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8"/>
  </p:notesMasterIdLst>
  <p:sldIdLst>
    <p:sldId id="256" r:id="rId2"/>
    <p:sldId id="344" r:id="rId3"/>
    <p:sldId id="334" r:id="rId4"/>
    <p:sldId id="363" r:id="rId5"/>
    <p:sldId id="357" r:id="rId6"/>
    <p:sldId id="335" r:id="rId7"/>
    <p:sldId id="360" r:id="rId8"/>
    <p:sldId id="408" r:id="rId9"/>
    <p:sldId id="368" r:id="rId10"/>
    <p:sldId id="367" r:id="rId11"/>
    <p:sldId id="369" r:id="rId12"/>
    <p:sldId id="359" r:id="rId13"/>
    <p:sldId id="419" r:id="rId14"/>
    <p:sldId id="421" r:id="rId15"/>
    <p:sldId id="423" r:id="rId16"/>
    <p:sldId id="422" r:id="rId17"/>
    <p:sldId id="424" r:id="rId18"/>
    <p:sldId id="391" r:id="rId19"/>
    <p:sldId id="425" r:id="rId20"/>
    <p:sldId id="390" r:id="rId21"/>
    <p:sldId id="427" r:id="rId22"/>
    <p:sldId id="426" r:id="rId23"/>
    <p:sldId id="362" r:id="rId24"/>
    <p:sldId id="350" r:id="rId25"/>
    <p:sldId id="356" r:id="rId26"/>
    <p:sldId id="351" r:id="rId27"/>
    <p:sldId id="430" r:id="rId28"/>
    <p:sldId id="439" r:id="rId29"/>
    <p:sldId id="336" r:id="rId30"/>
    <p:sldId id="440" r:id="rId31"/>
    <p:sldId id="371" r:id="rId32"/>
    <p:sldId id="352" r:id="rId33"/>
    <p:sldId id="361" r:id="rId34"/>
    <p:sldId id="434" r:id="rId35"/>
    <p:sldId id="435" r:id="rId36"/>
    <p:sldId id="436" r:id="rId37"/>
    <p:sldId id="437" r:id="rId38"/>
    <p:sldId id="394" r:id="rId39"/>
    <p:sldId id="409" r:id="rId40"/>
    <p:sldId id="397" r:id="rId41"/>
    <p:sldId id="432" r:id="rId42"/>
    <p:sldId id="410" r:id="rId43"/>
    <p:sldId id="433" r:id="rId44"/>
    <p:sldId id="398" r:id="rId45"/>
    <p:sldId id="406" r:id="rId46"/>
    <p:sldId id="407" r:id="rId47"/>
    <p:sldId id="400" r:id="rId48"/>
    <p:sldId id="412" r:id="rId49"/>
    <p:sldId id="414" r:id="rId50"/>
    <p:sldId id="416" r:id="rId51"/>
    <p:sldId id="417" r:id="rId52"/>
    <p:sldId id="418" r:id="rId53"/>
    <p:sldId id="415" r:id="rId54"/>
    <p:sldId id="393" r:id="rId55"/>
    <p:sldId id="372" r:id="rId56"/>
    <p:sldId id="301" r:id="rId57"/>
  </p:sldIdLst>
  <p:sldSz cx="12192000" cy="6858000"/>
  <p:notesSz cx="6858000" cy="9144000"/>
  <p:custDataLst>
    <p:tags r:id="rId59"/>
  </p:custDataLst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A2C3B"/>
    <a:srgbClr val="FFCCCC"/>
    <a:srgbClr val="99CCFF"/>
    <a:srgbClr val="FF6600"/>
    <a:srgbClr val="CCFFCC"/>
    <a:srgbClr val="FFFF66"/>
    <a:srgbClr val="FF9900"/>
    <a:srgbClr val="FF0066"/>
    <a:srgbClr val="FF99FF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中等深淺樣式 2 - 輔色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BDBED569-4797-4DF1-A0F4-6AAB3CD982D8}" styleName="淺色樣式 3 - 輔色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D083AE6-46FA-4A59-8FB0-9F97EB10719F}" styleName="淺色樣式 3 - 輔色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8799B23B-EC83-4686-B30A-512413B5E67A}" styleName="淺色樣式 3 - 輔色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DA37D80-6434-44D0-A028-1B22A696006F}" styleName="淺色樣式 3 - 輔色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1E171933-4619-4E11-9A3F-F7608DF75F80}" styleName="中等深淺樣式 1 - 輔色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794" autoAdjust="0"/>
  </p:normalViewPr>
  <p:slideViewPr>
    <p:cSldViewPr snapToGrid="0">
      <p:cViewPr varScale="1">
        <p:scale>
          <a:sx n="87" d="100"/>
          <a:sy n="87" d="100"/>
        </p:scale>
        <p:origin x="528" y="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gs" Target="tags/tag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3EF34F9-AF47-4A33-A5D6-90AD2ACFB6FF}" type="doc">
      <dgm:prSet loTypeId="urn:microsoft.com/office/officeart/2005/8/layout/vList5" loCatId="list" qsTypeId="urn:microsoft.com/office/officeart/2005/8/quickstyle/3d4" qsCatId="3D" csTypeId="urn:microsoft.com/office/officeart/2005/8/colors/accent3_1" csCatId="accent3" phldr="1"/>
      <dgm:spPr/>
      <dgm:t>
        <a:bodyPr/>
        <a:lstStyle/>
        <a:p>
          <a:endParaRPr lang="zh-TW" altLang="en-US"/>
        </a:p>
      </dgm:t>
    </dgm:pt>
    <dgm:pt modelId="{3636FE4B-0A9A-4832-9373-0C500CC8F2A9}">
      <dgm:prSet phldrT="[文字]" custT="1"/>
      <dgm:spPr>
        <a:solidFill>
          <a:srgbClr val="CCFFCC"/>
        </a:solidFill>
      </dgm:spPr>
      <dgm:t>
        <a:bodyPr/>
        <a:lstStyle/>
        <a:p>
          <a:r>
            <a:rPr lang="zh-TW" altLang="en-US" sz="4000" b="1" kern="1200" spc="5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Noto Sans CJK JP Medium"/>
            </a:rPr>
            <a:t>學以致用</a:t>
          </a:r>
        </a:p>
      </dgm:t>
    </dgm:pt>
    <dgm:pt modelId="{ABD041A6-4E89-4872-95E6-F151C51C5743}" type="parTrans" cxnId="{B4938EE4-F46E-4DD2-B839-CBD60D19A7D2}">
      <dgm:prSet/>
      <dgm:spPr/>
      <dgm:t>
        <a:bodyPr/>
        <a:lstStyle/>
        <a:p>
          <a:endParaRPr lang="zh-TW" altLang="en-US"/>
        </a:p>
      </dgm:t>
    </dgm:pt>
    <dgm:pt modelId="{79B29222-E79A-4774-B1E5-D7261DEA76C4}" type="sibTrans" cxnId="{B4938EE4-F46E-4DD2-B839-CBD60D19A7D2}">
      <dgm:prSet/>
      <dgm:spPr/>
      <dgm:t>
        <a:bodyPr/>
        <a:lstStyle/>
        <a:p>
          <a:endParaRPr lang="zh-TW" altLang="en-US"/>
        </a:p>
      </dgm:t>
    </dgm:pt>
    <dgm:pt modelId="{4A84A601-24CF-47A2-8074-A6E74DC9ECF7}">
      <dgm:prSet phldrT="[文字]" custT="1"/>
      <dgm:spPr/>
      <dgm:t>
        <a:bodyPr/>
        <a:lstStyle/>
        <a:p>
          <a:r>
            <a:rPr lang="zh-TW" altLang="en-US" sz="32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應用課堂所學：融合國文、數學、英文、美術</a:t>
          </a:r>
        </a:p>
      </dgm:t>
    </dgm:pt>
    <dgm:pt modelId="{3D7B0653-DD09-46A6-8297-FB1CB98B0E36}" type="parTrans" cxnId="{5110810B-A590-40E7-AFE9-606171D800A3}">
      <dgm:prSet/>
      <dgm:spPr/>
      <dgm:t>
        <a:bodyPr/>
        <a:lstStyle/>
        <a:p>
          <a:endParaRPr lang="zh-TW" altLang="en-US"/>
        </a:p>
      </dgm:t>
    </dgm:pt>
    <dgm:pt modelId="{005440F5-E090-41AB-A892-97895B1331C8}" type="sibTrans" cxnId="{5110810B-A590-40E7-AFE9-606171D800A3}">
      <dgm:prSet/>
      <dgm:spPr/>
      <dgm:t>
        <a:bodyPr/>
        <a:lstStyle/>
        <a:p>
          <a:endParaRPr lang="zh-TW" altLang="en-US"/>
        </a:p>
      </dgm:t>
    </dgm:pt>
    <dgm:pt modelId="{1A09FE06-D19D-479A-99BF-AD135EC74357}">
      <dgm:prSet phldrT="[文字]" custT="1"/>
      <dgm:spPr>
        <a:solidFill>
          <a:srgbClr val="CCFFCC"/>
        </a:solidFill>
      </dgm:spPr>
      <dgm:t>
        <a:bodyPr/>
        <a:lstStyle/>
        <a:p>
          <a:r>
            <a:rPr lang="zh-TW" altLang="en-US" sz="4000" b="1" kern="1200" spc="5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Noto Sans CJK JP Medium"/>
            </a:rPr>
            <a:t>和世界交朋友</a:t>
          </a:r>
        </a:p>
      </dgm:t>
    </dgm:pt>
    <dgm:pt modelId="{9636B806-FEC9-4118-943F-BFB124EB2184}" type="parTrans" cxnId="{EC094F8D-4919-4155-AF7A-32C409637013}">
      <dgm:prSet/>
      <dgm:spPr/>
      <dgm:t>
        <a:bodyPr/>
        <a:lstStyle/>
        <a:p>
          <a:endParaRPr lang="zh-TW" altLang="en-US"/>
        </a:p>
      </dgm:t>
    </dgm:pt>
    <dgm:pt modelId="{479AAB6A-9D6E-4A34-A406-713F89736E3A}" type="sibTrans" cxnId="{EC094F8D-4919-4155-AF7A-32C409637013}">
      <dgm:prSet/>
      <dgm:spPr/>
      <dgm:t>
        <a:bodyPr/>
        <a:lstStyle/>
        <a:p>
          <a:endParaRPr lang="zh-TW" altLang="en-US"/>
        </a:p>
      </dgm:t>
    </dgm:pt>
    <dgm:pt modelId="{D71F533A-E06B-4DBD-87E9-33C1D654335A}">
      <dgm:prSet phldrT="[文字]" custT="1"/>
      <dgm:spPr/>
      <dgm:t>
        <a:bodyPr/>
        <a:lstStyle/>
        <a:p>
          <a:r>
            <a:rPr lang="zh-TW" altLang="en-US" sz="32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透過一張張明信片，認識世界與世界交朋友</a:t>
          </a:r>
        </a:p>
      </dgm:t>
    </dgm:pt>
    <dgm:pt modelId="{DE3435A8-B410-41CB-A0B3-A1404D7B9F2E}" type="parTrans" cxnId="{CA37FC7A-6D89-4CBD-A15A-4BB0CA100320}">
      <dgm:prSet/>
      <dgm:spPr/>
      <dgm:t>
        <a:bodyPr/>
        <a:lstStyle/>
        <a:p>
          <a:endParaRPr lang="zh-TW" altLang="en-US"/>
        </a:p>
      </dgm:t>
    </dgm:pt>
    <dgm:pt modelId="{70E12F99-D1D5-4FF6-BD89-8776B1D28344}" type="sibTrans" cxnId="{CA37FC7A-6D89-4CBD-A15A-4BB0CA100320}">
      <dgm:prSet/>
      <dgm:spPr/>
      <dgm:t>
        <a:bodyPr/>
        <a:lstStyle/>
        <a:p>
          <a:endParaRPr lang="zh-TW" altLang="en-US"/>
        </a:p>
      </dgm:t>
    </dgm:pt>
    <dgm:pt modelId="{4218F348-5ACB-416F-BA12-3F3F4A247D1A}">
      <dgm:prSet phldrT="[文字]" custT="1"/>
      <dgm:spPr>
        <a:solidFill>
          <a:srgbClr val="CCFFCC"/>
        </a:solidFill>
      </dgm:spPr>
      <dgm:t>
        <a:bodyPr/>
        <a:lstStyle/>
        <a:p>
          <a:r>
            <a:rPr lang="zh-TW" altLang="en-US" sz="4000" b="1" kern="1200" spc="5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Noto Sans CJK JP Medium"/>
            </a:rPr>
            <a:t>拓展國際視野</a:t>
          </a:r>
        </a:p>
      </dgm:t>
    </dgm:pt>
    <dgm:pt modelId="{ACD49873-4B39-4AC2-B99C-E08CDBFD2EB0}" type="parTrans" cxnId="{83BBDC7B-FD34-4877-BE53-662119ABA3F5}">
      <dgm:prSet/>
      <dgm:spPr/>
      <dgm:t>
        <a:bodyPr/>
        <a:lstStyle/>
        <a:p>
          <a:endParaRPr lang="zh-TW" altLang="en-US"/>
        </a:p>
      </dgm:t>
    </dgm:pt>
    <dgm:pt modelId="{17330E46-C664-4271-8E87-1224F63C9678}" type="sibTrans" cxnId="{83BBDC7B-FD34-4877-BE53-662119ABA3F5}">
      <dgm:prSet/>
      <dgm:spPr/>
      <dgm:t>
        <a:bodyPr/>
        <a:lstStyle/>
        <a:p>
          <a:endParaRPr lang="zh-TW" altLang="en-US"/>
        </a:p>
      </dgm:t>
    </dgm:pt>
    <dgm:pt modelId="{96FD0F58-714F-4E52-9A47-C45048A03D88}">
      <dgm:prSet phldrT="[文字]" custT="1"/>
      <dgm:spPr/>
      <dgm:t>
        <a:bodyPr/>
        <a:lstStyle/>
        <a:p>
          <a:r>
            <a:rPr lang="zh-TW" altLang="en-US" sz="32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拓展個人世界觀，為台灣外交盡一份心力</a:t>
          </a:r>
        </a:p>
      </dgm:t>
    </dgm:pt>
    <dgm:pt modelId="{C7D7D324-A9E9-4728-936B-B6D36B9DFBF7}" type="parTrans" cxnId="{3AD4623C-59C7-4B3A-8EE1-71EB5415AD73}">
      <dgm:prSet/>
      <dgm:spPr/>
      <dgm:t>
        <a:bodyPr/>
        <a:lstStyle/>
        <a:p>
          <a:endParaRPr lang="zh-TW" altLang="en-US"/>
        </a:p>
      </dgm:t>
    </dgm:pt>
    <dgm:pt modelId="{721D037E-EE47-4717-A523-408FA68F7F01}" type="sibTrans" cxnId="{3AD4623C-59C7-4B3A-8EE1-71EB5415AD73}">
      <dgm:prSet/>
      <dgm:spPr/>
      <dgm:t>
        <a:bodyPr/>
        <a:lstStyle/>
        <a:p>
          <a:endParaRPr lang="zh-TW" altLang="en-US"/>
        </a:p>
      </dgm:t>
    </dgm:pt>
    <dgm:pt modelId="{F28CC98E-7B69-4CDC-AF19-CC68FEDF97B2}" type="pres">
      <dgm:prSet presAssocID="{D3EF34F9-AF47-4A33-A5D6-90AD2ACFB6FF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2DC13246-271F-45AB-86D9-0A1011BE875E}" type="pres">
      <dgm:prSet presAssocID="{3636FE4B-0A9A-4832-9373-0C500CC8F2A9}" presName="linNode" presStyleCnt="0"/>
      <dgm:spPr/>
    </dgm:pt>
    <dgm:pt modelId="{5E038F8E-5E10-4EDB-900F-13ADEC2FCA22}" type="pres">
      <dgm:prSet presAssocID="{3636FE4B-0A9A-4832-9373-0C500CC8F2A9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BCF85B5-3A4F-4B7E-A693-79859934519E}" type="pres">
      <dgm:prSet presAssocID="{3636FE4B-0A9A-4832-9373-0C500CC8F2A9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C1D8E6C-7088-416A-A689-6CB4FBF46719}" type="pres">
      <dgm:prSet presAssocID="{79B29222-E79A-4774-B1E5-D7261DEA76C4}" presName="sp" presStyleCnt="0"/>
      <dgm:spPr/>
    </dgm:pt>
    <dgm:pt modelId="{5A5872AD-D01F-475B-A8C4-5F6CF6D0FF68}" type="pres">
      <dgm:prSet presAssocID="{1A09FE06-D19D-479A-99BF-AD135EC74357}" presName="linNode" presStyleCnt="0"/>
      <dgm:spPr/>
    </dgm:pt>
    <dgm:pt modelId="{65277984-3B3A-4D82-8359-D0AF6EF5CF59}" type="pres">
      <dgm:prSet presAssocID="{1A09FE06-D19D-479A-99BF-AD135EC74357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ED76437-DFB0-4F2B-8D09-07A11F4EDE25}" type="pres">
      <dgm:prSet presAssocID="{1A09FE06-D19D-479A-99BF-AD135EC74357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DA382FA-256D-49D2-A390-82A0573EF990}" type="pres">
      <dgm:prSet presAssocID="{479AAB6A-9D6E-4A34-A406-713F89736E3A}" presName="sp" presStyleCnt="0"/>
      <dgm:spPr/>
    </dgm:pt>
    <dgm:pt modelId="{5E7C3594-2DE3-4BF7-8B6D-811A423FFD6E}" type="pres">
      <dgm:prSet presAssocID="{4218F348-5ACB-416F-BA12-3F3F4A247D1A}" presName="linNode" presStyleCnt="0"/>
      <dgm:spPr/>
    </dgm:pt>
    <dgm:pt modelId="{DEE87300-85F7-4181-8249-925C316FFB3B}" type="pres">
      <dgm:prSet presAssocID="{4218F348-5ACB-416F-BA12-3F3F4A247D1A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E8F1804-36F8-4E32-86C5-BB4EAEB4539F}" type="pres">
      <dgm:prSet presAssocID="{4218F348-5ACB-416F-BA12-3F3F4A247D1A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B4938EE4-F46E-4DD2-B839-CBD60D19A7D2}" srcId="{D3EF34F9-AF47-4A33-A5D6-90AD2ACFB6FF}" destId="{3636FE4B-0A9A-4832-9373-0C500CC8F2A9}" srcOrd="0" destOrd="0" parTransId="{ABD041A6-4E89-4872-95E6-F151C51C5743}" sibTransId="{79B29222-E79A-4774-B1E5-D7261DEA76C4}"/>
    <dgm:cxn modelId="{2094E288-AAF3-4F57-970C-D2778F686F87}" type="presOf" srcId="{4218F348-5ACB-416F-BA12-3F3F4A247D1A}" destId="{DEE87300-85F7-4181-8249-925C316FFB3B}" srcOrd="0" destOrd="0" presId="urn:microsoft.com/office/officeart/2005/8/layout/vList5"/>
    <dgm:cxn modelId="{F0AE657C-9F7C-406F-8D45-FEACB03A7C85}" type="presOf" srcId="{D3EF34F9-AF47-4A33-A5D6-90AD2ACFB6FF}" destId="{F28CC98E-7B69-4CDC-AF19-CC68FEDF97B2}" srcOrd="0" destOrd="0" presId="urn:microsoft.com/office/officeart/2005/8/layout/vList5"/>
    <dgm:cxn modelId="{123BA66D-ACA5-4BDC-829D-729E72F84A53}" type="presOf" srcId="{D71F533A-E06B-4DBD-87E9-33C1D654335A}" destId="{AED76437-DFB0-4F2B-8D09-07A11F4EDE25}" srcOrd="0" destOrd="0" presId="urn:microsoft.com/office/officeart/2005/8/layout/vList5"/>
    <dgm:cxn modelId="{CA37FC7A-6D89-4CBD-A15A-4BB0CA100320}" srcId="{1A09FE06-D19D-479A-99BF-AD135EC74357}" destId="{D71F533A-E06B-4DBD-87E9-33C1D654335A}" srcOrd="0" destOrd="0" parTransId="{DE3435A8-B410-41CB-A0B3-A1404D7B9F2E}" sibTransId="{70E12F99-D1D5-4FF6-BD89-8776B1D28344}"/>
    <dgm:cxn modelId="{8BD8E432-BC2C-430A-9073-5E093D5C9E31}" type="presOf" srcId="{1A09FE06-D19D-479A-99BF-AD135EC74357}" destId="{65277984-3B3A-4D82-8359-D0AF6EF5CF59}" srcOrd="0" destOrd="0" presId="urn:microsoft.com/office/officeart/2005/8/layout/vList5"/>
    <dgm:cxn modelId="{CC606088-401C-4EB7-8471-99BD22462263}" type="presOf" srcId="{96FD0F58-714F-4E52-9A47-C45048A03D88}" destId="{EE8F1804-36F8-4E32-86C5-BB4EAEB4539F}" srcOrd="0" destOrd="0" presId="urn:microsoft.com/office/officeart/2005/8/layout/vList5"/>
    <dgm:cxn modelId="{E3F50A32-AD72-471F-AD1E-F669A742184E}" type="presOf" srcId="{3636FE4B-0A9A-4832-9373-0C500CC8F2A9}" destId="{5E038F8E-5E10-4EDB-900F-13ADEC2FCA22}" srcOrd="0" destOrd="0" presId="urn:microsoft.com/office/officeart/2005/8/layout/vList5"/>
    <dgm:cxn modelId="{EC094F8D-4919-4155-AF7A-32C409637013}" srcId="{D3EF34F9-AF47-4A33-A5D6-90AD2ACFB6FF}" destId="{1A09FE06-D19D-479A-99BF-AD135EC74357}" srcOrd="1" destOrd="0" parTransId="{9636B806-FEC9-4118-943F-BFB124EB2184}" sibTransId="{479AAB6A-9D6E-4A34-A406-713F89736E3A}"/>
    <dgm:cxn modelId="{5110810B-A590-40E7-AFE9-606171D800A3}" srcId="{3636FE4B-0A9A-4832-9373-0C500CC8F2A9}" destId="{4A84A601-24CF-47A2-8074-A6E74DC9ECF7}" srcOrd="0" destOrd="0" parTransId="{3D7B0653-DD09-46A6-8297-FB1CB98B0E36}" sibTransId="{005440F5-E090-41AB-A892-97895B1331C8}"/>
    <dgm:cxn modelId="{83BBDC7B-FD34-4877-BE53-662119ABA3F5}" srcId="{D3EF34F9-AF47-4A33-A5D6-90AD2ACFB6FF}" destId="{4218F348-5ACB-416F-BA12-3F3F4A247D1A}" srcOrd="2" destOrd="0" parTransId="{ACD49873-4B39-4AC2-B99C-E08CDBFD2EB0}" sibTransId="{17330E46-C664-4271-8E87-1224F63C9678}"/>
    <dgm:cxn modelId="{64879D12-2D3E-4F19-8D88-F8D26E88B873}" type="presOf" srcId="{4A84A601-24CF-47A2-8074-A6E74DC9ECF7}" destId="{1BCF85B5-3A4F-4B7E-A693-79859934519E}" srcOrd="0" destOrd="0" presId="urn:microsoft.com/office/officeart/2005/8/layout/vList5"/>
    <dgm:cxn modelId="{3AD4623C-59C7-4B3A-8EE1-71EB5415AD73}" srcId="{4218F348-5ACB-416F-BA12-3F3F4A247D1A}" destId="{96FD0F58-714F-4E52-9A47-C45048A03D88}" srcOrd="0" destOrd="0" parTransId="{C7D7D324-A9E9-4728-936B-B6D36B9DFBF7}" sibTransId="{721D037E-EE47-4717-A523-408FA68F7F01}"/>
    <dgm:cxn modelId="{F9A754AC-97B5-4825-9626-696FC10CCDEE}" type="presParOf" srcId="{F28CC98E-7B69-4CDC-AF19-CC68FEDF97B2}" destId="{2DC13246-271F-45AB-86D9-0A1011BE875E}" srcOrd="0" destOrd="0" presId="urn:microsoft.com/office/officeart/2005/8/layout/vList5"/>
    <dgm:cxn modelId="{CD56BAE5-1728-4608-BF9B-6E30147DE083}" type="presParOf" srcId="{2DC13246-271F-45AB-86D9-0A1011BE875E}" destId="{5E038F8E-5E10-4EDB-900F-13ADEC2FCA22}" srcOrd="0" destOrd="0" presId="urn:microsoft.com/office/officeart/2005/8/layout/vList5"/>
    <dgm:cxn modelId="{FAF99B32-1A27-4E68-865C-9471CB7B8DC6}" type="presParOf" srcId="{2DC13246-271F-45AB-86D9-0A1011BE875E}" destId="{1BCF85B5-3A4F-4B7E-A693-79859934519E}" srcOrd="1" destOrd="0" presId="urn:microsoft.com/office/officeart/2005/8/layout/vList5"/>
    <dgm:cxn modelId="{625F56C0-A6E0-40B1-BDA4-AC193B4F8F83}" type="presParOf" srcId="{F28CC98E-7B69-4CDC-AF19-CC68FEDF97B2}" destId="{4C1D8E6C-7088-416A-A689-6CB4FBF46719}" srcOrd="1" destOrd="0" presId="urn:microsoft.com/office/officeart/2005/8/layout/vList5"/>
    <dgm:cxn modelId="{25897B9D-932E-45F5-A342-99ADC3A5059C}" type="presParOf" srcId="{F28CC98E-7B69-4CDC-AF19-CC68FEDF97B2}" destId="{5A5872AD-D01F-475B-A8C4-5F6CF6D0FF68}" srcOrd="2" destOrd="0" presId="urn:microsoft.com/office/officeart/2005/8/layout/vList5"/>
    <dgm:cxn modelId="{968ADA97-CDFE-43D7-8C82-4BE7D9C385A8}" type="presParOf" srcId="{5A5872AD-D01F-475B-A8C4-5F6CF6D0FF68}" destId="{65277984-3B3A-4D82-8359-D0AF6EF5CF59}" srcOrd="0" destOrd="0" presId="urn:microsoft.com/office/officeart/2005/8/layout/vList5"/>
    <dgm:cxn modelId="{CA206A07-E7DB-4A57-8783-F3E2F9F343C6}" type="presParOf" srcId="{5A5872AD-D01F-475B-A8C4-5F6CF6D0FF68}" destId="{AED76437-DFB0-4F2B-8D09-07A11F4EDE25}" srcOrd="1" destOrd="0" presId="urn:microsoft.com/office/officeart/2005/8/layout/vList5"/>
    <dgm:cxn modelId="{F14B430D-8B74-4598-8DE9-3D93797B1E35}" type="presParOf" srcId="{F28CC98E-7B69-4CDC-AF19-CC68FEDF97B2}" destId="{EDA382FA-256D-49D2-A390-82A0573EF990}" srcOrd="3" destOrd="0" presId="urn:microsoft.com/office/officeart/2005/8/layout/vList5"/>
    <dgm:cxn modelId="{77BF09F9-F34D-406A-9D36-B77EFD13AB97}" type="presParOf" srcId="{F28CC98E-7B69-4CDC-AF19-CC68FEDF97B2}" destId="{5E7C3594-2DE3-4BF7-8B6D-811A423FFD6E}" srcOrd="4" destOrd="0" presId="urn:microsoft.com/office/officeart/2005/8/layout/vList5"/>
    <dgm:cxn modelId="{C3708990-C6C5-40B2-ACF8-E7830F2113A7}" type="presParOf" srcId="{5E7C3594-2DE3-4BF7-8B6D-811A423FFD6E}" destId="{DEE87300-85F7-4181-8249-925C316FFB3B}" srcOrd="0" destOrd="0" presId="urn:microsoft.com/office/officeart/2005/8/layout/vList5"/>
    <dgm:cxn modelId="{970A44DD-F2C6-49FE-9B0A-F49DFE77D76A}" type="presParOf" srcId="{5E7C3594-2DE3-4BF7-8B6D-811A423FFD6E}" destId="{EE8F1804-36F8-4E32-86C5-BB4EAEB4539F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8C1933B-98E1-42AC-B4B8-298B6A879924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5259115E-E62C-44B8-B596-F981FE2D1D9E}">
      <dgm:prSet phldrT="[文字]" custT="1"/>
      <dgm:spPr/>
      <dgm:t>
        <a:bodyPr/>
        <a:lstStyle/>
        <a:p>
          <a:r>
            <a:rPr lang="zh-TW" altLang="en-US" sz="23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新細明體" panose="02020500000000000000" pitchFamily="18" charset="-120"/>
              <a:ea typeface="微軟正黑體" panose="020B0604030504040204" pitchFamily="34" charset="-120"/>
            </a:rPr>
            <a:t>充實</a:t>
          </a:r>
          <a:r>
            <a:rPr lang="en-US" altLang="zh-TW" sz="23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新細明體" panose="02020500000000000000" pitchFamily="18" charset="-120"/>
              <a:ea typeface="微軟正黑體" panose="020B0604030504040204" pitchFamily="34" charset="-120"/>
            </a:rPr>
            <a:t>/</a:t>
          </a:r>
          <a:r>
            <a:rPr lang="zh-TW" altLang="en-US" sz="23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新細明體" panose="02020500000000000000" pitchFamily="18" charset="-120"/>
              <a:ea typeface="微軟正黑體" panose="020B0604030504040204" pitchFamily="34" charset="-120"/>
            </a:rPr>
            <a:t>補強性教學</a:t>
          </a:r>
          <a:endParaRPr lang="zh-TW" altLang="en-US" sz="2300" dirty="0">
            <a:solidFill>
              <a:srgbClr val="C00000"/>
            </a:solidFill>
          </a:endParaRPr>
        </a:p>
      </dgm:t>
    </dgm:pt>
    <dgm:pt modelId="{08220F5A-A258-414F-B2BC-076BD708FEBD}" type="parTrans" cxnId="{28033469-2C95-4BE5-B22A-3A33B486F984}">
      <dgm:prSet/>
      <dgm:spPr/>
      <dgm:t>
        <a:bodyPr/>
        <a:lstStyle/>
        <a:p>
          <a:endParaRPr lang="zh-TW" altLang="en-US"/>
        </a:p>
      </dgm:t>
    </dgm:pt>
    <dgm:pt modelId="{F9FA1870-6CAD-47CD-B01F-350DF8A426C9}" type="sibTrans" cxnId="{28033469-2C95-4BE5-B22A-3A33B486F984}">
      <dgm:prSet/>
      <dgm:spPr/>
      <dgm:t>
        <a:bodyPr/>
        <a:lstStyle/>
        <a:p>
          <a:endParaRPr lang="zh-TW" altLang="en-US"/>
        </a:p>
      </dgm:t>
    </dgm:pt>
    <dgm:pt modelId="{7513DF7F-3229-4B0B-B253-8679948CF7C6}">
      <dgm:prSet phldrT="[文字]" custT="1"/>
      <dgm:spPr/>
      <dgm:t>
        <a:bodyPr/>
        <a:lstStyle/>
        <a:p>
          <a:r>
            <a:rPr lang="zh-TW" altLang="en-US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新細明體" panose="02020500000000000000" pitchFamily="18" charset="-120"/>
              <a:ea typeface="微軟正黑體" panose="020B0604030504040204" pitchFamily="34" charset="-120"/>
            </a:rPr>
            <a:t>自主學習</a:t>
          </a:r>
          <a:endParaRPr lang="zh-TW" altLang="en-US" sz="2400" dirty="0">
            <a:solidFill>
              <a:srgbClr val="C00000"/>
            </a:solidFill>
          </a:endParaRPr>
        </a:p>
      </dgm:t>
    </dgm:pt>
    <dgm:pt modelId="{0B6E7B55-16B7-4A82-8713-3882E74001EB}" type="parTrans" cxnId="{9B938254-EE8B-48C7-824D-9200AA61AC05}">
      <dgm:prSet/>
      <dgm:spPr/>
      <dgm:t>
        <a:bodyPr/>
        <a:lstStyle/>
        <a:p>
          <a:endParaRPr lang="zh-TW" altLang="en-US"/>
        </a:p>
      </dgm:t>
    </dgm:pt>
    <dgm:pt modelId="{32F93226-C082-484B-BEBC-B9770612D97A}" type="sibTrans" cxnId="{9B938254-EE8B-48C7-824D-9200AA61AC05}">
      <dgm:prSet/>
      <dgm:spPr/>
      <dgm:t>
        <a:bodyPr/>
        <a:lstStyle/>
        <a:p>
          <a:endParaRPr lang="zh-TW" altLang="en-US"/>
        </a:p>
      </dgm:t>
    </dgm:pt>
    <dgm:pt modelId="{321853D2-1AD5-49DA-BB93-704DB1A81B98}">
      <dgm:prSet phldrT="[文字]"/>
      <dgm:spPr/>
      <dgm:t>
        <a:bodyPr/>
        <a:lstStyle/>
        <a:p>
          <a:r>
            <a:rPr lang="zh-TW" altLang="en-US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新細明體" panose="02020500000000000000" pitchFamily="18" charset="-120"/>
              <a:ea typeface="微軟正黑體" panose="020B0604030504040204" pitchFamily="34" charset="-120"/>
            </a:rPr>
            <a:t>選手培訓與</a:t>
          </a:r>
          <a:endParaRPr lang="en-US" altLang="zh-TW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新細明體" panose="02020500000000000000" pitchFamily="18" charset="-120"/>
            <a:ea typeface="微軟正黑體" panose="020B0604030504040204" pitchFamily="34" charset="-120"/>
          </a:endParaRPr>
        </a:p>
        <a:p>
          <a:r>
            <a:rPr lang="zh-TW" altLang="en-US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新細明體" panose="02020500000000000000" pitchFamily="18" charset="-120"/>
              <a:ea typeface="微軟正黑體" panose="020B0604030504040204" pitchFamily="34" charset="-120"/>
            </a:rPr>
            <a:t>學校特色活動</a:t>
          </a:r>
          <a:endParaRPr lang="zh-TW" altLang="en-US" dirty="0">
            <a:solidFill>
              <a:srgbClr val="C00000"/>
            </a:solidFill>
          </a:endParaRPr>
        </a:p>
      </dgm:t>
    </dgm:pt>
    <dgm:pt modelId="{6AA98D23-C9AB-49FB-AD31-A4E76138F60E}" type="parTrans" cxnId="{50E086D6-AB4A-416B-928F-3FC08F8A8ED3}">
      <dgm:prSet/>
      <dgm:spPr/>
      <dgm:t>
        <a:bodyPr/>
        <a:lstStyle/>
        <a:p>
          <a:endParaRPr lang="zh-TW" altLang="en-US"/>
        </a:p>
      </dgm:t>
    </dgm:pt>
    <dgm:pt modelId="{E8A39078-7EAA-4336-B03B-D071ABE3A79C}" type="sibTrans" cxnId="{50E086D6-AB4A-416B-928F-3FC08F8A8ED3}">
      <dgm:prSet/>
      <dgm:spPr/>
      <dgm:t>
        <a:bodyPr/>
        <a:lstStyle/>
        <a:p>
          <a:endParaRPr lang="zh-TW" altLang="en-US"/>
        </a:p>
      </dgm:t>
    </dgm:pt>
    <dgm:pt modelId="{48597645-8D4D-4202-9093-7C30044C3171}">
      <dgm:prSet custT="1"/>
      <dgm:spPr/>
      <dgm:t>
        <a:bodyPr/>
        <a:lstStyle/>
        <a:p>
          <a:r>
            <a:rPr lang="zh-TW" altLang="en-US" sz="2000" dirty="0">
              <a:latin typeface="微軟正黑體" panose="020B0604030504040204" pitchFamily="34" charset="-120"/>
              <a:ea typeface="微軟正黑體" panose="020B0604030504040204" pitchFamily="34" charset="-120"/>
            </a:rPr>
            <a:t>補強性學科教學</a:t>
          </a:r>
        </a:p>
      </dgm:t>
    </dgm:pt>
    <dgm:pt modelId="{85E7A6BC-6B42-43AA-9CD1-3E3A3D13E939}" type="parTrans" cxnId="{13EF92E3-E77F-4226-9197-E215B43F398D}">
      <dgm:prSet/>
      <dgm:spPr/>
      <dgm:t>
        <a:bodyPr/>
        <a:lstStyle/>
        <a:p>
          <a:endParaRPr lang="zh-TW" altLang="en-US"/>
        </a:p>
      </dgm:t>
    </dgm:pt>
    <dgm:pt modelId="{CFEA3721-5455-492B-A3DB-6FCE60096F1F}" type="sibTrans" cxnId="{13EF92E3-E77F-4226-9197-E215B43F398D}">
      <dgm:prSet/>
      <dgm:spPr/>
      <dgm:t>
        <a:bodyPr/>
        <a:lstStyle/>
        <a:p>
          <a:endParaRPr lang="zh-TW" altLang="en-US"/>
        </a:p>
      </dgm:t>
    </dgm:pt>
    <dgm:pt modelId="{9F766689-0652-4BEF-A3E4-848BA941BB05}">
      <dgm:prSet custT="1"/>
      <dgm:spPr/>
      <dgm:t>
        <a:bodyPr/>
        <a:lstStyle/>
        <a:p>
          <a:r>
            <a:rPr lang="zh-TW" altLang="en-US" sz="2000" dirty="0">
              <a:latin typeface="微軟正黑體" panose="020B0604030504040204" pitchFamily="34" charset="-120"/>
              <a:ea typeface="微軟正黑體" panose="020B0604030504040204" pitchFamily="34" charset="-120"/>
            </a:rPr>
            <a:t>全學期授課</a:t>
          </a:r>
        </a:p>
      </dgm:t>
    </dgm:pt>
    <dgm:pt modelId="{DD582186-B57E-4A82-BB67-69AA4789A910}" type="parTrans" cxnId="{2F2FC9B3-E7E4-4001-AFD9-266B0E5D7D05}">
      <dgm:prSet/>
      <dgm:spPr/>
      <dgm:t>
        <a:bodyPr/>
        <a:lstStyle/>
        <a:p>
          <a:endParaRPr lang="zh-TW" altLang="en-US"/>
        </a:p>
      </dgm:t>
    </dgm:pt>
    <dgm:pt modelId="{05A9985F-2EF0-4221-9413-79B13D39F535}" type="sibTrans" cxnId="{2F2FC9B3-E7E4-4001-AFD9-266B0E5D7D05}">
      <dgm:prSet/>
      <dgm:spPr/>
      <dgm:t>
        <a:bodyPr/>
        <a:lstStyle/>
        <a:p>
          <a:endParaRPr lang="zh-TW" altLang="en-US"/>
        </a:p>
      </dgm:t>
    </dgm:pt>
    <dgm:pt modelId="{48DF016E-0731-4830-855F-206BF159CF6B}">
      <dgm:prSet custT="1"/>
      <dgm:spPr/>
      <dgm:t>
        <a:bodyPr/>
        <a:lstStyle/>
        <a:p>
          <a:r>
            <a:rPr lang="zh-TW" altLang="en-US" sz="2000" dirty="0">
              <a:latin typeface="微軟正黑體" panose="020B0604030504040204" pitchFamily="34" charset="-120"/>
              <a:ea typeface="微軟正黑體" panose="020B0604030504040204" pitchFamily="34" charset="-120"/>
            </a:rPr>
            <a:t>訂定學習目標並進行自我檢核</a:t>
          </a:r>
        </a:p>
      </dgm:t>
    </dgm:pt>
    <dgm:pt modelId="{CA7AC04E-ACEE-40F2-8FBD-18FDAF9D5251}" type="parTrans" cxnId="{ADFF5256-E3C0-4485-8C20-B5635826BAC9}">
      <dgm:prSet/>
      <dgm:spPr/>
      <dgm:t>
        <a:bodyPr/>
        <a:lstStyle/>
        <a:p>
          <a:endParaRPr lang="zh-TW" altLang="en-US"/>
        </a:p>
      </dgm:t>
    </dgm:pt>
    <dgm:pt modelId="{18D271CC-D05F-43C2-B9A9-07A7EE325E3F}" type="sibTrans" cxnId="{ADFF5256-E3C0-4485-8C20-B5635826BAC9}">
      <dgm:prSet/>
      <dgm:spPr/>
      <dgm:t>
        <a:bodyPr/>
        <a:lstStyle/>
        <a:p>
          <a:endParaRPr lang="zh-TW" altLang="en-US"/>
        </a:p>
      </dgm:t>
    </dgm:pt>
    <dgm:pt modelId="{2E8D5376-37C8-4D87-8E86-B554592C04B6}">
      <dgm:prSet custT="1"/>
      <dgm:spPr/>
      <dgm:t>
        <a:bodyPr/>
        <a:lstStyle/>
        <a:p>
          <a:r>
            <a:rPr lang="zh-TW" altLang="en-US" sz="2000" dirty="0">
              <a:latin typeface="微軟正黑體" panose="020B0604030504040204" pitchFamily="34" charset="-120"/>
              <a:ea typeface="微軟正黑體" panose="020B0604030504040204" pitchFamily="34" charset="-120"/>
            </a:rPr>
            <a:t>選代表</a:t>
          </a:r>
          <a:r>
            <a:rPr lang="zh-TW" sz="2000" dirty="0">
              <a:latin typeface="微軟正黑體" panose="020B0604030504040204" pitchFamily="34" charset="-120"/>
              <a:ea typeface="微軟正黑體" panose="020B0604030504040204" pitchFamily="34" charset="-120"/>
            </a:rPr>
            <a:t>短期培訓</a:t>
          </a:r>
          <a:endParaRPr lang="zh-TW" altLang="en-US" sz="20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1E2F22A-F844-4F72-95F2-47C020F48966}" type="parTrans" cxnId="{1C5AB7B9-FD8D-4809-9131-ACB92D3657BA}">
      <dgm:prSet/>
      <dgm:spPr/>
      <dgm:t>
        <a:bodyPr/>
        <a:lstStyle/>
        <a:p>
          <a:endParaRPr lang="zh-TW" altLang="en-US"/>
        </a:p>
      </dgm:t>
    </dgm:pt>
    <dgm:pt modelId="{124511FF-D1F7-4E4C-AF02-ADD25EC7260B}" type="sibTrans" cxnId="{1C5AB7B9-FD8D-4809-9131-ACB92D3657BA}">
      <dgm:prSet/>
      <dgm:spPr/>
      <dgm:t>
        <a:bodyPr/>
        <a:lstStyle/>
        <a:p>
          <a:endParaRPr lang="zh-TW" altLang="en-US"/>
        </a:p>
      </dgm:t>
    </dgm:pt>
    <dgm:pt modelId="{F3BB4A57-072F-4614-AE31-4B48EA5AD01C}">
      <dgm:prSet custT="1"/>
      <dgm:spPr/>
      <dgm:t>
        <a:bodyPr/>
        <a:lstStyle/>
        <a:p>
          <a:r>
            <a:rPr lang="zh-TW" altLang="en-US" sz="1900" dirty="0">
              <a:latin typeface="微軟正黑體" panose="020B0604030504040204" pitchFamily="34" charset="-120"/>
              <a:ea typeface="微軟正黑體" panose="020B0604030504040204" pitchFamily="34" charset="-120"/>
            </a:rPr>
            <a:t>學校安排學生活動</a:t>
          </a:r>
        </a:p>
      </dgm:t>
    </dgm:pt>
    <dgm:pt modelId="{C1338021-F5A7-4D27-8E06-84494F938E31}" type="parTrans" cxnId="{F7C47671-869C-4BCA-9D5D-305253B3599B}">
      <dgm:prSet/>
      <dgm:spPr/>
      <dgm:t>
        <a:bodyPr/>
        <a:lstStyle/>
        <a:p>
          <a:endParaRPr lang="zh-TW" altLang="en-US"/>
        </a:p>
      </dgm:t>
    </dgm:pt>
    <dgm:pt modelId="{FBEBF858-FEDA-4EEA-A07D-69A161FECE59}" type="sibTrans" cxnId="{F7C47671-869C-4BCA-9D5D-305253B3599B}">
      <dgm:prSet/>
      <dgm:spPr/>
      <dgm:t>
        <a:bodyPr/>
        <a:lstStyle/>
        <a:p>
          <a:endParaRPr lang="zh-TW" altLang="en-US"/>
        </a:p>
      </dgm:t>
    </dgm:pt>
    <dgm:pt modelId="{D1442750-AFBA-4D72-9E6B-A9D838BB8258}" type="pres">
      <dgm:prSet presAssocID="{18C1933B-98E1-42AC-B4B8-298B6A879924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4FC4D8CA-C4BF-4F87-92EB-D006CD3D179C}" type="pres">
      <dgm:prSet presAssocID="{5259115E-E62C-44B8-B596-F981FE2D1D9E}" presName="composite" presStyleCnt="0"/>
      <dgm:spPr/>
    </dgm:pt>
    <dgm:pt modelId="{ECBFDD48-694B-440C-AFF5-3B066AFA6C80}" type="pres">
      <dgm:prSet presAssocID="{5259115E-E62C-44B8-B596-F981FE2D1D9E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CB1EF98-B040-4636-8AAA-835E0A2FA13B}" type="pres">
      <dgm:prSet presAssocID="{5259115E-E62C-44B8-B596-F981FE2D1D9E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E510951-C638-47E3-951F-301542180228}" type="pres">
      <dgm:prSet presAssocID="{F9FA1870-6CAD-47CD-B01F-350DF8A426C9}" presName="space" presStyleCnt="0"/>
      <dgm:spPr/>
    </dgm:pt>
    <dgm:pt modelId="{34BC3A0A-36EB-46D4-A53B-3176E993BCF6}" type="pres">
      <dgm:prSet presAssocID="{7513DF7F-3229-4B0B-B253-8679948CF7C6}" presName="composite" presStyleCnt="0"/>
      <dgm:spPr/>
    </dgm:pt>
    <dgm:pt modelId="{04A89112-20CF-448A-B4EF-066A72E663B9}" type="pres">
      <dgm:prSet presAssocID="{7513DF7F-3229-4B0B-B253-8679948CF7C6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C9A4EB7-0292-4999-8152-DF40224D8B34}" type="pres">
      <dgm:prSet presAssocID="{7513DF7F-3229-4B0B-B253-8679948CF7C6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0B3867E-FA5F-4998-AC22-D5FAC82672E3}" type="pres">
      <dgm:prSet presAssocID="{32F93226-C082-484B-BEBC-B9770612D97A}" presName="space" presStyleCnt="0"/>
      <dgm:spPr/>
    </dgm:pt>
    <dgm:pt modelId="{640D80BE-AF98-4AA2-A3B5-3C934A866119}" type="pres">
      <dgm:prSet presAssocID="{321853D2-1AD5-49DA-BB93-704DB1A81B98}" presName="composite" presStyleCnt="0"/>
      <dgm:spPr/>
    </dgm:pt>
    <dgm:pt modelId="{680005A2-0589-43E7-9894-18B00E0EE7A8}" type="pres">
      <dgm:prSet presAssocID="{321853D2-1AD5-49DA-BB93-704DB1A81B98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638BA4A-1CB3-4513-A311-28518D98DC3D}" type="pres">
      <dgm:prSet presAssocID="{321853D2-1AD5-49DA-BB93-704DB1A81B98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E1EC1C36-53B6-41F3-8060-35305570BEFB}" type="presOf" srcId="{5259115E-E62C-44B8-B596-F981FE2D1D9E}" destId="{ECBFDD48-694B-440C-AFF5-3B066AFA6C80}" srcOrd="0" destOrd="0" presId="urn:microsoft.com/office/officeart/2005/8/layout/hList1"/>
    <dgm:cxn modelId="{13EF92E3-E77F-4226-9197-E215B43F398D}" srcId="{5259115E-E62C-44B8-B596-F981FE2D1D9E}" destId="{48597645-8D4D-4202-9093-7C30044C3171}" srcOrd="0" destOrd="0" parTransId="{85E7A6BC-6B42-43AA-9CD1-3E3A3D13E939}" sibTransId="{CFEA3721-5455-492B-A3DB-6FCE60096F1F}"/>
    <dgm:cxn modelId="{2AE14C73-C982-46D1-B003-98648D670027}" type="presOf" srcId="{321853D2-1AD5-49DA-BB93-704DB1A81B98}" destId="{680005A2-0589-43E7-9894-18B00E0EE7A8}" srcOrd="0" destOrd="0" presId="urn:microsoft.com/office/officeart/2005/8/layout/hList1"/>
    <dgm:cxn modelId="{0ED294E6-35F6-4A9D-ADCC-DB141221E696}" type="presOf" srcId="{2E8D5376-37C8-4D87-8E86-B554592C04B6}" destId="{F638BA4A-1CB3-4513-A311-28518D98DC3D}" srcOrd="0" destOrd="0" presId="urn:microsoft.com/office/officeart/2005/8/layout/hList1"/>
    <dgm:cxn modelId="{F7C47671-869C-4BCA-9D5D-305253B3599B}" srcId="{321853D2-1AD5-49DA-BB93-704DB1A81B98}" destId="{F3BB4A57-072F-4614-AE31-4B48EA5AD01C}" srcOrd="1" destOrd="0" parTransId="{C1338021-F5A7-4D27-8E06-84494F938E31}" sibTransId="{FBEBF858-FEDA-4EEA-A07D-69A161FECE59}"/>
    <dgm:cxn modelId="{2F2FC9B3-E7E4-4001-AFD9-266B0E5D7D05}" srcId="{5259115E-E62C-44B8-B596-F981FE2D1D9E}" destId="{9F766689-0652-4BEF-A3E4-848BA941BB05}" srcOrd="1" destOrd="0" parTransId="{DD582186-B57E-4A82-BB67-69AA4789A910}" sibTransId="{05A9985F-2EF0-4221-9413-79B13D39F535}"/>
    <dgm:cxn modelId="{09FDFAE2-DF61-4CA5-9ED2-052C2E986B36}" type="presOf" srcId="{48DF016E-0731-4830-855F-206BF159CF6B}" destId="{3C9A4EB7-0292-4999-8152-DF40224D8B34}" srcOrd="0" destOrd="0" presId="urn:microsoft.com/office/officeart/2005/8/layout/hList1"/>
    <dgm:cxn modelId="{5CA43479-E528-4F9B-8E85-F33D34677041}" type="presOf" srcId="{48597645-8D4D-4202-9093-7C30044C3171}" destId="{ECB1EF98-B040-4636-8AAA-835E0A2FA13B}" srcOrd="0" destOrd="0" presId="urn:microsoft.com/office/officeart/2005/8/layout/hList1"/>
    <dgm:cxn modelId="{2AB7693A-33A8-40EC-9B12-06109B8170E2}" type="presOf" srcId="{7513DF7F-3229-4B0B-B253-8679948CF7C6}" destId="{04A89112-20CF-448A-B4EF-066A72E663B9}" srcOrd="0" destOrd="0" presId="urn:microsoft.com/office/officeart/2005/8/layout/hList1"/>
    <dgm:cxn modelId="{F08376F3-49B7-47E3-9B98-55DEA2290A0A}" type="presOf" srcId="{9F766689-0652-4BEF-A3E4-848BA941BB05}" destId="{ECB1EF98-B040-4636-8AAA-835E0A2FA13B}" srcOrd="0" destOrd="1" presId="urn:microsoft.com/office/officeart/2005/8/layout/hList1"/>
    <dgm:cxn modelId="{50E086D6-AB4A-416B-928F-3FC08F8A8ED3}" srcId="{18C1933B-98E1-42AC-B4B8-298B6A879924}" destId="{321853D2-1AD5-49DA-BB93-704DB1A81B98}" srcOrd="2" destOrd="0" parTransId="{6AA98D23-C9AB-49FB-AD31-A4E76138F60E}" sibTransId="{E8A39078-7EAA-4336-B03B-D071ABE3A79C}"/>
    <dgm:cxn modelId="{ADFF5256-E3C0-4485-8C20-B5635826BAC9}" srcId="{7513DF7F-3229-4B0B-B253-8679948CF7C6}" destId="{48DF016E-0731-4830-855F-206BF159CF6B}" srcOrd="0" destOrd="0" parTransId="{CA7AC04E-ACEE-40F2-8FBD-18FDAF9D5251}" sibTransId="{18D271CC-D05F-43C2-B9A9-07A7EE325E3F}"/>
    <dgm:cxn modelId="{9B938254-EE8B-48C7-824D-9200AA61AC05}" srcId="{18C1933B-98E1-42AC-B4B8-298B6A879924}" destId="{7513DF7F-3229-4B0B-B253-8679948CF7C6}" srcOrd="1" destOrd="0" parTransId="{0B6E7B55-16B7-4A82-8713-3882E74001EB}" sibTransId="{32F93226-C082-484B-BEBC-B9770612D97A}"/>
    <dgm:cxn modelId="{56E0C054-259A-4828-BA31-E3333B2394BD}" type="presOf" srcId="{18C1933B-98E1-42AC-B4B8-298B6A879924}" destId="{D1442750-AFBA-4D72-9E6B-A9D838BB8258}" srcOrd="0" destOrd="0" presId="urn:microsoft.com/office/officeart/2005/8/layout/hList1"/>
    <dgm:cxn modelId="{28033469-2C95-4BE5-B22A-3A33B486F984}" srcId="{18C1933B-98E1-42AC-B4B8-298B6A879924}" destId="{5259115E-E62C-44B8-B596-F981FE2D1D9E}" srcOrd="0" destOrd="0" parTransId="{08220F5A-A258-414F-B2BC-076BD708FEBD}" sibTransId="{F9FA1870-6CAD-47CD-B01F-350DF8A426C9}"/>
    <dgm:cxn modelId="{3B2AD67E-3C58-46D7-8F6F-D43284CB56DC}" type="presOf" srcId="{F3BB4A57-072F-4614-AE31-4B48EA5AD01C}" destId="{F638BA4A-1CB3-4513-A311-28518D98DC3D}" srcOrd="0" destOrd="1" presId="urn:microsoft.com/office/officeart/2005/8/layout/hList1"/>
    <dgm:cxn modelId="{1C5AB7B9-FD8D-4809-9131-ACB92D3657BA}" srcId="{321853D2-1AD5-49DA-BB93-704DB1A81B98}" destId="{2E8D5376-37C8-4D87-8E86-B554592C04B6}" srcOrd="0" destOrd="0" parTransId="{71E2F22A-F844-4F72-95F2-47C020F48966}" sibTransId="{124511FF-D1F7-4E4C-AF02-ADD25EC7260B}"/>
    <dgm:cxn modelId="{A61872CD-D461-45B7-999A-FA649D07A23B}" type="presParOf" srcId="{D1442750-AFBA-4D72-9E6B-A9D838BB8258}" destId="{4FC4D8CA-C4BF-4F87-92EB-D006CD3D179C}" srcOrd="0" destOrd="0" presId="urn:microsoft.com/office/officeart/2005/8/layout/hList1"/>
    <dgm:cxn modelId="{25614BC2-3033-4877-9073-5D1EBD23FC27}" type="presParOf" srcId="{4FC4D8CA-C4BF-4F87-92EB-D006CD3D179C}" destId="{ECBFDD48-694B-440C-AFF5-3B066AFA6C80}" srcOrd="0" destOrd="0" presId="urn:microsoft.com/office/officeart/2005/8/layout/hList1"/>
    <dgm:cxn modelId="{688FBB3B-4A4D-45E2-BE91-7419DA7C5A21}" type="presParOf" srcId="{4FC4D8CA-C4BF-4F87-92EB-D006CD3D179C}" destId="{ECB1EF98-B040-4636-8AAA-835E0A2FA13B}" srcOrd="1" destOrd="0" presId="urn:microsoft.com/office/officeart/2005/8/layout/hList1"/>
    <dgm:cxn modelId="{07B176A6-AE09-4E93-B9B4-D2E30A0B6A43}" type="presParOf" srcId="{D1442750-AFBA-4D72-9E6B-A9D838BB8258}" destId="{0E510951-C638-47E3-951F-301542180228}" srcOrd="1" destOrd="0" presId="urn:microsoft.com/office/officeart/2005/8/layout/hList1"/>
    <dgm:cxn modelId="{0D15548D-F15D-4221-96EB-CE13A4DC7E29}" type="presParOf" srcId="{D1442750-AFBA-4D72-9E6B-A9D838BB8258}" destId="{34BC3A0A-36EB-46D4-A53B-3176E993BCF6}" srcOrd="2" destOrd="0" presId="urn:microsoft.com/office/officeart/2005/8/layout/hList1"/>
    <dgm:cxn modelId="{F5753A09-20AD-43CD-B00C-DE225E0E2D9C}" type="presParOf" srcId="{34BC3A0A-36EB-46D4-A53B-3176E993BCF6}" destId="{04A89112-20CF-448A-B4EF-066A72E663B9}" srcOrd="0" destOrd="0" presId="urn:microsoft.com/office/officeart/2005/8/layout/hList1"/>
    <dgm:cxn modelId="{982F02DB-C580-4E87-8296-3ECB812FA703}" type="presParOf" srcId="{34BC3A0A-36EB-46D4-A53B-3176E993BCF6}" destId="{3C9A4EB7-0292-4999-8152-DF40224D8B34}" srcOrd="1" destOrd="0" presId="urn:microsoft.com/office/officeart/2005/8/layout/hList1"/>
    <dgm:cxn modelId="{27A51A46-A9A7-4CF4-A4C0-FFE582CD0D40}" type="presParOf" srcId="{D1442750-AFBA-4D72-9E6B-A9D838BB8258}" destId="{B0B3867E-FA5F-4998-AC22-D5FAC82672E3}" srcOrd="3" destOrd="0" presId="urn:microsoft.com/office/officeart/2005/8/layout/hList1"/>
    <dgm:cxn modelId="{5C5E5218-5A5B-4BC6-BD84-AC0026AC0F35}" type="presParOf" srcId="{D1442750-AFBA-4D72-9E6B-A9D838BB8258}" destId="{640D80BE-AF98-4AA2-A3B5-3C934A866119}" srcOrd="4" destOrd="0" presId="urn:microsoft.com/office/officeart/2005/8/layout/hList1"/>
    <dgm:cxn modelId="{0D32C4D1-5917-40F6-BDFB-2F148B62E9FB}" type="presParOf" srcId="{640D80BE-AF98-4AA2-A3B5-3C934A866119}" destId="{680005A2-0589-43E7-9894-18B00E0EE7A8}" srcOrd="0" destOrd="0" presId="urn:microsoft.com/office/officeart/2005/8/layout/hList1"/>
    <dgm:cxn modelId="{D8B13D09-0572-4981-BE44-3183C1242F57}" type="presParOf" srcId="{640D80BE-AF98-4AA2-A3B5-3C934A866119}" destId="{F638BA4A-1CB3-4513-A311-28518D98DC3D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04E732A-7364-4C7C-9BDD-67BBA8B701B5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8A106FFA-91F5-46E6-BECA-776ED27234EC}">
      <dgm:prSet phldrT="[文字]" custT="1"/>
      <dgm:spPr/>
      <dgm:t>
        <a:bodyPr/>
        <a:lstStyle/>
        <a:p>
          <a:r>
            <a:rPr lang="zh-TW" altLang="en-US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高一</a:t>
          </a:r>
        </a:p>
      </dgm:t>
    </dgm:pt>
    <dgm:pt modelId="{4970B655-90BB-40F4-A2A8-4186099BE1D4}" type="parTrans" cxnId="{393CC20D-BAD5-4F96-9783-CFF28D33FDD4}">
      <dgm:prSet/>
      <dgm:spPr/>
      <dgm:t>
        <a:bodyPr/>
        <a:lstStyle/>
        <a:p>
          <a:endParaRPr lang="zh-TW" altLang="en-US"/>
        </a:p>
      </dgm:t>
    </dgm:pt>
    <dgm:pt modelId="{EF680691-59BB-42AD-ABCA-60F2BFF10196}" type="sibTrans" cxnId="{393CC20D-BAD5-4F96-9783-CFF28D33FDD4}">
      <dgm:prSet/>
      <dgm:spPr/>
      <dgm:t>
        <a:bodyPr/>
        <a:lstStyle/>
        <a:p>
          <a:endParaRPr lang="zh-TW" altLang="en-US"/>
        </a:p>
      </dgm:t>
    </dgm:pt>
    <dgm:pt modelId="{75EACEF6-32B0-4F51-B09C-FFACF50D251C}">
      <dgm:prSet phldrT="[文字]" custT="1"/>
      <dgm:spPr/>
      <dgm:t>
        <a:bodyPr/>
        <a:lstStyle/>
        <a:p>
          <a:r>
            <a:rPr lang="en-US" altLang="zh-TW" sz="28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401-403</a:t>
          </a:r>
          <a:endParaRPr lang="zh-TW" altLang="en-US" sz="2800" b="1" dirty="0">
            <a:solidFill>
              <a:srgbClr val="C0000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216EB9C5-949F-42F4-9995-030731FED609}" type="parTrans" cxnId="{E7944E8E-3F4F-4B18-8FE8-E5F755B66465}">
      <dgm:prSet/>
      <dgm:spPr/>
      <dgm:t>
        <a:bodyPr/>
        <a:lstStyle/>
        <a:p>
          <a:endParaRPr lang="zh-TW" altLang="en-US"/>
        </a:p>
      </dgm:t>
    </dgm:pt>
    <dgm:pt modelId="{5A71F541-5C14-454E-8A94-29F982181C50}" type="sibTrans" cxnId="{E7944E8E-3F4F-4B18-8FE8-E5F755B66465}">
      <dgm:prSet/>
      <dgm:spPr/>
      <dgm:t>
        <a:bodyPr/>
        <a:lstStyle/>
        <a:p>
          <a:endParaRPr lang="zh-TW" altLang="en-US"/>
        </a:p>
      </dgm:t>
    </dgm:pt>
    <dgm:pt modelId="{C5292F75-B1F3-465C-98B3-06670B759DD0}">
      <dgm:prSet phldrT="[文字]" custT="1"/>
      <dgm:spPr/>
      <dgm:t>
        <a:bodyPr/>
        <a:lstStyle/>
        <a:p>
          <a:r>
            <a:rPr lang="en-US" altLang="zh-TW" sz="28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404-406</a:t>
          </a:r>
          <a:endParaRPr lang="zh-TW" altLang="en-US" sz="2800" b="1" dirty="0">
            <a:solidFill>
              <a:srgbClr val="C0000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6CF174A-BB03-4F7E-816B-B6EBA2D1BEA9}" type="parTrans" cxnId="{FED51DFB-2C63-4103-B7FF-D55FFCB0FC45}">
      <dgm:prSet/>
      <dgm:spPr/>
      <dgm:t>
        <a:bodyPr/>
        <a:lstStyle/>
        <a:p>
          <a:endParaRPr lang="zh-TW" altLang="en-US"/>
        </a:p>
      </dgm:t>
    </dgm:pt>
    <dgm:pt modelId="{EC459BDF-BD5A-4AB7-A9D3-88E6801F02BD}" type="sibTrans" cxnId="{FED51DFB-2C63-4103-B7FF-D55FFCB0FC45}">
      <dgm:prSet/>
      <dgm:spPr/>
      <dgm:t>
        <a:bodyPr/>
        <a:lstStyle/>
        <a:p>
          <a:endParaRPr lang="zh-TW" altLang="en-US"/>
        </a:p>
      </dgm:t>
    </dgm:pt>
    <dgm:pt modelId="{A6E3862F-E2FA-4AC1-AB99-900952F0217C}">
      <dgm:prSet phldrT="[文字]" custT="1"/>
      <dgm:spPr/>
      <dgm:t>
        <a:bodyPr/>
        <a:lstStyle/>
        <a:p>
          <a:r>
            <a:rPr lang="zh-TW" altLang="en-US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高二</a:t>
          </a:r>
        </a:p>
      </dgm:t>
    </dgm:pt>
    <dgm:pt modelId="{D6D4472A-F342-4BA6-B8FD-A74A80B5BD74}" type="parTrans" cxnId="{0E838C1E-0BC4-49DB-969C-5941FC176FD7}">
      <dgm:prSet/>
      <dgm:spPr/>
      <dgm:t>
        <a:bodyPr/>
        <a:lstStyle/>
        <a:p>
          <a:endParaRPr lang="zh-TW" altLang="en-US"/>
        </a:p>
      </dgm:t>
    </dgm:pt>
    <dgm:pt modelId="{A48ECBED-012A-461D-A3AA-BF183BD8CAB4}" type="sibTrans" cxnId="{0E838C1E-0BC4-49DB-969C-5941FC176FD7}">
      <dgm:prSet/>
      <dgm:spPr/>
      <dgm:t>
        <a:bodyPr/>
        <a:lstStyle/>
        <a:p>
          <a:endParaRPr lang="zh-TW" altLang="en-US"/>
        </a:p>
      </dgm:t>
    </dgm:pt>
    <dgm:pt modelId="{120140F7-9D12-44A6-B73D-C73AEDD4EC46}">
      <dgm:prSet phldrT="[文字]" custT="1"/>
      <dgm:spPr/>
      <dgm:t>
        <a:bodyPr/>
        <a:lstStyle/>
        <a:p>
          <a:r>
            <a:rPr lang="en-US" altLang="zh-TW" sz="28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501-503</a:t>
          </a:r>
          <a:endParaRPr lang="zh-TW" altLang="en-US" sz="2800" b="1" dirty="0">
            <a:solidFill>
              <a:srgbClr val="C0000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C12F0E1-27C0-4F7C-B98C-7A63CE5D2B13}" type="parTrans" cxnId="{A65EF773-1740-4205-B542-6376DA656D6D}">
      <dgm:prSet/>
      <dgm:spPr/>
      <dgm:t>
        <a:bodyPr/>
        <a:lstStyle/>
        <a:p>
          <a:endParaRPr lang="zh-TW" altLang="en-US"/>
        </a:p>
      </dgm:t>
    </dgm:pt>
    <dgm:pt modelId="{780E17BF-EB8D-4FBA-BC4D-03D537A0FC12}" type="sibTrans" cxnId="{A65EF773-1740-4205-B542-6376DA656D6D}">
      <dgm:prSet/>
      <dgm:spPr/>
      <dgm:t>
        <a:bodyPr/>
        <a:lstStyle/>
        <a:p>
          <a:endParaRPr lang="zh-TW" altLang="en-US"/>
        </a:p>
      </dgm:t>
    </dgm:pt>
    <dgm:pt modelId="{09342BA5-C9C7-4BDD-AF74-0EF86642711A}">
      <dgm:prSet phldrT="[文字]" custT="1"/>
      <dgm:spPr/>
      <dgm:t>
        <a:bodyPr/>
        <a:lstStyle/>
        <a:p>
          <a:r>
            <a:rPr lang="zh-TW" altLang="en-US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鄭雅文老師</a:t>
          </a:r>
        </a:p>
      </dgm:t>
    </dgm:pt>
    <dgm:pt modelId="{D4D29F9E-8162-4DE6-99BD-4D718C8E1792}" type="parTrans" cxnId="{E3220AFE-E676-4982-9241-43DEEAAF0F2A}">
      <dgm:prSet/>
      <dgm:spPr/>
      <dgm:t>
        <a:bodyPr/>
        <a:lstStyle/>
        <a:p>
          <a:endParaRPr lang="zh-TW" altLang="en-US"/>
        </a:p>
      </dgm:t>
    </dgm:pt>
    <dgm:pt modelId="{A4EE52D8-7B72-4C4D-8B2D-689722063FB4}" type="sibTrans" cxnId="{E3220AFE-E676-4982-9241-43DEEAAF0F2A}">
      <dgm:prSet/>
      <dgm:spPr/>
      <dgm:t>
        <a:bodyPr/>
        <a:lstStyle/>
        <a:p>
          <a:endParaRPr lang="zh-TW" altLang="en-US"/>
        </a:p>
      </dgm:t>
    </dgm:pt>
    <dgm:pt modelId="{DEFB2D0F-DA8E-4C51-ADA3-62EACC9B7C0C}">
      <dgm:prSet phldrT="[文字]" custT="1"/>
      <dgm:spPr/>
      <dgm:t>
        <a:bodyPr/>
        <a:lstStyle/>
        <a:p>
          <a:r>
            <a:rPr lang="zh-TW" altLang="en-US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高三</a:t>
          </a:r>
        </a:p>
      </dgm:t>
    </dgm:pt>
    <dgm:pt modelId="{5EC7E3F2-C212-42E1-9BF1-68522FF16754}" type="parTrans" cxnId="{5EA77C4F-13C7-4B23-B404-1F00DD5BE0CB}">
      <dgm:prSet/>
      <dgm:spPr/>
      <dgm:t>
        <a:bodyPr/>
        <a:lstStyle/>
        <a:p>
          <a:endParaRPr lang="zh-TW" altLang="en-US"/>
        </a:p>
      </dgm:t>
    </dgm:pt>
    <dgm:pt modelId="{D8C6DED6-9784-4527-BCDE-D2351F3561CA}" type="sibTrans" cxnId="{5EA77C4F-13C7-4B23-B404-1F00DD5BE0CB}">
      <dgm:prSet/>
      <dgm:spPr/>
      <dgm:t>
        <a:bodyPr/>
        <a:lstStyle/>
        <a:p>
          <a:endParaRPr lang="zh-TW" altLang="en-US"/>
        </a:p>
      </dgm:t>
    </dgm:pt>
    <dgm:pt modelId="{AD813FD9-B473-4D93-A020-0F91AB47FB94}">
      <dgm:prSet phldrT="[文字]" custT="1"/>
      <dgm:spPr/>
      <dgm:t>
        <a:bodyPr/>
        <a:lstStyle/>
        <a:p>
          <a:r>
            <a:rPr lang="en-US" altLang="zh-TW" sz="28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601-603</a:t>
          </a:r>
          <a:endParaRPr lang="zh-TW" altLang="en-US" sz="2800" b="1" dirty="0">
            <a:solidFill>
              <a:srgbClr val="C0000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9936C02B-31AF-4137-8DF0-A4D665137FBE}" type="parTrans" cxnId="{69F73F4D-1BF8-45FA-BAD3-3B1127E1DC9C}">
      <dgm:prSet/>
      <dgm:spPr/>
      <dgm:t>
        <a:bodyPr/>
        <a:lstStyle/>
        <a:p>
          <a:endParaRPr lang="zh-TW" altLang="en-US"/>
        </a:p>
      </dgm:t>
    </dgm:pt>
    <dgm:pt modelId="{F1C843F0-D92C-459D-B0E5-900C733F2606}" type="sibTrans" cxnId="{69F73F4D-1BF8-45FA-BAD3-3B1127E1DC9C}">
      <dgm:prSet/>
      <dgm:spPr/>
      <dgm:t>
        <a:bodyPr/>
        <a:lstStyle/>
        <a:p>
          <a:endParaRPr lang="zh-TW" altLang="en-US"/>
        </a:p>
      </dgm:t>
    </dgm:pt>
    <dgm:pt modelId="{9E19DE6D-4687-465D-8178-CFABDD693CEC}">
      <dgm:prSet phldrT="[文字]" custT="1"/>
      <dgm:spPr/>
      <dgm:t>
        <a:bodyPr/>
        <a:lstStyle/>
        <a:p>
          <a:r>
            <a:rPr lang="zh-TW" altLang="en-US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黃品頻老師</a:t>
          </a:r>
        </a:p>
      </dgm:t>
    </dgm:pt>
    <dgm:pt modelId="{F1134F3E-EE01-49B2-A86F-D642C0098A01}" type="parTrans" cxnId="{96C485B1-CBF5-47A7-BBDB-FC2357538E08}">
      <dgm:prSet/>
      <dgm:spPr/>
      <dgm:t>
        <a:bodyPr/>
        <a:lstStyle/>
        <a:p>
          <a:endParaRPr lang="zh-TW" altLang="en-US"/>
        </a:p>
      </dgm:t>
    </dgm:pt>
    <dgm:pt modelId="{95210759-B60C-4BC1-B4EF-1250294A1600}" type="sibTrans" cxnId="{96C485B1-CBF5-47A7-BBDB-FC2357538E08}">
      <dgm:prSet/>
      <dgm:spPr/>
      <dgm:t>
        <a:bodyPr/>
        <a:lstStyle/>
        <a:p>
          <a:endParaRPr lang="zh-TW" altLang="en-US"/>
        </a:p>
      </dgm:t>
    </dgm:pt>
    <dgm:pt modelId="{86E0A98A-C5A3-4317-90FD-23B6E7919E46}">
      <dgm:prSet phldrT="[文字]" custT="1"/>
      <dgm:spPr/>
      <dgm:t>
        <a:bodyPr/>
        <a:lstStyle/>
        <a:p>
          <a:r>
            <a:rPr lang="zh-TW" altLang="en-US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林淑珍老師</a:t>
          </a:r>
          <a:endParaRPr lang="zh-TW" altLang="en-US" sz="2800" dirty="0">
            <a:solidFill>
              <a:srgbClr val="002060"/>
            </a:solidFill>
          </a:endParaRPr>
        </a:p>
      </dgm:t>
    </dgm:pt>
    <dgm:pt modelId="{CA78F877-D626-4093-9E23-3A0CA35BC86A}" type="parTrans" cxnId="{07C1DCBB-8354-4E53-BE94-B8AD4021832A}">
      <dgm:prSet/>
      <dgm:spPr/>
      <dgm:t>
        <a:bodyPr/>
        <a:lstStyle/>
        <a:p>
          <a:endParaRPr lang="zh-TW" altLang="en-US"/>
        </a:p>
      </dgm:t>
    </dgm:pt>
    <dgm:pt modelId="{64D229EA-0F5A-47E9-8FD8-F35B2D1C1744}" type="sibTrans" cxnId="{07C1DCBB-8354-4E53-BE94-B8AD4021832A}">
      <dgm:prSet/>
      <dgm:spPr/>
      <dgm:t>
        <a:bodyPr/>
        <a:lstStyle/>
        <a:p>
          <a:endParaRPr lang="zh-TW" altLang="en-US"/>
        </a:p>
      </dgm:t>
    </dgm:pt>
    <dgm:pt modelId="{940A19B8-CA6F-47E4-BDB9-14F95FCCC93C}">
      <dgm:prSet phldrT="[文字]" custT="1"/>
      <dgm:spPr/>
      <dgm:t>
        <a:bodyPr/>
        <a:lstStyle/>
        <a:p>
          <a:r>
            <a:rPr lang="zh-TW" altLang="en-US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楊千慧老師</a:t>
          </a:r>
          <a:endParaRPr lang="zh-TW" altLang="en-US" sz="2800" dirty="0"/>
        </a:p>
      </dgm:t>
    </dgm:pt>
    <dgm:pt modelId="{8D77FAFC-B722-47E6-9EEB-E4FED518B3E5}" type="parTrans" cxnId="{75EF4959-B626-49D2-8141-88FA859837C2}">
      <dgm:prSet/>
      <dgm:spPr/>
      <dgm:t>
        <a:bodyPr/>
        <a:lstStyle/>
        <a:p>
          <a:endParaRPr lang="zh-TW" altLang="en-US"/>
        </a:p>
      </dgm:t>
    </dgm:pt>
    <dgm:pt modelId="{84947CEB-71DD-477F-BD23-C068DD0F715E}" type="sibTrans" cxnId="{75EF4959-B626-49D2-8141-88FA859837C2}">
      <dgm:prSet/>
      <dgm:spPr/>
      <dgm:t>
        <a:bodyPr/>
        <a:lstStyle/>
        <a:p>
          <a:endParaRPr lang="zh-TW" altLang="en-US"/>
        </a:p>
      </dgm:t>
    </dgm:pt>
    <dgm:pt modelId="{D1C0393E-4800-4E8E-BB59-C4B9406A1BC6}">
      <dgm:prSet phldrT="[文字]" custT="1"/>
      <dgm:spPr/>
      <dgm:t>
        <a:bodyPr/>
        <a:lstStyle/>
        <a:p>
          <a:r>
            <a:rPr lang="en-US" altLang="zh-TW" sz="28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504-506</a:t>
          </a:r>
          <a:endParaRPr lang="zh-TW" altLang="en-US" sz="2800" b="1" dirty="0">
            <a:solidFill>
              <a:srgbClr val="C0000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9D3C13A-45B8-4221-ADCB-4FE9EBACE84C}" type="parTrans" cxnId="{0B2F8E40-4C96-4886-B814-3C04B4F36B77}">
      <dgm:prSet/>
      <dgm:spPr/>
      <dgm:t>
        <a:bodyPr/>
        <a:lstStyle/>
        <a:p>
          <a:endParaRPr lang="zh-TW" altLang="en-US"/>
        </a:p>
      </dgm:t>
    </dgm:pt>
    <dgm:pt modelId="{24F12794-87C9-473F-A2E5-3E5FA89F9321}" type="sibTrans" cxnId="{0B2F8E40-4C96-4886-B814-3C04B4F36B77}">
      <dgm:prSet/>
      <dgm:spPr/>
      <dgm:t>
        <a:bodyPr/>
        <a:lstStyle/>
        <a:p>
          <a:endParaRPr lang="zh-TW" altLang="en-US"/>
        </a:p>
      </dgm:t>
    </dgm:pt>
    <dgm:pt modelId="{8029A988-EFC4-438F-A12D-55252F367418}">
      <dgm:prSet phldrT="[文字]" custT="1"/>
      <dgm:spPr/>
      <dgm:t>
        <a:bodyPr/>
        <a:lstStyle/>
        <a:p>
          <a:r>
            <a:rPr lang="zh-TW" altLang="en-US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吳盈泰老師</a:t>
          </a:r>
        </a:p>
      </dgm:t>
    </dgm:pt>
    <dgm:pt modelId="{32EB26C0-6D96-4DEB-BE67-8B0C48144E78}" type="parTrans" cxnId="{AA5C1B8B-682C-47ED-9F51-10C09E17DE73}">
      <dgm:prSet/>
      <dgm:spPr/>
      <dgm:t>
        <a:bodyPr/>
        <a:lstStyle/>
        <a:p>
          <a:endParaRPr lang="zh-TW" altLang="en-US"/>
        </a:p>
      </dgm:t>
    </dgm:pt>
    <dgm:pt modelId="{D21FA238-A59B-45E4-B102-BC68B25359DA}" type="sibTrans" cxnId="{AA5C1B8B-682C-47ED-9F51-10C09E17DE73}">
      <dgm:prSet/>
      <dgm:spPr/>
      <dgm:t>
        <a:bodyPr/>
        <a:lstStyle/>
        <a:p>
          <a:endParaRPr lang="zh-TW" altLang="en-US"/>
        </a:p>
      </dgm:t>
    </dgm:pt>
    <dgm:pt modelId="{BECB2197-503D-4802-8D96-A4E96851013D}">
      <dgm:prSet phldrT="[文字]" custT="1"/>
      <dgm:spPr/>
      <dgm:t>
        <a:bodyPr/>
        <a:lstStyle/>
        <a:p>
          <a:r>
            <a:rPr lang="en-US" altLang="zh-TW" sz="28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604-606</a:t>
          </a:r>
          <a:endParaRPr lang="zh-TW" altLang="en-US" sz="2800" b="1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FBB92D5-C61A-473D-A95E-8918372BC27D}" type="parTrans" cxnId="{44DE700D-00F6-4584-A6B0-FBC158B43D1A}">
      <dgm:prSet/>
      <dgm:spPr/>
      <dgm:t>
        <a:bodyPr/>
        <a:lstStyle/>
        <a:p>
          <a:endParaRPr lang="zh-TW" altLang="en-US"/>
        </a:p>
      </dgm:t>
    </dgm:pt>
    <dgm:pt modelId="{C865B823-38C3-430E-82D0-37BB0A86B3DB}" type="sibTrans" cxnId="{44DE700D-00F6-4584-A6B0-FBC158B43D1A}">
      <dgm:prSet/>
      <dgm:spPr/>
      <dgm:t>
        <a:bodyPr/>
        <a:lstStyle/>
        <a:p>
          <a:endParaRPr lang="zh-TW" altLang="en-US"/>
        </a:p>
      </dgm:t>
    </dgm:pt>
    <dgm:pt modelId="{2BBC7B8F-7838-46B9-A5C1-D2AD352259EB}">
      <dgm:prSet phldrT="[文字]" custT="1"/>
      <dgm:spPr/>
      <dgm:t>
        <a:bodyPr/>
        <a:lstStyle/>
        <a:p>
          <a:r>
            <a:rPr lang="zh-TW" altLang="en-US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張詠梅老師</a:t>
          </a:r>
        </a:p>
      </dgm:t>
    </dgm:pt>
    <dgm:pt modelId="{D204ED40-8A56-4F05-8409-4B4391B956F8}" type="parTrans" cxnId="{3A16C0A5-687F-4ED0-B4D5-A982C087C848}">
      <dgm:prSet/>
      <dgm:spPr/>
      <dgm:t>
        <a:bodyPr/>
        <a:lstStyle/>
        <a:p>
          <a:endParaRPr lang="zh-TW" altLang="en-US"/>
        </a:p>
      </dgm:t>
    </dgm:pt>
    <dgm:pt modelId="{DAAB435F-0114-404D-8ACE-C8AA3C51B1EF}" type="sibTrans" cxnId="{3A16C0A5-687F-4ED0-B4D5-A982C087C848}">
      <dgm:prSet/>
      <dgm:spPr/>
      <dgm:t>
        <a:bodyPr/>
        <a:lstStyle/>
        <a:p>
          <a:endParaRPr lang="zh-TW" altLang="en-US"/>
        </a:p>
      </dgm:t>
    </dgm:pt>
    <dgm:pt modelId="{597CCF3E-5B5F-4318-A42B-9B322C387873}" type="pres">
      <dgm:prSet presAssocID="{604E732A-7364-4C7C-9BDD-67BBA8B701B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530647C8-634B-4960-93B3-3D3A62C5B137}" type="pres">
      <dgm:prSet presAssocID="{8A106FFA-91F5-46E6-BECA-776ED27234EC}" presName="composite" presStyleCnt="0"/>
      <dgm:spPr/>
    </dgm:pt>
    <dgm:pt modelId="{BCD29125-C9CF-4C9A-8CB2-CF5570C7F617}" type="pres">
      <dgm:prSet presAssocID="{8A106FFA-91F5-46E6-BECA-776ED27234EC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EB72567-01D7-48AF-BB28-2931BD78EC00}" type="pres">
      <dgm:prSet presAssocID="{8A106FFA-91F5-46E6-BECA-776ED27234EC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9994C31-A4DC-4D5B-8A50-2C39F4CA903D}" type="pres">
      <dgm:prSet presAssocID="{EF680691-59BB-42AD-ABCA-60F2BFF10196}" presName="space" presStyleCnt="0"/>
      <dgm:spPr/>
    </dgm:pt>
    <dgm:pt modelId="{4CEF1486-4B2C-4C5D-A838-7CEBE9771A17}" type="pres">
      <dgm:prSet presAssocID="{A6E3862F-E2FA-4AC1-AB99-900952F0217C}" presName="composite" presStyleCnt="0"/>
      <dgm:spPr/>
    </dgm:pt>
    <dgm:pt modelId="{D750B437-FB65-472B-A507-C1EE0E99819E}" type="pres">
      <dgm:prSet presAssocID="{A6E3862F-E2FA-4AC1-AB99-900952F0217C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DC1F934-74BB-4BC4-9A57-E4870F785212}" type="pres">
      <dgm:prSet presAssocID="{A6E3862F-E2FA-4AC1-AB99-900952F0217C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6D7E551-9F86-4F23-B680-1086B4537CF3}" type="pres">
      <dgm:prSet presAssocID="{A48ECBED-012A-461D-A3AA-BF183BD8CAB4}" presName="space" presStyleCnt="0"/>
      <dgm:spPr/>
    </dgm:pt>
    <dgm:pt modelId="{FF3321A0-7712-4727-A309-9E71339987A4}" type="pres">
      <dgm:prSet presAssocID="{DEFB2D0F-DA8E-4C51-ADA3-62EACC9B7C0C}" presName="composite" presStyleCnt="0"/>
      <dgm:spPr/>
    </dgm:pt>
    <dgm:pt modelId="{9B1AC7B4-B112-42B2-AE10-41D8ADF1733F}" type="pres">
      <dgm:prSet presAssocID="{DEFB2D0F-DA8E-4C51-ADA3-62EACC9B7C0C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BE52FE0-5AFF-471A-814E-2C890973255B}" type="pres">
      <dgm:prSet presAssocID="{DEFB2D0F-DA8E-4C51-ADA3-62EACC9B7C0C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0F8F1281-6B6F-4D6F-9CD1-CFC8FF815B88}" type="presOf" srcId="{75EACEF6-32B0-4F51-B09C-FFACF50D251C}" destId="{BEB72567-01D7-48AF-BB28-2931BD78EC00}" srcOrd="0" destOrd="0" presId="urn:microsoft.com/office/officeart/2005/8/layout/hList1"/>
    <dgm:cxn modelId="{5EA77C4F-13C7-4B23-B404-1F00DD5BE0CB}" srcId="{604E732A-7364-4C7C-9BDD-67BBA8B701B5}" destId="{DEFB2D0F-DA8E-4C51-ADA3-62EACC9B7C0C}" srcOrd="2" destOrd="0" parTransId="{5EC7E3F2-C212-42E1-9BF1-68522FF16754}" sibTransId="{D8C6DED6-9784-4527-BCDE-D2351F3561CA}"/>
    <dgm:cxn modelId="{00EF4200-8AC7-46A2-8EFA-DBE9FDD15F03}" type="presOf" srcId="{C5292F75-B1F3-465C-98B3-06670B759DD0}" destId="{BEB72567-01D7-48AF-BB28-2931BD78EC00}" srcOrd="0" destOrd="2" presId="urn:microsoft.com/office/officeart/2005/8/layout/hList1"/>
    <dgm:cxn modelId="{AA5C1B8B-682C-47ED-9F51-10C09E17DE73}" srcId="{A6E3862F-E2FA-4AC1-AB99-900952F0217C}" destId="{8029A988-EFC4-438F-A12D-55252F367418}" srcOrd="3" destOrd="0" parTransId="{32EB26C0-6D96-4DEB-BE67-8B0C48144E78}" sibTransId="{D21FA238-A59B-45E4-B102-BC68B25359DA}"/>
    <dgm:cxn modelId="{75EF4959-B626-49D2-8141-88FA859837C2}" srcId="{8A106FFA-91F5-46E6-BECA-776ED27234EC}" destId="{940A19B8-CA6F-47E4-BDB9-14F95FCCC93C}" srcOrd="1" destOrd="0" parTransId="{8D77FAFC-B722-47E6-9EEB-E4FED518B3E5}" sibTransId="{84947CEB-71DD-477F-BD23-C068DD0F715E}"/>
    <dgm:cxn modelId="{0E838C1E-0BC4-49DB-969C-5941FC176FD7}" srcId="{604E732A-7364-4C7C-9BDD-67BBA8B701B5}" destId="{A6E3862F-E2FA-4AC1-AB99-900952F0217C}" srcOrd="1" destOrd="0" parTransId="{D6D4472A-F342-4BA6-B8FD-A74A80B5BD74}" sibTransId="{A48ECBED-012A-461D-A3AA-BF183BD8CAB4}"/>
    <dgm:cxn modelId="{5421D9C3-A2CC-4040-80CF-3632027780B4}" type="presOf" srcId="{86E0A98A-C5A3-4317-90FD-23B6E7919E46}" destId="{BEB72567-01D7-48AF-BB28-2931BD78EC00}" srcOrd="0" destOrd="3" presId="urn:microsoft.com/office/officeart/2005/8/layout/hList1"/>
    <dgm:cxn modelId="{E7944E8E-3F4F-4B18-8FE8-E5F755B66465}" srcId="{8A106FFA-91F5-46E6-BECA-776ED27234EC}" destId="{75EACEF6-32B0-4F51-B09C-FFACF50D251C}" srcOrd="0" destOrd="0" parTransId="{216EB9C5-949F-42F4-9995-030731FED609}" sibTransId="{5A71F541-5C14-454E-8A94-29F982181C50}"/>
    <dgm:cxn modelId="{94866F21-3625-404A-A45B-DEF54B629BF2}" type="presOf" srcId="{09342BA5-C9C7-4BDD-AF74-0EF86642711A}" destId="{9DC1F934-74BB-4BC4-9A57-E4870F785212}" srcOrd="0" destOrd="1" presId="urn:microsoft.com/office/officeart/2005/8/layout/hList1"/>
    <dgm:cxn modelId="{5D56B549-37CE-41C4-A63F-748C72FC2DA5}" type="presOf" srcId="{9E19DE6D-4687-465D-8178-CFABDD693CEC}" destId="{5BE52FE0-5AFF-471A-814E-2C890973255B}" srcOrd="0" destOrd="1" presId="urn:microsoft.com/office/officeart/2005/8/layout/hList1"/>
    <dgm:cxn modelId="{78BA8B9F-6131-488A-A676-97988EAD9DA8}" type="presOf" srcId="{DEFB2D0F-DA8E-4C51-ADA3-62EACC9B7C0C}" destId="{9B1AC7B4-B112-42B2-AE10-41D8ADF1733F}" srcOrd="0" destOrd="0" presId="urn:microsoft.com/office/officeart/2005/8/layout/hList1"/>
    <dgm:cxn modelId="{173513C5-91A6-49E2-B0E0-B8AF47E93567}" type="presOf" srcId="{D1C0393E-4800-4E8E-BB59-C4B9406A1BC6}" destId="{9DC1F934-74BB-4BC4-9A57-E4870F785212}" srcOrd="0" destOrd="2" presId="urn:microsoft.com/office/officeart/2005/8/layout/hList1"/>
    <dgm:cxn modelId="{69F73F4D-1BF8-45FA-BAD3-3B1127E1DC9C}" srcId="{DEFB2D0F-DA8E-4C51-ADA3-62EACC9B7C0C}" destId="{AD813FD9-B473-4D93-A020-0F91AB47FB94}" srcOrd="0" destOrd="0" parTransId="{9936C02B-31AF-4137-8DF0-A4D665137FBE}" sibTransId="{F1C843F0-D92C-459D-B0E5-900C733F2606}"/>
    <dgm:cxn modelId="{AA508079-E9C1-4AAF-9776-EEF93E707AB1}" type="presOf" srcId="{AD813FD9-B473-4D93-A020-0F91AB47FB94}" destId="{5BE52FE0-5AFF-471A-814E-2C890973255B}" srcOrd="0" destOrd="0" presId="urn:microsoft.com/office/officeart/2005/8/layout/hList1"/>
    <dgm:cxn modelId="{E3220AFE-E676-4982-9241-43DEEAAF0F2A}" srcId="{A6E3862F-E2FA-4AC1-AB99-900952F0217C}" destId="{09342BA5-C9C7-4BDD-AF74-0EF86642711A}" srcOrd="1" destOrd="0" parTransId="{D4D29F9E-8162-4DE6-99BD-4D718C8E1792}" sibTransId="{A4EE52D8-7B72-4C4D-8B2D-689722063FB4}"/>
    <dgm:cxn modelId="{61868169-3F95-413E-AC6E-4B271E1ECC5C}" type="presOf" srcId="{A6E3862F-E2FA-4AC1-AB99-900952F0217C}" destId="{D750B437-FB65-472B-A507-C1EE0E99819E}" srcOrd="0" destOrd="0" presId="urn:microsoft.com/office/officeart/2005/8/layout/hList1"/>
    <dgm:cxn modelId="{B8A5B720-7F4D-486B-9602-15D21B5AADEB}" type="presOf" srcId="{940A19B8-CA6F-47E4-BDB9-14F95FCCC93C}" destId="{BEB72567-01D7-48AF-BB28-2931BD78EC00}" srcOrd="0" destOrd="1" presId="urn:microsoft.com/office/officeart/2005/8/layout/hList1"/>
    <dgm:cxn modelId="{FED51DFB-2C63-4103-B7FF-D55FFCB0FC45}" srcId="{8A106FFA-91F5-46E6-BECA-776ED27234EC}" destId="{C5292F75-B1F3-465C-98B3-06670B759DD0}" srcOrd="2" destOrd="0" parTransId="{46CF174A-BB03-4F7E-816B-B6EBA2D1BEA9}" sibTransId="{EC459BDF-BD5A-4AB7-A9D3-88E6801F02BD}"/>
    <dgm:cxn modelId="{FE3BE80E-5DC9-451F-ABBA-906291EAE76F}" type="presOf" srcId="{120140F7-9D12-44A6-B73D-C73AEDD4EC46}" destId="{9DC1F934-74BB-4BC4-9A57-E4870F785212}" srcOrd="0" destOrd="0" presId="urn:microsoft.com/office/officeart/2005/8/layout/hList1"/>
    <dgm:cxn modelId="{C853A614-0A89-4784-83EB-C06A4C141954}" type="presOf" srcId="{8A106FFA-91F5-46E6-BECA-776ED27234EC}" destId="{BCD29125-C9CF-4C9A-8CB2-CF5570C7F617}" srcOrd="0" destOrd="0" presId="urn:microsoft.com/office/officeart/2005/8/layout/hList1"/>
    <dgm:cxn modelId="{82D30E4F-3E75-4075-9CCF-FDA2BA1088D3}" type="presOf" srcId="{BECB2197-503D-4802-8D96-A4E96851013D}" destId="{5BE52FE0-5AFF-471A-814E-2C890973255B}" srcOrd="0" destOrd="2" presId="urn:microsoft.com/office/officeart/2005/8/layout/hList1"/>
    <dgm:cxn modelId="{07C1DCBB-8354-4E53-BE94-B8AD4021832A}" srcId="{8A106FFA-91F5-46E6-BECA-776ED27234EC}" destId="{86E0A98A-C5A3-4317-90FD-23B6E7919E46}" srcOrd="3" destOrd="0" parTransId="{CA78F877-D626-4093-9E23-3A0CA35BC86A}" sibTransId="{64D229EA-0F5A-47E9-8FD8-F35B2D1C1744}"/>
    <dgm:cxn modelId="{393CC20D-BAD5-4F96-9783-CFF28D33FDD4}" srcId="{604E732A-7364-4C7C-9BDD-67BBA8B701B5}" destId="{8A106FFA-91F5-46E6-BECA-776ED27234EC}" srcOrd="0" destOrd="0" parTransId="{4970B655-90BB-40F4-A2A8-4186099BE1D4}" sibTransId="{EF680691-59BB-42AD-ABCA-60F2BFF10196}"/>
    <dgm:cxn modelId="{A65EF773-1740-4205-B542-6376DA656D6D}" srcId="{A6E3862F-E2FA-4AC1-AB99-900952F0217C}" destId="{120140F7-9D12-44A6-B73D-C73AEDD4EC46}" srcOrd="0" destOrd="0" parTransId="{DC12F0E1-27C0-4F7C-B98C-7A63CE5D2B13}" sibTransId="{780E17BF-EB8D-4FBA-BC4D-03D537A0FC12}"/>
    <dgm:cxn modelId="{1DCEC1F9-0CDB-4D92-8A15-D6FC6E241E2D}" type="presOf" srcId="{604E732A-7364-4C7C-9BDD-67BBA8B701B5}" destId="{597CCF3E-5B5F-4318-A42B-9B322C387873}" srcOrd="0" destOrd="0" presId="urn:microsoft.com/office/officeart/2005/8/layout/hList1"/>
    <dgm:cxn modelId="{96C485B1-CBF5-47A7-BBDB-FC2357538E08}" srcId="{DEFB2D0F-DA8E-4C51-ADA3-62EACC9B7C0C}" destId="{9E19DE6D-4687-465D-8178-CFABDD693CEC}" srcOrd="1" destOrd="0" parTransId="{F1134F3E-EE01-49B2-A86F-D642C0098A01}" sibTransId="{95210759-B60C-4BC1-B4EF-1250294A1600}"/>
    <dgm:cxn modelId="{B308FF3E-AF34-4E5D-865A-E6F6E696584B}" type="presOf" srcId="{8029A988-EFC4-438F-A12D-55252F367418}" destId="{9DC1F934-74BB-4BC4-9A57-E4870F785212}" srcOrd="0" destOrd="3" presId="urn:microsoft.com/office/officeart/2005/8/layout/hList1"/>
    <dgm:cxn modelId="{6CDE38A7-3C54-4228-A175-090C68DC4C32}" type="presOf" srcId="{2BBC7B8F-7838-46B9-A5C1-D2AD352259EB}" destId="{5BE52FE0-5AFF-471A-814E-2C890973255B}" srcOrd="0" destOrd="3" presId="urn:microsoft.com/office/officeart/2005/8/layout/hList1"/>
    <dgm:cxn modelId="{0B2F8E40-4C96-4886-B814-3C04B4F36B77}" srcId="{A6E3862F-E2FA-4AC1-AB99-900952F0217C}" destId="{D1C0393E-4800-4E8E-BB59-C4B9406A1BC6}" srcOrd="2" destOrd="0" parTransId="{59D3C13A-45B8-4221-ADCB-4FE9EBACE84C}" sibTransId="{24F12794-87C9-473F-A2E5-3E5FA89F9321}"/>
    <dgm:cxn modelId="{3A16C0A5-687F-4ED0-B4D5-A982C087C848}" srcId="{DEFB2D0F-DA8E-4C51-ADA3-62EACC9B7C0C}" destId="{2BBC7B8F-7838-46B9-A5C1-D2AD352259EB}" srcOrd="3" destOrd="0" parTransId="{D204ED40-8A56-4F05-8409-4B4391B956F8}" sibTransId="{DAAB435F-0114-404D-8ACE-C8AA3C51B1EF}"/>
    <dgm:cxn modelId="{44DE700D-00F6-4584-A6B0-FBC158B43D1A}" srcId="{DEFB2D0F-DA8E-4C51-ADA3-62EACC9B7C0C}" destId="{BECB2197-503D-4802-8D96-A4E96851013D}" srcOrd="2" destOrd="0" parTransId="{FFBB92D5-C61A-473D-A95E-8918372BC27D}" sibTransId="{C865B823-38C3-430E-82D0-37BB0A86B3DB}"/>
    <dgm:cxn modelId="{C570F43F-7F46-44AC-8707-8AADED72FBD4}" type="presParOf" srcId="{597CCF3E-5B5F-4318-A42B-9B322C387873}" destId="{530647C8-634B-4960-93B3-3D3A62C5B137}" srcOrd="0" destOrd="0" presId="urn:microsoft.com/office/officeart/2005/8/layout/hList1"/>
    <dgm:cxn modelId="{AF90D208-0951-48C8-887B-E6CCD15318CC}" type="presParOf" srcId="{530647C8-634B-4960-93B3-3D3A62C5B137}" destId="{BCD29125-C9CF-4C9A-8CB2-CF5570C7F617}" srcOrd="0" destOrd="0" presId="urn:microsoft.com/office/officeart/2005/8/layout/hList1"/>
    <dgm:cxn modelId="{0C405FF7-CF72-4F15-BF27-2027F9138B44}" type="presParOf" srcId="{530647C8-634B-4960-93B3-3D3A62C5B137}" destId="{BEB72567-01D7-48AF-BB28-2931BD78EC00}" srcOrd="1" destOrd="0" presId="urn:microsoft.com/office/officeart/2005/8/layout/hList1"/>
    <dgm:cxn modelId="{0299406E-1CBA-4E9B-A141-BC21FC239DA3}" type="presParOf" srcId="{597CCF3E-5B5F-4318-A42B-9B322C387873}" destId="{29994C31-A4DC-4D5B-8A50-2C39F4CA903D}" srcOrd="1" destOrd="0" presId="urn:microsoft.com/office/officeart/2005/8/layout/hList1"/>
    <dgm:cxn modelId="{E1259D81-EB10-47FB-9354-5CB9AFAA7473}" type="presParOf" srcId="{597CCF3E-5B5F-4318-A42B-9B322C387873}" destId="{4CEF1486-4B2C-4C5D-A838-7CEBE9771A17}" srcOrd="2" destOrd="0" presId="urn:microsoft.com/office/officeart/2005/8/layout/hList1"/>
    <dgm:cxn modelId="{A69D3B62-BCEB-4A30-8D67-3969916E9C39}" type="presParOf" srcId="{4CEF1486-4B2C-4C5D-A838-7CEBE9771A17}" destId="{D750B437-FB65-472B-A507-C1EE0E99819E}" srcOrd="0" destOrd="0" presId="urn:microsoft.com/office/officeart/2005/8/layout/hList1"/>
    <dgm:cxn modelId="{30F179D1-DD82-4340-9636-CB4172D55756}" type="presParOf" srcId="{4CEF1486-4B2C-4C5D-A838-7CEBE9771A17}" destId="{9DC1F934-74BB-4BC4-9A57-E4870F785212}" srcOrd="1" destOrd="0" presId="urn:microsoft.com/office/officeart/2005/8/layout/hList1"/>
    <dgm:cxn modelId="{C062A6AB-AF10-4405-AB41-DEE7E1B3D77D}" type="presParOf" srcId="{597CCF3E-5B5F-4318-A42B-9B322C387873}" destId="{E6D7E551-9F86-4F23-B680-1086B4537CF3}" srcOrd="3" destOrd="0" presId="urn:microsoft.com/office/officeart/2005/8/layout/hList1"/>
    <dgm:cxn modelId="{E255C587-6B4A-4914-B21C-369DB44A0D9E}" type="presParOf" srcId="{597CCF3E-5B5F-4318-A42B-9B322C387873}" destId="{FF3321A0-7712-4727-A309-9E71339987A4}" srcOrd="4" destOrd="0" presId="urn:microsoft.com/office/officeart/2005/8/layout/hList1"/>
    <dgm:cxn modelId="{6C8BAC39-E2A7-4908-9BF4-6BE7FE026267}" type="presParOf" srcId="{FF3321A0-7712-4727-A309-9E71339987A4}" destId="{9B1AC7B4-B112-42B2-AE10-41D8ADF1733F}" srcOrd="0" destOrd="0" presId="urn:microsoft.com/office/officeart/2005/8/layout/hList1"/>
    <dgm:cxn modelId="{88F28E6C-C25B-4185-9660-09A4F79D59CD}" type="presParOf" srcId="{FF3321A0-7712-4727-A309-9E71339987A4}" destId="{5BE52FE0-5AFF-471A-814E-2C890973255B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8625932-4F08-418D-85EB-8932A74AB84D}" type="doc">
      <dgm:prSet loTypeId="urn:microsoft.com/office/officeart/2005/8/layout/vList5" loCatId="list" qsTypeId="urn:microsoft.com/office/officeart/2005/8/quickstyle/simple1" qsCatId="simple" csTypeId="urn:microsoft.com/office/officeart/2005/8/colors/accent3_5" csCatId="accent3" phldr="1"/>
      <dgm:spPr/>
      <dgm:t>
        <a:bodyPr/>
        <a:lstStyle/>
        <a:p>
          <a:endParaRPr lang="zh-TW" altLang="en-US"/>
        </a:p>
      </dgm:t>
    </dgm:pt>
    <dgm:pt modelId="{78B08CE5-B1A6-4C4F-B294-6DA0E1ED6899}">
      <dgm:prSet phldrT="[文字]" custT="1"/>
      <dgm:spPr/>
      <dgm:t>
        <a:bodyPr/>
        <a:lstStyle/>
        <a:p>
          <a:r>
            <a:rPr lang="zh-TW" altLang="en-US" sz="28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導師</a:t>
          </a:r>
          <a:endParaRPr lang="zh-TW" altLang="en-US" sz="2800" dirty="0"/>
        </a:p>
      </dgm:t>
    </dgm:pt>
    <dgm:pt modelId="{6B638591-BCC7-4F28-BDAC-D6FB36EEDED7}" type="parTrans" cxnId="{17EBDB18-1148-4228-80DA-E950DEDF894A}">
      <dgm:prSet/>
      <dgm:spPr/>
      <dgm:t>
        <a:bodyPr/>
        <a:lstStyle/>
        <a:p>
          <a:endParaRPr lang="zh-TW" altLang="en-US"/>
        </a:p>
      </dgm:t>
    </dgm:pt>
    <dgm:pt modelId="{11B8A3C4-817A-420C-9AF0-C54F8A166FAE}" type="sibTrans" cxnId="{17EBDB18-1148-4228-80DA-E950DEDF894A}">
      <dgm:prSet/>
      <dgm:spPr/>
      <dgm:t>
        <a:bodyPr/>
        <a:lstStyle/>
        <a:p>
          <a:endParaRPr lang="zh-TW" altLang="en-US"/>
        </a:p>
      </dgm:t>
    </dgm:pt>
    <dgm:pt modelId="{7A1819F5-9055-4D8C-8E64-9F1F45CAFF3D}">
      <dgm:prSet phldrT="[文字]" custT="1"/>
      <dgm:spPr/>
      <dgm:t>
        <a:bodyPr/>
        <a:lstStyle/>
        <a:p>
          <a:r>
            <a:rPr lang="zh-TW" altLang="en-US" sz="2800" b="1" dirty="0" smtClean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家庭、班級、個人因素</a:t>
          </a:r>
          <a:endParaRPr lang="zh-TW" altLang="en-US" sz="2800" dirty="0">
            <a:solidFill>
              <a:schemeClr val="tx1">
                <a:lumMod val="85000"/>
                <a:lumOff val="15000"/>
              </a:schemeClr>
            </a:solidFill>
          </a:endParaRPr>
        </a:p>
      </dgm:t>
    </dgm:pt>
    <dgm:pt modelId="{D6E697C0-EDCF-48E9-B737-632E7BA4734A}" type="parTrans" cxnId="{54E76ACD-6A4B-4D3D-9FB4-05F495E6CA42}">
      <dgm:prSet/>
      <dgm:spPr/>
      <dgm:t>
        <a:bodyPr/>
        <a:lstStyle/>
        <a:p>
          <a:endParaRPr lang="zh-TW" altLang="en-US"/>
        </a:p>
      </dgm:t>
    </dgm:pt>
    <dgm:pt modelId="{59FBD62D-4BAF-4D19-B6F1-452C724E72D3}" type="sibTrans" cxnId="{54E76ACD-6A4B-4D3D-9FB4-05F495E6CA42}">
      <dgm:prSet/>
      <dgm:spPr/>
      <dgm:t>
        <a:bodyPr/>
        <a:lstStyle/>
        <a:p>
          <a:endParaRPr lang="zh-TW" altLang="en-US"/>
        </a:p>
      </dgm:t>
    </dgm:pt>
    <dgm:pt modelId="{F87C42B5-6324-4CFB-AD0C-0DFBD3E70CF2}">
      <dgm:prSet phldrT="[文字]" custT="1"/>
      <dgm:spPr/>
      <dgm:t>
        <a:bodyPr/>
        <a:lstStyle/>
        <a:p>
          <a:r>
            <a:rPr lang="zh-TW" altLang="en-US" sz="28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專任輔導</a:t>
          </a:r>
          <a:endParaRPr lang="en-US" altLang="zh-TW" sz="2800" b="1" dirty="0" smtClean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r>
            <a:rPr lang="zh-TW" altLang="en-US" sz="28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老師</a:t>
          </a:r>
          <a:endParaRPr lang="zh-TW" altLang="en-US" sz="28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740EBA4-3970-4054-87E7-5B1E2287703F}" type="parTrans" cxnId="{E6887FAB-01D2-495C-BA75-DF48F0C99081}">
      <dgm:prSet/>
      <dgm:spPr/>
      <dgm:t>
        <a:bodyPr/>
        <a:lstStyle/>
        <a:p>
          <a:endParaRPr lang="zh-TW" altLang="en-US"/>
        </a:p>
      </dgm:t>
    </dgm:pt>
    <dgm:pt modelId="{89BA92A3-7F67-4DC0-81F5-9C4A2B9B2EE2}" type="sibTrans" cxnId="{E6887FAB-01D2-495C-BA75-DF48F0C99081}">
      <dgm:prSet/>
      <dgm:spPr/>
      <dgm:t>
        <a:bodyPr/>
        <a:lstStyle/>
        <a:p>
          <a:endParaRPr lang="zh-TW" altLang="en-US"/>
        </a:p>
      </dgm:t>
    </dgm:pt>
    <dgm:pt modelId="{BF227FFD-7923-4A11-A97A-3AB6783137CC}">
      <dgm:prSet phldrT="[文字]" custT="1"/>
      <dgm:spPr/>
      <dgm:t>
        <a:bodyPr/>
        <a:lstStyle/>
        <a:p>
          <a:r>
            <a:rPr lang="zh-TW" altLang="en-US" sz="2800" b="1" dirty="0" smtClean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興趣</a:t>
          </a:r>
          <a:r>
            <a:rPr lang="en-US" altLang="zh-TW" sz="2800" b="1" dirty="0" smtClean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/</a:t>
          </a:r>
          <a:r>
            <a:rPr lang="zh-TW" altLang="en-US" sz="2800" b="1" dirty="0" smtClean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性向測驗、生涯規劃</a:t>
          </a:r>
          <a:endParaRPr lang="zh-TW" altLang="en-US" sz="2800" b="1" dirty="0">
            <a:solidFill>
              <a:schemeClr val="tx1">
                <a:lumMod val="85000"/>
                <a:lumOff val="15000"/>
              </a:schemeClr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CF8B827-0D42-4419-A999-6C45ECAC9716}" type="parTrans" cxnId="{64EA28E6-F7A7-4EF4-979C-06F195815892}">
      <dgm:prSet/>
      <dgm:spPr/>
      <dgm:t>
        <a:bodyPr/>
        <a:lstStyle/>
        <a:p>
          <a:endParaRPr lang="zh-TW" altLang="en-US"/>
        </a:p>
      </dgm:t>
    </dgm:pt>
    <dgm:pt modelId="{DC691CB8-856E-4A4E-B663-681F7B425BE3}" type="sibTrans" cxnId="{64EA28E6-F7A7-4EF4-979C-06F195815892}">
      <dgm:prSet/>
      <dgm:spPr/>
      <dgm:t>
        <a:bodyPr/>
        <a:lstStyle/>
        <a:p>
          <a:endParaRPr lang="zh-TW" altLang="en-US"/>
        </a:p>
      </dgm:t>
    </dgm:pt>
    <dgm:pt modelId="{8D5F7B5B-A267-49F8-9625-85A118725A26}">
      <dgm:prSet phldrT="[文字]" custT="1"/>
      <dgm:spPr/>
      <dgm:t>
        <a:bodyPr/>
        <a:lstStyle/>
        <a:p>
          <a:r>
            <a:rPr lang="zh-TW" altLang="zh-TW" sz="28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課程諮詢</a:t>
          </a:r>
          <a:endParaRPr lang="en-US" altLang="zh-TW" sz="2800" b="1" dirty="0" smtClean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r>
            <a:rPr lang="zh-TW" altLang="zh-TW" sz="28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教師</a:t>
          </a:r>
          <a:endParaRPr lang="zh-TW" altLang="en-US" sz="28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816C9B3-CC51-42FC-8257-60CD6B068BD6}" type="parTrans" cxnId="{C190BEE4-987F-4A99-956D-D56B60CDFDF9}">
      <dgm:prSet/>
      <dgm:spPr/>
      <dgm:t>
        <a:bodyPr/>
        <a:lstStyle/>
        <a:p>
          <a:endParaRPr lang="zh-TW" altLang="en-US"/>
        </a:p>
      </dgm:t>
    </dgm:pt>
    <dgm:pt modelId="{E55A94B3-9273-4F06-99D6-F1A33A21F430}" type="sibTrans" cxnId="{C190BEE4-987F-4A99-956D-D56B60CDFDF9}">
      <dgm:prSet/>
      <dgm:spPr/>
      <dgm:t>
        <a:bodyPr/>
        <a:lstStyle/>
        <a:p>
          <a:endParaRPr lang="zh-TW" altLang="en-US"/>
        </a:p>
      </dgm:t>
    </dgm:pt>
    <dgm:pt modelId="{FDD33197-0351-4F7C-91E9-98BF3E21947F}">
      <dgm:prSet phldrT="[文字]" custT="1"/>
      <dgm:spPr/>
      <dgm:t>
        <a:bodyPr/>
        <a:lstStyle/>
        <a:p>
          <a:r>
            <a:rPr lang="zh-TW" altLang="en-US" sz="2800" b="1" dirty="0" smtClean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課程內容</a:t>
          </a:r>
          <a:endParaRPr lang="zh-TW" altLang="en-US" sz="2800" b="1" dirty="0">
            <a:solidFill>
              <a:schemeClr val="tx1">
                <a:lumMod val="85000"/>
                <a:lumOff val="15000"/>
              </a:schemeClr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B069D4E-7FD8-4E07-ABE9-BE1879941DFC}" type="parTrans" cxnId="{5819DE1F-8827-4A86-9D3C-E4542339E618}">
      <dgm:prSet/>
      <dgm:spPr/>
      <dgm:t>
        <a:bodyPr/>
        <a:lstStyle/>
        <a:p>
          <a:endParaRPr lang="zh-TW" altLang="en-US"/>
        </a:p>
      </dgm:t>
    </dgm:pt>
    <dgm:pt modelId="{887B9F8E-9D4E-4DD6-8694-3DAE5C50B2BA}" type="sibTrans" cxnId="{5819DE1F-8827-4A86-9D3C-E4542339E618}">
      <dgm:prSet/>
      <dgm:spPr/>
      <dgm:t>
        <a:bodyPr/>
        <a:lstStyle/>
        <a:p>
          <a:endParaRPr lang="zh-TW" altLang="en-US"/>
        </a:p>
      </dgm:t>
    </dgm:pt>
    <dgm:pt modelId="{10F0F0FC-1610-4B44-9DBD-AA0CFC18B256}" type="pres">
      <dgm:prSet presAssocID="{38625932-4F08-418D-85EB-8932A74AB84D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73A80DFA-F05C-48A6-BD09-8C94E121C4EE}" type="pres">
      <dgm:prSet presAssocID="{78B08CE5-B1A6-4C4F-B294-6DA0E1ED6899}" presName="linNode" presStyleCnt="0"/>
      <dgm:spPr/>
    </dgm:pt>
    <dgm:pt modelId="{54ED59F6-72A9-47FF-8966-B3CD5556CB2B}" type="pres">
      <dgm:prSet presAssocID="{78B08CE5-B1A6-4C4F-B294-6DA0E1ED6899}" presName="parentText" presStyleLbl="node1" presStyleIdx="0" presStyleCnt="3" custLinFactNeighborX="-157" custLinFactNeighborY="-151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5231538-0916-42C2-94F4-F0B19394E827}" type="pres">
      <dgm:prSet presAssocID="{78B08CE5-B1A6-4C4F-B294-6DA0E1ED6899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D0AC481-11C9-44AD-858D-6C31130CF2AF}" type="pres">
      <dgm:prSet presAssocID="{11B8A3C4-817A-420C-9AF0-C54F8A166FAE}" presName="sp" presStyleCnt="0"/>
      <dgm:spPr/>
    </dgm:pt>
    <dgm:pt modelId="{5E5C70BF-203F-44E0-9C09-CF11B37909B8}" type="pres">
      <dgm:prSet presAssocID="{F87C42B5-6324-4CFB-AD0C-0DFBD3E70CF2}" presName="linNode" presStyleCnt="0"/>
      <dgm:spPr/>
    </dgm:pt>
    <dgm:pt modelId="{FF1D1FB2-8C5F-45FD-8757-54B4FD6FC180}" type="pres">
      <dgm:prSet presAssocID="{F87C42B5-6324-4CFB-AD0C-0DFBD3E70CF2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BA4780A-B9AD-48F1-A79B-E9A7A6F2D4FB}" type="pres">
      <dgm:prSet presAssocID="{F87C42B5-6324-4CFB-AD0C-0DFBD3E70CF2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984F609-57CD-4D2B-A7B5-D5ED8EE8053D}" type="pres">
      <dgm:prSet presAssocID="{89BA92A3-7F67-4DC0-81F5-9C4A2B9B2EE2}" presName="sp" presStyleCnt="0"/>
      <dgm:spPr/>
    </dgm:pt>
    <dgm:pt modelId="{8731A6AD-AB26-41D6-9500-020F0F917642}" type="pres">
      <dgm:prSet presAssocID="{8D5F7B5B-A267-49F8-9625-85A118725A26}" presName="linNode" presStyleCnt="0"/>
      <dgm:spPr/>
    </dgm:pt>
    <dgm:pt modelId="{E3EADE83-EE6F-4979-A210-F30B20DC5136}" type="pres">
      <dgm:prSet presAssocID="{8D5F7B5B-A267-49F8-9625-85A118725A26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A79053C-9958-401E-BC83-60F787556035}" type="pres">
      <dgm:prSet presAssocID="{8D5F7B5B-A267-49F8-9625-85A118725A26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A04FF803-A709-4ADE-B16F-8631807BB3D8}" type="presOf" srcId="{F87C42B5-6324-4CFB-AD0C-0DFBD3E70CF2}" destId="{FF1D1FB2-8C5F-45FD-8757-54B4FD6FC180}" srcOrd="0" destOrd="0" presId="urn:microsoft.com/office/officeart/2005/8/layout/vList5"/>
    <dgm:cxn modelId="{5819DE1F-8827-4A86-9D3C-E4542339E618}" srcId="{8D5F7B5B-A267-49F8-9625-85A118725A26}" destId="{FDD33197-0351-4F7C-91E9-98BF3E21947F}" srcOrd="0" destOrd="0" parTransId="{0B069D4E-7FD8-4E07-ABE9-BE1879941DFC}" sibTransId="{887B9F8E-9D4E-4DD6-8694-3DAE5C50B2BA}"/>
    <dgm:cxn modelId="{D9309CC3-0097-4452-B1D8-E845C38205E6}" type="presOf" srcId="{38625932-4F08-418D-85EB-8932A74AB84D}" destId="{10F0F0FC-1610-4B44-9DBD-AA0CFC18B256}" srcOrd="0" destOrd="0" presId="urn:microsoft.com/office/officeart/2005/8/layout/vList5"/>
    <dgm:cxn modelId="{9D3D1D0F-3376-4889-9EDA-5EFEA6713B8B}" type="presOf" srcId="{8D5F7B5B-A267-49F8-9625-85A118725A26}" destId="{E3EADE83-EE6F-4979-A210-F30B20DC5136}" srcOrd="0" destOrd="0" presId="urn:microsoft.com/office/officeart/2005/8/layout/vList5"/>
    <dgm:cxn modelId="{6F43195A-75FC-4249-A348-E32CA619C5A3}" type="presOf" srcId="{7A1819F5-9055-4D8C-8E64-9F1F45CAFF3D}" destId="{E5231538-0916-42C2-94F4-F0B19394E827}" srcOrd="0" destOrd="0" presId="urn:microsoft.com/office/officeart/2005/8/layout/vList5"/>
    <dgm:cxn modelId="{64EA28E6-F7A7-4EF4-979C-06F195815892}" srcId="{F87C42B5-6324-4CFB-AD0C-0DFBD3E70CF2}" destId="{BF227FFD-7923-4A11-A97A-3AB6783137CC}" srcOrd="0" destOrd="0" parTransId="{BCF8B827-0D42-4419-A999-6C45ECAC9716}" sibTransId="{DC691CB8-856E-4A4E-B663-681F7B425BE3}"/>
    <dgm:cxn modelId="{54E76ACD-6A4B-4D3D-9FB4-05F495E6CA42}" srcId="{78B08CE5-B1A6-4C4F-B294-6DA0E1ED6899}" destId="{7A1819F5-9055-4D8C-8E64-9F1F45CAFF3D}" srcOrd="0" destOrd="0" parTransId="{D6E697C0-EDCF-48E9-B737-632E7BA4734A}" sibTransId="{59FBD62D-4BAF-4D19-B6F1-452C724E72D3}"/>
    <dgm:cxn modelId="{9764DDCE-5F3C-4AFE-B8E3-5179B68560F2}" type="presOf" srcId="{FDD33197-0351-4F7C-91E9-98BF3E21947F}" destId="{6A79053C-9958-401E-BC83-60F787556035}" srcOrd="0" destOrd="0" presId="urn:microsoft.com/office/officeart/2005/8/layout/vList5"/>
    <dgm:cxn modelId="{8D53E2A3-BE3A-4013-A260-31937395165A}" type="presOf" srcId="{BF227FFD-7923-4A11-A97A-3AB6783137CC}" destId="{4BA4780A-B9AD-48F1-A79B-E9A7A6F2D4FB}" srcOrd="0" destOrd="0" presId="urn:microsoft.com/office/officeart/2005/8/layout/vList5"/>
    <dgm:cxn modelId="{E8B83B48-CF7F-481C-8D90-50D02CCC48A6}" type="presOf" srcId="{78B08CE5-B1A6-4C4F-B294-6DA0E1ED6899}" destId="{54ED59F6-72A9-47FF-8966-B3CD5556CB2B}" srcOrd="0" destOrd="0" presId="urn:microsoft.com/office/officeart/2005/8/layout/vList5"/>
    <dgm:cxn modelId="{E6887FAB-01D2-495C-BA75-DF48F0C99081}" srcId="{38625932-4F08-418D-85EB-8932A74AB84D}" destId="{F87C42B5-6324-4CFB-AD0C-0DFBD3E70CF2}" srcOrd="1" destOrd="0" parTransId="{F740EBA4-3970-4054-87E7-5B1E2287703F}" sibTransId="{89BA92A3-7F67-4DC0-81F5-9C4A2B9B2EE2}"/>
    <dgm:cxn modelId="{17EBDB18-1148-4228-80DA-E950DEDF894A}" srcId="{38625932-4F08-418D-85EB-8932A74AB84D}" destId="{78B08CE5-B1A6-4C4F-B294-6DA0E1ED6899}" srcOrd="0" destOrd="0" parTransId="{6B638591-BCC7-4F28-BDAC-D6FB36EEDED7}" sibTransId="{11B8A3C4-817A-420C-9AF0-C54F8A166FAE}"/>
    <dgm:cxn modelId="{C190BEE4-987F-4A99-956D-D56B60CDFDF9}" srcId="{38625932-4F08-418D-85EB-8932A74AB84D}" destId="{8D5F7B5B-A267-49F8-9625-85A118725A26}" srcOrd="2" destOrd="0" parTransId="{8816C9B3-CC51-42FC-8257-60CD6B068BD6}" sibTransId="{E55A94B3-9273-4F06-99D6-F1A33A21F430}"/>
    <dgm:cxn modelId="{17DF1947-DA54-4436-A9EA-02930FE8E907}" type="presParOf" srcId="{10F0F0FC-1610-4B44-9DBD-AA0CFC18B256}" destId="{73A80DFA-F05C-48A6-BD09-8C94E121C4EE}" srcOrd="0" destOrd="0" presId="urn:microsoft.com/office/officeart/2005/8/layout/vList5"/>
    <dgm:cxn modelId="{8DF4DB9B-C190-49E7-92D6-16341133CF00}" type="presParOf" srcId="{73A80DFA-F05C-48A6-BD09-8C94E121C4EE}" destId="{54ED59F6-72A9-47FF-8966-B3CD5556CB2B}" srcOrd="0" destOrd="0" presId="urn:microsoft.com/office/officeart/2005/8/layout/vList5"/>
    <dgm:cxn modelId="{935EDBB8-B750-42AD-8733-5C93FC3DF55A}" type="presParOf" srcId="{73A80DFA-F05C-48A6-BD09-8C94E121C4EE}" destId="{E5231538-0916-42C2-94F4-F0B19394E827}" srcOrd="1" destOrd="0" presId="urn:microsoft.com/office/officeart/2005/8/layout/vList5"/>
    <dgm:cxn modelId="{21277831-D9DB-44F0-899B-0866FBD11BB7}" type="presParOf" srcId="{10F0F0FC-1610-4B44-9DBD-AA0CFC18B256}" destId="{CD0AC481-11C9-44AD-858D-6C31130CF2AF}" srcOrd="1" destOrd="0" presId="urn:microsoft.com/office/officeart/2005/8/layout/vList5"/>
    <dgm:cxn modelId="{23277513-CFF6-45AD-8C78-49ECF18CF841}" type="presParOf" srcId="{10F0F0FC-1610-4B44-9DBD-AA0CFC18B256}" destId="{5E5C70BF-203F-44E0-9C09-CF11B37909B8}" srcOrd="2" destOrd="0" presId="urn:microsoft.com/office/officeart/2005/8/layout/vList5"/>
    <dgm:cxn modelId="{8A09DC2B-7C54-43AD-A73B-12B8FA5232E5}" type="presParOf" srcId="{5E5C70BF-203F-44E0-9C09-CF11B37909B8}" destId="{FF1D1FB2-8C5F-45FD-8757-54B4FD6FC180}" srcOrd="0" destOrd="0" presId="urn:microsoft.com/office/officeart/2005/8/layout/vList5"/>
    <dgm:cxn modelId="{153FC4EA-FF09-4787-9D91-9FF44833E4A5}" type="presParOf" srcId="{5E5C70BF-203F-44E0-9C09-CF11B37909B8}" destId="{4BA4780A-B9AD-48F1-A79B-E9A7A6F2D4FB}" srcOrd="1" destOrd="0" presId="urn:microsoft.com/office/officeart/2005/8/layout/vList5"/>
    <dgm:cxn modelId="{90718C1D-6FB8-403E-ADF0-448BE0A9E16E}" type="presParOf" srcId="{10F0F0FC-1610-4B44-9DBD-AA0CFC18B256}" destId="{3984F609-57CD-4D2B-A7B5-D5ED8EE8053D}" srcOrd="3" destOrd="0" presId="urn:microsoft.com/office/officeart/2005/8/layout/vList5"/>
    <dgm:cxn modelId="{4C886F60-2BCF-4F54-8797-E7D487223FA2}" type="presParOf" srcId="{10F0F0FC-1610-4B44-9DBD-AA0CFC18B256}" destId="{8731A6AD-AB26-41D6-9500-020F0F917642}" srcOrd="4" destOrd="0" presId="urn:microsoft.com/office/officeart/2005/8/layout/vList5"/>
    <dgm:cxn modelId="{412C1822-E643-4307-8220-B5EA0ED8B582}" type="presParOf" srcId="{8731A6AD-AB26-41D6-9500-020F0F917642}" destId="{E3EADE83-EE6F-4979-A210-F30B20DC5136}" srcOrd="0" destOrd="0" presId="urn:microsoft.com/office/officeart/2005/8/layout/vList5"/>
    <dgm:cxn modelId="{9DA572A5-61BC-4B93-88A5-F3B86D19C674}" type="presParOf" srcId="{8731A6AD-AB26-41D6-9500-020F0F917642}" destId="{6A79053C-9958-401E-BC83-60F787556035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CF85B5-3A4F-4B7E-A693-79859934519E}">
      <dsp:nvSpPr>
        <dsp:cNvPr id="0" name=""/>
        <dsp:cNvSpPr/>
      </dsp:nvSpPr>
      <dsp:spPr>
        <a:xfrm rot="5400000">
          <a:off x="6414027" y="-2576750"/>
          <a:ext cx="1127720" cy="6567424"/>
        </a:xfrm>
        <a:prstGeom prst="round2Same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32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應用課堂所學：融合國文、數學、英文、美術</a:t>
          </a:r>
        </a:p>
      </dsp:txBody>
      <dsp:txXfrm rot="-5400000">
        <a:off x="3694176" y="198152"/>
        <a:ext cx="6512373" cy="1017618"/>
      </dsp:txXfrm>
    </dsp:sp>
    <dsp:sp modelId="{5E038F8E-5E10-4EDB-900F-13ADEC2FCA22}">
      <dsp:nvSpPr>
        <dsp:cNvPr id="0" name=""/>
        <dsp:cNvSpPr/>
      </dsp:nvSpPr>
      <dsp:spPr>
        <a:xfrm>
          <a:off x="0" y="2135"/>
          <a:ext cx="3694176" cy="1409650"/>
        </a:xfrm>
        <a:prstGeom prst="roundRect">
          <a:avLst/>
        </a:prstGeom>
        <a:solidFill>
          <a:srgbClr val="CCFFCC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76200" rIns="152400" bIns="762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000" b="1" kern="1200" spc="5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Noto Sans CJK JP Medium"/>
            </a:rPr>
            <a:t>學以致用</a:t>
          </a:r>
        </a:p>
      </dsp:txBody>
      <dsp:txXfrm>
        <a:off x="68813" y="70948"/>
        <a:ext cx="3556550" cy="1272024"/>
      </dsp:txXfrm>
    </dsp:sp>
    <dsp:sp modelId="{AED76437-DFB0-4F2B-8D09-07A11F4EDE25}">
      <dsp:nvSpPr>
        <dsp:cNvPr id="0" name=""/>
        <dsp:cNvSpPr/>
      </dsp:nvSpPr>
      <dsp:spPr>
        <a:xfrm rot="5400000">
          <a:off x="6414027" y="-1096618"/>
          <a:ext cx="1127720" cy="6567424"/>
        </a:xfrm>
        <a:prstGeom prst="round2Same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32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透過一張張明信片，認識世界與世界交朋友</a:t>
          </a:r>
        </a:p>
      </dsp:txBody>
      <dsp:txXfrm rot="-5400000">
        <a:off x="3694176" y="1678284"/>
        <a:ext cx="6512373" cy="1017618"/>
      </dsp:txXfrm>
    </dsp:sp>
    <dsp:sp modelId="{65277984-3B3A-4D82-8359-D0AF6EF5CF59}">
      <dsp:nvSpPr>
        <dsp:cNvPr id="0" name=""/>
        <dsp:cNvSpPr/>
      </dsp:nvSpPr>
      <dsp:spPr>
        <a:xfrm>
          <a:off x="0" y="1482268"/>
          <a:ext cx="3694176" cy="1409650"/>
        </a:xfrm>
        <a:prstGeom prst="roundRect">
          <a:avLst/>
        </a:prstGeom>
        <a:solidFill>
          <a:srgbClr val="CCFFCC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76200" rIns="152400" bIns="762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000" b="1" kern="1200" spc="5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Noto Sans CJK JP Medium"/>
            </a:rPr>
            <a:t>和世界交朋友</a:t>
          </a:r>
        </a:p>
      </dsp:txBody>
      <dsp:txXfrm>
        <a:off x="68813" y="1551081"/>
        <a:ext cx="3556550" cy="1272024"/>
      </dsp:txXfrm>
    </dsp:sp>
    <dsp:sp modelId="{EE8F1804-36F8-4E32-86C5-BB4EAEB4539F}">
      <dsp:nvSpPr>
        <dsp:cNvPr id="0" name=""/>
        <dsp:cNvSpPr/>
      </dsp:nvSpPr>
      <dsp:spPr>
        <a:xfrm rot="5400000">
          <a:off x="6414027" y="383514"/>
          <a:ext cx="1127720" cy="6567424"/>
        </a:xfrm>
        <a:prstGeom prst="round2Same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32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拓展個人世界觀，為台灣外交盡一份心力</a:t>
          </a:r>
        </a:p>
      </dsp:txBody>
      <dsp:txXfrm rot="-5400000">
        <a:off x="3694176" y="3158417"/>
        <a:ext cx="6512373" cy="1017618"/>
      </dsp:txXfrm>
    </dsp:sp>
    <dsp:sp modelId="{DEE87300-85F7-4181-8249-925C316FFB3B}">
      <dsp:nvSpPr>
        <dsp:cNvPr id="0" name=""/>
        <dsp:cNvSpPr/>
      </dsp:nvSpPr>
      <dsp:spPr>
        <a:xfrm>
          <a:off x="0" y="2962401"/>
          <a:ext cx="3694176" cy="1409650"/>
        </a:xfrm>
        <a:prstGeom prst="roundRect">
          <a:avLst/>
        </a:prstGeom>
        <a:solidFill>
          <a:srgbClr val="CCFFCC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76200" rIns="152400" bIns="762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000" b="1" kern="1200" spc="5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Noto Sans CJK JP Medium"/>
            </a:rPr>
            <a:t>拓展國際視野</a:t>
          </a:r>
        </a:p>
      </dsp:txBody>
      <dsp:txXfrm>
        <a:off x="68813" y="3031214"/>
        <a:ext cx="3556550" cy="127202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BFDD48-694B-440C-AFF5-3B066AFA6C80}">
      <dsp:nvSpPr>
        <dsp:cNvPr id="0" name=""/>
        <dsp:cNvSpPr/>
      </dsp:nvSpPr>
      <dsp:spPr>
        <a:xfrm>
          <a:off x="2540" y="1112207"/>
          <a:ext cx="2476500" cy="94182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93472" rIns="163576" bIns="93472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300" b="1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新細明體" panose="02020500000000000000" pitchFamily="18" charset="-120"/>
              <a:ea typeface="微軟正黑體" panose="020B0604030504040204" pitchFamily="34" charset="-120"/>
            </a:rPr>
            <a:t>充實</a:t>
          </a:r>
          <a:r>
            <a:rPr lang="en-US" altLang="zh-TW" sz="2300" b="1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新細明體" panose="02020500000000000000" pitchFamily="18" charset="-120"/>
              <a:ea typeface="微軟正黑體" panose="020B0604030504040204" pitchFamily="34" charset="-120"/>
            </a:rPr>
            <a:t>/</a:t>
          </a:r>
          <a:r>
            <a:rPr lang="zh-TW" altLang="en-US" sz="2300" b="1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新細明體" panose="02020500000000000000" pitchFamily="18" charset="-120"/>
              <a:ea typeface="微軟正黑體" panose="020B0604030504040204" pitchFamily="34" charset="-120"/>
            </a:rPr>
            <a:t>補強性教學</a:t>
          </a:r>
          <a:endParaRPr lang="zh-TW" altLang="en-US" sz="2300" kern="1200" dirty="0">
            <a:solidFill>
              <a:srgbClr val="C00000"/>
            </a:solidFill>
          </a:endParaRPr>
        </a:p>
      </dsp:txBody>
      <dsp:txXfrm>
        <a:off x="2540" y="1112207"/>
        <a:ext cx="2476500" cy="941827"/>
      </dsp:txXfrm>
    </dsp:sp>
    <dsp:sp modelId="{ECB1EF98-B040-4636-8AAA-835E0A2FA13B}">
      <dsp:nvSpPr>
        <dsp:cNvPr id="0" name=""/>
        <dsp:cNvSpPr/>
      </dsp:nvSpPr>
      <dsp:spPr>
        <a:xfrm>
          <a:off x="2540" y="2054034"/>
          <a:ext cx="2476500" cy="114329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補強性學科教學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全學期授課</a:t>
          </a:r>
        </a:p>
      </dsp:txBody>
      <dsp:txXfrm>
        <a:off x="2540" y="2054034"/>
        <a:ext cx="2476500" cy="1143292"/>
      </dsp:txXfrm>
    </dsp:sp>
    <dsp:sp modelId="{04A89112-20CF-448A-B4EF-066A72E663B9}">
      <dsp:nvSpPr>
        <dsp:cNvPr id="0" name=""/>
        <dsp:cNvSpPr/>
      </dsp:nvSpPr>
      <dsp:spPr>
        <a:xfrm>
          <a:off x="2825750" y="1112207"/>
          <a:ext cx="2476500" cy="94182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新細明體" panose="02020500000000000000" pitchFamily="18" charset="-120"/>
              <a:ea typeface="微軟正黑體" panose="020B0604030504040204" pitchFamily="34" charset="-120"/>
            </a:rPr>
            <a:t>自主學習</a:t>
          </a:r>
          <a:endParaRPr lang="zh-TW" altLang="en-US" sz="2400" kern="1200" dirty="0">
            <a:solidFill>
              <a:srgbClr val="C00000"/>
            </a:solidFill>
          </a:endParaRPr>
        </a:p>
      </dsp:txBody>
      <dsp:txXfrm>
        <a:off x="2825750" y="1112207"/>
        <a:ext cx="2476500" cy="941827"/>
      </dsp:txXfrm>
    </dsp:sp>
    <dsp:sp modelId="{3C9A4EB7-0292-4999-8152-DF40224D8B34}">
      <dsp:nvSpPr>
        <dsp:cNvPr id="0" name=""/>
        <dsp:cNvSpPr/>
      </dsp:nvSpPr>
      <dsp:spPr>
        <a:xfrm>
          <a:off x="2825750" y="2054034"/>
          <a:ext cx="2476500" cy="114329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訂定學習目標並進行自我檢核</a:t>
          </a:r>
        </a:p>
      </dsp:txBody>
      <dsp:txXfrm>
        <a:off x="2825750" y="2054034"/>
        <a:ext cx="2476500" cy="1143292"/>
      </dsp:txXfrm>
    </dsp:sp>
    <dsp:sp modelId="{680005A2-0589-43E7-9894-18B00E0EE7A8}">
      <dsp:nvSpPr>
        <dsp:cNvPr id="0" name=""/>
        <dsp:cNvSpPr/>
      </dsp:nvSpPr>
      <dsp:spPr>
        <a:xfrm>
          <a:off x="5648960" y="1112207"/>
          <a:ext cx="2476500" cy="94182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69088" rIns="120904" bIns="69088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700" b="1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新細明體" panose="02020500000000000000" pitchFamily="18" charset="-120"/>
              <a:ea typeface="微軟正黑體" panose="020B0604030504040204" pitchFamily="34" charset="-120"/>
            </a:rPr>
            <a:t>選手培訓與</a:t>
          </a:r>
          <a:endParaRPr lang="en-US" altLang="zh-TW" sz="17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新細明體" panose="02020500000000000000" pitchFamily="18" charset="-120"/>
            <a:ea typeface="微軟正黑體" panose="020B0604030504040204" pitchFamily="34" charset="-120"/>
          </a:endParaRP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700" b="1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新細明體" panose="02020500000000000000" pitchFamily="18" charset="-120"/>
              <a:ea typeface="微軟正黑體" panose="020B0604030504040204" pitchFamily="34" charset="-120"/>
            </a:rPr>
            <a:t>學校特色活動</a:t>
          </a:r>
          <a:endParaRPr lang="zh-TW" altLang="en-US" sz="1700" kern="1200" dirty="0">
            <a:solidFill>
              <a:srgbClr val="C00000"/>
            </a:solidFill>
          </a:endParaRPr>
        </a:p>
      </dsp:txBody>
      <dsp:txXfrm>
        <a:off x="5648960" y="1112207"/>
        <a:ext cx="2476500" cy="941827"/>
      </dsp:txXfrm>
    </dsp:sp>
    <dsp:sp modelId="{F638BA4A-1CB3-4513-A311-28518D98DC3D}">
      <dsp:nvSpPr>
        <dsp:cNvPr id="0" name=""/>
        <dsp:cNvSpPr/>
      </dsp:nvSpPr>
      <dsp:spPr>
        <a:xfrm>
          <a:off x="5648960" y="2054034"/>
          <a:ext cx="2476500" cy="114329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選代表短期培訓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9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學校安排學生活動</a:t>
          </a:r>
        </a:p>
      </dsp:txBody>
      <dsp:txXfrm>
        <a:off x="5648960" y="2054034"/>
        <a:ext cx="2476500" cy="114329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D29125-C9CF-4C9A-8CB2-CF5570C7F617}">
      <dsp:nvSpPr>
        <dsp:cNvPr id="0" name=""/>
        <dsp:cNvSpPr/>
      </dsp:nvSpPr>
      <dsp:spPr>
        <a:xfrm>
          <a:off x="2539" y="742027"/>
          <a:ext cx="2476500" cy="9906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130048" rIns="227584" bIns="130048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b="1" kern="1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高一</a:t>
          </a:r>
        </a:p>
      </dsp:txBody>
      <dsp:txXfrm>
        <a:off x="2539" y="742027"/>
        <a:ext cx="2476500" cy="990600"/>
      </dsp:txXfrm>
    </dsp:sp>
    <dsp:sp modelId="{BEB72567-01D7-48AF-BB28-2931BD78EC00}">
      <dsp:nvSpPr>
        <dsp:cNvPr id="0" name=""/>
        <dsp:cNvSpPr/>
      </dsp:nvSpPr>
      <dsp:spPr>
        <a:xfrm>
          <a:off x="2539" y="1732627"/>
          <a:ext cx="2476500" cy="294401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99136" bIns="224028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TW" sz="2800" b="1" kern="1200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401-403</a:t>
          </a:r>
          <a:endParaRPr lang="zh-TW" altLang="en-US" sz="2800" b="1" kern="1200" dirty="0">
            <a:solidFill>
              <a:srgbClr val="C0000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800" b="1" kern="1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楊千慧老師</a:t>
          </a:r>
          <a:endParaRPr lang="zh-TW" altLang="en-US" sz="280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TW" sz="2800" b="1" kern="1200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404-406</a:t>
          </a:r>
          <a:endParaRPr lang="zh-TW" altLang="en-US" sz="2800" b="1" kern="1200" dirty="0">
            <a:solidFill>
              <a:srgbClr val="C0000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800" b="1" kern="1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林淑珍老師</a:t>
          </a:r>
          <a:endParaRPr lang="zh-TW" altLang="en-US" sz="2800" kern="1200" dirty="0">
            <a:solidFill>
              <a:srgbClr val="002060"/>
            </a:solidFill>
          </a:endParaRPr>
        </a:p>
      </dsp:txBody>
      <dsp:txXfrm>
        <a:off x="2539" y="1732627"/>
        <a:ext cx="2476500" cy="2944012"/>
      </dsp:txXfrm>
    </dsp:sp>
    <dsp:sp modelId="{D750B437-FB65-472B-A507-C1EE0E99819E}">
      <dsp:nvSpPr>
        <dsp:cNvPr id="0" name=""/>
        <dsp:cNvSpPr/>
      </dsp:nvSpPr>
      <dsp:spPr>
        <a:xfrm>
          <a:off x="2825749" y="742027"/>
          <a:ext cx="2476500" cy="9906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130048" rIns="227584" bIns="130048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b="1" kern="1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高二</a:t>
          </a:r>
        </a:p>
      </dsp:txBody>
      <dsp:txXfrm>
        <a:off x="2825749" y="742027"/>
        <a:ext cx="2476500" cy="990600"/>
      </dsp:txXfrm>
    </dsp:sp>
    <dsp:sp modelId="{9DC1F934-74BB-4BC4-9A57-E4870F785212}">
      <dsp:nvSpPr>
        <dsp:cNvPr id="0" name=""/>
        <dsp:cNvSpPr/>
      </dsp:nvSpPr>
      <dsp:spPr>
        <a:xfrm>
          <a:off x="2825749" y="1732627"/>
          <a:ext cx="2476500" cy="294401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99136" bIns="224028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TW" sz="2800" b="1" kern="1200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501-503</a:t>
          </a:r>
          <a:endParaRPr lang="zh-TW" altLang="en-US" sz="2800" b="1" kern="1200" dirty="0">
            <a:solidFill>
              <a:srgbClr val="C0000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800" b="1" kern="1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鄭雅文老師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TW" sz="2800" b="1" kern="1200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504-506</a:t>
          </a:r>
          <a:endParaRPr lang="zh-TW" altLang="en-US" sz="2800" b="1" kern="1200" dirty="0">
            <a:solidFill>
              <a:srgbClr val="C0000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800" b="1" kern="1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吳盈泰老師</a:t>
          </a:r>
        </a:p>
      </dsp:txBody>
      <dsp:txXfrm>
        <a:off x="2825749" y="1732627"/>
        <a:ext cx="2476500" cy="2944012"/>
      </dsp:txXfrm>
    </dsp:sp>
    <dsp:sp modelId="{9B1AC7B4-B112-42B2-AE10-41D8ADF1733F}">
      <dsp:nvSpPr>
        <dsp:cNvPr id="0" name=""/>
        <dsp:cNvSpPr/>
      </dsp:nvSpPr>
      <dsp:spPr>
        <a:xfrm>
          <a:off x="5648960" y="742027"/>
          <a:ext cx="2476500" cy="9906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130048" rIns="227584" bIns="130048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b="1" kern="1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高三</a:t>
          </a:r>
        </a:p>
      </dsp:txBody>
      <dsp:txXfrm>
        <a:off x="5648960" y="742027"/>
        <a:ext cx="2476500" cy="990600"/>
      </dsp:txXfrm>
    </dsp:sp>
    <dsp:sp modelId="{5BE52FE0-5AFF-471A-814E-2C890973255B}">
      <dsp:nvSpPr>
        <dsp:cNvPr id="0" name=""/>
        <dsp:cNvSpPr/>
      </dsp:nvSpPr>
      <dsp:spPr>
        <a:xfrm>
          <a:off x="5648960" y="1732627"/>
          <a:ext cx="2476500" cy="294401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99136" bIns="224028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TW" sz="2800" b="1" kern="1200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601-603</a:t>
          </a:r>
          <a:endParaRPr lang="zh-TW" altLang="en-US" sz="2800" b="1" kern="1200" dirty="0">
            <a:solidFill>
              <a:srgbClr val="C0000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800" b="1" kern="1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黃品頻老師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TW" sz="2800" b="1" kern="1200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604-606</a:t>
          </a:r>
          <a:endParaRPr lang="zh-TW" altLang="en-US" sz="2800" b="1" kern="1200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800" b="1" kern="1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張詠梅老師</a:t>
          </a:r>
        </a:p>
      </dsp:txBody>
      <dsp:txXfrm>
        <a:off x="5648960" y="1732627"/>
        <a:ext cx="2476500" cy="294401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231538-0916-42C2-94F4-F0B19394E827}">
      <dsp:nvSpPr>
        <dsp:cNvPr id="0" name=""/>
        <dsp:cNvSpPr/>
      </dsp:nvSpPr>
      <dsp:spPr>
        <a:xfrm rot="5400000">
          <a:off x="5384632" y="-2096712"/>
          <a:ext cx="1116528" cy="5593314"/>
        </a:xfrm>
        <a:prstGeom prst="round2Same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800" b="1" kern="1200" dirty="0" smtClean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家庭、班級、個人因素</a:t>
          </a:r>
          <a:endParaRPr lang="zh-TW" altLang="en-US" sz="2800" kern="1200" dirty="0">
            <a:solidFill>
              <a:schemeClr val="tx1">
                <a:lumMod val="85000"/>
                <a:lumOff val="15000"/>
              </a:schemeClr>
            </a:solidFill>
          </a:endParaRPr>
        </a:p>
      </dsp:txBody>
      <dsp:txXfrm rot="-5400000">
        <a:off x="3146239" y="196185"/>
        <a:ext cx="5538810" cy="1007520"/>
      </dsp:txXfrm>
    </dsp:sp>
    <dsp:sp modelId="{54ED59F6-72A9-47FF-8966-B3CD5556CB2B}">
      <dsp:nvSpPr>
        <dsp:cNvPr id="0" name=""/>
        <dsp:cNvSpPr/>
      </dsp:nvSpPr>
      <dsp:spPr>
        <a:xfrm>
          <a:off x="0" y="7"/>
          <a:ext cx="3146239" cy="1395660"/>
        </a:xfrm>
        <a:prstGeom prst="roundRect">
          <a:avLst/>
        </a:prstGeom>
        <a:solidFill>
          <a:schemeClr val="accent3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kern="12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導師</a:t>
          </a:r>
          <a:endParaRPr lang="zh-TW" altLang="en-US" sz="2800" kern="1200" dirty="0"/>
        </a:p>
      </dsp:txBody>
      <dsp:txXfrm>
        <a:off x="68131" y="68138"/>
        <a:ext cx="3009977" cy="1259398"/>
      </dsp:txXfrm>
    </dsp:sp>
    <dsp:sp modelId="{4BA4780A-B9AD-48F1-A79B-E9A7A6F2D4FB}">
      <dsp:nvSpPr>
        <dsp:cNvPr id="0" name=""/>
        <dsp:cNvSpPr/>
      </dsp:nvSpPr>
      <dsp:spPr>
        <a:xfrm rot="5400000">
          <a:off x="5384632" y="-631269"/>
          <a:ext cx="1116528" cy="5593314"/>
        </a:xfrm>
        <a:prstGeom prst="round2Same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800" b="1" kern="1200" dirty="0" smtClean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興趣</a:t>
          </a:r>
          <a:r>
            <a:rPr lang="en-US" altLang="zh-TW" sz="2800" b="1" kern="1200" dirty="0" smtClean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/</a:t>
          </a:r>
          <a:r>
            <a:rPr lang="zh-TW" altLang="en-US" sz="2800" b="1" kern="1200" dirty="0" smtClean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性向測驗、生涯規劃</a:t>
          </a:r>
          <a:endParaRPr lang="zh-TW" altLang="en-US" sz="2800" b="1" kern="1200" dirty="0">
            <a:solidFill>
              <a:schemeClr val="tx1">
                <a:lumMod val="85000"/>
                <a:lumOff val="15000"/>
              </a:schemeClr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 rot="-5400000">
        <a:off x="3146239" y="1661628"/>
        <a:ext cx="5538810" cy="1007520"/>
      </dsp:txXfrm>
    </dsp:sp>
    <dsp:sp modelId="{FF1D1FB2-8C5F-45FD-8757-54B4FD6FC180}">
      <dsp:nvSpPr>
        <dsp:cNvPr id="0" name=""/>
        <dsp:cNvSpPr/>
      </dsp:nvSpPr>
      <dsp:spPr>
        <a:xfrm>
          <a:off x="0" y="1467557"/>
          <a:ext cx="3146239" cy="1395660"/>
        </a:xfrm>
        <a:prstGeom prst="roundRect">
          <a:avLst/>
        </a:prstGeom>
        <a:solidFill>
          <a:schemeClr val="accent3">
            <a:alpha val="90000"/>
            <a:hueOff val="0"/>
            <a:satOff val="0"/>
            <a:lumOff val="0"/>
            <a:alphaOff val="-2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kern="12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專任輔導</a:t>
          </a:r>
          <a:endParaRPr lang="en-US" altLang="zh-TW" sz="2800" b="1" kern="1200" dirty="0" smtClean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kern="12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老師</a:t>
          </a:r>
          <a:endParaRPr lang="zh-TW" altLang="en-US" sz="28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68131" y="1535688"/>
        <a:ext cx="3009977" cy="1259398"/>
      </dsp:txXfrm>
    </dsp:sp>
    <dsp:sp modelId="{6A79053C-9958-401E-BC83-60F787556035}">
      <dsp:nvSpPr>
        <dsp:cNvPr id="0" name=""/>
        <dsp:cNvSpPr/>
      </dsp:nvSpPr>
      <dsp:spPr>
        <a:xfrm rot="5400000">
          <a:off x="5384632" y="834173"/>
          <a:ext cx="1116528" cy="5593314"/>
        </a:xfrm>
        <a:prstGeom prst="round2Same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800" b="1" kern="1200" dirty="0" smtClean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課程內容</a:t>
          </a:r>
          <a:endParaRPr lang="zh-TW" altLang="en-US" sz="2800" b="1" kern="1200" dirty="0">
            <a:solidFill>
              <a:schemeClr val="tx1">
                <a:lumMod val="85000"/>
                <a:lumOff val="15000"/>
              </a:schemeClr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 rot="-5400000">
        <a:off x="3146239" y="3127070"/>
        <a:ext cx="5538810" cy="1007520"/>
      </dsp:txXfrm>
    </dsp:sp>
    <dsp:sp modelId="{E3EADE83-EE6F-4979-A210-F30B20DC5136}">
      <dsp:nvSpPr>
        <dsp:cNvPr id="0" name=""/>
        <dsp:cNvSpPr/>
      </dsp:nvSpPr>
      <dsp:spPr>
        <a:xfrm>
          <a:off x="0" y="2933001"/>
          <a:ext cx="3146239" cy="1395660"/>
        </a:xfrm>
        <a:prstGeom prst="roundRect">
          <a:avLst/>
        </a:prstGeom>
        <a:solidFill>
          <a:schemeClr val="accent3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zh-TW" sz="2800" b="1" kern="12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課程諮詢</a:t>
          </a:r>
          <a:endParaRPr lang="en-US" altLang="zh-TW" sz="2800" b="1" kern="1200" dirty="0" smtClean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zh-TW" sz="2800" b="1" kern="12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教師</a:t>
          </a:r>
          <a:endParaRPr lang="zh-TW" altLang="en-US" sz="28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68131" y="3001132"/>
        <a:ext cx="3009977" cy="125939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C50FD454-A772-4172-BBA6-81ACE930D463}" type="datetimeFigureOut">
              <a:rPr lang="zh-CN" altLang="en-US"/>
              <a:pPr>
                <a:defRPr/>
              </a:pPr>
              <a:t>2021/9/13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DCDEBE27-B6E0-4EDC-A3C2-14D9AE03338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822723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DEBE27-B6E0-4EDC-A3C2-14D9AE03338B}" type="slidenum">
              <a:rPr lang="zh-CN" altLang="en-US" smtClean="0"/>
              <a:pPr>
                <a:defRPr/>
              </a:pPr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03268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DEBE27-B6E0-4EDC-A3C2-14D9AE03338B}" type="slidenum">
              <a:rPr lang="zh-CN" altLang="en-US" smtClean="0"/>
              <a:pPr>
                <a:defRPr/>
              </a:pPr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95207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DEBE27-B6E0-4EDC-A3C2-14D9AE03338B}" type="slidenum">
              <a:rPr lang="zh-CN" altLang="en-US" smtClean="0"/>
              <a:pPr>
                <a:defRPr/>
              </a:pPr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59464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320787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DEBE27-B6E0-4EDC-A3C2-14D9AE03338B}" type="slidenum">
              <a:rPr lang="zh-CN" altLang="en-US" smtClean="0"/>
              <a:pPr>
                <a:defRPr/>
              </a:pPr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54446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DEBE27-B6E0-4EDC-A3C2-14D9AE03338B}" type="slidenum">
              <a:rPr lang="zh-CN" altLang="en-US" smtClean="0"/>
              <a:pPr>
                <a:defRPr/>
              </a:pPr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73157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DEBE27-B6E0-4EDC-A3C2-14D9AE03338B}" type="slidenum">
              <a:rPr lang="zh-CN" altLang="en-US" smtClean="0"/>
              <a:pPr>
                <a:defRPr/>
              </a:pPr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3386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DEBE27-B6E0-4EDC-A3C2-14D9AE03338B}" type="slidenum">
              <a:rPr lang="zh-CN" altLang="en-US" smtClean="0"/>
              <a:pPr>
                <a:defRPr/>
              </a:pPr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39381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DEBE27-B6E0-4EDC-A3C2-14D9AE03338B}" type="slidenum">
              <a:rPr lang="zh-CN" altLang="en-US" smtClean="0"/>
              <a:pPr>
                <a:defRPr/>
              </a:pPr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63983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DEBE27-B6E0-4EDC-A3C2-14D9AE03338B}" type="slidenum">
              <a:rPr lang="zh-CN" altLang="en-US" smtClean="0"/>
              <a:pPr>
                <a:defRPr/>
              </a:pPr>
              <a:t>56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72582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DEBE27-B6E0-4EDC-A3C2-14D9AE03338B}" type="slidenum">
              <a:rPr lang="zh-CN" altLang="en-US" smtClean="0"/>
              <a:pPr>
                <a:defRPr/>
              </a:pPr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07430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DEBE27-B6E0-4EDC-A3C2-14D9AE03338B}" type="slidenum">
              <a:rPr lang="zh-CN" altLang="en-US" smtClean="0"/>
              <a:pPr>
                <a:defRPr/>
              </a:pPr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84261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DEBE27-B6E0-4EDC-A3C2-14D9AE03338B}" type="slidenum">
              <a:rPr lang="zh-CN" altLang="en-US" smtClean="0"/>
              <a:pPr>
                <a:defRPr/>
              </a:pPr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04305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DEBE27-B6E0-4EDC-A3C2-14D9AE03338B}" type="slidenum">
              <a:rPr lang="zh-CN" altLang="en-US" smtClean="0"/>
              <a:pPr>
                <a:defRPr/>
              </a:pPr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91709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DEBE27-B6E0-4EDC-A3C2-14D9AE03338B}" type="slidenum">
              <a:rPr lang="zh-CN" altLang="en-US" smtClean="0"/>
              <a:pPr>
                <a:defRPr/>
              </a:pPr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43065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DEBE27-B6E0-4EDC-A3C2-14D9AE03338B}" type="slidenum">
              <a:rPr lang="zh-CN" altLang="en-US" smtClean="0"/>
              <a:pPr>
                <a:defRPr/>
              </a:pPr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95605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DEBE27-B6E0-4EDC-A3C2-14D9AE03338B}" type="slidenum">
              <a:rPr lang="zh-CN" altLang="en-US" smtClean="0"/>
              <a:pPr>
                <a:defRPr/>
              </a:pPr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23607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DEBE27-B6E0-4EDC-A3C2-14D9AE03338B}" type="slidenum">
              <a:rPr lang="zh-CN" altLang="en-US" smtClean="0"/>
              <a:pPr>
                <a:defRPr/>
              </a:pPr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6505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760230-1A61-46D5-B80C-C02368470E88}" type="datetimeFigureOut">
              <a:rPr lang="zh-CN" altLang="en-US"/>
              <a:pPr>
                <a:defRPr/>
              </a:pPr>
              <a:t>2021/9/13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BA5A74-EC19-4E47-A658-5A4B31DFE8F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1545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DC5D2C-E5F2-4078-83F7-5D49B35511A6}" type="datetimeFigureOut">
              <a:rPr lang="zh-CN" altLang="en-US"/>
              <a:pPr>
                <a:defRPr/>
              </a:pPr>
              <a:t>2021/9/13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19DB7F-A7E2-413B-8944-CF5A6E6727A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0835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0B9D96-86C1-4934-BD0F-4FE90CCCEC0E}" type="datetimeFigureOut">
              <a:rPr lang="zh-CN" altLang="en-US"/>
              <a:pPr>
                <a:defRPr/>
              </a:pPr>
              <a:t>2021/9/13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8958E1-5027-41B2-A3A0-782EC5F9796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5413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8B3A65-B9C2-4225-AB41-0742803A052F}" type="datetimeFigureOut">
              <a:rPr lang="zh-CN" altLang="en-US"/>
              <a:pPr>
                <a:defRPr/>
              </a:pPr>
              <a:t>2021/9/13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B47EFA-E3F8-4C11-BBF3-B37301010C2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318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95A572-B69F-412B-B8CB-A7302B0FAD51}" type="datetimeFigureOut">
              <a:rPr lang="zh-CN" altLang="en-US"/>
              <a:pPr>
                <a:defRPr/>
              </a:pPr>
              <a:t>2021/9/13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50D2B2-B376-46F3-B653-21C3EE3A5FB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0845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128F1F-0197-4495-A1BB-E98D26212766}" type="datetimeFigureOut">
              <a:rPr lang="zh-CN" altLang="en-US"/>
              <a:pPr>
                <a:defRPr/>
              </a:pPr>
              <a:t>2021/9/13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245071-8BF8-4351-BB77-A5ED83D7FAB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6689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CEF714-B727-44AB-9719-4162F8CE0FD9}" type="datetimeFigureOut">
              <a:rPr lang="zh-CN" altLang="en-US"/>
              <a:pPr>
                <a:defRPr/>
              </a:pPr>
              <a:t>2021/9/13</a:t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765AB2-D43C-4CCD-B7F2-B07E392E98B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8032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02BA2D-8791-4923-BD9F-A65777C9E9D0}" type="datetimeFigureOut">
              <a:rPr lang="zh-CN" altLang="en-US"/>
              <a:pPr>
                <a:defRPr/>
              </a:pPr>
              <a:t>2021/9/13</a:t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3595F6-781F-4FAB-9C59-BE2603C83AE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1785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1AF150-8829-4ABA-B78D-F7F76F68DD4E}" type="datetimeFigureOut">
              <a:rPr lang="zh-CN" altLang="en-US"/>
              <a:pPr>
                <a:defRPr/>
              </a:pPr>
              <a:t>2021/9/13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A69A85-740E-4621-9DF2-4848A90E24E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8447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035FD1-3B80-4066-A584-56218184D1B1}" type="datetimeFigureOut">
              <a:rPr lang="zh-CN" altLang="en-US"/>
              <a:pPr>
                <a:defRPr/>
              </a:pPr>
              <a:t>2021/9/13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8EE88E-DC1F-4784-86A9-2ED7F4D419D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844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AE7B03-B4F9-453D-859A-AECC91065553}" type="datetimeFigureOut">
              <a:rPr lang="zh-CN" altLang="en-US"/>
              <a:pPr>
                <a:defRPr/>
              </a:pPr>
              <a:t>2021/9/13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8695A8-958A-4724-B02A-9269EA077B3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2385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F61A573C-E0D0-48D4-960C-D02EF154419B}" type="datetimeFigureOut">
              <a:rPr lang="zh-CN" altLang="en-US"/>
              <a:pPr>
                <a:defRPr/>
              </a:pPr>
              <a:t>2021/9/13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493F5AF6-3A28-4FBC-B834-00D8727825B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s://collego.ceec.edu.tw/Login/Search?t=%E5%A4%96%E8%AA%9E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hyperlink" Target="https://www.cac.edu.tw/cacportal/jbcrc/LearningPortfolios_MultiQuery/index.php" TargetMode="Externa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hyperlink" Target="https://ioh.tw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2840410" y="2913180"/>
            <a:ext cx="634019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台南市立大灣高級中學</a:t>
            </a:r>
            <a:endParaRPr lang="zh-CN" altLang="en-US" sz="4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3800" y="1476187"/>
            <a:ext cx="1560530" cy="1852492"/>
          </a:xfrm>
          <a:prstGeom prst="rect">
            <a:avLst/>
          </a:prstGeom>
          <a:noFill/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0410" y="3663678"/>
            <a:ext cx="936992" cy="521224"/>
          </a:xfrm>
          <a:prstGeom prst="rect">
            <a:avLst/>
          </a:prstGeom>
        </p:spPr>
      </p:pic>
      <p:sp>
        <p:nvSpPr>
          <p:cNvPr id="124" name="文本框 123"/>
          <p:cNvSpPr txBox="1"/>
          <p:nvPr/>
        </p:nvSpPr>
        <p:spPr>
          <a:xfrm>
            <a:off x="4213918" y="2030311"/>
            <a:ext cx="31133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110</a:t>
            </a:r>
            <a:r>
              <a:rPr lang="zh-TW" altLang="en-US" sz="4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學年度</a:t>
            </a:r>
            <a:endParaRPr lang="zh-CN" altLang="en-US" sz="4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3248683" y="3924290"/>
            <a:ext cx="532091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文本框 126"/>
          <p:cNvSpPr txBox="1"/>
          <p:nvPr/>
        </p:nvSpPr>
        <p:spPr>
          <a:xfrm>
            <a:off x="3928952" y="4057786"/>
            <a:ext cx="57551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課程說明會</a:t>
            </a:r>
            <a:r>
              <a:rPr lang="en-US" altLang="zh-TW" sz="4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zh-TW" altLang="en-US" sz="4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家長場</a:t>
            </a:r>
            <a:r>
              <a:rPr lang="en-US" altLang="zh-TW" sz="4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endParaRPr lang="zh-CN" altLang="en-US" sz="4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604">
        <p14:vortex dir="r"/>
      </p:transition>
    </mc:Choice>
    <mc:Fallback xmlns="">
      <p:transition spd="slow" advTm="60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4" grpId="0"/>
      <p:bldP spid="12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68650" y="1418473"/>
            <a:ext cx="10508950" cy="4351338"/>
          </a:xfrm>
        </p:spPr>
        <p:txBody>
          <a:bodyPr/>
          <a:lstStyle/>
          <a:p>
            <a:pPr marL="0" indent="0" eaLnBrk="1" hangingPunct="1">
              <a:spcBef>
                <a:spcPct val="0"/>
              </a:spcBef>
              <a:buNone/>
            </a:pPr>
            <a:r>
              <a:rPr lang="zh-TW" altLang="en-US" sz="4000" b="1" spc="5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Noto Sans CJK JP Medium"/>
              </a:rPr>
              <a:t>大灣學  站在國際舞台前，要先站穩大灣講台 </a:t>
            </a:r>
            <a:r>
              <a:rPr lang="en-US" altLang="zh-TW" sz="4000" b="1" spc="5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Noto Sans CJK JP Medium"/>
              </a:rPr>
              <a:t>!</a:t>
            </a:r>
          </a:p>
        </p:txBody>
      </p:sp>
      <p:sp>
        <p:nvSpPr>
          <p:cNvPr id="5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2. </a:t>
            </a:r>
            <a:r>
              <a:rPr lang="zh-TW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課程介紹</a:t>
            </a:r>
            <a:r>
              <a:rPr lang="en-US" altLang="zh-TW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   </a:t>
            </a:r>
            <a:r>
              <a:rPr lang="en-US" altLang="zh-TW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TW" alt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9080" y="2302741"/>
            <a:ext cx="935355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731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68650" y="1418473"/>
            <a:ext cx="10508950" cy="4351338"/>
          </a:xfrm>
        </p:spPr>
        <p:txBody>
          <a:bodyPr/>
          <a:lstStyle/>
          <a:p>
            <a:pPr marL="0" indent="0" eaLnBrk="1" hangingPunct="1">
              <a:spcBef>
                <a:spcPct val="0"/>
              </a:spcBef>
              <a:buNone/>
            </a:pPr>
            <a:r>
              <a:rPr lang="zh-TW" altLang="en-US" sz="4000" b="1" spc="5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Noto Sans CJK JP Medium"/>
              </a:rPr>
              <a:t>大灣學  數位攝影及共同策展 </a:t>
            </a:r>
            <a:endParaRPr lang="en-US" altLang="zh-TW" sz="4000" b="1" spc="5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Noto Sans CJK JP Medium"/>
            </a:endParaRPr>
          </a:p>
        </p:txBody>
      </p:sp>
      <p:sp>
        <p:nvSpPr>
          <p:cNvPr id="5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2. </a:t>
            </a:r>
            <a:r>
              <a:rPr lang="zh-TW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課程介紹</a:t>
            </a:r>
            <a:r>
              <a:rPr lang="en-US" altLang="zh-TW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   </a:t>
            </a:r>
            <a:r>
              <a:rPr lang="en-US" altLang="zh-TW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TW" alt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075" y="2399323"/>
            <a:ext cx="10229850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927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39341" y="1649382"/>
            <a:ext cx="6638914" cy="4351338"/>
          </a:xfrm>
        </p:spPr>
        <p:txBody>
          <a:bodyPr/>
          <a:lstStyle/>
          <a:p>
            <a:pPr marL="0" indent="0" eaLnBrk="1" hangingPunct="1">
              <a:spcBef>
                <a:spcPct val="0"/>
              </a:spcBef>
              <a:buNone/>
            </a:pPr>
            <a:r>
              <a:rPr lang="zh-TW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高二、高三</a:t>
            </a:r>
            <a:endParaRPr lang="en-US" altLang="zh-TW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eaLnBrk="1" hangingPunct="1">
              <a:spcBef>
                <a:spcPct val="0"/>
              </a:spcBef>
              <a:buNone/>
            </a:pPr>
            <a:endParaRPr lang="en-US" altLang="zh-TW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>
              <a:spcBef>
                <a:spcPct val="0"/>
              </a:spcBef>
            </a:pPr>
            <a:r>
              <a:rPr lang="zh-TW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社會班群</a:t>
            </a:r>
            <a:r>
              <a:rPr lang="en-US" altLang="zh-TW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自然班群在</a:t>
            </a:r>
            <a:endParaRPr lang="en-US" altLang="zh-TW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eaLnBrk="1" hangingPunct="1">
              <a:spcBef>
                <a:spcPct val="0"/>
              </a:spcBef>
              <a:buNone/>
            </a:pPr>
            <a:r>
              <a:rPr lang="zh-TW" altLang="en-US" sz="4000" b="1" spc="5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Noto Sans CJK JP Medium"/>
              </a:rPr>
              <a:t> 加深加廣選修、多元選修、</a:t>
            </a:r>
            <a:endParaRPr lang="en-US" altLang="zh-TW" sz="4000" b="1" spc="5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Noto Sans CJK JP Medium"/>
            </a:endParaRPr>
          </a:p>
          <a:p>
            <a:pPr marL="0" indent="0" eaLnBrk="1" hangingPunct="1">
              <a:spcBef>
                <a:spcPct val="0"/>
              </a:spcBef>
              <a:buNone/>
            </a:pPr>
            <a:r>
              <a:rPr lang="zh-TW" altLang="en-US" sz="4000" b="1" spc="5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r>
              <a:rPr lang="zh-TW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課程不同</a:t>
            </a:r>
            <a:endParaRPr lang="en-US" altLang="zh-TW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eaLnBrk="1" hangingPunct="1">
              <a:spcBef>
                <a:spcPct val="0"/>
              </a:spcBef>
              <a:buNone/>
            </a:pPr>
            <a:endParaRPr lang="en-US" altLang="zh-TW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2. </a:t>
            </a:r>
            <a:r>
              <a:rPr lang="zh-TW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課程介紹</a:t>
            </a:r>
            <a:r>
              <a:rPr lang="en-US" altLang="zh-TW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   </a:t>
            </a:r>
            <a:r>
              <a:rPr lang="en-US" altLang="zh-TW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TW" alt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5990" y="-100441"/>
            <a:ext cx="5056010" cy="6958441"/>
          </a:xfrm>
          <a:prstGeom prst="rect">
            <a:avLst/>
          </a:prstGeom>
        </p:spPr>
      </p:pic>
      <p:sp>
        <p:nvSpPr>
          <p:cNvPr id="11" name="Google Shape;212;p6"/>
          <p:cNvSpPr/>
          <p:nvPr/>
        </p:nvSpPr>
        <p:spPr>
          <a:xfrm>
            <a:off x="8671796" y="1649382"/>
            <a:ext cx="1225485" cy="300886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213;p6"/>
          <p:cNvSpPr/>
          <p:nvPr/>
        </p:nvSpPr>
        <p:spPr>
          <a:xfrm>
            <a:off x="9970130" y="1649382"/>
            <a:ext cx="1225485" cy="300886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212;p6"/>
          <p:cNvSpPr/>
          <p:nvPr/>
        </p:nvSpPr>
        <p:spPr>
          <a:xfrm>
            <a:off x="8671796" y="3994111"/>
            <a:ext cx="1225485" cy="300886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213;p6"/>
          <p:cNvSpPr/>
          <p:nvPr/>
        </p:nvSpPr>
        <p:spPr>
          <a:xfrm>
            <a:off x="9970130" y="3994111"/>
            <a:ext cx="1225485" cy="300886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63252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2. </a:t>
            </a:r>
            <a:r>
              <a:rPr lang="zh-TW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課程介紹</a:t>
            </a:r>
            <a:r>
              <a:rPr lang="en-US" altLang="zh-TW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   </a:t>
            </a:r>
            <a:r>
              <a:rPr lang="en-US" altLang="zh-TW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TW" alt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59461939"/>
              </p:ext>
            </p:extLst>
          </p:nvPr>
        </p:nvGraphicFramePr>
        <p:xfrm>
          <a:off x="838200" y="2590556"/>
          <a:ext cx="10515600" cy="2956560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823546">
                  <a:extLst>
                    <a:ext uri="{9D8B030D-6E8A-4147-A177-3AD203B41FA5}">
                      <a16:colId xmlns:a16="http://schemas.microsoft.com/office/drawing/2014/main" val="1395488306"/>
                    </a:ext>
                  </a:extLst>
                </a:gridCol>
                <a:gridCol w="4434254">
                  <a:extLst>
                    <a:ext uri="{9D8B030D-6E8A-4147-A177-3AD203B41FA5}">
                      <a16:colId xmlns:a16="http://schemas.microsoft.com/office/drawing/2014/main" val="687114450"/>
                    </a:ext>
                  </a:extLst>
                </a:gridCol>
                <a:gridCol w="929054">
                  <a:extLst>
                    <a:ext uri="{9D8B030D-6E8A-4147-A177-3AD203B41FA5}">
                      <a16:colId xmlns:a16="http://schemas.microsoft.com/office/drawing/2014/main" val="3065267206"/>
                    </a:ext>
                  </a:extLst>
                </a:gridCol>
                <a:gridCol w="4328746">
                  <a:extLst>
                    <a:ext uri="{9D8B030D-6E8A-4147-A177-3AD203B41FA5}">
                      <a16:colId xmlns:a16="http://schemas.microsoft.com/office/drawing/2014/main" val="1961386316"/>
                    </a:ext>
                  </a:extLst>
                </a:gridCol>
              </a:tblGrid>
              <a:tr h="370840">
                <a:tc gridSpan="4">
                  <a:txBody>
                    <a:bodyPr/>
                    <a:lstStyle/>
                    <a:p>
                      <a:pPr algn="ctr"/>
                      <a:r>
                        <a:rPr lang="en-US" altLang="zh-TW" sz="3600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1101</a:t>
                      </a:r>
                      <a:r>
                        <a:rPr lang="zh-TW" altLang="en-US" sz="3600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高二上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800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48828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sz="3200" dirty="0"/>
                        <a:t>1</a:t>
                      </a:r>
                      <a:endParaRPr lang="zh-TW" alt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zh-TW" altLang="zh-TW" sz="3200" b="1" i="0" u="none" strike="noStrike" cap="none" dirty="0">
                          <a:solidFill>
                            <a:srgbClr val="1C1C1C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  <a:sym typeface="Arial"/>
                        </a:rPr>
                        <a:t>悅讀你的世界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3200" dirty="0"/>
                        <a:t>5</a:t>
                      </a:r>
                      <a:endParaRPr lang="zh-TW" alt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3200" b="1" i="0" u="none" strike="noStrike" cap="none" dirty="0">
                          <a:solidFill>
                            <a:srgbClr val="1C1C1C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  <a:sym typeface="Arial"/>
                        </a:rPr>
                        <a:t>蘋果樹下的人生</a:t>
                      </a:r>
                      <a:r>
                        <a:rPr lang="en-US" altLang="zh-TW" sz="3200" b="1" i="0" u="none" strike="noStrike" cap="none" dirty="0">
                          <a:solidFill>
                            <a:srgbClr val="1C1C1C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  <a:sym typeface="Arial"/>
                        </a:rPr>
                        <a:t>(1)</a:t>
                      </a:r>
                      <a:endParaRPr lang="zh-TW" altLang="en-US" sz="3200" b="1" i="0" u="none" strike="noStrike" cap="none" dirty="0">
                        <a:solidFill>
                          <a:srgbClr val="1C1C1C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  <a:sym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68976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sz="3200" dirty="0"/>
                        <a:t>2</a:t>
                      </a:r>
                      <a:endParaRPr lang="zh-TW" alt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zh-TW" altLang="zh-TW" sz="3200" b="1" i="0" u="none" strike="noStrike" cap="none" dirty="0">
                          <a:solidFill>
                            <a:srgbClr val="1C1C1C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  <a:sym typeface="Arial"/>
                        </a:rPr>
                        <a:t>從電影看世界</a:t>
                      </a:r>
                      <a:endParaRPr lang="zh-TW" altLang="en-US" sz="3200" b="1" i="0" u="none" strike="noStrike" cap="none" dirty="0">
                        <a:solidFill>
                          <a:srgbClr val="1C1C1C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3200" dirty="0"/>
                        <a:t>6</a:t>
                      </a:r>
                      <a:endParaRPr lang="zh-TW" alt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3200" b="1" i="0" u="none" strike="noStrike" cap="none" dirty="0">
                          <a:solidFill>
                            <a:srgbClr val="1C1C1C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  <a:sym typeface="Arial"/>
                        </a:rPr>
                        <a:t>英聲燕語唱人生</a:t>
                      </a:r>
                      <a:endParaRPr lang="zh-TW" altLang="en-US" sz="3200" b="1" i="0" u="none" strike="noStrike" cap="none" dirty="0">
                        <a:solidFill>
                          <a:srgbClr val="1C1C1C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  <a:sym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97152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sz="3200" dirty="0"/>
                        <a:t>3</a:t>
                      </a:r>
                      <a:endParaRPr lang="zh-TW" alt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3200" b="1" i="0" u="none" strike="noStrike" cap="none" dirty="0">
                          <a:solidFill>
                            <a:srgbClr val="1C1C1C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  <a:sym typeface="Arial"/>
                        </a:rPr>
                        <a:t>發現生活中的數學</a:t>
                      </a:r>
                      <a:endParaRPr lang="zh-TW" altLang="en-US" sz="3200" b="1" i="0" u="none" strike="noStrike" cap="none" dirty="0">
                        <a:solidFill>
                          <a:srgbClr val="1C1C1C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3200" dirty="0"/>
                        <a:t>7</a:t>
                      </a:r>
                      <a:endParaRPr lang="zh-TW" alt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3200" b="1" i="0" u="none" strike="noStrike" cap="none" dirty="0">
                          <a:solidFill>
                            <a:srgbClr val="1C1C1C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  <a:sym typeface="Arial"/>
                        </a:rPr>
                        <a:t>大灣故事屋</a:t>
                      </a:r>
                      <a:endParaRPr lang="zh-TW" altLang="en-US" sz="3200" b="1" i="0" u="none" strike="noStrike" cap="none" dirty="0">
                        <a:solidFill>
                          <a:srgbClr val="1C1C1C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  <a:sym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637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sz="3200" dirty="0"/>
                        <a:t>4</a:t>
                      </a:r>
                      <a:endParaRPr lang="zh-TW" alt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3200" b="1" i="0" u="none" strike="noStrike" cap="none" dirty="0">
                          <a:solidFill>
                            <a:srgbClr val="1C1C1C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  <a:sym typeface="Arial"/>
                        </a:rPr>
                        <a:t>程式設計</a:t>
                      </a:r>
                      <a:endParaRPr lang="zh-TW" altLang="en-US" sz="3200" b="1" i="0" u="none" strike="noStrike" cap="none" dirty="0">
                        <a:solidFill>
                          <a:srgbClr val="1C1C1C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sz="3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2366559"/>
                  </a:ext>
                </a:extLst>
              </a:tr>
            </a:tbl>
          </a:graphicData>
        </a:graphic>
      </p:graphicFrame>
      <p:sp>
        <p:nvSpPr>
          <p:cNvPr id="15" name="內容版面配置區 2"/>
          <p:cNvSpPr txBox="1">
            <a:spLocks/>
          </p:cNvSpPr>
          <p:nvPr/>
        </p:nvSpPr>
        <p:spPr bwMode="auto">
          <a:xfrm>
            <a:off x="1008619" y="1195778"/>
            <a:ext cx="6638914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spcBef>
                <a:spcPct val="0"/>
              </a:spcBef>
              <a:buFont typeface="Arial" pitchFamily="34" charset="0"/>
              <a:buNone/>
            </a:pPr>
            <a:endParaRPr lang="en-US" altLang="zh-TW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eaLnBrk="1" hangingPunct="1">
              <a:spcBef>
                <a:spcPct val="0"/>
              </a:spcBef>
              <a:buFont typeface="Arial" pitchFamily="34" charset="0"/>
              <a:buNone/>
            </a:pPr>
            <a:r>
              <a:rPr lang="zh-TW" altLang="en-US" sz="4000" b="1" spc="5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Noto Sans CJK JP Medium"/>
              </a:rPr>
              <a:t>  多元選修課程</a:t>
            </a:r>
            <a:r>
              <a:rPr lang="en-US" altLang="zh-TW" sz="4000" b="1" spc="5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Noto Sans CJK JP Medium"/>
              </a:rPr>
              <a:t>(</a:t>
            </a:r>
            <a:r>
              <a:rPr lang="zh-TW" altLang="en-US" sz="4000" b="1" spc="5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Noto Sans CJK JP Medium"/>
              </a:rPr>
              <a:t>以高二為例</a:t>
            </a:r>
            <a:r>
              <a:rPr lang="en-US" altLang="zh-TW" sz="4000" b="1" spc="5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Noto Sans CJK JP Medium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595975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60981" y="361285"/>
            <a:ext cx="10515600" cy="1325563"/>
          </a:xfrm>
        </p:spPr>
        <p:txBody>
          <a:bodyPr/>
          <a:lstStyle/>
          <a:p>
            <a:r>
              <a:rPr lang="en-US" altLang="zh-TW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2. </a:t>
            </a:r>
            <a:r>
              <a:rPr lang="zh-TW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課程介紹</a:t>
            </a:r>
            <a:r>
              <a:rPr lang="en-US" altLang="zh-TW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多元選修</a:t>
            </a:r>
            <a:r>
              <a:rPr lang="en-US" altLang="zh-TW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以高二為例</a:t>
            </a:r>
            <a:r>
              <a:rPr lang="en-US" altLang="zh-TW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br>
              <a:rPr lang="en-US" altLang="zh-TW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TW" altLang="en-US" dirty="0"/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890689" y="1452532"/>
            <a:ext cx="10931856" cy="4351338"/>
          </a:xfrm>
        </p:spPr>
        <p:txBody>
          <a:bodyPr/>
          <a:lstStyle/>
          <a:p>
            <a:pPr marL="0" indent="0">
              <a:spcBef>
                <a:spcPct val="0"/>
              </a:spcBef>
              <a:buNone/>
            </a:pPr>
            <a:r>
              <a:rPr lang="en-US" altLang="zh-TW" sz="4000" b="1" spc="5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Noto Sans CJK JP Medium"/>
              </a:rPr>
              <a:t>Ⅰ</a:t>
            </a:r>
            <a:r>
              <a:rPr lang="zh-TW" altLang="en-US" sz="4000" b="1" spc="5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Noto Sans CJK JP Medium"/>
              </a:rPr>
              <a:t>悅讀你的世界</a:t>
            </a:r>
            <a:endParaRPr lang="en-US" altLang="zh-TW" sz="4000" b="1" spc="5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Noto Sans CJK JP Medium"/>
            </a:endParaRPr>
          </a:p>
          <a:p>
            <a:pPr marL="0" indent="0">
              <a:spcBef>
                <a:spcPct val="0"/>
              </a:spcBef>
              <a:buNone/>
            </a:pPr>
            <a:endParaRPr lang="en-US" altLang="zh-TW" sz="4000" b="1" spc="5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Noto Sans CJK JP Medium"/>
            </a:endParaRPr>
          </a:p>
          <a:p>
            <a:pPr>
              <a:spcBef>
                <a:spcPct val="0"/>
              </a:spcBef>
            </a:pPr>
            <a:r>
              <a:rPr lang="zh-TW" alt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  課程介紹</a:t>
            </a:r>
            <a:endParaRPr lang="en-US" altLang="zh-TW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sz="3200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</a:t>
            </a:r>
            <a:r>
              <a:rPr lang="zh-TW" altLang="zh-TW" sz="3600" b="1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教導</a:t>
            </a:r>
            <a:r>
              <a:rPr lang="en-US" altLang="zh-TW" sz="3600" b="1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PISA</a:t>
            </a:r>
            <a:r>
              <a:rPr lang="zh-TW" altLang="zh-TW" sz="3600" b="1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閱讀之三大策略</a:t>
            </a:r>
            <a:r>
              <a:rPr lang="en-US" altLang="zh-TW" sz="3600" b="1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zh-TW" sz="3600" b="1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檢索訊息、統整解釋、省</a:t>
            </a:r>
            <a:r>
              <a:rPr lang="zh-TW" altLang="en-US" sz="3600" b="1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endParaRPr lang="en-US" altLang="zh-TW" sz="3600" b="1" dirty="0">
              <a:solidFill>
                <a:schemeClr val="bg1">
                  <a:lumMod val="9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sz="3600" b="1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</a:t>
            </a:r>
            <a:r>
              <a:rPr lang="zh-TW" altLang="zh-TW" sz="3600" b="1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思評鑑。藉</a:t>
            </a:r>
            <a:r>
              <a:rPr lang="zh-TW" altLang="en-US" sz="3600" b="1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此</a:t>
            </a:r>
            <a:r>
              <a:rPr lang="zh-TW" altLang="zh-TW" sz="3600" b="1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幫助學生增進閱讀技巧能力，期能有</a:t>
            </a:r>
            <a:endParaRPr lang="en-US" altLang="zh-TW" sz="3600" b="1" dirty="0">
              <a:solidFill>
                <a:schemeClr val="bg1">
                  <a:lumMod val="9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sz="3600" b="1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r>
              <a:rPr lang="zh-TW" altLang="zh-TW" sz="3600" b="1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系統的釐清文章脈絡，進而反思文本之內容並應用。</a:t>
            </a:r>
            <a:endParaRPr lang="en-US" altLang="zh-CN" sz="3600" b="1" dirty="0">
              <a:solidFill>
                <a:schemeClr val="bg1">
                  <a:lumMod val="9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對應學群</a:t>
            </a:r>
            <a:endParaRPr lang="en-US" altLang="zh-TW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sz="3200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r>
              <a:rPr lang="zh-TW" altLang="zh-TW" sz="3600" b="1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大眾傳播</a:t>
            </a:r>
            <a:r>
              <a:rPr lang="en-US" altLang="zh-TW" sz="3600" b="1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zh-TW" altLang="zh-TW" sz="3600" b="1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教育</a:t>
            </a:r>
            <a:endParaRPr lang="zh-TW" altLang="en-US" sz="3600" b="1" dirty="0">
              <a:solidFill>
                <a:schemeClr val="bg1">
                  <a:lumMod val="9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eaLnBrk="1" hangingPunct="1">
              <a:spcBef>
                <a:spcPct val="0"/>
              </a:spcBef>
              <a:buNone/>
            </a:pPr>
            <a:endParaRPr lang="en-US" altLang="zh-TW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新細明體" panose="02020500000000000000" pitchFamily="18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09170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60981" y="361285"/>
            <a:ext cx="10515600" cy="1325563"/>
          </a:xfrm>
        </p:spPr>
        <p:txBody>
          <a:bodyPr/>
          <a:lstStyle/>
          <a:p>
            <a:r>
              <a:rPr lang="en-US" altLang="zh-TW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2. </a:t>
            </a:r>
            <a:r>
              <a:rPr lang="zh-TW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課程介紹</a:t>
            </a:r>
            <a:r>
              <a:rPr lang="en-US" altLang="zh-TW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多元選修</a:t>
            </a:r>
            <a:r>
              <a:rPr lang="en-US" altLang="zh-TW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以高二為例</a:t>
            </a:r>
            <a:r>
              <a:rPr lang="en-US" altLang="zh-TW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br>
              <a:rPr lang="en-US" altLang="zh-TW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TW" altLang="en-US" dirty="0"/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930563" y="1456171"/>
            <a:ext cx="10515600" cy="4351338"/>
          </a:xfrm>
        </p:spPr>
        <p:txBody>
          <a:bodyPr/>
          <a:lstStyle/>
          <a:p>
            <a:pPr marL="0" indent="0">
              <a:spcBef>
                <a:spcPct val="0"/>
              </a:spcBef>
              <a:buNone/>
            </a:pPr>
            <a:r>
              <a:rPr lang="en-US" altLang="zh-TW" sz="4000" b="1" spc="5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Noto Sans CJK JP Medium"/>
              </a:rPr>
              <a:t>Ⅱ</a:t>
            </a:r>
            <a:r>
              <a:rPr lang="zh-TW" altLang="en-US" sz="4000" b="1" spc="5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Noto Sans CJK JP Medium"/>
              </a:rPr>
              <a:t>從電影看世界</a:t>
            </a:r>
            <a:endParaRPr lang="en-US" altLang="zh-TW" sz="4000" b="1" spc="5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Noto Sans CJK JP Medium"/>
            </a:endParaRPr>
          </a:p>
          <a:p>
            <a:pPr marL="0" indent="0" eaLnBrk="1" hangingPunct="1">
              <a:spcBef>
                <a:spcPct val="0"/>
              </a:spcBef>
              <a:buNone/>
            </a:pPr>
            <a:endParaRPr lang="en-US" altLang="zh-TW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新細明體" panose="02020500000000000000" pitchFamily="18" charset="-120"/>
              <a:ea typeface="微軟正黑體" panose="020B0604030504040204" pitchFamily="34" charset="-120"/>
            </a:endParaRPr>
          </a:p>
        </p:txBody>
      </p:sp>
      <p:sp>
        <p:nvSpPr>
          <p:cNvPr id="5" name="文本框 38">
            <a:extLst>
              <a:ext uri="{FF2B5EF4-FFF2-40B4-BE49-F238E27FC236}">
                <a16:creationId xmlns:a16="http://schemas.microsoft.com/office/drawing/2014/main" id="{5E5C47F1-818C-419E-973D-0F88C8FED09E}"/>
              </a:ext>
            </a:extLst>
          </p:cNvPr>
          <p:cNvSpPr txBox="1"/>
          <p:nvPr/>
        </p:nvSpPr>
        <p:spPr>
          <a:xfrm>
            <a:off x="997528" y="2036112"/>
            <a:ext cx="12094218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zh-TW" alt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課程介紹</a:t>
            </a:r>
            <a:endParaRPr lang="en-US" altLang="zh-TW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3600" b="1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</a:t>
            </a:r>
            <a:r>
              <a:rPr lang="zh-TW" altLang="zh-TW" sz="3600" b="1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強調語文表達、公民素養、閱讀素養、藝文素養</a:t>
            </a:r>
            <a:endParaRPr lang="en-US" altLang="zh-TW" sz="3600" b="1" dirty="0">
              <a:solidFill>
                <a:schemeClr val="bg1">
                  <a:lumMod val="9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3600" b="1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</a:t>
            </a:r>
            <a:r>
              <a:rPr lang="zh-TW" altLang="zh-TW" sz="3600" b="1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等多元能力</a:t>
            </a:r>
            <a:r>
              <a:rPr lang="zh-TW" altLang="en-US" sz="3600" b="1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培養</a:t>
            </a:r>
            <a:r>
              <a:rPr lang="en-US" altLang="zh-TW" sz="3600" b="1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zh-TW" sz="3600" b="1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。意識到自我的世界公民責任，</a:t>
            </a:r>
            <a:endParaRPr lang="en-US" altLang="zh-TW" sz="3600" b="1" dirty="0">
              <a:solidFill>
                <a:schemeClr val="bg1">
                  <a:lumMod val="9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3600" b="1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</a:t>
            </a:r>
            <a:r>
              <a:rPr lang="zh-TW" altLang="en-US" sz="3600" b="1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並運用</a:t>
            </a:r>
            <a:r>
              <a:rPr lang="zh-TW" altLang="zh-TW" sz="3600" b="1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科技與資訊能力激發主動探究精神，培養獨</a:t>
            </a:r>
            <a:endParaRPr lang="en-US" altLang="zh-TW" sz="3600" b="1" dirty="0">
              <a:solidFill>
                <a:schemeClr val="bg1">
                  <a:lumMod val="9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3600" b="1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</a:t>
            </a:r>
            <a:r>
              <a:rPr lang="zh-TW" altLang="zh-TW" sz="3600" b="1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立思考及團隊合作</a:t>
            </a:r>
            <a:r>
              <a:rPr lang="zh-TW" altLang="en-US" sz="3600" b="1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精神</a:t>
            </a:r>
            <a:r>
              <a:rPr lang="zh-TW" altLang="zh-TW" sz="4000" b="1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CN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zh-TW" alt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對應學群</a:t>
            </a:r>
            <a:endParaRPr lang="en-US" altLang="zh-TW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3600" b="1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</a:t>
            </a:r>
            <a:r>
              <a:rPr lang="zh-TW" altLang="zh-TW" sz="3600" b="1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藝術</a:t>
            </a:r>
            <a:r>
              <a:rPr lang="en-US" altLang="zh-TW" sz="3600" b="1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 </a:t>
            </a:r>
            <a:r>
              <a:rPr lang="zh-TW" altLang="zh-TW" sz="3600" b="1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社會心理</a:t>
            </a:r>
            <a:r>
              <a:rPr lang="en-US" altLang="zh-TW" sz="3600" b="1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 </a:t>
            </a:r>
            <a:r>
              <a:rPr lang="zh-TW" altLang="zh-TW" sz="3600" b="1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大眾傳播</a:t>
            </a:r>
            <a:r>
              <a:rPr lang="en-US" altLang="zh-TW" sz="3600" b="1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 </a:t>
            </a:r>
            <a:r>
              <a:rPr lang="zh-TW" altLang="zh-TW" sz="3600" b="1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教育</a:t>
            </a:r>
            <a:r>
              <a:rPr lang="en-US" altLang="zh-TW" sz="3600" b="1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 </a:t>
            </a:r>
            <a:r>
              <a:rPr lang="zh-TW" altLang="zh-TW" sz="3600" b="1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法政</a:t>
            </a:r>
            <a:endParaRPr lang="en-US" altLang="zh-CN" sz="3600" b="1" dirty="0">
              <a:solidFill>
                <a:schemeClr val="bg1">
                  <a:lumMod val="9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CN" altLang="en-US" sz="3600" b="1" dirty="0">
              <a:solidFill>
                <a:schemeClr val="bg1">
                  <a:lumMod val="9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89502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60981" y="361285"/>
            <a:ext cx="10515600" cy="1325563"/>
          </a:xfrm>
        </p:spPr>
        <p:txBody>
          <a:bodyPr/>
          <a:lstStyle/>
          <a:p>
            <a:r>
              <a:rPr lang="en-US" altLang="zh-TW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2. </a:t>
            </a:r>
            <a:r>
              <a:rPr lang="zh-TW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課程介紹</a:t>
            </a:r>
            <a:r>
              <a:rPr lang="en-US" altLang="zh-TW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多元選修</a:t>
            </a:r>
            <a:r>
              <a:rPr lang="en-US" altLang="zh-TW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以高二為例</a:t>
            </a:r>
            <a:r>
              <a:rPr lang="en-US" altLang="zh-TW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br>
              <a:rPr lang="en-US" altLang="zh-TW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TW" altLang="en-US" dirty="0"/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Bef>
                <a:spcPct val="0"/>
              </a:spcBef>
              <a:buNone/>
            </a:pPr>
            <a:r>
              <a:rPr lang="en-US" altLang="zh-TW" sz="4000" b="1" spc="5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Noto Sans CJK JP Medium"/>
              </a:rPr>
              <a:t>Ⅲ</a:t>
            </a:r>
            <a:r>
              <a:rPr lang="zh-TW" altLang="en-US" sz="4000" b="1" spc="5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Noto Sans CJK JP Medium"/>
              </a:rPr>
              <a:t>發現生活中的數學</a:t>
            </a:r>
            <a:endParaRPr lang="en-US" altLang="zh-TW" sz="4000" b="1" spc="5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Noto Sans CJK JP Medium"/>
            </a:endParaRPr>
          </a:p>
          <a:p>
            <a:pPr marL="0" indent="0" eaLnBrk="1" hangingPunct="1">
              <a:spcBef>
                <a:spcPct val="0"/>
              </a:spcBef>
              <a:buNone/>
            </a:pPr>
            <a:endParaRPr lang="en-US" altLang="zh-TW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新細明體" panose="02020500000000000000" pitchFamily="18" charset="-120"/>
              <a:ea typeface="微軟正黑體" panose="020B0604030504040204" pitchFamily="34" charset="-120"/>
            </a:endParaRPr>
          </a:p>
        </p:txBody>
      </p:sp>
      <p:sp>
        <p:nvSpPr>
          <p:cNvPr id="8" name="文本框 38">
            <a:extLst>
              <a:ext uri="{FF2B5EF4-FFF2-40B4-BE49-F238E27FC236}">
                <a16:creationId xmlns:a16="http://schemas.microsoft.com/office/drawing/2014/main" id="{5E5C47F1-818C-419E-973D-0F88C8FED09E}"/>
              </a:ext>
            </a:extLst>
          </p:cNvPr>
          <p:cNvSpPr txBox="1"/>
          <p:nvPr/>
        </p:nvSpPr>
        <p:spPr>
          <a:xfrm>
            <a:off x="1032171" y="2525641"/>
            <a:ext cx="10651829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zh-TW" alt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課程介紹</a:t>
            </a:r>
            <a:endParaRPr lang="en-US" altLang="zh-TW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600" b="1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</a:t>
            </a:r>
            <a:r>
              <a:rPr lang="zh-TW" altLang="zh-TW" sz="3600" b="1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利用生活上常見的問題，帶領學生認識數學如何在</a:t>
            </a:r>
            <a:endParaRPr lang="en-US" altLang="zh-TW" sz="3600" b="1" dirty="0">
              <a:solidFill>
                <a:schemeClr val="bg1">
                  <a:lumMod val="9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600" b="1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</a:t>
            </a:r>
            <a:r>
              <a:rPr lang="zh-TW" altLang="zh-TW" sz="3600" b="1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各行各業中，扮領不可或缺的角色。</a:t>
            </a:r>
            <a:endParaRPr lang="en-US" altLang="zh-TW" sz="3600" b="1" dirty="0">
              <a:solidFill>
                <a:schemeClr val="bg1">
                  <a:lumMod val="9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CN" sz="3200" dirty="0">
              <a:solidFill>
                <a:schemeClr val="bg1">
                  <a:lumMod val="9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TW" alt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對應學群</a:t>
            </a:r>
            <a:endParaRPr lang="en-US" altLang="zh-TW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   </a:t>
            </a:r>
            <a:r>
              <a:rPr lang="zh-TW" altLang="zh-TW" sz="3600" b="1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資訊</a:t>
            </a:r>
            <a:r>
              <a:rPr lang="en-US" altLang="zh-TW" sz="3600" b="1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zh-TW" altLang="zh-TW" sz="3600" b="1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數理化</a:t>
            </a:r>
            <a:r>
              <a:rPr lang="en-US" altLang="zh-TW" sz="3600" b="1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zh-TW" altLang="zh-TW" sz="3600" b="1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建築設計</a:t>
            </a:r>
            <a:r>
              <a:rPr lang="en-US" altLang="zh-TW" sz="3600" b="1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zh-TW" altLang="zh-TW" sz="3600" b="1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財經</a:t>
            </a:r>
            <a:r>
              <a:rPr lang="en-US" altLang="zh-TW" sz="3600" b="1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 </a:t>
            </a:r>
            <a:r>
              <a:rPr lang="zh-TW" altLang="zh-TW" sz="3600" b="1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遊憩運動</a:t>
            </a:r>
            <a:endParaRPr lang="zh-TW" altLang="en-US" sz="3600" b="1" dirty="0">
              <a:solidFill>
                <a:schemeClr val="bg1">
                  <a:lumMod val="9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zh-CN" altLang="en-US" sz="3200" dirty="0">
              <a:solidFill>
                <a:schemeClr val="bg1">
                  <a:lumMod val="9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4216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60981" y="361285"/>
            <a:ext cx="10515600" cy="1325563"/>
          </a:xfrm>
        </p:spPr>
        <p:txBody>
          <a:bodyPr/>
          <a:lstStyle/>
          <a:p>
            <a:r>
              <a:rPr lang="en-US" altLang="zh-TW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2. </a:t>
            </a:r>
            <a:r>
              <a:rPr lang="zh-TW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課程介紹</a:t>
            </a:r>
            <a:r>
              <a:rPr lang="en-US" altLang="zh-TW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多元選修</a:t>
            </a:r>
            <a:r>
              <a:rPr lang="en-US" altLang="zh-TW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以高二為例</a:t>
            </a:r>
            <a:r>
              <a:rPr lang="en-US" altLang="zh-TW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br>
              <a:rPr lang="en-US" altLang="zh-TW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TW" altLang="en-US" dirty="0"/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Bef>
                <a:spcPct val="0"/>
              </a:spcBef>
              <a:buNone/>
            </a:pPr>
            <a:r>
              <a:rPr lang="en-US" altLang="zh-TW" sz="4000" b="1" spc="5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Noto Sans CJK JP Medium"/>
              </a:rPr>
              <a:t>Ⅳ</a:t>
            </a:r>
            <a:r>
              <a:rPr lang="zh-TW" altLang="en-US" sz="4000" b="1" spc="5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Noto Sans CJK JP Medium"/>
              </a:rPr>
              <a:t>程式設計</a:t>
            </a:r>
            <a:endParaRPr lang="en-US" altLang="zh-TW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新細明體" panose="02020500000000000000" pitchFamily="18" charset="-120"/>
              <a:ea typeface="微軟正黑體" panose="020B0604030504040204" pitchFamily="34" charset="-120"/>
            </a:endParaRPr>
          </a:p>
        </p:txBody>
      </p:sp>
      <p:sp>
        <p:nvSpPr>
          <p:cNvPr id="8" name="文本框 38">
            <a:extLst>
              <a:ext uri="{FF2B5EF4-FFF2-40B4-BE49-F238E27FC236}">
                <a16:creationId xmlns:a16="http://schemas.microsoft.com/office/drawing/2014/main" id="{5E5C47F1-818C-419E-973D-0F88C8FED09E}"/>
              </a:ext>
            </a:extLst>
          </p:cNvPr>
          <p:cNvSpPr txBox="1"/>
          <p:nvPr/>
        </p:nvSpPr>
        <p:spPr>
          <a:xfrm>
            <a:off x="1004462" y="2470222"/>
            <a:ext cx="1065182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zh-TW" alt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課程介紹</a:t>
            </a:r>
            <a:endParaRPr lang="en-US" altLang="zh-TW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600" b="1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</a:t>
            </a:r>
            <a:r>
              <a:rPr lang="zh-TW" altLang="zh-TW" sz="3600" b="1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透過</a:t>
            </a:r>
            <a:r>
              <a:rPr lang="en-US" altLang="zh-TW" sz="3600" b="1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EXCEL</a:t>
            </a:r>
            <a:r>
              <a:rPr lang="zh-TW" altLang="zh-TW" sz="3600" b="1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US" altLang="zh-TW" sz="3600" b="1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</a:t>
            </a:r>
            <a:r>
              <a:rPr lang="zh-TW" altLang="zh-TW" sz="3600" b="1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語言與線上雲端小組共同製作等技</a:t>
            </a:r>
            <a:endParaRPr lang="en-US" altLang="zh-TW" sz="3600" b="1" dirty="0">
              <a:solidFill>
                <a:schemeClr val="bg1">
                  <a:lumMod val="9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600" b="1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</a:t>
            </a:r>
            <a:r>
              <a:rPr lang="zh-TW" altLang="zh-TW" sz="3600" b="1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術，期望學生可以培養以</a:t>
            </a:r>
            <a:r>
              <a:rPr lang="en-US" altLang="zh-TW" sz="3600" b="1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EXCEL</a:t>
            </a:r>
            <a:r>
              <a:rPr lang="zh-TW" altLang="zh-TW" sz="3600" b="1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US" altLang="zh-TW" sz="3600" b="1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</a:t>
            </a:r>
            <a:r>
              <a:rPr lang="zh-TW" altLang="zh-TW" sz="3600" b="1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語言對特定主</a:t>
            </a:r>
            <a:endParaRPr lang="en-US" altLang="zh-TW" sz="3600" b="1" dirty="0">
              <a:solidFill>
                <a:schemeClr val="bg1">
                  <a:lumMod val="9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600" b="1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</a:t>
            </a:r>
            <a:r>
              <a:rPr lang="zh-TW" altLang="zh-TW" sz="3600" b="1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題之想法分享或解決之道。</a:t>
            </a:r>
            <a:endParaRPr lang="en-US" altLang="zh-CN" sz="3600" b="1" dirty="0">
              <a:solidFill>
                <a:schemeClr val="bg1">
                  <a:lumMod val="9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3200" dirty="0">
              <a:solidFill>
                <a:schemeClr val="bg1">
                  <a:lumMod val="9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TW" alt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對應學群</a:t>
            </a:r>
            <a:endParaRPr lang="en-US" altLang="zh-TW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600" b="1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</a:t>
            </a:r>
            <a:r>
              <a:rPr lang="zh-TW" altLang="zh-TW" sz="3600" b="1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資訊</a:t>
            </a:r>
            <a:r>
              <a:rPr lang="en-US" altLang="zh-TW" sz="3600" b="1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 </a:t>
            </a:r>
            <a:r>
              <a:rPr lang="zh-TW" altLang="zh-TW" sz="3600" b="1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工程</a:t>
            </a:r>
            <a:r>
              <a:rPr lang="en-US" altLang="zh-TW" sz="3600" b="1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 </a:t>
            </a:r>
            <a:r>
              <a:rPr lang="zh-TW" altLang="zh-TW" sz="3600" b="1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數理化</a:t>
            </a:r>
            <a:r>
              <a:rPr lang="en-US" altLang="zh-TW" sz="3600" b="1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 </a:t>
            </a:r>
            <a:r>
              <a:rPr lang="zh-TW" altLang="zh-TW" sz="3600" b="1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管理</a:t>
            </a:r>
            <a:endParaRPr lang="en-US" altLang="zh-CN" sz="3600" b="1" dirty="0">
              <a:solidFill>
                <a:schemeClr val="bg1">
                  <a:lumMod val="9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zh-CN" altLang="en-US" sz="3200" dirty="0">
              <a:solidFill>
                <a:schemeClr val="bg1">
                  <a:lumMod val="9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74157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60981" y="361285"/>
            <a:ext cx="10515600" cy="1325563"/>
          </a:xfrm>
        </p:spPr>
        <p:txBody>
          <a:bodyPr/>
          <a:lstStyle/>
          <a:p>
            <a:r>
              <a:rPr lang="en-US" altLang="zh-TW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2. </a:t>
            </a:r>
            <a:r>
              <a:rPr lang="zh-TW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課程介紹</a:t>
            </a:r>
            <a:r>
              <a:rPr lang="en-US" altLang="zh-TW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多元選修</a:t>
            </a:r>
            <a:r>
              <a:rPr lang="en-US" altLang="zh-TW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以高二為例</a:t>
            </a:r>
            <a:r>
              <a:rPr lang="en-US" altLang="zh-TW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br>
              <a:rPr lang="en-US" altLang="zh-TW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TW" altLang="en-US" dirty="0"/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Bef>
                <a:spcPct val="0"/>
              </a:spcBef>
              <a:buNone/>
            </a:pPr>
            <a:r>
              <a:rPr lang="en-US" altLang="zh-TW" sz="4000" b="1" spc="5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Noto Sans CJK JP Medium"/>
              </a:rPr>
              <a:t>Ⅴ</a:t>
            </a:r>
            <a:r>
              <a:rPr lang="zh-TW" altLang="en-US" sz="4000" b="1" spc="5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Noto Sans CJK JP Medium"/>
              </a:rPr>
              <a:t>蘋果樹下的人生</a:t>
            </a:r>
            <a:r>
              <a:rPr lang="en-US" altLang="zh-TW" sz="4000" b="1" spc="5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Noto Sans CJK JP Medium"/>
              </a:rPr>
              <a:t>(1)</a:t>
            </a:r>
            <a:endParaRPr lang="en-US" altLang="zh-TW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新細明體" panose="02020500000000000000" pitchFamily="18" charset="-120"/>
              <a:ea typeface="微軟正黑體" panose="020B0604030504040204" pitchFamily="34" charset="-120"/>
            </a:endParaRPr>
          </a:p>
        </p:txBody>
      </p:sp>
      <p:sp>
        <p:nvSpPr>
          <p:cNvPr id="8" name="文本框 38">
            <a:extLst>
              <a:ext uri="{FF2B5EF4-FFF2-40B4-BE49-F238E27FC236}">
                <a16:creationId xmlns:a16="http://schemas.microsoft.com/office/drawing/2014/main" id="{5E5C47F1-818C-419E-973D-0F88C8FED09E}"/>
              </a:ext>
            </a:extLst>
          </p:cNvPr>
          <p:cNvSpPr txBox="1"/>
          <p:nvPr/>
        </p:nvSpPr>
        <p:spPr>
          <a:xfrm>
            <a:off x="860981" y="2530088"/>
            <a:ext cx="10651829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zh-TW" alt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課程介紹</a:t>
            </a:r>
            <a:endParaRPr lang="en-US" altLang="zh-TW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600" b="1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理解基本物理概念後，能在生活中發現問題，解釋</a:t>
            </a:r>
            <a:endParaRPr lang="en-US" altLang="zh-TW" sz="3600" b="1" dirty="0">
              <a:solidFill>
                <a:schemeClr val="bg1">
                  <a:lumMod val="9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600" b="1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現象，學習解決問題的能力</a:t>
            </a:r>
            <a:r>
              <a:rPr lang="zh-TW" altLang="zh-TW" sz="3600" b="1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CN" sz="3600" b="1" dirty="0">
              <a:solidFill>
                <a:schemeClr val="bg1">
                  <a:lumMod val="9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3200" dirty="0">
              <a:solidFill>
                <a:schemeClr val="bg1">
                  <a:lumMod val="9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TW" alt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對應學群</a:t>
            </a:r>
            <a:endParaRPr lang="en-US" altLang="zh-TW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   </a:t>
            </a:r>
            <a:r>
              <a:rPr lang="zh-TW" altLang="zh-TW" sz="3600" b="1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工程</a:t>
            </a:r>
            <a:r>
              <a:rPr lang="en-US" altLang="zh-TW" sz="3600" b="1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zh-TW" altLang="zh-TW" sz="3600" b="1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數理化</a:t>
            </a:r>
            <a:r>
              <a:rPr lang="en-US" altLang="zh-TW" sz="3600" b="1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 </a:t>
            </a:r>
            <a:r>
              <a:rPr lang="zh-TW" altLang="zh-TW" sz="3600" b="1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地球環境</a:t>
            </a:r>
            <a:r>
              <a:rPr lang="en-US" altLang="zh-TW" sz="3600" b="1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 </a:t>
            </a:r>
            <a:r>
              <a:rPr lang="zh-TW" altLang="zh-TW" sz="3600" b="1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建築設計</a:t>
            </a:r>
            <a:endParaRPr lang="zh-TW" altLang="en-US" sz="3600" b="1" dirty="0">
              <a:solidFill>
                <a:schemeClr val="bg1">
                  <a:lumMod val="9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zh-CN" altLang="en-US" sz="3200" dirty="0">
              <a:solidFill>
                <a:schemeClr val="bg1">
                  <a:lumMod val="9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62896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60981" y="361285"/>
            <a:ext cx="10515600" cy="1325563"/>
          </a:xfrm>
        </p:spPr>
        <p:txBody>
          <a:bodyPr/>
          <a:lstStyle/>
          <a:p>
            <a:r>
              <a:rPr lang="en-US" altLang="zh-TW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2. </a:t>
            </a:r>
            <a:r>
              <a:rPr lang="zh-TW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課程介紹</a:t>
            </a:r>
            <a:r>
              <a:rPr lang="en-US" altLang="zh-TW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多元選修</a:t>
            </a:r>
            <a:r>
              <a:rPr lang="en-US" altLang="zh-TW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以高二為例</a:t>
            </a:r>
            <a:r>
              <a:rPr lang="en-US" altLang="zh-TW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br>
              <a:rPr lang="en-US" altLang="zh-TW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TW" altLang="en-US" dirty="0"/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Bef>
                <a:spcPct val="0"/>
              </a:spcBef>
              <a:buNone/>
            </a:pPr>
            <a:r>
              <a:rPr lang="en-US" altLang="zh-TW" sz="4000" b="1" spc="5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Noto Sans CJK JP Medium"/>
              </a:rPr>
              <a:t>Ⅵ</a:t>
            </a:r>
            <a:r>
              <a:rPr lang="zh-TW" altLang="zh-TW" sz="4000" b="1" spc="5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Noto Sans CJK JP Medium"/>
              </a:rPr>
              <a:t>英聲燕語唱人生</a:t>
            </a:r>
            <a:endParaRPr lang="en-US" altLang="zh-TW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新細明體" panose="02020500000000000000" pitchFamily="18" charset="-120"/>
              <a:ea typeface="微軟正黑體" panose="020B0604030504040204" pitchFamily="34" charset="-120"/>
            </a:endParaRPr>
          </a:p>
        </p:txBody>
      </p:sp>
      <p:sp>
        <p:nvSpPr>
          <p:cNvPr id="8" name="文本框 38">
            <a:extLst>
              <a:ext uri="{FF2B5EF4-FFF2-40B4-BE49-F238E27FC236}">
                <a16:creationId xmlns:a16="http://schemas.microsoft.com/office/drawing/2014/main" id="{5E5C47F1-818C-419E-973D-0F88C8FED09E}"/>
              </a:ext>
            </a:extLst>
          </p:cNvPr>
          <p:cNvSpPr txBox="1"/>
          <p:nvPr/>
        </p:nvSpPr>
        <p:spPr>
          <a:xfrm>
            <a:off x="1032171" y="2525641"/>
            <a:ext cx="10651829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zh-TW" alt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課程介紹</a:t>
            </a:r>
            <a:endParaRPr lang="en-US" altLang="zh-TW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3600" b="1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</a:t>
            </a:r>
            <a:r>
              <a:rPr lang="zh-TW" altLang="zh-TW" sz="3600" b="1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使用英文溝通與表達看法</a:t>
            </a:r>
            <a:r>
              <a:rPr lang="en-US" altLang="zh-TW" sz="3600" b="1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3600" b="1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，透過</a:t>
            </a:r>
            <a:r>
              <a:rPr lang="zh-TW" altLang="zh-TW" sz="3600" b="1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英文繪本</a:t>
            </a:r>
            <a:r>
              <a:rPr lang="en-US" altLang="zh-TW" sz="3600" b="1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zh-TW" sz="3600" b="1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英文歌</a:t>
            </a:r>
            <a:endParaRPr lang="en-US" altLang="zh-TW" sz="3600" b="1" dirty="0">
              <a:solidFill>
                <a:schemeClr val="bg1">
                  <a:lumMod val="9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600" b="1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</a:t>
            </a:r>
            <a:r>
              <a:rPr lang="zh-TW" altLang="zh-TW" sz="3600" b="1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曲</a:t>
            </a:r>
            <a:r>
              <a:rPr lang="zh-TW" altLang="en-US" sz="3600" b="1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加深英文學習，再融入</a:t>
            </a:r>
            <a:r>
              <a:rPr lang="zh-TW" altLang="zh-TW" sz="3600" b="1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專題攝</a:t>
            </a:r>
            <a:r>
              <a:rPr lang="zh-TW" altLang="en-US" sz="3600" b="1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影</a:t>
            </a:r>
            <a:r>
              <a:rPr lang="zh-TW" altLang="zh-TW" sz="3600" b="1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等的生活美學</a:t>
            </a:r>
            <a:endParaRPr lang="en-US" altLang="zh-TW" sz="3600" b="1" dirty="0">
              <a:solidFill>
                <a:schemeClr val="bg1">
                  <a:lumMod val="9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600" b="1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</a:t>
            </a:r>
            <a:r>
              <a:rPr lang="zh-TW" altLang="zh-TW" sz="3600" b="1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創作</a:t>
            </a:r>
            <a:r>
              <a:rPr lang="en-US" altLang="zh-TW" sz="3600" b="1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3600" b="1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3600" b="1" dirty="0">
              <a:solidFill>
                <a:schemeClr val="bg1">
                  <a:lumMod val="9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3200" b="1" dirty="0">
              <a:solidFill>
                <a:schemeClr val="bg1">
                  <a:lumMod val="9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TW" alt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對應學群</a:t>
            </a:r>
            <a:endParaRPr lang="en-US" altLang="zh-TW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600" b="1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</a:t>
            </a:r>
            <a:r>
              <a:rPr lang="zh-TW" altLang="zh-TW" sz="3600" b="1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藝術</a:t>
            </a:r>
            <a:r>
              <a:rPr lang="en-US" altLang="zh-TW" sz="3600" b="1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zh-TW" altLang="zh-TW" sz="3600" b="1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社會心理</a:t>
            </a:r>
            <a:r>
              <a:rPr lang="en-US" altLang="zh-TW" sz="3600" b="1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zh-TW" altLang="zh-TW" sz="3600" b="1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外語</a:t>
            </a:r>
            <a:r>
              <a:rPr lang="en-US" altLang="zh-TW" sz="3600" b="1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zh-TW" altLang="zh-TW" sz="3600" b="1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文史哲</a:t>
            </a:r>
            <a:endParaRPr lang="zh-TW" altLang="en-US" sz="3600" b="1" dirty="0">
              <a:solidFill>
                <a:schemeClr val="bg1">
                  <a:lumMod val="9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3600" b="1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3600" b="1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en-US" altLang="zh-TW" sz="3600" b="1" dirty="0">
              <a:solidFill>
                <a:schemeClr val="bg1">
                  <a:lumMod val="9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zh-CN" altLang="en-US" sz="3200" dirty="0">
              <a:solidFill>
                <a:schemeClr val="bg1">
                  <a:lumMod val="9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2835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图片 15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715" y="272243"/>
            <a:ext cx="936992" cy="521224"/>
          </a:xfrm>
          <a:prstGeom prst="rect">
            <a:avLst/>
          </a:prstGeom>
        </p:spPr>
      </p:pic>
      <p:cxnSp>
        <p:nvCxnSpPr>
          <p:cNvPr id="158" name="直接连接符 157"/>
          <p:cNvCxnSpPr/>
          <p:nvPr/>
        </p:nvCxnSpPr>
        <p:spPr>
          <a:xfrm>
            <a:off x="0" y="911225"/>
            <a:ext cx="12192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9" name="文本框 212"/>
          <p:cNvSpPr txBox="1">
            <a:spLocks noChangeArrowheads="1"/>
          </p:cNvSpPr>
          <p:nvPr/>
        </p:nvSpPr>
        <p:spPr bwMode="auto">
          <a:xfrm>
            <a:off x="1525231" y="254244"/>
            <a:ext cx="297978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r>
              <a:rPr lang="zh-TW" altLang="en-US" sz="4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報告大綱</a:t>
            </a:r>
            <a:endParaRPr lang="en-US" altLang="zh-CN" sz="4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8" name="群組 7"/>
          <p:cNvGrpSpPr/>
          <p:nvPr/>
        </p:nvGrpSpPr>
        <p:grpSpPr>
          <a:xfrm>
            <a:off x="265179" y="2054301"/>
            <a:ext cx="2716213" cy="2747018"/>
            <a:chOff x="-229196" y="2640687"/>
            <a:chExt cx="2716213" cy="2747018"/>
          </a:xfrm>
        </p:grpSpPr>
        <p:sp>
          <p:nvSpPr>
            <p:cNvPr id="40" name="矩形 39"/>
            <p:cNvSpPr>
              <a:spLocks noChangeArrowheads="1"/>
            </p:cNvSpPr>
            <p:nvPr/>
          </p:nvSpPr>
          <p:spPr bwMode="auto">
            <a:xfrm>
              <a:off x="-229196" y="3797590"/>
              <a:ext cx="2716213" cy="1590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2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-</a:t>
              </a:r>
              <a:r>
                <a:rPr lang="zh-TW" altLang="en-US" sz="2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zh-TW" altLang="en-US" sz="3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學校簡介</a:t>
              </a:r>
              <a:endParaRPr lang="en-US" altLang="zh-TW" sz="3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zh-TW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zh-TW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342900" indent="-342900" eaLnBrk="1" fontAlgn="auto" hangingPunct="1">
                <a:spcBef>
                  <a:spcPts val="0"/>
                </a:spcBef>
                <a:spcAft>
                  <a:spcPts val="0"/>
                </a:spcAft>
                <a:buFontTx/>
                <a:buChar char="-"/>
                <a:defRPr/>
              </a:pPr>
              <a:endParaRPr lang="zh-CN" altLang="en-US" sz="2133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2" name="群組 1"/>
            <p:cNvGrpSpPr/>
            <p:nvPr/>
          </p:nvGrpSpPr>
          <p:grpSpPr>
            <a:xfrm>
              <a:off x="419690" y="2640687"/>
              <a:ext cx="1143000" cy="957501"/>
              <a:chOff x="559904" y="1507211"/>
              <a:chExt cx="1143000" cy="957501"/>
            </a:xfrm>
          </p:grpSpPr>
          <p:sp>
            <p:nvSpPr>
              <p:cNvPr id="7180" name="Freeform 9"/>
              <p:cNvSpPr>
                <a:spLocks/>
              </p:cNvSpPr>
              <p:nvPr/>
            </p:nvSpPr>
            <p:spPr bwMode="auto">
              <a:xfrm>
                <a:off x="566694" y="1797962"/>
                <a:ext cx="952500" cy="666750"/>
              </a:xfrm>
              <a:custGeom>
                <a:avLst/>
                <a:gdLst>
                  <a:gd name="T0" fmla="*/ 2147483647 w 1071"/>
                  <a:gd name="T1" fmla="*/ 2147483647 h 769"/>
                  <a:gd name="T2" fmla="*/ 2147483647 w 1071"/>
                  <a:gd name="T3" fmla="*/ 2147483647 h 769"/>
                  <a:gd name="T4" fmla="*/ 2147483647 w 1071"/>
                  <a:gd name="T5" fmla="*/ 2147483647 h 769"/>
                  <a:gd name="T6" fmla="*/ 2147483647 w 1071"/>
                  <a:gd name="T7" fmla="*/ 2147483647 h 769"/>
                  <a:gd name="T8" fmla="*/ 2147483647 w 1071"/>
                  <a:gd name="T9" fmla="*/ 2147483647 h 769"/>
                  <a:gd name="T10" fmla="*/ 2147483647 w 1071"/>
                  <a:gd name="T11" fmla="*/ 2147483647 h 769"/>
                  <a:gd name="T12" fmla="*/ 2147483647 w 1071"/>
                  <a:gd name="T13" fmla="*/ 2147483647 h 769"/>
                  <a:gd name="T14" fmla="*/ 2147483647 w 1071"/>
                  <a:gd name="T15" fmla="*/ 2147483647 h 769"/>
                  <a:gd name="T16" fmla="*/ 2147483647 w 1071"/>
                  <a:gd name="T17" fmla="*/ 2147483647 h 769"/>
                  <a:gd name="T18" fmla="*/ 2147483647 w 1071"/>
                  <a:gd name="T19" fmla="*/ 2147483647 h 769"/>
                  <a:gd name="T20" fmla="*/ 2147483647 w 1071"/>
                  <a:gd name="T21" fmla="*/ 2147483647 h 769"/>
                  <a:gd name="T22" fmla="*/ 2147483647 w 1071"/>
                  <a:gd name="T23" fmla="*/ 2147483647 h 769"/>
                  <a:gd name="T24" fmla="*/ 2147483647 w 1071"/>
                  <a:gd name="T25" fmla="*/ 2147483647 h 769"/>
                  <a:gd name="T26" fmla="*/ 2147483647 w 1071"/>
                  <a:gd name="T27" fmla="*/ 2147483647 h 769"/>
                  <a:gd name="T28" fmla="*/ 2147483647 w 1071"/>
                  <a:gd name="T29" fmla="*/ 2147483647 h 769"/>
                  <a:gd name="T30" fmla="*/ 2147483647 w 1071"/>
                  <a:gd name="T31" fmla="*/ 2147483647 h 769"/>
                  <a:gd name="T32" fmla="*/ 2147483647 w 1071"/>
                  <a:gd name="T33" fmla="*/ 2147483647 h 769"/>
                  <a:gd name="T34" fmla="*/ 2147483647 w 1071"/>
                  <a:gd name="T35" fmla="*/ 2147483647 h 769"/>
                  <a:gd name="T36" fmla="*/ 2147483647 w 1071"/>
                  <a:gd name="T37" fmla="*/ 2147483647 h 769"/>
                  <a:gd name="T38" fmla="*/ 2147483647 w 1071"/>
                  <a:gd name="T39" fmla="*/ 2147483647 h 769"/>
                  <a:gd name="T40" fmla="*/ 2147483647 w 1071"/>
                  <a:gd name="T41" fmla="*/ 2147483647 h 769"/>
                  <a:gd name="T42" fmla="*/ 2147483647 w 1071"/>
                  <a:gd name="T43" fmla="*/ 2147483647 h 769"/>
                  <a:gd name="T44" fmla="*/ 2147483647 w 1071"/>
                  <a:gd name="T45" fmla="*/ 2147483647 h 769"/>
                  <a:gd name="T46" fmla="*/ 2147483647 w 1071"/>
                  <a:gd name="T47" fmla="*/ 2147483647 h 769"/>
                  <a:gd name="T48" fmla="*/ 2147483647 w 1071"/>
                  <a:gd name="T49" fmla="*/ 2147483647 h 769"/>
                  <a:gd name="T50" fmla="*/ 2147483647 w 1071"/>
                  <a:gd name="T51" fmla="*/ 2147483647 h 769"/>
                  <a:gd name="T52" fmla="*/ 2147483647 w 1071"/>
                  <a:gd name="T53" fmla="*/ 2147483647 h 769"/>
                  <a:gd name="T54" fmla="*/ 2147483647 w 1071"/>
                  <a:gd name="T55" fmla="*/ 2147483647 h 769"/>
                  <a:gd name="T56" fmla="*/ 2147483647 w 1071"/>
                  <a:gd name="T57" fmla="*/ 2147483647 h 769"/>
                  <a:gd name="T58" fmla="*/ 2147483647 w 1071"/>
                  <a:gd name="T59" fmla="*/ 2147483647 h 769"/>
                  <a:gd name="T60" fmla="*/ 2147483647 w 1071"/>
                  <a:gd name="T61" fmla="*/ 2147483647 h 769"/>
                  <a:gd name="T62" fmla="*/ 2147483647 w 1071"/>
                  <a:gd name="T63" fmla="*/ 2147483647 h 769"/>
                  <a:gd name="T64" fmla="*/ 2147483647 w 1071"/>
                  <a:gd name="T65" fmla="*/ 2147483647 h 769"/>
                  <a:gd name="T66" fmla="*/ 2147483647 w 1071"/>
                  <a:gd name="T67" fmla="*/ 2147483647 h 769"/>
                  <a:gd name="T68" fmla="*/ 2147483647 w 1071"/>
                  <a:gd name="T69" fmla="*/ 2147483647 h 769"/>
                  <a:gd name="T70" fmla="*/ 2147483647 w 1071"/>
                  <a:gd name="T71" fmla="*/ 2147483647 h 769"/>
                  <a:gd name="T72" fmla="*/ 2147483647 w 1071"/>
                  <a:gd name="T73" fmla="*/ 2147483647 h 769"/>
                  <a:gd name="T74" fmla="*/ 2147483647 w 1071"/>
                  <a:gd name="T75" fmla="*/ 2147483647 h 769"/>
                  <a:gd name="T76" fmla="*/ 2147483647 w 1071"/>
                  <a:gd name="T77" fmla="*/ 2147483647 h 769"/>
                  <a:gd name="T78" fmla="*/ 2147483647 w 1071"/>
                  <a:gd name="T79" fmla="*/ 2147483647 h 769"/>
                  <a:gd name="T80" fmla="*/ 2147483647 w 1071"/>
                  <a:gd name="T81" fmla="*/ 2147483647 h 769"/>
                  <a:gd name="T82" fmla="*/ 2147483647 w 1071"/>
                  <a:gd name="T83" fmla="*/ 2147483647 h 769"/>
                  <a:gd name="T84" fmla="*/ 2147483647 w 1071"/>
                  <a:gd name="T85" fmla="*/ 2147483647 h 769"/>
                  <a:gd name="T86" fmla="*/ 2147483647 w 1071"/>
                  <a:gd name="T87" fmla="*/ 2147483647 h 769"/>
                  <a:gd name="T88" fmla="*/ 2147483647 w 1071"/>
                  <a:gd name="T89" fmla="*/ 2147483647 h 769"/>
                  <a:gd name="T90" fmla="*/ 2147483647 w 1071"/>
                  <a:gd name="T91" fmla="*/ 2147483647 h 769"/>
                  <a:gd name="T92" fmla="*/ 2147483647 w 1071"/>
                  <a:gd name="T93" fmla="*/ 2147483647 h 769"/>
                  <a:gd name="T94" fmla="*/ 2147483647 w 1071"/>
                  <a:gd name="T95" fmla="*/ 2147483647 h 769"/>
                  <a:gd name="T96" fmla="*/ 2147483647 w 1071"/>
                  <a:gd name="T97" fmla="*/ 2147483647 h 769"/>
                  <a:gd name="T98" fmla="*/ 2147483647 w 1071"/>
                  <a:gd name="T99" fmla="*/ 2147483647 h 769"/>
                  <a:gd name="T100" fmla="*/ 2147483647 w 1071"/>
                  <a:gd name="T101" fmla="*/ 2147483647 h 769"/>
                  <a:gd name="T102" fmla="*/ 2147483647 w 1071"/>
                  <a:gd name="T103" fmla="*/ 2147483647 h 769"/>
                  <a:gd name="T104" fmla="*/ 2147483647 w 1071"/>
                  <a:gd name="T105" fmla="*/ 2147483647 h 769"/>
                  <a:gd name="T106" fmla="*/ 2147483647 w 1071"/>
                  <a:gd name="T107" fmla="*/ 2147483647 h 769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071"/>
                  <a:gd name="T163" fmla="*/ 0 h 769"/>
                  <a:gd name="T164" fmla="*/ 1071 w 1071"/>
                  <a:gd name="T165" fmla="*/ 769 h 769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071" h="769">
                    <a:moveTo>
                      <a:pt x="639" y="40"/>
                    </a:moveTo>
                    <a:cubicBezTo>
                      <a:pt x="630" y="47"/>
                      <a:pt x="630" y="47"/>
                      <a:pt x="630" y="47"/>
                    </a:cubicBezTo>
                    <a:cubicBezTo>
                      <a:pt x="630" y="51"/>
                      <a:pt x="632" y="61"/>
                      <a:pt x="635" y="74"/>
                    </a:cubicBezTo>
                    <a:cubicBezTo>
                      <a:pt x="635" y="76"/>
                      <a:pt x="635" y="76"/>
                      <a:pt x="635" y="76"/>
                    </a:cubicBezTo>
                    <a:cubicBezTo>
                      <a:pt x="636" y="77"/>
                      <a:pt x="636" y="77"/>
                      <a:pt x="636" y="77"/>
                    </a:cubicBezTo>
                    <a:cubicBezTo>
                      <a:pt x="635" y="77"/>
                      <a:pt x="635" y="77"/>
                      <a:pt x="635" y="77"/>
                    </a:cubicBezTo>
                    <a:cubicBezTo>
                      <a:pt x="624" y="103"/>
                      <a:pt x="624" y="103"/>
                      <a:pt x="624" y="103"/>
                    </a:cubicBezTo>
                    <a:cubicBezTo>
                      <a:pt x="608" y="109"/>
                      <a:pt x="608" y="109"/>
                      <a:pt x="608" y="109"/>
                    </a:cubicBezTo>
                    <a:cubicBezTo>
                      <a:pt x="605" y="110"/>
                      <a:pt x="605" y="110"/>
                      <a:pt x="605" y="110"/>
                    </a:cubicBezTo>
                    <a:cubicBezTo>
                      <a:pt x="604" y="110"/>
                      <a:pt x="604" y="110"/>
                      <a:pt x="604" y="110"/>
                    </a:cubicBezTo>
                    <a:cubicBezTo>
                      <a:pt x="576" y="98"/>
                      <a:pt x="576" y="98"/>
                      <a:pt x="576" y="98"/>
                    </a:cubicBezTo>
                    <a:cubicBezTo>
                      <a:pt x="575" y="98"/>
                      <a:pt x="575" y="98"/>
                      <a:pt x="575" y="98"/>
                    </a:cubicBezTo>
                    <a:cubicBezTo>
                      <a:pt x="575" y="97"/>
                      <a:pt x="575" y="97"/>
                      <a:pt x="575" y="97"/>
                    </a:cubicBezTo>
                    <a:cubicBezTo>
                      <a:pt x="523" y="49"/>
                      <a:pt x="523" y="49"/>
                      <a:pt x="523" y="49"/>
                    </a:cubicBezTo>
                    <a:cubicBezTo>
                      <a:pt x="503" y="38"/>
                      <a:pt x="503" y="38"/>
                      <a:pt x="503" y="38"/>
                    </a:cubicBezTo>
                    <a:cubicBezTo>
                      <a:pt x="472" y="26"/>
                      <a:pt x="472" y="26"/>
                      <a:pt x="472" y="26"/>
                    </a:cubicBezTo>
                    <a:cubicBezTo>
                      <a:pt x="472" y="25"/>
                      <a:pt x="472" y="25"/>
                      <a:pt x="472" y="25"/>
                    </a:cubicBezTo>
                    <a:cubicBezTo>
                      <a:pt x="472" y="25"/>
                      <a:pt x="472" y="25"/>
                      <a:pt x="472" y="25"/>
                    </a:cubicBezTo>
                    <a:cubicBezTo>
                      <a:pt x="471" y="25"/>
                      <a:pt x="471" y="25"/>
                      <a:pt x="471" y="25"/>
                    </a:cubicBezTo>
                    <a:cubicBezTo>
                      <a:pt x="471" y="25"/>
                      <a:pt x="471" y="25"/>
                      <a:pt x="471" y="25"/>
                    </a:cubicBezTo>
                    <a:cubicBezTo>
                      <a:pt x="456" y="14"/>
                      <a:pt x="456" y="14"/>
                      <a:pt x="456" y="14"/>
                    </a:cubicBezTo>
                    <a:cubicBezTo>
                      <a:pt x="429" y="6"/>
                      <a:pt x="429" y="6"/>
                      <a:pt x="429" y="6"/>
                    </a:cubicBezTo>
                    <a:cubicBezTo>
                      <a:pt x="415" y="7"/>
                      <a:pt x="415" y="7"/>
                      <a:pt x="415" y="7"/>
                    </a:cubicBezTo>
                    <a:cubicBezTo>
                      <a:pt x="414" y="7"/>
                      <a:pt x="414" y="7"/>
                      <a:pt x="414" y="7"/>
                    </a:cubicBezTo>
                    <a:cubicBezTo>
                      <a:pt x="380" y="5"/>
                      <a:pt x="380" y="5"/>
                      <a:pt x="380" y="5"/>
                    </a:cubicBezTo>
                    <a:cubicBezTo>
                      <a:pt x="379" y="5"/>
                      <a:pt x="379" y="5"/>
                      <a:pt x="379" y="5"/>
                    </a:cubicBezTo>
                    <a:cubicBezTo>
                      <a:pt x="354" y="0"/>
                      <a:pt x="354" y="0"/>
                      <a:pt x="354" y="0"/>
                    </a:cubicBezTo>
                    <a:cubicBezTo>
                      <a:pt x="340" y="0"/>
                      <a:pt x="340" y="0"/>
                      <a:pt x="340" y="0"/>
                    </a:cubicBezTo>
                    <a:cubicBezTo>
                      <a:pt x="328" y="8"/>
                      <a:pt x="328" y="8"/>
                      <a:pt x="328" y="8"/>
                    </a:cubicBezTo>
                    <a:cubicBezTo>
                      <a:pt x="322" y="11"/>
                      <a:pt x="313" y="12"/>
                      <a:pt x="303" y="14"/>
                    </a:cubicBezTo>
                    <a:cubicBezTo>
                      <a:pt x="281" y="19"/>
                      <a:pt x="281" y="19"/>
                      <a:pt x="281" y="19"/>
                    </a:cubicBezTo>
                    <a:cubicBezTo>
                      <a:pt x="262" y="25"/>
                      <a:pt x="262" y="25"/>
                      <a:pt x="262" y="25"/>
                    </a:cubicBezTo>
                    <a:cubicBezTo>
                      <a:pt x="261" y="26"/>
                      <a:pt x="261" y="26"/>
                      <a:pt x="261" y="26"/>
                    </a:cubicBezTo>
                    <a:cubicBezTo>
                      <a:pt x="261" y="27"/>
                      <a:pt x="261" y="27"/>
                      <a:pt x="261" y="27"/>
                    </a:cubicBezTo>
                    <a:cubicBezTo>
                      <a:pt x="261" y="26"/>
                      <a:pt x="261" y="26"/>
                      <a:pt x="261" y="26"/>
                    </a:cubicBezTo>
                    <a:cubicBezTo>
                      <a:pt x="237" y="28"/>
                      <a:pt x="237" y="28"/>
                      <a:pt x="237" y="28"/>
                    </a:cubicBezTo>
                    <a:cubicBezTo>
                      <a:pt x="213" y="38"/>
                      <a:pt x="213" y="38"/>
                      <a:pt x="213" y="38"/>
                    </a:cubicBezTo>
                    <a:cubicBezTo>
                      <a:pt x="213" y="38"/>
                      <a:pt x="213" y="38"/>
                      <a:pt x="213" y="38"/>
                    </a:cubicBezTo>
                    <a:cubicBezTo>
                      <a:pt x="210" y="38"/>
                      <a:pt x="210" y="38"/>
                      <a:pt x="210" y="38"/>
                    </a:cubicBezTo>
                    <a:cubicBezTo>
                      <a:pt x="190" y="35"/>
                      <a:pt x="190" y="35"/>
                      <a:pt x="190" y="35"/>
                    </a:cubicBezTo>
                    <a:cubicBezTo>
                      <a:pt x="159" y="40"/>
                      <a:pt x="159" y="40"/>
                      <a:pt x="159" y="40"/>
                    </a:cubicBezTo>
                    <a:cubicBezTo>
                      <a:pt x="134" y="40"/>
                      <a:pt x="134" y="40"/>
                      <a:pt x="134" y="40"/>
                    </a:cubicBezTo>
                    <a:cubicBezTo>
                      <a:pt x="123" y="50"/>
                      <a:pt x="123" y="50"/>
                      <a:pt x="123" y="50"/>
                    </a:cubicBezTo>
                    <a:cubicBezTo>
                      <a:pt x="122" y="50"/>
                      <a:pt x="122" y="50"/>
                      <a:pt x="122" y="50"/>
                    </a:cubicBezTo>
                    <a:cubicBezTo>
                      <a:pt x="110" y="53"/>
                      <a:pt x="110" y="53"/>
                      <a:pt x="110" y="53"/>
                    </a:cubicBezTo>
                    <a:cubicBezTo>
                      <a:pt x="115" y="66"/>
                      <a:pt x="115" y="66"/>
                      <a:pt x="115" y="66"/>
                    </a:cubicBezTo>
                    <a:cubicBezTo>
                      <a:pt x="115" y="86"/>
                      <a:pt x="115" y="86"/>
                      <a:pt x="115" y="86"/>
                    </a:cubicBezTo>
                    <a:cubicBezTo>
                      <a:pt x="112" y="104"/>
                      <a:pt x="112" y="104"/>
                      <a:pt x="112" y="104"/>
                    </a:cubicBezTo>
                    <a:cubicBezTo>
                      <a:pt x="130" y="119"/>
                      <a:pt x="130" y="119"/>
                      <a:pt x="130" y="119"/>
                    </a:cubicBezTo>
                    <a:cubicBezTo>
                      <a:pt x="131" y="119"/>
                      <a:pt x="131" y="119"/>
                      <a:pt x="131" y="119"/>
                    </a:cubicBezTo>
                    <a:cubicBezTo>
                      <a:pt x="131" y="119"/>
                      <a:pt x="131" y="119"/>
                      <a:pt x="131" y="119"/>
                    </a:cubicBezTo>
                    <a:cubicBezTo>
                      <a:pt x="131" y="119"/>
                      <a:pt x="131" y="119"/>
                      <a:pt x="131" y="119"/>
                    </a:cubicBezTo>
                    <a:cubicBezTo>
                      <a:pt x="146" y="136"/>
                      <a:pt x="146" y="136"/>
                      <a:pt x="146" y="136"/>
                    </a:cubicBezTo>
                    <a:cubicBezTo>
                      <a:pt x="155" y="143"/>
                      <a:pt x="159" y="148"/>
                      <a:pt x="159" y="155"/>
                    </a:cubicBezTo>
                    <a:cubicBezTo>
                      <a:pt x="164" y="171"/>
                      <a:pt x="164" y="171"/>
                      <a:pt x="164" y="171"/>
                    </a:cubicBezTo>
                    <a:cubicBezTo>
                      <a:pt x="172" y="186"/>
                      <a:pt x="172" y="186"/>
                      <a:pt x="172" y="186"/>
                    </a:cubicBezTo>
                    <a:cubicBezTo>
                      <a:pt x="171" y="186"/>
                      <a:pt x="171" y="187"/>
                      <a:pt x="170" y="187"/>
                    </a:cubicBezTo>
                    <a:cubicBezTo>
                      <a:pt x="150" y="202"/>
                      <a:pt x="150" y="202"/>
                      <a:pt x="150" y="202"/>
                    </a:cubicBezTo>
                    <a:cubicBezTo>
                      <a:pt x="136" y="220"/>
                      <a:pt x="136" y="220"/>
                      <a:pt x="136" y="220"/>
                    </a:cubicBezTo>
                    <a:cubicBezTo>
                      <a:pt x="139" y="236"/>
                      <a:pt x="139" y="236"/>
                      <a:pt x="139" y="236"/>
                    </a:cubicBezTo>
                    <a:cubicBezTo>
                      <a:pt x="149" y="258"/>
                      <a:pt x="149" y="258"/>
                      <a:pt x="149" y="258"/>
                    </a:cubicBezTo>
                    <a:cubicBezTo>
                      <a:pt x="150" y="260"/>
                      <a:pt x="150" y="260"/>
                      <a:pt x="150" y="260"/>
                    </a:cubicBezTo>
                    <a:cubicBezTo>
                      <a:pt x="150" y="260"/>
                      <a:pt x="150" y="260"/>
                      <a:pt x="150" y="260"/>
                    </a:cubicBezTo>
                    <a:cubicBezTo>
                      <a:pt x="150" y="261"/>
                      <a:pt x="150" y="261"/>
                      <a:pt x="150" y="261"/>
                    </a:cubicBezTo>
                    <a:cubicBezTo>
                      <a:pt x="148" y="270"/>
                      <a:pt x="148" y="270"/>
                      <a:pt x="148" y="270"/>
                    </a:cubicBezTo>
                    <a:cubicBezTo>
                      <a:pt x="146" y="275"/>
                      <a:pt x="143" y="279"/>
                      <a:pt x="140" y="281"/>
                    </a:cubicBezTo>
                    <a:cubicBezTo>
                      <a:pt x="134" y="287"/>
                      <a:pt x="123" y="287"/>
                      <a:pt x="106" y="281"/>
                    </a:cubicBezTo>
                    <a:cubicBezTo>
                      <a:pt x="80" y="276"/>
                      <a:pt x="80" y="276"/>
                      <a:pt x="80" y="276"/>
                    </a:cubicBezTo>
                    <a:cubicBezTo>
                      <a:pt x="79" y="276"/>
                      <a:pt x="79" y="276"/>
                      <a:pt x="79" y="276"/>
                    </a:cubicBezTo>
                    <a:cubicBezTo>
                      <a:pt x="79" y="276"/>
                      <a:pt x="79" y="276"/>
                      <a:pt x="79" y="276"/>
                    </a:cubicBezTo>
                    <a:cubicBezTo>
                      <a:pt x="78" y="276"/>
                      <a:pt x="78" y="276"/>
                      <a:pt x="78" y="276"/>
                    </a:cubicBezTo>
                    <a:cubicBezTo>
                      <a:pt x="59" y="267"/>
                      <a:pt x="59" y="267"/>
                      <a:pt x="59" y="267"/>
                    </a:cubicBezTo>
                    <a:cubicBezTo>
                      <a:pt x="28" y="265"/>
                      <a:pt x="28" y="265"/>
                      <a:pt x="28" y="265"/>
                    </a:cubicBezTo>
                    <a:cubicBezTo>
                      <a:pt x="29" y="267"/>
                      <a:pt x="29" y="267"/>
                      <a:pt x="29" y="267"/>
                    </a:cubicBezTo>
                    <a:cubicBezTo>
                      <a:pt x="26" y="319"/>
                      <a:pt x="26" y="319"/>
                      <a:pt x="26" y="319"/>
                    </a:cubicBezTo>
                    <a:cubicBezTo>
                      <a:pt x="25" y="327"/>
                      <a:pt x="20" y="330"/>
                      <a:pt x="13" y="331"/>
                    </a:cubicBezTo>
                    <a:cubicBezTo>
                      <a:pt x="9" y="332"/>
                      <a:pt x="7" y="336"/>
                      <a:pt x="8" y="345"/>
                    </a:cubicBezTo>
                    <a:cubicBezTo>
                      <a:pt x="8" y="346"/>
                      <a:pt x="8" y="346"/>
                      <a:pt x="8" y="346"/>
                    </a:cubicBezTo>
                    <a:cubicBezTo>
                      <a:pt x="7" y="346"/>
                      <a:pt x="7" y="346"/>
                      <a:pt x="7" y="346"/>
                    </a:cubicBezTo>
                    <a:cubicBezTo>
                      <a:pt x="5" y="359"/>
                      <a:pt x="5" y="359"/>
                      <a:pt x="5" y="359"/>
                    </a:cubicBezTo>
                    <a:cubicBezTo>
                      <a:pt x="13" y="366"/>
                      <a:pt x="18" y="371"/>
                      <a:pt x="20" y="375"/>
                    </a:cubicBezTo>
                    <a:cubicBezTo>
                      <a:pt x="25" y="401"/>
                      <a:pt x="25" y="401"/>
                      <a:pt x="25" y="401"/>
                    </a:cubicBezTo>
                    <a:cubicBezTo>
                      <a:pt x="25" y="410"/>
                      <a:pt x="25" y="410"/>
                      <a:pt x="25" y="410"/>
                    </a:cubicBezTo>
                    <a:cubicBezTo>
                      <a:pt x="24" y="415"/>
                      <a:pt x="23" y="420"/>
                      <a:pt x="21" y="424"/>
                    </a:cubicBezTo>
                    <a:cubicBezTo>
                      <a:pt x="14" y="445"/>
                      <a:pt x="14" y="445"/>
                      <a:pt x="14" y="445"/>
                    </a:cubicBezTo>
                    <a:cubicBezTo>
                      <a:pt x="0" y="471"/>
                      <a:pt x="0" y="471"/>
                      <a:pt x="0" y="471"/>
                    </a:cubicBezTo>
                    <a:cubicBezTo>
                      <a:pt x="0" y="477"/>
                      <a:pt x="0" y="477"/>
                      <a:pt x="0" y="477"/>
                    </a:cubicBezTo>
                    <a:cubicBezTo>
                      <a:pt x="2" y="489"/>
                      <a:pt x="2" y="489"/>
                      <a:pt x="2" y="489"/>
                    </a:cubicBezTo>
                    <a:cubicBezTo>
                      <a:pt x="16" y="507"/>
                      <a:pt x="16" y="507"/>
                      <a:pt x="16" y="507"/>
                    </a:cubicBezTo>
                    <a:cubicBezTo>
                      <a:pt x="20" y="512"/>
                      <a:pt x="22" y="516"/>
                      <a:pt x="23" y="519"/>
                    </a:cubicBezTo>
                    <a:cubicBezTo>
                      <a:pt x="36" y="537"/>
                      <a:pt x="36" y="537"/>
                      <a:pt x="36" y="537"/>
                    </a:cubicBezTo>
                    <a:cubicBezTo>
                      <a:pt x="55" y="558"/>
                      <a:pt x="55" y="558"/>
                      <a:pt x="55" y="558"/>
                    </a:cubicBezTo>
                    <a:cubicBezTo>
                      <a:pt x="62" y="565"/>
                      <a:pt x="67" y="568"/>
                      <a:pt x="70" y="568"/>
                    </a:cubicBezTo>
                    <a:cubicBezTo>
                      <a:pt x="90" y="556"/>
                      <a:pt x="90" y="556"/>
                      <a:pt x="90" y="556"/>
                    </a:cubicBezTo>
                    <a:cubicBezTo>
                      <a:pt x="94" y="553"/>
                      <a:pt x="97" y="550"/>
                      <a:pt x="102" y="550"/>
                    </a:cubicBezTo>
                    <a:cubicBezTo>
                      <a:pt x="106" y="550"/>
                      <a:pt x="113" y="554"/>
                      <a:pt x="122" y="560"/>
                    </a:cubicBezTo>
                    <a:cubicBezTo>
                      <a:pt x="122" y="560"/>
                      <a:pt x="122" y="560"/>
                      <a:pt x="122" y="560"/>
                    </a:cubicBezTo>
                    <a:cubicBezTo>
                      <a:pt x="123" y="560"/>
                      <a:pt x="123" y="560"/>
                      <a:pt x="123" y="560"/>
                    </a:cubicBezTo>
                    <a:cubicBezTo>
                      <a:pt x="123" y="561"/>
                      <a:pt x="123" y="561"/>
                      <a:pt x="123" y="561"/>
                    </a:cubicBezTo>
                    <a:cubicBezTo>
                      <a:pt x="134" y="574"/>
                      <a:pt x="134" y="574"/>
                      <a:pt x="134" y="574"/>
                    </a:cubicBezTo>
                    <a:cubicBezTo>
                      <a:pt x="139" y="586"/>
                      <a:pt x="139" y="586"/>
                      <a:pt x="139" y="586"/>
                    </a:cubicBezTo>
                    <a:cubicBezTo>
                      <a:pt x="143" y="592"/>
                      <a:pt x="143" y="592"/>
                      <a:pt x="143" y="592"/>
                    </a:cubicBezTo>
                    <a:cubicBezTo>
                      <a:pt x="147" y="594"/>
                      <a:pt x="147" y="594"/>
                      <a:pt x="147" y="594"/>
                    </a:cubicBezTo>
                    <a:cubicBezTo>
                      <a:pt x="160" y="603"/>
                      <a:pt x="160" y="603"/>
                      <a:pt x="160" y="603"/>
                    </a:cubicBezTo>
                    <a:cubicBezTo>
                      <a:pt x="168" y="604"/>
                      <a:pt x="168" y="604"/>
                      <a:pt x="168" y="604"/>
                    </a:cubicBezTo>
                    <a:cubicBezTo>
                      <a:pt x="172" y="605"/>
                      <a:pt x="176" y="609"/>
                      <a:pt x="179" y="613"/>
                    </a:cubicBezTo>
                    <a:cubicBezTo>
                      <a:pt x="181" y="616"/>
                      <a:pt x="193" y="620"/>
                      <a:pt x="213" y="625"/>
                    </a:cubicBezTo>
                    <a:cubicBezTo>
                      <a:pt x="214" y="625"/>
                      <a:pt x="214" y="625"/>
                      <a:pt x="214" y="625"/>
                    </a:cubicBezTo>
                    <a:cubicBezTo>
                      <a:pt x="246" y="637"/>
                      <a:pt x="246" y="637"/>
                      <a:pt x="246" y="637"/>
                    </a:cubicBezTo>
                    <a:cubicBezTo>
                      <a:pt x="247" y="637"/>
                      <a:pt x="247" y="637"/>
                      <a:pt x="247" y="637"/>
                    </a:cubicBezTo>
                    <a:cubicBezTo>
                      <a:pt x="248" y="637"/>
                      <a:pt x="248" y="637"/>
                      <a:pt x="248" y="637"/>
                    </a:cubicBezTo>
                    <a:cubicBezTo>
                      <a:pt x="270" y="648"/>
                      <a:pt x="270" y="648"/>
                      <a:pt x="270" y="648"/>
                    </a:cubicBezTo>
                    <a:cubicBezTo>
                      <a:pt x="308" y="657"/>
                      <a:pt x="308" y="657"/>
                      <a:pt x="308" y="657"/>
                    </a:cubicBezTo>
                    <a:cubicBezTo>
                      <a:pt x="309" y="658"/>
                      <a:pt x="309" y="658"/>
                      <a:pt x="309" y="658"/>
                    </a:cubicBezTo>
                    <a:cubicBezTo>
                      <a:pt x="359" y="660"/>
                      <a:pt x="359" y="660"/>
                      <a:pt x="359" y="660"/>
                    </a:cubicBezTo>
                    <a:cubicBezTo>
                      <a:pt x="381" y="652"/>
                      <a:pt x="381" y="652"/>
                      <a:pt x="381" y="652"/>
                    </a:cubicBezTo>
                    <a:cubicBezTo>
                      <a:pt x="401" y="652"/>
                      <a:pt x="401" y="652"/>
                      <a:pt x="401" y="652"/>
                    </a:cubicBezTo>
                    <a:cubicBezTo>
                      <a:pt x="401" y="653"/>
                      <a:pt x="401" y="653"/>
                      <a:pt x="401" y="653"/>
                    </a:cubicBezTo>
                    <a:cubicBezTo>
                      <a:pt x="402" y="654"/>
                      <a:pt x="402" y="654"/>
                      <a:pt x="402" y="654"/>
                    </a:cubicBezTo>
                    <a:cubicBezTo>
                      <a:pt x="419" y="675"/>
                      <a:pt x="419" y="675"/>
                      <a:pt x="419" y="675"/>
                    </a:cubicBezTo>
                    <a:cubicBezTo>
                      <a:pt x="419" y="675"/>
                      <a:pt x="419" y="675"/>
                      <a:pt x="419" y="675"/>
                    </a:cubicBezTo>
                    <a:cubicBezTo>
                      <a:pt x="419" y="676"/>
                      <a:pt x="419" y="676"/>
                      <a:pt x="419" y="676"/>
                    </a:cubicBezTo>
                    <a:cubicBezTo>
                      <a:pt x="429" y="693"/>
                      <a:pt x="429" y="693"/>
                      <a:pt x="429" y="693"/>
                    </a:cubicBezTo>
                    <a:cubicBezTo>
                      <a:pt x="438" y="702"/>
                      <a:pt x="438" y="702"/>
                      <a:pt x="438" y="702"/>
                    </a:cubicBezTo>
                    <a:cubicBezTo>
                      <a:pt x="449" y="708"/>
                      <a:pt x="449" y="708"/>
                      <a:pt x="449" y="708"/>
                    </a:cubicBezTo>
                    <a:cubicBezTo>
                      <a:pt x="451" y="709"/>
                      <a:pt x="451" y="709"/>
                      <a:pt x="451" y="709"/>
                    </a:cubicBezTo>
                    <a:cubicBezTo>
                      <a:pt x="451" y="709"/>
                      <a:pt x="451" y="709"/>
                      <a:pt x="451" y="709"/>
                    </a:cubicBezTo>
                    <a:cubicBezTo>
                      <a:pt x="452" y="710"/>
                      <a:pt x="452" y="710"/>
                      <a:pt x="452" y="710"/>
                    </a:cubicBezTo>
                    <a:cubicBezTo>
                      <a:pt x="461" y="731"/>
                      <a:pt x="461" y="731"/>
                      <a:pt x="461" y="731"/>
                    </a:cubicBezTo>
                    <a:cubicBezTo>
                      <a:pt x="461" y="732"/>
                      <a:pt x="461" y="732"/>
                      <a:pt x="461" y="732"/>
                    </a:cubicBezTo>
                    <a:cubicBezTo>
                      <a:pt x="462" y="732"/>
                      <a:pt x="462" y="732"/>
                      <a:pt x="462" y="732"/>
                    </a:cubicBezTo>
                    <a:cubicBezTo>
                      <a:pt x="462" y="733"/>
                      <a:pt x="462" y="733"/>
                      <a:pt x="462" y="733"/>
                    </a:cubicBezTo>
                    <a:cubicBezTo>
                      <a:pt x="467" y="756"/>
                      <a:pt x="467" y="756"/>
                      <a:pt x="467" y="756"/>
                    </a:cubicBezTo>
                    <a:cubicBezTo>
                      <a:pt x="482" y="762"/>
                      <a:pt x="482" y="762"/>
                      <a:pt x="482" y="762"/>
                    </a:cubicBezTo>
                    <a:cubicBezTo>
                      <a:pt x="483" y="762"/>
                      <a:pt x="483" y="762"/>
                      <a:pt x="483" y="762"/>
                    </a:cubicBezTo>
                    <a:cubicBezTo>
                      <a:pt x="484" y="762"/>
                      <a:pt x="484" y="762"/>
                      <a:pt x="484" y="762"/>
                    </a:cubicBezTo>
                    <a:cubicBezTo>
                      <a:pt x="484" y="762"/>
                      <a:pt x="484" y="762"/>
                      <a:pt x="484" y="762"/>
                    </a:cubicBezTo>
                    <a:cubicBezTo>
                      <a:pt x="496" y="769"/>
                      <a:pt x="496" y="769"/>
                      <a:pt x="496" y="769"/>
                    </a:cubicBezTo>
                    <a:cubicBezTo>
                      <a:pt x="512" y="766"/>
                      <a:pt x="512" y="766"/>
                      <a:pt x="512" y="766"/>
                    </a:cubicBezTo>
                    <a:cubicBezTo>
                      <a:pt x="516" y="750"/>
                      <a:pt x="516" y="750"/>
                      <a:pt x="516" y="750"/>
                    </a:cubicBezTo>
                    <a:cubicBezTo>
                      <a:pt x="516" y="749"/>
                      <a:pt x="516" y="749"/>
                      <a:pt x="516" y="749"/>
                    </a:cubicBezTo>
                    <a:cubicBezTo>
                      <a:pt x="517" y="748"/>
                      <a:pt x="517" y="748"/>
                      <a:pt x="517" y="748"/>
                    </a:cubicBezTo>
                    <a:cubicBezTo>
                      <a:pt x="535" y="730"/>
                      <a:pt x="535" y="730"/>
                      <a:pt x="535" y="730"/>
                    </a:cubicBezTo>
                    <a:cubicBezTo>
                      <a:pt x="555" y="735"/>
                      <a:pt x="555" y="735"/>
                      <a:pt x="555" y="735"/>
                    </a:cubicBezTo>
                    <a:cubicBezTo>
                      <a:pt x="555" y="737"/>
                      <a:pt x="555" y="737"/>
                      <a:pt x="555" y="737"/>
                    </a:cubicBezTo>
                    <a:cubicBezTo>
                      <a:pt x="565" y="758"/>
                      <a:pt x="565" y="758"/>
                      <a:pt x="565" y="758"/>
                    </a:cubicBezTo>
                    <a:cubicBezTo>
                      <a:pt x="585" y="751"/>
                      <a:pt x="585" y="751"/>
                      <a:pt x="585" y="751"/>
                    </a:cubicBezTo>
                    <a:cubicBezTo>
                      <a:pt x="587" y="731"/>
                      <a:pt x="587" y="731"/>
                      <a:pt x="587" y="731"/>
                    </a:cubicBezTo>
                    <a:cubicBezTo>
                      <a:pt x="587" y="730"/>
                      <a:pt x="587" y="730"/>
                      <a:pt x="587" y="730"/>
                    </a:cubicBezTo>
                    <a:cubicBezTo>
                      <a:pt x="587" y="729"/>
                      <a:pt x="587" y="729"/>
                      <a:pt x="587" y="729"/>
                    </a:cubicBezTo>
                    <a:cubicBezTo>
                      <a:pt x="588" y="728"/>
                      <a:pt x="588" y="728"/>
                      <a:pt x="588" y="728"/>
                    </a:cubicBezTo>
                    <a:cubicBezTo>
                      <a:pt x="601" y="720"/>
                      <a:pt x="601" y="720"/>
                      <a:pt x="601" y="720"/>
                    </a:cubicBezTo>
                    <a:cubicBezTo>
                      <a:pt x="598" y="691"/>
                      <a:pt x="598" y="691"/>
                      <a:pt x="598" y="691"/>
                    </a:cubicBezTo>
                    <a:cubicBezTo>
                      <a:pt x="598" y="689"/>
                      <a:pt x="598" y="689"/>
                      <a:pt x="598" y="689"/>
                    </a:cubicBezTo>
                    <a:cubicBezTo>
                      <a:pt x="598" y="688"/>
                      <a:pt x="598" y="688"/>
                      <a:pt x="598" y="688"/>
                    </a:cubicBezTo>
                    <a:cubicBezTo>
                      <a:pt x="598" y="688"/>
                      <a:pt x="598" y="688"/>
                      <a:pt x="598" y="688"/>
                    </a:cubicBezTo>
                    <a:cubicBezTo>
                      <a:pt x="614" y="655"/>
                      <a:pt x="614" y="655"/>
                      <a:pt x="614" y="655"/>
                    </a:cubicBezTo>
                    <a:cubicBezTo>
                      <a:pt x="630" y="649"/>
                      <a:pt x="630" y="649"/>
                      <a:pt x="630" y="649"/>
                    </a:cubicBezTo>
                    <a:cubicBezTo>
                      <a:pt x="624" y="619"/>
                      <a:pt x="624" y="619"/>
                      <a:pt x="624" y="619"/>
                    </a:cubicBezTo>
                    <a:cubicBezTo>
                      <a:pt x="639" y="619"/>
                      <a:pt x="639" y="619"/>
                      <a:pt x="639" y="619"/>
                    </a:cubicBezTo>
                    <a:cubicBezTo>
                      <a:pt x="638" y="605"/>
                      <a:pt x="638" y="605"/>
                      <a:pt x="638" y="605"/>
                    </a:cubicBezTo>
                    <a:cubicBezTo>
                      <a:pt x="630" y="577"/>
                      <a:pt x="630" y="577"/>
                      <a:pt x="630" y="577"/>
                    </a:cubicBezTo>
                    <a:cubicBezTo>
                      <a:pt x="630" y="577"/>
                      <a:pt x="630" y="577"/>
                      <a:pt x="630" y="577"/>
                    </a:cubicBezTo>
                    <a:cubicBezTo>
                      <a:pt x="630" y="575"/>
                      <a:pt x="630" y="575"/>
                      <a:pt x="630" y="575"/>
                    </a:cubicBezTo>
                    <a:cubicBezTo>
                      <a:pt x="632" y="555"/>
                      <a:pt x="632" y="555"/>
                      <a:pt x="632" y="555"/>
                    </a:cubicBezTo>
                    <a:cubicBezTo>
                      <a:pt x="632" y="552"/>
                      <a:pt x="632" y="552"/>
                      <a:pt x="632" y="552"/>
                    </a:cubicBezTo>
                    <a:cubicBezTo>
                      <a:pt x="634" y="550"/>
                      <a:pt x="634" y="550"/>
                      <a:pt x="634" y="550"/>
                    </a:cubicBezTo>
                    <a:cubicBezTo>
                      <a:pt x="645" y="537"/>
                      <a:pt x="645" y="537"/>
                      <a:pt x="645" y="537"/>
                    </a:cubicBezTo>
                    <a:cubicBezTo>
                      <a:pt x="647" y="535"/>
                      <a:pt x="647" y="535"/>
                      <a:pt x="647" y="535"/>
                    </a:cubicBezTo>
                    <a:cubicBezTo>
                      <a:pt x="650" y="535"/>
                      <a:pt x="650" y="535"/>
                      <a:pt x="650" y="535"/>
                    </a:cubicBezTo>
                    <a:cubicBezTo>
                      <a:pt x="678" y="540"/>
                      <a:pt x="678" y="540"/>
                      <a:pt x="678" y="540"/>
                    </a:cubicBezTo>
                    <a:cubicBezTo>
                      <a:pt x="680" y="540"/>
                      <a:pt x="680" y="540"/>
                      <a:pt x="680" y="540"/>
                    </a:cubicBezTo>
                    <a:cubicBezTo>
                      <a:pt x="703" y="546"/>
                      <a:pt x="703" y="546"/>
                      <a:pt x="703" y="546"/>
                    </a:cubicBezTo>
                    <a:cubicBezTo>
                      <a:pt x="723" y="540"/>
                      <a:pt x="723" y="540"/>
                      <a:pt x="723" y="540"/>
                    </a:cubicBezTo>
                    <a:cubicBezTo>
                      <a:pt x="734" y="563"/>
                      <a:pt x="734" y="563"/>
                      <a:pt x="734" y="563"/>
                    </a:cubicBezTo>
                    <a:cubicBezTo>
                      <a:pt x="735" y="564"/>
                      <a:pt x="735" y="564"/>
                      <a:pt x="735" y="564"/>
                    </a:cubicBezTo>
                    <a:cubicBezTo>
                      <a:pt x="735" y="581"/>
                      <a:pt x="735" y="581"/>
                      <a:pt x="735" y="581"/>
                    </a:cubicBezTo>
                    <a:cubicBezTo>
                      <a:pt x="739" y="597"/>
                      <a:pt x="739" y="597"/>
                      <a:pt x="739" y="597"/>
                    </a:cubicBezTo>
                    <a:cubicBezTo>
                      <a:pt x="741" y="603"/>
                      <a:pt x="745" y="607"/>
                      <a:pt x="749" y="609"/>
                    </a:cubicBezTo>
                    <a:cubicBezTo>
                      <a:pt x="751" y="609"/>
                      <a:pt x="751" y="609"/>
                      <a:pt x="751" y="609"/>
                    </a:cubicBezTo>
                    <a:cubicBezTo>
                      <a:pt x="761" y="611"/>
                      <a:pt x="766" y="615"/>
                      <a:pt x="767" y="621"/>
                    </a:cubicBezTo>
                    <a:cubicBezTo>
                      <a:pt x="768" y="626"/>
                      <a:pt x="772" y="634"/>
                      <a:pt x="780" y="642"/>
                    </a:cubicBezTo>
                    <a:cubicBezTo>
                      <a:pt x="789" y="656"/>
                      <a:pt x="789" y="656"/>
                      <a:pt x="789" y="656"/>
                    </a:cubicBezTo>
                    <a:cubicBezTo>
                      <a:pt x="789" y="656"/>
                      <a:pt x="789" y="656"/>
                      <a:pt x="789" y="656"/>
                    </a:cubicBezTo>
                    <a:cubicBezTo>
                      <a:pt x="789" y="657"/>
                      <a:pt x="789" y="657"/>
                      <a:pt x="789" y="657"/>
                    </a:cubicBezTo>
                    <a:cubicBezTo>
                      <a:pt x="796" y="669"/>
                      <a:pt x="796" y="669"/>
                      <a:pt x="796" y="669"/>
                    </a:cubicBezTo>
                    <a:cubicBezTo>
                      <a:pt x="805" y="668"/>
                      <a:pt x="805" y="668"/>
                      <a:pt x="805" y="668"/>
                    </a:cubicBezTo>
                    <a:cubicBezTo>
                      <a:pt x="823" y="652"/>
                      <a:pt x="823" y="652"/>
                      <a:pt x="823" y="652"/>
                    </a:cubicBezTo>
                    <a:cubicBezTo>
                      <a:pt x="835" y="676"/>
                      <a:pt x="835" y="676"/>
                      <a:pt x="835" y="676"/>
                    </a:cubicBezTo>
                    <a:cubicBezTo>
                      <a:pt x="858" y="683"/>
                      <a:pt x="858" y="683"/>
                      <a:pt x="858" y="683"/>
                    </a:cubicBezTo>
                    <a:cubicBezTo>
                      <a:pt x="859" y="683"/>
                      <a:pt x="859" y="683"/>
                      <a:pt x="859" y="683"/>
                    </a:cubicBezTo>
                    <a:cubicBezTo>
                      <a:pt x="860" y="684"/>
                      <a:pt x="860" y="684"/>
                      <a:pt x="860" y="684"/>
                    </a:cubicBezTo>
                    <a:cubicBezTo>
                      <a:pt x="872" y="706"/>
                      <a:pt x="872" y="706"/>
                      <a:pt x="872" y="706"/>
                    </a:cubicBezTo>
                    <a:cubicBezTo>
                      <a:pt x="877" y="709"/>
                      <a:pt x="877" y="709"/>
                      <a:pt x="877" y="709"/>
                    </a:cubicBezTo>
                    <a:cubicBezTo>
                      <a:pt x="878" y="689"/>
                      <a:pt x="878" y="689"/>
                      <a:pt x="878" y="689"/>
                    </a:cubicBezTo>
                    <a:cubicBezTo>
                      <a:pt x="878" y="688"/>
                      <a:pt x="878" y="688"/>
                      <a:pt x="878" y="688"/>
                    </a:cubicBezTo>
                    <a:cubicBezTo>
                      <a:pt x="878" y="684"/>
                      <a:pt x="878" y="684"/>
                      <a:pt x="878" y="684"/>
                    </a:cubicBezTo>
                    <a:cubicBezTo>
                      <a:pt x="924" y="683"/>
                      <a:pt x="924" y="683"/>
                      <a:pt x="924" y="683"/>
                    </a:cubicBezTo>
                    <a:cubicBezTo>
                      <a:pt x="925" y="679"/>
                      <a:pt x="925" y="679"/>
                      <a:pt x="925" y="679"/>
                    </a:cubicBezTo>
                    <a:cubicBezTo>
                      <a:pt x="927" y="677"/>
                      <a:pt x="927" y="673"/>
                      <a:pt x="924" y="670"/>
                    </a:cubicBezTo>
                    <a:cubicBezTo>
                      <a:pt x="921" y="663"/>
                      <a:pt x="920" y="658"/>
                      <a:pt x="919" y="651"/>
                    </a:cubicBezTo>
                    <a:cubicBezTo>
                      <a:pt x="918" y="642"/>
                      <a:pt x="919" y="636"/>
                      <a:pt x="921" y="634"/>
                    </a:cubicBezTo>
                    <a:cubicBezTo>
                      <a:pt x="924" y="630"/>
                      <a:pt x="927" y="630"/>
                      <a:pt x="932" y="631"/>
                    </a:cubicBezTo>
                    <a:cubicBezTo>
                      <a:pt x="951" y="637"/>
                      <a:pt x="951" y="637"/>
                      <a:pt x="951" y="637"/>
                    </a:cubicBezTo>
                    <a:cubicBezTo>
                      <a:pt x="953" y="623"/>
                      <a:pt x="953" y="623"/>
                      <a:pt x="953" y="623"/>
                    </a:cubicBezTo>
                    <a:cubicBezTo>
                      <a:pt x="918" y="607"/>
                      <a:pt x="918" y="607"/>
                      <a:pt x="918" y="607"/>
                    </a:cubicBezTo>
                    <a:cubicBezTo>
                      <a:pt x="916" y="607"/>
                      <a:pt x="916" y="607"/>
                      <a:pt x="916" y="607"/>
                    </a:cubicBezTo>
                    <a:cubicBezTo>
                      <a:pt x="915" y="605"/>
                      <a:pt x="915" y="605"/>
                      <a:pt x="915" y="605"/>
                    </a:cubicBezTo>
                    <a:cubicBezTo>
                      <a:pt x="915" y="604"/>
                      <a:pt x="915" y="604"/>
                      <a:pt x="915" y="604"/>
                    </a:cubicBezTo>
                    <a:cubicBezTo>
                      <a:pt x="915" y="603"/>
                      <a:pt x="915" y="603"/>
                      <a:pt x="915" y="603"/>
                    </a:cubicBezTo>
                    <a:cubicBezTo>
                      <a:pt x="910" y="561"/>
                      <a:pt x="910" y="561"/>
                      <a:pt x="910" y="561"/>
                    </a:cubicBezTo>
                    <a:cubicBezTo>
                      <a:pt x="911" y="535"/>
                      <a:pt x="911" y="535"/>
                      <a:pt x="911" y="535"/>
                    </a:cubicBezTo>
                    <a:cubicBezTo>
                      <a:pt x="911" y="531"/>
                      <a:pt x="911" y="531"/>
                      <a:pt x="911" y="531"/>
                    </a:cubicBezTo>
                    <a:cubicBezTo>
                      <a:pt x="911" y="529"/>
                      <a:pt x="911" y="529"/>
                      <a:pt x="911" y="529"/>
                    </a:cubicBezTo>
                    <a:cubicBezTo>
                      <a:pt x="969" y="537"/>
                      <a:pt x="969" y="537"/>
                      <a:pt x="969" y="537"/>
                    </a:cubicBezTo>
                    <a:cubicBezTo>
                      <a:pt x="983" y="523"/>
                      <a:pt x="983" y="523"/>
                      <a:pt x="983" y="523"/>
                    </a:cubicBezTo>
                    <a:cubicBezTo>
                      <a:pt x="987" y="518"/>
                      <a:pt x="986" y="514"/>
                      <a:pt x="983" y="512"/>
                    </a:cubicBezTo>
                    <a:cubicBezTo>
                      <a:pt x="969" y="507"/>
                      <a:pt x="961" y="501"/>
                      <a:pt x="961" y="495"/>
                    </a:cubicBezTo>
                    <a:cubicBezTo>
                      <a:pt x="961" y="491"/>
                      <a:pt x="962" y="487"/>
                      <a:pt x="968" y="485"/>
                    </a:cubicBezTo>
                    <a:cubicBezTo>
                      <a:pt x="992" y="461"/>
                      <a:pt x="992" y="461"/>
                      <a:pt x="992" y="461"/>
                    </a:cubicBezTo>
                    <a:cubicBezTo>
                      <a:pt x="1018" y="460"/>
                      <a:pt x="1018" y="460"/>
                      <a:pt x="1018" y="460"/>
                    </a:cubicBezTo>
                    <a:cubicBezTo>
                      <a:pt x="1032" y="436"/>
                      <a:pt x="1032" y="436"/>
                      <a:pt x="1032" y="436"/>
                    </a:cubicBezTo>
                    <a:cubicBezTo>
                      <a:pt x="1032" y="414"/>
                      <a:pt x="1032" y="414"/>
                      <a:pt x="1032" y="414"/>
                    </a:cubicBezTo>
                    <a:cubicBezTo>
                      <a:pt x="1052" y="410"/>
                      <a:pt x="1052" y="410"/>
                      <a:pt x="1052" y="410"/>
                    </a:cubicBezTo>
                    <a:cubicBezTo>
                      <a:pt x="1057" y="394"/>
                      <a:pt x="1061" y="386"/>
                      <a:pt x="1063" y="383"/>
                    </a:cubicBezTo>
                    <a:cubicBezTo>
                      <a:pt x="1071" y="365"/>
                      <a:pt x="1071" y="365"/>
                      <a:pt x="1071" y="365"/>
                    </a:cubicBezTo>
                    <a:cubicBezTo>
                      <a:pt x="1056" y="338"/>
                      <a:pt x="1056" y="338"/>
                      <a:pt x="1056" y="338"/>
                    </a:cubicBezTo>
                    <a:cubicBezTo>
                      <a:pt x="1056" y="337"/>
                      <a:pt x="1056" y="337"/>
                      <a:pt x="1056" y="337"/>
                    </a:cubicBezTo>
                    <a:cubicBezTo>
                      <a:pt x="1056" y="337"/>
                      <a:pt x="1056" y="337"/>
                      <a:pt x="1056" y="337"/>
                    </a:cubicBezTo>
                    <a:cubicBezTo>
                      <a:pt x="1056" y="336"/>
                      <a:pt x="1056" y="336"/>
                      <a:pt x="1056" y="336"/>
                    </a:cubicBezTo>
                    <a:cubicBezTo>
                      <a:pt x="1047" y="300"/>
                      <a:pt x="1047" y="300"/>
                      <a:pt x="1047" y="300"/>
                    </a:cubicBezTo>
                    <a:cubicBezTo>
                      <a:pt x="1047" y="299"/>
                      <a:pt x="1047" y="299"/>
                      <a:pt x="1047" y="299"/>
                    </a:cubicBezTo>
                    <a:cubicBezTo>
                      <a:pt x="1040" y="262"/>
                      <a:pt x="1040" y="262"/>
                      <a:pt x="1040" y="262"/>
                    </a:cubicBezTo>
                    <a:cubicBezTo>
                      <a:pt x="1028" y="241"/>
                      <a:pt x="1028" y="241"/>
                      <a:pt x="1028" y="241"/>
                    </a:cubicBezTo>
                    <a:cubicBezTo>
                      <a:pt x="1009" y="222"/>
                      <a:pt x="1009" y="222"/>
                      <a:pt x="1009" y="222"/>
                    </a:cubicBezTo>
                    <a:cubicBezTo>
                      <a:pt x="1009" y="221"/>
                      <a:pt x="1009" y="221"/>
                      <a:pt x="1009" y="221"/>
                    </a:cubicBezTo>
                    <a:cubicBezTo>
                      <a:pt x="1009" y="220"/>
                      <a:pt x="1009" y="220"/>
                      <a:pt x="1009" y="220"/>
                    </a:cubicBezTo>
                    <a:cubicBezTo>
                      <a:pt x="1008" y="219"/>
                      <a:pt x="1008" y="219"/>
                      <a:pt x="1008" y="219"/>
                    </a:cubicBezTo>
                    <a:cubicBezTo>
                      <a:pt x="1007" y="199"/>
                      <a:pt x="1007" y="199"/>
                      <a:pt x="1007" y="199"/>
                    </a:cubicBezTo>
                    <a:cubicBezTo>
                      <a:pt x="972" y="210"/>
                      <a:pt x="972" y="210"/>
                      <a:pt x="972" y="210"/>
                    </a:cubicBezTo>
                    <a:cubicBezTo>
                      <a:pt x="971" y="208"/>
                      <a:pt x="971" y="208"/>
                      <a:pt x="971" y="208"/>
                    </a:cubicBezTo>
                    <a:cubicBezTo>
                      <a:pt x="955" y="191"/>
                      <a:pt x="955" y="191"/>
                      <a:pt x="955" y="191"/>
                    </a:cubicBezTo>
                    <a:cubicBezTo>
                      <a:pt x="908" y="155"/>
                      <a:pt x="908" y="155"/>
                      <a:pt x="908" y="155"/>
                    </a:cubicBezTo>
                    <a:cubicBezTo>
                      <a:pt x="906" y="155"/>
                      <a:pt x="906" y="155"/>
                      <a:pt x="906" y="155"/>
                    </a:cubicBezTo>
                    <a:cubicBezTo>
                      <a:pt x="889" y="131"/>
                      <a:pt x="889" y="131"/>
                      <a:pt x="889" y="131"/>
                    </a:cubicBezTo>
                    <a:cubicBezTo>
                      <a:pt x="877" y="124"/>
                      <a:pt x="877" y="124"/>
                      <a:pt x="877" y="124"/>
                    </a:cubicBezTo>
                    <a:cubicBezTo>
                      <a:pt x="870" y="136"/>
                      <a:pt x="870" y="136"/>
                      <a:pt x="870" y="136"/>
                    </a:cubicBezTo>
                    <a:cubicBezTo>
                      <a:pt x="870" y="138"/>
                      <a:pt x="870" y="138"/>
                      <a:pt x="870" y="138"/>
                    </a:cubicBezTo>
                    <a:cubicBezTo>
                      <a:pt x="868" y="139"/>
                      <a:pt x="868" y="139"/>
                      <a:pt x="868" y="139"/>
                    </a:cubicBezTo>
                    <a:cubicBezTo>
                      <a:pt x="867" y="139"/>
                      <a:pt x="867" y="139"/>
                      <a:pt x="867" y="139"/>
                    </a:cubicBezTo>
                    <a:cubicBezTo>
                      <a:pt x="865" y="139"/>
                      <a:pt x="865" y="139"/>
                      <a:pt x="865" y="139"/>
                    </a:cubicBezTo>
                    <a:cubicBezTo>
                      <a:pt x="851" y="140"/>
                      <a:pt x="851" y="140"/>
                      <a:pt x="851" y="140"/>
                    </a:cubicBezTo>
                    <a:cubicBezTo>
                      <a:pt x="848" y="141"/>
                      <a:pt x="848" y="141"/>
                      <a:pt x="848" y="141"/>
                    </a:cubicBezTo>
                    <a:cubicBezTo>
                      <a:pt x="847" y="141"/>
                      <a:pt x="847" y="141"/>
                      <a:pt x="847" y="141"/>
                    </a:cubicBezTo>
                    <a:cubicBezTo>
                      <a:pt x="813" y="103"/>
                      <a:pt x="813" y="103"/>
                      <a:pt x="813" y="103"/>
                    </a:cubicBezTo>
                    <a:cubicBezTo>
                      <a:pt x="805" y="100"/>
                      <a:pt x="798" y="92"/>
                      <a:pt x="787" y="82"/>
                    </a:cubicBezTo>
                    <a:cubicBezTo>
                      <a:pt x="771" y="70"/>
                      <a:pt x="771" y="70"/>
                      <a:pt x="771" y="70"/>
                    </a:cubicBezTo>
                    <a:cubicBezTo>
                      <a:pt x="770" y="69"/>
                      <a:pt x="770" y="69"/>
                      <a:pt x="770" y="69"/>
                    </a:cubicBezTo>
                    <a:cubicBezTo>
                      <a:pt x="752" y="59"/>
                      <a:pt x="752" y="59"/>
                      <a:pt x="752" y="59"/>
                    </a:cubicBezTo>
                    <a:cubicBezTo>
                      <a:pt x="742" y="67"/>
                      <a:pt x="742" y="67"/>
                      <a:pt x="742" y="67"/>
                    </a:cubicBezTo>
                    <a:cubicBezTo>
                      <a:pt x="741" y="69"/>
                      <a:pt x="741" y="69"/>
                      <a:pt x="741" y="69"/>
                    </a:cubicBezTo>
                    <a:cubicBezTo>
                      <a:pt x="740" y="68"/>
                      <a:pt x="740" y="68"/>
                      <a:pt x="740" y="68"/>
                    </a:cubicBezTo>
                    <a:cubicBezTo>
                      <a:pt x="739" y="68"/>
                      <a:pt x="739" y="68"/>
                      <a:pt x="739" y="68"/>
                    </a:cubicBezTo>
                    <a:cubicBezTo>
                      <a:pt x="729" y="66"/>
                      <a:pt x="729" y="66"/>
                      <a:pt x="729" y="66"/>
                    </a:cubicBezTo>
                    <a:cubicBezTo>
                      <a:pt x="719" y="71"/>
                      <a:pt x="719" y="71"/>
                      <a:pt x="719" y="71"/>
                    </a:cubicBezTo>
                    <a:cubicBezTo>
                      <a:pt x="718" y="72"/>
                      <a:pt x="718" y="72"/>
                      <a:pt x="718" y="72"/>
                    </a:cubicBezTo>
                    <a:cubicBezTo>
                      <a:pt x="716" y="73"/>
                      <a:pt x="716" y="73"/>
                      <a:pt x="716" y="73"/>
                    </a:cubicBezTo>
                    <a:cubicBezTo>
                      <a:pt x="715" y="73"/>
                      <a:pt x="715" y="73"/>
                      <a:pt x="715" y="73"/>
                    </a:cubicBezTo>
                    <a:cubicBezTo>
                      <a:pt x="701" y="76"/>
                      <a:pt x="701" y="76"/>
                      <a:pt x="701" y="76"/>
                    </a:cubicBezTo>
                    <a:cubicBezTo>
                      <a:pt x="681" y="64"/>
                      <a:pt x="661" y="52"/>
                      <a:pt x="639" y="40"/>
                    </a:cubicBezTo>
                    <a:close/>
                  </a:path>
                </a:pathLst>
              </a:custGeom>
              <a:solidFill>
                <a:schemeClr val="bg1">
                  <a:alpha val="3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76" name="椭圆 112"/>
              <p:cNvSpPr/>
              <p:nvPr/>
            </p:nvSpPr>
            <p:spPr>
              <a:xfrm>
                <a:off x="566694" y="1507211"/>
                <a:ext cx="857250" cy="857250"/>
              </a:xfrm>
              <a:prstGeom prst="ellipse">
                <a:avLst/>
              </a:prstGeom>
              <a:no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2400"/>
              </a:p>
            </p:txBody>
          </p:sp>
          <p:sp>
            <p:nvSpPr>
              <p:cNvPr id="78" name="TextBox 116"/>
              <p:cNvSpPr txBox="1"/>
              <p:nvPr/>
            </p:nvSpPr>
            <p:spPr>
              <a:xfrm>
                <a:off x="559904" y="1612664"/>
                <a:ext cx="1143000" cy="666750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TW" altLang="en-US" sz="3733" b="1" dirty="0">
                    <a:solidFill>
                      <a:schemeClr val="bg1"/>
                    </a:solidFill>
                    <a:latin typeface="+mn-lt"/>
                    <a:ea typeface="+mn-ea"/>
                  </a:rPr>
                  <a:t>  </a:t>
                </a:r>
                <a:r>
                  <a:rPr lang="en-US" altLang="zh-TW" sz="3733" b="1" dirty="0">
                    <a:solidFill>
                      <a:schemeClr val="bg1"/>
                    </a:solidFill>
                    <a:latin typeface="+mn-lt"/>
                    <a:ea typeface="+mn-ea"/>
                  </a:rPr>
                  <a:t>1</a:t>
                </a:r>
                <a:endParaRPr lang="zh-CN" altLang="en-US" sz="3733" b="1" dirty="0">
                  <a:solidFill>
                    <a:schemeClr val="bg1"/>
                  </a:solidFill>
                  <a:latin typeface="+mn-lt"/>
                  <a:ea typeface="+mn-ea"/>
                </a:endParaRPr>
              </a:p>
            </p:txBody>
          </p:sp>
        </p:grpSp>
      </p:grpSp>
      <p:grpSp>
        <p:nvGrpSpPr>
          <p:cNvPr id="4" name="群組 3"/>
          <p:cNvGrpSpPr/>
          <p:nvPr/>
        </p:nvGrpSpPr>
        <p:grpSpPr>
          <a:xfrm>
            <a:off x="9529324" y="1584965"/>
            <a:ext cx="1240905" cy="952500"/>
            <a:chOff x="2294774" y="1897857"/>
            <a:chExt cx="1240905" cy="952500"/>
          </a:xfrm>
        </p:grpSpPr>
        <p:grpSp>
          <p:nvGrpSpPr>
            <p:cNvPr id="3" name="群組 2"/>
            <p:cNvGrpSpPr/>
            <p:nvPr/>
          </p:nvGrpSpPr>
          <p:grpSpPr>
            <a:xfrm>
              <a:off x="2294774" y="1897857"/>
              <a:ext cx="1143000" cy="952500"/>
              <a:chOff x="2294774" y="1897857"/>
              <a:chExt cx="1143000" cy="952500"/>
            </a:xfrm>
          </p:grpSpPr>
          <p:sp>
            <p:nvSpPr>
              <p:cNvPr id="83" name="Freeform 5"/>
              <p:cNvSpPr>
                <a:spLocks/>
              </p:cNvSpPr>
              <p:nvPr/>
            </p:nvSpPr>
            <p:spPr bwMode="auto">
              <a:xfrm>
                <a:off x="2294774" y="1897857"/>
                <a:ext cx="1143000" cy="933450"/>
              </a:xfrm>
              <a:custGeom>
                <a:avLst/>
                <a:gdLst>
                  <a:gd name="T0" fmla="*/ 2147483647 w 1883"/>
                  <a:gd name="T1" fmla="*/ 2147483647 h 1607"/>
                  <a:gd name="T2" fmla="*/ 2147483647 w 1883"/>
                  <a:gd name="T3" fmla="*/ 2147483647 h 1607"/>
                  <a:gd name="T4" fmla="*/ 2147483647 w 1883"/>
                  <a:gd name="T5" fmla="*/ 2147483647 h 1607"/>
                  <a:gd name="T6" fmla="*/ 2147483647 w 1883"/>
                  <a:gd name="T7" fmla="*/ 2147483647 h 1607"/>
                  <a:gd name="T8" fmla="*/ 2147483647 w 1883"/>
                  <a:gd name="T9" fmla="*/ 2147483647 h 1607"/>
                  <a:gd name="T10" fmla="*/ 2147483647 w 1883"/>
                  <a:gd name="T11" fmla="*/ 2147483647 h 1607"/>
                  <a:gd name="T12" fmla="*/ 2147483647 w 1883"/>
                  <a:gd name="T13" fmla="*/ 2147483647 h 1607"/>
                  <a:gd name="T14" fmla="*/ 2147483647 w 1883"/>
                  <a:gd name="T15" fmla="*/ 2147483647 h 1607"/>
                  <a:gd name="T16" fmla="*/ 2147483647 w 1883"/>
                  <a:gd name="T17" fmla="*/ 2147483647 h 1607"/>
                  <a:gd name="T18" fmla="*/ 2147483647 w 1883"/>
                  <a:gd name="T19" fmla="*/ 2147483647 h 1607"/>
                  <a:gd name="T20" fmla="*/ 2147483647 w 1883"/>
                  <a:gd name="T21" fmla="*/ 2147483647 h 1607"/>
                  <a:gd name="T22" fmla="*/ 2147483647 w 1883"/>
                  <a:gd name="T23" fmla="*/ 2147483647 h 1607"/>
                  <a:gd name="T24" fmla="*/ 2147483647 w 1883"/>
                  <a:gd name="T25" fmla="*/ 2147483647 h 1607"/>
                  <a:gd name="T26" fmla="*/ 2147483647 w 1883"/>
                  <a:gd name="T27" fmla="*/ 2147483647 h 1607"/>
                  <a:gd name="T28" fmla="*/ 2147483647 w 1883"/>
                  <a:gd name="T29" fmla="*/ 2147483647 h 1607"/>
                  <a:gd name="T30" fmla="*/ 2147483647 w 1883"/>
                  <a:gd name="T31" fmla="*/ 2147483647 h 1607"/>
                  <a:gd name="T32" fmla="*/ 2147483647 w 1883"/>
                  <a:gd name="T33" fmla="*/ 2147483647 h 1607"/>
                  <a:gd name="T34" fmla="*/ 2147483647 w 1883"/>
                  <a:gd name="T35" fmla="*/ 2147483647 h 1607"/>
                  <a:gd name="T36" fmla="*/ 2147483647 w 1883"/>
                  <a:gd name="T37" fmla="*/ 2147483647 h 1607"/>
                  <a:gd name="T38" fmla="*/ 2147483647 w 1883"/>
                  <a:gd name="T39" fmla="*/ 2147483647 h 1607"/>
                  <a:gd name="T40" fmla="*/ 2147483647 w 1883"/>
                  <a:gd name="T41" fmla="*/ 2147483647 h 1607"/>
                  <a:gd name="T42" fmla="*/ 2147483647 w 1883"/>
                  <a:gd name="T43" fmla="*/ 2147483647 h 1607"/>
                  <a:gd name="T44" fmla="*/ 2147483647 w 1883"/>
                  <a:gd name="T45" fmla="*/ 2147483647 h 1607"/>
                  <a:gd name="T46" fmla="*/ 2147483647 w 1883"/>
                  <a:gd name="T47" fmla="*/ 2147483647 h 1607"/>
                  <a:gd name="T48" fmla="*/ 2147483647 w 1883"/>
                  <a:gd name="T49" fmla="*/ 2147483647 h 1607"/>
                  <a:gd name="T50" fmla="*/ 2147483647 w 1883"/>
                  <a:gd name="T51" fmla="*/ 2147483647 h 1607"/>
                  <a:gd name="T52" fmla="*/ 2147483647 w 1883"/>
                  <a:gd name="T53" fmla="*/ 2147483647 h 1607"/>
                  <a:gd name="T54" fmla="*/ 2147483647 w 1883"/>
                  <a:gd name="T55" fmla="*/ 2147483647 h 1607"/>
                  <a:gd name="T56" fmla="*/ 2147483647 w 1883"/>
                  <a:gd name="T57" fmla="*/ 2147483647 h 1607"/>
                  <a:gd name="T58" fmla="*/ 2147483647 w 1883"/>
                  <a:gd name="T59" fmla="*/ 2147483647 h 1607"/>
                  <a:gd name="T60" fmla="*/ 2147483647 w 1883"/>
                  <a:gd name="T61" fmla="*/ 2147483647 h 1607"/>
                  <a:gd name="T62" fmla="*/ 2147483647 w 1883"/>
                  <a:gd name="T63" fmla="*/ 2147483647 h 1607"/>
                  <a:gd name="T64" fmla="*/ 2147483647 w 1883"/>
                  <a:gd name="T65" fmla="*/ 2147483647 h 1607"/>
                  <a:gd name="T66" fmla="*/ 2147483647 w 1883"/>
                  <a:gd name="T67" fmla="*/ 2147483647 h 1607"/>
                  <a:gd name="T68" fmla="*/ 2147483647 w 1883"/>
                  <a:gd name="T69" fmla="*/ 2147483647 h 1607"/>
                  <a:gd name="T70" fmla="*/ 2147483647 w 1883"/>
                  <a:gd name="T71" fmla="*/ 2147483647 h 1607"/>
                  <a:gd name="T72" fmla="*/ 2147483647 w 1883"/>
                  <a:gd name="T73" fmla="*/ 2147483647 h 1607"/>
                  <a:gd name="T74" fmla="*/ 2147483647 w 1883"/>
                  <a:gd name="T75" fmla="*/ 2147483647 h 1607"/>
                  <a:gd name="T76" fmla="*/ 2147483647 w 1883"/>
                  <a:gd name="T77" fmla="*/ 2147483647 h 1607"/>
                  <a:gd name="T78" fmla="*/ 2147483647 w 1883"/>
                  <a:gd name="T79" fmla="*/ 2147483647 h 1607"/>
                  <a:gd name="T80" fmla="*/ 2147483647 w 1883"/>
                  <a:gd name="T81" fmla="*/ 2147483647 h 1607"/>
                  <a:gd name="T82" fmla="*/ 2147483647 w 1883"/>
                  <a:gd name="T83" fmla="*/ 2147483647 h 1607"/>
                  <a:gd name="T84" fmla="*/ 2147483647 w 1883"/>
                  <a:gd name="T85" fmla="*/ 2147483647 h 1607"/>
                  <a:gd name="T86" fmla="*/ 2147483647 w 1883"/>
                  <a:gd name="T87" fmla="*/ 2147483647 h 1607"/>
                  <a:gd name="T88" fmla="*/ 2147483647 w 1883"/>
                  <a:gd name="T89" fmla="*/ 2147483647 h 1607"/>
                  <a:gd name="T90" fmla="*/ 2147483647 w 1883"/>
                  <a:gd name="T91" fmla="*/ 2147483647 h 1607"/>
                  <a:gd name="T92" fmla="*/ 2147483647 w 1883"/>
                  <a:gd name="T93" fmla="*/ 2147483647 h 1607"/>
                  <a:gd name="T94" fmla="*/ 2147483647 w 1883"/>
                  <a:gd name="T95" fmla="*/ 2147483647 h 1607"/>
                  <a:gd name="T96" fmla="*/ 2147483647 w 1883"/>
                  <a:gd name="T97" fmla="*/ 2147483647 h 1607"/>
                  <a:gd name="T98" fmla="*/ 2147483647 w 1883"/>
                  <a:gd name="T99" fmla="*/ 2147483647 h 1607"/>
                  <a:gd name="T100" fmla="*/ 2147483647 w 1883"/>
                  <a:gd name="T101" fmla="*/ 2147483647 h 1607"/>
                  <a:gd name="T102" fmla="*/ 2147483647 w 1883"/>
                  <a:gd name="T103" fmla="*/ 2147483647 h 1607"/>
                  <a:gd name="T104" fmla="*/ 2147483647 w 1883"/>
                  <a:gd name="T105" fmla="*/ 2147483647 h 1607"/>
                  <a:gd name="T106" fmla="*/ 2147483647 w 1883"/>
                  <a:gd name="T107" fmla="*/ 2147483647 h 1607"/>
                  <a:gd name="T108" fmla="*/ 2147483647 w 1883"/>
                  <a:gd name="T109" fmla="*/ 2147483647 h 1607"/>
                  <a:gd name="T110" fmla="*/ 2147483647 w 1883"/>
                  <a:gd name="T111" fmla="*/ 2147483647 h 1607"/>
                  <a:gd name="T112" fmla="*/ 2147483647 w 1883"/>
                  <a:gd name="T113" fmla="*/ 2147483647 h 1607"/>
                  <a:gd name="T114" fmla="*/ 2147483647 w 1883"/>
                  <a:gd name="T115" fmla="*/ 2147483647 h 1607"/>
                  <a:gd name="T116" fmla="*/ 2147483647 w 1883"/>
                  <a:gd name="T117" fmla="*/ 2147483647 h 1607"/>
                  <a:gd name="T118" fmla="*/ 2147483647 w 1883"/>
                  <a:gd name="T119" fmla="*/ 2147483647 h 1607"/>
                  <a:gd name="T120" fmla="*/ 2147483647 w 1883"/>
                  <a:gd name="T121" fmla="*/ 2147483647 h 1607"/>
                  <a:gd name="T122" fmla="*/ 2147483647 w 1883"/>
                  <a:gd name="T123" fmla="*/ 2147483647 h 1607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1883"/>
                  <a:gd name="T187" fmla="*/ 0 h 1607"/>
                  <a:gd name="T188" fmla="*/ 1883 w 1883"/>
                  <a:gd name="T189" fmla="*/ 1607 h 1607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1883" h="1607">
                    <a:moveTo>
                      <a:pt x="1845" y="171"/>
                    </a:moveTo>
                    <a:cubicBezTo>
                      <a:pt x="1838" y="147"/>
                      <a:pt x="1838" y="147"/>
                      <a:pt x="1838" y="147"/>
                    </a:cubicBezTo>
                    <a:cubicBezTo>
                      <a:pt x="1819" y="115"/>
                      <a:pt x="1819" y="115"/>
                      <a:pt x="1819" y="115"/>
                    </a:cubicBezTo>
                    <a:cubicBezTo>
                      <a:pt x="1803" y="106"/>
                      <a:pt x="1803" y="106"/>
                      <a:pt x="1803" y="106"/>
                    </a:cubicBezTo>
                    <a:cubicBezTo>
                      <a:pt x="1787" y="115"/>
                      <a:pt x="1787" y="115"/>
                      <a:pt x="1787" y="115"/>
                    </a:cubicBezTo>
                    <a:cubicBezTo>
                      <a:pt x="1778" y="134"/>
                      <a:pt x="1778" y="134"/>
                      <a:pt x="1778" y="134"/>
                    </a:cubicBezTo>
                    <a:cubicBezTo>
                      <a:pt x="1777" y="136"/>
                      <a:pt x="1777" y="136"/>
                      <a:pt x="1777" y="136"/>
                    </a:cubicBezTo>
                    <a:cubicBezTo>
                      <a:pt x="1775" y="136"/>
                      <a:pt x="1775" y="136"/>
                      <a:pt x="1775" y="136"/>
                    </a:cubicBezTo>
                    <a:cubicBezTo>
                      <a:pt x="1774" y="136"/>
                      <a:pt x="1774" y="136"/>
                      <a:pt x="1774" y="136"/>
                    </a:cubicBezTo>
                    <a:cubicBezTo>
                      <a:pt x="1744" y="141"/>
                      <a:pt x="1744" y="141"/>
                      <a:pt x="1744" y="141"/>
                    </a:cubicBezTo>
                    <a:cubicBezTo>
                      <a:pt x="1741" y="143"/>
                      <a:pt x="1738" y="144"/>
                      <a:pt x="1736" y="147"/>
                    </a:cubicBezTo>
                    <a:cubicBezTo>
                      <a:pt x="1729" y="155"/>
                      <a:pt x="1729" y="155"/>
                      <a:pt x="1729" y="155"/>
                    </a:cubicBezTo>
                    <a:cubicBezTo>
                      <a:pt x="1714" y="167"/>
                      <a:pt x="1714" y="167"/>
                      <a:pt x="1714" y="167"/>
                    </a:cubicBezTo>
                    <a:cubicBezTo>
                      <a:pt x="1709" y="170"/>
                      <a:pt x="1709" y="170"/>
                      <a:pt x="1709" y="170"/>
                    </a:cubicBezTo>
                    <a:cubicBezTo>
                      <a:pt x="1696" y="172"/>
                      <a:pt x="1696" y="172"/>
                      <a:pt x="1696" y="172"/>
                    </a:cubicBezTo>
                    <a:cubicBezTo>
                      <a:pt x="1689" y="171"/>
                      <a:pt x="1680" y="165"/>
                      <a:pt x="1667" y="156"/>
                    </a:cubicBezTo>
                    <a:cubicBezTo>
                      <a:pt x="1666" y="155"/>
                      <a:pt x="1666" y="155"/>
                      <a:pt x="1666" y="155"/>
                    </a:cubicBezTo>
                    <a:cubicBezTo>
                      <a:pt x="1645" y="134"/>
                      <a:pt x="1634" y="119"/>
                      <a:pt x="1634" y="110"/>
                    </a:cubicBezTo>
                    <a:cubicBezTo>
                      <a:pt x="1634" y="83"/>
                      <a:pt x="1634" y="83"/>
                      <a:pt x="1634" y="83"/>
                    </a:cubicBezTo>
                    <a:cubicBezTo>
                      <a:pt x="1634" y="82"/>
                      <a:pt x="1634" y="82"/>
                      <a:pt x="1634" y="82"/>
                    </a:cubicBezTo>
                    <a:cubicBezTo>
                      <a:pt x="1634" y="81"/>
                      <a:pt x="1634" y="81"/>
                      <a:pt x="1634" y="81"/>
                    </a:cubicBezTo>
                    <a:cubicBezTo>
                      <a:pt x="1638" y="76"/>
                      <a:pt x="1638" y="76"/>
                      <a:pt x="1638" y="76"/>
                    </a:cubicBezTo>
                    <a:cubicBezTo>
                      <a:pt x="1607" y="65"/>
                      <a:pt x="1607" y="65"/>
                      <a:pt x="1607" y="65"/>
                    </a:cubicBezTo>
                    <a:cubicBezTo>
                      <a:pt x="1606" y="76"/>
                      <a:pt x="1606" y="76"/>
                      <a:pt x="1606" y="76"/>
                    </a:cubicBezTo>
                    <a:cubicBezTo>
                      <a:pt x="1606" y="79"/>
                      <a:pt x="1603" y="83"/>
                      <a:pt x="1597" y="86"/>
                    </a:cubicBezTo>
                    <a:cubicBezTo>
                      <a:pt x="1587" y="90"/>
                      <a:pt x="1587" y="90"/>
                      <a:pt x="1587" y="90"/>
                    </a:cubicBezTo>
                    <a:cubicBezTo>
                      <a:pt x="1583" y="89"/>
                      <a:pt x="1583" y="89"/>
                      <a:pt x="1583" y="89"/>
                    </a:cubicBezTo>
                    <a:cubicBezTo>
                      <a:pt x="1583" y="88"/>
                      <a:pt x="1583" y="88"/>
                      <a:pt x="1583" y="88"/>
                    </a:cubicBezTo>
                    <a:cubicBezTo>
                      <a:pt x="1567" y="85"/>
                      <a:pt x="1567" y="85"/>
                      <a:pt x="1567" y="85"/>
                    </a:cubicBezTo>
                    <a:cubicBezTo>
                      <a:pt x="1570" y="97"/>
                      <a:pt x="1570" y="97"/>
                      <a:pt x="1570" y="97"/>
                    </a:cubicBezTo>
                    <a:cubicBezTo>
                      <a:pt x="1543" y="79"/>
                      <a:pt x="1543" y="79"/>
                      <a:pt x="1543" y="79"/>
                    </a:cubicBezTo>
                    <a:cubicBezTo>
                      <a:pt x="1541" y="79"/>
                      <a:pt x="1541" y="79"/>
                      <a:pt x="1541" y="79"/>
                    </a:cubicBezTo>
                    <a:cubicBezTo>
                      <a:pt x="1540" y="78"/>
                      <a:pt x="1540" y="78"/>
                      <a:pt x="1540" y="78"/>
                    </a:cubicBezTo>
                    <a:cubicBezTo>
                      <a:pt x="1540" y="78"/>
                      <a:pt x="1540" y="78"/>
                      <a:pt x="1540" y="78"/>
                    </a:cubicBezTo>
                    <a:cubicBezTo>
                      <a:pt x="1536" y="66"/>
                      <a:pt x="1534" y="55"/>
                      <a:pt x="1534" y="42"/>
                    </a:cubicBezTo>
                    <a:cubicBezTo>
                      <a:pt x="1534" y="31"/>
                      <a:pt x="1535" y="25"/>
                      <a:pt x="1539" y="21"/>
                    </a:cubicBezTo>
                    <a:cubicBezTo>
                      <a:pt x="1546" y="9"/>
                      <a:pt x="1546" y="9"/>
                      <a:pt x="1546" y="9"/>
                    </a:cubicBezTo>
                    <a:cubicBezTo>
                      <a:pt x="1544" y="0"/>
                      <a:pt x="1544" y="0"/>
                      <a:pt x="1544" y="0"/>
                    </a:cubicBezTo>
                    <a:cubicBezTo>
                      <a:pt x="1516" y="4"/>
                      <a:pt x="1516" y="4"/>
                      <a:pt x="1516" y="4"/>
                    </a:cubicBezTo>
                    <a:cubicBezTo>
                      <a:pt x="1502" y="5"/>
                      <a:pt x="1493" y="13"/>
                      <a:pt x="1488" y="29"/>
                    </a:cubicBezTo>
                    <a:cubicBezTo>
                      <a:pt x="1488" y="30"/>
                      <a:pt x="1488" y="30"/>
                      <a:pt x="1488" y="30"/>
                    </a:cubicBezTo>
                    <a:cubicBezTo>
                      <a:pt x="1488" y="30"/>
                      <a:pt x="1488" y="30"/>
                      <a:pt x="1488" y="30"/>
                    </a:cubicBezTo>
                    <a:cubicBezTo>
                      <a:pt x="1472" y="55"/>
                      <a:pt x="1472" y="55"/>
                      <a:pt x="1472" y="55"/>
                    </a:cubicBezTo>
                    <a:cubicBezTo>
                      <a:pt x="1488" y="53"/>
                      <a:pt x="1488" y="53"/>
                      <a:pt x="1488" y="53"/>
                    </a:cubicBezTo>
                    <a:cubicBezTo>
                      <a:pt x="1489" y="53"/>
                      <a:pt x="1489" y="53"/>
                      <a:pt x="1489" y="53"/>
                    </a:cubicBezTo>
                    <a:cubicBezTo>
                      <a:pt x="1490" y="52"/>
                      <a:pt x="1490" y="52"/>
                      <a:pt x="1490" y="52"/>
                    </a:cubicBezTo>
                    <a:cubicBezTo>
                      <a:pt x="1491" y="55"/>
                      <a:pt x="1491" y="55"/>
                      <a:pt x="1491" y="55"/>
                    </a:cubicBezTo>
                    <a:cubicBezTo>
                      <a:pt x="1503" y="60"/>
                      <a:pt x="1503" y="60"/>
                      <a:pt x="1503" y="60"/>
                    </a:cubicBezTo>
                    <a:cubicBezTo>
                      <a:pt x="1506" y="60"/>
                      <a:pt x="1506" y="60"/>
                      <a:pt x="1506" y="60"/>
                    </a:cubicBezTo>
                    <a:cubicBezTo>
                      <a:pt x="1508" y="61"/>
                      <a:pt x="1508" y="61"/>
                      <a:pt x="1508" y="61"/>
                    </a:cubicBezTo>
                    <a:cubicBezTo>
                      <a:pt x="1508" y="64"/>
                      <a:pt x="1508" y="64"/>
                      <a:pt x="1508" y="64"/>
                    </a:cubicBezTo>
                    <a:cubicBezTo>
                      <a:pt x="1510" y="86"/>
                      <a:pt x="1510" y="86"/>
                      <a:pt x="1510" y="86"/>
                    </a:cubicBezTo>
                    <a:cubicBezTo>
                      <a:pt x="1516" y="107"/>
                      <a:pt x="1516" y="107"/>
                      <a:pt x="1516" y="107"/>
                    </a:cubicBezTo>
                    <a:cubicBezTo>
                      <a:pt x="1516" y="108"/>
                      <a:pt x="1516" y="108"/>
                      <a:pt x="1516" y="108"/>
                    </a:cubicBezTo>
                    <a:cubicBezTo>
                      <a:pt x="1516" y="109"/>
                      <a:pt x="1516" y="109"/>
                      <a:pt x="1516" y="109"/>
                    </a:cubicBezTo>
                    <a:cubicBezTo>
                      <a:pt x="1516" y="110"/>
                      <a:pt x="1516" y="110"/>
                      <a:pt x="1516" y="110"/>
                    </a:cubicBezTo>
                    <a:cubicBezTo>
                      <a:pt x="1481" y="179"/>
                      <a:pt x="1481" y="179"/>
                      <a:pt x="1481" y="179"/>
                    </a:cubicBezTo>
                    <a:cubicBezTo>
                      <a:pt x="1475" y="189"/>
                      <a:pt x="1472" y="214"/>
                      <a:pt x="1470" y="252"/>
                    </a:cubicBezTo>
                    <a:cubicBezTo>
                      <a:pt x="1470" y="255"/>
                      <a:pt x="1470" y="255"/>
                      <a:pt x="1470" y="255"/>
                    </a:cubicBezTo>
                    <a:cubicBezTo>
                      <a:pt x="1456" y="281"/>
                      <a:pt x="1456" y="281"/>
                      <a:pt x="1456" y="281"/>
                    </a:cubicBezTo>
                    <a:cubicBezTo>
                      <a:pt x="1465" y="292"/>
                      <a:pt x="1465" y="292"/>
                      <a:pt x="1465" y="292"/>
                    </a:cubicBezTo>
                    <a:cubicBezTo>
                      <a:pt x="1465" y="294"/>
                      <a:pt x="1465" y="294"/>
                      <a:pt x="1465" y="294"/>
                    </a:cubicBezTo>
                    <a:cubicBezTo>
                      <a:pt x="1467" y="310"/>
                      <a:pt x="1465" y="319"/>
                      <a:pt x="1461" y="322"/>
                    </a:cubicBezTo>
                    <a:cubicBezTo>
                      <a:pt x="1458" y="323"/>
                      <a:pt x="1458" y="323"/>
                      <a:pt x="1458" y="323"/>
                    </a:cubicBezTo>
                    <a:cubicBezTo>
                      <a:pt x="1451" y="327"/>
                      <a:pt x="1426" y="352"/>
                      <a:pt x="1387" y="400"/>
                    </a:cubicBezTo>
                    <a:cubicBezTo>
                      <a:pt x="1384" y="403"/>
                      <a:pt x="1384" y="403"/>
                      <a:pt x="1384" y="403"/>
                    </a:cubicBezTo>
                    <a:cubicBezTo>
                      <a:pt x="1382" y="402"/>
                      <a:pt x="1382" y="402"/>
                      <a:pt x="1382" y="402"/>
                    </a:cubicBezTo>
                    <a:cubicBezTo>
                      <a:pt x="1379" y="400"/>
                      <a:pt x="1379" y="400"/>
                      <a:pt x="1379" y="400"/>
                    </a:cubicBezTo>
                    <a:cubicBezTo>
                      <a:pt x="1365" y="390"/>
                      <a:pt x="1353" y="382"/>
                      <a:pt x="1345" y="373"/>
                    </a:cubicBezTo>
                    <a:cubicBezTo>
                      <a:pt x="1339" y="369"/>
                      <a:pt x="1323" y="366"/>
                      <a:pt x="1297" y="366"/>
                    </a:cubicBezTo>
                    <a:cubicBezTo>
                      <a:pt x="1296" y="414"/>
                      <a:pt x="1296" y="414"/>
                      <a:pt x="1296" y="414"/>
                    </a:cubicBezTo>
                    <a:cubicBezTo>
                      <a:pt x="1295" y="415"/>
                      <a:pt x="1295" y="415"/>
                      <a:pt x="1295" y="415"/>
                    </a:cubicBezTo>
                    <a:cubicBezTo>
                      <a:pt x="1276" y="507"/>
                      <a:pt x="1276" y="507"/>
                      <a:pt x="1276" y="507"/>
                    </a:cubicBezTo>
                    <a:cubicBezTo>
                      <a:pt x="1271" y="519"/>
                      <a:pt x="1270" y="540"/>
                      <a:pt x="1270" y="572"/>
                    </a:cubicBezTo>
                    <a:cubicBezTo>
                      <a:pt x="1278" y="581"/>
                      <a:pt x="1278" y="581"/>
                      <a:pt x="1278" y="581"/>
                    </a:cubicBezTo>
                    <a:cubicBezTo>
                      <a:pt x="1284" y="569"/>
                      <a:pt x="1284" y="569"/>
                      <a:pt x="1284" y="569"/>
                    </a:cubicBezTo>
                    <a:cubicBezTo>
                      <a:pt x="1285" y="569"/>
                      <a:pt x="1285" y="569"/>
                      <a:pt x="1285" y="569"/>
                    </a:cubicBezTo>
                    <a:cubicBezTo>
                      <a:pt x="1286" y="566"/>
                      <a:pt x="1286" y="566"/>
                      <a:pt x="1286" y="566"/>
                    </a:cubicBezTo>
                    <a:cubicBezTo>
                      <a:pt x="1310" y="554"/>
                      <a:pt x="1310" y="554"/>
                      <a:pt x="1310" y="554"/>
                    </a:cubicBezTo>
                    <a:cubicBezTo>
                      <a:pt x="1378" y="564"/>
                      <a:pt x="1378" y="564"/>
                      <a:pt x="1378" y="564"/>
                    </a:cubicBezTo>
                    <a:cubicBezTo>
                      <a:pt x="1385" y="556"/>
                      <a:pt x="1385" y="556"/>
                      <a:pt x="1385" y="556"/>
                    </a:cubicBezTo>
                    <a:cubicBezTo>
                      <a:pt x="1395" y="539"/>
                      <a:pt x="1395" y="539"/>
                      <a:pt x="1395" y="539"/>
                    </a:cubicBezTo>
                    <a:cubicBezTo>
                      <a:pt x="1397" y="538"/>
                      <a:pt x="1397" y="538"/>
                      <a:pt x="1397" y="538"/>
                    </a:cubicBezTo>
                    <a:cubicBezTo>
                      <a:pt x="1397" y="538"/>
                      <a:pt x="1397" y="538"/>
                      <a:pt x="1397" y="538"/>
                    </a:cubicBezTo>
                    <a:cubicBezTo>
                      <a:pt x="1398" y="537"/>
                      <a:pt x="1398" y="537"/>
                      <a:pt x="1398" y="537"/>
                    </a:cubicBezTo>
                    <a:cubicBezTo>
                      <a:pt x="1424" y="532"/>
                      <a:pt x="1424" y="532"/>
                      <a:pt x="1424" y="532"/>
                    </a:cubicBezTo>
                    <a:cubicBezTo>
                      <a:pt x="1459" y="529"/>
                      <a:pt x="1459" y="529"/>
                      <a:pt x="1459" y="529"/>
                    </a:cubicBezTo>
                    <a:cubicBezTo>
                      <a:pt x="1470" y="532"/>
                      <a:pt x="1482" y="545"/>
                      <a:pt x="1498" y="566"/>
                    </a:cubicBezTo>
                    <a:cubicBezTo>
                      <a:pt x="1540" y="588"/>
                      <a:pt x="1564" y="607"/>
                      <a:pt x="1569" y="623"/>
                    </a:cubicBezTo>
                    <a:cubicBezTo>
                      <a:pt x="1572" y="632"/>
                      <a:pt x="1572" y="638"/>
                      <a:pt x="1569" y="646"/>
                    </a:cubicBezTo>
                    <a:cubicBezTo>
                      <a:pt x="1566" y="653"/>
                      <a:pt x="1558" y="657"/>
                      <a:pt x="1548" y="658"/>
                    </a:cubicBezTo>
                    <a:cubicBezTo>
                      <a:pt x="1547" y="658"/>
                      <a:pt x="1547" y="658"/>
                      <a:pt x="1547" y="658"/>
                    </a:cubicBezTo>
                    <a:cubicBezTo>
                      <a:pt x="1495" y="656"/>
                      <a:pt x="1465" y="656"/>
                      <a:pt x="1455" y="659"/>
                    </a:cubicBezTo>
                    <a:cubicBezTo>
                      <a:pt x="1430" y="676"/>
                      <a:pt x="1430" y="676"/>
                      <a:pt x="1430" y="676"/>
                    </a:cubicBezTo>
                    <a:cubicBezTo>
                      <a:pt x="1398" y="699"/>
                      <a:pt x="1377" y="711"/>
                      <a:pt x="1365" y="711"/>
                    </a:cubicBezTo>
                    <a:cubicBezTo>
                      <a:pt x="1344" y="714"/>
                      <a:pt x="1344" y="714"/>
                      <a:pt x="1344" y="714"/>
                    </a:cubicBezTo>
                    <a:cubicBezTo>
                      <a:pt x="1331" y="767"/>
                      <a:pt x="1331" y="767"/>
                      <a:pt x="1331" y="767"/>
                    </a:cubicBezTo>
                    <a:cubicBezTo>
                      <a:pt x="1328" y="783"/>
                      <a:pt x="1323" y="793"/>
                      <a:pt x="1314" y="801"/>
                    </a:cubicBezTo>
                    <a:cubicBezTo>
                      <a:pt x="1305" y="809"/>
                      <a:pt x="1292" y="814"/>
                      <a:pt x="1276" y="818"/>
                    </a:cubicBezTo>
                    <a:cubicBezTo>
                      <a:pt x="1255" y="821"/>
                      <a:pt x="1239" y="828"/>
                      <a:pt x="1223" y="838"/>
                    </a:cubicBezTo>
                    <a:cubicBezTo>
                      <a:pt x="1205" y="876"/>
                      <a:pt x="1205" y="876"/>
                      <a:pt x="1205" y="876"/>
                    </a:cubicBezTo>
                    <a:cubicBezTo>
                      <a:pt x="1204" y="877"/>
                      <a:pt x="1204" y="877"/>
                      <a:pt x="1204" y="877"/>
                    </a:cubicBezTo>
                    <a:cubicBezTo>
                      <a:pt x="1203" y="877"/>
                      <a:pt x="1203" y="877"/>
                      <a:pt x="1203" y="877"/>
                    </a:cubicBezTo>
                    <a:cubicBezTo>
                      <a:pt x="1202" y="877"/>
                      <a:pt x="1202" y="877"/>
                      <a:pt x="1202" y="877"/>
                    </a:cubicBezTo>
                    <a:cubicBezTo>
                      <a:pt x="1153" y="897"/>
                      <a:pt x="1153" y="897"/>
                      <a:pt x="1153" y="897"/>
                    </a:cubicBezTo>
                    <a:cubicBezTo>
                      <a:pt x="1150" y="897"/>
                      <a:pt x="1150" y="897"/>
                      <a:pt x="1150" y="897"/>
                    </a:cubicBezTo>
                    <a:cubicBezTo>
                      <a:pt x="1126" y="891"/>
                      <a:pt x="1126" y="891"/>
                      <a:pt x="1126" y="891"/>
                    </a:cubicBezTo>
                    <a:cubicBezTo>
                      <a:pt x="1107" y="888"/>
                      <a:pt x="1092" y="883"/>
                      <a:pt x="1082" y="877"/>
                    </a:cubicBezTo>
                    <a:cubicBezTo>
                      <a:pt x="1070" y="870"/>
                      <a:pt x="1056" y="869"/>
                      <a:pt x="1041" y="874"/>
                    </a:cubicBezTo>
                    <a:cubicBezTo>
                      <a:pt x="1029" y="891"/>
                      <a:pt x="1022" y="914"/>
                      <a:pt x="1023" y="938"/>
                    </a:cubicBezTo>
                    <a:cubicBezTo>
                      <a:pt x="1024" y="951"/>
                      <a:pt x="1027" y="959"/>
                      <a:pt x="1031" y="961"/>
                    </a:cubicBezTo>
                    <a:cubicBezTo>
                      <a:pt x="1038" y="960"/>
                      <a:pt x="1038" y="960"/>
                      <a:pt x="1038" y="960"/>
                    </a:cubicBezTo>
                    <a:cubicBezTo>
                      <a:pt x="1046" y="955"/>
                      <a:pt x="1046" y="955"/>
                      <a:pt x="1046" y="955"/>
                    </a:cubicBezTo>
                    <a:cubicBezTo>
                      <a:pt x="1049" y="989"/>
                      <a:pt x="1049" y="989"/>
                      <a:pt x="1049" y="989"/>
                    </a:cubicBezTo>
                    <a:cubicBezTo>
                      <a:pt x="1049" y="1000"/>
                      <a:pt x="1044" y="1009"/>
                      <a:pt x="1036" y="1015"/>
                    </a:cubicBezTo>
                    <a:cubicBezTo>
                      <a:pt x="1031" y="1019"/>
                      <a:pt x="1021" y="1023"/>
                      <a:pt x="1007" y="1028"/>
                    </a:cubicBezTo>
                    <a:cubicBezTo>
                      <a:pt x="999" y="1030"/>
                      <a:pt x="999" y="1030"/>
                      <a:pt x="999" y="1030"/>
                    </a:cubicBezTo>
                    <a:cubicBezTo>
                      <a:pt x="988" y="1034"/>
                      <a:pt x="966" y="1062"/>
                      <a:pt x="934" y="1114"/>
                    </a:cubicBezTo>
                    <a:cubicBezTo>
                      <a:pt x="934" y="1115"/>
                      <a:pt x="934" y="1115"/>
                      <a:pt x="934" y="1115"/>
                    </a:cubicBezTo>
                    <a:cubicBezTo>
                      <a:pt x="933" y="1115"/>
                      <a:pt x="933" y="1115"/>
                      <a:pt x="933" y="1115"/>
                    </a:cubicBezTo>
                    <a:cubicBezTo>
                      <a:pt x="901" y="1134"/>
                      <a:pt x="901" y="1134"/>
                      <a:pt x="901" y="1134"/>
                    </a:cubicBezTo>
                    <a:cubicBezTo>
                      <a:pt x="906" y="1134"/>
                      <a:pt x="909" y="1136"/>
                      <a:pt x="908" y="1141"/>
                    </a:cubicBezTo>
                    <a:cubicBezTo>
                      <a:pt x="907" y="1145"/>
                      <a:pt x="904" y="1146"/>
                      <a:pt x="896" y="1147"/>
                    </a:cubicBezTo>
                    <a:cubicBezTo>
                      <a:pt x="806" y="1145"/>
                      <a:pt x="806" y="1145"/>
                      <a:pt x="806" y="1145"/>
                    </a:cubicBezTo>
                    <a:cubicBezTo>
                      <a:pt x="706" y="1142"/>
                      <a:pt x="627" y="1169"/>
                      <a:pt x="572" y="1226"/>
                    </a:cubicBezTo>
                    <a:cubicBezTo>
                      <a:pt x="570" y="1227"/>
                      <a:pt x="570" y="1227"/>
                      <a:pt x="570" y="1227"/>
                    </a:cubicBezTo>
                    <a:cubicBezTo>
                      <a:pt x="568" y="1228"/>
                      <a:pt x="568" y="1228"/>
                      <a:pt x="568" y="1228"/>
                    </a:cubicBezTo>
                    <a:cubicBezTo>
                      <a:pt x="567" y="1228"/>
                      <a:pt x="567" y="1228"/>
                      <a:pt x="567" y="1228"/>
                    </a:cubicBezTo>
                    <a:cubicBezTo>
                      <a:pt x="530" y="1232"/>
                      <a:pt x="530" y="1232"/>
                      <a:pt x="530" y="1232"/>
                    </a:cubicBezTo>
                    <a:cubicBezTo>
                      <a:pt x="528" y="1233"/>
                      <a:pt x="528" y="1233"/>
                      <a:pt x="528" y="1233"/>
                    </a:cubicBezTo>
                    <a:cubicBezTo>
                      <a:pt x="526" y="1233"/>
                      <a:pt x="526" y="1233"/>
                      <a:pt x="526" y="1233"/>
                    </a:cubicBezTo>
                    <a:cubicBezTo>
                      <a:pt x="516" y="1208"/>
                      <a:pt x="516" y="1208"/>
                      <a:pt x="516" y="1208"/>
                    </a:cubicBezTo>
                    <a:cubicBezTo>
                      <a:pt x="478" y="1218"/>
                      <a:pt x="478" y="1218"/>
                      <a:pt x="478" y="1218"/>
                    </a:cubicBezTo>
                    <a:cubicBezTo>
                      <a:pt x="458" y="1219"/>
                      <a:pt x="431" y="1213"/>
                      <a:pt x="402" y="1199"/>
                    </a:cubicBezTo>
                    <a:cubicBezTo>
                      <a:pt x="374" y="1187"/>
                      <a:pt x="350" y="1171"/>
                      <a:pt x="326" y="1152"/>
                    </a:cubicBezTo>
                    <a:cubicBezTo>
                      <a:pt x="310" y="1140"/>
                      <a:pt x="290" y="1131"/>
                      <a:pt x="267" y="1127"/>
                    </a:cubicBezTo>
                    <a:cubicBezTo>
                      <a:pt x="233" y="1124"/>
                      <a:pt x="233" y="1124"/>
                      <a:pt x="233" y="1124"/>
                    </a:cubicBezTo>
                    <a:cubicBezTo>
                      <a:pt x="195" y="1129"/>
                      <a:pt x="195" y="1129"/>
                      <a:pt x="195" y="1129"/>
                    </a:cubicBezTo>
                    <a:cubicBezTo>
                      <a:pt x="167" y="1133"/>
                      <a:pt x="140" y="1133"/>
                      <a:pt x="115" y="1131"/>
                    </a:cubicBezTo>
                    <a:cubicBezTo>
                      <a:pt x="84" y="1129"/>
                      <a:pt x="47" y="1121"/>
                      <a:pt x="3" y="1107"/>
                    </a:cubicBezTo>
                    <a:cubicBezTo>
                      <a:pt x="0" y="1113"/>
                      <a:pt x="0" y="1113"/>
                      <a:pt x="0" y="1113"/>
                    </a:cubicBezTo>
                    <a:cubicBezTo>
                      <a:pt x="1" y="1113"/>
                      <a:pt x="1" y="1113"/>
                      <a:pt x="1" y="1113"/>
                    </a:cubicBezTo>
                    <a:cubicBezTo>
                      <a:pt x="2" y="1113"/>
                      <a:pt x="2" y="1113"/>
                      <a:pt x="2" y="1113"/>
                    </a:cubicBezTo>
                    <a:cubicBezTo>
                      <a:pt x="3" y="1114"/>
                      <a:pt x="3" y="1114"/>
                      <a:pt x="3" y="1114"/>
                    </a:cubicBezTo>
                    <a:cubicBezTo>
                      <a:pt x="3" y="1115"/>
                      <a:pt x="3" y="1115"/>
                      <a:pt x="3" y="1115"/>
                    </a:cubicBezTo>
                    <a:cubicBezTo>
                      <a:pt x="4" y="1126"/>
                      <a:pt x="4" y="1126"/>
                      <a:pt x="4" y="1126"/>
                    </a:cubicBezTo>
                    <a:cubicBezTo>
                      <a:pt x="13" y="1146"/>
                      <a:pt x="13" y="1146"/>
                      <a:pt x="13" y="1146"/>
                    </a:cubicBezTo>
                    <a:cubicBezTo>
                      <a:pt x="35" y="1173"/>
                      <a:pt x="35" y="1173"/>
                      <a:pt x="35" y="1173"/>
                    </a:cubicBezTo>
                    <a:cubicBezTo>
                      <a:pt x="36" y="1176"/>
                      <a:pt x="36" y="1176"/>
                      <a:pt x="36" y="1176"/>
                    </a:cubicBezTo>
                    <a:cubicBezTo>
                      <a:pt x="32" y="1196"/>
                      <a:pt x="32" y="1196"/>
                      <a:pt x="32" y="1196"/>
                    </a:cubicBezTo>
                    <a:cubicBezTo>
                      <a:pt x="32" y="1198"/>
                      <a:pt x="32" y="1198"/>
                      <a:pt x="32" y="1198"/>
                    </a:cubicBezTo>
                    <a:cubicBezTo>
                      <a:pt x="31" y="1198"/>
                      <a:pt x="31" y="1198"/>
                      <a:pt x="31" y="1198"/>
                    </a:cubicBezTo>
                    <a:cubicBezTo>
                      <a:pt x="19" y="1214"/>
                      <a:pt x="19" y="1214"/>
                      <a:pt x="19" y="1214"/>
                    </a:cubicBezTo>
                    <a:cubicBezTo>
                      <a:pt x="32" y="1228"/>
                      <a:pt x="32" y="1228"/>
                      <a:pt x="32" y="1228"/>
                    </a:cubicBezTo>
                    <a:cubicBezTo>
                      <a:pt x="38" y="1233"/>
                      <a:pt x="41" y="1238"/>
                      <a:pt x="41" y="1242"/>
                    </a:cubicBezTo>
                    <a:cubicBezTo>
                      <a:pt x="44" y="1262"/>
                      <a:pt x="44" y="1262"/>
                      <a:pt x="44" y="1262"/>
                    </a:cubicBezTo>
                    <a:cubicBezTo>
                      <a:pt x="60" y="1278"/>
                      <a:pt x="60" y="1278"/>
                      <a:pt x="60" y="1278"/>
                    </a:cubicBezTo>
                    <a:cubicBezTo>
                      <a:pt x="60" y="1280"/>
                      <a:pt x="60" y="1280"/>
                      <a:pt x="60" y="1280"/>
                    </a:cubicBezTo>
                    <a:cubicBezTo>
                      <a:pt x="62" y="1294"/>
                      <a:pt x="62" y="1294"/>
                      <a:pt x="62" y="1294"/>
                    </a:cubicBezTo>
                    <a:cubicBezTo>
                      <a:pt x="62" y="1304"/>
                      <a:pt x="62" y="1304"/>
                      <a:pt x="62" y="1304"/>
                    </a:cubicBezTo>
                    <a:cubicBezTo>
                      <a:pt x="71" y="1312"/>
                      <a:pt x="71" y="1312"/>
                      <a:pt x="71" y="1312"/>
                    </a:cubicBezTo>
                    <a:cubicBezTo>
                      <a:pt x="78" y="1309"/>
                      <a:pt x="78" y="1309"/>
                      <a:pt x="78" y="1309"/>
                    </a:cubicBezTo>
                    <a:cubicBezTo>
                      <a:pt x="79" y="1306"/>
                      <a:pt x="79" y="1306"/>
                      <a:pt x="79" y="1306"/>
                    </a:cubicBezTo>
                    <a:cubicBezTo>
                      <a:pt x="82" y="1298"/>
                      <a:pt x="87" y="1294"/>
                      <a:pt x="95" y="1293"/>
                    </a:cubicBezTo>
                    <a:cubicBezTo>
                      <a:pt x="103" y="1289"/>
                      <a:pt x="103" y="1289"/>
                      <a:pt x="103" y="1289"/>
                    </a:cubicBezTo>
                    <a:cubicBezTo>
                      <a:pt x="159" y="1284"/>
                      <a:pt x="159" y="1284"/>
                      <a:pt x="159" y="1284"/>
                    </a:cubicBezTo>
                    <a:cubicBezTo>
                      <a:pt x="181" y="1276"/>
                      <a:pt x="181" y="1276"/>
                      <a:pt x="181" y="1276"/>
                    </a:cubicBezTo>
                    <a:cubicBezTo>
                      <a:pt x="183" y="1275"/>
                      <a:pt x="183" y="1275"/>
                      <a:pt x="183" y="1275"/>
                    </a:cubicBezTo>
                    <a:cubicBezTo>
                      <a:pt x="186" y="1272"/>
                      <a:pt x="186" y="1272"/>
                      <a:pt x="186" y="1272"/>
                    </a:cubicBezTo>
                    <a:cubicBezTo>
                      <a:pt x="198" y="1298"/>
                      <a:pt x="198" y="1298"/>
                      <a:pt x="198" y="1298"/>
                    </a:cubicBezTo>
                    <a:cubicBezTo>
                      <a:pt x="199" y="1298"/>
                      <a:pt x="199" y="1298"/>
                      <a:pt x="199" y="1298"/>
                    </a:cubicBezTo>
                    <a:cubicBezTo>
                      <a:pt x="199" y="1298"/>
                      <a:pt x="199" y="1298"/>
                      <a:pt x="199" y="1298"/>
                    </a:cubicBezTo>
                    <a:cubicBezTo>
                      <a:pt x="200" y="1304"/>
                      <a:pt x="199" y="1309"/>
                      <a:pt x="196" y="1315"/>
                    </a:cubicBezTo>
                    <a:cubicBezTo>
                      <a:pt x="165" y="1358"/>
                      <a:pt x="165" y="1358"/>
                      <a:pt x="165" y="1358"/>
                    </a:cubicBezTo>
                    <a:cubicBezTo>
                      <a:pt x="167" y="1365"/>
                      <a:pt x="167" y="1365"/>
                      <a:pt x="167" y="1365"/>
                    </a:cubicBezTo>
                    <a:cubicBezTo>
                      <a:pt x="181" y="1379"/>
                      <a:pt x="181" y="1379"/>
                      <a:pt x="181" y="1379"/>
                    </a:cubicBezTo>
                    <a:cubicBezTo>
                      <a:pt x="195" y="1388"/>
                      <a:pt x="195" y="1388"/>
                      <a:pt x="195" y="1388"/>
                    </a:cubicBezTo>
                    <a:cubicBezTo>
                      <a:pt x="196" y="1388"/>
                      <a:pt x="196" y="1388"/>
                      <a:pt x="196" y="1388"/>
                    </a:cubicBezTo>
                    <a:cubicBezTo>
                      <a:pt x="202" y="1396"/>
                      <a:pt x="207" y="1401"/>
                      <a:pt x="214" y="1403"/>
                    </a:cubicBezTo>
                    <a:cubicBezTo>
                      <a:pt x="221" y="1405"/>
                      <a:pt x="229" y="1412"/>
                      <a:pt x="235" y="1420"/>
                    </a:cubicBezTo>
                    <a:cubicBezTo>
                      <a:pt x="236" y="1423"/>
                      <a:pt x="236" y="1423"/>
                      <a:pt x="236" y="1423"/>
                    </a:cubicBezTo>
                    <a:cubicBezTo>
                      <a:pt x="246" y="1428"/>
                      <a:pt x="246" y="1428"/>
                      <a:pt x="246" y="1428"/>
                    </a:cubicBezTo>
                    <a:cubicBezTo>
                      <a:pt x="250" y="1429"/>
                      <a:pt x="250" y="1429"/>
                      <a:pt x="250" y="1429"/>
                    </a:cubicBezTo>
                    <a:cubicBezTo>
                      <a:pt x="251" y="1429"/>
                      <a:pt x="251" y="1429"/>
                      <a:pt x="251" y="1429"/>
                    </a:cubicBezTo>
                    <a:cubicBezTo>
                      <a:pt x="254" y="1440"/>
                      <a:pt x="254" y="1440"/>
                      <a:pt x="254" y="1440"/>
                    </a:cubicBezTo>
                    <a:cubicBezTo>
                      <a:pt x="254" y="1440"/>
                      <a:pt x="254" y="1440"/>
                      <a:pt x="254" y="1440"/>
                    </a:cubicBezTo>
                    <a:cubicBezTo>
                      <a:pt x="255" y="1452"/>
                      <a:pt x="255" y="1452"/>
                      <a:pt x="255" y="1452"/>
                    </a:cubicBezTo>
                    <a:cubicBezTo>
                      <a:pt x="259" y="1469"/>
                      <a:pt x="259" y="1469"/>
                      <a:pt x="259" y="1469"/>
                    </a:cubicBezTo>
                    <a:cubicBezTo>
                      <a:pt x="286" y="1473"/>
                      <a:pt x="286" y="1473"/>
                      <a:pt x="286" y="1473"/>
                    </a:cubicBezTo>
                    <a:cubicBezTo>
                      <a:pt x="288" y="1473"/>
                      <a:pt x="288" y="1473"/>
                      <a:pt x="288" y="1473"/>
                    </a:cubicBezTo>
                    <a:cubicBezTo>
                      <a:pt x="289" y="1474"/>
                      <a:pt x="289" y="1474"/>
                      <a:pt x="289" y="1474"/>
                    </a:cubicBezTo>
                    <a:cubicBezTo>
                      <a:pt x="289" y="1475"/>
                      <a:pt x="289" y="1475"/>
                      <a:pt x="289" y="1475"/>
                    </a:cubicBezTo>
                    <a:cubicBezTo>
                      <a:pt x="290" y="1477"/>
                      <a:pt x="290" y="1477"/>
                      <a:pt x="290" y="1477"/>
                    </a:cubicBezTo>
                    <a:cubicBezTo>
                      <a:pt x="297" y="1492"/>
                      <a:pt x="297" y="1492"/>
                      <a:pt x="297" y="1492"/>
                    </a:cubicBezTo>
                    <a:cubicBezTo>
                      <a:pt x="318" y="1499"/>
                      <a:pt x="318" y="1499"/>
                      <a:pt x="318" y="1499"/>
                    </a:cubicBezTo>
                    <a:cubicBezTo>
                      <a:pt x="333" y="1492"/>
                      <a:pt x="333" y="1492"/>
                      <a:pt x="333" y="1492"/>
                    </a:cubicBezTo>
                    <a:cubicBezTo>
                      <a:pt x="331" y="1484"/>
                      <a:pt x="331" y="1484"/>
                      <a:pt x="331" y="1484"/>
                    </a:cubicBezTo>
                    <a:cubicBezTo>
                      <a:pt x="317" y="1471"/>
                      <a:pt x="317" y="1471"/>
                      <a:pt x="317" y="1471"/>
                    </a:cubicBezTo>
                    <a:cubicBezTo>
                      <a:pt x="319" y="1469"/>
                      <a:pt x="319" y="1469"/>
                      <a:pt x="319" y="1469"/>
                    </a:cubicBezTo>
                    <a:cubicBezTo>
                      <a:pt x="319" y="1467"/>
                      <a:pt x="319" y="1467"/>
                      <a:pt x="319" y="1467"/>
                    </a:cubicBezTo>
                    <a:cubicBezTo>
                      <a:pt x="331" y="1445"/>
                      <a:pt x="331" y="1445"/>
                      <a:pt x="331" y="1445"/>
                    </a:cubicBezTo>
                    <a:cubicBezTo>
                      <a:pt x="356" y="1445"/>
                      <a:pt x="356" y="1445"/>
                      <a:pt x="356" y="1445"/>
                    </a:cubicBezTo>
                    <a:cubicBezTo>
                      <a:pt x="357" y="1446"/>
                      <a:pt x="357" y="1446"/>
                      <a:pt x="357" y="1446"/>
                    </a:cubicBezTo>
                    <a:cubicBezTo>
                      <a:pt x="393" y="1458"/>
                      <a:pt x="393" y="1458"/>
                      <a:pt x="393" y="1458"/>
                    </a:cubicBezTo>
                    <a:cubicBezTo>
                      <a:pt x="413" y="1455"/>
                      <a:pt x="413" y="1455"/>
                      <a:pt x="413" y="1455"/>
                    </a:cubicBezTo>
                    <a:cubicBezTo>
                      <a:pt x="429" y="1440"/>
                      <a:pt x="429" y="1440"/>
                      <a:pt x="429" y="1440"/>
                    </a:cubicBezTo>
                    <a:cubicBezTo>
                      <a:pt x="447" y="1418"/>
                      <a:pt x="459" y="1409"/>
                      <a:pt x="466" y="1414"/>
                    </a:cubicBezTo>
                    <a:cubicBezTo>
                      <a:pt x="474" y="1413"/>
                      <a:pt x="474" y="1413"/>
                      <a:pt x="474" y="1413"/>
                    </a:cubicBezTo>
                    <a:cubicBezTo>
                      <a:pt x="484" y="1413"/>
                      <a:pt x="489" y="1414"/>
                      <a:pt x="492" y="1415"/>
                    </a:cubicBezTo>
                    <a:cubicBezTo>
                      <a:pt x="493" y="1417"/>
                      <a:pt x="495" y="1419"/>
                      <a:pt x="495" y="1421"/>
                    </a:cubicBezTo>
                    <a:cubicBezTo>
                      <a:pt x="495" y="1426"/>
                      <a:pt x="499" y="1434"/>
                      <a:pt x="505" y="1446"/>
                    </a:cubicBezTo>
                    <a:cubicBezTo>
                      <a:pt x="505" y="1447"/>
                      <a:pt x="505" y="1447"/>
                      <a:pt x="505" y="1447"/>
                    </a:cubicBezTo>
                    <a:cubicBezTo>
                      <a:pt x="505" y="1448"/>
                      <a:pt x="505" y="1448"/>
                      <a:pt x="505" y="1448"/>
                    </a:cubicBezTo>
                    <a:cubicBezTo>
                      <a:pt x="508" y="1462"/>
                      <a:pt x="508" y="1462"/>
                      <a:pt x="508" y="1462"/>
                    </a:cubicBezTo>
                    <a:cubicBezTo>
                      <a:pt x="508" y="1466"/>
                      <a:pt x="508" y="1466"/>
                      <a:pt x="508" y="1466"/>
                    </a:cubicBezTo>
                    <a:cubicBezTo>
                      <a:pt x="504" y="1483"/>
                      <a:pt x="504" y="1483"/>
                      <a:pt x="504" y="1483"/>
                    </a:cubicBezTo>
                    <a:cubicBezTo>
                      <a:pt x="504" y="1483"/>
                      <a:pt x="504" y="1483"/>
                      <a:pt x="504" y="1483"/>
                    </a:cubicBezTo>
                    <a:cubicBezTo>
                      <a:pt x="504" y="1484"/>
                      <a:pt x="504" y="1484"/>
                      <a:pt x="504" y="1484"/>
                    </a:cubicBezTo>
                    <a:cubicBezTo>
                      <a:pt x="503" y="1485"/>
                      <a:pt x="503" y="1485"/>
                      <a:pt x="503" y="1485"/>
                    </a:cubicBezTo>
                    <a:cubicBezTo>
                      <a:pt x="485" y="1506"/>
                      <a:pt x="485" y="1506"/>
                      <a:pt x="485" y="1506"/>
                    </a:cubicBezTo>
                    <a:cubicBezTo>
                      <a:pt x="484" y="1507"/>
                      <a:pt x="484" y="1507"/>
                      <a:pt x="484" y="1507"/>
                    </a:cubicBezTo>
                    <a:cubicBezTo>
                      <a:pt x="484" y="1507"/>
                      <a:pt x="484" y="1507"/>
                      <a:pt x="484" y="1507"/>
                    </a:cubicBezTo>
                    <a:cubicBezTo>
                      <a:pt x="446" y="1524"/>
                      <a:pt x="446" y="1524"/>
                      <a:pt x="446" y="1524"/>
                    </a:cubicBezTo>
                    <a:cubicBezTo>
                      <a:pt x="441" y="1534"/>
                      <a:pt x="441" y="1534"/>
                      <a:pt x="441" y="1534"/>
                    </a:cubicBezTo>
                    <a:cubicBezTo>
                      <a:pt x="435" y="1565"/>
                      <a:pt x="435" y="1565"/>
                      <a:pt x="435" y="1565"/>
                    </a:cubicBezTo>
                    <a:cubicBezTo>
                      <a:pt x="439" y="1580"/>
                      <a:pt x="439" y="1580"/>
                      <a:pt x="439" y="1580"/>
                    </a:cubicBezTo>
                    <a:cubicBezTo>
                      <a:pt x="448" y="1595"/>
                      <a:pt x="448" y="1595"/>
                      <a:pt x="448" y="1595"/>
                    </a:cubicBezTo>
                    <a:cubicBezTo>
                      <a:pt x="452" y="1599"/>
                      <a:pt x="452" y="1599"/>
                      <a:pt x="452" y="1599"/>
                    </a:cubicBezTo>
                    <a:cubicBezTo>
                      <a:pt x="465" y="1607"/>
                      <a:pt x="465" y="1607"/>
                      <a:pt x="465" y="1607"/>
                    </a:cubicBezTo>
                    <a:cubicBezTo>
                      <a:pt x="509" y="1607"/>
                      <a:pt x="509" y="1607"/>
                      <a:pt x="509" y="1607"/>
                    </a:cubicBezTo>
                    <a:cubicBezTo>
                      <a:pt x="546" y="1602"/>
                      <a:pt x="546" y="1602"/>
                      <a:pt x="546" y="1602"/>
                    </a:cubicBezTo>
                    <a:cubicBezTo>
                      <a:pt x="552" y="1596"/>
                      <a:pt x="552" y="1596"/>
                      <a:pt x="552" y="1596"/>
                    </a:cubicBezTo>
                    <a:cubicBezTo>
                      <a:pt x="557" y="1590"/>
                      <a:pt x="562" y="1588"/>
                      <a:pt x="565" y="1588"/>
                    </a:cubicBezTo>
                    <a:cubicBezTo>
                      <a:pt x="591" y="1592"/>
                      <a:pt x="591" y="1592"/>
                      <a:pt x="591" y="1592"/>
                    </a:cubicBezTo>
                    <a:cubicBezTo>
                      <a:pt x="593" y="1588"/>
                      <a:pt x="593" y="1588"/>
                      <a:pt x="593" y="1588"/>
                    </a:cubicBezTo>
                    <a:cubicBezTo>
                      <a:pt x="591" y="1581"/>
                      <a:pt x="591" y="1574"/>
                      <a:pt x="595" y="1568"/>
                    </a:cubicBezTo>
                    <a:cubicBezTo>
                      <a:pt x="605" y="1550"/>
                      <a:pt x="605" y="1550"/>
                      <a:pt x="605" y="1550"/>
                    </a:cubicBezTo>
                    <a:cubicBezTo>
                      <a:pt x="605" y="1516"/>
                      <a:pt x="605" y="1516"/>
                      <a:pt x="605" y="1516"/>
                    </a:cubicBezTo>
                    <a:cubicBezTo>
                      <a:pt x="605" y="1515"/>
                      <a:pt x="605" y="1515"/>
                      <a:pt x="605" y="1515"/>
                    </a:cubicBezTo>
                    <a:cubicBezTo>
                      <a:pt x="624" y="1460"/>
                      <a:pt x="624" y="1460"/>
                      <a:pt x="624" y="1460"/>
                    </a:cubicBezTo>
                    <a:cubicBezTo>
                      <a:pt x="625" y="1459"/>
                      <a:pt x="625" y="1459"/>
                      <a:pt x="625" y="1459"/>
                    </a:cubicBezTo>
                    <a:cubicBezTo>
                      <a:pt x="625" y="1458"/>
                      <a:pt x="625" y="1458"/>
                      <a:pt x="625" y="1458"/>
                    </a:cubicBezTo>
                    <a:cubicBezTo>
                      <a:pt x="626" y="1458"/>
                      <a:pt x="626" y="1458"/>
                      <a:pt x="626" y="1458"/>
                    </a:cubicBezTo>
                    <a:cubicBezTo>
                      <a:pt x="626" y="1457"/>
                      <a:pt x="626" y="1457"/>
                      <a:pt x="626" y="1457"/>
                    </a:cubicBezTo>
                    <a:cubicBezTo>
                      <a:pt x="659" y="1431"/>
                      <a:pt x="659" y="1431"/>
                      <a:pt x="659" y="1431"/>
                    </a:cubicBezTo>
                    <a:cubicBezTo>
                      <a:pt x="661" y="1429"/>
                      <a:pt x="661" y="1429"/>
                      <a:pt x="661" y="1429"/>
                    </a:cubicBezTo>
                    <a:cubicBezTo>
                      <a:pt x="690" y="1441"/>
                      <a:pt x="690" y="1441"/>
                      <a:pt x="690" y="1441"/>
                    </a:cubicBezTo>
                    <a:cubicBezTo>
                      <a:pt x="690" y="1441"/>
                      <a:pt x="690" y="1441"/>
                      <a:pt x="690" y="1441"/>
                    </a:cubicBezTo>
                    <a:cubicBezTo>
                      <a:pt x="705" y="1452"/>
                      <a:pt x="712" y="1460"/>
                      <a:pt x="712" y="1466"/>
                    </a:cubicBezTo>
                    <a:cubicBezTo>
                      <a:pt x="710" y="1489"/>
                      <a:pt x="710" y="1489"/>
                      <a:pt x="710" y="1489"/>
                    </a:cubicBezTo>
                    <a:cubicBezTo>
                      <a:pt x="700" y="1504"/>
                      <a:pt x="700" y="1504"/>
                      <a:pt x="700" y="1504"/>
                    </a:cubicBezTo>
                    <a:cubicBezTo>
                      <a:pt x="693" y="1525"/>
                      <a:pt x="693" y="1525"/>
                      <a:pt x="693" y="1525"/>
                    </a:cubicBezTo>
                    <a:cubicBezTo>
                      <a:pt x="693" y="1548"/>
                      <a:pt x="693" y="1548"/>
                      <a:pt x="693" y="1548"/>
                    </a:cubicBezTo>
                    <a:cubicBezTo>
                      <a:pt x="700" y="1559"/>
                      <a:pt x="700" y="1559"/>
                      <a:pt x="700" y="1559"/>
                    </a:cubicBezTo>
                    <a:cubicBezTo>
                      <a:pt x="710" y="1557"/>
                      <a:pt x="710" y="1557"/>
                      <a:pt x="710" y="1557"/>
                    </a:cubicBezTo>
                    <a:cubicBezTo>
                      <a:pt x="712" y="1556"/>
                      <a:pt x="712" y="1556"/>
                      <a:pt x="712" y="1556"/>
                    </a:cubicBezTo>
                    <a:cubicBezTo>
                      <a:pt x="728" y="1557"/>
                      <a:pt x="728" y="1557"/>
                      <a:pt x="728" y="1557"/>
                    </a:cubicBezTo>
                    <a:cubicBezTo>
                      <a:pt x="736" y="1562"/>
                      <a:pt x="741" y="1569"/>
                      <a:pt x="746" y="1580"/>
                    </a:cubicBezTo>
                    <a:cubicBezTo>
                      <a:pt x="755" y="1583"/>
                      <a:pt x="755" y="1583"/>
                      <a:pt x="755" y="1583"/>
                    </a:cubicBezTo>
                    <a:cubicBezTo>
                      <a:pt x="756" y="1583"/>
                      <a:pt x="756" y="1583"/>
                      <a:pt x="756" y="1583"/>
                    </a:cubicBezTo>
                    <a:cubicBezTo>
                      <a:pt x="756" y="1583"/>
                      <a:pt x="756" y="1583"/>
                      <a:pt x="756" y="1583"/>
                    </a:cubicBezTo>
                    <a:cubicBezTo>
                      <a:pt x="757" y="1583"/>
                      <a:pt x="757" y="1583"/>
                      <a:pt x="757" y="1583"/>
                    </a:cubicBezTo>
                    <a:cubicBezTo>
                      <a:pt x="793" y="1600"/>
                      <a:pt x="793" y="1600"/>
                      <a:pt x="793" y="1600"/>
                    </a:cubicBezTo>
                    <a:cubicBezTo>
                      <a:pt x="809" y="1605"/>
                      <a:pt x="809" y="1605"/>
                      <a:pt x="809" y="1605"/>
                    </a:cubicBezTo>
                    <a:cubicBezTo>
                      <a:pt x="831" y="1602"/>
                      <a:pt x="831" y="1602"/>
                      <a:pt x="831" y="1602"/>
                    </a:cubicBezTo>
                    <a:cubicBezTo>
                      <a:pt x="841" y="1589"/>
                      <a:pt x="841" y="1589"/>
                      <a:pt x="841" y="1589"/>
                    </a:cubicBezTo>
                    <a:cubicBezTo>
                      <a:pt x="853" y="1537"/>
                      <a:pt x="853" y="1537"/>
                      <a:pt x="853" y="1537"/>
                    </a:cubicBezTo>
                    <a:cubicBezTo>
                      <a:pt x="854" y="1509"/>
                      <a:pt x="854" y="1509"/>
                      <a:pt x="854" y="1509"/>
                    </a:cubicBezTo>
                    <a:cubicBezTo>
                      <a:pt x="854" y="1507"/>
                      <a:pt x="854" y="1507"/>
                      <a:pt x="854" y="1507"/>
                    </a:cubicBezTo>
                    <a:cubicBezTo>
                      <a:pt x="857" y="1506"/>
                      <a:pt x="857" y="1506"/>
                      <a:pt x="857" y="1506"/>
                    </a:cubicBezTo>
                    <a:cubicBezTo>
                      <a:pt x="858" y="1505"/>
                      <a:pt x="858" y="1505"/>
                      <a:pt x="858" y="1505"/>
                    </a:cubicBezTo>
                    <a:cubicBezTo>
                      <a:pt x="878" y="1488"/>
                      <a:pt x="878" y="1488"/>
                      <a:pt x="878" y="1488"/>
                    </a:cubicBezTo>
                    <a:cubicBezTo>
                      <a:pt x="889" y="1473"/>
                      <a:pt x="889" y="1473"/>
                      <a:pt x="889" y="1473"/>
                    </a:cubicBezTo>
                    <a:cubicBezTo>
                      <a:pt x="890" y="1472"/>
                      <a:pt x="890" y="1472"/>
                      <a:pt x="890" y="1472"/>
                    </a:cubicBezTo>
                    <a:cubicBezTo>
                      <a:pt x="911" y="1462"/>
                      <a:pt x="911" y="1462"/>
                      <a:pt x="911" y="1462"/>
                    </a:cubicBezTo>
                    <a:cubicBezTo>
                      <a:pt x="924" y="1455"/>
                      <a:pt x="924" y="1455"/>
                      <a:pt x="924" y="1455"/>
                    </a:cubicBezTo>
                    <a:cubicBezTo>
                      <a:pt x="940" y="1449"/>
                      <a:pt x="940" y="1449"/>
                      <a:pt x="940" y="1449"/>
                    </a:cubicBezTo>
                    <a:cubicBezTo>
                      <a:pt x="931" y="1417"/>
                      <a:pt x="931" y="1417"/>
                      <a:pt x="931" y="1417"/>
                    </a:cubicBezTo>
                    <a:cubicBezTo>
                      <a:pt x="967" y="1421"/>
                      <a:pt x="967" y="1421"/>
                      <a:pt x="967" y="1421"/>
                    </a:cubicBezTo>
                    <a:cubicBezTo>
                      <a:pt x="967" y="1421"/>
                      <a:pt x="967" y="1421"/>
                      <a:pt x="967" y="1421"/>
                    </a:cubicBezTo>
                    <a:cubicBezTo>
                      <a:pt x="967" y="1422"/>
                      <a:pt x="967" y="1422"/>
                      <a:pt x="967" y="1422"/>
                    </a:cubicBezTo>
                    <a:cubicBezTo>
                      <a:pt x="967" y="1422"/>
                      <a:pt x="967" y="1422"/>
                      <a:pt x="967" y="1422"/>
                    </a:cubicBezTo>
                    <a:cubicBezTo>
                      <a:pt x="986" y="1430"/>
                      <a:pt x="986" y="1430"/>
                      <a:pt x="986" y="1430"/>
                    </a:cubicBezTo>
                    <a:cubicBezTo>
                      <a:pt x="986" y="1430"/>
                      <a:pt x="986" y="1430"/>
                      <a:pt x="986" y="1430"/>
                    </a:cubicBezTo>
                    <a:cubicBezTo>
                      <a:pt x="986" y="1429"/>
                      <a:pt x="986" y="1429"/>
                      <a:pt x="986" y="1429"/>
                    </a:cubicBezTo>
                    <a:cubicBezTo>
                      <a:pt x="992" y="1409"/>
                      <a:pt x="992" y="1409"/>
                      <a:pt x="992" y="1409"/>
                    </a:cubicBezTo>
                    <a:cubicBezTo>
                      <a:pt x="992" y="1405"/>
                      <a:pt x="992" y="1405"/>
                      <a:pt x="992" y="1405"/>
                    </a:cubicBezTo>
                    <a:cubicBezTo>
                      <a:pt x="995" y="1407"/>
                      <a:pt x="995" y="1407"/>
                      <a:pt x="995" y="1407"/>
                    </a:cubicBezTo>
                    <a:cubicBezTo>
                      <a:pt x="997" y="1407"/>
                      <a:pt x="997" y="1407"/>
                      <a:pt x="997" y="1407"/>
                    </a:cubicBezTo>
                    <a:cubicBezTo>
                      <a:pt x="1014" y="1411"/>
                      <a:pt x="1014" y="1411"/>
                      <a:pt x="1014" y="1411"/>
                    </a:cubicBezTo>
                    <a:cubicBezTo>
                      <a:pt x="1022" y="1411"/>
                      <a:pt x="1022" y="1411"/>
                      <a:pt x="1022" y="1411"/>
                    </a:cubicBezTo>
                    <a:cubicBezTo>
                      <a:pt x="1038" y="1393"/>
                      <a:pt x="1038" y="1393"/>
                      <a:pt x="1038" y="1393"/>
                    </a:cubicBezTo>
                    <a:cubicBezTo>
                      <a:pt x="1039" y="1393"/>
                      <a:pt x="1039" y="1393"/>
                      <a:pt x="1039" y="1393"/>
                    </a:cubicBezTo>
                    <a:cubicBezTo>
                      <a:pt x="1040" y="1392"/>
                      <a:pt x="1040" y="1392"/>
                      <a:pt x="1040" y="1392"/>
                    </a:cubicBezTo>
                    <a:cubicBezTo>
                      <a:pt x="1041" y="1392"/>
                      <a:pt x="1041" y="1392"/>
                      <a:pt x="1041" y="1392"/>
                    </a:cubicBezTo>
                    <a:cubicBezTo>
                      <a:pt x="1062" y="1388"/>
                      <a:pt x="1062" y="1388"/>
                      <a:pt x="1062" y="1388"/>
                    </a:cubicBezTo>
                    <a:cubicBezTo>
                      <a:pt x="1080" y="1371"/>
                      <a:pt x="1080" y="1371"/>
                      <a:pt x="1080" y="1371"/>
                    </a:cubicBezTo>
                    <a:cubicBezTo>
                      <a:pt x="1090" y="1357"/>
                      <a:pt x="1090" y="1357"/>
                      <a:pt x="1090" y="1357"/>
                    </a:cubicBezTo>
                    <a:cubicBezTo>
                      <a:pt x="1090" y="1340"/>
                      <a:pt x="1090" y="1340"/>
                      <a:pt x="1090" y="1340"/>
                    </a:cubicBezTo>
                    <a:cubicBezTo>
                      <a:pt x="1090" y="1334"/>
                      <a:pt x="1093" y="1329"/>
                      <a:pt x="1099" y="1326"/>
                    </a:cubicBezTo>
                    <a:cubicBezTo>
                      <a:pt x="1099" y="1326"/>
                      <a:pt x="1099" y="1326"/>
                      <a:pt x="1099" y="1326"/>
                    </a:cubicBezTo>
                    <a:cubicBezTo>
                      <a:pt x="1101" y="1326"/>
                      <a:pt x="1101" y="1326"/>
                      <a:pt x="1101" y="1326"/>
                    </a:cubicBezTo>
                    <a:cubicBezTo>
                      <a:pt x="1102" y="1326"/>
                      <a:pt x="1102" y="1326"/>
                      <a:pt x="1102" y="1326"/>
                    </a:cubicBezTo>
                    <a:cubicBezTo>
                      <a:pt x="1122" y="1328"/>
                      <a:pt x="1122" y="1328"/>
                      <a:pt x="1122" y="1328"/>
                    </a:cubicBezTo>
                    <a:cubicBezTo>
                      <a:pt x="1131" y="1323"/>
                      <a:pt x="1131" y="1323"/>
                      <a:pt x="1131" y="1323"/>
                    </a:cubicBezTo>
                    <a:cubicBezTo>
                      <a:pt x="1134" y="1308"/>
                      <a:pt x="1134" y="1308"/>
                      <a:pt x="1134" y="1308"/>
                    </a:cubicBezTo>
                    <a:cubicBezTo>
                      <a:pt x="1155" y="1302"/>
                      <a:pt x="1155" y="1302"/>
                      <a:pt x="1155" y="1302"/>
                    </a:cubicBezTo>
                    <a:cubicBezTo>
                      <a:pt x="1156" y="1302"/>
                      <a:pt x="1156" y="1302"/>
                      <a:pt x="1156" y="1302"/>
                    </a:cubicBezTo>
                    <a:cubicBezTo>
                      <a:pt x="1157" y="1302"/>
                      <a:pt x="1157" y="1302"/>
                      <a:pt x="1157" y="1302"/>
                    </a:cubicBezTo>
                    <a:cubicBezTo>
                      <a:pt x="1157" y="1302"/>
                      <a:pt x="1157" y="1302"/>
                      <a:pt x="1157" y="1302"/>
                    </a:cubicBezTo>
                    <a:cubicBezTo>
                      <a:pt x="1184" y="1305"/>
                      <a:pt x="1184" y="1305"/>
                      <a:pt x="1184" y="1305"/>
                    </a:cubicBezTo>
                    <a:cubicBezTo>
                      <a:pt x="1205" y="1300"/>
                      <a:pt x="1205" y="1300"/>
                      <a:pt x="1205" y="1300"/>
                    </a:cubicBezTo>
                    <a:cubicBezTo>
                      <a:pt x="1217" y="1287"/>
                      <a:pt x="1217" y="1287"/>
                      <a:pt x="1217" y="1287"/>
                    </a:cubicBezTo>
                    <a:cubicBezTo>
                      <a:pt x="1226" y="1270"/>
                      <a:pt x="1226" y="1270"/>
                      <a:pt x="1226" y="1270"/>
                    </a:cubicBezTo>
                    <a:cubicBezTo>
                      <a:pt x="1210" y="1253"/>
                      <a:pt x="1210" y="1253"/>
                      <a:pt x="1210" y="1253"/>
                    </a:cubicBezTo>
                    <a:cubicBezTo>
                      <a:pt x="1210" y="1252"/>
                      <a:pt x="1210" y="1252"/>
                      <a:pt x="1210" y="1252"/>
                    </a:cubicBezTo>
                    <a:cubicBezTo>
                      <a:pt x="1210" y="1252"/>
                      <a:pt x="1210" y="1252"/>
                      <a:pt x="1210" y="1252"/>
                    </a:cubicBezTo>
                    <a:cubicBezTo>
                      <a:pt x="1207" y="1240"/>
                      <a:pt x="1207" y="1240"/>
                      <a:pt x="1207" y="1240"/>
                    </a:cubicBezTo>
                    <a:cubicBezTo>
                      <a:pt x="1207" y="1240"/>
                      <a:pt x="1207" y="1240"/>
                      <a:pt x="1207" y="1240"/>
                    </a:cubicBezTo>
                    <a:cubicBezTo>
                      <a:pt x="1203" y="1221"/>
                      <a:pt x="1203" y="1221"/>
                      <a:pt x="1203" y="1221"/>
                    </a:cubicBezTo>
                    <a:cubicBezTo>
                      <a:pt x="1203" y="1220"/>
                      <a:pt x="1203" y="1220"/>
                      <a:pt x="1203" y="1220"/>
                    </a:cubicBezTo>
                    <a:cubicBezTo>
                      <a:pt x="1212" y="1203"/>
                      <a:pt x="1212" y="1203"/>
                      <a:pt x="1212" y="1203"/>
                    </a:cubicBezTo>
                    <a:cubicBezTo>
                      <a:pt x="1212" y="1198"/>
                      <a:pt x="1215" y="1190"/>
                      <a:pt x="1224" y="1182"/>
                    </a:cubicBezTo>
                    <a:cubicBezTo>
                      <a:pt x="1235" y="1159"/>
                      <a:pt x="1235" y="1159"/>
                      <a:pt x="1235" y="1159"/>
                    </a:cubicBezTo>
                    <a:cubicBezTo>
                      <a:pt x="1235" y="1157"/>
                      <a:pt x="1235" y="1157"/>
                      <a:pt x="1235" y="1157"/>
                    </a:cubicBezTo>
                    <a:cubicBezTo>
                      <a:pt x="1236" y="1157"/>
                      <a:pt x="1236" y="1157"/>
                      <a:pt x="1236" y="1157"/>
                    </a:cubicBezTo>
                    <a:cubicBezTo>
                      <a:pt x="1247" y="1141"/>
                      <a:pt x="1247" y="1141"/>
                      <a:pt x="1247" y="1141"/>
                    </a:cubicBezTo>
                    <a:cubicBezTo>
                      <a:pt x="1263" y="1109"/>
                      <a:pt x="1263" y="1109"/>
                      <a:pt x="1263" y="1109"/>
                    </a:cubicBezTo>
                    <a:cubicBezTo>
                      <a:pt x="1278" y="1130"/>
                      <a:pt x="1278" y="1130"/>
                      <a:pt x="1278" y="1130"/>
                    </a:cubicBezTo>
                    <a:cubicBezTo>
                      <a:pt x="1279" y="1131"/>
                      <a:pt x="1279" y="1131"/>
                      <a:pt x="1279" y="1131"/>
                    </a:cubicBezTo>
                    <a:cubicBezTo>
                      <a:pt x="1279" y="1132"/>
                      <a:pt x="1279" y="1132"/>
                      <a:pt x="1279" y="1132"/>
                    </a:cubicBezTo>
                    <a:cubicBezTo>
                      <a:pt x="1284" y="1153"/>
                      <a:pt x="1284" y="1153"/>
                      <a:pt x="1284" y="1153"/>
                    </a:cubicBezTo>
                    <a:cubicBezTo>
                      <a:pt x="1284" y="1154"/>
                      <a:pt x="1284" y="1154"/>
                      <a:pt x="1284" y="1154"/>
                    </a:cubicBezTo>
                    <a:cubicBezTo>
                      <a:pt x="1287" y="1175"/>
                      <a:pt x="1287" y="1175"/>
                      <a:pt x="1287" y="1175"/>
                    </a:cubicBezTo>
                    <a:cubicBezTo>
                      <a:pt x="1302" y="1182"/>
                      <a:pt x="1302" y="1182"/>
                      <a:pt x="1302" y="1182"/>
                    </a:cubicBezTo>
                    <a:cubicBezTo>
                      <a:pt x="1303" y="1182"/>
                      <a:pt x="1303" y="1182"/>
                      <a:pt x="1303" y="1182"/>
                    </a:cubicBezTo>
                    <a:cubicBezTo>
                      <a:pt x="1303" y="1182"/>
                      <a:pt x="1303" y="1182"/>
                      <a:pt x="1303" y="1182"/>
                    </a:cubicBezTo>
                    <a:cubicBezTo>
                      <a:pt x="1303" y="1182"/>
                      <a:pt x="1303" y="1182"/>
                      <a:pt x="1303" y="1182"/>
                    </a:cubicBezTo>
                    <a:cubicBezTo>
                      <a:pt x="1307" y="1184"/>
                      <a:pt x="1307" y="1184"/>
                      <a:pt x="1307" y="1184"/>
                    </a:cubicBezTo>
                    <a:cubicBezTo>
                      <a:pt x="1308" y="1183"/>
                      <a:pt x="1308" y="1183"/>
                      <a:pt x="1308" y="1183"/>
                    </a:cubicBezTo>
                    <a:cubicBezTo>
                      <a:pt x="1321" y="1161"/>
                      <a:pt x="1321" y="1161"/>
                      <a:pt x="1321" y="1161"/>
                    </a:cubicBezTo>
                    <a:cubicBezTo>
                      <a:pt x="1328" y="1140"/>
                      <a:pt x="1328" y="1140"/>
                      <a:pt x="1328" y="1140"/>
                    </a:cubicBezTo>
                    <a:cubicBezTo>
                      <a:pt x="1331" y="1141"/>
                      <a:pt x="1331" y="1141"/>
                      <a:pt x="1331" y="1141"/>
                    </a:cubicBezTo>
                    <a:cubicBezTo>
                      <a:pt x="1335" y="1142"/>
                      <a:pt x="1335" y="1142"/>
                      <a:pt x="1335" y="1142"/>
                    </a:cubicBezTo>
                    <a:cubicBezTo>
                      <a:pt x="1365" y="1152"/>
                      <a:pt x="1365" y="1152"/>
                      <a:pt x="1365" y="1152"/>
                    </a:cubicBezTo>
                    <a:cubicBezTo>
                      <a:pt x="1380" y="1141"/>
                      <a:pt x="1380" y="1141"/>
                      <a:pt x="1380" y="1141"/>
                    </a:cubicBezTo>
                    <a:cubicBezTo>
                      <a:pt x="1381" y="1140"/>
                      <a:pt x="1381" y="1140"/>
                      <a:pt x="1381" y="1140"/>
                    </a:cubicBezTo>
                    <a:cubicBezTo>
                      <a:pt x="1383" y="1140"/>
                      <a:pt x="1383" y="1140"/>
                      <a:pt x="1383" y="1140"/>
                    </a:cubicBezTo>
                    <a:cubicBezTo>
                      <a:pt x="1398" y="1138"/>
                      <a:pt x="1398" y="1138"/>
                      <a:pt x="1398" y="1138"/>
                    </a:cubicBezTo>
                    <a:cubicBezTo>
                      <a:pt x="1408" y="1121"/>
                      <a:pt x="1408" y="1121"/>
                      <a:pt x="1408" y="1121"/>
                    </a:cubicBezTo>
                    <a:cubicBezTo>
                      <a:pt x="1408" y="1098"/>
                      <a:pt x="1408" y="1098"/>
                      <a:pt x="1408" y="1098"/>
                    </a:cubicBezTo>
                    <a:cubicBezTo>
                      <a:pt x="1416" y="1065"/>
                      <a:pt x="1416" y="1065"/>
                      <a:pt x="1416" y="1065"/>
                    </a:cubicBezTo>
                    <a:cubicBezTo>
                      <a:pt x="1418" y="1066"/>
                      <a:pt x="1418" y="1066"/>
                      <a:pt x="1418" y="1066"/>
                    </a:cubicBezTo>
                    <a:cubicBezTo>
                      <a:pt x="1421" y="1066"/>
                      <a:pt x="1421" y="1066"/>
                      <a:pt x="1421" y="1066"/>
                    </a:cubicBezTo>
                    <a:cubicBezTo>
                      <a:pt x="1444" y="1071"/>
                      <a:pt x="1444" y="1071"/>
                      <a:pt x="1444" y="1071"/>
                    </a:cubicBezTo>
                    <a:cubicBezTo>
                      <a:pt x="1455" y="1052"/>
                      <a:pt x="1455" y="1052"/>
                      <a:pt x="1455" y="1052"/>
                    </a:cubicBezTo>
                    <a:cubicBezTo>
                      <a:pt x="1456" y="1052"/>
                      <a:pt x="1456" y="1052"/>
                      <a:pt x="1456" y="1052"/>
                    </a:cubicBezTo>
                    <a:cubicBezTo>
                      <a:pt x="1458" y="1052"/>
                      <a:pt x="1458" y="1052"/>
                      <a:pt x="1458" y="1052"/>
                    </a:cubicBezTo>
                    <a:cubicBezTo>
                      <a:pt x="1479" y="1050"/>
                      <a:pt x="1479" y="1050"/>
                      <a:pt x="1479" y="1050"/>
                    </a:cubicBezTo>
                    <a:cubicBezTo>
                      <a:pt x="1482" y="1050"/>
                      <a:pt x="1482" y="1050"/>
                      <a:pt x="1482" y="1050"/>
                    </a:cubicBezTo>
                    <a:cubicBezTo>
                      <a:pt x="1482" y="1051"/>
                      <a:pt x="1482" y="1051"/>
                      <a:pt x="1482" y="1051"/>
                    </a:cubicBezTo>
                    <a:cubicBezTo>
                      <a:pt x="1484" y="1052"/>
                      <a:pt x="1484" y="1052"/>
                      <a:pt x="1484" y="1052"/>
                    </a:cubicBezTo>
                    <a:cubicBezTo>
                      <a:pt x="1495" y="1067"/>
                      <a:pt x="1495" y="1067"/>
                      <a:pt x="1495" y="1067"/>
                    </a:cubicBezTo>
                    <a:cubicBezTo>
                      <a:pt x="1495" y="1068"/>
                      <a:pt x="1495" y="1068"/>
                      <a:pt x="1495" y="1068"/>
                    </a:cubicBezTo>
                    <a:cubicBezTo>
                      <a:pt x="1496" y="1069"/>
                      <a:pt x="1496" y="1069"/>
                      <a:pt x="1496" y="1069"/>
                    </a:cubicBezTo>
                    <a:cubicBezTo>
                      <a:pt x="1496" y="1071"/>
                      <a:pt x="1496" y="1071"/>
                      <a:pt x="1496" y="1071"/>
                    </a:cubicBezTo>
                    <a:cubicBezTo>
                      <a:pt x="1498" y="1092"/>
                      <a:pt x="1498" y="1092"/>
                      <a:pt x="1498" y="1092"/>
                    </a:cubicBezTo>
                    <a:cubicBezTo>
                      <a:pt x="1509" y="1102"/>
                      <a:pt x="1509" y="1102"/>
                      <a:pt x="1509" y="1102"/>
                    </a:cubicBezTo>
                    <a:cubicBezTo>
                      <a:pt x="1524" y="1088"/>
                      <a:pt x="1524" y="1088"/>
                      <a:pt x="1524" y="1088"/>
                    </a:cubicBezTo>
                    <a:cubicBezTo>
                      <a:pt x="1527" y="1092"/>
                      <a:pt x="1527" y="1092"/>
                      <a:pt x="1527" y="1092"/>
                    </a:cubicBezTo>
                    <a:cubicBezTo>
                      <a:pt x="1532" y="1097"/>
                      <a:pt x="1534" y="1103"/>
                      <a:pt x="1534" y="1109"/>
                    </a:cubicBezTo>
                    <a:cubicBezTo>
                      <a:pt x="1534" y="1128"/>
                      <a:pt x="1534" y="1128"/>
                      <a:pt x="1534" y="1128"/>
                    </a:cubicBezTo>
                    <a:cubicBezTo>
                      <a:pt x="1527" y="1147"/>
                      <a:pt x="1527" y="1147"/>
                      <a:pt x="1527" y="1147"/>
                    </a:cubicBezTo>
                    <a:cubicBezTo>
                      <a:pt x="1532" y="1155"/>
                      <a:pt x="1532" y="1155"/>
                      <a:pt x="1532" y="1155"/>
                    </a:cubicBezTo>
                    <a:cubicBezTo>
                      <a:pt x="1543" y="1167"/>
                      <a:pt x="1543" y="1167"/>
                      <a:pt x="1543" y="1167"/>
                    </a:cubicBezTo>
                    <a:cubicBezTo>
                      <a:pt x="1587" y="1173"/>
                      <a:pt x="1587" y="1173"/>
                      <a:pt x="1587" y="1173"/>
                    </a:cubicBezTo>
                    <a:cubicBezTo>
                      <a:pt x="1588" y="1174"/>
                      <a:pt x="1588" y="1174"/>
                      <a:pt x="1588" y="1174"/>
                    </a:cubicBezTo>
                    <a:cubicBezTo>
                      <a:pt x="1588" y="1174"/>
                      <a:pt x="1588" y="1174"/>
                      <a:pt x="1588" y="1174"/>
                    </a:cubicBezTo>
                    <a:cubicBezTo>
                      <a:pt x="1590" y="1175"/>
                      <a:pt x="1590" y="1175"/>
                      <a:pt x="1590" y="1175"/>
                    </a:cubicBezTo>
                    <a:cubicBezTo>
                      <a:pt x="1590" y="1175"/>
                      <a:pt x="1590" y="1175"/>
                      <a:pt x="1590" y="1175"/>
                    </a:cubicBezTo>
                    <a:cubicBezTo>
                      <a:pt x="1593" y="1179"/>
                      <a:pt x="1593" y="1179"/>
                      <a:pt x="1593" y="1179"/>
                    </a:cubicBezTo>
                    <a:cubicBezTo>
                      <a:pt x="1606" y="1161"/>
                      <a:pt x="1606" y="1161"/>
                      <a:pt x="1606" y="1161"/>
                    </a:cubicBezTo>
                    <a:cubicBezTo>
                      <a:pt x="1607" y="1161"/>
                      <a:pt x="1607" y="1161"/>
                      <a:pt x="1607" y="1161"/>
                    </a:cubicBezTo>
                    <a:cubicBezTo>
                      <a:pt x="1617" y="1150"/>
                      <a:pt x="1617" y="1150"/>
                      <a:pt x="1617" y="1150"/>
                    </a:cubicBezTo>
                    <a:cubicBezTo>
                      <a:pt x="1613" y="1134"/>
                      <a:pt x="1613" y="1134"/>
                      <a:pt x="1613" y="1134"/>
                    </a:cubicBezTo>
                    <a:cubicBezTo>
                      <a:pt x="1602" y="1067"/>
                      <a:pt x="1602" y="1067"/>
                      <a:pt x="1602" y="1067"/>
                    </a:cubicBezTo>
                    <a:cubicBezTo>
                      <a:pt x="1632" y="1081"/>
                      <a:pt x="1632" y="1081"/>
                      <a:pt x="1632" y="1081"/>
                    </a:cubicBezTo>
                    <a:cubicBezTo>
                      <a:pt x="1633" y="1081"/>
                      <a:pt x="1633" y="1081"/>
                      <a:pt x="1633" y="1081"/>
                    </a:cubicBezTo>
                    <a:cubicBezTo>
                      <a:pt x="1634" y="1081"/>
                      <a:pt x="1634" y="1081"/>
                      <a:pt x="1634" y="1081"/>
                    </a:cubicBezTo>
                    <a:cubicBezTo>
                      <a:pt x="1648" y="1098"/>
                      <a:pt x="1648" y="1098"/>
                      <a:pt x="1648" y="1098"/>
                    </a:cubicBezTo>
                    <a:cubicBezTo>
                      <a:pt x="1657" y="1107"/>
                      <a:pt x="1657" y="1107"/>
                      <a:pt x="1657" y="1107"/>
                    </a:cubicBezTo>
                    <a:cubicBezTo>
                      <a:pt x="1669" y="1098"/>
                      <a:pt x="1669" y="1098"/>
                      <a:pt x="1669" y="1098"/>
                    </a:cubicBezTo>
                    <a:cubicBezTo>
                      <a:pt x="1714" y="1050"/>
                      <a:pt x="1714" y="1050"/>
                      <a:pt x="1714" y="1050"/>
                    </a:cubicBezTo>
                    <a:cubicBezTo>
                      <a:pt x="1714" y="1050"/>
                      <a:pt x="1714" y="1050"/>
                      <a:pt x="1714" y="1050"/>
                    </a:cubicBezTo>
                    <a:cubicBezTo>
                      <a:pt x="1715" y="1050"/>
                      <a:pt x="1715" y="1050"/>
                      <a:pt x="1715" y="1050"/>
                    </a:cubicBezTo>
                    <a:cubicBezTo>
                      <a:pt x="1730" y="1038"/>
                      <a:pt x="1730" y="1038"/>
                      <a:pt x="1730" y="1038"/>
                    </a:cubicBezTo>
                    <a:cubicBezTo>
                      <a:pt x="1748" y="1013"/>
                      <a:pt x="1748" y="1013"/>
                      <a:pt x="1748" y="1013"/>
                    </a:cubicBezTo>
                    <a:cubicBezTo>
                      <a:pt x="1749" y="1011"/>
                      <a:pt x="1749" y="1011"/>
                      <a:pt x="1749" y="1011"/>
                    </a:cubicBezTo>
                    <a:cubicBezTo>
                      <a:pt x="1774" y="1017"/>
                      <a:pt x="1774" y="1017"/>
                      <a:pt x="1774" y="1017"/>
                    </a:cubicBezTo>
                    <a:cubicBezTo>
                      <a:pt x="1785" y="1017"/>
                      <a:pt x="1785" y="1017"/>
                      <a:pt x="1785" y="1017"/>
                    </a:cubicBezTo>
                    <a:cubicBezTo>
                      <a:pt x="1785" y="1008"/>
                      <a:pt x="1787" y="1001"/>
                      <a:pt x="1788" y="997"/>
                    </a:cubicBezTo>
                    <a:cubicBezTo>
                      <a:pt x="1806" y="976"/>
                      <a:pt x="1806" y="976"/>
                      <a:pt x="1806" y="976"/>
                    </a:cubicBezTo>
                    <a:cubicBezTo>
                      <a:pt x="1812" y="973"/>
                      <a:pt x="1812" y="973"/>
                      <a:pt x="1812" y="973"/>
                    </a:cubicBezTo>
                    <a:cubicBezTo>
                      <a:pt x="1833" y="980"/>
                      <a:pt x="1833" y="980"/>
                      <a:pt x="1833" y="980"/>
                    </a:cubicBezTo>
                    <a:cubicBezTo>
                      <a:pt x="1858" y="977"/>
                      <a:pt x="1858" y="977"/>
                      <a:pt x="1858" y="977"/>
                    </a:cubicBezTo>
                    <a:cubicBezTo>
                      <a:pt x="1875" y="959"/>
                      <a:pt x="1875" y="959"/>
                      <a:pt x="1875" y="959"/>
                    </a:cubicBezTo>
                    <a:cubicBezTo>
                      <a:pt x="1883" y="943"/>
                      <a:pt x="1883" y="943"/>
                      <a:pt x="1883" y="943"/>
                    </a:cubicBezTo>
                    <a:cubicBezTo>
                      <a:pt x="1878" y="935"/>
                      <a:pt x="1878" y="935"/>
                      <a:pt x="1878" y="935"/>
                    </a:cubicBezTo>
                    <a:cubicBezTo>
                      <a:pt x="1863" y="942"/>
                      <a:pt x="1863" y="942"/>
                      <a:pt x="1863" y="942"/>
                    </a:cubicBezTo>
                    <a:cubicBezTo>
                      <a:pt x="1862" y="941"/>
                      <a:pt x="1862" y="941"/>
                      <a:pt x="1862" y="941"/>
                    </a:cubicBezTo>
                    <a:cubicBezTo>
                      <a:pt x="1861" y="940"/>
                      <a:pt x="1861" y="940"/>
                      <a:pt x="1861" y="940"/>
                    </a:cubicBezTo>
                    <a:cubicBezTo>
                      <a:pt x="1842" y="923"/>
                      <a:pt x="1842" y="923"/>
                      <a:pt x="1842" y="923"/>
                    </a:cubicBezTo>
                    <a:cubicBezTo>
                      <a:pt x="1841" y="922"/>
                      <a:pt x="1841" y="922"/>
                      <a:pt x="1841" y="922"/>
                    </a:cubicBezTo>
                    <a:cubicBezTo>
                      <a:pt x="1849" y="894"/>
                      <a:pt x="1849" y="894"/>
                      <a:pt x="1849" y="894"/>
                    </a:cubicBezTo>
                    <a:cubicBezTo>
                      <a:pt x="1851" y="872"/>
                      <a:pt x="1851" y="872"/>
                      <a:pt x="1851" y="872"/>
                    </a:cubicBezTo>
                    <a:cubicBezTo>
                      <a:pt x="1845" y="855"/>
                      <a:pt x="1845" y="855"/>
                      <a:pt x="1845" y="855"/>
                    </a:cubicBezTo>
                    <a:cubicBezTo>
                      <a:pt x="1831" y="849"/>
                      <a:pt x="1831" y="849"/>
                      <a:pt x="1831" y="849"/>
                    </a:cubicBezTo>
                    <a:cubicBezTo>
                      <a:pt x="1831" y="848"/>
                      <a:pt x="1831" y="848"/>
                      <a:pt x="1831" y="848"/>
                    </a:cubicBezTo>
                    <a:cubicBezTo>
                      <a:pt x="1830" y="847"/>
                      <a:pt x="1830" y="847"/>
                      <a:pt x="1830" y="847"/>
                    </a:cubicBezTo>
                    <a:cubicBezTo>
                      <a:pt x="1829" y="846"/>
                      <a:pt x="1829" y="846"/>
                      <a:pt x="1829" y="846"/>
                    </a:cubicBezTo>
                    <a:cubicBezTo>
                      <a:pt x="1816" y="821"/>
                      <a:pt x="1816" y="821"/>
                      <a:pt x="1816" y="821"/>
                    </a:cubicBezTo>
                    <a:cubicBezTo>
                      <a:pt x="1814" y="818"/>
                      <a:pt x="1814" y="818"/>
                      <a:pt x="1814" y="818"/>
                    </a:cubicBezTo>
                    <a:cubicBezTo>
                      <a:pt x="1796" y="839"/>
                      <a:pt x="1796" y="839"/>
                      <a:pt x="1796" y="839"/>
                    </a:cubicBezTo>
                    <a:cubicBezTo>
                      <a:pt x="1778" y="850"/>
                      <a:pt x="1778" y="850"/>
                      <a:pt x="1778" y="850"/>
                    </a:cubicBezTo>
                    <a:cubicBezTo>
                      <a:pt x="1774" y="852"/>
                      <a:pt x="1774" y="852"/>
                      <a:pt x="1774" y="852"/>
                    </a:cubicBezTo>
                    <a:cubicBezTo>
                      <a:pt x="1773" y="851"/>
                      <a:pt x="1773" y="851"/>
                      <a:pt x="1773" y="851"/>
                    </a:cubicBezTo>
                    <a:cubicBezTo>
                      <a:pt x="1772" y="849"/>
                      <a:pt x="1772" y="849"/>
                      <a:pt x="1772" y="849"/>
                    </a:cubicBezTo>
                    <a:cubicBezTo>
                      <a:pt x="1753" y="831"/>
                      <a:pt x="1753" y="831"/>
                      <a:pt x="1753" y="831"/>
                    </a:cubicBezTo>
                    <a:cubicBezTo>
                      <a:pt x="1753" y="830"/>
                      <a:pt x="1753" y="830"/>
                      <a:pt x="1753" y="830"/>
                    </a:cubicBezTo>
                    <a:cubicBezTo>
                      <a:pt x="1739" y="801"/>
                      <a:pt x="1739" y="801"/>
                      <a:pt x="1739" y="801"/>
                    </a:cubicBezTo>
                    <a:cubicBezTo>
                      <a:pt x="1739" y="800"/>
                      <a:pt x="1739" y="800"/>
                      <a:pt x="1739" y="800"/>
                    </a:cubicBezTo>
                    <a:cubicBezTo>
                      <a:pt x="1733" y="779"/>
                      <a:pt x="1733" y="779"/>
                      <a:pt x="1733" y="779"/>
                    </a:cubicBezTo>
                    <a:cubicBezTo>
                      <a:pt x="1733" y="778"/>
                      <a:pt x="1733" y="778"/>
                      <a:pt x="1733" y="778"/>
                    </a:cubicBezTo>
                    <a:cubicBezTo>
                      <a:pt x="1733" y="778"/>
                      <a:pt x="1733" y="778"/>
                      <a:pt x="1733" y="778"/>
                    </a:cubicBezTo>
                    <a:cubicBezTo>
                      <a:pt x="1733" y="746"/>
                      <a:pt x="1733" y="746"/>
                      <a:pt x="1733" y="746"/>
                    </a:cubicBezTo>
                    <a:cubicBezTo>
                      <a:pt x="1730" y="727"/>
                      <a:pt x="1730" y="727"/>
                      <a:pt x="1730" y="727"/>
                    </a:cubicBezTo>
                    <a:cubicBezTo>
                      <a:pt x="1716" y="722"/>
                      <a:pt x="1716" y="722"/>
                      <a:pt x="1716" y="722"/>
                    </a:cubicBezTo>
                    <a:cubicBezTo>
                      <a:pt x="1715" y="722"/>
                      <a:pt x="1715" y="722"/>
                      <a:pt x="1715" y="722"/>
                    </a:cubicBezTo>
                    <a:cubicBezTo>
                      <a:pt x="1715" y="721"/>
                      <a:pt x="1715" y="721"/>
                      <a:pt x="1715" y="721"/>
                    </a:cubicBezTo>
                    <a:cubicBezTo>
                      <a:pt x="1681" y="694"/>
                      <a:pt x="1681" y="694"/>
                      <a:pt x="1681" y="694"/>
                    </a:cubicBezTo>
                    <a:cubicBezTo>
                      <a:pt x="1683" y="691"/>
                      <a:pt x="1683" y="691"/>
                      <a:pt x="1683" y="691"/>
                    </a:cubicBezTo>
                    <a:cubicBezTo>
                      <a:pt x="1699" y="674"/>
                      <a:pt x="1699" y="674"/>
                      <a:pt x="1699" y="674"/>
                    </a:cubicBezTo>
                    <a:cubicBezTo>
                      <a:pt x="1699" y="673"/>
                      <a:pt x="1699" y="673"/>
                      <a:pt x="1699" y="673"/>
                    </a:cubicBezTo>
                    <a:cubicBezTo>
                      <a:pt x="1699" y="672"/>
                      <a:pt x="1699" y="672"/>
                      <a:pt x="1699" y="672"/>
                    </a:cubicBezTo>
                    <a:cubicBezTo>
                      <a:pt x="1701" y="672"/>
                      <a:pt x="1701" y="672"/>
                      <a:pt x="1701" y="672"/>
                    </a:cubicBezTo>
                    <a:cubicBezTo>
                      <a:pt x="1701" y="672"/>
                      <a:pt x="1701" y="672"/>
                      <a:pt x="1701" y="672"/>
                    </a:cubicBezTo>
                    <a:cubicBezTo>
                      <a:pt x="1719" y="670"/>
                      <a:pt x="1719" y="670"/>
                      <a:pt x="1719" y="670"/>
                    </a:cubicBezTo>
                    <a:cubicBezTo>
                      <a:pt x="1720" y="670"/>
                      <a:pt x="1720" y="670"/>
                      <a:pt x="1720" y="670"/>
                    </a:cubicBezTo>
                    <a:cubicBezTo>
                      <a:pt x="1725" y="670"/>
                      <a:pt x="1730" y="673"/>
                      <a:pt x="1735" y="678"/>
                    </a:cubicBezTo>
                    <a:cubicBezTo>
                      <a:pt x="1749" y="690"/>
                      <a:pt x="1749" y="690"/>
                      <a:pt x="1749" y="690"/>
                    </a:cubicBezTo>
                    <a:cubicBezTo>
                      <a:pt x="1765" y="677"/>
                      <a:pt x="1765" y="677"/>
                      <a:pt x="1765" y="677"/>
                    </a:cubicBezTo>
                    <a:cubicBezTo>
                      <a:pt x="1777" y="661"/>
                      <a:pt x="1777" y="661"/>
                      <a:pt x="1777" y="661"/>
                    </a:cubicBezTo>
                    <a:cubicBezTo>
                      <a:pt x="1777" y="648"/>
                      <a:pt x="1777" y="648"/>
                      <a:pt x="1777" y="648"/>
                    </a:cubicBezTo>
                    <a:cubicBezTo>
                      <a:pt x="1773" y="614"/>
                      <a:pt x="1773" y="614"/>
                      <a:pt x="1773" y="614"/>
                    </a:cubicBezTo>
                    <a:cubicBezTo>
                      <a:pt x="1769" y="600"/>
                      <a:pt x="1769" y="600"/>
                      <a:pt x="1769" y="600"/>
                    </a:cubicBezTo>
                    <a:cubicBezTo>
                      <a:pt x="1746" y="596"/>
                      <a:pt x="1746" y="596"/>
                      <a:pt x="1746" y="596"/>
                    </a:cubicBezTo>
                    <a:cubicBezTo>
                      <a:pt x="1746" y="582"/>
                      <a:pt x="1746" y="582"/>
                      <a:pt x="1746" y="582"/>
                    </a:cubicBezTo>
                    <a:cubicBezTo>
                      <a:pt x="1725" y="556"/>
                      <a:pt x="1725" y="556"/>
                      <a:pt x="1725" y="556"/>
                    </a:cubicBezTo>
                    <a:cubicBezTo>
                      <a:pt x="1724" y="555"/>
                      <a:pt x="1724" y="555"/>
                      <a:pt x="1724" y="555"/>
                    </a:cubicBezTo>
                    <a:cubicBezTo>
                      <a:pt x="1714" y="536"/>
                      <a:pt x="1714" y="536"/>
                      <a:pt x="1714" y="536"/>
                    </a:cubicBezTo>
                    <a:cubicBezTo>
                      <a:pt x="1711" y="534"/>
                      <a:pt x="1711" y="534"/>
                      <a:pt x="1711" y="534"/>
                    </a:cubicBezTo>
                    <a:cubicBezTo>
                      <a:pt x="1711" y="532"/>
                      <a:pt x="1711" y="532"/>
                      <a:pt x="1711" y="532"/>
                    </a:cubicBezTo>
                    <a:cubicBezTo>
                      <a:pt x="1711" y="532"/>
                      <a:pt x="1711" y="532"/>
                      <a:pt x="1711" y="532"/>
                    </a:cubicBezTo>
                    <a:cubicBezTo>
                      <a:pt x="1735" y="501"/>
                      <a:pt x="1735" y="501"/>
                      <a:pt x="1735" y="501"/>
                    </a:cubicBezTo>
                    <a:cubicBezTo>
                      <a:pt x="1735" y="500"/>
                      <a:pt x="1735" y="500"/>
                      <a:pt x="1735" y="500"/>
                    </a:cubicBezTo>
                    <a:cubicBezTo>
                      <a:pt x="1736" y="499"/>
                      <a:pt x="1736" y="499"/>
                      <a:pt x="1736" y="499"/>
                    </a:cubicBezTo>
                    <a:cubicBezTo>
                      <a:pt x="1736" y="498"/>
                      <a:pt x="1736" y="498"/>
                      <a:pt x="1736" y="498"/>
                    </a:cubicBezTo>
                    <a:cubicBezTo>
                      <a:pt x="1738" y="498"/>
                      <a:pt x="1738" y="498"/>
                      <a:pt x="1738" y="498"/>
                    </a:cubicBezTo>
                    <a:cubicBezTo>
                      <a:pt x="1747" y="497"/>
                      <a:pt x="1747" y="497"/>
                      <a:pt x="1747" y="497"/>
                    </a:cubicBezTo>
                    <a:cubicBezTo>
                      <a:pt x="1759" y="487"/>
                      <a:pt x="1759" y="487"/>
                      <a:pt x="1759" y="487"/>
                    </a:cubicBezTo>
                    <a:cubicBezTo>
                      <a:pt x="1773" y="445"/>
                      <a:pt x="1773" y="445"/>
                      <a:pt x="1773" y="445"/>
                    </a:cubicBezTo>
                    <a:cubicBezTo>
                      <a:pt x="1774" y="445"/>
                      <a:pt x="1774" y="445"/>
                      <a:pt x="1774" y="445"/>
                    </a:cubicBezTo>
                    <a:cubicBezTo>
                      <a:pt x="1774" y="444"/>
                      <a:pt x="1774" y="444"/>
                      <a:pt x="1774" y="444"/>
                    </a:cubicBezTo>
                    <a:cubicBezTo>
                      <a:pt x="1791" y="425"/>
                      <a:pt x="1791" y="425"/>
                      <a:pt x="1791" y="425"/>
                    </a:cubicBezTo>
                    <a:cubicBezTo>
                      <a:pt x="1791" y="424"/>
                      <a:pt x="1791" y="424"/>
                      <a:pt x="1791" y="424"/>
                    </a:cubicBezTo>
                    <a:cubicBezTo>
                      <a:pt x="1792" y="424"/>
                      <a:pt x="1792" y="424"/>
                      <a:pt x="1792" y="424"/>
                    </a:cubicBezTo>
                    <a:cubicBezTo>
                      <a:pt x="1793" y="424"/>
                      <a:pt x="1793" y="424"/>
                      <a:pt x="1793" y="424"/>
                    </a:cubicBezTo>
                    <a:cubicBezTo>
                      <a:pt x="1812" y="419"/>
                      <a:pt x="1812" y="419"/>
                      <a:pt x="1812" y="419"/>
                    </a:cubicBezTo>
                    <a:cubicBezTo>
                      <a:pt x="1812" y="421"/>
                      <a:pt x="1812" y="421"/>
                      <a:pt x="1812" y="421"/>
                    </a:cubicBezTo>
                    <a:cubicBezTo>
                      <a:pt x="1824" y="431"/>
                      <a:pt x="1824" y="431"/>
                      <a:pt x="1824" y="431"/>
                    </a:cubicBezTo>
                    <a:cubicBezTo>
                      <a:pt x="1829" y="432"/>
                      <a:pt x="1829" y="432"/>
                      <a:pt x="1829" y="432"/>
                    </a:cubicBezTo>
                    <a:cubicBezTo>
                      <a:pt x="1836" y="400"/>
                      <a:pt x="1836" y="400"/>
                      <a:pt x="1836" y="400"/>
                    </a:cubicBezTo>
                    <a:cubicBezTo>
                      <a:pt x="1829" y="376"/>
                      <a:pt x="1829" y="376"/>
                      <a:pt x="1829" y="376"/>
                    </a:cubicBezTo>
                    <a:cubicBezTo>
                      <a:pt x="1827" y="375"/>
                      <a:pt x="1827" y="375"/>
                      <a:pt x="1827" y="375"/>
                    </a:cubicBezTo>
                    <a:cubicBezTo>
                      <a:pt x="1827" y="373"/>
                      <a:pt x="1827" y="373"/>
                      <a:pt x="1827" y="373"/>
                    </a:cubicBezTo>
                    <a:cubicBezTo>
                      <a:pt x="1831" y="347"/>
                      <a:pt x="1831" y="347"/>
                      <a:pt x="1831" y="347"/>
                    </a:cubicBezTo>
                    <a:cubicBezTo>
                      <a:pt x="1831" y="345"/>
                      <a:pt x="1831" y="345"/>
                      <a:pt x="1831" y="345"/>
                    </a:cubicBezTo>
                    <a:cubicBezTo>
                      <a:pt x="1843" y="331"/>
                      <a:pt x="1843" y="331"/>
                      <a:pt x="1843" y="331"/>
                    </a:cubicBezTo>
                    <a:cubicBezTo>
                      <a:pt x="1852" y="316"/>
                      <a:pt x="1852" y="316"/>
                      <a:pt x="1852" y="316"/>
                    </a:cubicBezTo>
                    <a:cubicBezTo>
                      <a:pt x="1853" y="304"/>
                      <a:pt x="1853" y="304"/>
                      <a:pt x="1853" y="304"/>
                    </a:cubicBezTo>
                    <a:cubicBezTo>
                      <a:pt x="1853" y="297"/>
                      <a:pt x="1850" y="287"/>
                      <a:pt x="1843" y="271"/>
                    </a:cubicBezTo>
                    <a:cubicBezTo>
                      <a:pt x="1843" y="271"/>
                      <a:pt x="1843" y="271"/>
                      <a:pt x="1843" y="271"/>
                    </a:cubicBezTo>
                    <a:cubicBezTo>
                      <a:pt x="1843" y="271"/>
                      <a:pt x="1843" y="271"/>
                      <a:pt x="1843" y="271"/>
                    </a:cubicBezTo>
                    <a:cubicBezTo>
                      <a:pt x="1843" y="246"/>
                      <a:pt x="1843" y="246"/>
                      <a:pt x="1843" y="246"/>
                    </a:cubicBezTo>
                    <a:cubicBezTo>
                      <a:pt x="1843" y="245"/>
                      <a:pt x="1843" y="245"/>
                      <a:pt x="1843" y="245"/>
                    </a:cubicBezTo>
                    <a:cubicBezTo>
                      <a:pt x="1849" y="222"/>
                      <a:pt x="1849" y="222"/>
                      <a:pt x="1849" y="222"/>
                    </a:cubicBezTo>
                    <a:cubicBezTo>
                      <a:pt x="1844" y="213"/>
                      <a:pt x="1841" y="205"/>
                      <a:pt x="1841" y="200"/>
                    </a:cubicBezTo>
                    <a:lnTo>
                      <a:pt x="1845" y="171"/>
                    </a:lnTo>
                    <a:close/>
                  </a:path>
                </a:pathLst>
              </a:custGeom>
              <a:solidFill>
                <a:schemeClr val="bg1">
                  <a:alpha val="3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84" name="椭圆 113"/>
              <p:cNvSpPr/>
              <p:nvPr/>
            </p:nvSpPr>
            <p:spPr>
              <a:xfrm>
                <a:off x="2390024" y="1993107"/>
                <a:ext cx="857250" cy="857250"/>
              </a:xfrm>
              <a:prstGeom prst="ellipse">
                <a:avLst/>
              </a:prstGeom>
              <a:no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2400"/>
              </a:p>
            </p:txBody>
          </p:sp>
        </p:grpSp>
        <p:sp>
          <p:nvSpPr>
            <p:cNvPr id="85" name="TextBox 116"/>
            <p:cNvSpPr txBox="1"/>
            <p:nvPr/>
          </p:nvSpPr>
          <p:spPr>
            <a:xfrm>
              <a:off x="2392679" y="2111528"/>
              <a:ext cx="1143000" cy="66675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TW" altLang="en-US" sz="3733" b="1" dirty="0">
                  <a:solidFill>
                    <a:schemeClr val="bg1"/>
                  </a:solidFill>
                  <a:latin typeface="+mn-lt"/>
                  <a:ea typeface="+mn-ea"/>
                </a:rPr>
                <a:t>  </a:t>
              </a:r>
              <a:r>
                <a:rPr lang="en-US" altLang="zh-TW" sz="3733" b="1" dirty="0">
                  <a:solidFill>
                    <a:schemeClr val="bg1"/>
                  </a:solidFill>
                  <a:latin typeface="+mn-lt"/>
                  <a:ea typeface="+mn-ea"/>
                </a:rPr>
                <a:t>5</a:t>
              </a:r>
              <a:endParaRPr lang="zh-CN" altLang="en-US" sz="3733" b="1" dirty="0">
                <a:solidFill>
                  <a:schemeClr val="bg1"/>
                </a:solidFill>
                <a:latin typeface="+mn-lt"/>
                <a:ea typeface="+mn-ea"/>
              </a:endParaRPr>
            </a:p>
          </p:txBody>
        </p:sp>
      </p:grpSp>
      <p:sp>
        <p:nvSpPr>
          <p:cNvPr id="86" name="矩形 85"/>
          <p:cNvSpPr>
            <a:spLocks noChangeArrowheads="1"/>
          </p:cNvSpPr>
          <p:nvPr/>
        </p:nvSpPr>
        <p:spPr bwMode="auto">
          <a:xfrm>
            <a:off x="2558691" y="4429671"/>
            <a:ext cx="2716213" cy="3272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33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TW" altLang="en-US" sz="2133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TW" altLang="en-US" sz="3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課程介紹</a:t>
            </a:r>
            <a:endParaRPr lang="en-US" altLang="zh-TW" sz="3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zh-TW" sz="2133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zh-TW" sz="2133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zh-TW" sz="2133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zh-TW" sz="2133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zh-TW" sz="2133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zh-TW" sz="2133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zh-TW" sz="2133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133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2" name="群組 11"/>
          <p:cNvGrpSpPr/>
          <p:nvPr/>
        </p:nvGrpSpPr>
        <p:grpSpPr>
          <a:xfrm>
            <a:off x="4800467" y="1837390"/>
            <a:ext cx="3027156" cy="1682074"/>
            <a:chOff x="3595381" y="2402080"/>
            <a:chExt cx="3027156" cy="1682074"/>
          </a:xfrm>
        </p:grpSpPr>
        <p:grpSp>
          <p:nvGrpSpPr>
            <p:cNvPr id="6" name="群組 5"/>
            <p:cNvGrpSpPr/>
            <p:nvPr/>
          </p:nvGrpSpPr>
          <p:grpSpPr>
            <a:xfrm>
              <a:off x="4070611" y="2402080"/>
              <a:ext cx="1203081" cy="857250"/>
              <a:chOff x="4702692" y="1484228"/>
              <a:chExt cx="1203081" cy="857250"/>
            </a:xfrm>
          </p:grpSpPr>
          <p:sp>
            <p:nvSpPr>
              <p:cNvPr id="89" name="TextBox 117"/>
              <p:cNvSpPr txBox="1"/>
              <p:nvPr/>
            </p:nvSpPr>
            <p:spPr>
              <a:xfrm>
                <a:off x="4762773" y="1572657"/>
                <a:ext cx="1143000" cy="666750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TW" altLang="en-US" sz="3733" b="1" dirty="0">
                    <a:solidFill>
                      <a:schemeClr val="bg1"/>
                    </a:solidFill>
                    <a:latin typeface="+mn-lt"/>
                    <a:ea typeface="+mn-ea"/>
                  </a:rPr>
                  <a:t>  </a:t>
                </a:r>
                <a:r>
                  <a:rPr lang="en-US" altLang="zh-CN" sz="3733" b="1" dirty="0">
                    <a:solidFill>
                      <a:schemeClr val="bg1"/>
                    </a:solidFill>
                    <a:latin typeface="+mn-lt"/>
                    <a:ea typeface="+mn-ea"/>
                  </a:rPr>
                  <a:t>3</a:t>
                </a:r>
                <a:endParaRPr lang="zh-CN" altLang="en-US" sz="3733" b="1" dirty="0">
                  <a:solidFill>
                    <a:schemeClr val="bg1"/>
                  </a:solidFill>
                  <a:latin typeface="+mn-lt"/>
                  <a:ea typeface="+mn-ea"/>
                </a:endParaRPr>
              </a:p>
            </p:txBody>
          </p:sp>
          <p:grpSp>
            <p:nvGrpSpPr>
              <p:cNvPr id="5" name="群組 4"/>
              <p:cNvGrpSpPr/>
              <p:nvPr/>
            </p:nvGrpSpPr>
            <p:grpSpPr>
              <a:xfrm>
                <a:off x="4702692" y="1484228"/>
                <a:ext cx="943329" cy="857250"/>
                <a:chOff x="4702692" y="1484228"/>
                <a:chExt cx="943329" cy="857250"/>
              </a:xfrm>
            </p:grpSpPr>
            <p:sp>
              <p:nvSpPr>
                <p:cNvPr id="88" name="椭圆 114"/>
                <p:cNvSpPr/>
                <p:nvPr/>
              </p:nvSpPr>
              <p:spPr>
                <a:xfrm>
                  <a:off x="4702692" y="1484228"/>
                  <a:ext cx="857250" cy="857250"/>
                </a:xfrm>
                <a:prstGeom prst="ellipse">
                  <a:avLst/>
                </a:prstGeom>
                <a:noFill/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2400"/>
                </a:p>
              </p:txBody>
            </p:sp>
            <p:sp>
              <p:nvSpPr>
                <p:cNvPr id="90" name="Freeform 18"/>
                <p:cNvSpPr>
                  <a:spLocks/>
                </p:cNvSpPr>
                <p:nvPr/>
              </p:nvSpPr>
              <p:spPr bwMode="auto">
                <a:xfrm>
                  <a:off x="4884021" y="1567653"/>
                  <a:ext cx="762000" cy="747712"/>
                </a:xfrm>
                <a:custGeom>
                  <a:avLst/>
                  <a:gdLst>
                    <a:gd name="T0" fmla="*/ 2147483647 w 457"/>
                    <a:gd name="T1" fmla="*/ 2147483647 h 529"/>
                    <a:gd name="T2" fmla="*/ 2147483647 w 457"/>
                    <a:gd name="T3" fmla="*/ 2147483647 h 529"/>
                    <a:gd name="T4" fmla="*/ 2147483647 w 457"/>
                    <a:gd name="T5" fmla="*/ 2147483647 h 529"/>
                    <a:gd name="T6" fmla="*/ 2147483647 w 457"/>
                    <a:gd name="T7" fmla="*/ 2147483647 h 529"/>
                    <a:gd name="T8" fmla="*/ 2147483647 w 457"/>
                    <a:gd name="T9" fmla="*/ 2147483647 h 529"/>
                    <a:gd name="T10" fmla="*/ 2147483647 w 457"/>
                    <a:gd name="T11" fmla="*/ 2147483647 h 529"/>
                    <a:gd name="T12" fmla="*/ 2147483647 w 457"/>
                    <a:gd name="T13" fmla="*/ 2147483647 h 529"/>
                    <a:gd name="T14" fmla="*/ 2147483647 w 457"/>
                    <a:gd name="T15" fmla="*/ 2147483647 h 529"/>
                    <a:gd name="T16" fmla="*/ 2147483647 w 457"/>
                    <a:gd name="T17" fmla="*/ 2147483647 h 529"/>
                    <a:gd name="T18" fmla="*/ 2147483647 w 457"/>
                    <a:gd name="T19" fmla="*/ 2147483647 h 529"/>
                    <a:gd name="T20" fmla="*/ 2147483647 w 457"/>
                    <a:gd name="T21" fmla="*/ 2147483647 h 529"/>
                    <a:gd name="T22" fmla="*/ 2147483647 w 457"/>
                    <a:gd name="T23" fmla="*/ 2147483647 h 529"/>
                    <a:gd name="T24" fmla="*/ 2147483647 w 457"/>
                    <a:gd name="T25" fmla="*/ 2147483647 h 529"/>
                    <a:gd name="T26" fmla="*/ 2147483647 w 457"/>
                    <a:gd name="T27" fmla="*/ 2147483647 h 529"/>
                    <a:gd name="T28" fmla="*/ 2147483647 w 457"/>
                    <a:gd name="T29" fmla="*/ 2147483647 h 529"/>
                    <a:gd name="T30" fmla="*/ 2147483647 w 457"/>
                    <a:gd name="T31" fmla="*/ 2147483647 h 529"/>
                    <a:gd name="T32" fmla="*/ 2147483647 w 457"/>
                    <a:gd name="T33" fmla="*/ 2147483647 h 529"/>
                    <a:gd name="T34" fmla="*/ 2147483647 w 457"/>
                    <a:gd name="T35" fmla="*/ 2147483647 h 529"/>
                    <a:gd name="T36" fmla="*/ 2147483647 w 457"/>
                    <a:gd name="T37" fmla="*/ 2147483647 h 529"/>
                    <a:gd name="T38" fmla="*/ 2147483647 w 457"/>
                    <a:gd name="T39" fmla="*/ 2147483647 h 529"/>
                    <a:gd name="T40" fmla="*/ 2147483647 w 457"/>
                    <a:gd name="T41" fmla="*/ 2147483647 h 529"/>
                    <a:gd name="T42" fmla="*/ 2147483647 w 457"/>
                    <a:gd name="T43" fmla="*/ 2147483647 h 529"/>
                    <a:gd name="T44" fmla="*/ 2147483647 w 457"/>
                    <a:gd name="T45" fmla="*/ 2147483647 h 529"/>
                    <a:gd name="T46" fmla="*/ 2147483647 w 457"/>
                    <a:gd name="T47" fmla="*/ 2147483647 h 529"/>
                    <a:gd name="T48" fmla="*/ 2147483647 w 457"/>
                    <a:gd name="T49" fmla="*/ 2147483647 h 529"/>
                    <a:gd name="T50" fmla="*/ 2147483647 w 457"/>
                    <a:gd name="T51" fmla="*/ 2147483647 h 529"/>
                    <a:gd name="T52" fmla="*/ 2147483647 w 457"/>
                    <a:gd name="T53" fmla="*/ 2147483647 h 529"/>
                    <a:gd name="T54" fmla="*/ 2147483647 w 457"/>
                    <a:gd name="T55" fmla="*/ 2147483647 h 529"/>
                    <a:gd name="T56" fmla="*/ 2147483647 w 457"/>
                    <a:gd name="T57" fmla="*/ 2147483647 h 529"/>
                    <a:gd name="T58" fmla="*/ 2147483647 w 457"/>
                    <a:gd name="T59" fmla="*/ 2147483647 h 529"/>
                    <a:gd name="T60" fmla="*/ 2147483647 w 457"/>
                    <a:gd name="T61" fmla="*/ 2147483647 h 529"/>
                    <a:gd name="T62" fmla="*/ 2147483647 w 457"/>
                    <a:gd name="T63" fmla="*/ 2147483647 h 529"/>
                    <a:gd name="T64" fmla="*/ 2147483647 w 457"/>
                    <a:gd name="T65" fmla="*/ 2147483647 h 529"/>
                    <a:gd name="T66" fmla="*/ 2147483647 w 457"/>
                    <a:gd name="T67" fmla="*/ 2147483647 h 529"/>
                    <a:gd name="T68" fmla="*/ 2147483647 w 457"/>
                    <a:gd name="T69" fmla="*/ 2147483647 h 529"/>
                    <a:gd name="T70" fmla="*/ 2147483647 w 457"/>
                    <a:gd name="T71" fmla="*/ 2147483647 h 529"/>
                    <a:gd name="T72" fmla="*/ 2147483647 w 457"/>
                    <a:gd name="T73" fmla="*/ 2147483647 h 529"/>
                    <a:gd name="T74" fmla="*/ 2147483647 w 457"/>
                    <a:gd name="T75" fmla="*/ 2147483647 h 529"/>
                    <a:gd name="T76" fmla="*/ 2147483647 w 457"/>
                    <a:gd name="T77" fmla="*/ 2147483647 h 529"/>
                    <a:gd name="T78" fmla="*/ 2147483647 w 457"/>
                    <a:gd name="T79" fmla="*/ 2147483647 h 529"/>
                    <a:gd name="T80" fmla="*/ 2147483647 w 457"/>
                    <a:gd name="T81" fmla="*/ 2147483647 h 529"/>
                    <a:gd name="T82" fmla="*/ 2147483647 w 457"/>
                    <a:gd name="T83" fmla="*/ 2147483647 h 529"/>
                    <a:gd name="T84" fmla="*/ 2147483647 w 457"/>
                    <a:gd name="T85" fmla="*/ 2147483647 h 529"/>
                    <a:gd name="T86" fmla="*/ 2147483647 w 457"/>
                    <a:gd name="T87" fmla="*/ 2147483647 h 529"/>
                    <a:gd name="T88" fmla="*/ 2147483647 w 457"/>
                    <a:gd name="T89" fmla="*/ 2147483647 h 529"/>
                    <a:gd name="T90" fmla="*/ 2147483647 w 457"/>
                    <a:gd name="T91" fmla="*/ 2147483647 h 529"/>
                    <a:gd name="T92" fmla="*/ 2147483647 w 457"/>
                    <a:gd name="T93" fmla="*/ 2147483647 h 529"/>
                    <a:gd name="T94" fmla="*/ 2147483647 w 457"/>
                    <a:gd name="T95" fmla="*/ 2147483647 h 529"/>
                    <a:gd name="T96" fmla="*/ 2147483647 w 457"/>
                    <a:gd name="T97" fmla="*/ 2147483647 h 529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457"/>
                    <a:gd name="T148" fmla="*/ 0 h 529"/>
                    <a:gd name="T149" fmla="*/ 457 w 457"/>
                    <a:gd name="T150" fmla="*/ 529 h 529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457" h="529">
                      <a:moveTo>
                        <a:pt x="395" y="90"/>
                      </a:moveTo>
                      <a:cubicBezTo>
                        <a:pt x="396" y="89"/>
                        <a:pt x="396" y="89"/>
                        <a:pt x="396" y="89"/>
                      </a:cubicBezTo>
                      <a:cubicBezTo>
                        <a:pt x="394" y="89"/>
                        <a:pt x="394" y="89"/>
                        <a:pt x="394" y="89"/>
                      </a:cubicBezTo>
                      <a:cubicBezTo>
                        <a:pt x="394" y="87"/>
                        <a:pt x="394" y="87"/>
                        <a:pt x="394" y="87"/>
                      </a:cubicBezTo>
                      <a:cubicBezTo>
                        <a:pt x="386" y="71"/>
                        <a:pt x="386" y="71"/>
                        <a:pt x="386" y="71"/>
                      </a:cubicBezTo>
                      <a:cubicBezTo>
                        <a:pt x="385" y="70"/>
                        <a:pt x="385" y="70"/>
                        <a:pt x="385" y="70"/>
                      </a:cubicBezTo>
                      <a:cubicBezTo>
                        <a:pt x="385" y="68"/>
                        <a:pt x="385" y="68"/>
                        <a:pt x="385" y="68"/>
                      </a:cubicBezTo>
                      <a:cubicBezTo>
                        <a:pt x="387" y="43"/>
                        <a:pt x="387" y="43"/>
                        <a:pt x="387" y="43"/>
                      </a:cubicBezTo>
                      <a:cubicBezTo>
                        <a:pt x="387" y="40"/>
                        <a:pt x="384" y="37"/>
                        <a:pt x="377" y="32"/>
                      </a:cubicBezTo>
                      <a:cubicBezTo>
                        <a:pt x="371" y="32"/>
                        <a:pt x="371" y="32"/>
                        <a:pt x="371" y="32"/>
                      </a:cubicBezTo>
                      <a:cubicBezTo>
                        <a:pt x="361" y="45"/>
                        <a:pt x="361" y="45"/>
                        <a:pt x="361" y="45"/>
                      </a:cubicBezTo>
                      <a:cubicBezTo>
                        <a:pt x="359" y="45"/>
                        <a:pt x="359" y="45"/>
                        <a:pt x="359" y="45"/>
                      </a:cubicBezTo>
                      <a:cubicBezTo>
                        <a:pt x="359" y="45"/>
                        <a:pt x="359" y="45"/>
                        <a:pt x="359" y="45"/>
                      </a:cubicBezTo>
                      <a:cubicBezTo>
                        <a:pt x="333" y="58"/>
                        <a:pt x="333" y="58"/>
                        <a:pt x="333" y="58"/>
                      </a:cubicBezTo>
                      <a:cubicBezTo>
                        <a:pt x="329" y="40"/>
                        <a:pt x="329" y="40"/>
                        <a:pt x="329" y="40"/>
                      </a:cubicBezTo>
                      <a:cubicBezTo>
                        <a:pt x="329" y="38"/>
                        <a:pt x="329" y="38"/>
                        <a:pt x="329" y="38"/>
                      </a:cubicBezTo>
                      <a:cubicBezTo>
                        <a:pt x="331" y="29"/>
                        <a:pt x="331" y="29"/>
                        <a:pt x="331" y="29"/>
                      </a:cubicBezTo>
                      <a:cubicBezTo>
                        <a:pt x="329" y="19"/>
                        <a:pt x="329" y="19"/>
                        <a:pt x="329" y="19"/>
                      </a:cubicBezTo>
                      <a:cubicBezTo>
                        <a:pt x="326" y="18"/>
                        <a:pt x="326" y="18"/>
                        <a:pt x="326" y="18"/>
                      </a:cubicBezTo>
                      <a:cubicBezTo>
                        <a:pt x="321" y="26"/>
                        <a:pt x="321" y="26"/>
                        <a:pt x="321" y="26"/>
                      </a:cubicBezTo>
                      <a:cubicBezTo>
                        <a:pt x="320" y="26"/>
                        <a:pt x="320" y="26"/>
                        <a:pt x="320" y="26"/>
                      </a:cubicBezTo>
                      <a:cubicBezTo>
                        <a:pt x="320" y="27"/>
                        <a:pt x="320" y="27"/>
                        <a:pt x="320" y="27"/>
                      </a:cubicBezTo>
                      <a:cubicBezTo>
                        <a:pt x="288" y="56"/>
                        <a:pt x="288" y="56"/>
                        <a:pt x="288" y="56"/>
                      </a:cubicBezTo>
                      <a:cubicBezTo>
                        <a:pt x="287" y="58"/>
                        <a:pt x="287" y="58"/>
                        <a:pt x="287" y="58"/>
                      </a:cubicBezTo>
                      <a:cubicBezTo>
                        <a:pt x="286" y="58"/>
                        <a:pt x="286" y="58"/>
                        <a:pt x="286" y="58"/>
                      </a:cubicBezTo>
                      <a:cubicBezTo>
                        <a:pt x="283" y="58"/>
                        <a:pt x="283" y="58"/>
                        <a:pt x="283" y="58"/>
                      </a:cubicBezTo>
                      <a:cubicBezTo>
                        <a:pt x="281" y="58"/>
                        <a:pt x="281" y="58"/>
                        <a:pt x="281" y="58"/>
                      </a:cubicBezTo>
                      <a:cubicBezTo>
                        <a:pt x="272" y="53"/>
                        <a:pt x="272" y="53"/>
                        <a:pt x="272" y="53"/>
                      </a:cubicBezTo>
                      <a:cubicBezTo>
                        <a:pt x="271" y="52"/>
                        <a:pt x="271" y="52"/>
                        <a:pt x="271" y="52"/>
                      </a:cubicBezTo>
                      <a:cubicBezTo>
                        <a:pt x="260" y="43"/>
                        <a:pt x="260" y="43"/>
                        <a:pt x="260" y="43"/>
                      </a:cubicBezTo>
                      <a:cubicBezTo>
                        <a:pt x="243" y="37"/>
                        <a:pt x="243" y="37"/>
                        <a:pt x="243" y="37"/>
                      </a:cubicBezTo>
                      <a:cubicBezTo>
                        <a:pt x="243" y="37"/>
                        <a:pt x="243" y="37"/>
                        <a:pt x="243" y="37"/>
                      </a:cubicBezTo>
                      <a:cubicBezTo>
                        <a:pt x="242" y="36"/>
                        <a:pt x="242" y="36"/>
                        <a:pt x="242" y="36"/>
                      </a:cubicBezTo>
                      <a:cubicBezTo>
                        <a:pt x="232" y="28"/>
                        <a:pt x="232" y="28"/>
                        <a:pt x="232" y="28"/>
                      </a:cubicBezTo>
                      <a:cubicBezTo>
                        <a:pt x="197" y="21"/>
                        <a:pt x="197" y="21"/>
                        <a:pt x="197" y="21"/>
                      </a:cubicBezTo>
                      <a:cubicBezTo>
                        <a:pt x="197" y="21"/>
                        <a:pt x="197" y="21"/>
                        <a:pt x="197" y="21"/>
                      </a:cubicBezTo>
                      <a:cubicBezTo>
                        <a:pt x="196" y="21"/>
                        <a:pt x="196" y="21"/>
                        <a:pt x="196" y="21"/>
                      </a:cubicBezTo>
                      <a:cubicBezTo>
                        <a:pt x="173" y="9"/>
                        <a:pt x="173" y="9"/>
                        <a:pt x="173" y="9"/>
                      </a:cubicBezTo>
                      <a:cubicBezTo>
                        <a:pt x="173" y="10"/>
                        <a:pt x="173" y="10"/>
                        <a:pt x="173" y="10"/>
                      </a:cubicBezTo>
                      <a:cubicBezTo>
                        <a:pt x="155" y="2"/>
                        <a:pt x="155" y="2"/>
                        <a:pt x="155" y="2"/>
                      </a:cubicBezTo>
                      <a:cubicBezTo>
                        <a:pt x="132" y="0"/>
                        <a:pt x="132" y="0"/>
                        <a:pt x="132" y="0"/>
                      </a:cubicBezTo>
                      <a:cubicBezTo>
                        <a:pt x="123" y="1"/>
                        <a:pt x="123" y="1"/>
                        <a:pt x="123" y="1"/>
                      </a:cubicBezTo>
                      <a:cubicBezTo>
                        <a:pt x="130" y="40"/>
                        <a:pt x="130" y="40"/>
                        <a:pt x="130" y="40"/>
                      </a:cubicBezTo>
                      <a:cubicBezTo>
                        <a:pt x="127" y="40"/>
                        <a:pt x="127" y="40"/>
                        <a:pt x="127" y="40"/>
                      </a:cubicBezTo>
                      <a:cubicBezTo>
                        <a:pt x="104" y="42"/>
                        <a:pt x="104" y="42"/>
                        <a:pt x="104" y="42"/>
                      </a:cubicBezTo>
                      <a:cubicBezTo>
                        <a:pt x="91" y="42"/>
                        <a:pt x="91" y="42"/>
                        <a:pt x="91" y="42"/>
                      </a:cubicBezTo>
                      <a:cubicBezTo>
                        <a:pt x="90" y="42"/>
                        <a:pt x="90" y="42"/>
                        <a:pt x="90" y="42"/>
                      </a:cubicBezTo>
                      <a:cubicBezTo>
                        <a:pt x="90" y="42"/>
                        <a:pt x="90" y="42"/>
                        <a:pt x="90" y="42"/>
                      </a:cubicBezTo>
                      <a:cubicBezTo>
                        <a:pt x="78" y="33"/>
                        <a:pt x="78" y="33"/>
                        <a:pt x="78" y="33"/>
                      </a:cubicBezTo>
                      <a:cubicBezTo>
                        <a:pt x="57" y="43"/>
                        <a:pt x="57" y="43"/>
                        <a:pt x="57" y="43"/>
                      </a:cubicBezTo>
                      <a:cubicBezTo>
                        <a:pt x="38" y="68"/>
                        <a:pt x="38" y="68"/>
                        <a:pt x="38" y="68"/>
                      </a:cubicBezTo>
                      <a:cubicBezTo>
                        <a:pt x="21" y="114"/>
                        <a:pt x="21" y="114"/>
                        <a:pt x="21" y="114"/>
                      </a:cubicBezTo>
                      <a:cubicBezTo>
                        <a:pt x="26" y="163"/>
                        <a:pt x="26" y="163"/>
                        <a:pt x="26" y="163"/>
                      </a:cubicBezTo>
                      <a:cubicBezTo>
                        <a:pt x="33" y="192"/>
                        <a:pt x="33" y="192"/>
                        <a:pt x="33" y="192"/>
                      </a:cubicBezTo>
                      <a:cubicBezTo>
                        <a:pt x="34" y="195"/>
                        <a:pt x="34" y="196"/>
                        <a:pt x="33" y="197"/>
                      </a:cubicBezTo>
                      <a:cubicBezTo>
                        <a:pt x="30" y="198"/>
                        <a:pt x="30" y="198"/>
                        <a:pt x="30" y="198"/>
                      </a:cubicBezTo>
                      <a:cubicBezTo>
                        <a:pt x="25" y="201"/>
                        <a:pt x="23" y="209"/>
                        <a:pt x="24" y="219"/>
                      </a:cubicBezTo>
                      <a:cubicBezTo>
                        <a:pt x="34" y="262"/>
                        <a:pt x="34" y="262"/>
                        <a:pt x="34" y="262"/>
                      </a:cubicBezTo>
                      <a:cubicBezTo>
                        <a:pt x="31" y="265"/>
                        <a:pt x="31" y="265"/>
                        <a:pt x="31" y="265"/>
                      </a:cubicBezTo>
                      <a:cubicBezTo>
                        <a:pt x="12" y="275"/>
                        <a:pt x="3" y="284"/>
                        <a:pt x="2" y="288"/>
                      </a:cubicBezTo>
                      <a:cubicBezTo>
                        <a:pt x="0" y="303"/>
                        <a:pt x="0" y="303"/>
                        <a:pt x="0" y="303"/>
                      </a:cubicBezTo>
                      <a:cubicBezTo>
                        <a:pt x="18" y="295"/>
                        <a:pt x="18" y="295"/>
                        <a:pt x="18" y="295"/>
                      </a:cubicBezTo>
                      <a:cubicBezTo>
                        <a:pt x="19" y="294"/>
                        <a:pt x="19" y="294"/>
                        <a:pt x="19" y="294"/>
                      </a:cubicBezTo>
                      <a:cubicBezTo>
                        <a:pt x="20" y="294"/>
                        <a:pt x="20" y="294"/>
                        <a:pt x="20" y="294"/>
                      </a:cubicBezTo>
                      <a:cubicBezTo>
                        <a:pt x="32" y="294"/>
                        <a:pt x="40" y="298"/>
                        <a:pt x="41" y="309"/>
                      </a:cubicBezTo>
                      <a:cubicBezTo>
                        <a:pt x="44" y="332"/>
                        <a:pt x="44" y="332"/>
                        <a:pt x="44" y="332"/>
                      </a:cubicBezTo>
                      <a:cubicBezTo>
                        <a:pt x="43" y="335"/>
                        <a:pt x="43" y="335"/>
                        <a:pt x="43" y="335"/>
                      </a:cubicBezTo>
                      <a:cubicBezTo>
                        <a:pt x="41" y="337"/>
                        <a:pt x="41" y="337"/>
                        <a:pt x="41" y="337"/>
                      </a:cubicBezTo>
                      <a:cubicBezTo>
                        <a:pt x="38" y="341"/>
                        <a:pt x="35" y="344"/>
                        <a:pt x="35" y="348"/>
                      </a:cubicBezTo>
                      <a:cubicBezTo>
                        <a:pt x="32" y="372"/>
                        <a:pt x="32" y="372"/>
                        <a:pt x="32" y="372"/>
                      </a:cubicBezTo>
                      <a:cubicBezTo>
                        <a:pt x="33" y="381"/>
                        <a:pt x="37" y="387"/>
                        <a:pt x="41" y="390"/>
                      </a:cubicBezTo>
                      <a:cubicBezTo>
                        <a:pt x="63" y="417"/>
                        <a:pt x="63" y="417"/>
                        <a:pt x="63" y="417"/>
                      </a:cubicBezTo>
                      <a:cubicBezTo>
                        <a:pt x="83" y="401"/>
                        <a:pt x="83" y="401"/>
                        <a:pt x="83" y="401"/>
                      </a:cubicBezTo>
                      <a:cubicBezTo>
                        <a:pt x="99" y="399"/>
                        <a:pt x="99" y="399"/>
                        <a:pt x="99" y="399"/>
                      </a:cubicBezTo>
                      <a:cubicBezTo>
                        <a:pt x="100" y="399"/>
                        <a:pt x="100" y="399"/>
                        <a:pt x="100" y="399"/>
                      </a:cubicBezTo>
                      <a:cubicBezTo>
                        <a:pt x="101" y="401"/>
                        <a:pt x="101" y="401"/>
                        <a:pt x="101" y="401"/>
                      </a:cubicBezTo>
                      <a:cubicBezTo>
                        <a:pt x="111" y="404"/>
                        <a:pt x="111" y="404"/>
                        <a:pt x="111" y="404"/>
                      </a:cubicBezTo>
                      <a:cubicBezTo>
                        <a:pt x="115" y="404"/>
                        <a:pt x="118" y="403"/>
                        <a:pt x="121" y="400"/>
                      </a:cubicBezTo>
                      <a:cubicBezTo>
                        <a:pt x="130" y="386"/>
                        <a:pt x="130" y="386"/>
                        <a:pt x="130" y="386"/>
                      </a:cubicBezTo>
                      <a:cubicBezTo>
                        <a:pt x="128" y="378"/>
                        <a:pt x="128" y="378"/>
                        <a:pt x="128" y="378"/>
                      </a:cubicBezTo>
                      <a:cubicBezTo>
                        <a:pt x="130" y="374"/>
                        <a:pt x="134" y="372"/>
                        <a:pt x="138" y="370"/>
                      </a:cubicBezTo>
                      <a:cubicBezTo>
                        <a:pt x="163" y="370"/>
                        <a:pt x="163" y="370"/>
                        <a:pt x="163" y="370"/>
                      </a:cubicBezTo>
                      <a:cubicBezTo>
                        <a:pt x="167" y="372"/>
                        <a:pt x="171" y="371"/>
                        <a:pt x="171" y="369"/>
                      </a:cubicBezTo>
                      <a:cubicBezTo>
                        <a:pt x="174" y="362"/>
                        <a:pt x="177" y="359"/>
                        <a:pt x="180" y="356"/>
                      </a:cubicBezTo>
                      <a:cubicBezTo>
                        <a:pt x="183" y="356"/>
                        <a:pt x="188" y="357"/>
                        <a:pt x="192" y="361"/>
                      </a:cubicBezTo>
                      <a:cubicBezTo>
                        <a:pt x="199" y="367"/>
                        <a:pt x="204" y="372"/>
                        <a:pt x="204" y="380"/>
                      </a:cubicBezTo>
                      <a:cubicBezTo>
                        <a:pt x="202" y="399"/>
                        <a:pt x="202" y="399"/>
                        <a:pt x="202" y="399"/>
                      </a:cubicBezTo>
                      <a:cubicBezTo>
                        <a:pt x="206" y="402"/>
                        <a:pt x="206" y="402"/>
                        <a:pt x="206" y="402"/>
                      </a:cubicBezTo>
                      <a:cubicBezTo>
                        <a:pt x="213" y="407"/>
                        <a:pt x="217" y="412"/>
                        <a:pt x="217" y="417"/>
                      </a:cubicBezTo>
                      <a:cubicBezTo>
                        <a:pt x="213" y="436"/>
                        <a:pt x="213" y="436"/>
                        <a:pt x="213" y="436"/>
                      </a:cubicBezTo>
                      <a:cubicBezTo>
                        <a:pt x="210" y="446"/>
                        <a:pt x="206" y="453"/>
                        <a:pt x="202" y="456"/>
                      </a:cubicBezTo>
                      <a:cubicBezTo>
                        <a:pt x="202" y="455"/>
                        <a:pt x="202" y="455"/>
                        <a:pt x="202" y="455"/>
                      </a:cubicBezTo>
                      <a:cubicBezTo>
                        <a:pt x="186" y="488"/>
                        <a:pt x="186" y="488"/>
                        <a:pt x="186" y="488"/>
                      </a:cubicBezTo>
                      <a:cubicBezTo>
                        <a:pt x="192" y="490"/>
                        <a:pt x="192" y="490"/>
                        <a:pt x="192" y="490"/>
                      </a:cubicBezTo>
                      <a:cubicBezTo>
                        <a:pt x="217" y="491"/>
                        <a:pt x="217" y="491"/>
                        <a:pt x="217" y="491"/>
                      </a:cubicBezTo>
                      <a:cubicBezTo>
                        <a:pt x="222" y="494"/>
                        <a:pt x="222" y="494"/>
                        <a:pt x="222" y="494"/>
                      </a:cubicBezTo>
                      <a:cubicBezTo>
                        <a:pt x="220" y="498"/>
                        <a:pt x="220" y="498"/>
                        <a:pt x="220" y="498"/>
                      </a:cubicBezTo>
                      <a:cubicBezTo>
                        <a:pt x="217" y="508"/>
                        <a:pt x="216" y="516"/>
                        <a:pt x="217" y="521"/>
                      </a:cubicBezTo>
                      <a:cubicBezTo>
                        <a:pt x="225" y="526"/>
                        <a:pt x="231" y="529"/>
                        <a:pt x="234" y="526"/>
                      </a:cubicBezTo>
                      <a:cubicBezTo>
                        <a:pt x="249" y="520"/>
                        <a:pt x="249" y="520"/>
                        <a:pt x="249" y="520"/>
                      </a:cubicBezTo>
                      <a:cubicBezTo>
                        <a:pt x="256" y="517"/>
                        <a:pt x="256" y="517"/>
                        <a:pt x="256" y="517"/>
                      </a:cubicBezTo>
                      <a:cubicBezTo>
                        <a:pt x="270" y="517"/>
                        <a:pt x="270" y="517"/>
                        <a:pt x="270" y="517"/>
                      </a:cubicBezTo>
                      <a:cubicBezTo>
                        <a:pt x="283" y="502"/>
                        <a:pt x="283" y="502"/>
                        <a:pt x="283" y="502"/>
                      </a:cubicBezTo>
                      <a:cubicBezTo>
                        <a:pt x="283" y="484"/>
                        <a:pt x="283" y="484"/>
                        <a:pt x="283" y="484"/>
                      </a:cubicBezTo>
                      <a:cubicBezTo>
                        <a:pt x="282" y="478"/>
                        <a:pt x="283" y="474"/>
                        <a:pt x="286" y="470"/>
                      </a:cubicBezTo>
                      <a:cubicBezTo>
                        <a:pt x="290" y="467"/>
                        <a:pt x="298" y="467"/>
                        <a:pt x="311" y="475"/>
                      </a:cubicBezTo>
                      <a:cubicBezTo>
                        <a:pt x="336" y="490"/>
                        <a:pt x="336" y="490"/>
                        <a:pt x="336" y="490"/>
                      </a:cubicBezTo>
                      <a:cubicBezTo>
                        <a:pt x="345" y="497"/>
                        <a:pt x="351" y="499"/>
                        <a:pt x="355" y="499"/>
                      </a:cubicBezTo>
                      <a:cubicBezTo>
                        <a:pt x="355" y="498"/>
                        <a:pt x="355" y="498"/>
                        <a:pt x="355" y="498"/>
                      </a:cubicBezTo>
                      <a:cubicBezTo>
                        <a:pt x="357" y="494"/>
                        <a:pt x="355" y="485"/>
                        <a:pt x="350" y="475"/>
                      </a:cubicBezTo>
                      <a:cubicBezTo>
                        <a:pt x="336" y="453"/>
                        <a:pt x="336" y="453"/>
                        <a:pt x="336" y="453"/>
                      </a:cubicBezTo>
                      <a:cubicBezTo>
                        <a:pt x="336" y="451"/>
                        <a:pt x="336" y="451"/>
                        <a:pt x="336" y="451"/>
                      </a:cubicBezTo>
                      <a:cubicBezTo>
                        <a:pt x="337" y="451"/>
                        <a:pt x="337" y="451"/>
                        <a:pt x="337" y="451"/>
                      </a:cubicBezTo>
                      <a:cubicBezTo>
                        <a:pt x="338" y="449"/>
                        <a:pt x="338" y="449"/>
                        <a:pt x="338" y="449"/>
                      </a:cubicBezTo>
                      <a:cubicBezTo>
                        <a:pt x="352" y="430"/>
                        <a:pt x="367" y="424"/>
                        <a:pt x="384" y="430"/>
                      </a:cubicBezTo>
                      <a:cubicBezTo>
                        <a:pt x="423" y="448"/>
                        <a:pt x="423" y="448"/>
                        <a:pt x="423" y="448"/>
                      </a:cubicBezTo>
                      <a:cubicBezTo>
                        <a:pt x="439" y="438"/>
                        <a:pt x="439" y="438"/>
                        <a:pt x="439" y="438"/>
                      </a:cubicBezTo>
                      <a:cubicBezTo>
                        <a:pt x="440" y="438"/>
                        <a:pt x="440" y="438"/>
                        <a:pt x="440" y="438"/>
                      </a:cubicBezTo>
                      <a:cubicBezTo>
                        <a:pt x="440" y="437"/>
                        <a:pt x="440" y="437"/>
                        <a:pt x="440" y="437"/>
                      </a:cubicBezTo>
                      <a:cubicBezTo>
                        <a:pt x="440" y="436"/>
                        <a:pt x="440" y="436"/>
                        <a:pt x="440" y="436"/>
                      </a:cubicBezTo>
                      <a:cubicBezTo>
                        <a:pt x="438" y="433"/>
                        <a:pt x="438" y="433"/>
                        <a:pt x="438" y="433"/>
                      </a:cubicBezTo>
                      <a:cubicBezTo>
                        <a:pt x="439" y="432"/>
                        <a:pt x="439" y="432"/>
                        <a:pt x="439" y="432"/>
                      </a:cubicBezTo>
                      <a:cubicBezTo>
                        <a:pt x="440" y="430"/>
                        <a:pt x="440" y="430"/>
                        <a:pt x="440" y="430"/>
                      </a:cubicBezTo>
                      <a:cubicBezTo>
                        <a:pt x="452" y="409"/>
                        <a:pt x="457" y="393"/>
                        <a:pt x="452" y="385"/>
                      </a:cubicBezTo>
                      <a:cubicBezTo>
                        <a:pt x="449" y="378"/>
                        <a:pt x="444" y="374"/>
                        <a:pt x="440" y="374"/>
                      </a:cubicBezTo>
                      <a:cubicBezTo>
                        <a:pt x="437" y="374"/>
                        <a:pt x="437" y="374"/>
                        <a:pt x="437" y="374"/>
                      </a:cubicBezTo>
                      <a:cubicBezTo>
                        <a:pt x="434" y="364"/>
                        <a:pt x="434" y="364"/>
                        <a:pt x="434" y="364"/>
                      </a:cubicBezTo>
                      <a:cubicBezTo>
                        <a:pt x="437" y="364"/>
                        <a:pt x="437" y="364"/>
                        <a:pt x="437" y="364"/>
                      </a:cubicBezTo>
                      <a:cubicBezTo>
                        <a:pt x="444" y="361"/>
                        <a:pt x="448" y="357"/>
                        <a:pt x="449" y="353"/>
                      </a:cubicBezTo>
                      <a:cubicBezTo>
                        <a:pt x="446" y="348"/>
                        <a:pt x="446" y="348"/>
                        <a:pt x="446" y="348"/>
                      </a:cubicBezTo>
                      <a:cubicBezTo>
                        <a:pt x="429" y="332"/>
                        <a:pt x="429" y="332"/>
                        <a:pt x="429" y="332"/>
                      </a:cubicBezTo>
                      <a:cubicBezTo>
                        <a:pt x="429" y="332"/>
                        <a:pt x="429" y="332"/>
                        <a:pt x="429" y="332"/>
                      </a:cubicBezTo>
                      <a:cubicBezTo>
                        <a:pt x="429" y="331"/>
                        <a:pt x="429" y="331"/>
                        <a:pt x="429" y="331"/>
                      </a:cubicBezTo>
                      <a:cubicBezTo>
                        <a:pt x="421" y="308"/>
                        <a:pt x="421" y="308"/>
                        <a:pt x="421" y="308"/>
                      </a:cubicBezTo>
                      <a:cubicBezTo>
                        <a:pt x="418" y="290"/>
                        <a:pt x="415" y="274"/>
                        <a:pt x="418" y="259"/>
                      </a:cubicBezTo>
                      <a:cubicBezTo>
                        <a:pt x="418" y="249"/>
                        <a:pt x="418" y="249"/>
                        <a:pt x="418" y="249"/>
                      </a:cubicBezTo>
                      <a:cubicBezTo>
                        <a:pt x="407" y="258"/>
                        <a:pt x="407" y="258"/>
                        <a:pt x="407" y="258"/>
                      </a:cubicBezTo>
                      <a:cubicBezTo>
                        <a:pt x="397" y="269"/>
                        <a:pt x="397" y="269"/>
                        <a:pt x="397" y="269"/>
                      </a:cubicBezTo>
                      <a:cubicBezTo>
                        <a:pt x="394" y="224"/>
                        <a:pt x="394" y="224"/>
                        <a:pt x="394" y="224"/>
                      </a:cubicBezTo>
                      <a:cubicBezTo>
                        <a:pt x="394" y="224"/>
                        <a:pt x="394" y="224"/>
                        <a:pt x="394" y="224"/>
                      </a:cubicBezTo>
                      <a:cubicBezTo>
                        <a:pt x="394" y="222"/>
                        <a:pt x="394" y="222"/>
                        <a:pt x="394" y="222"/>
                      </a:cubicBezTo>
                      <a:cubicBezTo>
                        <a:pt x="395" y="222"/>
                        <a:pt x="395" y="222"/>
                        <a:pt x="395" y="222"/>
                      </a:cubicBezTo>
                      <a:cubicBezTo>
                        <a:pt x="419" y="189"/>
                        <a:pt x="434" y="169"/>
                        <a:pt x="440" y="163"/>
                      </a:cubicBezTo>
                      <a:cubicBezTo>
                        <a:pt x="429" y="132"/>
                        <a:pt x="429" y="132"/>
                        <a:pt x="429" y="132"/>
                      </a:cubicBezTo>
                      <a:cubicBezTo>
                        <a:pt x="426" y="116"/>
                        <a:pt x="424" y="106"/>
                        <a:pt x="424" y="102"/>
                      </a:cubicBezTo>
                      <a:cubicBezTo>
                        <a:pt x="405" y="94"/>
                        <a:pt x="405" y="94"/>
                        <a:pt x="405" y="94"/>
                      </a:cubicBezTo>
                      <a:lnTo>
                        <a:pt x="395" y="90"/>
                      </a:lnTo>
                      <a:close/>
                    </a:path>
                  </a:pathLst>
                </a:custGeom>
                <a:solidFill>
                  <a:schemeClr val="bg1">
                    <a:alpha val="39999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</p:grpSp>
        </p:grpSp>
        <p:sp>
          <p:nvSpPr>
            <p:cNvPr id="97" name="矩形 96"/>
            <p:cNvSpPr>
              <a:spLocks noChangeArrowheads="1"/>
            </p:cNvSpPr>
            <p:nvPr/>
          </p:nvSpPr>
          <p:spPr bwMode="auto">
            <a:xfrm>
              <a:off x="3595381" y="3437907"/>
              <a:ext cx="3027156" cy="6462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133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-</a:t>
              </a:r>
              <a:r>
                <a:rPr lang="zh-TW" altLang="en-US" sz="2133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zh-TW" altLang="en-US" sz="3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選課流程</a:t>
              </a:r>
              <a:endParaRPr lang="en-US" sz="3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3" name="群組 12"/>
          <p:cNvGrpSpPr/>
          <p:nvPr/>
        </p:nvGrpSpPr>
        <p:grpSpPr>
          <a:xfrm>
            <a:off x="6782146" y="3853701"/>
            <a:ext cx="3438847" cy="2722097"/>
            <a:chOff x="5223259" y="3832100"/>
            <a:chExt cx="3438847" cy="2722097"/>
          </a:xfrm>
        </p:grpSpPr>
        <p:sp>
          <p:nvSpPr>
            <p:cNvPr id="87" name="矩形 86"/>
            <p:cNvSpPr>
              <a:spLocks noChangeArrowheads="1"/>
            </p:cNvSpPr>
            <p:nvPr/>
          </p:nvSpPr>
          <p:spPr bwMode="auto">
            <a:xfrm>
              <a:off x="5223259" y="4923173"/>
              <a:ext cx="3438847" cy="16310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133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-</a:t>
              </a:r>
              <a:r>
                <a:rPr lang="zh-TW" altLang="en-US" sz="2133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zh-TW" altLang="en-US" sz="3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學習成果</a:t>
              </a:r>
              <a:endParaRPr lang="en-US" altLang="zh-TW" sz="3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zh-TW" sz="2133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zh-TW" sz="2133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133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23" name="群組 122"/>
            <p:cNvGrpSpPr/>
            <p:nvPr/>
          </p:nvGrpSpPr>
          <p:grpSpPr>
            <a:xfrm>
              <a:off x="5692864" y="3832100"/>
              <a:ext cx="1331200" cy="952500"/>
              <a:chOff x="3110328" y="197846"/>
              <a:chExt cx="1331200" cy="952500"/>
            </a:xfrm>
          </p:grpSpPr>
          <p:grpSp>
            <p:nvGrpSpPr>
              <p:cNvPr id="124" name="群組 123"/>
              <p:cNvGrpSpPr/>
              <p:nvPr/>
            </p:nvGrpSpPr>
            <p:grpSpPr>
              <a:xfrm>
                <a:off x="3110328" y="197846"/>
                <a:ext cx="1143000" cy="952500"/>
                <a:chOff x="3110328" y="197846"/>
                <a:chExt cx="1143000" cy="952500"/>
              </a:xfrm>
            </p:grpSpPr>
            <p:sp>
              <p:nvSpPr>
                <p:cNvPr id="126" name="Freeform 5"/>
                <p:cNvSpPr>
                  <a:spLocks/>
                </p:cNvSpPr>
                <p:nvPr/>
              </p:nvSpPr>
              <p:spPr bwMode="auto">
                <a:xfrm>
                  <a:off x="3110328" y="197846"/>
                  <a:ext cx="1143000" cy="933450"/>
                </a:xfrm>
                <a:custGeom>
                  <a:avLst/>
                  <a:gdLst>
                    <a:gd name="T0" fmla="*/ 2147483647 w 1883"/>
                    <a:gd name="T1" fmla="*/ 2147483647 h 1607"/>
                    <a:gd name="T2" fmla="*/ 2147483647 w 1883"/>
                    <a:gd name="T3" fmla="*/ 2147483647 h 1607"/>
                    <a:gd name="T4" fmla="*/ 2147483647 w 1883"/>
                    <a:gd name="T5" fmla="*/ 2147483647 h 1607"/>
                    <a:gd name="T6" fmla="*/ 2147483647 w 1883"/>
                    <a:gd name="T7" fmla="*/ 2147483647 h 1607"/>
                    <a:gd name="T8" fmla="*/ 2147483647 w 1883"/>
                    <a:gd name="T9" fmla="*/ 2147483647 h 1607"/>
                    <a:gd name="T10" fmla="*/ 2147483647 w 1883"/>
                    <a:gd name="T11" fmla="*/ 2147483647 h 1607"/>
                    <a:gd name="T12" fmla="*/ 2147483647 w 1883"/>
                    <a:gd name="T13" fmla="*/ 2147483647 h 1607"/>
                    <a:gd name="T14" fmla="*/ 2147483647 w 1883"/>
                    <a:gd name="T15" fmla="*/ 2147483647 h 1607"/>
                    <a:gd name="T16" fmla="*/ 2147483647 w 1883"/>
                    <a:gd name="T17" fmla="*/ 2147483647 h 1607"/>
                    <a:gd name="T18" fmla="*/ 2147483647 w 1883"/>
                    <a:gd name="T19" fmla="*/ 2147483647 h 1607"/>
                    <a:gd name="T20" fmla="*/ 2147483647 w 1883"/>
                    <a:gd name="T21" fmla="*/ 2147483647 h 1607"/>
                    <a:gd name="T22" fmla="*/ 2147483647 w 1883"/>
                    <a:gd name="T23" fmla="*/ 2147483647 h 1607"/>
                    <a:gd name="T24" fmla="*/ 2147483647 w 1883"/>
                    <a:gd name="T25" fmla="*/ 2147483647 h 1607"/>
                    <a:gd name="T26" fmla="*/ 2147483647 w 1883"/>
                    <a:gd name="T27" fmla="*/ 2147483647 h 1607"/>
                    <a:gd name="T28" fmla="*/ 2147483647 w 1883"/>
                    <a:gd name="T29" fmla="*/ 2147483647 h 1607"/>
                    <a:gd name="T30" fmla="*/ 2147483647 w 1883"/>
                    <a:gd name="T31" fmla="*/ 2147483647 h 1607"/>
                    <a:gd name="T32" fmla="*/ 2147483647 w 1883"/>
                    <a:gd name="T33" fmla="*/ 2147483647 h 1607"/>
                    <a:gd name="T34" fmla="*/ 2147483647 w 1883"/>
                    <a:gd name="T35" fmla="*/ 2147483647 h 1607"/>
                    <a:gd name="T36" fmla="*/ 2147483647 w 1883"/>
                    <a:gd name="T37" fmla="*/ 2147483647 h 1607"/>
                    <a:gd name="T38" fmla="*/ 2147483647 w 1883"/>
                    <a:gd name="T39" fmla="*/ 2147483647 h 1607"/>
                    <a:gd name="T40" fmla="*/ 2147483647 w 1883"/>
                    <a:gd name="T41" fmla="*/ 2147483647 h 1607"/>
                    <a:gd name="T42" fmla="*/ 2147483647 w 1883"/>
                    <a:gd name="T43" fmla="*/ 2147483647 h 1607"/>
                    <a:gd name="T44" fmla="*/ 2147483647 w 1883"/>
                    <a:gd name="T45" fmla="*/ 2147483647 h 1607"/>
                    <a:gd name="T46" fmla="*/ 2147483647 w 1883"/>
                    <a:gd name="T47" fmla="*/ 2147483647 h 1607"/>
                    <a:gd name="T48" fmla="*/ 2147483647 w 1883"/>
                    <a:gd name="T49" fmla="*/ 2147483647 h 1607"/>
                    <a:gd name="T50" fmla="*/ 2147483647 w 1883"/>
                    <a:gd name="T51" fmla="*/ 2147483647 h 1607"/>
                    <a:gd name="T52" fmla="*/ 2147483647 w 1883"/>
                    <a:gd name="T53" fmla="*/ 2147483647 h 1607"/>
                    <a:gd name="T54" fmla="*/ 2147483647 w 1883"/>
                    <a:gd name="T55" fmla="*/ 2147483647 h 1607"/>
                    <a:gd name="T56" fmla="*/ 2147483647 w 1883"/>
                    <a:gd name="T57" fmla="*/ 2147483647 h 1607"/>
                    <a:gd name="T58" fmla="*/ 2147483647 w 1883"/>
                    <a:gd name="T59" fmla="*/ 2147483647 h 1607"/>
                    <a:gd name="T60" fmla="*/ 2147483647 w 1883"/>
                    <a:gd name="T61" fmla="*/ 2147483647 h 1607"/>
                    <a:gd name="T62" fmla="*/ 2147483647 w 1883"/>
                    <a:gd name="T63" fmla="*/ 2147483647 h 1607"/>
                    <a:gd name="T64" fmla="*/ 2147483647 w 1883"/>
                    <a:gd name="T65" fmla="*/ 2147483647 h 1607"/>
                    <a:gd name="T66" fmla="*/ 2147483647 w 1883"/>
                    <a:gd name="T67" fmla="*/ 2147483647 h 1607"/>
                    <a:gd name="T68" fmla="*/ 2147483647 w 1883"/>
                    <a:gd name="T69" fmla="*/ 2147483647 h 1607"/>
                    <a:gd name="T70" fmla="*/ 2147483647 w 1883"/>
                    <a:gd name="T71" fmla="*/ 2147483647 h 1607"/>
                    <a:gd name="T72" fmla="*/ 2147483647 w 1883"/>
                    <a:gd name="T73" fmla="*/ 2147483647 h 1607"/>
                    <a:gd name="T74" fmla="*/ 2147483647 w 1883"/>
                    <a:gd name="T75" fmla="*/ 2147483647 h 1607"/>
                    <a:gd name="T76" fmla="*/ 2147483647 w 1883"/>
                    <a:gd name="T77" fmla="*/ 2147483647 h 1607"/>
                    <a:gd name="T78" fmla="*/ 2147483647 w 1883"/>
                    <a:gd name="T79" fmla="*/ 2147483647 h 1607"/>
                    <a:gd name="T80" fmla="*/ 2147483647 w 1883"/>
                    <a:gd name="T81" fmla="*/ 2147483647 h 1607"/>
                    <a:gd name="T82" fmla="*/ 2147483647 w 1883"/>
                    <a:gd name="T83" fmla="*/ 2147483647 h 1607"/>
                    <a:gd name="T84" fmla="*/ 2147483647 w 1883"/>
                    <a:gd name="T85" fmla="*/ 2147483647 h 1607"/>
                    <a:gd name="T86" fmla="*/ 2147483647 w 1883"/>
                    <a:gd name="T87" fmla="*/ 2147483647 h 1607"/>
                    <a:gd name="T88" fmla="*/ 2147483647 w 1883"/>
                    <a:gd name="T89" fmla="*/ 2147483647 h 1607"/>
                    <a:gd name="T90" fmla="*/ 2147483647 w 1883"/>
                    <a:gd name="T91" fmla="*/ 2147483647 h 1607"/>
                    <a:gd name="T92" fmla="*/ 2147483647 w 1883"/>
                    <a:gd name="T93" fmla="*/ 2147483647 h 1607"/>
                    <a:gd name="T94" fmla="*/ 2147483647 w 1883"/>
                    <a:gd name="T95" fmla="*/ 2147483647 h 1607"/>
                    <a:gd name="T96" fmla="*/ 2147483647 w 1883"/>
                    <a:gd name="T97" fmla="*/ 2147483647 h 1607"/>
                    <a:gd name="T98" fmla="*/ 2147483647 w 1883"/>
                    <a:gd name="T99" fmla="*/ 2147483647 h 1607"/>
                    <a:gd name="T100" fmla="*/ 2147483647 w 1883"/>
                    <a:gd name="T101" fmla="*/ 2147483647 h 1607"/>
                    <a:gd name="T102" fmla="*/ 2147483647 w 1883"/>
                    <a:gd name="T103" fmla="*/ 2147483647 h 1607"/>
                    <a:gd name="T104" fmla="*/ 2147483647 w 1883"/>
                    <a:gd name="T105" fmla="*/ 2147483647 h 1607"/>
                    <a:gd name="T106" fmla="*/ 2147483647 w 1883"/>
                    <a:gd name="T107" fmla="*/ 2147483647 h 1607"/>
                    <a:gd name="T108" fmla="*/ 2147483647 w 1883"/>
                    <a:gd name="T109" fmla="*/ 2147483647 h 1607"/>
                    <a:gd name="T110" fmla="*/ 2147483647 w 1883"/>
                    <a:gd name="T111" fmla="*/ 2147483647 h 1607"/>
                    <a:gd name="T112" fmla="*/ 2147483647 w 1883"/>
                    <a:gd name="T113" fmla="*/ 2147483647 h 1607"/>
                    <a:gd name="T114" fmla="*/ 2147483647 w 1883"/>
                    <a:gd name="T115" fmla="*/ 2147483647 h 1607"/>
                    <a:gd name="T116" fmla="*/ 2147483647 w 1883"/>
                    <a:gd name="T117" fmla="*/ 2147483647 h 1607"/>
                    <a:gd name="T118" fmla="*/ 2147483647 w 1883"/>
                    <a:gd name="T119" fmla="*/ 2147483647 h 1607"/>
                    <a:gd name="T120" fmla="*/ 2147483647 w 1883"/>
                    <a:gd name="T121" fmla="*/ 2147483647 h 1607"/>
                    <a:gd name="T122" fmla="*/ 2147483647 w 1883"/>
                    <a:gd name="T123" fmla="*/ 2147483647 h 1607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w 1883"/>
                    <a:gd name="T187" fmla="*/ 0 h 1607"/>
                    <a:gd name="T188" fmla="*/ 1883 w 1883"/>
                    <a:gd name="T189" fmla="*/ 1607 h 1607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T186" t="T187" r="T188" b="T189"/>
                  <a:pathLst>
                    <a:path w="1883" h="1607">
                      <a:moveTo>
                        <a:pt x="1845" y="171"/>
                      </a:moveTo>
                      <a:cubicBezTo>
                        <a:pt x="1838" y="147"/>
                        <a:pt x="1838" y="147"/>
                        <a:pt x="1838" y="147"/>
                      </a:cubicBezTo>
                      <a:cubicBezTo>
                        <a:pt x="1819" y="115"/>
                        <a:pt x="1819" y="115"/>
                        <a:pt x="1819" y="115"/>
                      </a:cubicBezTo>
                      <a:cubicBezTo>
                        <a:pt x="1803" y="106"/>
                        <a:pt x="1803" y="106"/>
                        <a:pt x="1803" y="106"/>
                      </a:cubicBezTo>
                      <a:cubicBezTo>
                        <a:pt x="1787" y="115"/>
                        <a:pt x="1787" y="115"/>
                        <a:pt x="1787" y="115"/>
                      </a:cubicBezTo>
                      <a:cubicBezTo>
                        <a:pt x="1778" y="134"/>
                        <a:pt x="1778" y="134"/>
                        <a:pt x="1778" y="134"/>
                      </a:cubicBezTo>
                      <a:cubicBezTo>
                        <a:pt x="1777" y="136"/>
                        <a:pt x="1777" y="136"/>
                        <a:pt x="1777" y="136"/>
                      </a:cubicBezTo>
                      <a:cubicBezTo>
                        <a:pt x="1775" y="136"/>
                        <a:pt x="1775" y="136"/>
                        <a:pt x="1775" y="136"/>
                      </a:cubicBezTo>
                      <a:cubicBezTo>
                        <a:pt x="1774" y="136"/>
                        <a:pt x="1774" y="136"/>
                        <a:pt x="1774" y="136"/>
                      </a:cubicBezTo>
                      <a:cubicBezTo>
                        <a:pt x="1744" y="141"/>
                        <a:pt x="1744" y="141"/>
                        <a:pt x="1744" y="141"/>
                      </a:cubicBezTo>
                      <a:cubicBezTo>
                        <a:pt x="1741" y="143"/>
                        <a:pt x="1738" y="144"/>
                        <a:pt x="1736" y="147"/>
                      </a:cubicBezTo>
                      <a:cubicBezTo>
                        <a:pt x="1729" y="155"/>
                        <a:pt x="1729" y="155"/>
                        <a:pt x="1729" y="155"/>
                      </a:cubicBezTo>
                      <a:cubicBezTo>
                        <a:pt x="1714" y="167"/>
                        <a:pt x="1714" y="167"/>
                        <a:pt x="1714" y="167"/>
                      </a:cubicBezTo>
                      <a:cubicBezTo>
                        <a:pt x="1709" y="170"/>
                        <a:pt x="1709" y="170"/>
                        <a:pt x="1709" y="170"/>
                      </a:cubicBezTo>
                      <a:cubicBezTo>
                        <a:pt x="1696" y="172"/>
                        <a:pt x="1696" y="172"/>
                        <a:pt x="1696" y="172"/>
                      </a:cubicBezTo>
                      <a:cubicBezTo>
                        <a:pt x="1689" y="171"/>
                        <a:pt x="1680" y="165"/>
                        <a:pt x="1667" y="156"/>
                      </a:cubicBezTo>
                      <a:cubicBezTo>
                        <a:pt x="1666" y="155"/>
                        <a:pt x="1666" y="155"/>
                        <a:pt x="1666" y="155"/>
                      </a:cubicBezTo>
                      <a:cubicBezTo>
                        <a:pt x="1645" y="134"/>
                        <a:pt x="1634" y="119"/>
                        <a:pt x="1634" y="110"/>
                      </a:cubicBezTo>
                      <a:cubicBezTo>
                        <a:pt x="1634" y="83"/>
                        <a:pt x="1634" y="83"/>
                        <a:pt x="1634" y="83"/>
                      </a:cubicBezTo>
                      <a:cubicBezTo>
                        <a:pt x="1634" y="82"/>
                        <a:pt x="1634" y="82"/>
                        <a:pt x="1634" y="82"/>
                      </a:cubicBezTo>
                      <a:cubicBezTo>
                        <a:pt x="1634" y="81"/>
                        <a:pt x="1634" y="81"/>
                        <a:pt x="1634" y="81"/>
                      </a:cubicBezTo>
                      <a:cubicBezTo>
                        <a:pt x="1638" y="76"/>
                        <a:pt x="1638" y="76"/>
                        <a:pt x="1638" y="76"/>
                      </a:cubicBezTo>
                      <a:cubicBezTo>
                        <a:pt x="1607" y="65"/>
                        <a:pt x="1607" y="65"/>
                        <a:pt x="1607" y="65"/>
                      </a:cubicBezTo>
                      <a:cubicBezTo>
                        <a:pt x="1606" y="76"/>
                        <a:pt x="1606" y="76"/>
                        <a:pt x="1606" y="76"/>
                      </a:cubicBezTo>
                      <a:cubicBezTo>
                        <a:pt x="1606" y="79"/>
                        <a:pt x="1603" y="83"/>
                        <a:pt x="1597" y="86"/>
                      </a:cubicBezTo>
                      <a:cubicBezTo>
                        <a:pt x="1587" y="90"/>
                        <a:pt x="1587" y="90"/>
                        <a:pt x="1587" y="90"/>
                      </a:cubicBezTo>
                      <a:cubicBezTo>
                        <a:pt x="1583" y="89"/>
                        <a:pt x="1583" y="89"/>
                        <a:pt x="1583" y="89"/>
                      </a:cubicBezTo>
                      <a:cubicBezTo>
                        <a:pt x="1583" y="88"/>
                        <a:pt x="1583" y="88"/>
                        <a:pt x="1583" y="88"/>
                      </a:cubicBezTo>
                      <a:cubicBezTo>
                        <a:pt x="1567" y="85"/>
                        <a:pt x="1567" y="85"/>
                        <a:pt x="1567" y="85"/>
                      </a:cubicBezTo>
                      <a:cubicBezTo>
                        <a:pt x="1570" y="97"/>
                        <a:pt x="1570" y="97"/>
                        <a:pt x="1570" y="97"/>
                      </a:cubicBezTo>
                      <a:cubicBezTo>
                        <a:pt x="1543" y="79"/>
                        <a:pt x="1543" y="79"/>
                        <a:pt x="1543" y="79"/>
                      </a:cubicBezTo>
                      <a:cubicBezTo>
                        <a:pt x="1541" y="79"/>
                        <a:pt x="1541" y="79"/>
                        <a:pt x="1541" y="79"/>
                      </a:cubicBezTo>
                      <a:cubicBezTo>
                        <a:pt x="1540" y="78"/>
                        <a:pt x="1540" y="78"/>
                        <a:pt x="1540" y="78"/>
                      </a:cubicBezTo>
                      <a:cubicBezTo>
                        <a:pt x="1540" y="78"/>
                        <a:pt x="1540" y="78"/>
                        <a:pt x="1540" y="78"/>
                      </a:cubicBezTo>
                      <a:cubicBezTo>
                        <a:pt x="1536" y="66"/>
                        <a:pt x="1534" y="55"/>
                        <a:pt x="1534" y="42"/>
                      </a:cubicBezTo>
                      <a:cubicBezTo>
                        <a:pt x="1534" y="31"/>
                        <a:pt x="1535" y="25"/>
                        <a:pt x="1539" y="21"/>
                      </a:cubicBezTo>
                      <a:cubicBezTo>
                        <a:pt x="1546" y="9"/>
                        <a:pt x="1546" y="9"/>
                        <a:pt x="1546" y="9"/>
                      </a:cubicBezTo>
                      <a:cubicBezTo>
                        <a:pt x="1544" y="0"/>
                        <a:pt x="1544" y="0"/>
                        <a:pt x="1544" y="0"/>
                      </a:cubicBezTo>
                      <a:cubicBezTo>
                        <a:pt x="1516" y="4"/>
                        <a:pt x="1516" y="4"/>
                        <a:pt x="1516" y="4"/>
                      </a:cubicBezTo>
                      <a:cubicBezTo>
                        <a:pt x="1502" y="5"/>
                        <a:pt x="1493" y="13"/>
                        <a:pt x="1488" y="29"/>
                      </a:cubicBezTo>
                      <a:cubicBezTo>
                        <a:pt x="1488" y="30"/>
                        <a:pt x="1488" y="30"/>
                        <a:pt x="1488" y="30"/>
                      </a:cubicBezTo>
                      <a:cubicBezTo>
                        <a:pt x="1488" y="30"/>
                        <a:pt x="1488" y="30"/>
                        <a:pt x="1488" y="30"/>
                      </a:cubicBezTo>
                      <a:cubicBezTo>
                        <a:pt x="1472" y="55"/>
                        <a:pt x="1472" y="55"/>
                        <a:pt x="1472" y="55"/>
                      </a:cubicBezTo>
                      <a:cubicBezTo>
                        <a:pt x="1488" y="53"/>
                        <a:pt x="1488" y="53"/>
                        <a:pt x="1488" y="53"/>
                      </a:cubicBezTo>
                      <a:cubicBezTo>
                        <a:pt x="1489" y="53"/>
                        <a:pt x="1489" y="53"/>
                        <a:pt x="1489" y="53"/>
                      </a:cubicBezTo>
                      <a:cubicBezTo>
                        <a:pt x="1490" y="52"/>
                        <a:pt x="1490" y="52"/>
                        <a:pt x="1490" y="52"/>
                      </a:cubicBezTo>
                      <a:cubicBezTo>
                        <a:pt x="1491" y="55"/>
                        <a:pt x="1491" y="55"/>
                        <a:pt x="1491" y="55"/>
                      </a:cubicBezTo>
                      <a:cubicBezTo>
                        <a:pt x="1503" y="60"/>
                        <a:pt x="1503" y="60"/>
                        <a:pt x="1503" y="60"/>
                      </a:cubicBezTo>
                      <a:cubicBezTo>
                        <a:pt x="1506" y="60"/>
                        <a:pt x="1506" y="60"/>
                        <a:pt x="1506" y="60"/>
                      </a:cubicBezTo>
                      <a:cubicBezTo>
                        <a:pt x="1508" y="61"/>
                        <a:pt x="1508" y="61"/>
                        <a:pt x="1508" y="61"/>
                      </a:cubicBezTo>
                      <a:cubicBezTo>
                        <a:pt x="1508" y="64"/>
                        <a:pt x="1508" y="64"/>
                        <a:pt x="1508" y="64"/>
                      </a:cubicBezTo>
                      <a:cubicBezTo>
                        <a:pt x="1510" y="86"/>
                        <a:pt x="1510" y="86"/>
                        <a:pt x="1510" y="86"/>
                      </a:cubicBezTo>
                      <a:cubicBezTo>
                        <a:pt x="1516" y="107"/>
                        <a:pt x="1516" y="107"/>
                        <a:pt x="1516" y="107"/>
                      </a:cubicBezTo>
                      <a:cubicBezTo>
                        <a:pt x="1516" y="108"/>
                        <a:pt x="1516" y="108"/>
                        <a:pt x="1516" y="108"/>
                      </a:cubicBezTo>
                      <a:cubicBezTo>
                        <a:pt x="1516" y="109"/>
                        <a:pt x="1516" y="109"/>
                        <a:pt x="1516" y="109"/>
                      </a:cubicBezTo>
                      <a:cubicBezTo>
                        <a:pt x="1516" y="110"/>
                        <a:pt x="1516" y="110"/>
                        <a:pt x="1516" y="110"/>
                      </a:cubicBezTo>
                      <a:cubicBezTo>
                        <a:pt x="1481" y="179"/>
                        <a:pt x="1481" y="179"/>
                        <a:pt x="1481" y="179"/>
                      </a:cubicBezTo>
                      <a:cubicBezTo>
                        <a:pt x="1475" y="189"/>
                        <a:pt x="1472" y="214"/>
                        <a:pt x="1470" y="252"/>
                      </a:cubicBezTo>
                      <a:cubicBezTo>
                        <a:pt x="1470" y="255"/>
                        <a:pt x="1470" y="255"/>
                        <a:pt x="1470" y="255"/>
                      </a:cubicBezTo>
                      <a:cubicBezTo>
                        <a:pt x="1456" y="281"/>
                        <a:pt x="1456" y="281"/>
                        <a:pt x="1456" y="281"/>
                      </a:cubicBezTo>
                      <a:cubicBezTo>
                        <a:pt x="1465" y="292"/>
                        <a:pt x="1465" y="292"/>
                        <a:pt x="1465" y="292"/>
                      </a:cubicBezTo>
                      <a:cubicBezTo>
                        <a:pt x="1465" y="294"/>
                        <a:pt x="1465" y="294"/>
                        <a:pt x="1465" y="294"/>
                      </a:cubicBezTo>
                      <a:cubicBezTo>
                        <a:pt x="1467" y="310"/>
                        <a:pt x="1465" y="319"/>
                        <a:pt x="1461" y="322"/>
                      </a:cubicBezTo>
                      <a:cubicBezTo>
                        <a:pt x="1458" y="323"/>
                        <a:pt x="1458" y="323"/>
                        <a:pt x="1458" y="323"/>
                      </a:cubicBezTo>
                      <a:cubicBezTo>
                        <a:pt x="1451" y="327"/>
                        <a:pt x="1426" y="352"/>
                        <a:pt x="1387" y="400"/>
                      </a:cubicBezTo>
                      <a:cubicBezTo>
                        <a:pt x="1384" y="403"/>
                        <a:pt x="1384" y="403"/>
                        <a:pt x="1384" y="403"/>
                      </a:cubicBezTo>
                      <a:cubicBezTo>
                        <a:pt x="1382" y="402"/>
                        <a:pt x="1382" y="402"/>
                        <a:pt x="1382" y="402"/>
                      </a:cubicBezTo>
                      <a:cubicBezTo>
                        <a:pt x="1379" y="400"/>
                        <a:pt x="1379" y="400"/>
                        <a:pt x="1379" y="400"/>
                      </a:cubicBezTo>
                      <a:cubicBezTo>
                        <a:pt x="1365" y="390"/>
                        <a:pt x="1353" y="382"/>
                        <a:pt x="1345" y="373"/>
                      </a:cubicBezTo>
                      <a:cubicBezTo>
                        <a:pt x="1339" y="369"/>
                        <a:pt x="1323" y="366"/>
                        <a:pt x="1297" y="366"/>
                      </a:cubicBezTo>
                      <a:cubicBezTo>
                        <a:pt x="1296" y="414"/>
                        <a:pt x="1296" y="414"/>
                        <a:pt x="1296" y="414"/>
                      </a:cubicBezTo>
                      <a:cubicBezTo>
                        <a:pt x="1295" y="415"/>
                        <a:pt x="1295" y="415"/>
                        <a:pt x="1295" y="415"/>
                      </a:cubicBezTo>
                      <a:cubicBezTo>
                        <a:pt x="1276" y="507"/>
                        <a:pt x="1276" y="507"/>
                        <a:pt x="1276" y="507"/>
                      </a:cubicBezTo>
                      <a:cubicBezTo>
                        <a:pt x="1271" y="519"/>
                        <a:pt x="1270" y="540"/>
                        <a:pt x="1270" y="572"/>
                      </a:cubicBezTo>
                      <a:cubicBezTo>
                        <a:pt x="1278" y="581"/>
                        <a:pt x="1278" y="581"/>
                        <a:pt x="1278" y="581"/>
                      </a:cubicBezTo>
                      <a:cubicBezTo>
                        <a:pt x="1284" y="569"/>
                        <a:pt x="1284" y="569"/>
                        <a:pt x="1284" y="569"/>
                      </a:cubicBezTo>
                      <a:cubicBezTo>
                        <a:pt x="1285" y="569"/>
                        <a:pt x="1285" y="569"/>
                        <a:pt x="1285" y="569"/>
                      </a:cubicBezTo>
                      <a:cubicBezTo>
                        <a:pt x="1286" y="566"/>
                        <a:pt x="1286" y="566"/>
                        <a:pt x="1286" y="566"/>
                      </a:cubicBezTo>
                      <a:cubicBezTo>
                        <a:pt x="1310" y="554"/>
                        <a:pt x="1310" y="554"/>
                        <a:pt x="1310" y="554"/>
                      </a:cubicBezTo>
                      <a:cubicBezTo>
                        <a:pt x="1378" y="564"/>
                        <a:pt x="1378" y="564"/>
                        <a:pt x="1378" y="564"/>
                      </a:cubicBezTo>
                      <a:cubicBezTo>
                        <a:pt x="1385" y="556"/>
                        <a:pt x="1385" y="556"/>
                        <a:pt x="1385" y="556"/>
                      </a:cubicBezTo>
                      <a:cubicBezTo>
                        <a:pt x="1395" y="539"/>
                        <a:pt x="1395" y="539"/>
                        <a:pt x="1395" y="539"/>
                      </a:cubicBezTo>
                      <a:cubicBezTo>
                        <a:pt x="1397" y="538"/>
                        <a:pt x="1397" y="538"/>
                        <a:pt x="1397" y="538"/>
                      </a:cubicBezTo>
                      <a:cubicBezTo>
                        <a:pt x="1397" y="538"/>
                        <a:pt x="1397" y="538"/>
                        <a:pt x="1397" y="538"/>
                      </a:cubicBezTo>
                      <a:cubicBezTo>
                        <a:pt x="1398" y="537"/>
                        <a:pt x="1398" y="537"/>
                        <a:pt x="1398" y="537"/>
                      </a:cubicBezTo>
                      <a:cubicBezTo>
                        <a:pt x="1424" y="532"/>
                        <a:pt x="1424" y="532"/>
                        <a:pt x="1424" y="532"/>
                      </a:cubicBezTo>
                      <a:cubicBezTo>
                        <a:pt x="1459" y="529"/>
                        <a:pt x="1459" y="529"/>
                        <a:pt x="1459" y="529"/>
                      </a:cubicBezTo>
                      <a:cubicBezTo>
                        <a:pt x="1470" y="532"/>
                        <a:pt x="1482" y="545"/>
                        <a:pt x="1498" y="566"/>
                      </a:cubicBezTo>
                      <a:cubicBezTo>
                        <a:pt x="1540" y="588"/>
                        <a:pt x="1564" y="607"/>
                        <a:pt x="1569" y="623"/>
                      </a:cubicBezTo>
                      <a:cubicBezTo>
                        <a:pt x="1572" y="632"/>
                        <a:pt x="1572" y="638"/>
                        <a:pt x="1569" y="646"/>
                      </a:cubicBezTo>
                      <a:cubicBezTo>
                        <a:pt x="1566" y="653"/>
                        <a:pt x="1558" y="657"/>
                        <a:pt x="1548" y="658"/>
                      </a:cubicBezTo>
                      <a:cubicBezTo>
                        <a:pt x="1547" y="658"/>
                        <a:pt x="1547" y="658"/>
                        <a:pt x="1547" y="658"/>
                      </a:cubicBezTo>
                      <a:cubicBezTo>
                        <a:pt x="1495" y="656"/>
                        <a:pt x="1465" y="656"/>
                        <a:pt x="1455" y="659"/>
                      </a:cubicBezTo>
                      <a:cubicBezTo>
                        <a:pt x="1430" y="676"/>
                        <a:pt x="1430" y="676"/>
                        <a:pt x="1430" y="676"/>
                      </a:cubicBezTo>
                      <a:cubicBezTo>
                        <a:pt x="1398" y="699"/>
                        <a:pt x="1377" y="711"/>
                        <a:pt x="1365" y="711"/>
                      </a:cubicBezTo>
                      <a:cubicBezTo>
                        <a:pt x="1344" y="714"/>
                        <a:pt x="1344" y="714"/>
                        <a:pt x="1344" y="714"/>
                      </a:cubicBezTo>
                      <a:cubicBezTo>
                        <a:pt x="1331" y="767"/>
                        <a:pt x="1331" y="767"/>
                        <a:pt x="1331" y="767"/>
                      </a:cubicBezTo>
                      <a:cubicBezTo>
                        <a:pt x="1328" y="783"/>
                        <a:pt x="1323" y="793"/>
                        <a:pt x="1314" y="801"/>
                      </a:cubicBezTo>
                      <a:cubicBezTo>
                        <a:pt x="1305" y="809"/>
                        <a:pt x="1292" y="814"/>
                        <a:pt x="1276" y="818"/>
                      </a:cubicBezTo>
                      <a:cubicBezTo>
                        <a:pt x="1255" y="821"/>
                        <a:pt x="1239" y="828"/>
                        <a:pt x="1223" y="838"/>
                      </a:cubicBezTo>
                      <a:cubicBezTo>
                        <a:pt x="1205" y="876"/>
                        <a:pt x="1205" y="876"/>
                        <a:pt x="1205" y="876"/>
                      </a:cubicBezTo>
                      <a:cubicBezTo>
                        <a:pt x="1204" y="877"/>
                        <a:pt x="1204" y="877"/>
                        <a:pt x="1204" y="877"/>
                      </a:cubicBezTo>
                      <a:cubicBezTo>
                        <a:pt x="1203" y="877"/>
                        <a:pt x="1203" y="877"/>
                        <a:pt x="1203" y="877"/>
                      </a:cubicBezTo>
                      <a:cubicBezTo>
                        <a:pt x="1202" y="877"/>
                        <a:pt x="1202" y="877"/>
                        <a:pt x="1202" y="877"/>
                      </a:cubicBezTo>
                      <a:cubicBezTo>
                        <a:pt x="1153" y="897"/>
                        <a:pt x="1153" y="897"/>
                        <a:pt x="1153" y="897"/>
                      </a:cubicBezTo>
                      <a:cubicBezTo>
                        <a:pt x="1150" y="897"/>
                        <a:pt x="1150" y="897"/>
                        <a:pt x="1150" y="897"/>
                      </a:cubicBezTo>
                      <a:cubicBezTo>
                        <a:pt x="1126" y="891"/>
                        <a:pt x="1126" y="891"/>
                        <a:pt x="1126" y="891"/>
                      </a:cubicBezTo>
                      <a:cubicBezTo>
                        <a:pt x="1107" y="888"/>
                        <a:pt x="1092" y="883"/>
                        <a:pt x="1082" y="877"/>
                      </a:cubicBezTo>
                      <a:cubicBezTo>
                        <a:pt x="1070" y="870"/>
                        <a:pt x="1056" y="869"/>
                        <a:pt x="1041" y="874"/>
                      </a:cubicBezTo>
                      <a:cubicBezTo>
                        <a:pt x="1029" y="891"/>
                        <a:pt x="1022" y="914"/>
                        <a:pt x="1023" y="938"/>
                      </a:cubicBezTo>
                      <a:cubicBezTo>
                        <a:pt x="1024" y="951"/>
                        <a:pt x="1027" y="959"/>
                        <a:pt x="1031" y="961"/>
                      </a:cubicBezTo>
                      <a:cubicBezTo>
                        <a:pt x="1038" y="960"/>
                        <a:pt x="1038" y="960"/>
                        <a:pt x="1038" y="960"/>
                      </a:cubicBezTo>
                      <a:cubicBezTo>
                        <a:pt x="1046" y="955"/>
                        <a:pt x="1046" y="955"/>
                        <a:pt x="1046" y="955"/>
                      </a:cubicBezTo>
                      <a:cubicBezTo>
                        <a:pt x="1049" y="989"/>
                        <a:pt x="1049" y="989"/>
                        <a:pt x="1049" y="989"/>
                      </a:cubicBezTo>
                      <a:cubicBezTo>
                        <a:pt x="1049" y="1000"/>
                        <a:pt x="1044" y="1009"/>
                        <a:pt x="1036" y="1015"/>
                      </a:cubicBezTo>
                      <a:cubicBezTo>
                        <a:pt x="1031" y="1019"/>
                        <a:pt x="1021" y="1023"/>
                        <a:pt x="1007" y="1028"/>
                      </a:cubicBezTo>
                      <a:cubicBezTo>
                        <a:pt x="999" y="1030"/>
                        <a:pt x="999" y="1030"/>
                        <a:pt x="999" y="1030"/>
                      </a:cubicBezTo>
                      <a:cubicBezTo>
                        <a:pt x="988" y="1034"/>
                        <a:pt x="966" y="1062"/>
                        <a:pt x="934" y="1114"/>
                      </a:cubicBezTo>
                      <a:cubicBezTo>
                        <a:pt x="934" y="1115"/>
                        <a:pt x="934" y="1115"/>
                        <a:pt x="934" y="1115"/>
                      </a:cubicBezTo>
                      <a:cubicBezTo>
                        <a:pt x="933" y="1115"/>
                        <a:pt x="933" y="1115"/>
                        <a:pt x="933" y="1115"/>
                      </a:cubicBezTo>
                      <a:cubicBezTo>
                        <a:pt x="901" y="1134"/>
                        <a:pt x="901" y="1134"/>
                        <a:pt x="901" y="1134"/>
                      </a:cubicBezTo>
                      <a:cubicBezTo>
                        <a:pt x="906" y="1134"/>
                        <a:pt x="909" y="1136"/>
                        <a:pt x="908" y="1141"/>
                      </a:cubicBezTo>
                      <a:cubicBezTo>
                        <a:pt x="907" y="1145"/>
                        <a:pt x="904" y="1146"/>
                        <a:pt x="896" y="1147"/>
                      </a:cubicBezTo>
                      <a:cubicBezTo>
                        <a:pt x="806" y="1145"/>
                        <a:pt x="806" y="1145"/>
                        <a:pt x="806" y="1145"/>
                      </a:cubicBezTo>
                      <a:cubicBezTo>
                        <a:pt x="706" y="1142"/>
                        <a:pt x="627" y="1169"/>
                        <a:pt x="572" y="1226"/>
                      </a:cubicBezTo>
                      <a:cubicBezTo>
                        <a:pt x="570" y="1227"/>
                        <a:pt x="570" y="1227"/>
                        <a:pt x="570" y="1227"/>
                      </a:cubicBezTo>
                      <a:cubicBezTo>
                        <a:pt x="568" y="1228"/>
                        <a:pt x="568" y="1228"/>
                        <a:pt x="568" y="1228"/>
                      </a:cubicBezTo>
                      <a:cubicBezTo>
                        <a:pt x="567" y="1228"/>
                        <a:pt x="567" y="1228"/>
                        <a:pt x="567" y="1228"/>
                      </a:cubicBezTo>
                      <a:cubicBezTo>
                        <a:pt x="530" y="1232"/>
                        <a:pt x="530" y="1232"/>
                        <a:pt x="530" y="1232"/>
                      </a:cubicBezTo>
                      <a:cubicBezTo>
                        <a:pt x="528" y="1233"/>
                        <a:pt x="528" y="1233"/>
                        <a:pt x="528" y="1233"/>
                      </a:cubicBezTo>
                      <a:cubicBezTo>
                        <a:pt x="526" y="1233"/>
                        <a:pt x="526" y="1233"/>
                        <a:pt x="526" y="1233"/>
                      </a:cubicBezTo>
                      <a:cubicBezTo>
                        <a:pt x="516" y="1208"/>
                        <a:pt x="516" y="1208"/>
                        <a:pt x="516" y="1208"/>
                      </a:cubicBezTo>
                      <a:cubicBezTo>
                        <a:pt x="478" y="1218"/>
                        <a:pt x="478" y="1218"/>
                        <a:pt x="478" y="1218"/>
                      </a:cubicBezTo>
                      <a:cubicBezTo>
                        <a:pt x="458" y="1219"/>
                        <a:pt x="431" y="1213"/>
                        <a:pt x="402" y="1199"/>
                      </a:cubicBezTo>
                      <a:cubicBezTo>
                        <a:pt x="374" y="1187"/>
                        <a:pt x="350" y="1171"/>
                        <a:pt x="326" y="1152"/>
                      </a:cubicBezTo>
                      <a:cubicBezTo>
                        <a:pt x="310" y="1140"/>
                        <a:pt x="290" y="1131"/>
                        <a:pt x="267" y="1127"/>
                      </a:cubicBezTo>
                      <a:cubicBezTo>
                        <a:pt x="233" y="1124"/>
                        <a:pt x="233" y="1124"/>
                        <a:pt x="233" y="1124"/>
                      </a:cubicBezTo>
                      <a:cubicBezTo>
                        <a:pt x="195" y="1129"/>
                        <a:pt x="195" y="1129"/>
                        <a:pt x="195" y="1129"/>
                      </a:cubicBezTo>
                      <a:cubicBezTo>
                        <a:pt x="167" y="1133"/>
                        <a:pt x="140" y="1133"/>
                        <a:pt x="115" y="1131"/>
                      </a:cubicBezTo>
                      <a:cubicBezTo>
                        <a:pt x="84" y="1129"/>
                        <a:pt x="47" y="1121"/>
                        <a:pt x="3" y="1107"/>
                      </a:cubicBezTo>
                      <a:cubicBezTo>
                        <a:pt x="0" y="1113"/>
                        <a:pt x="0" y="1113"/>
                        <a:pt x="0" y="1113"/>
                      </a:cubicBezTo>
                      <a:cubicBezTo>
                        <a:pt x="1" y="1113"/>
                        <a:pt x="1" y="1113"/>
                        <a:pt x="1" y="1113"/>
                      </a:cubicBezTo>
                      <a:cubicBezTo>
                        <a:pt x="2" y="1113"/>
                        <a:pt x="2" y="1113"/>
                        <a:pt x="2" y="1113"/>
                      </a:cubicBezTo>
                      <a:cubicBezTo>
                        <a:pt x="3" y="1114"/>
                        <a:pt x="3" y="1114"/>
                        <a:pt x="3" y="1114"/>
                      </a:cubicBezTo>
                      <a:cubicBezTo>
                        <a:pt x="3" y="1115"/>
                        <a:pt x="3" y="1115"/>
                        <a:pt x="3" y="1115"/>
                      </a:cubicBezTo>
                      <a:cubicBezTo>
                        <a:pt x="4" y="1126"/>
                        <a:pt x="4" y="1126"/>
                        <a:pt x="4" y="1126"/>
                      </a:cubicBezTo>
                      <a:cubicBezTo>
                        <a:pt x="13" y="1146"/>
                        <a:pt x="13" y="1146"/>
                        <a:pt x="13" y="1146"/>
                      </a:cubicBezTo>
                      <a:cubicBezTo>
                        <a:pt x="35" y="1173"/>
                        <a:pt x="35" y="1173"/>
                        <a:pt x="35" y="1173"/>
                      </a:cubicBezTo>
                      <a:cubicBezTo>
                        <a:pt x="36" y="1176"/>
                        <a:pt x="36" y="1176"/>
                        <a:pt x="36" y="1176"/>
                      </a:cubicBezTo>
                      <a:cubicBezTo>
                        <a:pt x="32" y="1196"/>
                        <a:pt x="32" y="1196"/>
                        <a:pt x="32" y="1196"/>
                      </a:cubicBezTo>
                      <a:cubicBezTo>
                        <a:pt x="32" y="1198"/>
                        <a:pt x="32" y="1198"/>
                        <a:pt x="32" y="1198"/>
                      </a:cubicBezTo>
                      <a:cubicBezTo>
                        <a:pt x="31" y="1198"/>
                        <a:pt x="31" y="1198"/>
                        <a:pt x="31" y="1198"/>
                      </a:cubicBezTo>
                      <a:cubicBezTo>
                        <a:pt x="19" y="1214"/>
                        <a:pt x="19" y="1214"/>
                        <a:pt x="19" y="1214"/>
                      </a:cubicBezTo>
                      <a:cubicBezTo>
                        <a:pt x="32" y="1228"/>
                        <a:pt x="32" y="1228"/>
                        <a:pt x="32" y="1228"/>
                      </a:cubicBezTo>
                      <a:cubicBezTo>
                        <a:pt x="38" y="1233"/>
                        <a:pt x="41" y="1238"/>
                        <a:pt x="41" y="1242"/>
                      </a:cubicBezTo>
                      <a:cubicBezTo>
                        <a:pt x="44" y="1262"/>
                        <a:pt x="44" y="1262"/>
                        <a:pt x="44" y="1262"/>
                      </a:cubicBezTo>
                      <a:cubicBezTo>
                        <a:pt x="60" y="1278"/>
                        <a:pt x="60" y="1278"/>
                        <a:pt x="60" y="1278"/>
                      </a:cubicBezTo>
                      <a:cubicBezTo>
                        <a:pt x="60" y="1280"/>
                        <a:pt x="60" y="1280"/>
                        <a:pt x="60" y="1280"/>
                      </a:cubicBezTo>
                      <a:cubicBezTo>
                        <a:pt x="62" y="1294"/>
                        <a:pt x="62" y="1294"/>
                        <a:pt x="62" y="1294"/>
                      </a:cubicBezTo>
                      <a:cubicBezTo>
                        <a:pt x="62" y="1304"/>
                        <a:pt x="62" y="1304"/>
                        <a:pt x="62" y="1304"/>
                      </a:cubicBezTo>
                      <a:cubicBezTo>
                        <a:pt x="71" y="1312"/>
                        <a:pt x="71" y="1312"/>
                        <a:pt x="71" y="1312"/>
                      </a:cubicBezTo>
                      <a:cubicBezTo>
                        <a:pt x="78" y="1309"/>
                        <a:pt x="78" y="1309"/>
                        <a:pt x="78" y="1309"/>
                      </a:cubicBezTo>
                      <a:cubicBezTo>
                        <a:pt x="79" y="1306"/>
                        <a:pt x="79" y="1306"/>
                        <a:pt x="79" y="1306"/>
                      </a:cubicBezTo>
                      <a:cubicBezTo>
                        <a:pt x="82" y="1298"/>
                        <a:pt x="87" y="1294"/>
                        <a:pt x="95" y="1293"/>
                      </a:cubicBezTo>
                      <a:cubicBezTo>
                        <a:pt x="103" y="1289"/>
                        <a:pt x="103" y="1289"/>
                        <a:pt x="103" y="1289"/>
                      </a:cubicBezTo>
                      <a:cubicBezTo>
                        <a:pt x="159" y="1284"/>
                        <a:pt x="159" y="1284"/>
                        <a:pt x="159" y="1284"/>
                      </a:cubicBezTo>
                      <a:cubicBezTo>
                        <a:pt x="181" y="1276"/>
                        <a:pt x="181" y="1276"/>
                        <a:pt x="181" y="1276"/>
                      </a:cubicBezTo>
                      <a:cubicBezTo>
                        <a:pt x="183" y="1275"/>
                        <a:pt x="183" y="1275"/>
                        <a:pt x="183" y="1275"/>
                      </a:cubicBezTo>
                      <a:cubicBezTo>
                        <a:pt x="186" y="1272"/>
                        <a:pt x="186" y="1272"/>
                        <a:pt x="186" y="1272"/>
                      </a:cubicBezTo>
                      <a:cubicBezTo>
                        <a:pt x="198" y="1298"/>
                        <a:pt x="198" y="1298"/>
                        <a:pt x="198" y="1298"/>
                      </a:cubicBezTo>
                      <a:cubicBezTo>
                        <a:pt x="199" y="1298"/>
                        <a:pt x="199" y="1298"/>
                        <a:pt x="199" y="1298"/>
                      </a:cubicBezTo>
                      <a:cubicBezTo>
                        <a:pt x="199" y="1298"/>
                        <a:pt x="199" y="1298"/>
                        <a:pt x="199" y="1298"/>
                      </a:cubicBezTo>
                      <a:cubicBezTo>
                        <a:pt x="200" y="1304"/>
                        <a:pt x="199" y="1309"/>
                        <a:pt x="196" y="1315"/>
                      </a:cubicBezTo>
                      <a:cubicBezTo>
                        <a:pt x="165" y="1358"/>
                        <a:pt x="165" y="1358"/>
                        <a:pt x="165" y="1358"/>
                      </a:cubicBezTo>
                      <a:cubicBezTo>
                        <a:pt x="167" y="1365"/>
                        <a:pt x="167" y="1365"/>
                        <a:pt x="167" y="1365"/>
                      </a:cubicBezTo>
                      <a:cubicBezTo>
                        <a:pt x="181" y="1379"/>
                        <a:pt x="181" y="1379"/>
                        <a:pt x="181" y="1379"/>
                      </a:cubicBezTo>
                      <a:cubicBezTo>
                        <a:pt x="195" y="1388"/>
                        <a:pt x="195" y="1388"/>
                        <a:pt x="195" y="1388"/>
                      </a:cubicBezTo>
                      <a:cubicBezTo>
                        <a:pt x="196" y="1388"/>
                        <a:pt x="196" y="1388"/>
                        <a:pt x="196" y="1388"/>
                      </a:cubicBezTo>
                      <a:cubicBezTo>
                        <a:pt x="202" y="1396"/>
                        <a:pt x="207" y="1401"/>
                        <a:pt x="214" y="1403"/>
                      </a:cubicBezTo>
                      <a:cubicBezTo>
                        <a:pt x="221" y="1405"/>
                        <a:pt x="229" y="1412"/>
                        <a:pt x="235" y="1420"/>
                      </a:cubicBezTo>
                      <a:cubicBezTo>
                        <a:pt x="236" y="1423"/>
                        <a:pt x="236" y="1423"/>
                        <a:pt x="236" y="1423"/>
                      </a:cubicBezTo>
                      <a:cubicBezTo>
                        <a:pt x="246" y="1428"/>
                        <a:pt x="246" y="1428"/>
                        <a:pt x="246" y="1428"/>
                      </a:cubicBezTo>
                      <a:cubicBezTo>
                        <a:pt x="250" y="1429"/>
                        <a:pt x="250" y="1429"/>
                        <a:pt x="250" y="1429"/>
                      </a:cubicBezTo>
                      <a:cubicBezTo>
                        <a:pt x="251" y="1429"/>
                        <a:pt x="251" y="1429"/>
                        <a:pt x="251" y="1429"/>
                      </a:cubicBezTo>
                      <a:cubicBezTo>
                        <a:pt x="254" y="1440"/>
                        <a:pt x="254" y="1440"/>
                        <a:pt x="254" y="1440"/>
                      </a:cubicBezTo>
                      <a:cubicBezTo>
                        <a:pt x="254" y="1440"/>
                        <a:pt x="254" y="1440"/>
                        <a:pt x="254" y="1440"/>
                      </a:cubicBezTo>
                      <a:cubicBezTo>
                        <a:pt x="255" y="1452"/>
                        <a:pt x="255" y="1452"/>
                        <a:pt x="255" y="1452"/>
                      </a:cubicBezTo>
                      <a:cubicBezTo>
                        <a:pt x="259" y="1469"/>
                        <a:pt x="259" y="1469"/>
                        <a:pt x="259" y="1469"/>
                      </a:cubicBezTo>
                      <a:cubicBezTo>
                        <a:pt x="286" y="1473"/>
                        <a:pt x="286" y="1473"/>
                        <a:pt x="286" y="1473"/>
                      </a:cubicBezTo>
                      <a:cubicBezTo>
                        <a:pt x="288" y="1473"/>
                        <a:pt x="288" y="1473"/>
                        <a:pt x="288" y="1473"/>
                      </a:cubicBezTo>
                      <a:cubicBezTo>
                        <a:pt x="289" y="1474"/>
                        <a:pt x="289" y="1474"/>
                        <a:pt x="289" y="1474"/>
                      </a:cubicBezTo>
                      <a:cubicBezTo>
                        <a:pt x="289" y="1475"/>
                        <a:pt x="289" y="1475"/>
                        <a:pt x="289" y="1475"/>
                      </a:cubicBezTo>
                      <a:cubicBezTo>
                        <a:pt x="290" y="1477"/>
                        <a:pt x="290" y="1477"/>
                        <a:pt x="290" y="1477"/>
                      </a:cubicBezTo>
                      <a:cubicBezTo>
                        <a:pt x="297" y="1492"/>
                        <a:pt x="297" y="1492"/>
                        <a:pt x="297" y="1492"/>
                      </a:cubicBezTo>
                      <a:cubicBezTo>
                        <a:pt x="318" y="1499"/>
                        <a:pt x="318" y="1499"/>
                        <a:pt x="318" y="1499"/>
                      </a:cubicBezTo>
                      <a:cubicBezTo>
                        <a:pt x="333" y="1492"/>
                        <a:pt x="333" y="1492"/>
                        <a:pt x="333" y="1492"/>
                      </a:cubicBezTo>
                      <a:cubicBezTo>
                        <a:pt x="331" y="1484"/>
                        <a:pt x="331" y="1484"/>
                        <a:pt x="331" y="1484"/>
                      </a:cubicBezTo>
                      <a:cubicBezTo>
                        <a:pt x="317" y="1471"/>
                        <a:pt x="317" y="1471"/>
                        <a:pt x="317" y="1471"/>
                      </a:cubicBezTo>
                      <a:cubicBezTo>
                        <a:pt x="319" y="1469"/>
                        <a:pt x="319" y="1469"/>
                        <a:pt x="319" y="1469"/>
                      </a:cubicBezTo>
                      <a:cubicBezTo>
                        <a:pt x="319" y="1467"/>
                        <a:pt x="319" y="1467"/>
                        <a:pt x="319" y="1467"/>
                      </a:cubicBezTo>
                      <a:cubicBezTo>
                        <a:pt x="331" y="1445"/>
                        <a:pt x="331" y="1445"/>
                        <a:pt x="331" y="1445"/>
                      </a:cubicBezTo>
                      <a:cubicBezTo>
                        <a:pt x="356" y="1445"/>
                        <a:pt x="356" y="1445"/>
                        <a:pt x="356" y="1445"/>
                      </a:cubicBezTo>
                      <a:cubicBezTo>
                        <a:pt x="357" y="1446"/>
                        <a:pt x="357" y="1446"/>
                        <a:pt x="357" y="1446"/>
                      </a:cubicBezTo>
                      <a:cubicBezTo>
                        <a:pt x="393" y="1458"/>
                        <a:pt x="393" y="1458"/>
                        <a:pt x="393" y="1458"/>
                      </a:cubicBezTo>
                      <a:cubicBezTo>
                        <a:pt x="413" y="1455"/>
                        <a:pt x="413" y="1455"/>
                        <a:pt x="413" y="1455"/>
                      </a:cubicBezTo>
                      <a:cubicBezTo>
                        <a:pt x="429" y="1440"/>
                        <a:pt x="429" y="1440"/>
                        <a:pt x="429" y="1440"/>
                      </a:cubicBezTo>
                      <a:cubicBezTo>
                        <a:pt x="447" y="1418"/>
                        <a:pt x="459" y="1409"/>
                        <a:pt x="466" y="1414"/>
                      </a:cubicBezTo>
                      <a:cubicBezTo>
                        <a:pt x="474" y="1413"/>
                        <a:pt x="474" y="1413"/>
                        <a:pt x="474" y="1413"/>
                      </a:cubicBezTo>
                      <a:cubicBezTo>
                        <a:pt x="484" y="1413"/>
                        <a:pt x="489" y="1414"/>
                        <a:pt x="492" y="1415"/>
                      </a:cubicBezTo>
                      <a:cubicBezTo>
                        <a:pt x="493" y="1417"/>
                        <a:pt x="495" y="1419"/>
                        <a:pt x="495" y="1421"/>
                      </a:cubicBezTo>
                      <a:cubicBezTo>
                        <a:pt x="495" y="1426"/>
                        <a:pt x="499" y="1434"/>
                        <a:pt x="505" y="1446"/>
                      </a:cubicBezTo>
                      <a:cubicBezTo>
                        <a:pt x="505" y="1447"/>
                        <a:pt x="505" y="1447"/>
                        <a:pt x="505" y="1447"/>
                      </a:cubicBezTo>
                      <a:cubicBezTo>
                        <a:pt x="505" y="1448"/>
                        <a:pt x="505" y="1448"/>
                        <a:pt x="505" y="1448"/>
                      </a:cubicBezTo>
                      <a:cubicBezTo>
                        <a:pt x="508" y="1462"/>
                        <a:pt x="508" y="1462"/>
                        <a:pt x="508" y="1462"/>
                      </a:cubicBezTo>
                      <a:cubicBezTo>
                        <a:pt x="508" y="1466"/>
                        <a:pt x="508" y="1466"/>
                        <a:pt x="508" y="1466"/>
                      </a:cubicBezTo>
                      <a:cubicBezTo>
                        <a:pt x="504" y="1483"/>
                        <a:pt x="504" y="1483"/>
                        <a:pt x="504" y="1483"/>
                      </a:cubicBezTo>
                      <a:cubicBezTo>
                        <a:pt x="504" y="1483"/>
                        <a:pt x="504" y="1483"/>
                        <a:pt x="504" y="1483"/>
                      </a:cubicBezTo>
                      <a:cubicBezTo>
                        <a:pt x="504" y="1484"/>
                        <a:pt x="504" y="1484"/>
                        <a:pt x="504" y="1484"/>
                      </a:cubicBezTo>
                      <a:cubicBezTo>
                        <a:pt x="503" y="1485"/>
                        <a:pt x="503" y="1485"/>
                        <a:pt x="503" y="1485"/>
                      </a:cubicBezTo>
                      <a:cubicBezTo>
                        <a:pt x="485" y="1506"/>
                        <a:pt x="485" y="1506"/>
                        <a:pt x="485" y="1506"/>
                      </a:cubicBezTo>
                      <a:cubicBezTo>
                        <a:pt x="484" y="1507"/>
                        <a:pt x="484" y="1507"/>
                        <a:pt x="484" y="1507"/>
                      </a:cubicBezTo>
                      <a:cubicBezTo>
                        <a:pt x="484" y="1507"/>
                        <a:pt x="484" y="1507"/>
                        <a:pt x="484" y="1507"/>
                      </a:cubicBezTo>
                      <a:cubicBezTo>
                        <a:pt x="446" y="1524"/>
                        <a:pt x="446" y="1524"/>
                        <a:pt x="446" y="1524"/>
                      </a:cubicBezTo>
                      <a:cubicBezTo>
                        <a:pt x="441" y="1534"/>
                        <a:pt x="441" y="1534"/>
                        <a:pt x="441" y="1534"/>
                      </a:cubicBezTo>
                      <a:cubicBezTo>
                        <a:pt x="435" y="1565"/>
                        <a:pt x="435" y="1565"/>
                        <a:pt x="435" y="1565"/>
                      </a:cubicBezTo>
                      <a:cubicBezTo>
                        <a:pt x="439" y="1580"/>
                        <a:pt x="439" y="1580"/>
                        <a:pt x="439" y="1580"/>
                      </a:cubicBezTo>
                      <a:cubicBezTo>
                        <a:pt x="448" y="1595"/>
                        <a:pt x="448" y="1595"/>
                        <a:pt x="448" y="1595"/>
                      </a:cubicBezTo>
                      <a:cubicBezTo>
                        <a:pt x="452" y="1599"/>
                        <a:pt x="452" y="1599"/>
                        <a:pt x="452" y="1599"/>
                      </a:cubicBezTo>
                      <a:cubicBezTo>
                        <a:pt x="465" y="1607"/>
                        <a:pt x="465" y="1607"/>
                        <a:pt x="465" y="1607"/>
                      </a:cubicBezTo>
                      <a:cubicBezTo>
                        <a:pt x="509" y="1607"/>
                        <a:pt x="509" y="1607"/>
                        <a:pt x="509" y="1607"/>
                      </a:cubicBezTo>
                      <a:cubicBezTo>
                        <a:pt x="546" y="1602"/>
                        <a:pt x="546" y="1602"/>
                        <a:pt x="546" y="1602"/>
                      </a:cubicBezTo>
                      <a:cubicBezTo>
                        <a:pt x="552" y="1596"/>
                        <a:pt x="552" y="1596"/>
                        <a:pt x="552" y="1596"/>
                      </a:cubicBezTo>
                      <a:cubicBezTo>
                        <a:pt x="557" y="1590"/>
                        <a:pt x="562" y="1588"/>
                        <a:pt x="565" y="1588"/>
                      </a:cubicBezTo>
                      <a:cubicBezTo>
                        <a:pt x="591" y="1592"/>
                        <a:pt x="591" y="1592"/>
                        <a:pt x="591" y="1592"/>
                      </a:cubicBezTo>
                      <a:cubicBezTo>
                        <a:pt x="593" y="1588"/>
                        <a:pt x="593" y="1588"/>
                        <a:pt x="593" y="1588"/>
                      </a:cubicBezTo>
                      <a:cubicBezTo>
                        <a:pt x="591" y="1581"/>
                        <a:pt x="591" y="1574"/>
                        <a:pt x="595" y="1568"/>
                      </a:cubicBezTo>
                      <a:cubicBezTo>
                        <a:pt x="605" y="1550"/>
                        <a:pt x="605" y="1550"/>
                        <a:pt x="605" y="1550"/>
                      </a:cubicBezTo>
                      <a:cubicBezTo>
                        <a:pt x="605" y="1516"/>
                        <a:pt x="605" y="1516"/>
                        <a:pt x="605" y="1516"/>
                      </a:cubicBezTo>
                      <a:cubicBezTo>
                        <a:pt x="605" y="1515"/>
                        <a:pt x="605" y="1515"/>
                        <a:pt x="605" y="1515"/>
                      </a:cubicBezTo>
                      <a:cubicBezTo>
                        <a:pt x="624" y="1460"/>
                        <a:pt x="624" y="1460"/>
                        <a:pt x="624" y="1460"/>
                      </a:cubicBezTo>
                      <a:cubicBezTo>
                        <a:pt x="625" y="1459"/>
                        <a:pt x="625" y="1459"/>
                        <a:pt x="625" y="1459"/>
                      </a:cubicBezTo>
                      <a:cubicBezTo>
                        <a:pt x="625" y="1458"/>
                        <a:pt x="625" y="1458"/>
                        <a:pt x="625" y="1458"/>
                      </a:cubicBezTo>
                      <a:cubicBezTo>
                        <a:pt x="626" y="1458"/>
                        <a:pt x="626" y="1458"/>
                        <a:pt x="626" y="1458"/>
                      </a:cubicBezTo>
                      <a:cubicBezTo>
                        <a:pt x="626" y="1457"/>
                        <a:pt x="626" y="1457"/>
                        <a:pt x="626" y="1457"/>
                      </a:cubicBezTo>
                      <a:cubicBezTo>
                        <a:pt x="659" y="1431"/>
                        <a:pt x="659" y="1431"/>
                        <a:pt x="659" y="1431"/>
                      </a:cubicBezTo>
                      <a:cubicBezTo>
                        <a:pt x="661" y="1429"/>
                        <a:pt x="661" y="1429"/>
                        <a:pt x="661" y="1429"/>
                      </a:cubicBezTo>
                      <a:cubicBezTo>
                        <a:pt x="690" y="1441"/>
                        <a:pt x="690" y="1441"/>
                        <a:pt x="690" y="1441"/>
                      </a:cubicBezTo>
                      <a:cubicBezTo>
                        <a:pt x="690" y="1441"/>
                        <a:pt x="690" y="1441"/>
                        <a:pt x="690" y="1441"/>
                      </a:cubicBezTo>
                      <a:cubicBezTo>
                        <a:pt x="705" y="1452"/>
                        <a:pt x="712" y="1460"/>
                        <a:pt x="712" y="1466"/>
                      </a:cubicBezTo>
                      <a:cubicBezTo>
                        <a:pt x="710" y="1489"/>
                        <a:pt x="710" y="1489"/>
                        <a:pt x="710" y="1489"/>
                      </a:cubicBezTo>
                      <a:cubicBezTo>
                        <a:pt x="700" y="1504"/>
                        <a:pt x="700" y="1504"/>
                        <a:pt x="700" y="1504"/>
                      </a:cubicBezTo>
                      <a:cubicBezTo>
                        <a:pt x="693" y="1525"/>
                        <a:pt x="693" y="1525"/>
                        <a:pt x="693" y="1525"/>
                      </a:cubicBezTo>
                      <a:cubicBezTo>
                        <a:pt x="693" y="1548"/>
                        <a:pt x="693" y="1548"/>
                        <a:pt x="693" y="1548"/>
                      </a:cubicBezTo>
                      <a:cubicBezTo>
                        <a:pt x="700" y="1559"/>
                        <a:pt x="700" y="1559"/>
                        <a:pt x="700" y="1559"/>
                      </a:cubicBezTo>
                      <a:cubicBezTo>
                        <a:pt x="710" y="1557"/>
                        <a:pt x="710" y="1557"/>
                        <a:pt x="710" y="1557"/>
                      </a:cubicBezTo>
                      <a:cubicBezTo>
                        <a:pt x="712" y="1556"/>
                        <a:pt x="712" y="1556"/>
                        <a:pt x="712" y="1556"/>
                      </a:cubicBezTo>
                      <a:cubicBezTo>
                        <a:pt x="728" y="1557"/>
                        <a:pt x="728" y="1557"/>
                        <a:pt x="728" y="1557"/>
                      </a:cubicBezTo>
                      <a:cubicBezTo>
                        <a:pt x="736" y="1562"/>
                        <a:pt x="741" y="1569"/>
                        <a:pt x="746" y="1580"/>
                      </a:cubicBezTo>
                      <a:cubicBezTo>
                        <a:pt x="755" y="1583"/>
                        <a:pt x="755" y="1583"/>
                        <a:pt x="755" y="1583"/>
                      </a:cubicBezTo>
                      <a:cubicBezTo>
                        <a:pt x="756" y="1583"/>
                        <a:pt x="756" y="1583"/>
                        <a:pt x="756" y="1583"/>
                      </a:cubicBezTo>
                      <a:cubicBezTo>
                        <a:pt x="756" y="1583"/>
                        <a:pt x="756" y="1583"/>
                        <a:pt x="756" y="1583"/>
                      </a:cubicBezTo>
                      <a:cubicBezTo>
                        <a:pt x="757" y="1583"/>
                        <a:pt x="757" y="1583"/>
                        <a:pt x="757" y="1583"/>
                      </a:cubicBezTo>
                      <a:cubicBezTo>
                        <a:pt x="793" y="1600"/>
                        <a:pt x="793" y="1600"/>
                        <a:pt x="793" y="1600"/>
                      </a:cubicBezTo>
                      <a:cubicBezTo>
                        <a:pt x="809" y="1605"/>
                        <a:pt x="809" y="1605"/>
                        <a:pt x="809" y="1605"/>
                      </a:cubicBezTo>
                      <a:cubicBezTo>
                        <a:pt x="831" y="1602"/>
                        <a:pt x="831" y="1602"/>
                        <a:pt x="831" y="1602"/>
                      </a:cubicBezTo>
                      <a:cubicBezTo>
                        <a:pt x="841" y="1589"/>
                        <a:pt x="841" y="1589"/>
                        <a:pt x="841" y="1589"/>
                      </a:cubicBezTo>
                      <a:cubicBezTo>
                        <a:pt x="853" y="1537"/>
                        <a:pt x="853" y="1537"/>
                        <a:pt x="853" y="1537"/>
                      </a:cubicBezTo>
                      <a:cubicBezTo>
                        <a:pt x="854" y="1509"/>
                        <a:pt x="854" y="1509"/>
                        <a:pt x="854" y="1509"/>
                      </a:cubicBezTo>
                      <a:cubicBezTo>
                        <a:pt x="854" y="1507"/>
                        <a:pt x="854" y="1507"/>
                        <a:pt x="854" y="1507"/>
                      </a:cubicBezTo>
                      <a:cubicBezTo>
                        <a:pt x="857" y="1506"/>
                        <a:pt x="857" y="1506"/>
                        <a:pt x="857" y="1506"/>
                      </a:cubicBezTo>
                      <a:cubicBezTo>
                        <a:pt x="858" y="1505"/>
                        <a:pt x="858" y="1505"/>
                        <a:pt x="858" y="1505"/>
                      </a:cubicBezTo>
                      <a:cubicBezTo>
                        <a:pt x="878" y="1488"/>
                        <a:pt x="878" y="1488"/>
                        <a:pt x="878" y="1488"/>
                      </a:cubicBezTo>
                      <a:cubicBezTo>
                        <a:pt x="889" y="1473"/>
                        <a:pt x="889" y="1473"/>
                        <a:pt x="889" y="1473"/>
                      </a:cubicBezTo>
                      <a:cubicBezTo>
                        <a:pt x="890" y="1472"/>
                        <a:pt x="890" y="1472"/>
                        <a:pt x="890" y="1472"/>
                      </a:cubicBezTo>
                      <a:cubicBezTo>
                        <a:pt x="911" y="1462"/>
                        <a:pt x="911" y="1462"/>
                        <a:pt x="911" y="1462"/>
                      </a:cubicBezTo>
                      <a:cubicBezTo>
                        <a:pt x="924" y="1455"/>
                        <a:pt x="924" y="1455"/>
                        <a:pt x="924" y="1455"/>
                      </a:cubicBezTo>
                      <a:cubicBezTo>
                        <a:pt x="940" y="1449"/>
                        <a:pt x="940" y="1449"/>
                        <a:pt x="940" y="1449"/>
                      </a:cubicBezTo>
                      <a:cubicBezTo>
                        <a:pt x="931" y="1417"/>
                        <a:pt x="931" y="1417"/>
                        <a:pt x="931" y="1417"/>
                      </a:cubicBezTo>
                      <a:cubicBezTo>
                        <a:pt x="967" y="1421"/>
                        <a:pt x="967" y="1421"/>
                        <a:pt x="967" y="1421"/>
                      </a:cubicBezTo>
                      <a:cubicBezTo>
                        <a:pt x="967" y="1421"/>
                        <a:pt x="967" y="1421"/>
                        <a:pt x="967" y="1421"/>
                      </a:cubicBezTo>
                      <a:cubicBezTo>
                        <a:pt x="967" y="1422"/>
                        <a:pt x="967" y="1422"/>
                        <a:pt x="967" y="1422"/>
                      </a:cubicBezTo>
                      <a:cubicBezTo>
                        <a:pt x="967" y="1422"/>
                        <a:pt x="967" y="1422"/>
                        <a:pt x="967" y="1422"/>
                      </a:cubicBezTo>
                      <a:cubicBezTo>
                        <a:pt x="986" y="1430"/>
                        <a:pt x="986" y="1430"/>
                        <a:pt x="986" y="1430"/>
                      </a:cubicBezTo>
                      <a:cubicBezTo>
                        <a:pt x="986" y="1430"/>
                        <a:pt x="986" y="1430"/>
                        <a:pt x="986" y="1430"/>
                      </a:cubicBezTo>
                      <a:cubicBezTo>
                        <a:pt x="986" y="1429"/>
                        <a:pt x="986" y="1429"/>
                        <a:pt x="986" y="1429"/>
                      </a:cubicBezTo>
                      <a:cubicBezTo>
                        <a:pt x="992" y="1409"/>
                        <a:pt x="992" y="1409"/>
                        <a:pt x="992" y="1409"/>
                      </a:cubicBezTo>
                      <a:cubicBezTo>
                        <a:pt x="992" y="1405"/>
                        <a:pt x="992" y="1405"/>
                        <a:pt x="992" y="1405"/>
                      </a:cubicBezTo>
                      <a:cubicBezTo>
                        <a:pt x="995" y="1407"/>
                        <a:pt x="995" y="1407"/>
                        <a:pt x="995" y="1407"/>
                      </a:cubicBezTo>
                      <a:cubicBezTo>
                        <a:pt x="997" y="1407"/>
                        <a:pt x="997" y="1407"/>
                        <a:pt x="997" y="1407"/>
                      </a:cubicBezTo>
                      <a:cubicBezTo>
                        <a:pt x="1014" y="1411"/>
                        <a:pt x="1014" y="1411"/>
                        <a:pt x="1014" y="1411"/>
                      </a:cubicBezTo>
                      <a:cubicBezTo>
                        <a:pt x="1022" y="1411"/>
                        <a:pt x="1022" y="1411"/>
                        <a:pt x="1022" y="1411"/>
                      </a:cubicBezTo>
                      <a:cubicBezTo>
                        <a:pt x="1038" y="1393"/>
                        <a:pt x="1038" y="1393"/>
                        <a:pt x="1038" y="1393"/>
                      </a:cubicBezTo>
                      <a:cubicBezTo>
                        <a:pt x="1039" y="1393"/>
                        <a:pt x="1039" y="1393"/>
                        <a:pt x="1039" y="1393"/>
                      </a:cubicBezTo>
                      <a:cubicBezTo>
                        <a:pt x="1040" y="1392"/>
                        <a:pt x="1040" y="1392"/>
                        <a:pt x="1040" y="1392"/>
                      </a:cubicBezTo>
                      <a:cubicBezTo>
                        <a:pt x="1041" y="1392"/>
                        <a:pt x="1041" y="1392"/>
                        <a:pt x="1041" y="1392"/>
                      </a:cubicBezTo>
                      <a:cubicBezTo>
                        <a:pt x="1062" y="1388"/>
                        <a:pt x="1062" y="1388"/>
                        <a:pt x="1062" y="1388"/>
                      </a:cubicBezTo>
                      <a:cubicBezTo>
                        <a:pt x="1080" y="1371"/>
                        <a:pt x="1080" y="1371"/>
                        <a:pt x="1080" y="1371"/>
                      </a:cubicBezTo>
                      <a:cubicBezTo>
                        <a:pt x="1090" y="1357"/>
                        <a:pt x="1090" y="1357"/>
                        <a:pt x="1090" y="1357"/>
                      </a:cubicBezTo>
                      <a:cubicBezTo>
                        <a:pt x="1090" y="1340"/>
                        <a:pt x="1090" y="1340"/>
                        <a:pt x="1090" y="1340"/>
                      </a:cubicBezTo>
                      <a:cubicBezTo>
                        <a:pt x="1090" y="1334"/>
                        <a:pt x="1093" y="1329"/>
                        <a:pt x="1099" y="1326"/>
                      </a:cubicBezTo>
                      <a:cubicBezTo>
                        <a:pt x="1099" y="1326"/>
                        <a:pt x="1099" y="1326"/>
                        <a:pt x="1099" y="1326"/>
                      </a:cubicBezTo>
                      <a:cubicBezTo>
                        <a:pt x="1101" y="1326"/>
                        <a:pt x="1101" y="1326"/>
                        <a:pt x="1101" y="1326"/>
                      </a:cubicBezTo>
                      <a:cubicBezTo>
                        <a:pt x="1102" y="1326"/>
                        <a:pt x="1102" y="1326"/>
                        <a:pt x="1102" y="1326"/>
                      </a:cubicBezTo>
                      <a:cubicBezTo>
                        <a:pt x="1122" y="1328"/>
                        <a:pt x="1122" y="1328"/>
                        <a:pt x="1122" y="1328"/>
                      </a:cubicBezTo>
                      <a:cubicBezTo>
                        <a:pt x="1131" y="1323"/>
                        <a:pt x="1131" y="1323"/>
                        <a:pt x="1131" y="1323"/>
                      </a:cubicBezTo>
                      <a:cubicBezTo>
                        <a:pt x="1134" y="1308"/>
                        <a:pt x="1134" y="1308"/>
                        <a:pt x="1134" y="1308"/>
                      </a:cubicBezTo>
                      <a:cubicBezTo>
                        <a:pt x="1155" y="1302"/>
                        <a:pt x="1155" y="1302"/>
                        <a:pt x="1155" y="1302"/>
                      </a:cubicBezTo>
                      <a:cubicBezTo>
                        <a:pt x="1156" y="1302"/>
                        <a:pt x="1156" y="1302"/>
                        <a:pt x="1156" y="1302"/>
                      </a:cubicBezTo>
                      <a:cubicBezTo>
                        <a:pt x="1157" y="1302"/>
                        <a:pt x="1157" y="1302"/>
                        <a:pt x="1157" y="1302"/>
                      </a:cubicBezTo>
                      <a:cubicBezTo>
                        <a:pt x="1157" y="1302"/>
                        <a:pt x="1157" y="1302"/>
                        <a:pt x="1157" y="1302"/>
                      </a:cubicBezTo>
                      <a:cubicBezTo>
                        <a:pt x="1184" y="1305"/>
                        <a:pt x="1184" y="1305"/>
                        <a:pt x="1184" y="1305"/>
                      </a:cubicBezTo>
                      <a:cubicBezTo>
                        <a:pt x="1205" y="1300"/>
                        <a:pt x="1205" y="1300"/>
                        <a:pt x="1205" y="1300"/>
                      </a:cubicBezTo>
                      <a:cubicBezTo>
                        <a:pt x="1217" y="1287"/>
                        <a:pt x="1217" y="1287"/>
                        <a:pt x="1217" y="1287"/>
                      </a:cubicBezTo>
                      <a:cubicBezTo>
                        <a:pt x="1226" y="1270"/>
                        <a:pt x="1226" y="1270"/>
                        <a:pt x="1226" y="1270"/>
                      </a:cubicBezTo>
                      <a:cubicBezTo>
                        <a:pt x="1210" y="1253"/>
                        <a:pt x="1210" y="1253"/>
                        <a:pt x="1210" y="1253"/>
                      </a:cubicBezTo>
                      <a:cubicBezTo>
                        <a:pt x="1210" y="1252"/>
                        <a:pt x="1210" y="1252"/>
                        <a:pt x="1210" y="1252"/>
                      </a:cubicBezTo>
                      <a:cubicBezTo>
                        <a:pt x="1210" y="1252"/>
                        <a:pt x="1210" y="1252"/>
                        <a:pt x="1210" y="1252"/>
                      </a:cubicBezTo>
                      <a:cubicBezTo>
                        <a:pt x="1207" y="1240"/>
                        <a:pt x="1207" y="1240"/>
                        <a:pt x="1207" y="1240"/>
                      </a:cubicBezTo>
                      <a:cubicBezTo>
                        <a:pt x="1207" y="1240"/>
                        <a:pt x="1207" y="1240"/>
                        <a:pt x="1207" y="1240"/>
                      </a:cubicBezTo>
                      <a:cubicBezTo>
                        <a:pt x="1203" y="1221"/>
                        <a:pt x="1203" y="1221"/>
                        <a:pt x="1203" y="1221"/>
                      </a:cubicBezTo>
                      <a:cubicBezTo>
                        <a:pt x="1203" y="1220"/>
                        <a:pt x="1203" y="1220"/>
                        <a:pt x="1203" y="1220"/>
                      </a:cubicBezTo>
                      <a:cubicBezTo>
                        <a:pt x="1212" y="1203"/>
                        <a:pt x="1212" y="1203"/>
                        <a:pt x="1212" y="1203"/>
                      </a:cubicBezTo>
                      <a:cubicBezTo>
                        <a:pt x="1212" y="1198"/>
                        <a:pt x="1215" y="1190"/>
                        <a:pt x="1224" y="1182"/>
                      </a:cubicBezTo>
                      <a:cubicBezTo>
                        <a:pt x="1235" y="1159"/>
                        <a:pt x="1235" y="1159"/>
                        <a:pt x="1235" y="1159"/>
                      </a:cubicBezTo>
                      <a:cubicBezTo>
                        <a:pt x="1235" y="1157"/>
                        <a:pt x="1235" y="1157"/>
                        <a:pt x="1235" y="1157"/>
                      </a:cubicBezTo>
                      <a:cubicBezTo>
                        <a:pt x="1236" y="1157"/>
                        <a:pt x="1236" y="1157"/>
                        <a:pt x="1236" y="1157"/>
                      </a:cubicBezTo>
                      <a:cubicBezTo>
                        <a:pt x="1247" y="1141"/>
                        <a:pt x="1247" y="1141"/>
                        <a:pt x="1247" y="1141"/>
                      </a:cubicBezTo>
                      <a:cubicBezTo>
                        <a:pt x="1263" y="1109"/>
                        <a:pt x="1263" y="1109"/>
                        <a:pt x="1263" y="1109"/>
                      </a:cubicBezTo>
                      <a:cubicBezTo>
                        <a:pt x="1278" y="1130"/>
                        <a:pt x="1278" y="1130"/>
                        <a:pt x="1278" y="1130"/>
                      </a:cubicBezTo>
                      <a:cubicBezTo>
                        <a:pt x="1279" y="1131"/>
                        <a:pt x="1279" y="1131"/>
                        <a:pt x="1279" y="1131"/>
                      </a:cubicBezTo>
                      <a:cubicBezTo>
                        <a:pt x="1279" y="1132"/>
                        <a:pt x="1279" y="1132"/>
                        <a:pt x="1279" y="1132"/>
                      </a:cubicBezTo>
                      <a:cubicBezTo>
                        <a:pt x="1284" y="1153"/>
                        <a:pt x="1284" y="1153"/>
                        <a:pt x="1284" y="1153"/>
                      </a:cubicBezTo>
                      <a:cubicBezTo>
                        <a:pt x="1284" y="1154"/>
                        <a:pt x="1284" y="1154"/>
                        <a:pt x="1284" y="1154"/>
                      </a:cubicBezTo>
                      <a:cubicBezTo>
                        <a:pt x="1287" y="1175"/>
                        <a:pt x="1287" y="1175"/>
                        <a:pt x="1287" y="1175"/>
                      </a:cubicBezTo>
                      <a:cubicBezTo>
                        <a:pt x="1302" y="1182"/>
                        <a:pt x="1302" y="1182"/>
                        <a:pt x="1302" y="1182"/>
                      </a:cubicBezTo>
                      <a:cubicBezTo>
                        <a:pt x="1303" y="1182"/>
                        <a:pt x="1303" y="1182"/>
                        <a:pt x="1303" y="1182"/>
                      </a:cubicBezTo>
                      <a:cubicBezTo>
                        <a:pt x="1303" y="1182"/>
                        <a:pt x="1303" y="1182"/>
                        <a:pt x="1303" y="1182"/>
                      </a:cubicBezTo>
                      <a:cubicBezTo>
                        <a:pt x="1303" y="1182"/>
                        <a:pt x="1303" y="1182"/>
                        <a:pt x="1303" y="1182"/>
                      </a:cubicBezTo>
                      <a:cubicBezTo>
                        <a:pt x="1307" y="1184"/>
                        <a:pt x="1307" y="1184"/>
                        <a:pt x="1307" y="1184"/>
                      </a:cubicBezTo>
                      <a:cubicBezTo>
                        <a:pt x="1308" y="1183"/>
                        <a:pt x="1308" y="1183"/>
                        <a:pt x="1308" y="1183"/>
                      </a:cubicBezTo>
                      <a:cubicBezTo>
                        <a:pt x="1321" y="1161"/>
                        <a:pt x="1321" y="1161"/>
                        <a:pt x="1321" y="1161"/>
                      </a:cubicBezTo>
                      <a:cubicBezTo>
                        <a:pt x="1328" y="1140"/>
                        <a:pt x="1328" y="1140"/>
                        <a:pt x="1328" y="1140"/>
                      </a:cubicBezTo>
                      <a:cubicBezTo>
                        <a:pt x="1331" y="1141"/>
                        <a:pt x="1331" y="1141"/>
                        <a:pt x="1331" y="1141"/>
                      </a:cubicBezTo>
                      <a:cubicBezTo>
                        <a:pt x="1335" y="1142"/>
                        <a:pt x="1335" y="1142"/>
                        <a:pt x="1335" y="1142"/>
                      </a:cubicBezTo>
                      <a:cubicBezTo>
                        <a:pt x="1365" y="1152"/>
                        <a:pt x="1365" y="1152"/>
                        <a:pt x="1365" y="1152"/>
                      </a:cubicBezTo>
                      <a:cubicBezTo>
                        <a:pt x="1380" y="1141"/>
                        <a:pt x="1380" y="1141"/>
                        <a:pt x="1380" y="1141"/>
                      </a:cubicBezTo>
                      <a:cubicBezTo>
                        <a:pt x="1381" y="1140"/>
                        <a:pt x="1381" y="1140"/>
                        <a:pt x="1381" y="1140"/>
                      </a:cubicBezTo>
                      <a:cubicBezTo>
                        <a:pt x="1383" y="1140"/>
                        <a:pt x="1383" y="1140"/>
                        <a:pt x="1383" y="1140"/>
                      </a:cubicBezTo>
                      <a:cubicBezTo>
                        <a:pt x="1398" y="1138"/>
                        <a:pt x="1398" y="1138"/>
                        <a:pt x="1398" y="1138"/>
                      </a:cubicBezTo>
                      <a:cubicBezTo>
                        <a:pt x="1408" y="1121"/>
                        <a:pt x="1408" y="1121"/>
                        <a:pt x="1408" y="1121"/>
                      </a:cubicBezTo>
                      <a:cubicBezTo>
                        <a:pt x="1408" y="1098"/>
                        <a:pt x="1408" y="1098"/>
                        <a:pt x="1408" y="1098"/>
                      </a:cubicBezTo>
                      <a:cubicBezTo>
                        <a:pt x="1416" y="1065"/>
                        <a:pt x="1416" y="1065"/>
                        <a:pt x="1416" y="1065"/>
                      </a:cubicBezTo>
                      <a:cubicBezTo>
                        <a:pt x="1418" y="1066"/>
                        <a:pt x="1418" y="1066"/>
                        <a:pt x="1418" y="1066"/>
                      </a:cubicBezTo>
                      <a:cubicBezTo>
                        <a:pt x="1421" y="1066"/>
                        <a:pt x="1421" y="1066"/>
                        <a:pt x="1421" y="1066"/>
                      </a:cubicBezTo>
                      <a:cubicBezTo>
                        <a:pt x="1444" y="1071"/>
                        <a:pt x="1444" y="1071"/>
                        <a:pt x="1444" y="1071"/>
                      </a:cubicBezTo>
                      <a:cubicBezTo>
                        <a:pt x="1455" y="1052"/>
                        <a:pt x="1455" y="1052"/>
                        <a:pt x="1455" y="1052"/>
                      </a:cubicBezTo>
                      <a:cubicBezTo>
                        <a:pt x="1456" y="1052"/>
                        <a:pt x="1456" y="1052"/>
                        <a:pt x="1456" y="1052"/>
                      </a:cubicBezTo>
                      <a:cubicBezTo>
                        <a:pt x="1458" y="1052"/>
                        <a:pt x="1458" y="1052"/>
                        <a:pt x="1458" y="1052"/>
                      </a:cubicBezTo>
                      <a:cubicBezTo>
                        <a:pt x="1479" y="1050"/>
                        <a:pt x="1479" y="1050"/>
                        <a:pt x="1479" y="1050"/>
                      </a:cubicBezTo>
                      <a:cubicBezTo>
                        <a:pt x="1482" y="1050"/>
                        <a:pt x="1482" y="1050"/>
                        <a:pt x="1482" y="1050"/>
                      </a:cubicBezTo>
                      <a:cubicBezTo>
                        <a:pt x="1482" y="1051"/>
                        <a:pt x="1482" y="1051"/>
                        <a:pt x="1482" y="1051"/>
                      </a:cubicBezTo>
                      <a:cubicBezTo>
                        <a:pt x="1484" y="1052"/>
                        <a:pt x="1484" y="1052"/>
                        <a:pt x="1484" y="1052"/>
                      </a:cubicBezTo>
                      <a:cubicBezTo>
                        <a:pt x="1495" y="1067"/>
                        <a:pt x="1495" y="1067"/>
                        <a:pt x="1495" y="1067"/>
                      </a:cubicBezTo>
                      <a:cubicBezTo>
                        <a:pt x="1495" y="1068"/>
                        <a:pt x="1495" y="1068"/>
                        <a:pt x="1495" y="1068"/>
                      </a:cubicBezTo>
                      <a:cubicBezTo>
                        <a:pt x="1496" y="1069"/>
                        <a:pt x="1496" y="1069"/>
                        <a:pt x="1496" y="1069"/>
                      </a:cubicBezTo>
                      <a:cubicBezTo>
                        <a:pt x="1496" y="1071"/>
                        <a:pt x="1496" y="1071"/>
                        <a:pt x="1496" y="1071"/>
                      </a:cubicBezTo>
                      <a:cubicBezTo>
                        <a:pt x="1498" y="1092"/>
                        <a:pt x="1498" y="1092"/>
                        <a:pt x="1498" y="1092"/>
                      </a:cubicBezTo>
                      <a:cubicBezTo>
                        <a:pt x="1509" y="1102"/>
                        <a:pt x="1509" y="1102"/>
                        <a:pt x="1509" y="1102"/>
                      </a:cubicBezTo>
                      <a:cubicBezTo>
                        <a:pt x="1524" y="1088"/>
                        <a:pt x="1524" y="1088"/>
                        <a:pt x="1524" y="1088"/>
                      </a:cubicBezTo>
                      <a:cubicBezTo>
                        <a:pt x="1527" y="1092"/>
                        <a:pt x="1527" y="1092"/>
                        <a:pt x="1527" y="1092"/>
                      </a:cubicBezTo>
                      <a:cubicBezTo>
                        <a:pt x="1532" y="1097"/>
                        <a:pt x="1534" y="1103"/>
                        <a:pt x="1534" y="1109"/>
                      </a:cubicBezTo>
                      <a:cubicBezTo>
                        <a:pt x="1534" y="1128"/>
                        <a:pt x="1534" y="1128"/>
                        <a:pt x="1534" y="1128"/>
                      </a:cubicBezTo>
                      <a:cubicBezTo>
                        <a:pt x="1527" y="1147"/>
                        <a:pt x="1527" y="1147"/>
                        <a:pt x="1527" y="1147"/>
                      </a:cubicBezTo>
                      <a:cubicBezTo>
                        <a:pt x="1532" y="1155"/>
                        <a:pt x="1532" y="1155"/>
                        <a:pt x="1532" y="1155"/>
                      </a:cubicBezTo>
                      <a:cubicBezTo>
                        <a:pt x="1543" y="1167"/>
                        <a:pt x="1543" y="1167"/>
                        <a:pt x="1543" y="1167"/>
                      </a:cubicBezTo>
                      <a:cubicBezTo>
                        <a:pt x="1587" y="1173"/>
                        <a:pt x="1587" y="1173"/>
                        <a:pt x="1587" y="1173"/>
                      </a:cubicBezTo>
                      <a:cubicBezTo>
                        <a:pt x="1588" y="1174"/>
                        <a:pt x="1588" y="1174"/>
                        <a:pt x="1588" y="1174"/>
                      </a:cubicBezTo>
                      <a:cubicBezTo>
                        <a:pt x="1588" y="1174"/>
                        <a:pt x="1588" y="1174"/>
                        <a:pt x="1588" y="1174"/>
                      </a:cubicBezTo>
                      <a:cubicBezTo>
                        <a:pt x="1590" y="1175"/>
                        <a:pt x="1590" y="1175"/>
                        <a:pt x="1590" y="1175"/>
                      </a:cubicBezTo>
                      <a:cubicBezTo>
                        <a:pt x="1590" y="1175"/>
                        <a:pt x="1590" y="1175"/>
                        <a:pt x="1590" y="1175"/>
                      </a:cubicBezTo>
                      <a:cubicBezTo>
                        <a:pt x="1593" y="1179"/>
                        <a:pt x="1593" y="1179"/>
                        <a:pt x="1593" y="1179"/>
                      </a:cubicBezTo>
                      <a:cubicBezTo>
                        <a:pt x="1606" y="1161"/>
                        <a:pt x="1606" y="1161"/>
                        <a:pt x="1606" y="1161"/>
                      </a:cubicBezTo>
                      <a:cubicBezTo>
                        <a:pt x="1607" y="1161"/>
                        <a:pt x="1607" y="1161"/>
                        <a:pt x="1607" y="1161"/>
                      </a:cubicBezTo>
                      <a:cubicBezTo>
                        <a:pt x="1617" y="1150"/>
                        <a:pt x="1617" y="1150"/>
                        <a:pt x="1617" y="1150"/>
                      </a:cubicBezTo>
                      <a:cubicBezTo>
                        <a:pt x="1613" y="1134"/>
                        <a:pt x="1613" y="1134"/>
                        <a:pt x="1613" y="1134"/>
                      </a:cubicBezTo>
                      <a:cubicBezTo>
                        <a:pt x="1602" y="1067"/>
                        <a:pt x="1602" y="1067"/>
                        <a:pt x="1602" y="1067"/>
                      </a:cubicBezTo>
                      <a:cubicBezTo>
                        <a:pt x="1632" y="1081"/>
                        <a:pt x="1632" y="1081"/>
                        <a:pt x="1632" y="1081"/>
                      </a:cubicBezTo>
                      <a:cubicBezTo>
                        <a:pt x="1633" y="1081"/>
                        <a:pt x="1633" y="1081"/>
                        <a:pt x="1633" y="1081"/>
                      </a:cubicBezTo>
                      <a:cubicBezTo>
                        <a:pt x="1634" y="1081"/>
                        <a:pt x="1634" y="1081"/>
                        <a:pt x="1634" y="1081"/>
                      </a:cubicBezTo>
                      <a:cubicBezTo>
                        <a:pt x="1648" y="1098"/>
                        <a:pt x="1648" y="1098"/>
                        <a:pt x="1648" y="1098"/>
                      </a:cubicBezTo>
                      <a:cubicBezTo>
                        <a:pt x="1657" y="1107"/>
                        <a:pt x="1657" y="1107"/>
                        <a:pt x="1657" y="1107"/>
                      </a:cubicBezTo>
                      <a:cubicBezTo>
                        <a:pt x="1669" y="1098"/>
                        <a:pt x="1669" y="1098"/>
                        <a:pt x="1669" y="1098"/>
                      </a:cubicBezTo>
                      <a:cubicBezTo>
                        <a:pt x="1714" y="1050"/>
                        <a:pt x="1714" y="1050"/>
                        <a:pt x="1714" y="1050"/>
                      </a:cubicBezTo>
                      <a:cubicBezTo>
                        <a:pt x="1714" y="1050"/>
                        <a:pt x="1714" y="1050"/>
                        <a:pt x="1714" y="1050"/>
                      </a:cubicBezTo>
                      <a:cubicBezTo>
                        <a:pt x="1715" y="1050"/>
                        <a:pt x="1715" y="1050"/>
                        <a:pt x="1715" y="1050"/>
                      </a:cubicBezTo>
                      <a:cubicBezTo>
                        <a:pt x="1730" y="1038"/>
                        <a:pt x="1730" y="1038"/>
                        <a:pt x="1730" y="1038"/>
                      </a:cubicBezTo>
                      <a:cubicBezTo>
                        <a:pt x="1748" y="1013"/>
                        <a:pt x="1748" y="1013"/>
                        <a:pt x="1748" y="1013"/>
                      </a:cubicBezTo>
                      <a:cubicBezTo>
                        <a:pt x="1749" y="1011"/>
                        <a:pt x="1749" y="1011"/>
                        <a:pt x="1749" y="1011"/>
                      </a:cubicBezTo>
                      <a:cubicBezTo>
                        <a:pt x="1774" y="1017"/>
                        <a:pt x="1774" y="1017"/>
                        <a:pt x="1774" y="1017"/>
                      </a:cubicBezTo>
                      <a:cubicBezTo>
                        <a:pt x="1785" y="1017"/>
                        <a:pt x="1785" y="1017"/>
                        <a:pt x="1785" y="1017"/>
                      </a:cubicBezTo>
                      <a:cubicBezTo>
                        <a:pt x="1785" y="1008"/>
                        <a:pt x="1787" y="1001"/>
                        <a:pt x="1788" y="997"/>
                      </a:cubicBezTo>
                      <a:cubicBezTo>
                        <a:pt x="1806" y="976"/>
                        <a:pt x="1806" y="976"/>
                        <a:pt x="1806" y="976"/>
                      </a:cubicBezTo>
                      <a:cubicBezTo>
                        <a:pt x="1812" y="973"/>
                        <a:pt x="1812" y="973"/>
                        <a:pt x="1812" y="973"/>
                      </a:cubicBezTo>
                      <a:cubicBezTo>
                        <a:pt x="1833" y="980"/>
                        <a:pt x="1833" y="980"/>
                        <a:pt x="1833" y="980"/>
                      </a:cubicBezTo>
                      <a:cubicBezTo>
                        <a:pt x="1858" y="977"/>
                        <a:pt x="1858" y="977"/>
                        <a:pt x="1858" y="977"/>
                      </a:cubicBezTo>
                      <a:cubicBezTo>
                        <a:pt x="1875" y="959"/>
                        <a:pt x="1875" y="959"/>
                        <a:pt x="1875" y="959"/>
                      </a:cubicBezTo>
                      <a:cubicBezTo>
                        <a:pt x="1883" y="943"/>
                        <a:pt x="1883" y="943"/>
                        <a:pt x="1883" y="943"/>
                      </a:cubicBezTo>
                      <a:cubicBezTo>
                        <a:pt x="1878" y="935"/>
                        <a:pt x="1878" y="935"/>
                        <a:pt x="1878" y="935"/>
                      </a:cubicBezTo>
                      <a:cubicBezTo>
                        <a:pt x="1863" y="942"/>
                        <a:pt x="1863" y="942"/>
                        <a:pt x="1863" y="942"/>
                      </a:cubicBezTo>
                      <a:cubicBezTo>
                        <a:pt x="1862" y="941"/>
                        <a:pt x="1862" y="941"/>
                        <a:pt x="1862" y="941"/>
                      </a:cubicBezTo>
                      <a:cubicBezTo>
                        <a:pt x="1861" y="940"/>
                        <a:pt x="1861" y="940"/>
                        <a:pt x="1861" y="940"/>
                      </a:cubicBezTo>
                      <a:cubicBezTo>
                        <a:pt x="1842" y="923"/>
                        <a:pt x="1842" y="923"/>
                        <a:pt x="1842" y="923"/>
                      </a:cubicBezTo>
                      <a:cubicBezTo>
                        <a:pt x="1841" y="922"/>
                        <a:pt x="1841" y="922"/>
                        <a:pt x="1841" y="922"/>
                      </a:cubicBezTo>
                      <a:cubicBezTo>
                        <a:pt x="1849" y="894"/>
                        <a:pt x="1849" y="894"/>
                        <a:pt x="1849" y="894"/>
                      </a:cubicBezTo>
                      <a:cubicBezTo>
                        <a:pt x="1851" y="872"/>
                        <a:pt x="1851" y="872"/>
                        <a:pt x="1851" y="872"/>
                      </a:cubicBezTo>
                      <a:cubicBezTo>
                        <a:pt x="1845" y="855"/>
                        <a:pt x="1845" y="855"/>
                        <a:pt x="1845" y="855"/>
                      </a:cubicBezTo>
                      <a:cubicBezTo>
                        <a:pt x="1831" y="849"/>
                        <a:pt x="1831" y="849"/>
                        <a:pt x="1831" y="849"/>
                      </a:cubicBezTo>
                      <a:cubicBezTo>
                        <a:pt x="1831" y="848"/>
                        <a:pt x="1831" y="848"/>
                        <a:pt x="1831" y="848"/>
                      </a:cubicBezTo>
                      <a:cubicBezTo>
                        <a:pt x="1830" y="847"/>
                        <a:pt x="1830" y="847"/>
                        <a:pt x="1830" y="847"/>
                      </a:cubicBezTo>
                      <a:cubicBezTo>
                        <a:pt x="1829" y="846"/>
                        <a:pt x="1829" y="846"/>
                        <a:pt x="1829" y="846"/>
                      </a:cubicBezTo>
                      <a:cubicBezTo>
                        <a:pt x="1816" y="821"/>
                        <a:pt x="1816" y="821"/>
                        <a:pt x="1816" y="821"/>
                      </a:cubicBezTo>
                      <a:cubicBezTo>
                        <a:pt x="1814" y="818"/>
                        <a:pt x="1814" y="818"/>
                        <a:pt x="1814" y="818"/>
                      </a:cubicBezTo>
                      <a:cubicBezTo>
                        <a:pt x="1796" y="839"/>
                        <a:pt x="1796" y="839"/>
                        <a:pt x="1796" y="839"/>
                      </a:cubicBezTo>
                      <a:cubicBezTo>
                        <a:pt x="1778" y="850"/>
                        <a:pt x="1778" y="850"/>
                        <a:pt x="1778" y="850"/>
                      </a:cubicBezTo>
                      <a:cubicBezTo>
                        <a:pt x="1774" y="852"/>
                        <a:pt x="1774" y="852"/>
                        <a:pt x="1774" y="852"/>
                      </a:cubicBezTo>
                      <a:cubicBezTo>
                        <a:pt x="1773" y="851"/>
                        <a:pt x="1773" y="851"/>
                        <a:pt x="1773" y="851"/>
                      </a:cubicBezTo>
                      <a:cubicBezTo>
                        <a:pt x="1772" y="849"/>
                        <a:pt x="1772" y="849"/>
                        <a:pt x="1772" y="849"/>
                      </a:cubicBezTo>
                      <a:cubicBezTo>
                        <a:pt x="1753" y="831"/>
                        <a:pt x="1753" y="831"/>
                        <a:pt x="1753" y="831"/>
                      </a:cubicBezTo>
                      <a:cubicBezTo>
                        <a:pt x="1753" y="830"/>
                        <a:pt x="1753" y="830"/>
                        <a:pt x="1753" y="830"/>
                      </a:cubicBezTo>
                      <a:cubicBezTo>
                        <a:pt x="1739" y="801"/>
                        <a:pt x="1739" y="801"/>
                        <a:pt x="1739" y="801"/>
                      </a:cubicBezTo>
                      <a:cubicBezTo>
                        <a:pt x="1739" y="800"/>
                        <a:pt x="1739" y="800"/>
                        <a:pt x="1739" y="800"/>
                      </a:cubicBezTo>
                      <a:cubicBezTo>
                        <a:pt x="1733" y="779"/>
                        <a:pt x="1733" y="779"/>
                        <a:pt x="1733" y="779"/>
                      </a:cubicBezTo>
                      <a:cubicBezTo>
                        <a:pt x="1733" y="778"/>
                        <a:pt x="1733" y="778"/>
                        <a:pt x="1733" y="778"/>
                      </a:cubicBezTo>
                      <a:cubicBezTo>
                        <a:pt x="1733" y="778"/>
                        <a:pt x="1733" y="778"/>
                        <a:pt x="1733" y="778"/>
                      </a:cubicBezTo>
                      <a:cubicBezTo>
                        <a:pt x="1733" y="746"/>
                        <a:pt x="1733" y="746"/>
                        <a:pt x="1733" y="746"/>
                      </a:cubicBezTo>
                      <a:cubicBezTo>
                        <a:pt x="1730" y="727"/>
                        <a:pt x="1730" y="727"/>
                        <a:pt x="1730" y="727"/>
                      </a:cubicBezTo>
                      <a:cubicBezTo>
                        <a:pt x="1716" y="722"/>
                        <a:pt x="1716" y="722"/>
                        <a:pt x="1716" y="722"/>
                      </a:cubicBezTo>
                      <a:cubicBezTo>
                        <a:pt x="1715" y="722"/>
                        <a:pt x="1715" y="722"/>
                        <a:pt x="1715" y="722"/>
                      </a:cubicBezTo>
                      <a:cubicBezTo>
                        <a:pt x="1715" y="721"/>
                        <a:pt x="1715" y="721"/>
                        <a:pt x="1715" y="721"/>
                      </a:cubicBezTo>
                      <a:cubicBezTo>
                        <a:pt x="1681" y="694"/>
                        <a:pt x="1681" y="694"/>
                        <a:pt x="1681" y="694"/>
                      </a:cubicBezTo>
                      <a:cubicBezTo>
                        <a:pt x="1683" y="691"/>
                        <a:pt x="1683" y="691"/>
                        <a:pt x="1683" y="691"/>
                      </a:cubicBezTo>
                      <a:cubicBezTo>
                        <a:pt x="1699" y="674"/>
                        <a:pt x="1699" y="674"/>
                        <a:pt x="1699" y="674"/>
                      </a:cubicBezTo>
                      <a:cubicBezTo>
                        <a:pt x="1699" y="673"/>
                        <a:pt x="1699" y="673"/>
                        <a:pt x="1699" y="673"/>
                      </a:cubicBezTo>
                      <a:cubicBezTo>
                        <a:pt x="1699" y="672"/>
                        <a:pt x="1699" y="672"/>
                        <a:pt x="1699" y="672"/>
                      </a:cubicBezTo>
                      <a:cubicBezTo>
                        <a:pt x="1701" y="672"/>
                        <a:pt x="1701" y="672"/>
                        <a:pt x="1701" y="672"/>
                      </a:cubicBezTo>
                      <a:cubicBezTo>
                        <a:pt x="1701" y="672"/>
                        <a:pt x="1701" y="672"/>
                        <a:pt x="1701" y="672"/>
                      </a:cubicBezTo>
                      <a:cubicBezTo>
                        <a:pt x="1719" y="670"/>
                        <a:pt x="1719" y="670"/>
                        <a:pt x="1719" y="670"/>
                      </a:cubicBezTo>
                      <a:cubicBezTo>
                        <a:pt x="1720" y="670"/>
                        <a:pt x="1720" y="670"/>
                        <a:pt x="1720" y="670"/>
                      </a:cubicBezTo>
                      <a:cubicBezTo>
                        <a:pt x="1725" y="670"/>
                        <a:pt x="1730" y="673"/>
                        <a:pt x="1735" y="678"/>
                      </a:cubicBezTo>
                      <a:cubicBezTo>
                        <a:pt x="1749" y="690"/>
                        <a:pt x="1749" y="690"/>
                        <a:pt x="1749" y="690"/>
                      </a:cubicBezTo>
                      <a:cubicBezTo>
                        <a:pt x="1765" y="677"/>
                        <a:pt x="1765" y="677"/>
                        <a:pt x="1765" y="677"/>
                      </a:cubicBezTo>
                      <a:cubicBezTo>
                        <a:pt x="1777" y="661"/>
                        <a:pt x="1777" y="661"/>
                        <a:pt x="1777" y="661"/>
                      </a:cubicBezTo>
                      <a:cubicBezTo>
                        <a:pt x="1777" y="648"/>
                        <a:pt x="1777" y="648"/>
                        <a:pt x="1777" y="648"/>
                      </a:cubicBezTo>
                      <a:cubicBezTo>
                        <a:pt x="1773" y="614"/>
                        <a:pt x="1773" y="614"/>
                        <a:pt x="1773" y="614"/>
                      </a:cubicBezTo>
                      <a:cubicBezTo>
                        <a:pt x="1769" y="600"/>
                        <a:pt x="1769" y="600"/>
                        <a:pt x="1769" y="600"/>
                      </a:cubicBezTo>
                      <a:cubicBezTo>
                        <a:pt x="1746" y="596"/>
                        <a:pt x="1746" y="596"/>
                        <a:pt x="1746" y="596"/>
                      </a:cubicBezTo>
                      <a:cubicBezTo>
                        <a:pt x="1746" y="582"/>
                        <a:pt x="1746" y="582"/>
                        <a:pt x="1746" y="582"/>
                      </a:cubicBezTo>
                      <a:cubicBezTo>
                        <a:pt x="1725" y="556"/>
                        <a:pt x="1725" y="556"/>
                        <a:pt x="1725" y="556"/>
                      </a:cubicBezTo>
                      <a:cubicBezTo>
                        <a:pt x="1724" y="555"/>
                        <a:pt x="1724" y="555"/>
                        <a:pt x="1724" y="555"/>
                      </a:cubicBezTo>
                      <a:cubicBezTo>
                        <a:pt x="1714" y="536"/>
                        <a:pt x="1714" y="536"/>
                        <a:pt x="1714" y="536"/>
                      </a:cubicBezTo>
                      <a:cubicBezTo>
                        <a:pt x="1711" y="534"/>
                        <a:pt x="1711" y="534"/>
                        <a:pt x="1711" y="534"/>
                      </a:cubicBezTo>
                      <a:cubicBezTo>
                        <a:pt x="1711" y="532"/>
                        <a:pt x="1711" y="532"/>
                        <a:pt x="1711" y="532"/>
                      </a:cubicBezTo>
                      <a:cubicBezTo>
                        <a:pt x="1711" y="532"/>
                        <a:pt x="1711" y="532"/>
                        <a:pt x="1711" y="532"/>
                      </a:cubicBezTo>
                      <a:cubicBezTo>
                        <a:pt x="1735" y="501"/>
                        <a:pt x="1735" y="501"/>
                        <a:pt x="1735" y="501"/>
                      </a:cubicBezTo>
                      <a:cubicBezTo>
                        <a:pt x="1735" y="500"/>
                        <a:pt x="1735" y="500"/>
                        <a:pt x="1735" y="500"/>
                      </a:cubicBezTo>
                      <a:cubicBezTo>
                        <a:pt x="1736" y="499"/>
                        <a:pt x="1736" y="499"/>
                        <a:pt x="1736" y="499"/>
                      </a:cubicBezTo>
                      <a:cubicBezTo>
                        <a:pt x="1736" y="498"/>
                        <a:pt x="1736" y="498"/>
                        <a:pt x="1736" y="498"/>
                      </a:cubicBezTo>
                      <a:cubicBezTo>
                        <a:pt x="1738" y="498"/>
                        <a:pt x="1738" y="498"/>
                        <a:pt x="1738" y="498"/>
                      </a:cubicBezTo>
                      <a:cubicBezTo>
                        <a:pt x="1747" y="497"/>
                        <a:pt x="1747" y="497"/>
                        <a:pt x="1747" y="497"/>
                      </a:cubicBezTo>
                      <a:cubicBezTo>
                        <a:pt x="1759" y="487"/>
                        <a:pt x="1759" y="487"/>
                        <a:pt x="1759" y="487"/>
                      </a:cubicBezTo>
                      <a:cubicBezTo>
                        <a:pt x="1773" y="445"/>
                        <a:pt x="1773" y="445"/>
                        <a:pt x="1773" y="445"/>
                      </a:cubicBezTo>
                      <a:cubicBezTo>
                        <a:pt x="1774" y="445"/>
                        <a:pt x="1774" y="445"/>
                        <a:pt x="1774" y="445"/>
                      </a:cubicBezTo>
                      <a:cubicBezTo>
                        <a:pt x="1774" y="444"/>
                        <a:pt x="1774" y="444"/>
                        <a:pt x="1774" y="444"/>
                      </a:cubicBezTo>
                      <a:cubicBezTo>
                        <a:pt x="1791" y="425"/>
                        <a:pt x="1791" y="425"/>
                        <a:pt x="1791" y="425"/>
                      </a:cubicBezTo>
                      <a:cubicBezTo>
                        <a:pt x="1791" y="424"/>
                        <a:pt x="1791" y="424"/>
                        <a:pt x="1791" y="424"/>
                      </a:cubicBezTo>
                      <a:cubicBezTo>
                        <a:pt x="1792" y="424"/>
                        <a:pt x="1792" y="424"/>
                        <a:pt x="1792" y="424"/>
                      </a:cubicBezTo>
                      <a:cubicBezTo>
                        <a:pt x="1793" y="424"/>
                        <a:pt x="1793" y="424"/>
                        <a:pt x="1793" y="424"/>
                      </a:cubicBezTo>
                      <a:cubicBezTo>
                        <a:pt x="1812" y="419"/>
                        <a:pt x="1812" y="419"/>
                        <a:pt x="1812" y="419"/>
                      </a:cubicBezTo>
                      <a:cubicBezTo>
                        <a:pt x="1812" y="421"/>
                        <a:pt x="1812" y="421"/>
                        <a:pt x="1812" y="421"/>
                      </a:cubicBezTo>
                      <a:cubicBezTo>
                        <a:pt x="1824" y="431"/>
                        <a:pt x="1824" y="431"/>
                        <a:pt x="1824" y="431"/>
                      </a:cubicBezTo>
                      <a:cubicBezTo>
                        <a:pt x="1829" y="432"/>
                        <a:pt x="1829" y="432"/>
                        <a:pt x="1829" y="432"/>
                      </a:cubicBezTo>
                      <a:cubicBezTo>
                        <a:pt x="1836" y="400"/>
                        <a:pt x="1836" y="400"/>
                        <a:pt x="1836" y="400"/>
                      </a:cubicBezTo>
                      <a:cubicBezTo>
                        <a:pt x="1829" y="376"/>
                        <a:pt x="1829" y="376"/>
                        <a:pt x="1829" y="376"/>
                      </a:cubicBezTo>
                      <a:cubicBezTo>
                        <a:pt x="1827" y="375"/>
                        <a:pt x="1827" y="375"/>
                        <a:pt x="1827" y="375"/>
                      </a:cubicBezTo>
                      <a:cubicBezTo>
                        <a:pt x="1827" y="373"/>
                        <a:pt x="1827" y="373"/>
                        <a:pt x="1827" y="373"/>
                      </a:cubicBezTo>
                      <a:cubicBezTo>
                        <a:pt x="1831" y="347"/>
                        <a:pt x="1831" y="347"/>
                        <a:pt x="1831" y="347"/>
                      </a:cubicBezTo>
                      <a:cubicBezTo>
                        <a:pt x="1831" y="345"/>
                        <a:pt x="1831" y="345"/>
                        <a:pt x="1831" y="345"/>
                      </a:cubicBezTo>
                      <a:cubicBezTo>
                        <a:pt x="1843" y="331"/>
                        <a:pt x="1843" y="331"/>
                        <a:pt x="1843" y="331"/>
                      </a:cubicBezTo>
                      <a:cubicBezTo>
                        <a:pt x="1852" y="316"/>
                        <a:pt x="1852" y="316"/>
                        <a:pt x="1852" y="316"/>
                      </a:cubicBezTo>
                      <a:cubicBezTo>
                        <a:pt x="1853" y="304"/>
                        <a:pt x="1853" y="304"/>
                        <a:pt x="1853" y="304"/>
                      </a:cubicBezTo>
                      <a:cubicBezTo>
                        <a:pt x="1853" y="297"/>
                        <a:pt x="1850" y="287"/>
                        <a:pt x="1843" y="271"/>
                      </a:cubicBezTo>
                      <a:cubicBezTo>
                        <a:pt x="1843" y="271"/>
                        <a:pt x="1843" y="271"/>
                        <a:pt x="1843" y="271"/>
                      </a:cubicBezTo>
                      <a:cubicBezTo>
                        <a:pt x="1843" y="271"/>
                        <a:pt x="1843" y="271"/>
                        <a:pt x="1843" y="271"/>
                      </a:cubicBezTo>
                      <a:cubicBezTo>
                        <a:pt x="1843" y="246"/>
                        <a:pt x="1843" y="246"/>
                        <a:pt x="1843" y="246"/>
                      </a:cubicBezTo>
                      <a:cubicBezTo>
                        <a:pt x="1843" y="245"/>
                        <a:pt x="1843" y="245"/>
                        <a:pt x="1843" y="245"/>
                      </a:cubicBezTo>
                      <a:cubicBezTo>
                        <a:pt x="1849" y="222"/>
                        <a:pt x="1849" y="222"/>
                        <a:pt x="1849" y="222"/>
                      </a:cubicBezTo>
                      <a:cubicBezTo>
                        <a:pt x="1844" y="213"/>
                        <a:pt x="1841" y="205"/>
                        <a:pt x="1841" y="200"/>
                      </a:cubicBezTo>
                      <a:lnTo>
                        <a:pt x="1845" y="171"/>
                      </a:lnTo>
                      <a:close/>
                    </a:path>
                  </a:pathLst>
                </a:custGeom>
                <a:solidFill>
                  <a:schemeClr val="bg1">
                    <a:alpha val="39999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27" name="椭圆 113"/>
                <p:cNvSpPr/>
                <p:nvPr/>
              </p:nvSpPr>
              <p:spPr>
                <a:xfrm>
                  <a:off x="3205578" y="293096"/>
                  <a:ext cx="857250" cy="857250"/>
                </a:xfrm>
                <a:prstGeom prst="ellipse">
                  <a:avLst/>
                </a:prstGeom>
                <a:noFill/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2400"/>
                </a:p>
              </p:txBody>
            </p:sp>
          </p:grpSp>
          <p:sp>
            <p:nvSpPr>
              <p:cNvPr id="125" name="TextBox 116"/>
              <p:cNvSpPr txBox="1"/>
              <p:nvPr/>
            </p:nvSpPr>
            <p:spPr>
              <a:xfrm>
                <a:off x="3298528" y="355469"/>
                <a:ext cx="1143000" cy="666750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TW" altLang="en-US" sz="3733" b="1" dirty="0">
                    <a:solidFill>
                      <a:schemeClr val="bg1"/>
                    </a:solidFill>
                    <a:latin typeface="+mn-lt"/>
                    <a:ea typeface="+mn-ea"/>
                  </a:rPr>
                  <a:t> </a:t>
                </a:r>
                <a:r>
                  <a:rPr lang="en-US" altLang="zh-TW" sz="3733" b="1" dirty="0">
                    <a:solidFill>
                      <a:schemeClr val="bg1"/>
                    </a:solidFill>
                    <a:latin typeface="+mn-lt"/>
                    <a:ea typeface="+mn-ea"/>
                  </a:rPr>
                  <a:t>4</a:t>
                </a:r>
                <a:endParaRPr lang="zh-CN" altLang="en-US" sz="3733" b="1" dirty="0">
                  <a:solidFill>
                    <a:schemeClr val="bg1"/>
                  </a:solidFill>
                  <a:latin typeface="+mn-lt"/>
                  <a:ea typeface="+mn-ea"/>
                </a:endParaRPr>
              </a:p>
            </p:txBody>
          </p:sp>
        </p:grpSp>
      </p:grpSp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64"/>
          <a:stretch/>
        </p:blipFill>
        <p:spPr>
          <a:xfrm>
            <a:off x="9222538" y="3927350"/>
            <a:ext cx="3282848" cy="3004982"/>
          </a:xfrm>
          <a:prstGeom prst="rect">
            <a:avLst/>
          </a:prstGeom>
        </p:spPr>
      </p:pic>
      <p:grpSp>
        <p:nvGrpSpPr>
          <p:cNvPr id="44" name="群組 43"/>
          <p:cNvGrpSpPr/>
          <p:nvPr/>
        </p:nvGrpSpPr>
        <p:grpSpPr>
          <a:xfrm>
            <a:off x="3296366" y="3571136"/>
            <a:ext cx="1240905" cy="952500"/>
            <a:chOff x="2294774" y="1897857"/>
            <a:chExt cx="1240905" cy="952500"/>
          </a:xfrm>
        </p:grpSpPr>
        <p:grpSp>
          <p:nvGrpSpPr>
            <p:cNvPr id="45" name="群組 44"/>
            <p:cNvGrpSpPr/>
            <p:nvPr/>
          </p:nvGrpSpPr>
          <p:grpSpPr>
            <a:xfrm>
              <a:off x="2294774" y="1897857"/>
              <a:ext cx="1143000" cy="952500"/>
              <a:chOff x="2294774" y="1897857"/>
              <a:chExt cx="1143000" cy="952500"/>
            </a:xfrm>
          </p:grpSpPr>
          <p:sp>
            <p:nvSpPr>
              <p:cNvPr id="47" name="Freeform 5"/>
              <p:cNvSpPr>
                <a:spLocks/>
              </p:cNvSpPr>
              <p:nvPr/>
            </p:nvSpPr>
            <p:spPr bwMode="auto">
              <a:xfrm>
                <a:off x="2294774" y="1897857"/>
                <a:ext cx="1143000" cy="933450"/>
              </a:xfrm>
              <a:custGeom>
                <a:avLst/>
                <a:gdLst>
                  <a:gd name="T0" fmla="*/ 2147483647 w 1883"/>
                  <a:gd name="T1" fmla="*/ 2147483647 h 1607"/>
                  <a:gd name="T2" fmla="*/ 2147483647 w 1883"/>
                  <a:gd name="T3" fmla="*/ 2147483647 h 1607"/>
                  <a:gd name="T4" fmla="*/ 2147483647 w 1883"/>
                  <a:gd name="T5" fmla="*/ 2147483647 h 1607"/>
                  <a:gd name="T6" fmla="*/ 2147483647 w 1883"/>
                  <a:gd name="T7" fmla="*/ 2147483647 h 1607"/>
                  <a:gd name="T8" fmla="*/ 2147483647 w 1883"/>
                  <a:gd name="T9" fmla="*/ 2147483647 h 1607"/>
                  <a:gd name="T10" fmla="*/ 2147483647 w 1883"/>
                  <a:gd name="T11" fmla="*/ 2147483647 h 1607"/>
                  <a:gd name="T12" fmla="*/ 2147483647 w 1883"/>
                  <a:gd name="T13" fmla="*/ 2147483647 h 1607"/>
                  <a:gd name="T14" fmla="*/ 2147483647 w 1883"/>
                  <a:gd name="T15" fmla="*/ 2147483647 h 1607"/>
                  <a:gd name="T16" fmla="*/ 2147483647 w 1883"/>
                  <a:gd name="T17" fmla="*/ 2147483647 h 1607"/>
                  <a:gd name="T18" fmla="*/ 2147483647 w 1883"/>
                  <a:gd name="T19" fmla="*/ 2147483647 h 1607"/>
                  <a:gd name="T20" fmla="*/ 2147483647 w 1883"/>
                  <a:gd name="T21" fmla="*/ 2147483647 h 1607"/>
                  <a:gd name="T22" fmla="*/ 2147483647 w 1883"/>
                  <a:gd name="T23" fmla="*/ 2147483647 h 1607"/>
                  <a:gd name="T24" fmla="*/ 2147483647 w 1883"/>
                  <a:gd name="T25" fmla="*/ 2147483647 h 1607"/>
                  <a:gd name="T26" fmla="*/ 2147483647 w 1883"/>
                  <a:gd name="T27" fmla="*/ 2147483647 h 1607"/>
                  <a:gd name="T28" fmla="*/ 2147483647 w 1883"/>
                  <a:gd name="T29" fmla="*/ 2147483647 h 1607"/>
                  <a:gd name="T30" fmla="*/ 2147483647 w 1883"/>
                  <a:gd name="T31" fmla="*/ 2147483647 h 1607"/>
                  <a:gd name="T32" fmla="*/ 2147483647 w 1883"/>
                  <a:gd name="T33" fmla="*/ 2147483647 h 1607"/>
                  <a:gd name="T34" fmla="*/ 2147483647 w 1883"/>
                  <a:gd name="T35" fmla="*/ 2147483647 h 1607"/>
                  <a:gd name="T36" fmla="*/ 2147483647 w 1883"/>
                  <a:gd name="T37" fmla="*/ 2147483647 h 1607"/>
                  <a:gd name="T38" fmla="*/ 2147483647 w 1883"/>
                  <a:gd name="T39" fmla="*/ 2147483647 h 1607"/>
                  <a:gd name="T40" fmla="*/ 2147483647 w 1883"/>
                  <a:gd name="T41" fmla="*/ 2147483647 h 1607"/>
                  <a:gd name="T42" fmla="*/ 2147483647 w 1883"/>
                  <a:gd name="T43" fmla="*/ 2147483647 h 1607"/>
                  <a:gd name="T44" fmla="*/ 2147483647 w 1883"/>
                  <a:gd name="T45" fmla="*/ 2147483647 h 1607"/>
                  <a:gd name="T46" fmla="*/ 2147483647 w 1883"/>
                  <a:gd name="T47" fmla="*/ 2147483647 h 1607"/>
                  <a:gd name="T48" fmla="*/ 2147483647 w 1883"/>
                  <a:gd name="T49" fmla="*/ 2147483647 h 1607"/>
                  <a:gd name="T50" fmla="*/ 2147483647 w 1883"/>
                  <a:gd name="T51" fmla="*/ 2147483647 h 1607"/>
                  <a:gd name="T52" fmla="*/ 2147483647 w 1883"/>
                  <a:gd name="T53" fmla="*/ 2147483647 h 1607"/>
                  <a:gd name="T54" fmla="*/ 2147483647 w 1883"/>
                  <a:gd name="T55" fmla="*/ 2147483647 h 1607"/>
                  <a:gd name="T56" fmla="*/ 2147483647 w 1883"/>
                  <a:gd name="T57" fmla="*/ 2147483647 h 1607"/>
                  <a:gd name="T58" fmla="*/ 2147483647 w 1883"/>
                  <a:gd name="T59" fmla="*/ 2147483647 h 1607"/>
                  <a:gd name="T60" fmla="*/ 2147483647 w 1883"/>
                  <a:gd name="T61" fmla="*/ 2147483647 h 1607"/>
                  <a:gd name="T62" fmla="*/ 2147483647 w 1883"/>
                  <a:gd name="T63" fmla="*/ 2147483647 h 1607"/>
                  <a:gd name="T64" fmla="*/ 2147483647 w 1883"/>
                  <a:gd name="T65" fmla="*/ 2147483647 h 1607"/>
                  <a:gd name="T66" fmla="*/ 2147483647 w 1883"/>
                  <a:gd name="T67" fmla="*/ 2147483647 h 1607"/>
                  <a:gd name="T68" fmla="*/ 2147483647 w 1883"/>
                  <a:gd name="T69" fmla="*/ 2147483647 h 1607"/>
                  <a:gd name="T70" fmla="*/ 2147483647 w 1883"/>
                  <a:gd name="T71" fmla="*/ 2147483647 h 1607"/>
                  <a:gd name="T72" fmla="*/ 2147483647 w 1883"/>
                  <a:gd name="T73" fmla="*/ 2147483647 h 1607"/>
                  <a:gd name="T74" fmla="*/ 2147483647 w 1883"/>
                  <a:gd name="T75" fmla="*/ 2147483647 h 1607"/>
                  <a:gd name="T76" fmla="*/ 2147483647 w 1883"/>
                  <a:gd name="T77" fmla="*/ 2147483647 h 1607"/>
                  <a:gd name="T78" fmla="*/ 2147483647 w 1883"/>
                  <a:gd name="T79" fmla="*/ 2147483647 h 1607"/>
                  <a:gd name="T80" fmla="*/ 2147483647 w 1883"/>
                  <a:gd name="T81" fmla="*/ 2147483647 h 1607"/>
                  <a:gd name="T82" fmla="*/ 2147483647 w 1883"/>
                  <a:gd name="T83" fmla="*/ 2147483647 h 1607"/>
                  <a:gd name="T84" fmla="*/ 2147483647 w 1883"/>
                  <a:gd name="T85" fmla="*/ 2147483647 h 1607"/>
                  <a:gd name="T86" fmla="*/ 2147483647 w 1883"/>
                  <a:gd name="T87" fmla="*/ 2147483647 h 1607"/>
                  <a:gd name="T88" fmla="*/ 2147483647 w 1883"/>
                  <a:gd name="T89" fmla="*/ 2147483647 h 1607"/>
                  <a:gd name="T90" fmla="*/ 2147483647 w 1883"/>
                  <a:gd name="T91" fmla="*/ 2147483647 h 1607"/>
                  <a:gd name="T92" fmla="*/ 2147483647 w 1883"/>
                  <a:gd name="T93" fmla="*/ 2147483647 h 1607"/>
                  <a:gd name="T94" fmla="*/ 2147483647 w 1883"/>
                  <a:gd name="T95" fmla="*/ 2147483647 h 1607"/>
                  <a:gd name="T96" fmla="*/ 2147483647 w 1883"/>
                  <a:gd name="T97" fmla="*/ 2147483647 h 1607"/>
                  <a:gd name="T98" fmla="*/ 2147483647 w 1883"/>
                  <a:gd name="T99" fmla="*/ 2147483647 h 1607"/>
                  <a:gd name="T100" fmla="*/ 2147483647 w 1883"/>
                  <a:gd name="T101" fmla="*/ 2147483647 h 1607"/>
                  <a:gd name="T102" fmla="*/ 2147483647 w 1883"/>
                  <a:gd name="T103" fmla="*/ 2147483647 h 1607"/>
                  <a:gd name="T104" fmla="*/ 2147483647 w 1883"/>
                  <a:gd name="T105" fmla="*/ 2147483647 h 1607"/>
                  <a:gd name="T106" fmla="*/ 2147483647 w 1883"/>
                  <a:gd name="T107" fmla="*/ 2147483647 h 1607"/>
                  <a:gd name="T108" fmla="*/ 2147483647 w 1883"/>
                  <a:gd name="T109" fmla="*/ 2147483647 h 1607"/>
                  <a:gd name="T110" fmla="*/ 2147483647 w 1883"/>
                  <a:gd name="T111" fmla="*/ 2147483647 h 1607"/>
                  <a:gd name="T112" fmla="*/ 2147483647 w 1883"/>
                  <a:gd name="T113" fmla="*/ 2147483647 h 1607"/>
                  <a:gd name="T114" fmla="*/ 2147483647 w 1883"/>
                  <a:gd name="T115" fmla="*/ 2147483647 h 1607"/>
                  <a:gd name="T116" fmla="*/ 2147483647 w 1883"/>
                  <a:gd name="T117" fmla="*/ 2147483647 h 1607"/>
                  <a:gd name="T118" fmla="*/ 2147483647 w 1883"/>
                  <a:gd name="T119" fmla="*/ 2147483647 h 1607"/>
                  <a:gd name="T120" fmla="*/ 2147483647 w 1883"/>
                  <a:gd name="T121" fmla="*/ 2147483647 h 1607"/>
                  <a:gd name="T122" fmla="*/ 2147483647 w 1883"/>
                  <a:gd name="T123" fmla="*/ 2147483647 h 1607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1883"/>
                  <a:gd name="T187" fmla="*/ 0 h 1607"/>
                  <a:gd name="T188" fmla="*/ 1883 w 1883"/>
                  <a:gd name="T189" fmla="*/ 1607 h 1607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1883" h="1607">
                    <a:moveTo>
                      <a:pt x="1845" y="171"/>
                    </a:moveTo>
                    <a:cubicBezTo>
                      <a:pt x="1838" y="147"/>
                      <a:pt x="1838" y="147"/>
                      <a:pt x="1838" y="147"/>
                    </a:cubicBezTo>
                    <a:cubicBezTo>
                      <a:pt x="1819" y="115"/>
                      <a:pt x="1819" y="115"/>
                      <a:pt x="1819" y="115"/>
                    </a:cubicBezTo>
                    <a:cubicBezTo>
                      <a:pt x="1803" y="106"/>
                      <a:pt x="1803" y="106"/>
                      <a:pt x="1803" y="106"/>
                    </a:cubicBezTo>
                    <a:cubicBezTo>
                      <a:pt x="1787" y="115"/>
                      <a:pt x="1787" y="115"/>
                      <a:pt x="1787" y="115"/>
                    </a:cubicBezTo>
                    <a:cubicBezTo>
                      <a:pt x="1778" y="134"/>
                      <a:pt x="1778" y="134"/>
                      <a:pt x="1778" y="134"/>
                    </a:cubicBezTo>
                    <a:cubicBezTo>
                      <a:pt x="1777" y="136"/>
                      <a:pt x="1777" y="136"/>
                      <a:pt x="1777" y="136"/>
                    </a:cubicBezTo>
                    <a:cubicBezTo>
                      <a:pt x="1775" y="136"/>
                      <a:pt x="1775" y="136"/>
                      <a:pt x="1775" y="136"/>
                    </a:cubicBezTo>
                    <a:cubicBezTo>
                      <a:pt x="1774" y="136"/>
                      <a:pt x="1774" y="136"/>
                      <a:pt x="1774" y="136"/>
                    </a:cubicBezTo>
                    <a:cubicBezTo>
                      <a:pt x="1744" y="141"/>
                      <a:pt x="1744" y="141"/>
                      <a:pt x="1744" y="141"/>
                    </a:cubicBezTo>
                    <a:cubicBezTo>
                      <a:pt x="1741" y="143"/>
                      <a:pt x="1738" y="144"/>
                      <a:pt x="1736" y="147"/>
                    </a:cubicBezTo>
                    <a:cubicBezTo>
                      <a:pt x="1729" y="155"/>
                      <a:pt x="1729" y="155"/>
                      <a:pt x="1729" y="155"/>
                    </a:cubicBezTo>
                    <a:cubicBezTo>
                      <a:pt x="1714" y="167"/>
                      <a:pt x="1714" y="167"/>
                      <a:pt x="1714" y="167"/>
                    </a:cubicBezTo>
                    <a:cubicBezTo>
                      <a:pt x="1709" y="170"/>
                      <a:pt x="1709" y="170"/>
                      <a:pt x="1709" y="170"/>
                    </a:cubicBezTo>
                    <a:cubicBezTo>
                      <a:pt x="1696" y="172"/>
                      <a:pt x="1696" y="172"/>
                      <a:pt x="1696" y="172"/>
                    </a:cubicBezTo>
                    <a:cubicBezTo>
                      <a:pt x="1689" y="171"/>
                      <a:pt x="1680" y="165"/>
                      <a:pt x="1667" y="156"/>
                    </a:cubicBezTo>
                    <a:cubicBezTo>
                      <a:pt x="1666" y="155"/>
                      <a:pt x="1666" y="155"/>
                      <a:pt x="1666" y="155"/>
                    </a:cubicBezTo>
                    <a:cubicBezTo>
                      <a:pt x="1645" y="134"/>
                      <a:pt x="1634" y="119"/>
                      <a:pt x="1634" y="110"/>
                    </a:cubicBezTo>
                    <a:cubicBezTo>
                      <a:pt x="1634" y="83"/>
                      <a:pt x="1634" y="83"/>
                      <a:pt x="1634" y="83"/>
                    </a:cubicBezTo>
                    <a:cubicBezTo>
                      <a:pt x="1634" y="82"/>
                      <a:pt x="1634" y="82"/>
                      <a:pt x="1634" y="82"/>
                    </a:cubicBezTo>
                    <a:cubicBezTo>
                      <a:pt x="1634" y="81"/>
                      <a:pt x="1634" y="81"/>
                      <a:pt x="1634" y="81"/>
                    </a:cubicBezTo>
                    <a:cubicBezTo>
                      <a:pt x="1638" y="76"/>
                      <a:pt x="1638" y="76"/>
                      <a:pt x="1638" y="76"/>
                    </a:cubicBezTo>
                    <a:cubicBezTo>
                      <a:pt x="1607" y="65"/>
                      <a:pt x="1607" y="65"/>
                      <a:pt x="1607" y="65"/>
                    </a:cubicBezTo>
                    <a:cubicBezTo>
                      <a:pt x="1606" y="76"/>
                      <a:pt x="1606" y="76"/>
                      <a:pt x="1606" y="76"/>
                    </a:cubicBezTo>
                    <a:cubicBezTo>
                      <a:pt x="1606" y="79"/>
                      <a:pt x="1603" y="83"/>
                      <a:pt x="1597" y="86"/>
                    </a:cubicBezTo>
                    <a:cubicBezTo>
                      <a:pt x="1587" y="90"/>
                      <a:pt x="1587" y="90"/>
                      <a:pt x="1587" y="90"/>
                    </a:cubicBezTo>
                    <a:cubicBezTo>
                      <a:pt x="1583" y="89"/>
                      <a:pt x="1583" y="89"/>
                      <a:pt x="1583" y="89"/>
                    </a:cubicBezTo>
                    <a:cubicBezTo>
                      <a:pt x="1583" y="88"/>
                      <a:pt x="1583" y="88"/>
                      <a:pt x="1583" y="88"/>
                    </a:cubicBezTo>
                    <a:cubicBezTo>
                      <a:pt x="1567" y="85"/>
                      <a:pt x="1567" y="85"/>
                      <a:pt x="1567" y="85"/>
                    </a:cubicBezTo>
                    <a:cubicBezTo>
                      <a:pt x="1570" y="97"/>
                      <a:pt x="1570" y="97"/>
                      <a:pt x="1570" y="97"/>
                    </a:cubicBezTo>
                    <a:cubicBezTo>
                      <a:pt x="1543" y="79"/>
                      <a:pt x="1543" y="79"/>
                      <a:pt x="1543" y="79"/>
                    </a:cubicBezTo>
                    <a:cubicBezTo>
                      <a:pt x="1541" y="79"/>
                      <a:pt x="1541" y="79"/>
                      <a:pt x="1541" y="79"/>
                    </a:cubicBezTo>
                    <a:cubicBezTo>
                      <a:pt x="1540" y="78"/>
                      <a:pt x="1540" y="78"/>
                      <a:pt x="1540" y="78"/>
                    </a:cubicBezTo>
                    <a:cubicBezTo>
                      <a:pt x="1540" y="78"/>
                      <a:pt x="1540" y="78"/>
                      <a:pt x="1540" y="78"/>
                    </a:cubicBezTo>
                    <a:cubicBezTo>
                      <a:pt x="1536" y="66"/>
                      <a:pt x="1534" y="55"/>
                      <a:pt x="1534" y="42"/>
                    </a:cubicBezTo>
                    <a:cubicBezTo>
                      <a:pt x="1534" y="31"/>
                      <a:pt x="1535" y="25"/>
                      <a:pt x="1539" y="21"/>
                    </a:cubicBezTo>
                    <a:cubicBezTo>
                      <a:pt x="1546" y="9"/>
                      <a:pt x="1546" y="9"/>
                      <a:pt x="1546" y="9"/>
                    </a:cubicBezTo>
                    <a:cubicBezTo>
                      <a:pt x="1544" y="0"/>
                      <a:pt x="1544" y="0"/>
                      <a:pt x="1544" y="0"/>
                    </a:cubicBezTo>
                    <a:cubicBezTo>
                      <a:pt x="1516" y="4"/>
                      <a:pt x="1516" y="4"/>
                      <a:pt x="1516" y="4"/>
                    </a:cubicBezTo>
                    <a:cubicBezTo>
                      <a:pt x="1502" y="5"/>
                      <a:pt x="1493" y="13"/>
                      <a:pt x="1488" y="29"/>
                    </a:cubicBezTo>
                    <a:cubicBezTo>
                      <a:pt x="1488" y="30"/>
                      <a:pt x="1488" y="30"/>
                      <a:pt x="1488" y="30"/>
                    </a:cubicBezTo>
                    <a:cubicBezTo>
                      <a:pt x="1488" y="30"/>
                      <a:pt x="1488" y="30"/>
                      <a:pt x="1488" y="30"/>
                    </a:cubicBezTo>
                    <a:cubicBezTo>
                      <a:pt x="1472" y="55"/>
                      <a:pt x="1472" y="55"/>
                      <a:pt x="1472" y="55"/>
                    </a:cubicBezTo>
                    <a:cubicBezTo>
                      <a:pt x="1488" y="53"/>
                      <a:pt x="1488" y="53"/>
                      <a:pt x="1488" y="53"/>
                    </a:cubicBezTo>
                    <a:cubicBezTo>
                      <a:pt x="1489" y="53"/>
                      <a:pt x="1489" y="53"/>
                      <a:pt x="1489" y="53"/>
                    </a:cubicBezTo>
                    <a:cubicBezTo>
                      <a:pt x="1490" y="52"/>
                      <a:pt x="1490" y="52"/>
                      <a:pt x="1490" y="52"/>
                    </a:cubicBezTo>
                    <a:cubicBezTo>
                      <a:pt x="1491" y="55"/>
                      <a:pt x="1491" y="55"/>
                      <a:pt x="1491" y="55"/>
                    </a:cubicBezTo>
                    <a:cubicBezTo>
                      <a:pt x="1503" y="60"/>
                      <a:pt x="1503" y="60"/>
                      <a:pt x="1503" y="60"/>
                    </a:cubicBezTo>
                    <a:cubicBezTo>
                      <a:pt x="1506" y="60"/>
                      <a:pt x="1506" y="60"/>
                      <a:pt x="1506" y="60"/>
                    </a:cubicBezTo>
                    <a:cubicBezTo>
                      <a:pt x="1508" y="61"/>
                      <a:pt x="1508" y="61"/>
                      <a:pt x="1508" y="61"/>
                    </a:cubicBezTo>
                    <a:cubicBezTo>
                      <a:pt x="1508" y="64"/>
                      <a:pt x="1508" y="64"/>
                      <a:pt x="1508" y="64"/>
                    </a:cubicBezTo>
                    <a:cubicBezTo>
                      <a:pt x="1510" y="86"/>
                      <a:pt x="1510" y="86"/>
                      <a:pt x="1510" y="86"/>
                    </a:cubicBezTo>
                    <a:cubicBezTo>
                      <a:pt x="1516" y="107"/>
                      <a:pt x="1516" y="107"/>
                      <a:pt x="1516" y="107"/>
                    </a:cubicBezTo>
                    <a:cubicBezTo>
                      <a:pt x="1516" y="108"/>
                      <a:pt x="1516" y="108"/>
                      <a:pt x="1516" y="108"/>
                    </a:cubicBezTo>
                    <a:cubicBezTo>
                      <a:pt x="1516" y="109"/>
                      <a:pt x="1516" y="109"/>
                      <a:pt x="1516" y="109"/>
                    </a:cubicBezTo>
                    <a:cubicBezTo>
                      <a:pt x="1516" y="110"/>
                      <a:pt x="1516" y="110"/>
                      <a:pt x="1516" y="110"/>
                    </a:cubicBezTo>
                    <a:cubicBezTo>
                      <a:pt x="1481" y="179"/>
                      <a:pt x="1481" y="179"/>
                      <a:pt x="1481" y="179"/>
                    </a:cubicBezTo>
                    <a:cubicBezTo>
                      <a:pt x="1475" y="189"/>
                      <a:pt x="1472" y="214"/>
                      <a:pt x="1470" y="252"/>
                    </a:cubicBezTo>
                    <a:cubicBezTo>
                      <a:pt x="1470" y="255"/>
                      <a:pt x="1470" y="255"/>
                      <a:pt x="1470" y="255"/>
                    </a:cubicBezTo>
                    <a:cubicBezTo>
                      <a:pt x="1456" y="281"/>
                      <a:pt x="1456" y="281"/>
                      <a:pt x="1456" y="281"/>
                    </a:cubicBezTo>
                    <a:cubicBezTo>
                      <a:pt x="1465" y="292"/>
                      <a:pt x="1465" y="292"/>
                      <a:pt x="1465" y="292"/>
                    </a:cubicBezTo>
                    <a:cubicBezTo>
                      <a:pt x="1465" y="294"/>
                      <a:pt x="1465" y="294"/>
                      <a:pt x="1465" y="294"/>
                    </a:cubicBezTo>
                    <a:cubicBezTo>
                      <a:pt x="1467" y="310"/>
                      <a:pt x="1465" y="319"/>
                      <a:pt x="1461" y="322"/>
                    </a:cubicBezTo>
                    <a:cubicBezTo>
                      <a:pt x="1458" y="323"/>
                      <a:pt x="1458" y="323"/>
                      <a:pt x="1458" y="323"/>
                    </a:cubicBezTo>
                    <a:cubicBezTo>
                      <a:pt x="1451" y="327"/>
                      <a:pt x="1426" y="352"/>
                      <a:pt x="1387" y="400"/>
                    </a:cubicBezTo>
                    <a:cubicBezTo>
                      <a:pt x="1384" y="403"/>
                      <a:pt x="1384" y="403"/>
                      <a:pt x="1384" y="403"/>
                    </a:cubicBezTo>
                    <a:cubicBezTo>
                      <a:pt x="1382" y="402"/>
                      <a:pt x="1382" y="402"/>
                      <a:pt x="1382" y="402"/>
                    </a:cubicBezTo>
                    <a:cubicBezTo>
                      <a:pt x="1379" y="400"/>
                      <a:pt x="1379" y="400"/>
                      <a:pt x="1379" y="400"/>
                    </a:cubicBezTo>
                    <a:cubicBezTo>
                      <a:pt x="1365" y="390"/>
                      <a:pt x="1353" y="382"/>
                      <a:pt x="1345" y="373"/>
                    </a:cubicBezTo>
                    <a:cubicBezTo>
                      <a:pt x="1339" y="369"/>
                      <a:pt x="1323" y="366"/>
                      <a:pt x="1297" y="366"/>
                    </a:cubicBezTo>
                    <a:cubicBezTo>
                      <a:pt x="1296" y="414"/>
                      <a:pt x="1296" y="414"/>
                      <a:pt x="1296" y="414"/>
                    </a:cubicBezTo>
                    <a:cubicBezTo>
                      <a:pt x="1295" y="415"/>
                      <a:pt x="1295" y="415"/>
                      <a:pt x="1295" y="415"/>
                    </a:cubicBezTo>
                    <a:cubicBezTo>
                      <a:pt x="1276" y="507"/>
                      <a:pt x="1276" y="507"/>
                      <a:pt x="1276" y="507"/>
                    </a:cubicBezTo>
                    <a:cubicBezTo>
                      <a:pt x="1271" y="519"/>
                      <a:pt x="1270" y="540"/>
                      <a:pt x="1270" y="572"/>
                    </a:cubicBezTo>
                    <a:cubicBezTo>
                      <a:pt x="1278" y="581"/>
                      <a:pt x="1278" y="581"/>
                      <a:pt x="1278" y="581"/>
                    </a:cubicBezTo>
                    <a:cubicBezTo>
                      <a:pt x="1284" y="569"/>
                      <a:pt x="1284" y="569"/>
                      <a:pt x="1284" y="569"/>
                    </a:cubicBezTo>
                    <a:cubicBezTo>
                      <a:pt x="1285" y="569"/>
                      <a:pt x="1285" y="569"/>
                      <a:pt x="1285" y="569"/>
                    </a:cubicBezTo>
                    <a:cubicBezTo>
                      <a:pt x="1286" y="566"/>
                      <a:pt x="1286" y="566"/>
                      <a:pt x="1286" y="566"/>
                    </a:cubicBezTo>
                    <a:cubicBezTo>
                      <a:pt x="1310" y="554"/>
                      <a:pt x="1310" y="554"/>
                      <a:pt x="1310" y="554"/>
                    </a:cubicBezTo>
                    <a:cubicBezTo>
                      <a:pt x="1378" y="564"/>
                      <a:pt x="1378" y="564"/>
                      <a:pt x="1378" y="564"/>
                    </a:cubicBezTo>
                    <a:cubicBezTo>
                      <a:pt x="1385" y="556"/>
                      <a:pt x="1385" y="556"/>
                      <a:pt x="1385" y="556"/>
                    </a:cubicBezTo>
                    <a:cubicBezTo>
                      <a:pt x="1395" y="539"/>
                      <a:pt x="1395" y="539"/>
                      <a:pt x="1395" y="539"/>
                    </a:cubicBezTo>
                    <a:cubicBezTo>
                      <a:pt x="1397" y="538"/>
                      <a:pt x="1397" y="538"/>
                      <a:pt x="1397" y="538"/>
                    </a:cubicBezTo>
                    <a:cubicBezTo>
                      <a:pt x="1397" y="538"/>
                      <a:pt x="1397" y="538"/>
                      <a:pt x="1397" y="538"/>
                    </a:cubicBezTo>
                    <a:cubicBezTo>
                      <a:pt x="1398" y="537"/>
                      <a:pt x="1398" y="537"/>
                      <a:pt x="1398" y="537"/>
                    </a:cubicBezTo>
                    <a:cubicBezTo>
                      <a:pt x="1424" y="532"/>
                      <a:pt x="1424" y="532"/>
                      <a:pt x="1424" y="532"/>
                    </a:cubicBezTo>
                    <a:cubicBezTo>
                      <a:pt x="1459" y="529"/>
                      <a:pt x="1459" y="529"/>
                      <a:pt x="1459" y="529"/>
                    </a:cubicBezTo>
                    <a:cubicBezTo>
                      <a:pt x="1470" y="532"/>
                      <a:pt x="1482" y="545"/>
                      <a:pt x="1498" y="566"/>
                    </a:cubicBezTo>
                    <a:cubicBezTo>
                      <a:pt x="1540" y="588"/>
                      <a:pt x="1564" y="607"/>
                      <a:pt x="1569" y="623"/>
                    </a:cubicBezTo>
                    <a:cubicBezTo>
                      <a:pt x="1572" y="632"/>
                      <a:pt x="1572" y="638"/>
                      <a:pt x="1569" y="646"/>
                    </a:cubicBezTo>
                    <a:cubicBezTo>
                      <a:pt x="1566" y="653"/>
                      <a:pt x="1558" y="657"/>
                      <a:pt x="1548" y="658"/>
                    </a:cubicBezTo>
                    <a:cubicBezTo>
                      <a:pt x="1547" y="658"/>
                      <a:pt x="1547" y="658"/>
                      <a:pt x="1547" y="658"/>
                    </a:cubicBezTo>
                    <a:cubicBezTo>
                      <a:pt x="1495" y="656"/>
                      <a:pt x="1465" y="656"/>
                      <a:pt x="1455" y="659"/>
                    </a:cubicBezTo>
                    <a:cubicBezTo>
                      <a:pt x="1430" y="676"/>
                      <a:pt x="1430" y="676"/>
                      <a:pt x="1430" y="676"/>
                    </a:cubicBezTo>
                    <a:cubicBezTo>
                      <a:pt x="1398" y="699"/>
                      <a:pt x="1377" y="711"/>
                      <a:pt x="1365" y="711"/>
                    </a:cubicBezTo>
                    <a:cubicBezTo>
                      <a:pt x="1344" y="714"/>
                      <a:pt x="1344" y="714"/>
                      <a:pt x="1344" y="714"/>
                    </a:cubicBezTo>
                    <a:cubicBezTo>
                      <a:pt x="1331" y="767"/>
                      <a:pt x="1331" y="767"/>
                      <a:pt x="1331" y="767"/>
                    </a:cubicBezTo>
                    <a:cubicBezTo>
                      <a:pt x="1328" y="783"/>
                      <a:pt x="1323" y="793"/>
                      <a:pt x="1314" y="801"/>
                    </a:cubicBezTo>
                    <a:cubicBezTo>
                      <a:pt x="1305" y="809"/>
                      <a:pt x="1292" y="814"/>
                      <a:pt x="1276" y="818"/>
                    </a:cubicBezTo>
                    <a:cubicBezTo>
                      <a:pt x="1255" y="821"/>
                      <a:pt x="1239" y="828"/>
                      <a:pt x="1223" y="838"/>
                    </a:cubicBezTo>
                    <a:cubicBezTo>
                      <a:pt x="1205" y="876"/>
                      <a:pt x="1205" y="876"/>
                      <a:pt x="1205" y="876"/>
                    </a:cubicBezTo>
                    <a:cubicBezTo>
                      <a:pt x="1204" y="877"/>
                      <a:pt x="1204" y="877"/>
                      <a:pt x="1204" y="877"/>
                    </a:cubicBezTo>
                    <a:cubicBezTo>
                      <a:pt x="1203" y="877"/>
                      <a:pt x="1203" y="877"/>
                      <a:pt x="1203" y="877"/>
                    </a:cubicBezTo>
                    <a:cubicBezTo>
                      <a:pt x="1202" y="877"/>
                      <a:pt x="1202" y="877"/>
                      <a:pt x="1202" y="877"/>
                    </a:cubicBezTo>
                    <a:cubicBezTo>
                      <a:pt x="1153" y="897"/>
                      <a:pt x="1153" y="897"/>
                      <a:pt x="1153" y="897"/>
                    </a:cubicBezTo>
                    <a:cubicBezTo>
                      <a:pt x="1150" y="897"/>
                      <a:pt x="1150" y="897"/>
                      <a:pt x="1150" y="897"/>
                    </a:cubicBezTo>
                    <a:cubicBezTo>
                      <a:pt x="1126" y="891"/>
                      <a:pt x="1126" y="891"/>
                      <a:pt x="1126" y="891"/>
                    </a:cubicBezTo>
                    <a:cubicBezTo>
                      <a:pt x="1107" y="888"/>
                      <a:pt x="1092" y="883"/>
                      <a:pt x="1082" y="877"/>
                    </a:cubicBezTo>
                    <a:cubicBezTo>
                      <a:pt x="1070" y="870"/>
                      <a:pt x="1056" y="869"/>
                      <a:pt x="1041" y="874"/>
                    </a:cubicBezTo>
                    <a:cubicBezTo>
                      <a:pt x="1029" y="891"/>
                      <a:pt x="1022" y="914"/>
                      <a:pt x="1023" y="938"/>
                    </a:cubicBezTo>
                    <a:cubicBezTo>
                      <a:pt x="1024" y="951"/>
                      <a:pt x="1027" y="959"/>
                      <a:pt x="1031" y="961"/>
                    </a:cubicBezTo>
                    <a:cubicBezTo>
                      <a:pt x="1038" y="960"/>
                      <a:pt x="1038" y="960"/>
                      <a:pt x="1038" y="960"/>
                    </a:cubicBezTo>
                    <a:cubicBezTo>
                      <a:pt x="1046" y="955"/>
                      <a:pt x="1046" y="955"/>
                      <a:pt x="1046" y="955"/>
                    </a:cubicBezTo>
                    <a:cubicBezTo>
                      <a:pt x="1049" y="989"/>
                      <a:pt x="1049" y="989"/>
                      <a:pt x="1049" y="989"/>
                    </a:cubicBezTo>
                    <a:cubicBezTo>
                      <a:pt x="1049" y="1000"/>
                      <a:pt x="1044" y="1009"/>
                      <a:pt x="1036" y="1015"/>
                    </a:cubicBezTo>
                    <a:cubicBezTo>
                      <a:pt x="1031" y="1019"/>
                      <a:pt x="1021" y="1023"/>
                      <a:pt x="1007" y="1028"/>
                    </a:cubicBezTo>
                    <a:cubicBezTo>
                      <a:pt x="999" y="1030"/>
                      <a:pt x="999" y="1030"/>
                      <a:pt x="999" y="1030"/>
                    </a:cubicBezTo>
                    <a:cubicBezTo>
                      <a:pt x="988" y="1034"/>
                      <a:pt x="966" y="1062"/>
                      <a:pt x="934" y="1114"/>
                    </a:cubicBezTo>
                    <a:cubicBezTo>
                      <a:pt x="934" y="1115"/>
                      <a:pt x="934" y="1115"/>
                      <a:pt x="934" y="1115"/>
                    </a:cubicBezTo>
                    <a:cubicBezTo>
                      <a:pt x="933" y="1115"/>
                      <a:pt x="933" y="1115"/>
                      <a:pt x="933" y="1115"/>
                    </a:cubicBezTo>
                    <a:cubicBezTo>
                      <a:pt x="901" y="1134"/>
                      <a:pt x="901" y="1134"/>
                      <a:pt x="901" y="1134"/>
                    </a:cubicBezTo>
                    <a:cubicBezTo>
                      <a:pt x="906" y="1134"/>
                      <a:pt x="909" y="1136"/>
                      <a:pt x="908" y="1141"/>
                    </a:cubicBezTo>
                    <a:cubicBezTo>
                      <a:pt x="907" y="1145"/>
                      <a:pt x="904" y="1146"/>
                      <a:pt x="896" y="1147"/>
                    </a:cubicBezTo>
                    <a:cubicBezTo>
                      <a:pt x="806" y="1145"/>
                      <a:pt x="806" y="1145"/>
                      <a:pt x="806" y="1145"/>
                    </a:cubicBezTo>
                    <a:cubicBezTo>
                      <a:pt x="706" y="1142"/>
                      <a:pt x="627" y="1169"/>
                      <a:pt x="572" y="1226"/>
                    </a:cubicBezTo>
                    <a:cubicBezTo>
                      <a:pt x="570" y="1227"/>
                      <a:pt x="570" y="1227"/>
                      <a:pt x="570" y="1227"/>
                    </a:cubicBezTo>
                    <a:cubicBezTo>
                      <a:pt x="568" y="1228"/>
                      <a:pt x="568" y="1228"/>
                      <a:pt x="568" y="1228"/>
                    </a:cubicBezTo>
                    <a:cubicBezTo>
                      <a:pt x="567" y="1228"/>
                      <a:pt x="567" y="1228"/>
                      <a:pt x="567" y="1228"/>
                    </a:cubicBezTo>
                    <a:cubicBezTo>
                      <a:pt x="530" y="1232"/>
                      <a:pt x="530" y="1232"/>
                      <a:pt x="530" y="1232"/>
                    </a:cubicBezTo>
                    <a:cubicBezTo>
                      <a:pt x="528" y="1233"/>
                      <a:pt x="528" y="1233"/>
                      <a:pt x="528" y="1233"/>
                    </a:cubicBezTo>
                    <a:cubicBezTo>
                      <a:pt x="526" y="1233"/>
                      <a:pt x="526" y="1233"/>
                      <a:pt x="526" y="1233"/>
                    </a:cubicBezTo>
                    <a:cubicBezTo>
                      <a:pt x="516" y="1208"/>
                      <a:pt x="516" y="1208"/>
                      <a:pt x="516" y="1208"/>
                    </a:cubicBezTo>
                    <a:cubicBezTo>
                      <a:pt x="478" y="1218"/>
                      <a:pt x="478" y="1218"/>
                      <a:pt x="478" y="1218"/>
                    </a:cubicBezTo>
                    <a:cubicBezTo>
                      <a:pt x="458" y="1219"/>
                      <a:pt x="431" y="1213"/>
                      <a:pt x="402" y="1199"/>
                    </a:cubicBezTo>
                    <a:cubicBezTo>
                      <a:pt x="374" y="1187"/>
                      <a:pt x="350" y="1171"/>
                      <a:pt x="326" y="1152"/>
                    </a:cubicBezTo>
                    <a:cubicBezTo>
                      <a:pt x="310" y="1140"/>
                      <a:pt x="290" y="1131"/>
                      <a:pt x="267" y="1127"/>
                    </a:cubicBezTo>
                    <a:cubicBezTo>
                      <a:pt x="233" y="1124"/>
                      <a:pt x="233" y="1124"/>
                      <a:pt x="233" y="1124"/>
                    </a:cubicBezTo>
                    <a:cubicBezTo>
                      <a:pt x="195" y="1129"/>
                      <a:pt x="195" y="1129"/>
                      <a:pt x="195" y="1129"/>
                    </a:cubicBezTo>
                    <a:cubicBezTo>
                      <a:pt x="167" y="1133"/>
                      <a:pt x="140" y="1133"/>
                      <a:pt x="115" y="1131"/>
                    </a:cubicBezTo>
                    <a:cubicBezTo>
                      <a:pt x="84" y="1129"/>
                      <a:pt x="47" y="1121"/>
                      <a:pt x="3" y="1107"/>
                    </a:cubicBezTo>
                    <a:cubicBezTo>
                      <a:pt x="0" y="1113"/>
                      <a:pt x="0" y="1113"/>
                      <a:pt x="0" y="1113"/>
                    </a:cubicBezTo>
                    <a:cubicBezTo>
                      <a:pt x="1" y="1113"/>
                      <a:pt x="1" y="1113"/>
                      <a:pt x="1" y="1113"/>
                    </a:cubicBezTo>
                    <a:cubicBezTo>
                      <a:pt x="2" y="1113"/>
                      <a:pt x="2" y="1113"/>
                      <a:pt x="2" y="1113"/>
                    </a:cubicBezTo>
                    <a:cubicBezTo>
                      <a:pt x="3" y="1114"/>
                      <a:pt x="3" y="1114"/>
                      <a:pt x="3" y="1114"/>
                    </a:cubicBezTo>
                    <a:cubicBezTo>
                      <a:pt x="3" y="1115"/>
                      <a:pt x="3" y="1115"/>
                      <a:pt x="3" y="1115"/>
                    </a:cubicBezTo>
                    <a:cubicBezTo>
                      <a:pt x="4" y="1126"/>
                      <a:pt x="4" y="1126"/>
                      <a:pt x="4" y="1126"/>
                    </a:cubicBezTo>
                    <a:cubicBezTo>
                      <a:pt x="13" y="1146"/>
                      <a:pt x="13" y="1146"/>
                      <a:pt x="13" y="1146"/>
                    </a:cubicBezTo>
                    <a:cubicBezTo>
                      <a:pt x="35" y="1173"/>
                      <a:pt x="35" y="1173"/>
                      <a:pt x="35" y="1173"/>
                    </a:cubicBezTo>
                    <a:cubicBezTo>
                      <a:pt x="36" y="1176"/>
                      <a:pt x="36" y="1176"/>
                      <a:pt x="36" y="1176"/>
                    </a:cubicBezTo>
                    <a:cubicBezTo>
                      <a:pt x="32" y="1196"/>
                      <a:pt x="32" y="1196"/>
                      <a:pt x="32" y="1196"/>
                    </a:cubicBezTo>
                    <a:cubicBezTo>
                      <a:pt x="32" y="1198"/>
                      <a:pt x="32" y="1198"/>
                      <a:pt x="32" y="1198"/>
                    </a:cubicBezTo>
                    <a:cubicBezTo>
                      <a:pt x="31" y="1198"/>
                      <a:pt x="31" y="1198"/>
                      <a:pt x="31" y="1198"/>
                    </a:cubicBezTo>
                    <a:cubicBezTo>
                      <a:pt x="19" y="1214"/>
                      <a:pt x="19" y="1214"/>
                      <a:pt x="19" y="1214"/>
                    </a:cubicBezTo>
                    <a:cubicBezTo>
                      <a:pt x="32" y="1228"/>
                      <a:pt x="32" y="1228"/>
                      <a:pt x="32" y="1228"/>
                    </a:cubicBezTo>
                    <a:cubicBezTo>
                      <a:pt x="38" y="1233"/>
                      <a:pt x="41" y="1238"/>
                      <a:pt x="41" y="1242"/>
                    </a:cubicBezTo>
                    <a:cubicBezTo>
                      <a:pt x="44" y="1262"/>
                      <a:pt x="44" y="1262"/>
                      <a:pt x="44" y="1262"/>
                    </a:cubicBezTo>
                    <a:cubicBezTo>
                      <a:pt x="60" y="1278"/>
                      <a:pt x="60" y="1278"/>
                      <a:pt x="60" y="1278"/>
                    </a:cubicBezTo>
                    <a:cubicBezTo>
                      <a:pt x="60" y="1280"/>
                      <a:pt x="60" y="1280"/>
                      <a:pt x="60" y="1280"/>
                    </a:cubicBezTo>
                    <a:cubicBezTo>
                      <a:pt x="62" y="1294"/>
                      <a:pt x="62" y="1294"/>
                      <a:pt x="62" y="1294"/>
                    </a:cubicBezTo>
                    <a:cubicBezTo>
                      <a:pt x="62" y="1304"/>
                      <a:pt x="62" y="1304"/>
                      <a:pt x="62" y="1304"/>
                    </a:cubicBezTo>
                    <a:cubicBezTo>
                      <a:pt x="71" y="1312"/>
                      <a:pt x="71" y="1312"/>
                      <a:pt x="71" y="1312"/>
                    </a:cubicBezTo>
                    <a:cubicBezTo>
                      <a:pt x="78" y="1309"/>
                      <a:pt x="78" y="1309"/>
                      <a:pt x="78" y="1309"/>
                    </a:cubicBezTo>
                    <a:cubicBezTo>
                      <a:pt x="79" y="1306"/>
                      <a:pt x="79" y="1306"/>
                      <a:pt x="79" y="1306"/>
                    </a:cubicBezTo>
                    <a:cubicBezTo>
                      <a:pt x="82" y="1298"/>
                      <a:pt x="87" y="1294"/>
                      <a:pt x="95" y="1293"/>
                    </a:cubicBezTo>
                    <a:cubicBezTo>
                      <a:pt x="103" y="1289"/>
                      <a:pt x="103" y="1289"/>
                      <a:pt x="103" y="1289"/>
                    </a:cubicBezTo>
                    <a:cubicBezTo>
                      <a:pt x="159" y="1284"/>
                      <a:pt x="159" y="1284"/>
                      <a:pt x="159" y="1284"/>
                    </a:cubicBezTo>
                    <a:cubicBezTo>
                      <a:pt x="181" y="1276"/>
                      <a:pt x="181" y="1276"/>
                      <a:pt x="181" y="1276"/>
                    </a:cubicBezTo>
                    <a:cubicBezTo>
                      <a:pt x="183" y="1275"/>
                      <a:pt x="183" y="1275"/>
                      <a:pt x="183" y="1275"/>
                    </a:cubicBezTo>
                    <a:cubicBezTo>
                      <a:pt x="186" y="1272"/>
                      <a:pt x="186" y="1272"/>
                      <a:pt x="186" y="1272"/>
                    </a:cubicBezTo>
                    <a:cubicBezTo>
                      <a:pt x="198" y="1298"/>
                      <a:pt x="198" y="1298"/>
                      <a:pt x="198" y="1298"/>
                    </a:cubicBezTo>
                    <a:cubicBezTo>
                      <a:pt x="199" y="1298"/>
                      <a:pt x="199" y="1298"/>
                      <a:pt x="199" y="1298"/>
                    </a:cubicBezTo>
                    <a:cubicBezTo>
                      <a:pt x="199" y="1298"/>
                      <a:pt x="199" y="1298"/>
                      <a:pt x="199" y="1298"/>
                    </a:cubicBezTo>
                    <a:cubicBezTo>
                      <a:pt x="200" y="1304"/>
                      <a:pt x="199" y="1309"/>
                      <a:pt x="196" y="1315"/>
                    </a:cubicBezTo>
                    <a:cubicBezTo>
                      <a:pt x="165" y="1358"/>
                      <a:pt x="165" y="1358"/>
                      <a:pt x="165" y="1358"/>
                    </a:cubicBezTo>
                    <a:cubicBezTo>
                      <a:pt x="167" y="1365"/>
                      <a:pt x="167" y="1365"/>
                      <a:pt x="167" y="1365"/>
                    </a:cubicBezTo>
                    <a:cubicBezTo>
                      <a:pt x="181" y="1379"/>
                      <a:pt x="181" y="1379"/>
                      <a:pt x="181" y="1379"/>
                    </a:cubicBezTo>
                    <a:cubicBezTo>
                      <a:pt x="195" y="1388"/>
                      <a:pt x="195" y="1388"/>
                      <a:pt x="195" y="1388"/>
                    </a:cubicBezTo>
                    <a:cubicBezTo>
                      <a:pt x="196" y="1388"/>
                      <a:pt x="196" y="1388"/>
                      <a:pt x="196" y="1388"/>
                    </a:cubicBezTo>
                    <a:cubicBezTo>
                      <a:pt x="202" y="1396"/>
                      <a:pt x="207" y="1401"/>
                      <a:pt x="214" y="1403"/>
                    </a:cubicBezTo>
                    <a:cubicBezTo>
                      <a:pt x="221" y="1405"/>
                      <a:pt x="229" y="1412"/>
                      <a:pt x="235" y="1420"/>
                    </a:cubicBezTo>
                    <a:cubicBezTo>
                      <a:pt x="236" y="1423"/>
                      <a:pt x="236" y="1423"/>
                      <a:pt x="236" y="1423"/>
                    </a:cubicBezTo>
                    <a:cubicBezTo>
                      <a:pt x="246" y="1428"/>
                      <a:pt x="246" y="1428"/>
                      <a:pt x="246" y="1428"/>
                    </a:cubicBezTo>
                    <a:cubicBezTo>
                      <a:pt x="250" y="1429"/>
                      <a:pt x="250" y="1429"/>
                      <a:pt x="250" y="1429"/>
                    </a:cubicBezTo>
                    <a:cubicBezTo>
                      <a:pt x="251" y="1429"/>
                      <a:pt x="251" y="1429"/>
                      <a:pt x="251" y="1429"/>
                    </a:cubicBezTo>
                    <a:cubicBezTo>
                      <a:pt x="254" y="1440"/>
                      <a:pt x="254" y="1440"/>
                      <a:pt x="254" y="1440"/>
                    </a:cubicBezTo>
                    <a:cubicBezTo>
                      <a:pt x="254" y="1440"/>
                      <a:pt x="254" y="1440"/>
                      <a:pt x="254" y="1440"/>
                    </a:cubicBezTo>
                    <a:cubicBezTo>
                      <a:pt x="255" y="1452"/>
                      <a:pt x="255" y="1452"/>
                      <a:pt x="255" y="1452"/>
                    </a:cubicBezTo>
                    <a:cubicBezTo>
                      <a:pt x="259" y="1469"/>
                      <a:pt x="259" y="1469"/>
                      <a:pt x="259" y="1469"/>
                    </a:cubicBezTo>
                    <a:cubicBezTo>
                      <a:pt x="286" y="1473"/>
                      <a:pt x="286" y="1473"/>
                      <a:pt x="286" y="1473"/>
                    </a:cubicBezTo>
                    <a:cubicBezTo>
                      <a:pt x="288" y="1473"/>
                      <a:pt x="288" y="1473"/>
                      <a:pt x="288" y="1473"/>
                    </a:cubicBezTo>
                    <a:cubicBezTo>
                      <a:pt x="289" y="1474"/>
                      <a:pt x="289" y="1474"/>
                      <a:pt x="289" y="1474"/>
                    </a:cubicBezTo>
                    <a:cubicBezTo>
                      <a:pt x="289" y="1475"/>
                      <a:pt x="289" y="1475"/>
                      <a:pt x="289" y="1475"/>
                    </a:cubicBezTo>
                    <a:cubicBezTo>
                      <a:pt x="290" y="1477"/>
                      <a:pt x="290" y="1477"/>
                      <a:pt x="290" y="1477"/>
                    </a:cubicBezTo>
                    <a:cubicBezTo>
                      <a:pt x="297" y="1492"/>
                      <a:pt x="297" y="1492"/>
                      <a:pt x="297" y="1492"/>
                    </a:cubicBezTo>
                    <a:cubicBezTo>
                      <a:pt x="318" y="1499"/>
                      <a:pt x="318" y="1499"/>
                      <a:pt x="318" y="1499"/>
                    </a:cubicBezTo>
                    <a:cubicBezTo>
                      <a:pt x="333" y="1492"/>
                      <a:pt x="333" y="1492"/>
                      <a:pt x="333" y="1492"/>
                    </a:cubicBezTo>
                    <a:cubicBezTo>
                      <a:pt x="331" y="1484"/>
                      <a:pt x="331" y="1484"/>
                      <a:pt x="331" y="1484"/>
                    </a:cubicBezTo>
                    <a:cubicBezTo>
                      <a:pt x="317" y="1471"/>
                      <a:pt x="317" y="1471"/>
                      <a:pt x="317" y="1471"/>
                    </a:cubicBezTo>
                    <a:cubicBezTo>
                      <a:pt x="319" y="1469"/>
                      <a:pt x="319" y="1469"/>
                      <a:pt x="319" y="1469"/>
                    </a:cubicBezTo>
                    <a:cubicBezTo>
                      <a:pt x="319" y="1467"/>
                      <a:pt x="319" y="1467"/>
                      <a:pt x="319" y="1467"/>
                    </a:cubicBezTo>
                    <a:cubicBezTo>
                      <a:pt x="331" y="1445"/>
                      <a:pt x="331" y="1445"/>
                      <a:pt x="331" y="1445"/>
                    </a:cubicBezTo>
                    <a:cubicBezTo>
                      <a:pt x="356" y="1445"/>
                      <a:pt x="356" y="1445"/>
                      <a:pt x="356" y="1445"/>
                    </a:cubicBezTo>
                    <a:cubicBezTo>
                      <a:pt x="357" y="1446"/>
                      <a:pt x="357" y="1446"/>
                      <a:pt x="357" y="1446"/>
                    </a:cubicBezTo>
                    <a:cubicBezTo>
                      <a:pt x="393" y="1458"/>
                      <a:pt x="393" y="1458"/>
                      <a:pt x="393" y="1458"/>
                    </a:cubicBezTo>
                    <a:cubicBezTo>
                      <a:pt x="413" y="1455"/>
                      <a:pt x="413" y="1455"/>
                      <a:pt x="413" y="1455"/>
                    </a:cubicBezTo>
                    <a:cubicBezTo>
                      <a:pt x="429" y="1440"/>
                      <a:pt x="429" y="1440"/>
                      <a:pt x="429" y="1440"/>
                    </a:cubicBezTo>
                    <a:cubicBezTo>
                      <a:pt x="447" y="1418"/>
                      <a:pt x="459" y="1409"/>
                      <a:pt x="466" y="1414"/>
                    </a:cubicBezTo>
                    <a:cubicBezTo>
                      <a:pt x="474" y="1413"/>
                      <a:pt x="474" y="1413"/>
                      <a:pt x="474" y="1413"/>
                    </a:cubicBezTo>
                    <a:cubicBezTo>
                      <a:pt x="484" y="1413"/>
                      <a:pt x="489" y="1414"/>
                      <a:pt x="492" y="1415"/>
                    </a:cubicBezTo>
                    <a:cubicBezTo>
                      <a:pt x="493" y="1417"/>
                      <a:pt x="495" y="1419"/>
                      <a:pt x="495" y="1421"/>
                    </a:cubicBezTo>
                    <a:cubicBezTo>
                      <a:pt x="495" y="1426"/>
                      <a:pt x="499" y="1434"/>
                      <a:pt x="505" y="1446"/>
                    </a:cubicBezTo>
                    <a:cubicBezTo>
                      <a:pt x="505" y="1447"/>
                      <a:pt x="505" y="1447"/>
                      <a:pt x="505" y="1447"/>
                    </a:cubicBezTo>
                    <a:cubicBezTo>
                      <a:pt x="505" y="1448"/>
                      <a:pt x="505" y="1448"/>
                      <a:pt x="505" y="1448"/>
                    </a:cubicBezTo>
                    <a:cubicBezTo>
                      <a:pt x="508" y="1462"/>
                      <a:pt x="508" y="1462"/>
                      <a:pt x="508" y="1462"/>
                    </a:cubicBezTo>
                    <a:cubicBezTo>
                      <a:pt x="508" y="1466"/>
                      <a:pt x="508" y="1466"/>
                      <a:pt x="508" y="1466"/>
                    </a:cubicBezTo>
                    <a:cubicBezTo>
                      <a:pt x="504" y="1483"/>
                      <a:pt x="504" y="1483"/>
                      <a:pt x="504" y="1483"/>
                    </a:cubicBezTo>
                    <a:cubicBezTo>
                      <a:pt x="504" y="1483"/>
                      <a:pt x="504" y="1483"/>
                      <a:pt x="504" y="1483"/>
                    </a:cubicBezTo>
                    <a:cubicBezTo>
                      <a:pt x="504" y="1484"/>
                      <a:pt x="504" y="1484"/>
                      <a:pt x="504" y="1484"/>
                    </a:cubicBezTo>
                    <a:cubicBezTo>
                      <a:pt x="503" y="1485"/>
                      <a:pt x="503" y="1485"/>
                      <a:pt x="503" y="1485"/>
                    </a:cubicBezTo>
                    <a:cubicBezTo>
                      <a:pt x="485" y="1506"/>
                      <a:pt x="485" y="1506"/>
                      <a:pt x="485" y="1506"/>
                    </a:cubicBezTo>
                    <a:cubicBezTo>
                      <a:pt x="484" y="1507"/>
                      <a:pt x="484" y="1507"/>
                      <a:pt x="484" y="1507"/>
                    </a:cubicBezTo>
                    <a:cubicBezTo>
                      <a:pt x="484" y="1507"/>
                      <a:pt x="484" y="1507"/>
                      <a:pt x="484" y="1507"/>
                    </a:cubicBezTo>
                    <a:cubicBezTo>
                      <a:pt x="446" y="1524"/>
                      <a:pt x="446" y="1524"/>
                      <a:pt x="446" y="1524"/>
                    </a:cubicBezTo>
                    <a:cubicBezTo>
                      <a:pt x="441" y="1534"/>
                      <a:pt x="441" y="1534"/>
                      <a:pt x="441" y="1534"/>
                    </a:cubicBezTo>
                    <a:cubicBezTo>
                      <a:pt x="435" y="1565"/>
                      <a:pt x="435" y="1565"/>
                      <a:pt x="435" y="1565"/>
                    </a:cubicBezTo>
                    <a:cubicBezTo>
                      <a:pt x="439" y="1580"/>
                      <a:pt x="439" y="1580"/>
                      <a:pt x="439" y="1580"/>
                    </a:cubicBezTo>
                    <a:cubicBezTo>
                      <a:pt x="448" y="1595"/>
                      <a:pt x="448" y="1595"/>
                      <a:pt x="448" y="1595"/>
                    </a:cubicBezTo>
                    <a:cubicBezTo>
                      <a:pt x="452" y="1599"/>
                      <a:pt x="452" y="1599"/>
                      <a:pt x="452" y="1599"/>
                    </a:cubicBezTo>
                    <a:cubicBezTo>
                      <a:pt x="465" y="1607"/>
                      <a:pt x="465" y="1607"/>
                      <a:pt x="465" y="1607"/>
                    </a:cubicBezTo>
                    <a:cubicBezTo>
                      <a:pt x="509" y="1607"/>
                      <a:pt x="509" y="1607"/>
                      <a:pt x="509" y="1607"/>
                    </a:cubicBezTo>
                    <a:cubicBezTo>
                      <a:pt x="546" y="1602"/>
                      <a:pt x="546" y="1602"/>
                      <a:pt x="546" y="1602"/>
                    </a:cubicBezTo>
                    <a:cubicBezTo>
                      <a:pt x="552" y="1596"/>
                      <a:pt x="552" y="1596"/>
                      <a:pt x="552" y="1596"/>
                    </a:cubicBezTo>
                    <a:cubicBezTo>
                      <a:pt x="557" y="1590"/>
                      <a:pt x="562" y="1588"/>
                      <a:pt x="565" y="1588"/>
                    </a:cubicBezTo>
                    <a:cubicBezTo>
                      <a:pt x="591" y="1592"/>
                      <a:pt x="591" y="1592"/>
                      <a:pt x="591" y="1592"/>
                    </a:cubicBezTo>
                    <a:cubicBezTo>
                      <a:pt x="593" y="1588"/>
                      <a:pt x="593" y="1588"/>
                      <a:pt x="593" y="1588"/>
                    </a:cubicBezTo>
                    <a:cubicBezTo>
                      <a:pt x="591" y="1581"/>
                      <a:pt x="591" y="1574"/>
                      <a:pt x="595" y="1568"/>
                    </a:cubicBezTo>
                    <a:cubicBezTo>
                      <a:pt x="605" y="1550"/>
                      <a:pt x="605" y="1550"/>
                      <a:pt x="605" y="1550"/>
                    </a:cubicBezTo>
                    <a:cubicBezTo>
                      <a:pt x="605" y="1516"/>
                      <a:pt x="605" y="1516"/>
                      <a:pt x="605" y="1516"/>
                    </a:cubicBezTo>
                    <a:cubicBezTo>
                      <a:pt x="605" y="1515"/>
                      <a:pt x="605" y="1515"/>
                      <a:pt x="605" y="1515"/>
                    </a:cubicBezTo>
                    <a:cubicBezTo>
                      <a:pt x="624" y="1460"/>
                      <a:pt x="624" y="1460"/>
                      <a:pt x="624" y="1460"/>
                    </a:cubicBezTo>
                    <a:cubicBezTo>
                      <a:pt x="625" y="1459"/>
                      <a:pt x="625" y="1459"/>
                      <a:pt x="625" y="1459"/>
                    </a:cubicBezTo>
                    <a:cubicBezTo>
                      <a:pt x="625" y="1458"/>
                      <a:pt x="625" y="1458"/>
                      <a:pt x="625" y="1458"/>
                    </a:cubicBezTo>
                    <a:cubicBezTo>
                      <a:pt x="626" y="1458"/>
                      <a:pt x="626" y="1458"/>
                      <a:pt x="626" y="1458"/>
                    </a:cubicBezTo>
                    <a:cubicBezTo>
                      <a:pt x="626" y="1457"/>
                      <a:pt x="626" y="1457"/>
                      <a:pt x="626" y="1457"/>
                    </a:cubicBezTo>
                    <a:cubicBezTo>
                      <a:pt x="659" y="1431"/>
                      <a:pt x="659" y="1431"/>
                      <a:pt x="659" y="1431"/>
                    </a:cubicBezTo>
                    <a:cubicBezTo>
                      <a:pt x="661" y="1429"/>
                      <a:pt x="661" y="1429"/>
                      <a:pt x="661" y="1429"/>
                    </a:cubicBezTo>
                    <a:cubicBezTo>
                      <a:pt x="690" y="1441"/>
                      <a:pt x="690" y="1441"/>
                      <a:pt x="690" y="1441"/>
                    </a:cubicBezTo>
                    <a:cubicBezTo>
                      <a:pt x="690" y="1441"/>
                      <a:pt x="690" y="1441"/>
                      <a:pt x="690" y="1441"/>
                    </a:cubicBezTo>
                    <a:cubicBezTo>
                      <a:pt x="705" y="1452"/>
                      <a:pt x="712" y="1460"/>
                      <a:pt x="712" y="1466"/>
                    </a:cubicBezTo>
                    <a:cubicBezTo>
                      <a:pt x="710" y="1489"/>
                      <a:pt x="710" y="1489"/>
                      <a:pt x="710" y="1489"/>
                    </a:cubicBezTo>
                    <a:cubicBezTo>
                      <a:pt x="700" y="1504"/>
                      <a:pt x="700" y="1504"/>
                      <a:pt x="700" y="1504"/>
                    </a:cubicBezTo>
                    <a:cubicBezTo>
                      <a:pt x="693" y="1525"/>
                      <a:pt x="693" y="1525"/>
                      <a:pt x="693" y="1525"/>
                    </a:cubicBezTo>
                    <a:cubicBezTo>
                      <a:pt x="693" y="1548"/>
                      <a:pt x="693" y="1548"/>
                      <a:pt x="693" y="1548"/>
                    </a:cubicBezTo>
                    <a:cubicBezTo>
                      <a:pt x="700" y="1559"/>
                      <a:pt x="700" y="1559"/>
                      <a:pt x="700" y="1559"/>
                    </a:cubicBezTo>
                    <a:cubicBezTo>
                      <a:pt x="710" y="1557"/>
                      <a:pt x="710" y="1557"/>
                      <a:pt x="710" y="1557"/>
                    </a:cubicBezTo>
                    <a:cubicBezTo>
                      <a:pt x="712" y="1556"/>
                      <a:pt x="712" y="1556"/>
                      <a:pt x="712" y="1556"/>
                    </a:cubicBezTo>
                    <a:cubicBezTo>
                      <a:pt x="728" y="1557"/>
                      <a:pt x="728" y="1557"/>
                      <a:pt x="728" y="1557"/>
                    </a:cubicBezTo>
                    <a:cubicBezTo>
                      <a:pt x="736" y="1562"/>
                      <a:pt x="741" y="1569"/>
                      <a:pt x="746" y="1580"/>
                    </a:cubicBezTo>
                    <a:cubicBezTo>
                      <a:pt x="755" y="1583"/>
                      <a:pt x="755" y="1583"/>
                      <a:pt x="755" y="1583"/>
                    </a:cubicBezTo>
                    <a:cubicBezTo>
                      <a:pt x="756" y="1583"/>
                      <a:pt x="756" y="1583"/>
                      <a:pt x="756" y="1583"/>
                    </a:cubicBezTo>
                    <a:cubicBezTo>
                      <a:pt x="756" y="1583"/>
                      <a:pt x="756" y="1583"/>
                      <a:pt x="756" y="1583"/>
                    </a:cubicBezTo>
                    <a:cubicBezTo>
                      <a:pt x="757" y="1583"/>
                      <a:pt x="757" y="1583"/>
                      <a:pt x="757" y="1583"/>
                    </a:cubicBezTo>
                    <a:cubicBezTo>
                      <a:pt x="793" y="1600"/>
                      <a:pt x="793" y="1600"/>
                      <a:pt x="793" y="1600"/>
                    </a:cubicBezTo>
                    <a:cubicBezTo>
                      <a:pt x="809" y="1605"/>
                      <a:pt x="809" y="1605"/>
                      <a:pt x="809" y="1605"/>
                    </a:cubicBezTo>
                    <a:cubicBezTo>
                      <a:pt x="831" y="1602"/>
                      <a:pt x="831" y="1602"/>
                      <a:pt x="831" y="1602"/>
                    </a:cubicBezTo>
                    <a:cubicBezTo>
                      <a:pt x="841" y="1589"/>
                      <a:pt x="841" y="1589"/>
                      <a:pt x="841" y="1589"/>
                    </a:cubicBezTo>
                    <a:cubicBezTo>
                      <a:pt x="853" y="1537"/>
                      <a:pt x="853" y="1537"/>
                      <a:pt x="853" y="1537"/>
                    </a:cubicBezTo>
                    <a:cubicBezTo>
                      <a:pt x="854" y="1509"/>
                      <a:pt x="854" y="1509"/>
                      <a:pt x="854" y="1509"/>
                    </a:cubicBezTo>
                    <a:cubicBezTo>
                      <a:pt x="854" y="1507"/>
                      <a:pt x="854" y="1507"/>
                      <a:pt x="854" y="1507"/>
                    </a:cubicBezTo>
                    <a:cubicBezTo>
                      <a:pt x="857" y="1506"/>
                      <a:pt x="857" y="1506"/>
                      <a:pt x="857" y="1506"/>
                    </a:cubicBezTo>
                    <a:cubicBezTo>
                      <a:pt x="858" y="1505"/>
                      <a:pt x="858" y="1505"/>
                      <a:pt x="858" y="1505"/>
                    </a:cubicBezTo>
                    <a:cubicBezTo>
                      <a:pt x="878" y="1488"/>
                      <a:pt x="878" y="1488"/>
                      <a:pt x="878" y="1488"/>
                    </a:cubicBezTo>
                    <a:cubicBezTo>
                      <a:pt x="889" y="1473"/>
                      <a:pt x="889" y="1473"/>
                      <a:pt x="889" y="1473"/>
                    </a:cubicBezTo>
                    <a:cubicBezTo>
                      <a:pt x="890" y="1472"/>
                      <a:pt x="890" y="1472"/>
                      <a:pt x="890" y="1472"/>
                    </a:cubicBezTo>
                    <a:cubicBezTo>
                      <a:pt x="911" y="1462"/>
                      <a:pt x="911" y="1462"/>
                      <a:pt x="911" y="1462"/>
                    </a:cubicBezTo>
                    <a:cubicBezTo>
                      <a:pt x="924" y="1455"/>
                      <a:pt x="924" y="1455"/>
                      <a:pt x="924" y="1455"/>
                    </a:cubicBezTo>
                    <a:cubicBezTo>
                      <a:pt x="940" y="1449"/>
                      <a:pt x="940" y="1449"/>
                      <a:pt x="940" y="1449"/>
                    </a:cubicBezTo>
                    <a:cubicBezTo>
                      <a:pt x="931" y="1417"/>
                      <a:pt x="931" y="1417"/>
                      <a:pt x="931" y="1417"/>
                    </a:cubicBezTo>
                    <a:cubicBezTo>
                      <a:pt x="967" y="1421"/>
                      <a:pt x="967" y="1421"/>
                      <a:pt x="967" y="1421"/>
                    </a:cubicBezTo>
                    <a:cubicBezTo>
                      <a:pt x="967" y="1421"/>
                      <a:pt x="967" y="1421"/>
                      <a:pt x="967" y="1421"/>
                    </a:cubicBezTo>
                    <a:cubicBezTo>
                      <a:pt x="967" y="1422"/>
                      <a:pt x="967" y="1422"/>
                      <a:pt x="967" y="1422"/>
                    </a:cubicBezTo>
                    <a:cubicBezTo>
                      <a:pt x="967" y="1422"/>
                      <a:pt x="967" y="1422"/>
                      <a:pt x="967" y="1422"/>
                    </a:cubicBezTo>
                    <a:cubicBezTo>
                      <a:pt x="986" y="1430"/>
                      <a:pt x="986" y="1430"/>
                      <a:pt x="986" y="1430"/>
                    </a:cubicBezTo>
                    <a:cubicBezTo>
                      <a:pt x="986" y="1430"/>
                      <a:pt x="986" y="1430"/>
                      <a:pt x="986" y="1430"/>
                    </a:cubicBezTo>
                    <a:cubicBezTo>
                      <a:pt x="986" y="1429"/>
                      <a:pt x="986" y="1429"/>
                      <a:pt x="986" y="1429"/>
                    </a:cubicBezTo>
                    <a:cubicBezTo>
                      <a:pt x="992" y="1409"/>
                      <a:pt x="992" y="1409"/>
                      <a:pt x="992" y="1409"/>
                    </a:cubicBezTo>
                    <a:cubicBezTo>
                      <a:pt x="992" y="1405"/>
                      <a:pt x="992" y="1405"/>
                      <a:pt x="992" y="1405"/>
                    </a:cubicBezTo>
                    <a:cubicBezTo>
                      <a:pt x="995" y="1407"/>
                      <a:pt x="995" y="1407"/>
                      <a:pt x="995" y="1407"/>
                    </a:cubicBezTo>
                    <a:cubicBezTo>
                      <a:pt x="997" y="1407"/>
                      <a:pt x="997" y="1407"/>
                      <a:pt x="997" y="1407"/>
                    </a:cubicBezTo>
                    <a:cubicBezTo>
                      <a:pt x="1014" y="1411"/>
                      <a:pt x="1014" y="1411"/>
                      <a:pt x="1014" y="1411"/>
                    </a:cubicBezTo>
                    <a:cubicBezTo>
                      <a:pt x="1022" y="1411"/>
                      <a:pt x="1022" y="1411"/>
                      <a:pt x="1022" y="1411"/>
                    </a:cubicBezTo>
                    <a:cubicBezTo>
                      <a:pt x="1038" y="1393"/>
                      <a:pt x="1038" y="1393"/>
                      <a:pt x="1038" y="1393"/>
                    </a:cubicBezTo>
                    <a:cubicBezTo>
                      <a:pt x="1039" y="1393"/>
                      <a:pt x="1039" y="1393"/>
                      <a:pt x="1039" y="1393"/>
                    </a:cubicBezTo>
                    <a:cubicBezTo>
                      <a:pt x="1040" y="1392"/>
                      <a:pt x="1040" y="1392"/>
                      <a:pt x="1040" y="1392"/>
                    </a:cubicBezTo>
                    <a:cubicBezTo>
                      <a:pt x="1041" y="1392"/>
                      <a:pt x="1041" y="1392"/>
                      <a:pt x="1041" y="1392"/>
                    </a:cubicBezTo>
                    <a:cubicBezTo>
                      <a:pt x="1062" y="1388"/>
                      <a:pt x="1062" y="1388"/>
                      <a:pt x="1062" y="1388"/>
                    </a:cubicBezTo>
                    <a:cubicBezTo>
                      <a:pt x="1080" y="1371"/>
                      <a:pt x="1080" y="1371"/>
                      <a:pt x="1080" y="1371"/>
                    </a:cubicBezTo>
                    <a:cubicBezTo>
                      <a:pt x="1090" y="1357"/>
                      <a:pt x="1090" y="1357"/>
                      <a:pt x="1090" y="1357"/>
                    </a:cubicBezTo>
                    <a:cubicBezTo>
                      <a:pt x="1090" y="1340"/>
                      <a:pt x="1090" y="1340"/>
                      <a:pt x="1090" y="1340"/>
                    </a:cubicBezTo>
                    <a:cubicBezTo>
                      <a:pt x="1090" y="1334"/>
                      <a:pt x="1093" y="1329"/>
                      <a:pt x="1099" y="1326"/>
                    </a:cubicBezTo>
                    <a:cubicBezTo>
                      <a:pt x="1099" y="1326"/>
                      <a:pt x="1099" y="1326"/>
                      <a:pt x="1099" y="1326"/>
                    </a:cubicBezTo>
                    <a:cubicBezTo>
                      <a:pt x="1101" y="1326"/>
                      <a:pt x="1101" y="1326"/>
                      <a:pt x="1101" y="1326"/>
                    </a:cubicBezTo>
                    <a:cubicBezTo>
                      <a:pt x="1102" y="1326"/>
                      <a:pt x="1102" y="1326"/>
                      <a:pt x="1102" y="1326"/>
                    </a:cubicBezTo>
                    <a:cubicBezTo>
                      <a:pt x="1122" y="1328"/>
                      <a:pt x="1122" y="1328"/>
                      <a:pt x="1122" y="1328"/>
                    </a:cubicBezTo>
                    <a:cubicBezTo>
                      <a:pt x="1131" y="1323"/>
                      <a:pt x="1131" y="1323"/>
                      <a:pt x="1131" y="1323"/>
                    </a:cubicBezTo>
                    <a:cubicBezTo>
                      <a:pt x="1134" y="1308"/>
                      <a:pt x="1134" y="1308"/>
                      <a:pt x="1134" y="1308"/>
                    </a:cubicBezTo>
                    <a:cubicBezTo>
                      <a:pt x="1155" y="1302"/>
                      <a:pt x="1155" y="1302"/>
                      <a:pt x="1155" y="1302"/>
                    </a:cubicBezTo>
                    <a:cubicBezTo>
                      <a:pt x="1156" y="1302"/>
                      <a:pt x="1156" y="1302"/>
                      <a:pt x="1156" y="1302"/>
                    </a:cubicBezTo>
                    <a:cubicBezTo>
                      <a:pt x="1157" y="1302"/>
                      <a:pt x="1157" y="1302"/>
                      <a:pt x="1157" y="1302"/>
                    </a:cubicBezTo>
                    <a:cubicBezTo>
                      <a:pt x="1157" y="1302"/>
                      <a:pt x="1157" y="1302"/>
                      <a:pt x="1157" y="1302"/>
                    </a:cubicBezTo>
                    <a:cubicBezTo>
                      <a:pt x="1184" y="1305"/>
                      <a:pt x="1184" y="1305"/>
                      <a:pt x="1184" y="1305"/>
                    </a:cubicBezTo>
                    <a:cubicBezTo>
                      <a:pt x="1205" y="1300"/>
                      <a:pt x="1205" y="1300"/>
                      <a:pt x="1205" y="1300"/>
                    </a:cubicBezTo>
                    <a:cubicBezTo>
                      <a:pt x="1217" y="1287"/>
                      <a:pt x="1217" y="1287"/>
                      <a:pt x="1217" y="1287"/>
                    </a:cubicBezTo>
                    <a:cubicBezTo>
                      <a:pt x="1226" y="1270"/>
                      <a:pt x="1226" y="1270"/>
                      <a:pt x="1226" y="1270"/>
                    </a:cubicBezTo>
                    <a:cubicBezTo>
                      <a:pt x="1210" y="1253"/>
                      <a:pt x="1210" y="1253"/>
                      <a:pt x="1210" y="1253"/>
                    </a:cubicBezTo>
                    <a:cubicBezTo>
                      <a:pt x="1210" y="1252"/>
                      <a:pt x="1210" y="1252"/>
                      <a:pt x="1210" y="1252"/>
                    </a:cubicBezTo>
                    <a:cubicBezTo>
                      <a:pt x="1210" y="1252"/>
                      <a:pt x="1210" y="1252"/>
                      <a:pt x="1210" y="1252"/>
                    </a:cubicBezTo>
                    <a:cubicBezTo>
                      <a:pt x="1207" y="1240"/>
                      <a:pt x="1207" y="1240"/>
                      <a:pt x="1207" y="1240"/>
                    </a:cubicBezTo>
                    <a:cubicBezTo>
                      <a:pt x="1207" y="1240"/>
                      <a:pt x="1207" y="1240"/>
                      <a:pt x="1207" y="1240"/>
                    </a:cubicBezTo>
                    <a:cubicBezTo>
                      <a:pt x="1203" y="1221"/>
                      <a:pt x="1203" y="1221"/>
                      <a:pt x="1203" y="1221"/>
                    </a:cubicBezTo>
                    <a:cubicBezTo>
                      <a:pt x="1203" y="1220"/>
                      <a:pt x="1203" y="1220"/>
                      <a:pt x="1203" y="1220"/>
                    </a:cubicBezTo>
                    <a:cubicBezTo>
                      <a:pt x="1212" y="1203"/>
                      <a:pt x="1212" y="1203"/>
                      <a:pt x="1212" y="1203"/>
                    </a:cubicBezTo>
                    <a:cubicBezTo>
                      <a:pt x="1212" y="1198"/>
                      <a:pt x="1215" y="1190"/>
                      <a:pt x="1224" y="1182"/>
                    </a:cubicBezTo>
                    <a:cubicBezTo>
                      <a:pt x="1235" y="1159"/>
                      <a:pt x="1235" y="1159"/>
                      <a:pt x="1235" y="1159"/>
                    </a:cubicBezTo>
                    <a:cubicBezTo>
                      <a:pt x="1235" y="1157"/>
                      <a:pt x="1235" y="1157"/>
                      <a:pt x="1235" y="1157"/>
                    </a:cubicBezTo>
                    <a:cubicBezTo>
                      <a:pt x="1236" y="1157"/>
                      <a:pt x="1236" y="1157"/>
                      <a:pt x="1236" y="1157"/>
                    </a:cubicBezTo>
                    <a:cubicBezTo>
                      <a:pt x="1247" y="1141"/>
                      <a:pt x="1247" y="1141"/>
                      <a:pt x="1247" y="1141"/>
                    </a:cubicBezTo>
                    <a:cubicBezTo>
                      <a:pt x="1263" y="1109"/>
                      <a:pt x="1263" y="1109"/>
                      <a:pt x="1263" y="1109"/>
                    </a:cubicBezTo>
                    <a:cubicBezTo>
                      <a:pt x="1278" y="1130"/>
                      <a:pt x="1278" y="1130"/>
                      <a:pt x="1278" y="1130"/>
                    </a:cubicBezTo>
                    <a:cubicBezTo>
                      <a:pt x="1279" y="1131"/>
                      <a:pt x="1279" y="1131"/>
                      <a:pt x="1279" y="1131"/>
                    </a:cubicBezTo>
                    <a:cubicBezTo>
                      <a:pt x="1279" y="1132"/>
                      <a:pt x="1279" y="1132"/>
                      <a:pt x="1279" y="1132"/>
                    </a:cubicBezTo>
                    <a:cubicBezTo>
                      <a:pt x="1284" y="1153"/>
                      <a:pt x="1284" y="1153"/>
                      <a:pt x="1284" y="1153"/>
                    </a:cubicBezTo>
                    <a:cubicBezTo>
                      <a:pt x="1284" y="1154"/>
                      <a:pt x="1284" y="1154"/>
                      <a:pt x="1284" y="1154"/>
                    </a:cubicBezTo>
                    <a:cubicBezTo>
                      <a:pt x="1287" y="1175"/>
                      <a:pt x="1287" y="1175"/>
                      <a:pt x="1287" y="1175"/>
                    </a:cubicBezTo>
                    <a:cubicBezTo>
                      <a:pt x="1302" y="1182"/>
                      <a:pt x="1302" y="1182"/>
                      <a:pt x="1302" y="1182"/>
                    </a:cubicBezTo>
                    <a:cubicBezTo>
                      <a:pt x="1303" y="1182"/>
                      <a:pt x="1303" y="1182"/>
                      <a:pt x="1303" y="1182"/>
                    </a:cubicBezTo>
                    <a:cubicBezTo>
                      <a:pt x="1303" y="1182"/>
                      <a:pt x="1303" y="1182"/>
                      <a:pt x="1303" y="1182"/>
                    </a:cubicBezTo>
                    <a:cubicBezTo>
                      <a:pt x="1303" y="1182"/>
                      <a:pt x="1303" y="1182"/>
                      <a:pt x="1303" y="1182"/>
                    </a:cubicBezTo>
                    <a:cubicBezTo>
                      <a:pt x="1307" y="1184"/>
                      <a:pt x="1307" y="1184"/>
                      <a:pt x="1307" y="1184"/>
                    </a:cubicBezTo>
                    <a:cubicBezTo>
                      <a:pt x="1308" y="1183"/>
                      <a:pt x="1308" y="1183"/>
                      <a:pt x="1308" y="1183"/>
                    </a:cubicBezTo>
                    <a:cubicBezTo>
                      <a:pt x="1321" y="1161"/>
                      <a:pt x="1321" y="1161"/>
                      <a:pt x="1321" y="1161"/>
                    </a:cubicBezTo>
                    <a:cubicBezTo>
                      <a:pt x="1328" y="1140"/>
                      <a:pt x="1328" y="1140"/>
                      <a:pt x="1328" y="1140"/>
                    </a:cubicBezTo>
                    <a:cubicBezTo>
                      <a:pt x="1331" y="1141"/>
                      <a:pt x="1331" y="1141"/>
                      <a:pt x="1331" y="1141"/>
                    </a:cubicBezTo>
                    <a:cubicBezTo>
                      <a:pt x="1335" y="1142"/>
                      <a:pt x="1335" y="1142"/>
                      <a:pt x="1335" y="1142"/>
                    </a:cubicBezTo>
                    <a:cubicBezTo>
                      <a:pt x="1365" y="1152"/>
                      <a:pt x="1365" y="1152"/>
                      <a:pt x="1365" y="1152"/>
                    </a:cubicBezTo>
                    <a:cubicBezTo>
                      <a:pt x="1380" y="1141"/>
                      <a:pt x="1380" y="1141"/>
                      <a:pt x="1380" y="1141"/>
                    </a:cubicBezTo>
                    <a:cubicBezTo>
                      <a:pt x="1381" y="1140"/>
                      <a:pt x="1381" y="1140"/>
                      <a:pt x="1381" y="1140"/>
                    </a:cubicBezTo>
                    <a:cubicBezTo>
                      <a:pt x="1383" y="1140"/>
                      <a:pt x="1383" y="1140"/>
                      <a:pt x="1383" y="1140"/>
                    </a:cubicBezTo>
                    <a:cubicBezTo>
                      <a:pt x="1398" y="1138"/>
                      <a:pt x="1398" y="1138"/>
                      <a:pt x="1398" y="1138"/>
                    </a:cubicBezTo>
                    <a:cubicBezTo>
                      <a:pt x="1408" y="1121"/>
                      <a:pt x="1408" y="1121"/>
                      <a:pt x="1408" y="1121"/>
                    </a:cubicBezTo>
                    <a:cubicBezTo>
                      <a:pt x="1408" y="1098"/>
                      <a:pt x="1408" y="1098"/>
                      <a:pt x="1408" y="1098"/>
                    </a:cubicBezTo>
                    <a:cubicBezTo>
                      <a:pt x="1416" y="1065"/>
                      <a:pt x="1416" y="1065"/>
                      <a:pt x="1416" y="1065"/>
                    </a:cubicBezTo>
                    <a:cubicBezTo>
                      <a:pt x="1418" y="1066"/>
                      <a:pt x="1418" y="1066"/>
                      <a:pt x="1418" y="1066"/>
                    </a:cubicBezTo>
                    <a:cubicBezTo>
                      <a:pt x="1421" y="1066"/>
                      <a:pt x="1421" y="1066"/>
                      <a:pt x="1421" y="1066"/>
                    </a:cubicBezTo>
                    <a:cubicBezTo>
                      <a:pt x="1444" y="1071"/>
                      <a:pt x="1444" y="1071"/>
                      <a:pt x="1444" y="1071"/>
                    </a:cubicBezTo>
                    <a:cubicBezTo>
                      <a:pt x="1455" y="1052"/>
                      <a:pt x="1455" y="1052"/>
                      <a:pt x="1455" y="1052"/>
                    </a:cubicBezTo>
                    <a:cubicBezTo>
                      <a:pt x="1456" y="1052"/>
                      <a:pt x="1456" y="1052"/>
                      <a:pt x="1456" y="1052"/>
                    </a:cubicBezTo>
                    <a:cubicBezTo>
                      <a:pt x="1458" y="1052"/>
                      <a:pt x="1458" y="1052"/>
                      <a:pt x="1458" y="1052"/>
                    </a:cubicBezTo>
                    <a:cubicBezTo>
                      <a:pt x="1479" y="1050"/>
                      <a:pt x="1479" y="1050"/>
                      <a:pt x="1479" y="1050"/>
                    </a:cubicBezTo>
                    <a:cubicBezTo>
                      <a:pt x="1482" y="1050"/>
                      <a:pt x="1482" y="1050"/>
                      <a:pt x="1482" y="1050"/>
                    </a:cubicBezTo>
                    <a:cubicBezTo>
                      <a:pt x="1482" y="1051"/>
                      <a:pt x="1482" y="1051"/>
                      <a:pt x="1482" y="1051"/>
                    </a:cubicBezTo>
                    <a:cubicBezTo>
                      <a:pt x="1484" y="1052"/>
                      <a:pt x="1484" y="1052"/>
                      <a:pt x="1484" y="1052"/>
                    </a:cubicBezTo>
                    <a:cubicBezTo>
                      <a:pt x="1495" y="1067"/>
                      <a:pt x="1495" y="1067"/>
                      <a:pt x="1495" y="1067"/>
                    </a:cubicBezTo>
                    <a:cubicBezTo>
                      <a:pt x="1495" y="1068"/>
                      <a:pt x="1495" y="1068"/>
                      <a:pt x="1495" y="1068"/>
                    </a:cubicBezTo>
                    <a:cubicBezTo>
                      <a:pt x="1496" y="1069"/>
                      <a:pt x="1496" y="1069"/>
                      <a:pt x="1496" y="1069"/>
                    </a:cubicBezTo>
                    <a:cubicBezTo>
                      <a:pt x="1496" y="1071"/>
                      <a:pt x="1496" y="1071"/>
                      <a:pt x="1496" y="1071"/>
                    </a:cubicBezTo>
                    <a:cubicBezTo>
                      <a:pt x="1498" y="1092"/>
                      <a:pt x="1498" y="1092"/>
                      <a:pt x="1498" y="1092"/>
                    </a:cubicBezTo>
                    <a:cubicBezTo>
                      <a:pt x="1509" y="1102"/>
                      <a:pt x="1509" y="1102"/>
                      <a:pt x="1509" y="1102"/>
                    </a:cubicBezTo>
                    <a:cubicBezTo>
                      <a:pt x="1524" y="1088"/>
                      <a:pt x="1524" y="1088"/>
                      <a:pt x="1524" y="1088"/>
                    </a:cubicBezTo>
                    <a:cubicBezTo>
                      <a:pt x="1527" y="1092"/>
                      <a:pt x="1527" y="1092"/>
                      <a:pt x="1527" y="1092"/>
                    </a:cubicBezTo>
                    <a:cubicBezTo>
                      <a:pt x="1532" y="1097"/>
                      <a:pt x="1534" y="1103"/>
                      <a:pt x="1534" y="1109"/>
                    </a:cubicBezTo>
                    <a:cubicBezTo>
                      <a:pt x="1534" y="1128"/>
                      <a:pt x="1534" y="1128"/>
                      <a:pt x="1534" y="1128"/>
                    </a:cubicBezTo>
                    <a:cubicBezTo>
                      <a:pt x="1527" y="1147"/>
                      <a:pt x="1527" y="1147"/>
                      <a:pt x="1527" y="1147"/>
                    </a:cubicBezTo>
                    <a:cubicBezTo>
                      <a:pt x="1532" y="1155"/>
                      <a:pt x="1532" y="1155"/>
                      <a:pt x="1532" y="1155"/>
                    </a:cubicBezTo>
                    <a:cubicBezTo>
                      <a:pt x="1543" y="1167"/>
                      <a:pt x="1543" y="1167"/>
                      <a:pt x="1543" y="1167"/>
                    </a:cubicBezTo>
                    <a:cubicBezTo>
                      <a:pt x="1587" y="1173"/>
                      <a:pt x="1587" y="1173"/>
                      <a:pt x="1587" y="1173"/>
                    </a:cubicBezTo>
                    <a:cubicBezTo>
                      <a:pt x="1588" y="1174"/>
                      <a:pt x="1588" y="1174"/>
                      <a:pt x="1588" y="1174"/>
                    </a:cubicBezTo>
                    <a:cubicBezTo>
                      <a:pt x="1588" y="1174"/>
                      <a:pt x="1588" y="1174"/>
                      <a:pt x="1588" y="1174"/>
                    </a:cubicBezTo>
                    <a:cubicBezTo>
                      <a:pt x="1590" y="1175"/>
                      <a:pt x="1590" y="1175"/>
                      <a:pt x="1590" y="1175"/>
                    </a:cubicBezTo>
                    <a:cubicBezTo>
                      <a:pt x="1590" y="1175"/>
                      <a:pt x="1590" y="1175"/>
                      <a:pt x="1590" y="1175"/>
                    </a:cubicBezTo>
                    <a:cubicBezTo>
                      <a:pt x="1593" y="1179"/>
                      <a:pt x="1593" y="1179"/>
                      <a:pt x="1593" y="1179"/>
                    </a:cubicBezTo>
                    <a:cubicBezTo>
                      <a:pt x="1606" y="1161"/>
                      <a:pt x="1606" y="1161"/>
                      <a:pt x="1606" y="1161"/>
                    </a:cubicBezTo>
                    <a:cubicBezTo>
                      <a:pt x="1607" y="1161"/>
                      <a:pt x="1607" y="1161"/>
                      <a:pt x="1607" y="1161"/>
                    </a:cubicBezTo>
                    <a:cubicBezTo>
                      <a:pt x="1617" y="1150"/>
                      <a:pt x="1617" y="1150"/>
                      <a:pt x="1617" y="1150"/>
                    </a:cubicBezTo>
                    <a:cubicBezTo>
                      <a:pt x="1613" y="1134"/>
                      <a:pt x="1613" y="1134"/>
                      <a:pt x="1613" y="1134"/>
                    </a:cubicBezTo>
                    <a:cubicBezTo>
                      <a:pt x="1602" y="1067"/>
                      <a:pt x="1602" y="1067"/>
                      <a:pt x="1602" y="1067"/>
                    </a:cubicBezTo>
                    <a:cubicBezTo>
                      <a:pt x="1632" y="1081"/>
                      <a:pt x="1632" y="1081"/>
                      <a:pt x="1632" y="1081"/>
                    </a:cubicBezTo>
                    <a:cubicBezTo>
                      <a:pt x="1633" y="1081"/>
                      <a:pt x="1633" y="1081"/>
                      <a:pt x="1633" y="1081"/>
                    </a:cubicBezTo>
                    <a:cubicBezTo>
                      <a:pt x="1634" y="1081"/>
                      <a:pt x="1634" y="1081"/>
                      <a:pt x="1634" y="1081"/>
                    </a:cubicBezTo>
                    <a:cubicBezTo>
                      <a:pt x="1648" y="1098"/>
                      <a:pt x="1648" y="1098"/>
                      <a:pt x="1648" y="1098"/>
                    </a:cubicBezTo>
                    <a:cubicBezTo>
                      <a:pt x="1657" y="1107"/>
                      <a:pt x="1657" y="1107"/>
                      <a:pt x="1657" y="1107"/>
                    </a:cubicBezTo>
                    <a:cubicBezTo>
                      <a:pt x="1669" y="1098"/>
                      <a:pt x="1669" y="1098"/>
                      <a:pt x="1669" y="1098"/>
                    </a:cubicBezTo>
                    <a:cubicBezTo>
                      <a:pt x="1714" y="1050"/>
                      <a:pt x="1714" y="1050"/>
                      <a:pt x="1714" y="1050"/>
                    </a:cubicBezTo>
                    <a:cubicBezTo>
                      <a:pt x="1714" y="1050"/>
                      <a:pt x="1714" y="1050"/>
                      <a:pt x="1714" y="1050"/>
                    </a:cubicBezTo>
                    <a:cubicBezTo>
                      <a:pt x="1715" y="1050"/>
                      <a:pt x="1715" y="1050"/>
                      <a:pt x="1715" y="1050"/>
                    </a:cubicBezTo>
                    <a:cubicBezTo>
                      <a:pt x="1730" y="1038"/>
                      <a:pt x="1730" y="1038"/>
                      <a:pt x="1730" y="1038"/>
                    </a:cubicBezTo>
                    <a:cubicBezTo>
                      <a:pt x="1748" y="1013"/>
                      <a:pt x="1748" y="1013"/>
                      <a:pt x="1748" y="1013"/>
                    </a:cubicBezTo>
                    <a:cubicBezTo>
                      <a:pt x="1749" y="1011"/>
                      <a:pt x="1749" y="1011"/>
                      <a:pt x="1749" y="1011"/>
                    </a:cubicBezTo>
                    <a:cubicBezTo>
                      <a:pt x="1774" y="1017"/>
                      <a:pt x="1774" y="1017"/>
                      <a:pt x="1774" y="1017"/>
                    </a:cubicBezTo>
                    <a:cubicBezTo>
                      <a:pt x="1785" y="1017"/>
                      <a:pt x="1785" y="1017"/>
                      <a:pt x="1785" y="1017"/>
                    </a:cubicBezTo>
                    <a:cubicBezTo>
                      <a:pt x="1785" y="1008"/>
                      <a:pt x="1787" y="1001"/>
                      <a:pt x="1788" y="997"/>
                    </a:cubicBezTo>
                    <a:cubicBezTo>
                      <a:pt x="1806" y="976"/>
                      <a:pt x="1806" y="976"/>
                      <a:pt x="1806" y="976"/>
                    </a:cubicBezTo>
                    <a:cubicBezTo>
                      <a:pt x="1812" y="973"/>
                      <a:pt x="1812" y="973"/>
                      <a:pt x="1812" y="973"/>
                    </a:cubicBezTo>
                    <a:cubicBezTo>
                      <a:pt x="1833" y="980"/>
                      <a:pt x="1833" y="980"/>
                      <a:pt x="1833" y="980"/>
                    </a:cubicBezTo>
                    <a:cubicBezTo>
                      <a:pt x="1858" y="977"/>
                      <a:pt x="1858" y="977"/>
                      <a:pt x="1858" y="977"/>
                    </a:cubicBezTo>
                    <a:cubicBezTo>
                      <a:pt x="1875" y="959"/>
                      <a:pt x="1875" y="959"/>
                      <a:pt x="1875" y="959"/>
                    </a:cubicBezTo>
                    <a:cubicBezTo>
                      <a:pt x="1883" y="943"/>
                      <a:pt x="1883" y="943"/>
                      <a:pt x="1883" y="943"/>
                    </a:cubicBezTo>
                    <a:cubicBezTo>
                      <a:pt x="1878" y="935"/>
                      <a:pt x="1878" y="935"/>
                      <a:pt x="1878" y="935"/>
                    </a:cubicBezTo>
                    <a:cubicBezTo>
                      <a:pt x="1863" y="942"/>
                      <a:pt x="1863" y="942"/>
                      <a:pt x="1863" y="942"/>
                    </a:cubicBezTo>
                    <a:cubicBezTo>
                      <a:pt x="1862" y="941"/>
                      <a:pt x="1862" y="941"/>
                      <a:pt x="1862" y="941"/>
                    </a:cubicBezTo>
                    <a:cubicBezTo>
                      <a:pt x="1861" y="940"/>
                      <a:pt x="1861" y="940"/>
                      <a:pt x="1861" y="940"/>
                    </a:cubicBezTo>
                    <a:cubicBezTo>
                      <a:pt x="1842" y="923"/>
                      <a:pt x="1842" y="923"/>
                      <a:pt x="1842" y="923"/>
                    </a:cubicBezTo>
                    <a:cubicBezTo>
                      <a:pt x="1841" y="922"/>
                      <a:pt x="1841" y="922"/>
                      <a:pt x="1841" y="922"/>
                    </a:cubicBezTo>
                    <a:cubicBezTo>
                      <a:pt x="1849" y="894"/>
                      <a:pt x="1849" y="894"/>
                      <a:pt x="1849" y="894"/>
                    </a:cubicBezTo>
                    <a:cubicBezTo>
                      <a:pt x="1851" y="872"/>
                      <a:pt x="1851" y="872"/>
                      <a:pt x="1851" y="872"/>
                    </a:cubicBezTo>
                    <a:cubicBezTo>
                      <a:pt x="1845" y="855"/>
                      <a:pt x="1845" y="855"/>
                      <a:pt x="1845" y="855"/>
                    </a:cubicBezTo>
                    <a:cubicBezTo>
                      <a:pt x="1831" y="849"/>
                      <a:pt x="1831" y="849"/>
                      <a:pt x="1831" y="849"/>
                    </a:cubicBezTo>
                    <a:cubicBezTo>
                      <a:pt x="1831" y="848"/>
                      <a:pt x="1831" y="848"/>
                      <a:pt x="1831" y="848"/>
                    </a:cubicBezTo>
                    <a:cubicBezTo>
                      <a:pt x="1830" y="847"/>
                      <a:pt x="1830" y="847"/>
                      <a:pt x="1830" y="847"/>
                    </a:cubicBezTo>
                    <a:cubicBezTo>
                      <a:pt x="1829" y="846"/>
                      <a:pt x="1829" y="846"/>
                      <a:pt x="1829" y="846"/>
                    </a:cubicBezTo>
                    <a:cubicBezTo>
                      <a:pt x="1816" y="821"/>
                      <a:pt x="1816" y="821"/>
                      <a:pt x="1816" y="821"/>
                    </a:cubicBezTo>
                    <a:cubicBezTo>
                      <a:pt x="1814" y="818"/>
                      <a:pt x="1814" y="818"/>
                      <a:pt x="1814" y="818"/>
                    </a:cubicBezTo>
                    <a:cubicBezTo>
                      <a:pt x="1796" y="839"/>
                      <a:pt x="1796" y="839"/>
                      <a:pt x="1796" y="839"/>
                    </a:cubicBezTo>
                    <a:cubicBezTo>
                      <a:pt x="1778" y="850"/>
                      <a:pt x="1778" y="850"/>
                      <a:pt x="1778" y="850"/>
                    </a:cubicBezTo>
                    <a:cubicBezTo>
                      <a:pt x="1774" y="852"/>
                      <a:pt x="1774" y="852"/>
                      <a:pt x="1774" y="852"/>
                    </a:cubicBezTo>
                    <a:cubicBezTo>
                      <a:pt x="1773" y="851"/>
                      <a:pt x="1773" y="851"/>
                      <a:pt x="1773" y="851"/>
                    </a:cubicBezTo>
                    <a:cubicBezTo>
                      <a:pt x="1772" y="849"/>
                      <a:pt x="1772" y="849"/>
                      <a:pt x="1772" y="849"/>
                    </a:cubicBezTo>
                    <a:cubicBezTo>
                      <a:pt x="1753" y="831"/>
                      <a:pt x="1753" y="831"/>
                      <a:pt x="1753" y="831"/>
                    </a:cubicBezTo>
                    <a:cubicBezTo>
                      <a:pt x="1753" y="830"/>
                      <a:pt x="1753" y="830"/>
                      <a:pt x="1753" y="830"/>
                    </a:cubicBezTo>
                    <a:cubicBezTo>
                      <a:pt x="1739" y="801"/>
                      <a:pt x="1739" y="801"/>
                      <a:pt x="1739" y="801"/>
                    </a:cubicBezTo>
                    <a:cubicBezTo>
                      <a:pt x="1739" y="800"/>
                      <a:pt x="1739" y="800"/>
                      <a:pt x="1739" y="800"/>
                    </a:cubicBezTo>
                    <a:cubicBezTo>
                      <a:pt x="1733" y="779"/>
                      <a:pt x="1733" y="779"/>
                      <a:pt x="1733" y="779"/>
                    </a:cubicBezTo>
                    <a:cubicBezTo>
                      <a:pt x="1733" y="778"/>
                      <a:pt x="1733" y="778"/>
                      <a:pt x="1733" y="778"/>
                    </a:cubicBezTo>
                    <a:cubicBezTo>
                      <a:pt x="1733" y="778"/>
                      <a:pt x="1733" y="778"/>
                      <a:pt x="1733" y="778"/>
                    </a:cubicBezTo>
                    <a:cubicBezTo>
                      <a:pt x="1733" y="746"/>
                      <a:pt x="1733" y="746"/>
                      <a:pt x="1733" y="746"/>
                    </a:cubicBezTo>
                    <a:cubicBezTo>
                      <a:pt x="1730" y="727"/>
                      <a:pt x="1730" y="727"/>
                      <a:pt x="1730" y="727"/>
                    </a:cubicBezTo>
                    <a:cubicBezTo>
                      <a:pt x="1716" y="722"/>
                      <a:pt x="1716" y="722"/>
                      <a:pt x="1716" y="722"/>
                    </a:cubicBezTo>
                    <a:cubicBezTo>
                      <a:pt x="1715" y="722"/>
                      <a:pt x="1715" y="722"/>
                      <a:pt x="1715" y="722"/>
                    </a:cubicBezTo>
                    <a:cubicBezTo>
                      <a:pt x="1715" y="721"/>
                      <a:pt x="1715" y="721"/>
                      <a:pt x="1715" y="721"/>
                    </a:cubicBezTo>
                    <a:cubicBezTo>
                      <a:pt x="1681" y="694"/>
                      <a:pt x="1681" y="694"/>
                      <a:pt x="1681" y="694"/>
                    </a:cubicBezTo>
                    <a:cubicBezTo>
                      <a:pt x="1683" y="691"/>
                      <a:pt x="1683" y="691"/>
                      <a:pt x="1683" y="691"/>
                    </a:cubicBezTo>
                    <a:cubicBezTo>
                      <a:pt x="1699" y="674"/>
                      <a:pt x="1699" y="674"/>
                      <a:pt x="1699" y="674"/>
                    </a:cubicBezTo>
                    <a:cubicBezTo>
                      <a:pt x="1699" y="673"/>
                      <a:pt x="1699" y="673"/>
                      <a:pt x="1699" y="673"/>
                    </a:cubicBezTo>
                    <a:cubicBezTo>
                      <a:pt x="1699" y="672"/>
                      <a:pt x="1699" y="672"/>
                      <a:pt x="1699" y="672"/>
                    </a:cubicBezTo>
                    <a:cubicBezTo>
                      <a:pt x="1701" y="672"/>
                      <a:pt x="1701" y="672"/>
                      <a:pt x="1701" y="672"/>
                    </a:cubicBezTo>
                    <a:cubicBezTo>
                      <a:pt x="1701" y="672"/>
                      <a:pt x="1701" y="672"/>
                      <a:pt x="1701" y="672"/>
                    </a:cubicBezTo>
                    <a:cubicBezTo>
                      <a:pt x="1719" y="670"/>
                      <a:pt x="1719" y="670"/>
                      <a:pt x="1719" y="670"/>
                    </a:cubicBezTo>
                    <a:cubicBezTo>
                      <a:pt x="1720" y="670"/>
                      <a:pt x="1720" y="670"/>
                      <a:pt x="1720" y="670"/>
                    </a:cubicBezTo>
                    <a:cubicBezTo>
                      <a:pt x="1725" y="670"/>
                      <a:pt x="1730" y="673"/>
                      <a:pt x="1735" y="678"/>
                    </a:cubicBezTo>
                    <a:cubicBezTo>
                      <a:pt x="1749" y="690"/>
                      <a:pt x="1749" y="690"/>
                      <a:pt x="1749" y="690"/>
                    </a:cubicBezTo>
                    <a:cubicBezTo>
                      <a:pt x="1765" y="677"/>
                      <a:pt x="1765" y="677"/>
                      <a:pt x="1765" y="677"/>
                    </a:cubicBezTo>
                    <a:cubicBezTo>
                      <a:pt x="1777" y="661"/>
                      <a:pt x="1777" y="661"/>
                      <a:pt x="1777" y="661"/>
                    </a:cubicBezTo>
                    <a:cubicBezTo>
                      <a:pt x="1777" y="648"/>
                      <a:pt x="1777" y="648"/>
                      <a:pt x="1777" y="648"/>
                    </a:cubicBezTo>
                    <a:cubicBezTo>
                      <a:pt x="1773" y="614"/>
                      <a:pt x="1773" y="614"/>
                      <a:pt x="1773" y="614"/>
                    </a:cubicBezTo>
                    <a:cubicBezTo>
                      <a:pt x="1769" y="600"/>
                      <a:pt x="1769" y="600"/>
                      <a:pt x="1769" y="600"/>
                    </a:cubicBezTo>
                    <a:cubicBezTo>
                      <a:pt x="1746" y="596"/>
                      <a:pt x="1746" y="596"/>
                      <a:pt x="1746" y="596"/>
                    </a:cubicBezTo>
                    <a:cubicBezTo>
                      <a:pt x="1746" y="582"/>
                      <a:pt x="1746" y="582"/>
                      <a:pt x="1746" y="582"/>
                    </a:cubicBezTo>
                    <a:cubicBezTo>
                      <a:pt x="1725" y="556"/>
                      <a:pt x="1725" y="556"/>
                      <a:pt x="1725" y="556"/>
                    </a:cubicBezTo>
                    <a:cubicBezTo>
                      <a:pt x="1724" y="555"/>
                      <a:pt x="1724" y="555"/>
                      <a:pt x="1724" y="555"/>
                    </a:cubicBezTo>
                    <a:cubicBezTo>
                      <a:pt x="1714" y="536"/>
                      <a:pt x="1714" y="536"/>
                      <a:pt x="1714" y="536"/>
                    </a:cubicBezTo>
                    <a:cubicBezTo>
                      <a:pt x="1711" y="534"/>
                      <a:pt x="1711" y="534"/>
                      <a:pt x="1711" y="534"/>
                    </a:cubicBezTo>
                    <a:cubicBezTo>
                      <a:pt x="1711" y="532"/>
                      <a:pt x="1711" y="532"/>
                      <a:pt x="1711" y="532"/>
                    </a:cubicBezTo>
                    <a:cubicBezTo>
                      <a:pt x="1711" y="532"/>
                      <a:pt x="1711" y="532"/>
                      <a:pt x="1711" y="532"/>
                    </a:cubicBezTo>
                    <a:cubicBezTo>
                      <a:pt x="1735" y="501"/>
                      <a:pt x="1735" y="501"/>
                      <a:pt x="1735" y="501"/>
                    </a:cubicBezTo>
                    <a:cubicBezTo>
                      <a:pt x="1735" y="500"/>
                      <a:pt x="1735" y="500"/>
                      <a:pt x="1735" y="500"/>
                    </a:cubicBezTo>
                    <a:cubicBezTo>
                      <a:pt x="1736" y="499"/>
                      <a:pt x="1736" y="499"/>
                      <a:pt x="1736" y="499"/>
                    </a:cubicBezTo>
                    <a:cubicBezTo>
                      <a:pt x="1736" y="498"/>
                      <a:pt x="1736" y="498"/>
                      <a:pt x="1736" y="498"/>
                    </a:cubicBezTo>
                    <a:cubicBezTo>
                      <a:pt x="1738" y="498"/>
                      <a:pt x="1738" y="498"/>
                      <a:pt x="1738" y="498"/>
                    </a:cubicBezTo>
                    <a:cubicBezTo>
                      <a:pt x="1747" y="497"/>
                      <a:pt x="1747" y="497"/>
                      <a:pt x="1747" y="497"/>
                    </a:cubicBezTo>
                    <a:cubicBezTo>
                      <a:pt x="1759" y="487"/>
                      <a:pt x="1759" y="487"/>
                      <a:pt x="1759" y="487"/>
                    </a:cubicBezTo>
                    <a:cubicBezTo>
                      <a:pt x="1773" y="445"/>
                      <a:pt x="1773" y="445"/>
                      <a:pt x="1773" y="445"/>
                    </a:cubicBezTo>
                    <a:cubicBezTo>
                      <a:pt x="1774" y="445"/>
                      <a:pt x="1774" y="445"/>
                      <a:pt x="1774" y="445"/>
                    </a:cubicBezTo>
                    <a:cubicBezTo>
                      <a:pt x="1774" y="444"/>
                      <a:pt x="1774" y="444"/>
                      <a:pt x="1774" y="444"/>
                    </a:cubicBezTo>
                    <a:cubicBezTo>
                      <a:pt x="1791" y="425"/>
                      <a:pt x="1791" y="425"/>
                      <a:pt x="1791" y="425"/>
                    </a:cubicBezTo>
                    <a:cubicBezTo>
                      <a:pt x="1791" y="424"/>
                      <a:pt x="1791" y="424"/>
                      <a:pt x="1791" y="424"/>
                    </a:cubicBezTo>
                    <a:cubicBezTo>
                      <a:pt x="1792" y="424"/>
                      <a:pt x="1792" y="424"/>
                      <a:pt x="1792" y="424"/>
                    </a:cubicBezTo>
                    <a:cubicBezTo>
                      <a:pt x="1793" y="424"/>
                      <a:pt x="1793" y="424"/>
                      <a:pt x="1793" y="424"/>
                    </a:cubicBezTo>
                    <a:cubicBezTo>
                      <a:pt x="1812" y="419"/>
                      <a:pt x="1812" y="419"/>
                      <a:pt x="1812" y="419"/>
                    </a:cubicBezTo>
                    <a:cubicBezTo>
                      <a:pt x="1812" y="421"/>
                      <a:pt x="1812" y="421"/>
                      <a:pt x="1812" y="421"/>
                    </a:cubicBezTo>
                    <a:cubicBezTo>
                      <a:pt x="1824" y="431"/>
                      <a:pt x="1824" y="431"/>
                      <a:pt x="1824" y="431"/>
                    </a:cubicBezTo>
                    <a:cubicBezTo>
                      <a:pt x="1829" y="432"/>
                      <a:pt x="1829" y="432"/>
                      <a:pt x="1829" y="432"/>
                    </a:cubicBezTo>
                    <a:cubicBezTo>
                      <a:pt x="1836" y="400"/>
                      <a:pt x="1836" y="400"/>
                      <a:pt x="1836" y="400"/>
                    </a:cubicBezTo>
                    <a:cubicBezTo>
                      <a:pt x="1829" y="376"/>
                      <a:pt x="1829" y="376"/>
                      <a:pt x="1829" y="376"/>
                    </a:cubicBezTo>
                    <a:cubicBezTo>
                      <a:pt x="1827" y="375"/>
                      <a:pt x="1827" y="375"/>
                      <a:pt x="1827" y="375"/>
                    </a:cubicBezTo>
                    <a:cubicBezTo>
                      <a:pt x="1827" y="373"/>
                      <a:pt x="1827" y="373"/>
                      <a:pt x="1827" y="373"/>
                    </a:cubicBezTo>
                    <a:cubicBezTo>
                      <a:pt x="1831" y="347"/>
                      <a:pt x="1831" y="347"/>
                      <a:pt x="1831" y="347"/>
                    </a:cubicBezTo>
                    <a:cubicBezTo>
                      <a:pt x="1831" y="345"/>
                      <a:pt x="1831" y="345"/>
                      <a:pt x="1831" y="345"/>
                    </a:cubicBezTo>
                    <a:cubicBezTo>
                      <a:pt x="1843" y="331"/>
                      <a:pt x="1843" y="331"/>
                      <a:pt x="1843" y="331"/>
                    </a:cubicBezTo>
                    <a:cubicBezTo>
                      <a:pt x="1852" y="316"/>
                      <a:pt x="1852" y="316"/>
                      <a:pt x="1852" y="316"/>
                    </a:cubicBezTo>
                    <a:cubicBezTo>
                      <a:pt x="1853" y="304"/>
                      <a:pt x="1853" y="304"/>
                      <a:pt x="1853" y="304"/>
                    </a:cubicBezTo>
                    <a:cubicBezTo>
                      <a:pt x="1853" y="297"/>
                      <a:pt x="1850" y="287"/>
                      <a:pt x="1843" y="271"/>
                    </a:cubicBezTo>
                    <a:cubicBezTo>
                      <a:pt x="1843" y="271"/>
                      <a:pt x="1843" y="271"/>
                      <a:pt x="1843" y="271"/>
                    </a:cubicBezTo>
                    <a:cubicBezTo>
                      <a:pt x="1843" y="271"/>
                      <a:pt x="1843" y="271"/>
                      <a:pt x="1843" y="271"/>
                    </a:cubicBezTo>
                    <a:cubicBezTo>
                      <a:pt x="1843" y="246"/>
                      <a:pt x="1843" y="246"/>
                      <a:pt x="1843" y="246"/>
                    </a:cubicBezTo>
                    <a:cubicBezTo>
                      <a:pt x="1843" y="245"/>
                      <a:pt x="1843" y="245"/>
                      <a:pt x="1843" y="245"/>
                    </a:cubicBezTo>
                    <a:cubicBezTo>
                      <a:pt x="1849" y="222"/>
                      <a:pt x="1849" y="222"/>
                      <a:pt x="1849" y="222"/>
                    </a:cubicBezTo>
                    <a:cubicBezTo>
                      <a:pt x="1844" y="213"/>
                      <a:pt x="1841" y="205"/>
                      <a:pt x="1841" y="200"/>
                    </a:cubicBezTo>
                    <a:lnTo>
                      <a:pt x="1845" y="171"/>
                    </a:lnTo>
                    <a:close/>
                  </a:path>
                </a:pathLst>
              </a:custGeom>
              <a:solidFill>
                <a:schemeClr val="bg1">
                  <a:alpha val="3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8" name="椭圆 113"/>
              <p:cNvSpPr/>
              <p:nvPr/>
            </p:nvSpPr>
            <p:spPr>
              <a:xfrm>
                <a:off x="2390024" y="1993107"/>
                <a:ext cx="857250" cy="857250"/>
              </a:xfrm>
              <a:prstGeom prst="ellipse">
                <a:avLst/>
              </a:prstGeom>
              <a:no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2400"/>
              </a:p>
            </p:txBody>
          </p:sp>
        </p:grpSp>
        <p:sp>
          <p:nvSpPr>
            <p:cNvPr id="46" name="TextBox 116"/>
            <p:cNvSpPr txBox="1"/>
            <p:nvPr/>
          </p:nvSpPr>
          <p:spPr>
            <a:xfrm>
              <a:off x="2392679" y="2111528"/>
              <a:ext cx="1143000" cy="66675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TW" altLang="en-US" sz="3733" b="1" dirty="0">
                  <a:solidFill>
                    <a:schemeClr val="bg1"/>
                  </a:solidFill>
                  <a:latin typeface="+mn-lt"/>
                  <a:ea typeface="+mn-ea"/>
                </a:rPr>
                <a:t>  </a:t>
              </a:r>
              <a:r>
                <a:rPr lang="en-US" altLang="zh-CN" sz="3733" b="1" dirty="0">
                  <a:solidFill>
                    <a:schemeClr val="bg1"/>
                  </a:solidFill>
                  <a:latin typeface="+mn-lt"/>
                  <a:ea typeface="+mn-ea"/>
                </a:rPr>
                <a:t>2</a:t>
              </a:r>
              <a:endParaRPr lang="zh-CN" altLang="en-US" sz="3733" b="1" dirty="0">
                <a:solidFill>
                  <a:schemeClr val="bg1"/>
                </a:solidFill>
                <a:latin typeface="+mn-lt"/>
                <a:ea typeface="+mn-ea"/>
              </a:endParaRPr>
            </a:p>
          </p:txBody>
        </p:sp>
      </p:grpSp>
      <p:sp>
        <p:nvSpPr>
          <p:cNvPr id="49" name="矩形 48"/>
          <p:cNvSpPr>
            <a:spLocks noChangeArrowheads="1"/>
          </p:cNvSpPr>
          <p:nvPr/>
        </p:nvSpPr>
        <p:spPr bwMode="auto">
          <a:xfrm>
            <a:off x="8902744" y="2732086"/>
            <a:ext cx="3922435" cy="1631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33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TW" altLang="en-US" sz="2133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TW" altLang="en-US" sz="3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課程與升學</a:t>
            </a:r>
            <a:endParaRPr lang="en-US" altLang="zh-TW" sz="3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zh-TW" sz="2133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zh-TW" sz="2133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133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97560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76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60981" y="361285"/>
            <a:ext cx="10515600" cy="1325563"/>
          </a:xfrm>
        </p:spPr>
        <p:txBody>
          <a:bodyPr/>
          <a:lstStyle/>
          <a:p>
            <a:r>
              <a:rPr lang="en-US" altLang="zh-TW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2. </a:t>
            </a:r>
            <a:r>
              <a:rPr lang="zh-TW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課程介紹</a:t>
            </a:r>
            <a:r>
              <a:rPr lang="en-US" altLang="zh-TW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多元選修</a:t>
            </a:r>
            <a:r>
              <a:rPr lang="en-US" altLang="zh-TW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以高二為例</a:t>
            </a:r>
            <a:r>
              <a:rPr lang="en-US" altLang="zh-TW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br>
              <a:rPr lang="en-US" altLang="zh-TW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TW" altLang="en-US" dirty="0"/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Bef>
                <a:spcPct val="0"/>
              </a:spcBef>
              <a:buNone/>
            </a:pPr>
            <a:r>
              <a:rPr lang="en-US" altLang="zh-TW" sz="4000" b="1" spc="5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Noto Sans CJK JP Medium"/>
              </a:rPr>
              <a:t>Ⅶ</a:t>
            </a:r>
            <a:r>
              <a:rPr lang="zh-TW" altLang="en-US" sz="4000" b="1" spc="5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Noto Sans CJK JP Medium"/>
              </a:rPr>
              <a:t>大灣故事屋</a:t>
            </a:r>
            <a:endParaRPr lang="en-US" altLang="zh-TW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新細明體" panose="02020500000000000000" pitchFamily="18" charset="-120"/>
              <a:ea typeface="微軟正黑體" panose="020B0604030504040204" pitchFamily="34" charset="-120"/>
            </a:endParaRPr>
          </a:p>
        </p:txBody>
      </p:sp>
      <p:sp>
        <p:nvSpPr>
          <p:cNvPr id="8" name="文本框 38">
            <a:extLst>
              <a:ext uri="{FF2B5EF4-FFF2-40B4-BE49-F238E27FC236}">
                <a16:creationId xmlns:a16="http://schemas.microsoft.com/office/drawing/2014/main" id="{5E5C47F1-818C-419E-973D-0F88C8FED09E}"/>
              </a:ext>
            </a:extLst>
          </p:cNvPr>
          <p:cNvSpPr txBox="1"/>
          <p:nvPr/>
        </p:nvSpPr>
        <p:spPr>
          <a:xfrm>
            <a:off x="1004462" y="2470222"/>
            <a:ext cx="1065182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zh-TW" alt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課程介紹</a:t>
            </a:r>
            <a:endParaRPr lang="en-US" altLang="zh-TW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zh-TW" sz="3600" b="1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以認識府城為主題，製作桌遊卡牌，並訓練</a:t>
            </a:r>
            <a:r>
              <a:rPr lang="en-US" altLang="zh-TW" sz="3600" b="1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TED</a:t>
            </a:r>
            <a:r>
              <a:rPr lang="zh-TW" altLang="zh-TW" sz="3600" b="1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式講述法介紹台南，培養分工合作能力，關懷鄉土情感，增進文創能力。 </a:t>
            </a:r>
            <a:endParaRPr lang="en-US" altLang="zh-TW" sz="3600" b="1" dirty="0">
              <a:solidFill>
                <a:schemeClr val="bg1">
                  <a:lumMod val="9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3200" dirty="0">
              <a:solidFill>
                <a:schemeClr val="bg1">
                  <a:lumMod val="9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TW" alt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對應學群</a:t>
            </a:r>
            <a:endParaRPr lang="en-US" altLang="zh-TW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zh-TW" sz="3600" b="1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藝術、文史哲、財經、遊憩運動</a:t>
            </a:r>
            <a:endParaRPr lang="zh-TW" altLang="en-US" sz="3600" b="1" dirty="0">
              <a:solidFill>
                <a:schemeClr val="bg1">
                  <a:lumMod val="9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zh-CN" altLang="en-US" sz="3200" dirty="0">
              <a:solidFill>
                <a:schemeClr val="bg1">
                  <a:lumMod val="9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99973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60981" y="361285"/>
            <a:ext cx="10515600" cy="1325563"/>
          </a:xfrm>
        </p:spPr>
        <p:txBody>
          <a:bodyPr/>
          <a:lstStyle/>
          <a:p>
            <a:r>
              <a:rPr lang="en-US" altLang="zh-TW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2. </a:t>
            </a:r>
            <a:r>
              <a:rPr lang="zh-TW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課程介紹</a:t>
            </a:r>
            <a:r>
              <a:rPr lang="en-US" altLang="zh-TW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TW" altLang="en-US" dirty="0"/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1093177" y="1227748"/>
            <a:ext cx="10515600" cy="4351338"/>
          </a:xfrm>
        </p:spPr>
        <p:txBody>
          <a:bodyPr/>
          <a:lstStyle/>
          <a:p>
            <a:pPr marL="0" indent="0">
              <a:spcBef>
                <a:spcPct val="0"/>
              </a:spcBef>
              <a:buNone/>
            </a:pPr>
            <a:r>
              <a:rPr lang="zh-TW" altLang="en-US" sz="4000" b="1" spc="5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Noto Sans CJK JP Medium"/>
              </a:rPr>
              <a:t>彈性學習：</a:t>
            </a:r>
            <a:endParaRPr lang="en-US" altLang="zh-TW" sz="4000" b="1" spc="5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Noto Sans CJK JP Medium"/>
            </a:endParaRPr>
          </a:p>
          <a:p>
            <a:pPr marL="0" indent="0" eaLnBrk="1" hangingPunct="1">
              <a:spcBef>
                <a:spcPct val="0"/>
              </a:spcBef>
              <a:buNone/>
            </a:pPr>
            <a:r>
              <a:rPr lang="zh-TW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 panose="02020500000000000000" pitchFamily="18" charset="-120"/>
                <a:ea typeface="微軟正黑體" panose="020B0604030504040204" pitchFamily="34" charset="-120"/>
              </a:rPr>
              <a:t>依據學生需求每週三節彈性運用</a:t>
            </a:r>
            <a:endParaRPr lang="en-US" altLang="zh-TW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新細明體" panose="02020500000000000000" pitchFamily="18" charset="-120"/>
              <a:ea typeface="微軟正黑體" panose="020B0604030504040204" pitchFamily="34" charset="-120"/>
            </a:endParaRPr>
          </a:p>
          <a:p>
            <a:pPr marL="0" indent="0" eaLnBrk="1" hangingPunct="1">
              <a:spcBef>
                <a:spcPct val="0"/>
              </a:spcBef>
              <a:buNone/>
            </a:pPr>
            <a:r>
              <a:rPr lang="zh-TW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 panose="02020500000000000000" pitchFamily="18" charset="-120"/>
                <a:ea typeface="微軟正黑體" panose="020B0604030504040204" pitchFamily="34" charset="-120"/>
              </a:rPr>
              <a:t>強調個人為學習的主體，選擇適當學習方式，</a:t>
            </a:r>
            <a:r>
              <a:rPr lang="zh-TW" altLang="zh-TW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 panose="02020500000000000000" pitchFamily="18" charset="-120"/>
                <a:ea typeface="微軟正黑體" panose="020B0604030504040204" pitchFamily="34" charset="-120"/>
              </a:rPr>
              <a:t>提升學習的</a:t>
            </a:r>
            <a:r>
              <a:rPr lang="zh-TW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 panose="02020500000000000000" pitchFamily="18" charset="-120"/>
                <a:ea typeface="微軟正黑體" panose="020B0604030504040204" pitchFamily="34" charset="-120"/>
              </a:rPr>
              <a:t>自主與</a:t>
            </a:r>
            <a:r>
              <a:rPr lang="zh-TW" altLang="zh-TW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 panose="02020500000000000000" pitchFamily="18" charset="-120"/>
                <a:ea typeface="微軟正黑體" panose="020B0604030504040204" pitchFamily="34" charset="-120"/>
              </a:rPr>
              <a:t>行動力</a:t>
            </a:r>
            <a:r>
              <a:rPr lang="zh-TW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 panose="02020500000000000000" pitchFamily="18" charset="-120"/>
                <a:ea typeface="微軟正黑體" panose="020B0604030504040204" pitchFamily="34" charset="-120"/>
              </a:rPr>
              <a:t>。</a:t>
            </a:r>
            <a:endParaRPr lang="zh-TW" altLang="zh-TW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新細明體" panose="02020500000000000000" pitchFamily="18" charset="-120"/>
              <a:ea typeface="微軟正黑體" panose="020B0604030504040204" pitchFamily="34" charset="-120"/>
            </a:endParaRPr>
          </a:p>
          <a:p>
            <a:pPr marL="0" indent="0" eaLnBrk="1" hangingPunct="1">
              <a:spcBef>
                <a:spcPct val="0"/>
              </a:spcBef>
              <a:buNone/>
            </a:pPr>
            <a:endParaRPr lang="en-US" altLang="zh-TW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新細明體" panose="02020500000000000000" pitchFamily="18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5" name="資料庫圖表 4"/>
          <p:cNvGraphicFramePr/>
          <p:nvPr>
            <p:extLst>
              <p:ext uri="{D42A27DB-BD31-4B8C-83A1-F6EECF244321}">
                <p14:modId xmlns:p14="http://schemas.microsoft.com/office/powerpoint/2010/main" val="1306922308"/>
              </p:ext>
            </p:extLst>
          </p:nvPr>
        </p:nvGraphicFramePr>
        <p:xfrm>
          <a:off x="1442916" y="2697936"/>
          <a:ext cx="8128000" cy="43095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66630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9"/>
          <p:cNvSpPr txBox="1">
            <a:spLocks noGrp="1"/>
          </p:cNvSpPr>
          <p:nvPr>
            <p:ph type="title"/>
          </p:nvPr>
        </p:nvSpPr>
        <p:spPr>
          <a:xfrm>
            <a:off x="838200" y="43285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000" b="1" spc="5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Noto Sans CJK JP Medium"/>
                <a:sym typeface="Microsoft JhengHei"/>
              </a:rPr>
              <a:t>彈性學習-自主學習：</a:t>
            </a:r>
            <a:br>
              <a:rPr lang="zh-TW" sz="4000" b="1" spc="5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Noto Sans CJK JP Medium"/>
                <a:sym typeface="Microsoft JhengHei"/>
              </a:rPr>
            </a:br>
            <a:endParaRPr sz="4000" b="1" spc="5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Noto Sans CJK JP Medium"/>
            </a:endParaRPr>
          </a:p>
        </p:txBody>
      </p:sp>
      <p:sp>
        <p:nvSpPr>
          <p:cNvPr id="235" name="Google Shape;235;p9"/>
          <p:cNvSpPr/>
          <p:nvPr/>
        </p:nvSpPr>
        <p:spPr>
          <a:xfrm>
            <a:off x="8064277" y="2845766"/>
            <a:ext cx="2670175" cy="899160"/>
          </a:xfrm>
          <a:custGeom>
            <a:avLst/>
            <a:gdLst/>
            <a:ahLst/>
            <a:cxnLst/>
            <a:rect l="l" t="t" r="r" b="b"/>
            <a:pathLst>
              <a:path w="2670175" h="899160" extrusionOk="0">
                <a:moveTo>
                  <a:pt x="2670048" y="0"/>
                </a:moveTo>
                <a:lnTo>
                  <a:pt x="0" y="0"/>
                </a:lnTo>
                <a:lnTo>
                  <a:pt x="0" y="899159"/>
                </a:lnTo>
                <a:lnTo>
                  <a:pt x="2670048" y="899159"/>
                </a:lnTo>
                <a:lnTo>
                  <a:pt x="2670048" y="0"/>
                </a:lnTo>
                <a:close/>
              </a:path>
            </a:pathLst>
          </a:custGeom>
          <a:solidFill>
            <a:srgbClr val="006FC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36" name="Google Shape;236;p9"/>
          <p:cNvGrpSpPr/>
          <p:nvPr/>
        </p:nvGrpSpPr>
        <p:grpSpPr>
          <a:xfrm>
            <a:off x="1106386" y="2769903"/>
            <a:ext cx="9374384" cy="1309764"/>
            <a:chOff x="1012118" y="4447875"/>
            <a:chExt cx="9374384" cy="1309764"/>
          </a:xfrm>
        </p:grpSpPr>
        <p:grpSp>
          <p:nvGrpSpPr>
            <p:cNvPr id="237" name="Google Shape;237;p9"/>
            <p:cNvGrpSpPr/>
            <p:nvPr/>
          </p:nvGrpSpPr>
          <p:grpSpPr>
            <a:xfrm>
              <a:off x="3179539" y="4498053"/>
              <a:ext cx="2722626" cy="954405"/>
              <a:chOff x="2849879" y="3291840"/>
              <a:chExt cx="2722626" cy="954405"/>
            </a:xfrm>
          </p:grpSpPr>
          <p:sp>
            <p:nvSpPr>
              <p:cNvPr id="238" name="Google Shape;238;p9"/>
              <p:cNvSpPr/>
              <p:nvPr/>
            </p:nvSpPr>
            <p:spPr>
              <a:xfrm>
                <a:off x="4532375" y="3327781"/>
                <a:ext cx="1040130" cy="455930"/>
              </a:xfrm>
              <a:custGeom>
                <a:avLst/>
                <a:gdLst/>
                <a:ahLst/>
                <a:cxnLst/>
                <a:rect l="l" t="t" r="r" b="b"/>
                <a:pathLst>
                  <a:path w="1040129" h="455929" extrusionOk="0">
                    <a:moveTo>
                      <a:pt x="504825" y="425323"/>
                    </a:moveTo>
                    <a:lnTo>
                      <a:pt x="0" y="425323"/>
                    </a:lnTo>
                    <a:lnTo>
                      <a:pt x="0" y="455803"/>
                    </a:lnTo>
                    <a:lnTo>
                      <a:pt x="528447" y="455803"/>
                    </a:lnTo>
                    <a:lnTo>
                      <a:pt x="535304" y="448945"/>
                    </a:lnTo>
                    <a:lnTo>
                      <a:pt x="535304" y="440563"/>
                    </a:lnTo>
                    <a:lnTo>
                      <a:pt x="504825" y="440563"/>
                    </a:lnTo>
                    <a:lnTo>
                      <a:pt x="504825" y="425323"/>
                    </a:lnTo>
                    <a:close/>
                  </a:path>
                  <a:path w="1040129" h="455929" extrusionOk="0">
                    <a:moveTo>
                      <a:pt x="953515" y="55499"/>
                    </a:moveTo>
                    <a:lnTo>
                      <a:pt x="511683" y="55499"/>
                    </a:lnTo>
                    <a:lnTo>
                      <a:pt x="504825" y="62357"/>
                    </a:lnTo>
                    <a:lnTo>
                      <a:pt x="504825" y="440563"/>
                    </a:lnTo>
                    <a:lnTo>
                      <a:pt x="520064" y="425323"/>
                    </a:lnTo>
                    <a:lnTo>
                      <a:pt x="535304" y="425323"/>
                    </a:lnTo>
                    <a:lnTo>
                      <a:pt x="535304" y="85979"/>
                    </a:lnTo>
                    <a:lnTo>
                      <a:pt x="520064" y="85979"/>
                    </a:lnTo>
                    <a:lnTo>
                      <a:pt x="535304" y="70739"/>
                    </a:lnTo>
                    <a:lnTo>
                      <a:pt x="979641" y="70739"/>
                    </a:lnTo>
                    <a:lnTo>
                      <a:pt x="953515" y="55499"/>
                    </a:lnTo>
                    <a:close/>
                  </a:path>
                  <a:path w="1040129" h="455929" extrusionOk="0">
                    <a:moveTo>
                      <a:pt x="535304" y="425323"/>
                    </a:moveTo>
                    <a:lnTo>
                      <a:pt x="520064" y="425323"/>
                    </a:lnTo>
                    <a:lnTo>
                      <a:pt x="504825" y="440563"/>
                    </a:lnTo>
                    <a:lnTo>
                      <a:pt x="535304" y="440563"/>
                    </a:lnTo>
                    <a:lnTo>
                      <a:pt x="535304" y="425323"/>
                    </a:lnTo>
                    <a:close/>
                  </a:path>
                  <a:path w="1040129" h="455929" extrusionOk="0">
                    <a:moveTo>
                      <a:pt x="979641" y="70739"/>
                    </a:moveTo>
                    <a:lnTo>
                      <a:pt x="910844" y="110871"/>
                    </a:lnTo>
                    <a:lnTo>
                      <a:pt x="903604" y="115189"/>
                    </a:lnTo>
                    <a:lnTo>
                      <a:pt x="901064" y="124460"/>
                    </a:lnTo>
                    <a:lnTo>
                      <a:pt x="905383" y="131699"/>
                    </a:lnTo>
                    <a:lnTo>
                      <a:pt x="909574" y="139065"/>
                    </a:lnTo>
                    <a:lnTo>
                      <a:pt x="918845" y="141478"/>
                    </a:lnTo>
                    <a:lnTo>
                      <a:pt x="926211" y="137287"/>
                    </a:lnTo>
                    <a:lnTo>
                      <a:pt x="1014041" y="85979"/>
                    </a:lnTo>
                    <a:lnTo>
                      <a:pt x="1009903" y="85979"/>
                    </a:lnTo>
                    <a:lnTo>
                      <a:pt x="1009903" y="83947"/>
                    </a:lnTo>
                    <a:lnTo>
                      <a:pt x="1002284" y="83947"/>
                    </a:lnTo>
                    <a:lnTo>
                      <a:pt x="979641" y="70739"/>
                    </a:lnTo>
                    <a:close/>
                  </a:path>
                  <a:path w="1040129" h="455929" extrusionOk="0">
                    <a:moveTo>
                      <a:pt x="535304" y="70739"/>
                    </a:moveTo>
                    <a:lnTo>
                      <a:pt x="520064" y="85979"/>
                    </a:lnTo>
                    <a:lnTo>
                      <a:pt x="535304" y="85979"/>
                    </a:lnTo>
                    <a:lnTo>
                      <a:pt x="535304" y="70739"/>
                    </a:lnTo>
                    <a:close/>
                  </a:path>
                  <a:path w="1040129" h="455929" extrusionOk="0">
                    <a:moveTo>
                      <a:pt x="979641" y="70739"/>
                    </a:moveTo>
                    <a:lnTo>
                      <a:pt x="535304" y="70739"/>
                    </a:lnTo>
                    <a:lnTo>
                      <a:pt x="535304" y="85979"/>
                    </a:lnTo>
                    <a:lnTo>
                      <a:pt x="953515" y="85979"/>
                    </a:lnTo>
                    <a:lnTo>
                      <a:pt x="979641" y="70739"/>
                    </a:lnTo>
                    <a:close/>
                  </a:path>
                  <a:path w="1040129" h="455929" extrusionOk="0">
                    <a:moveTo>
                      <a:pt x="1014041" y="55499"/>
                    </a:moveTo>
                    <a:lnTo>
                      <a:pt x="1009903" y="55499"/>
                    </a:lnTo>
                    <a:lnTo>
                      <a:pt x="1009903" y="85979"/>
                    </a:lnTo>
                    <a:lnTo>
                      <a:pt x="1014041" y="85979"/>
                    </a:lnTo>
                    <a:lnTo>
                      <a:pt x="1040129" y="70739"/>
                    </a:lnTo>
                    <a:lnTo>
                      <a:pt x="1014041" y="55499"/>
                    </a:lnTo>
                    <a:close/>
                  </a:path>
                  <a:path w="1040129" h="455929" extrusionOk="0">
                    <a:moveTo>
                      <a:pt x="1002284" y="57531"/>
                    </a:moveTo>
                    <a:lnTo>
                      <a:pt x="979641" y="70739"/>
                    </a:lnTo>
                    <a:lnTo>
                      <a:pt x="1002284" y="83947"/>
                    </a:lnTo>
                    <a:lnTo>
                      <a:pt x="1002284" y="57531"/>
                    </a:lnTo>
                    <a:close/>
                  </a:path>
                  <a:path w="1040129" h="455929" extrusionOk="0">
                    <a:moveTo>
                      <a:pt x="1009903" y="57531"/>
                    </a:moveTo>
                    <a:lnTo>
                      <a:pt x="1002284" y="57531"/>
                    </a:lnTo>
                    <a:lnTo>
                      <a:pt x="1002284" y="83947"/>
                    </a:lnTo>
                    <a:lnTo>
                      <a:pt x="1009903" y="83947"/>
                    </a:lnTo>
                    <a:lnTo>
                      <a:pt x="1009903" y="57531"/>
                    </a:lnTo>
                    <a:close/>
                  </a:path>
                  <a:path w="1040129" h="455929" extrusionOk="0">
                    <a:moveTo>
                      <a:pt x="918845" y="0"/>
                    </a:moveTo>
                    <a:lnTo>
                      <a:pt x="909574" y="2413"/>
                    </a:lnTo>
                    <a:lnTo>
                      <a:pt x="905383" y="9779"/>
                    </a:lnTo>
                    <a:lnTo>
                      <a:pt x="901064" y="17018"/>
                    </a:lnTo>
                    <a:lnTo>
                      <a:pt x="903604" y="26289"/>
                    </a:lnTo>
                    <a:lnTo>
                      <a:pt x="910844" y="30607"/>
                    </a:lnTo>
                    <a:lnTo>
                      <a:pt x="979641" y="70739"/>
                    </a:lnTo>
                    <a:lnTo>
                      <a:pt x="1002284" y="57531"/>
                    </a:lnTo>
                    <a:lnTo>
                      <a:pt x="1009903" y="57531"/>
                    </a:lnTo>
                    <a:lnTo>
                      <a:pt x="1009903" y="55499"/>
                    </a:lnTo>
                    <a:lnTo>
                      <a:pt x="1014041" y="55499"/>
                    </a:lnTo>
                    <a:lnTo>
                      <a:pt x="926211" y="4191"/>
                    </a:lnTo>
                    <a:lnTo>
                      <a:pt x="918845" y="0"/>
                    </a:lnTo>
                    <a:close/>
                  </a:path>
                </a:pathLst>
              </a:custGeom>
              <a:solidFill>
                <a:srgbClr val="FA8B29"/>
              </a:solidFill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9" name="Google Shape;239;p9"/>
              <p:cNvSpPr/>
              <p:nvPr/>
            </p:nvSpPr>
            <p:spPr>
              <a:xfrm>
                <a:off x="2849879" y="3291840"/>
                <a:ext cx="1682750" cy="954405"/>
              </a:xfrm>
              <a:custGeom>
                <a:avLst/>
                <a:gdLst/>
                <a:ahLst/>
                <a:cxnLst/>
                <a:rect l="l" t="t" r="r" b="b"/>
                <a:pathLst>
                  <a:path w="1682750" h="954404" extrusionOk="0">
                    <a:moveTo>
                      <a:pt x="1682495" y="0"/>
                    </a:moveTo>
                    <a:lnTo>
                      <a:pt x="0" y="0"/>
                    </a:lnTo>
                    <a:lnTo>
                      <a:pt x="0" y="954024"/>
                    </a:lnTo>
                    <a:lnTo>
                      <a:pt x="1682495" y="954024"/>
                    </a:lnTo>
                    <a:lnTo>
                      <a:pt x="1682495" y="0"/>
                    </a:lnTo>
                    <a:close/>
                  </a:path>
                </a:pathLst>
              </a:custGeom>
              <a:solidFill>
                <a:srgbClr val="006FC0"/>
              </a:solidFill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40" name="Google Shape;240;p9"/>
            <p:cNvSpPr txBox="1"/>
            <p:nvPr/>
          </p:nvSpPr>
          <p:spPr>
            <a:xfrm>
              <a:off x="3258026" y="4449412"/>
              <a:ext cx="1452245" cy="4533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3325" rIns="0" bIns="0" anchor="t" anchorCtr="0">
              <a:spAutoFit/>
            </a:bodyPr>
            <a:lstStyle/>
            <a:p>
              <a:pPr marL="1270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800">
                  <a:solidFill>
                    <a:srgbClr val="FFFFFF"/>
                  </a:solidFill>
                  <a:latin typeface="MingLiU"/>
                  <a:ea typeface="MingLiU"/>
                  <a:cs typeface="MingLiU"/>
                  <a:sym typeface="MingLiU"/>
                </a:rPr>
                <a:t>自主學習</a:t>
              </a:r>
              <a:endParaRPr sz="2800">
                <a:solidFill>
                  <a:schemeClr val="dk1"/>
                </a:solidFill>
                <a:latin typeface="MingLiU"/>
                <a:ea typeface="MingLiU"/>
                <a:cs typeface="MingLiU"/>
                <a:sym typeface="MingLiU"/>
              </a:endParaRPr>
            </a:p>
          </p:txBody>
        </p:sp>
        <p:sp>
          <p:nvSpPr>
            <p:cNvPr id="241" name="Google Shape;241;p9"/>
            <p:cNvSpPr txBox="1"/>
            <p:nvPr/>
          </p:nvSpPr>
          <p:spPr>
            <a:xfrm>
              <a:off x="3274630" y="4906730"/>
              <a:ext cx="1452245" cy="4540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3950" rIns="0" bIns="0" anchor="t" anchorCtr="0">
              <a:spAutoFit/>
            </a:bodyPr>
            <a:lstStyle/>
            <a:p>
              <a:pPr marL="1270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800">
                  <a:solidFill>
                    <a:srgbClr val="FFFFFF"/>
                  </a:solidFill>
                  <a:latin typeface="MingLiU"/>
                  <a:ea typeface="MingLiU"/>
                  <a:cs typeface="MingLiU"/>
                  <a:sym typeface="MingLiU"/>
                </a:rPr>
                <a:t>計畫申請</a:t>
              </a:r>
              <a:endParaRPr sz="2800">
                <a:solidFill>
                  <a:schemeClr val="dk1"/>
                </a:solidFill>
                <a:latin typeface="MingLiU"/>
                <a:ea typeface="MingLiU"/>
                <a:cs typeface="MingLiU"/>
                <a:sym typeface="MingLiU"/>
              </a:endParaRPr>
            </a:p>
          </p:txBody>
        </p:sp>
        <p:sp>
          <p:nvSpPr>
            <p:cNvPr id="242" name="Google Shape;242;p9"/>
            <p:cNvSpPr txBox="1"/>
            <p:nvPr/>
          </p:nvSpPr>
          <p:spPr>
            <a:xfrm>
              <a:off x="5913312" y="4447875"/>
              <a:ext cx="739140" cy="4533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3325" rIns="0" bIns="0" anchor="t" anchorCtr="0">
              <a:spAutoFit/>
            </a:bodyPr>
            <a:lstStyle/>
            <a:p>
              <a:pPr marL="1270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800">
                  <a:solidFill>
                    <a:srgbClr val="FFFFFF"/>
                  </a:solidFill>
                  <a:latin typeface="MingLiU"/>
                  <a:ea typeface="MingLiU"/>
                  <a:cs typeface="MingLiU"/>
                  <a:sym typeface="MingLiU"/>
                </a:rPr>
                <a:t>通過</a:t>
              </a:r>
              <a:endParaRPr sz="2800">
                <a:solidFill>
                  <a:schemeClr val="dk1"/>
                </a:solidFill>
                <a:latin typeface="MingLiU"/>
                <a:ea typeface="MingLiU"/>
                <a:cs typeface="MingLiU"/>
                <a:sym typeface="MingLiU"/>
              </a:endParaRPr>
            </a:p>
          </p:txBody>
        </p:sp>
        <p:sp>
          <p:nvSpPr>
            <p:cNvPr id="243" name="Google Shape;243;p9"/>
            <p:cNvSpPr txBox="1"/>
            <p:nvPr/>
          </p:nvSpPr>
          <p:spPr>
            <a:xfrm>
              <a:off x="5863812" y="4952946"/>
              <a:ext cx="1249680" cy="4940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34275" rIns="0" bIns="0" anchor="t" anchorCtr="0">
              <a:spAutoFit/>
            </a:bodyPr>
            <a:lstStyle/>
            <a:p>
              <a:pPr marL="92075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800">
                  <a:solidFill>
                    <a:srgbClr val="FFFFFF"/>
                  </a:solidFill>
                  <a:latin typeface="MingLiU"/>
                  <a:ea typeface="MingLiU"/>
                  <a:cs typeface="MingLiU"/>
                  <a:sym typeface="MingLiU"/>
                </a:rPr>
                <a:t>不通過</a:t>
              </a:r>
              <a:endParaRPr sz="2800">
                <a:solidFill>
                  <a:schemeClr val="dk1"/>
                </a:solidFill>
                <a:latin typeface="MingLiU"/>
                <a:ea typeface="MingLiU"/>
                <a:cs typeface="MingLiU"/>
                <a:sym typeface="MingLiU"/>
              </a:endParaRPr>
            </a:p>
          </p:txBody>
        </p:sp>
        <p:sp>
          <p:nvSpPr>
            <p:cNvPr id="244" name="Google Shape;244;p9"/>
            <p:cNvSpPr txBox="1"/>
            <p:nvPr/>
          </p:nvSpPr>
          <p:spPr>
            <a:xfrm>
              <a:off x="8223692" y="4489333"/>
              <a:ext cx="2162810" cy="8807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3950" rIns="0" bIns="0" anchor="t" anchorCtr="0">
              <a:spAutoFit/>
            </a:bodyPr>
            <a:lstStyle/>
            <a:p>
              <a:pPr marL="12700" marR="508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800">
                  <a:solidFill>
                    <a:srgbClr val="FFFFFF"/>
                  </a:solidFill>
                  <a:latin typeface="MingLiU"/>
                  <a:ea typeface="MingLiU"/>
                  <a:cs typeface="MingLiU"/>
                  <a:sym typeface="MingLiU"/>
                </a:rPr>
                <a:t>執行完成自主 學習計畫內容</a:t>
              </a:r>
              <a:endParaRPr sz="2800">
                <a:solidFill>
                  <a:schemeClr val="dk1"/>
                </a:solidFill>
                <a:latin typeface="MingLiU"/>
                <a:ea typeface="MingLiU"/>
                <a:cs typeface="MingLiU"/>
                <a:sym typeface="MingLiU"/>
              </a:endParaRPr>
            </a:p>
          </p:txBody>
        </p:sp>
        <p:grpSp>
          <p:nvGrpSpPr>
            <p:cNvPr id="245" name="Google Shape;245;p9"/>
            <p:cNvGrpSpPr/>
            <p:nvPr/>
          </p:nvGrpSpPr>
          <p:grpSpPr>
            <a:xfrm>
              <a:off x="1012118" y="4498053"/>
              <a:ext cx="6954267" cy="1259586"/>
              <a:chOff x="670559" y="3291840"/>
              <a:chExt cx="6954267" cy="1259586"/>
            </a:xfrm>
          </p:grpSpPr>
          <p:sp>
            <p:nvSpPr>
              <p:cNvPr id="246" name="Google Shape;246;p9"/>
              <p:cNvSpPr/>
              <p:nvPr/>
            </p:nvSpPr>
            <p:spPr>
              <a:xfrm>
                <a:off x="4532376" y="3322446"/>
                <a:ext cx="3092450" cy="802005"/>
              </a:xfrm>
              <a:custGeom>
                <a:avLst/>
                <a:gdLst/>
                <a:ahLst/>
                <a:cxnLst/>
                <a:rect l="l" t="t" r="r" b="b"/>
                <a:pathLst>
                  <a:path w="3092450" h="802004" extrusionOk="0">
                    <a:moveTo>
                      <a:pt x="1040130" y="731012"/>
                    </a:moveTo>
                    <a:lnTo>
                      <a:pt x="1013980" y="715772"/>
                    </a:lnTo>
                    <a:lnTo>
                      <a:pt x="918845" y="660273"/>
                    </a:lnTo>
                    <a:lnTo>
                      <a:pt x="909574" y="662813"/>
                    </a:lnTo>
                    <a:lnTo>
                      <a:pt x="905383" y="670052"/>
                    </a:lnTo>
                    <a:lnTo>
                      <a:pt x="901065" y="677291"/>
                    </a:lnTo>
                    <a:lnTo>
                      <a:pt x="903605" y="686562"/>
                    </a:lnTo>
                    <a:lnTo>
                      <a:pt x="910844" y="690880"/>
                    </a:lnTo>
                    <a:lnTo>
                      <a:pt x="953503" y="715772"/>
                    </a:lnTo>
                    <a:lnTo>
                      <a:pt x="535305" y="715772"/>
                    </a:lnTo>
                    <a:lnTo>
                      <a:pt x="535305" y="460121"/>
                    </a:lnTo>
                    <a:lnTo>
                      <a:pt x="535305" y="444881"/>
                    </a:lnTo>
                    <a:lnTo>
                      <a:pt x="535305" y="436499"/>
                    </a:lnTo>
                    <a:lnTo>
                      <a:pt x="528447" y="429641"/>
                    </a:lnTo>
                    <a:lnTo>
                      <a:pt x="0" y="429641"/>
                    </a:lnTo>
                    <a:lnTo>
                      <a:pt x="0" y="460121"/>
                    </a:lnTo>
                    <a:lnTo>
                      <a:pt x="504825" y="460121"/>
                    </a:lnTo>
                    <a:lnTo>
                      <a:pt x="504825" y="739521"/>
                    </a:lnTo>
                    <a:lnTo>
                      <a:pt x="511683" y="746252"/>
                    </a:lnTo>
                    <a:lnTo>
                      <a:pt x="953706" y="746252"/>
                    </a:lnTo>
                    <a:lnTo>
                      <a:pt x="903605" y="775462"/>
                    </a:lnTo>
                    <a:lnTo>
                      <a:pt x="901065" y="784733"/>
                    </a:lnTo>
                    <a:lnTo>
                      <a:pt x="905383" y="792099"/>
                    </a:lnTo>
                    <a:lnTo>
                      <a:pt x="909574" y="799338"/>
                    </a:lnTo>
                    <a:lnTo>
                      <a:pt x="918845" y="801751"/>
                    </a:lnTo>
                    <a:lnTo>
                      <a:pt x="926211" y="797560"/>
                    </a:lnTo>
                    <a:lnTo>
                      <a:pt x="1014031" y="746252"/>
                    </a:lnTo>
                    <a:lnTo>
                      <a:pt x="1040130" y="731012"/>
                    </a:lnTo>
                    <a:close/>
                  </a:path>
                  <a:path w="3092450" h="802004" extrusionOk="0">
                    <a:moveTo>
                      <a:pt x="3092196" y="69977"/>
                    </a:moveTo>
                    <a:lnTo>
                      <a:pt x="3066123" y="54991"/>
                    </a:lnTo>
                    <a:lnTo>
                      <a:pt x="2970530" y="0"/>
                    </a:lnTo>
                    <a:lnTo>
                      <a:pt x="2961132" y="2540"/>
                    </a:lnTo>
                    <a:lnTo>
                      <a:pt x="2956941" y="9779"/>
                    </a:lnTo>
                    <a:lnTo>
                      <a:pt x="2952750" y="17145"/>
                    </a:lnTo>
                    <a:lnTo>
                      <a:pt x="2955290" y="26416"/>
                    </a:lnTo>
                    <a:lnTo>
                      <a:pt x="3005531" y="55359"/>
                    </a:lnTo>
                    <a:lnTo>
                      <a:pt x="1935353" y="62230"/>
                    </a:lnTo>
                    <a:lnTo>
                      <a:pt x="1935607" y="92710"/>
                    </a:lnTo>
                    <a:lnTo>
                      <a:pt x="3005607" y="85839"/>
                    </a:lnTo>
                    <a:lnTo>
                      <a:pt x="2955798" y="115316"/>
                    </a:lnTo>
                    <a:lnTo>
                      <a:pt x="2953512" y="124587"/>
                    </a:lnTo>
                    <a:lnTo>
                      <a:pt x="2957703" y="131826"/>
                    </a:lnTo>
                    <a:lnTo>
                      <a:pt x="2962021" y="139065"/>
                    </a:lnTo>
                    <a:lnTo>
                      <a:pt x="2971419" y="141478"/>
                    </a:lnTo>
                    <a:lnTo>
                      <a:pt x="3092196" y="69977"/>
                    </a:lnTo>
                    <a:close/>
                  </a:path>
                </a:pathLst>
              </a:custGeom>
              <a:solidFill>
                <a:srgbClr val="FA8B29"/>
              </a:solidFill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7" name="Google Shape;247;p9"/>
              <p:cNvSpPr/>
              <p:nvPr/>
            </p:nvSpPr>
            <p:spPr>
              <a:xfrm>
                <a:off x="3603650" y="4247261"/>
                <a:ext cx="2616835" cy="304165"/>
              </a:xfrm>
              <a:custGeom>
                <a:avLst/>
                <a:gdLst/>
                <a:ahLst/>
                <a:cxnLst/>
                <a:rect l="l" t="t" r="r" b="b"/>
                <a:pathLst>
                  <a:path w="2616835" h="304164" extrusionOk="0">
                    <a:moveTo>
                      <a:pt x="89001" y="78667"/>
                    </a:moveTo>
                    <a:lnTo>
                      <a:pt x="69189" y="112630"/>
                    </a:lnTo>
                    <a:lnTo>
                      <a:pt x="69189" y="284352"/>
                    </a:lnTo>
                    <a:lnTo>
                      <a:pt x="70748" y="292056"/>
                    </a:lnTo>
                    <a:lnTo>
                      <a:pt x="74999" y="298354"/>
                    </a:lnTo>
                    <a:lnTo>
                      <a:pt x="81297" y="302605"/>
                    </a:lnTo>
                    <a:lnTo>
                      <a:pt x="89001" y="304164"/>
                    </a:lnTo>
                    <a:lnTo>
                      <a:pt x="2596870" y="304164"/>
                    </a:lnTo>
                    <a:lnTo>
                      <a:pt x="2604573" y="302605"/>
                    </a:lnTo>
                    <a:lnTo>
                      <a:pt x="2610871" y="298354"/>
                    </a:lnTo>
                    <a:lnTo>
                      <a:pt x="2615122" y="292056"/>
                    </a:lnTo>
                    <a:lnTo>
                      <a:pt x="2616682" y="284352"/>
                    </a:lnTo>
                    <a:lnTo>
                      <a:pt x="108813" y="284352"/>
                    </a:lnTo>
                    <a:lnTo>
                      <a:pt x="89001" y="264540"/>
                    </a:lnTo>
                    <a:lnTo>
                      <a:pt x="108813" y="264540"/>
                    </a:lnTo>
                    <a:lnTo>
                      <a:pt x="108813" y="112630"/>
                    </a:lnTo>
                    <a:lnTo>
                      <a:pt x="89001" y="78667"/>
                    </a:lnTo>
                    <a:close/>
                  </a:path>
                  <a:path w="2616835" h="304164" extrusionOk="0">
                    <a:moveTo>
                      <a:pt x="108813" y="264540"/>
                    </a:moveTo>
                    <a:lnTo>
                      <a:pt x="89001" y="264540"/>
                    </a:lnTo>
                    <a:lnTo>
                      <a:pt x="108813" y="284352"/>
                    </a:lnTo>
                    <a:lnTo>
                      <a:pt x="108813" y="264540"/>
                    </a:lnTo>
                    <a:close/>
                  </a:path>
                  <a:path w="2616835" h="304164" extrusionOk="0">
                    <a:moveTo>
                      <a:pt x="2577058" y="264540"/>
                    </a:moveTo>
                    <a:lnTo>
                      <a:pt x="108813" y="264540"/>
                    </a:lnTo>
                    <a:lnTo>
                      <a:pt x="108813" y="284352"/>
                    </a:lnTo>
                    <a:lnTo>
                      <a:pt x="2577058" y="284352"/>
                    </a:lnTo>
                    <a:lnTo>
                      <a:pt x="2577058" y="264540"/>
                    </a:lnTo>
                    <a:close/>
                  </a:path>
                  <a:path w="2616835" h="304164" extrusionOk="0">
                    <a:moveTo>
                      <a:pt x="2616682" y="55752"/>
                    </a:moveTo>
                    <a:lnTo>
                      <a:pt x="2577058" y="55752"/>
                    </a:lnTo>
                    <a:lnTo>
                      <a:pt x="2577058" y="284352"/>
                    </a:lnTo>
                    <a:lnTo>
                      <a:pt x="2596870" y="264540"/>
                    </a:lnTo>
                    <a:lnTo>
                      <a:pt x="2616682" y="264540"/>
                    </a:lnTo>
                    <a:lnTo>
                      <a:pt x="2616682" y="55752"/>
                    </a:lnTo>
                    <a:close/>
                  </a:path>
                  <a:path w="2616835" h="304164" extrusionOk="0">
                    <a:moveTo>
                      <a:pt x="2616682" y="264540"/>
                    </a:moveTo>
                    <a:lnTo>
                      <a:pt x="2596870" y="264540"/>
                    </a:lnTo>
                    <a:lnTo>
                      <a:pt x="2577058" y="284352"/>
                    </a:lnTo>
                    <a:lnTo>
                      <a:pt x="2616682" y="284352"/>
                    </a:lnTo>
                    <a:lnTo>
                      <a:pt x="2616682" y="264540"/>
                    </a:lnTo>
                    <a:close/>
                  </a:path>
                  <a:path w="2616835" h="304164" extrusionOk="0">
                    <a:moveTo>
                      <a:pt x="89001" y="0"/>
                    </a:moveTo>
                    <a:lnTo>
                      <a:pt x="2514" y="148208"/>
                    </a:lnTo>
                    <a:lnTo>
                      <a:pt x="0" y="155688"/>
                    </a:lnTo>
                    <a:lnTo>
                      <a:pt x="498" y="163274"/>
                    </a:lnTo>
                    <a:lnTo>
                      <a:pt x="3782" y="170122"/>
                    </a:lnTo>
                    <a:lnTo>
                      <a:pt x="9626" y="175387"/>
                    </a:lnTo>
                    <a:lnTo>
                      <a:pt x="17105" y="177899"/>
                    </a:lnTo>
                    <a:lnTo>
                      <a:pt x="24691" y="177387"/>
                    </a:lnTo>
                    <a:lnTo>
                      <a:pt x="31539" y="174065"/>
                    </a:lnTo>
                    <a:lnTo>
                      <a:pt x="36804" y="168147"/>
                    </a:lnTo>
                    <a:lnTo>
                      <a:pt x="69189" y="112630"/>
                    </a:lnTo>
                    <a:lnTo>
                      <a:pt x="69189" y="39369"/>
                    </a:lnTo>
                    <a:lnTo>
                      <a:pt x="111975" y="39369"/>
                    </a:lnTo>
                    <a:lnTo>
                      <a:pt x="89001" y="0"/>
                    </a:lnTo>
                    <a:close/>
                  </a:path>
                  <a:path w="2616835" h="304164" extrusionOk="0">
                    <a:moveTo>
                      <a:pt x="111975" y="39369"/>
                    </a:moveTo>
                    <a:lnTo>
                      <a:pt x="108813" y="39369"/>
                    </a:lnTo>
                    <a:lnTo>
                      <a:pt x="108813" y="112630"/>
                    </a:lnTo>
                    <a:lnTo>
                      <a:pt x="141198" y="168147"/>
                    </a:lnTo>
                    <a:lnTo>
                      <a:pt x="146462" y="174065"/>
                    </a:lnTo>
                    <a:lnTo>
                      <a:pt x="153310" y="177387"/>
                    </a:lnTo>
                    <a:lnTo>
                      <a:pt x="160897" y="177899"/>
                    </a:lnTo>
                    <a:lnTo>
                      <a:pt x="168376" y="175387"/>
                    </a:lnTo>
                    <a:lnTo>
                      <a:pt x="174220" y="170122"/>
                    </a:lnTo>
                    <a:lnTo>
                      <a:pt x="177504" y="163274"/>
                    </a:lnTo>
                    <a:lnTo>
                      <a:pt x="178002" y="155688"/>
                    </a:lnTo>
                    <a:lnTo>
                      <a:pt x="175488" y="148208"/>
                    </a:lnTo>
                    <a:lnTo>
                      <a:pt x="111975" y="39369"/>
                    </a:lnTo>
                    <a:close/>
                  </a:path>
                  <a:path w="2616835" h="304164" extrusionOk="0">
                    <a:moveTo>
                      <a:pt x="108813" y="39369"/>
                    </a:moveTo>
                    <a:lnTo>
                      <a:pt x="69189" y="39369"/>
                    </a:lnTo>
                    <a:lnTo>
                      <a:pt x="69189" y="112630"/>
                    </a:lnTo>
                    <a:lnTo>
                      <a:pt x="89001" y="78667"/>
                    </a:lnTo>
                    <a:lnTo>
                      <a:pt x="71856" y="49275"/>
                    </a:lnTo>
                    <a:lnTo>
                      <a:pt x="108813" y="49275"/>
                    </a:lnTo>
                    <a:lnTo>
                      <a:pt x="108813" y="39369"/>
                    </a:lnTo>
                    <a:close/>
                  </a:path>
                  <a:path w="2616835" h="304164" extrusionOk="0">
                    <a:moveTo>
                      <a:pt x="108813" y="49275"/>
                    </a:moveTo>
                    <a:lnTo>
                      <a:pt x="106146" y="49275"/>
                    </a:lnTo>
                    <a:lnTo>
                      <a:pt x="89001" y="78667"/>
                    </a:lnTo>
                    <a:lnTo>
                      <a:pt x="108813" y="112630"/>
                    </a:lnTo>
                    <a:lnTo>
                      <a:pt x="108813" y="49275"/>
                    </a:lnTo>
                    <a:close/>
                  </a:path>
                  <a:path w="2616835" h="304164" extrusionOk="0">
                    <a:moveTo>
                      <a:pt x="106146" y="49275"/>
                    </a:moveTo>
                    <a:lnTo>
                      <a:pt x="71856" y="49275"/>
                    </a:lnTo>
                    <a:lnTo>
                      <a:pt x="89001" y="78667"/>
                    </a:lnTo>
                    <a:lnTo>
                      <a:pt x="106146" y="49275"/>
                    </a:lnTo>
                    <a:close/>
                  </a:path>
                </a:pathLst>
              </a:custGeom>
              <a:solidFill>
                <a:srgbClr val="05BEDE"/>
              </a:solidFill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8" name="Google Shape;248;p9"/>
              <p:cNvSpPr/>
              <p:nvPr/>
            </p:nvSpPr>
            <p:spPr>
              <a:xfrm>
                <a:off x="670559" y="3291840"/>
                <a:ext cx="1685925" cy="954405"/>
              </a:xfrm>
              <a:custGeom>
                <a:avLst/>
                <a:gdLst/>
                <a:ahLst/>
                <a:cxnLst/>
                <a:rect l="l" t="t" r="r" b="b"/>
                <a:pathLst>
                  <a:path w="1685925" h="954404" extrusionOk="0">
                    <a:moveTo>
                      <a:pt x="1685543" y="0"/>
                    </a:moveTo>
                    <a:lnTo>
                      <a:pt x="0" y="0"/>
                    </a:lnTo>
                    <a:lnTo>
                      <a:pt x="0" y="954024"/>
                    </a:lnTo>
                    <a:lnTo>
                      <a:pt x="1685543" y="954024"/>
                    </a:lnTo>
                    <a:lnTo>
                      <a:pt x="1685543" y="0"/>
                    </a:lnTo>
                    <a:close/>
                  </a:path>
                </a:pathLst>
              </a:custGeom>
              <a:solidFill>
                <a:srgbClr val="006FC0"/>
              </a:solidFill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49" name="Google Shape;249;p9"/>
            <p:cNvSpPr txBox="1"/>
            <p:nvPr/>
          </p:nvSpPr>
          <p:spPr>
            <a:xfrm>
              <a:off x="1096173" y="4498053"/>
              <a:ext cx="1452245" cy="4533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3325" rIns="0" bIns="0" anchor="t" anchorCtr="0">
              <a:spAutoFit/>
            </a:bodyPr>
            <a:lstStyle/>
            <a:p>
              <a:pPr marL="1270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800">
                  <a:solidFill>
                    <a:srgbClr val="FFFFFF"/>
                  </a:solidFill>
                  <a:latin typeface="MingLiU"/>
                  <a:ea typeface="MingLiU"/>
                  <a:cs typeface="MingLiU"/>
                  <a:sym typeface="MingLiU"/>
                </a:rPr>
                <a:t>撰寫自主</a:t>
              </a:r>
              <a:endParaRPr sz="2800">
                <a:solidFill>
                  <a:schemeClr val="dk1"/>
                </a:solidFill>
                <a:latin typeface="MingLiU"/>
                <a:ea typeface="MingLiU"/>
                <a:cs typeface="MingLiU"/>
                <a:sym typeface="MingLiU"/>
              </a:endParaRPr>
            </a:p>
          </p:txBody>
        </p:sp>
        <p:sp>
          <p:nvSpPr>
            <p:cNvPr id="250" name="Google Shape;250;p9"/>
            <p:cNvSpPr txBox="1"/>
            <p:nvPr/>
          </p:nvSpPr>
          <p:spPr>
            <a:xfrm>
              <a:off x="1096173" y="4951443"/>
              <a:ext cx="1452245" cy="4540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3950" rIns="0" bIns="0" anchor="t" anchorCtr="0">
              <a:spAutoFit/>
            </a:bodyPr>
            <a:lstStyle/>
            <a:p>
              <a:pPr marL="1270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800">
                  <a:solidFill>
                    <a:srgbClr val="FFFFFF"/>
                  </a:solidFill>
                  <a:latin typeface="MingLiU"/>
                  <a:ea typeface="MingLiU"/>
                  <a:cs typeface="MingLiU"/>
                  <a:sym typeface="MingLiU"/>
                </a:rPr>
                <a:t>學習計畫</a:t>
              </a:r>
              <a:endParaRPr sz="2800">
                <a:solidFill>
                  <a:schemeClr val="dk1"/>
                </a:solidFill>
                <a:latin typeface="MingLiU"/>
                <a:ea typeface="MingLiU"/>
                <a:cs typeface="MingLiU"/>
                <a:sym typeface="MingLiU"/>
              </a:endParaRPr>
            </a:p>
          </p:txBody>
        </p:sp>
        <p:sp>
          <p:nvSpPr>
            <p:cNvPr id="251" name="Google Shape;251;p9"/>
            <p:cNvSpPr/>
            <p:nvPr/>
          </p:nvSpPr>
          <p:spPr>
            <a:xfrm>
              <a:off x="2685764" y="5064714"/>
              <a:ext cx="493395" cy="141605"/>
            </a:xfrm>
            <a:custGeom>
              <a:avLst/>
              <a:gdLst/>
              <a:ahLst/>
              <a:cxnLst/>
              <a:rect l="l" t="t" r="r" b="b"/>
              <a:pathLst>
                <a:path w="493394" h="141604" extrusionOk="0">
                  <a:moveTo>
                    <a:pt x="432271" y="70738"/>
                  </a:moveTo>
                  <a:lnTo>
                    <a:pt x="363473" y="110871"/>
                  </a:lnTo>
                  <a:lnTo>
                    <a:pt x="356234" y="115188"/>
                  </a:lnTo>
                  <a:lnTo>
                    <a:pt x="353694" y="124460"/>
                  </a:lnTo>
                  <a:lnTo>
                    <a:pt x="358013" y="131699"/>
                  </a:lnTo>
                  <a:lnTo>
                    <a:pt x="362203" y="139065"/>
                  </a:lnTo>
                  <a:lnTo>
                    <a:pt x="371601" y="141478"/>
                  </a:lnTo>
                  <a:lnTo>
                    <a:pt x="466769" y="85979"/>
                  </a:lnTo>
                  <a:lnTo>
                    <a:pt x="462533" y="85979"/>
                  </a:lnTo>
                  <a:lnTo>
                    <a:pt x="462533" y="83947"/>
                  </a:lnTo>
                  <a:lnTo>
                    <a:pt x="454913" y="83947"/>
                  </a:lnTo>
                  <a:lnTo>
                    <a:pt x="432271" y="70738"/>
                  </a:lnTo>
                  <a:close/>
                </a:path>
                <a:path w="493394" h="141604" extrusionOk="0">
                  <a:moveTo>
                    <a:pt x="406145" y="55499"/>
                  </a:moveTo>
                  <a:lnTo>
                    <a:pt x="0" y="55499"/>
                  </a:lnTo>
                  <a:lnTo>
                    <a:pt x="0" y="85979"/>
                  </a:lnTo>
                  <a:lnTo>
                    <a:pt x="406145" y="85979"/>
                  </a:lnTo>
                  <a:lnTo>
                    <a:pt x="432271" y="70738"/>
                  </a:lnTo>
                  <a:lnTo>
                    <a:pt x="406145" y="55499"/>
                  </a:lnTo>
                  <a:close/>
                </a:path>
                <a:path w="493394" h="141604" extrusionOk="0">
                  <a:moveTo>
                    <a:pt x="466769" y="55499"/>
                  </a:moveTo>
                  <a:lnTo>
                    <a:pt x="462533" y="55499"/>
                  </a:lnTo>
                  <a:lnTo>
                    <a:pt x="462533" y="85979"/>
                  </a:lnTo>
                  <a:lnTo>
                    <a:pt x="466769" y="85979"/>
                  </a:lnTo>
                  <a:lnTo>
                    <a:pt x="492887" y="70738"/>
                  </a:lnTo>
                  <a:lnTo>
                    <a:pt x="466769" y="55499"/>
                  </a:lnTo>
                  <a:close/>
                </a:path>
                <a:path w="493394" h="141604" extrusionOk="0">
                  <a:moveTo>
                    <a:pt x="454913" y="57531"/>
                  </a:moveTo>
                  <a:lnTo>
                    <a:pt x="432271" y="70738"/>
                  </a:lnTo>
                  <a:lnTo>
                    <a:pt x="454913" y="83947"/>
                  </a:lnTo>
                  <a:lnTo>
                    <a:pt x="454913" y="57531"/>
                  </a:lnTo>
                  <a:close/>
                </a:path>
                <a:path w="493394" h="141604" extrusionOk="0">
                  <a:moveTo>
                    <a:pt x="462533" y="57531"/>
                  </a:moveTo>
                  <a:lnTo>
                    <a:pt x="454913" y="57531"/>
                  </a:lnTo>
                  <a:lnTo>
                    <a:pt x="454913" y="83947"/>
                  </a:lnTo>
                  <a:lnTo>
                    <a:pt x="462533" y="83947"/>
                  </a:lnTo>
                  <a:lnTo>
                    <a:pt x="462533" y="57531"/>
                  </a:lnTo>
                  <a:close/>
                </a:path>
                <a:path w="493394" h="141604" extrusionOk="0">
                  <a:moveTo>
                    <a:pt x="371601" y="0"/>
                  </a:moveTo>
                  <a:lnTo>
                    <a:pt x="362203" y="2412"/>
                  </a:lnTo>
                  <a:lnTo>
                    <a:pt x="358013" y="9779"/>
                  </a:lnTo>
                  <a:lnTo>
                    <a:pt x="353694" y="17018"/>
                  </a:lnTo>
                  <a:lnTo>
                    <a:pt x="356234" y="26288"/>
                  </a:lnTo>
                  <a:lnTo>
                    <a:pt x="363473" y="30606"/>
                  </a:lnTo>
                  <a:lnTo>
                    <a:pt x="432271" y="70738"/>
                  </a:lnTo>
                  <a:lnTo>
                    <a:pt x="454913" y="57531"/>
                  </a:lnTo>
                  <a:lnTo>
                    <a:pt x="462533" y="57531"/>
                  </a:lnTo>
                  <a:lnTo>
                    <a:pt x="462533" y="55499"/>
                  </a:lnTo>
                  <a:lnTo>
                    <a:pt x="466769" y="55499"/>
                  </a:lnTo>
                  <a:lnTo>
                    <a:pt x="371601" y="0"/>
                  </a:lnTo>
                  <a:close/>
                </a:path>
              </a:pathLst>
            </a:custGeom>
            <a:solidFill>
              <a:srgbClr val="FA8B29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52" name="Google Shape;252;p9"/>
          <p:cNvSpPr txBox="1"/>
          <p:nvPr/>
        </p:nvSpPr>
        <p:spPr>
          <a:xfrm>
            <a:off x="979571" y="1504978"/>
            <a:ext cx="10568264" cy="3436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742950" marR="0" lvl="0" indent="-7429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AutoNum type="arabicParenR"/>
            </a:pPr>
            <a:r>
              <a:rPr lang="zh-TW" sz="4000" b="1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學生完成自主學習計畫、審核與執行</a:t>
            </a:r>
            <a:endParaRPr lang="en-US" altLang="zh-TW" sz="4000" b="1" dirty="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</a:pPr>
            <a:r>
              <a:rPr lang="zh-TW" altLang="en-US" sz="4000" b="1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   </a:t>
            </a:r>
            <a:r>
              <a:rPr lang="zh-TW" sz="4000" b="1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(</a:t>
            </a:r>
            <a:r>
              <a:rPr lang="zh-TW" altLang="en-US" sz="4000" b="1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同一學年內須完成至少</a:t>
            </a:r>
            <a:r>
              <a:rPr lang="zh-TW" sz="4000" b="1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18</a:t>
            </a:r>
            <a:r>
              <a:rPr lang="zh-TW" altLang="en-US" sz="4000" b="1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節</a:t>
            </a:r>
            <a:r>
              <a:rPr lang="zh-TW" sz="4000" b="1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)</a:t>
            </a:r>
            <a:endParaRPr dirty="0"/>
          </a:p>
          <a:p>
            <a:pPr marL="742950" marR="0" lvl="0" indent="-4889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endParaRPr sz="4000" b="1" dirty="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742950" marR="0" lvl="0" indent="-4889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endParaRPr sz="4000" b="1" dirty="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742950" marR="0" lvl="0" indent="-4889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endParaRPr sz="4000" b="1" dirty="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742950" marR="0" lvl="0" indent="-4889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endParaRPr sz="4000" b="1" dirty="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</a:pPr>
            <a:r>
              <a:rPr lang="en-US" altLang="zh-TW" sz="4000" b="1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2)</a:t>
            </a:r>
            <a:r>
              <a:rPr lang="zh-TW" sz="4000" b="1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自主學習的同時，亦可選修學校開設的</a:t>
            </a:r>
            <a:endParaRPr lang="en-US" altLang="zh-TW" sz="4000" b="1" dirty="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</a:pPr>
            <a:r>
              <a:rPr lang="en-US" altLang="zh-TW" sz="4000" b="1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</a:t>
            </a:r>
            <a:r>
              <a:rPr lang="zh-TW" sz="4000" b="1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〝</a:t>
            </a:r>
            <a:r>
              <a:rPr lang="zh-TW" sz="4000" b="1" dirty="0">
                <a:solidFill>
                  <a:srgbClr val="FFD96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週期性課程</a:t>
            </a:r>
            <a:r>
              <a:rPr lang="zh-TW" sz="4000" b="1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〞</a:t>
            </a:r>
            <a:endParaRPr sz="4000" b="1" dirty="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endParaRPr sz="4000" b="1" dirty="0">
              <a:solidFill>
                <a:srgbClr val="FEE599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  <p:extLst>
      <p:ext uri="{BB962C8B-B14F-4D97-AF65-F5344CB8AC3E}">
        <p14:creationId xmlns:p14="http://schemas.microsoft.com/office/powerpoint/2010/main" val="3691387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103868"/>
            <a:ext cx="10515600" cy="1325563"/>
          </a:xfrm>
        </p:spPr>
        <p:txBody>
          <a:bodyPr/>
          <a:lstStyle/>
          <a:p>
            <a:r>
              <a:rPr lang="zh-TW" altLang="en-US" sz="4000" b="1" spc="5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Noto Sans CJK JP Medium"/>
              </a:rPr>
              <a:t>彈性學習</a:t>
            </a:r>
            <a:r>
              <a:rPr lang="en-US" altLang="zh-TW" sz="4000" b="1" spc="5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Noto Sans CJK JP Medium"/>
              </a:rPr>
              <a:t>-</a:t>
            </a:r>
            <a:r>
              <a:rPr lang="zh-TW" altLang="en-US" sz="4000" b="1" spc="5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Noto Sans CJK JP Medium"/>
              </a:rPr>
              <a:t>週期性課程</a:t>
            </a:r>
            <a:r>
              <a:rPr lang="en-US" altLang="zh-TW" sz="4000" b="1" spc="5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Noto Sans CJK JP Medium"/>
              </a:rPr>
              <a:t>(</a:t>
            </a:r>
            <a:r>
              <a:rPr lang="zh-TW" altLang="en-US" sz="4000" b="1" spc="5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Noto Sans CJK JP Medium"/>
              </a:rPr>
              <a:t>以高一為例</a:t>
            </a:r>
            <a:r>
              <a:rPr lang="en-US" altLang="zh-TW" sz="4000" b="1" spc="5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Noto Sans CJK JP Medium"/>
              </a:rPr>
              <a:t>)</a:t>
            </a:r>
            <a:r>
              <a:rPr lang="zh-TW" altLang="en-US" sz="4000" b="1" spc="5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Noto Sans CJK JP Medium"/>
              </a:rPr>
              <a:t>：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914400" y="1237798"/>
            <a:ext cx="10515600" cy="4351338"/>
          </a:xfrm>
        </p:spPr>
        <p:txBody>
          <a:bodyPr/>
          <a:lstStyle/>
          <a:p>
            <a:pPr marL="742950" lvl="0" indent="-7429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AutoNum type="arabicParenR"/>
            </a:pPr>
            <a:r>
              <a:rPr lang="zh-TW" altLang="en-US" sz="4000" b="1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九週為一週期，本學期共為兩週期</a:t>
            </a:r>
          </a:p>
          <a:p>
            <a:pPr marL="742950" lvl="0" indent="-742950">
              <a:spcAft>
                <a:spcPts val="0"/>
              </a:spcAft>
              <a:buClr>
                <a:schemeClr val="lt1"/>
              </a:buClr>
              <a:buSzPts val="4000"/>
              <a:buFont typeface="Arial"/>
              <a:buAutoNum type="arabicParenR"/>
            </a:pPr>
            <a:r>
              <a:rPr lang="zh-TW" altLang="en-US" sz="4000" b="1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課程</a:t>
            </a:r>
            <a:r>
              <a:rPr lang="en-US" altLang="zh-TW" sz="4000" b="1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1-</a:t>
            </a:r>
            <a:r>
              <a:rPr lang="zh-TW" altLang="en-US" sz="4000" b="1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課程</a:t>
            </a:r>
            <a:r>
              <a:rPr lang="en-US" altLang="zh-TW" sz="4000" b="1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7</a:t>
            </a:r>
            <a:r>
              <a:rPr lang="zh-TW" altLang="en-US" sz="4000" b="1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為重複課程</a:t>
            </a:r>
            <a:r>
              <a:rPr lang="en-US" altLang="zh-TW" sz="4000" b="1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,</a:t>
            </a:r>
            <a:r>
              <a:rPr lang="zh-TW" altLang="en-US" sz="4000" b="1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兩週期不重複選</a:t>
            </a:r>
            <a:endParaRPr lang="zh-TW" altLang="en-US" sz="4000" dirty="0"/>
          </a:p>
          <a:p>
            <a:pPr marL="0" lvl="0" indent="0">
              <a:spcAft>
                <a:spcPts val="0"/>
              </a:spcAft>
              <a:buClr>
                <a:schemeClr val="lt1"/>
              </a:buClr>
              <a:buSzPts val="4000"/>
              <a:buNone/>
            </a:pPr>
            <a:r>
              <a:rPr lang="zh-TW" altLang="en-US" sz="4000" b="1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    課程</a:t>
            </a:r>
            <a:r>
              <a:rPr lang="en-US" altLang="zh-TW" sz="4000" b="1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8-</a:t>
            </a:r>
            <a:r>
              <a:rPr lang="zh-TW" altLang="en-US" sz="4000" b="1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可重複選</a:t>
            </a:r>
          </a:p>
          <a:p>
            <a:endParaRPr lang="zh-TW" altLang="en-US" dirty="0">
              <a:solidFill>
                <a:schemeClr val="bg1"/>
              </a:solidFill>
            </a:endParaRPr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4435777"/>
              </p:ext>
            </p:extLst>
          </p:nvPr>
        </p:nvGraphicFramePr>
        <p:xfrm>
          <a:off x="1134209" y="3212346"/>
          <a:ext cx="10295791" cy="3413194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856331">
                  <a:extLst>
                    <a:ext uri="{9D8B030D-6E8A-4147-A177-3AD203B41FA5}">
                      <a16:colId xmlns:a16="http://schemas.microsoft.com/office/drawing/2014/main" val="1128947672"/>
                    </a:ext>
                  </a:extLst>
                </a:gridCol>
                <a:gridCol w="4190452">
                  <a:extLst>
                    <a:ext uri="{9D8B030D-6E8A-4147-A177-3AD203B41FA5}">
                      <a16:colId xmlns:a16="http://schemas.microsoft.com/office/drawing/2014/main" val="4073292015"/>
                    </a:ext>
                  </a:extLst>
                </a:gridCol>
                <a:gridCol w="923193">
                  <a:extLst>
                    <a:ext uri="{9D8B030D-6E8A-4147-A177-3AD203B41FA5}">
                      <a16:colId xmlns:a16="http://schemas.microsoft.com/office/drawing/2014/main" val="3185678011"/>
                    </a:ext>
                  </a:extLst>
                </a:gridCol>
                <a:gridCol w="4325815">
                  <a:extLst>
                    <a:ext uri="{9D8B030D-6E8A-4147-A177-3AD203B41FA5}">
                      <a16:colId xmlns:a16="http://schemas.microsoft.com/office/drawing/2014/main" val="1828773334"/>
                    </a:ext>
                  </a:extLst>
                </a:gridCol>
              </a:tblGrid>
              <a:tr h="545400">
                <a:tc gridSpan="4"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n-US" altLang="zh-TW" sz="3200" kern="1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110</a:t>
                      </a:r>
                      <a:r>
                        <a:rPr lang="zh-TW" altLang="en-US" sz="3200" kern="1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高一週期性課程</a:t>
                      </a:r>
                      <a:endParaRPr lang="zh-TW" altLang="en-US" sz="3200" b="1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7642777"/>
                  </a:ext>
                </a:extLst>
              </a:tr>
              <a:tr h="48799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US" altLang="zh-TW" sz="2800" b="0" i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Arial"/>
                        </a:rPr>
                        <a:t>01</a:t>
                      </a:r>
                      <a:endParaRPr lang="zh-TW" altLang="en-US" sz="2800" b="0" i="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2800" b="0" i="0" u="none" strike="noStrike" cap="none" dirty="0">
                          <a:solidFill>
                            <a:srgbClr val="0C0C0C"/>
                          </a:solidFill>
                          <a:latin typeface="Microsoft Yahei"/>
                          <a:ea typeface="Microsoft Yahei"/>
                          <a:cs typeface="Microsoft Yahei"/>
                          <a:sym typeface="Arial"/>
                        </a:rPr>
                        <a:t>穿衣學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US" altLang="zh-TW" sz="2800" b="0" i="0" u="none" strike="noStrike" kern="1200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</a:rPr>
                        <a:t>06</a:t>
                      </a:r>
                      <a:endParaRPr lang="zh-TW" altLang="en-US" sz="2800" b="0" i="0" u="none" strike="noStrike" kern="1200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0" dirty="0">
                          <a:solidFill>
                            <a:srgbClr val="0C0C0C"/>
                          </a:solidFill>
                          <a:latin typeface="Microsoft Yahei"/>
                          <a:ea typeface="Microsoft Yahei"/>
                          <a:cs typeface="Microsoft Yahei"/>
                          <a:sym typeface="Microsoft Yahei"/>
                        </a:rPr>
                        <a:t>認識社會工作</a:t>
                      </a:r>
                      <a:endParaRPr lang="zh-TW" alt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1738229"/>
                  </a:ext>
                </a:extLst>
              </a:tr>
              <a:tr h="48799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US" altLang="zh-TW" sz="2800" b="0" i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Arial"/>
                        </a:rPr>
                        <a:t>02</a:t>
                      </a:r>
                      <a:endParaRPr lang="zh-TW" altLang="en-US" sz="2800" b="0" i="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2800" b="0" i="0" u="none" strike="noStrike" cap="none" dirty="0">
                          <a:solidFill>
                            <a:srgbClr val="0C0C0C"/>
                          </a:solidFill>
                          <a:latin typeface="Microsoft Yahei"/>
                          <a:ea typeface="Microsoft Yahei"/>
                          <a:cs typeface="Microsoft Yahei"/>
                          <a:sym typeface="Arial"/>
                        </a:rPr>
                        <a:t>化妝品概論與應用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US" altLang="zh-TW" sz="2800" b="0" i="0" u="none" strike="noStrike" kern="1200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</a:rPr>
                        <a:t>07</a:t>
                      </a:r>
                      <a:endParaRPr lang="zh-TW" altLang="en-US" sz="2800" b="0" i="0" u="none" strike="noStrike" kern="1200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0" dirty="0">
                          <a:solidFill>
                            <a:srgbClr val="0C0C0C"/>
                          </a:solidFill>
                          <a:latin typeface="Microsoft Yahei"/>
                          <a:ea typeface="Microsoft Yahei"/>
                          <a:cs typeface="Microsoft Yahei"/>
                          <a:sym typeface="Microsoft Yahei"/>
                        </a:rPr>
                        <a:t>刑法與高中生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8252459"/>
                  </a:ext>
                </a:extLst>
              </a:tr>
              <a:tr h="48799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US" altLang="zh-TW" sz="2800" b="0" i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Arial"/>
                        </a:rPr>
                        <a:t>03</a:t>
                      </a:r>
                      <a:endParaRPr lang="zh-TW" altLang="en-US" sz="2800" b="0" i="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0" dirty="0">
                          <a:solidFill>
                            <a:srgbClr val="0C0C0C"/>
                          </a:solidFill>
                          <a:latin typeface="Microsoft Yahei"/>
                          <a:ea typeface="Microsoft Yahei"/>
                          <a:cs typeface="Microsoft Yahei"/>
                          <a:sym typeface="Microsoft Yahei"/>
                        </a:rPr>
                        <a:t>世界公民</a:t>
                      </a:r>
                      <a:r>
                        <a:rPr lang="en-US" altLang="zh-TW" sz="2800" b="0" dirty="0">
                          <a:solidFill>
                            <a:srgbClr val="0C0C0C"/>
                          </a:solidFill>
                          <a:latin typeface="Microsoft Yahei"/>
                          <a:ea typeface="Microsoft Yahei"/>
                          <a:cs typeface="Microsoft Yahei"/>
                          <a:sym typeface="Microsoft Yahei"/>
                        </a:rPr>
                        <a:t>-</a:t>
                      </a:r>
                      <a:r>
                        <a:rPr lang="zh-TW" altLang="en-US" sz="2800" b="0" dirty="0">
                          <a:solidFill>
                            <a:srgbClr val="0C0C0C"/>
                          </a:solidFill>
                          <a:latin typeface="Microsoft Yahei"/>
                          <a:ea typeface="Microsoft Yahei"/>
                          <a:cs typeface="Microsoft Yahei"/>
                          <a:sym typeface="Microsoft Yahei"/>
                        </a:rPr>
                        <a:t>愛玩客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US" altLang="zh-TW" sz="2800" b="0" i="0" u="none" strike="noStrike" kern="1200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</a:rPr>
                        <a:t>08</a:t>
                      </a:r>
                      <a:endParaRPr lang="zh-TW" altLang="en-US" sz="2800" b="0" i="0" u="none" strike="noStrike" kern="1200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0" kern="1200" dirty="0">
                          <a:solidFill>
                            <a:srgbClr val="0C0C0C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自主學習</a:t>
                      </a:r>
                      <a:endParaRPr lang="en-US" altLang="zh-TW" sz="2800" b="0" kern="1200" dirty="0">
                        <a:solidFill>
                          <a:srgbClr val="0C0C0C"/>
                        </a:solidFill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3866307"/>
                  </a:ext>
                </a:extLst>
              </a:tr>
              <a:tr h="48799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US" altLang="zh-TW" sz="2800" b="0" i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Arial"/>
                        </a:rPr>
                        <a:t>04</a:t>
                      </a:r>
                      <a:endParaRPr lang="zh-TW" altLang="en-US" sz="2800" b="0" i="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0" dirty="0">
                          <a:solidFill>
                            <a:srgbClr val="0C0C0C"/>
                          </a:solidFill>
                          <a:latin typeface="Microsoft Yahei"/>
                          <a:ea typeface="Microsoft Yahei"/>
                          <a:cs typeface="Microsoft Yahei"/>
                          <a:sym typeface="Microsoft Yahei"/>
                        </a:rPr>
                        <a:t>繡生活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zh-TW" altLang="en-US" sz="2800" kern="12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2800" b="0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2165290"/>
                  </a:ext>
                </a:extLst>
              </a:tr>
              <a:tr h="761434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US" altLang="zh-TW" sz="2800" b="0" i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Arial"/>
                        </a:rPr>
                        <a:t>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0" kern="1200" dirty="0">
                          <a:solidFill>
                            <a:srgbClr val="0C0C0C"/>
                          </a:solidFill>
                          <a:latin typeface="Microsoft Yahei"/>
                          <a:ea typeface="Microsoft Yahei"/>
                          <a:cs typeface="Microsoft Yahei"/>
                          <a:sym typeface="Arial"/>
                        </a:rPr>
                        <a:t>休閒暨健身活動企劃概論</a:t>
                      </a:r>
                      <a:endParaRPr lang="en-US" altLang="zh-TW" sz="2800" b="0" kern="1200" dirty="0">
                        <a:solidFill>
                          <a:srgbClr val="0C0C0C"/>
                        </a:solidFill>
                        <a:latin typeface="Microsoft Yahei"/>
                        <a:ea typeface="Microsoft Yahei"/>
                        <a:cs typeface="Microsoft Yahei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2800" b="0" kern="1200" dirty="0">
                        <a:solidFill>
                          <a:srgbClr val="0C0C0C"/>
                        </a:solidFill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60061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46154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257300" y="1519229"/>
            <a:ext cx="10515600" cy="4351338"/>
          </a:xfrm>
        </p:spPr>
        <p:txBody>
          <a:bodyPr/>
          <a:lstStyle/>
          <a:p>
            <a:pPr marL="0" indent="0" eaLnBrk="1" hangingPunct="1">
              <a:spcBef>
                <a:spcPct val="0"/>
              </a:spcBef>
              <a:buNone/>
            </a:pPr>
            <a:r>
              <a:rPr lang="zh-TW" alt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團體活動介紹：</a:t>
            </a:r>
            <a:endParaRPr lang="en-US" altLang="zh-TW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eaLnBrk="1" hangingPunct="1">
              <a:spcBef>
                <a:spcPct val="0"/>
              </a:spcBef>
              <a:buNone/>
            </a:pPr>
            <a:endParaRPr lang="en-US" altLang="zh-TW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eaLnBrk="1" hangingPunct="1">
              <a:spcBef>
                <a:spcPct val="0"/>
              </a:spcBef>
              <a:buNone/>
            </a:pPr>
            <a:r>
              <a:rPr lang="zh-TW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學科競賽、班級活動、</a:t>
            </a:r>
            <a:endParaRPr lang="en-US" altLang="zh-TW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eaLnBrk="1" hangingPunct="1">
              <a:spcBef>
                <a:spcPct val="0"/>
              </a:spcBef>
              <a:buNone/>
            </a:pPr>
            <a:r>
              <a:rPr lang="zh-TW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社團活動、校慶運動會、</a:t>
            </a:r>
            <a:endParaRPr lang="en-US" altLang="zh-TW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eaLnBrk="1" hangingPunct="1">
              <a:spcBef>
                <a:spcPct val="0"/>
              </a:spcBef>
              <a:buNone/>
            </a:pPr>
            <a:r>
              <a:rPr lang="zh-TW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歲末聯歡、國際交流</a:t>
            </a:r>
            <a:endParaRPr lang="en-US" altLang="zh-TW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eaLnBrk="1" hangingPunct="1">
              <a:spcBef>
                <a:spcPct val="0"/>
              </a:spcBef>
              <a:buNone/>
            </a:pPr>
            <a:endParaRPr lang="zh-TW" alt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947058" y="407510"/>
            <a:ext cx="10515600" cy="1325563"/>
          </a:xfrm>
        </p:spPr>
        <p:txBody>
          <a:bodyPr/>
          <a:lstStyle/>
          <a:p>
            <a:r>
              <a:rPr lang="en-US" altLang="zh-TW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2. </a:t>
            </a:r>
            <a:r>
              <a:rPr lang="zh-TW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課程介紹</a:t>
            </a:r>
            <a:r>
              <a:rPr lang="en-US" altLang="zh-TW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2551" y="211063"/>
            <a:ext cx="4610699" cy="304402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6484">
            <a:off x="5127042" y="4855036"/>
            <a:ext cx="2460081" cy="1844229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2551" y="3319042"/>
            <a:ext cx="4610699" cy="3515159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75" t="6202" r="3488" b="-6202"/>
          <a:stretch/>
        </p:blipFill>
        <p:spPr>
          <a:xfrm rot="495914">
            <a:off x="-64337" y="4862156"/>
            <a:ext cx="2379663" cy="1959260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3996" y="5001254"/>
            <a:ext cx="2539998" cy="1856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567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1"/>
          <p:cNvSpPr txBox="1">
            <a:spLocks noGrp="1"/>
          </p:cNvSpPr>
          <p:nvPr>
            <p:ph type="title"/>
          </p:nvPr>
        </p:nvSpPr>
        <p:spPr bwMode="auto">
          <a:xfrm>
            <a:off x="838200" y="682940"/>
            <a:ext cx="10515600" cy="689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  <a:ea typeface="宋体" pitchFamily="2" charset="-122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  <a:ea typeface="宋体" pitchFamily="2" charset="-122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  <a:ea typeface="宋体" pitchFamily="2" charset="-122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  <a:ea typeface="宋体" pitchFamily="2" charset="-122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  <a:ea typeface="宋体" pitchFamily="2" charset="-122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  <a:ea typeface="宋体" pitchFamily="2" charset="-122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  <a:ea typeface="宋体" pitchFamily="2" charset="-122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  <a:ea typeface="宋体" pitchFamily="2" charset="-122"/>
              </a:defRPr>
            </a:lvl9pPr>
          </a:lstStyle>
          <a:p>
            <a:pPr marL="12700" eaLnBrk="1" hangingPunct="1">
              <a:lnSpc>
                <a:spcPct val="100000"/>
              </a:lnSpc>
            </a:pPr>
            <a:r>
              <a:rPr lang="en-US" altLang="zh-TW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Q:108</a:t>
            </a:r>
            <a:r>
              <a:rPr lang="zh-TW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課綱課程改變了什麼</a:t>
            </a:r>
            <a:r>
              <a:rPr lang="en-US" altLang="zh-TW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endParaRPr lang="zh-TW" alt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object 36"/>
          <p:cNvSpPr/>
          <p:nvPr/>
        </p:nvSpPr>
        <p:spPr>
          <a:xfrm>
            <a:off x="1083796" y="2463590"/>
            <a:ext cx="8079060" cy="11066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5" name="组合 56"/>
          <p:cNvGrpSpPr>
            <a:grpSpLocks/>
          </p:cNvGrpSpPr>
          <p:nvPr/>
        </p:nvGrpSpPr>
        <p:grpSpPr bwMode="auto">
          <a:xfrm>
            <a:off x="5149687" y="2092002"/>
            <a:ext cx="2511795" cy="3817630"/>
            <a:chOff x="3357554" y="571486"/>
            <a:chExt cx="2165349" cy="3557586"/>
          </a:xfrm>
        </p:grpSpPr>
        <p:grpSp>
          <p:nvGrpSpPr>
            <p:cNvPr id="16" name="组合 208"/>
            <p:cNvGrpSpPr>
              <a:grpSpLocks/>
            </p:cNvGrpSpPr>
            <p:nvPr/>
          </p:nvGrpSpPr>
          <p:grpSpPr bwMode="auto">
            <a:xfrm>
              <a:off x="4396006" y="2704762"/>
              <a:ext cx="120702" cy="431547"/>
              <a:chOff x="0" y="0"/>
              <a:chExt cx="184150" cy="644525"/>
            </a:xfrm>
            <a:solidFill>
              <a:schemeClr val="bg1">
                <a:alpha val="70000"/>
              </a:schemeClr>
            </a:solidFill>
          </p:grpSpPr>
          <p:sp>
            <p:nvSpPr>
              <p:cNvPr id="220" name="Freeform 101"/>
              <p:cNvSpPr>
                <a:spLocks noChangeArrowheads="1"/>
              </p:cNvSpPr>
              <p:nvPr/>
            </p:nvSpPr>
            <p:spPr bwMode="auto">
              <a:xfrm>
                <a:off x="9525" y="82550"/>
                <a:ext cx="174625" cy="519113"/>
              </a:xfrm>
              <a:custGeom>
                <a:avLst/>
                <a:gdLst>
                  <a:gd name="T0" fmla="*/ 34 w 110"/>
                  <a:gd name="T1" fmla="*/ 267 h 327"/>
                  <a:gd name="T2" fmla="*/ 67 w 110"/>
                  <a:gd name="T3" fmla="*/ 327 h 327"/>
                  <a:gd name="T4" fmla="*/ 95 w 110"/>
                  <a:gd name="T5" fmla="*/ 323 h 327"/>
                  <a:gd name="T6" fmla="*/ 110 w 110"/>
                  <a:gd name="T7" fmla="*/ 256 h 327"/>
                  <a:gd name="T8" fmla="*/ 76 w 110"/>
                  <a:gd name="T9" fmla="*/ 0 h 327"/>
                  <a:gd name="T10" fmla="*/ 0 w 110"/>
                  <a:gd name="T11" fmla="*/ 10 h 327"/>
                  <a:gd name="T12" fmla="*/ 34 w 110"/>
                  <a:gd name="T13" fmla="*/ 267 h 32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10"/>
                  <a:gd name="T22" fmla="*/ 0 h 327"/>
                  <a:gd name="T23" fmla="*/ 110 w 110"/>
                  <a:gd name="T24" fmla="*/ 327 h 32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10" h="327">
                    <a:moveTo>
                      <a:pt x="34" y="267"/>
                    </a:moveTo>
                    <a:lnTo>
                      <a:pt x="67" y="327"/>
                    </a:lnTo>
                    <a:lnTo>
                      <a:pt x="95" y="323"/>
                    </a:lnTo>
                    <a:lnTo>
                      <a:pt x="110" y="256"/>
                    </a:lnTo>
                    <a:lnTo>
                      <a:pt x="76" y="0"/>
                    </a:lnTo>
                    <a:lnTo>
                      <a:pt x="0" y="10"/>
                    </a:lnTo>
                    <a:lnTo>
                      <a:pt x="34" y="267"/>
                    </a:lnTo>
                    <a:close/>
                  </a:path>
                </a:pathLst>
              </a:cu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zh-CN">
                  <a:solidFill>
                    <a:srgbClr val="000000"/>
                  </a:solidFill>
                  <a:latin typeface="Impact" pitchFamily="34" charset="0"/>
                  <a:ea typeface="微软雅黑" pitchFamily="34" charset="-122"/>
                  <a:sym typeface="Impact" pitchFamily="34" charset="0"/>
                </a:endParaRPr>
              </a:p>
            </p:txBody>
          </p:sp>
          <p:sp>
            <p:nvSpPr>
              <p:cNvPr id="221" name="Freeform 102"/>
              <p:cNvSpPr>
                <a:spLocks noChangeArrowheads="1"/>
              </p:cNvSpPr>
              <p:nvPr/>
            </p:nvSpPr>
            <p:spPr bwMode="auto">
              <a:xfrm>
                <a:off x="1587" y="0"/>
                <a:ext cx="128588" cy="146050"/>
              </a:xfrm>
              <a:custGeom>
                <a:avLst/>
                <a:gdLst>
                  <a:gd name="T0" fmla="*/ 5 w 81"/>
                  <a:gd name="T1" fmla="*/ 58 h 92"/>
                  <a:gd name="T2" fmla="*/ 5 w 81"/>
                  <a:gd name="T3" fmla="*/ 58 h 92"/>
                  <a:gd name="T4" fmla="*/ 7 w 81"/>
                  <a:gd name="T5" fmla="*/ 66 h 92"/>
                  <a:gd name="T6" fmla="*/ 10 w 81"/>
                  <a:gd name="T7" fmla="*/ 73 h 92"/>
                  <a:gd name="T8" fmla="*/ 15 w 81"/>
                  <a:gd name="T9" fmla="*/ 78 h 92"/>
                  <a:gd name="T10" fmla="*/ 20 w 81"/>
                  <a:gd name="T11" fmla="*/ 84 h 92"/>
                  <a:gd name="T12" fmla="*/ 26 w 81"/>
                  <a:gd name="T13" fmla="*/ 88 h 92"/>
                  <a:gd name="T14" fmla="*/ 33 w 81"/>
                  <a:gd name="T15" fmla="*/ 90 h 92"/>
                  <a:gd name="T16" fmla="*/ 39 w 81"/>
                  <a:gd name="T17" fmla="*/ 92 h 92"/>
                  <a:gd name="T18" fmla="*/ 47 w 81"/>
                  <a:gd name="T19" fmla="*/ 90 h 92"/>
                  <a:gd name="T20" fmla="*/ 49 w 81"/>
                  <a:gd name="T21" fmla="*/ 90 h 92"/>
                  <a:gd name="T22" fmla="*/ 49 w 81"/>
                  <a:gd name="T23" fmla="*/ 90 h 92"/>
                  <a:gd name="T24" fmla="*/ 56 w 81"/>
                  <a:gd name="T25" fmla="*/ 89 h 92"/>
                  <a:gd name="T26" fmla="*/ 62 w 81"/>
                  <a:gd name="T27" fmla="*/ 86 h 92"/>
                  <a:gd name="T28" fmla="*/ 69 w 81"/>
                  <a:gd name="T29" fmla="*/ 81 h 92"/>
                  <a:gd name="T30" fmla="*/ 73 w 81"/>
                  <a:gd name="T31" fmla="*/ 77 h 92"/>
                  <a:gd name="T32" fmla="*/ 77 w 81"/>
                  <a:gd name="T33" fmla="*/ 70 h 92"/>
                  <a:gd name="T34" fmla="*/ 80 w 81"/>
                  <a:gd name="T35" fmla="*/ 63 h 92"/>
                  <a:gd name="T36" fmla="*/ 81 w 81"/>
                  <a:gd name="T37" fmla="*/ 56 h 92"/>
                  <a:gd name="T38" fmla="*/ 81 w 81"/>
                  <a:gd name="T39" fmla="*/ 48 h 92"/>
                  <a:gd name="T40" fmla="*/ 76 w 81"/>
                  <a:gd name="T41" fmla="*/ 13 h 92"/>
                  <a:gd name="T42" fmla="*/ 76 w 81"/>
                  <a:gd name="T43" fmla="*/ 13 h 92"/>
                  <a:gd name="T44" fmla="*/ 75 w 81"/>
                  <a:gd name="T45" fmla="*/ 8 h 92"/>
                  <a:gd name="T46" fmla="*/ 72 w 81"/>
                  <a:gd name="T47" fmla="*/ 2 h 92"/>
                  <a:gd name="T48" fmla="*/ 68 w 81"/>
                  <a:gd name="T49" fmla="*/ 1 h 92"/>
                  <a:gd name="T50" fmla="*/ 64 w 81"/>
                  <a:gd name="T51" fmla="*/ 0 h 92"/>
                  <a:gd name="T52" fmla="*/ 51 w 81"/>
                  <a:gd name="T53" fmla="*/ 0 h 92"/>
                  <a:gd name="T54" fmla="*/ 37 w 81"/>
                  <a:gd name="T55" fmla="*/ 2 h 92"/>
                  <a:gd name="T56" fmla="*/ 35 w 81"/>
                  <a:gd name="T57" fmla="*/ 2 h 92"/>
                  <a:gd name="T58" fmla="*/ 35 w 81"/>
                  <a:gd name="T59" fmla="*/ 2 h 92"/>
                  <a:gd name="T60" fmla="*/ 22 w 81"/>
                  <a:gd name="T61" fmla="*/ 4 h 92"/>
                  <a:gd name="T62" fmla="*/ 10 w 81"/>
                  <a:gd name="T63" fmla="*/ 6 h 92"/>
                  <a:gd name="T64" fmla="*/ 5 w 81"/>
                  <a:gd name="T65" fmla="*/ 9 h 92"/>
                  <a:gd name="T66" fmla="*/ 3 w 81"/>
                  <a:gd name="T67" fmla="*/ 12 h 92"/>
                  <a:gd name="T68" fmla="*/ 0 w 81"/>
                  <a:gd name="T69" fmla="*/ 17 h 92"/>
                  <a:gd name="T70" fmla="*/ 0 w 81"/>
                  <a:gd name="T71" fmla="*/ 24 h 92"/>
                  <a:gd name="T72" fmla="*/ 5 w 81"/>
                  <a:gd name="T73" fmla="*/ 58 h 92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81"/>
                  <a:gd name="T112" fmla="*/ 0 h 92"/>
                  <a:gd name="T113" fmla="*/ 81 w 81"/>
                  <a:gd name="T114" fmla="*/ 92 h 92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81" h="92">
                    <a:moveTo>
                      <a:pt x="5" y="58"/>
                    </a:moveTo>
                    <a:lnTo>
                      <a:pt x="5" y="58"/>
                    </a:lnTo>
                    <a:lnTo>
                      <a:pt x="7" y="66"/>
                    </a:lnTo>
                    <a:lnTo>
                      <a:pt x="10" y="73"/>
                    </a:lnTo>
                    <a:lnTo>
                      <a:pt x="15" y="78"/>
                    </a:lnTo>
                    <a:lnTo>
                      <a:pt x="20" y="84"/>
                    </a:lnTo>
                    <a:lnTo>
                      <a:pt x="26" y="88"/>
                    </a:lnTo>
                    <a:lnTo>
                      <a:pt x="33" y="90"/>
                    </a:lnTo>
                    <a:lnTo>
                      <a:pt x="39" y="92"/>
                    </a:lnTo>
                    <a:lnTo>
                      <a:pt x="47" y="90"/>
                    </a:lnTo>
                    <a:lnTo>
                      <a:pt x="49" y="90"/>
                    </a:lnTo>
                    <a:lnTo>
                      <a:pt x="49" y="90"/>
                    </a:lnTo>
                    <a:lnTo>
                      <a:pt x="56" y="89"/>
                    </a:lnTo>
                    <a:lnTo>
                      <a:pt x="62" y="86"/>
                    </a:lnTo>
                    <a:lnTo>
                      <a:pt x="69" y="81"/>
                    </a:lnTo>
                    <a:lnTo>
                      <a:pt x="73" y="77"/>
                    </a:lnTo>
                    <a:lnTo>
                      <a:pt x="77" y="70"/>
                    </a:lnTo>
                    <a:lnTo>
                      <a:pt x="80" y="63"/>
                    </a:lnTo>
                    <a:lnTo>
                      <a:pt x="81" y="56"/>
                    </a:lnTo>
                    <a:lnTo>
                      <a:pt x="81" y="48"/>
                    </a:lnTo>
                    <a:lnTo>
                      <a:pt x="76" y="13"/>
                    </a:lnTo>
                    <a:lnTo>
                      <a:pt x="76" y="13"/>
                    </a:lnTo>
                    <a:lnTo>
                      <a:pt x="75" y="8"/>
                    </a:lnTo>
                    <a:lnTo>
                      <a:pt x="72" y="2"/>
                    </a:lnTo>
                    <a:lnTo>
                      <a:pt x="68" y="1"/>
                    </a:lnTo>
                    <a:lnTo>
                      <a:pt x="64" y="0"/>
                    </a:lnTo>
                    <a:lnTo>
                      <a:pt x="51" y="0"/>
                    </a:lnTo>
                    <a:lnTo>
                      <a:pt x="37" y="2"/>
                    </a:lnTo>
                    <a:lnTo>
                      <a:pt x="35" y="2"/>
                    </a:lnTo>
                    <a:lnTo>
                      <a:pt x="35" y="2"/>
                    </a:lnTo>
                    <a:lnTo>
                      <a:pt x="22" y="4"/>
                    </a:lnTo>
                    <a:lnTo>
                      <a:pt x="10" y="6"/>
                    </a:lnTo>
                    <a:lnTo>
                      <a:pt x="5" y="9"/>
                    </a:lnTo>
                    <a:lnTo>
                      <a:pt x="3" y="12"/>
                    </a:lnTo>
                    <a:lnTo>
                      <a:pt x="0" y="17"/>
                    </a:lnTo>
                    <a:lnTo>
                      <a:pt x="0" y="24"/>
                    </a:lnTo>
                    <a:lnTo>
                      <a:pt x="5" y="58"/>
                    </a:lnTo>
                    <a:close/>
                  </a:path>
                </a:pathLst>
              </a:cu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zh-CN">
                  <a:solidFill>
                    <a:srgbClr val="000000"/>
                  </a:solidFill>
                  <a:latin typeface="Impact" pitchFamily="34" charset="0"/>
                  <a:ea typeface="微软雅黑" pitchFamily="34" charset="-122"/>
                  <a:sym typeface="Impact" pitchFamily="34" charset="0"/>
                </a:endParaRPr>
              </a:p>
            </p:txBody>
          </p:sp>
          <p:sp>
            <p:nvSpPr>
              <p:cNvPr id="222" name="Freeform 103"/>
              <p:cNvSpPr>
                <a:spLocks noChangeArrowheads="1"/>
              </p:cNvSpPr>
              <p:nvPr/>
            </p:nvSpPr>
            <p:spPr bwMode="auto">
              <a:xfrm>
                <a:off x="0" y="49212"/>
                <a:ext cx="149225" cy="142875"/>
              </a:xfrm>
              <a:custGeom>
                <a:avLst/>
                <a:gdLst>
                  <a:gd name="T0" fmla="*/ 11 w 94"/>
                  <a:gd name="T1" fmla="*/ 90 h 90"/>
                  <a:gd name="T2" fmla="*/ 94 w 94"/>
                  <a:gd name="T3" fmla="*/ 80 h 90"/>
                  <a:gd name="T4" fmla="*/ 84 w 94"/>
                  <a:gd name="T5" fmla="*/ 0 h 90"/>
                  <a:gd name="T6" fmla="*/ 0 w 94"/>
                  <a:gd name="T7" fmla="*/ 11 h 90"/>
                  <a:gd name="T8" fmla="*/ 11 w 94"/>
                  <a:gd name="T9" fmla="*/ 90 h 9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4"/>
                  <a:gd name="T16" fmla="*/ 0 h 90"/>
                  <a:gd name="T17" fmla="*/ 94 w 94"/>
                  <a:gd name="T18" fmla="*/ 90 h 9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4" h="90">
                    <a:moveTo>
                      <a:pt x="11" y="90"/>
                    </a:moveTo>
                    <a:lnTo>
                      <a:pt x="94" y="80"/>
                    </a:lnTo>
                    <a:lnTo>
                      <a:pt x="84" y="0"/>
                    </a:lnTo>
                    <a:lnTo>
                      <a:pt x="0" y="11"/>
                    </a:lnTo>
                    <a:lnTo>
                      <a:pt x="11" y="90"/>
                    </a:lnTo>
                    <a:close/>
                  </a:path>
                </a:pathLst>
              </a:cu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zh-CN">
                  <a:solidFill>
                    <a:srgbClr val="000000"/>
                  </a:solidFill>
                  <a:latin typeface="Impact" pitchFamily="34" charset="0"/>
                  <a:ea typeface="微软雅黑" pitchFamily="34" charset="-122"/>
                  <a:sym typeface="Impact" pitchFamily="34" charset="0"/>
                </a:endParaRPr>
              </a:p>
            </p:txBody>
          </p:sp>
          <p:sp>
            <p:nvSpPr>
              <p:cNvPr id="223" name="Freeform 104"/>
              <p:cNvSpPr>
                <a:spLocks noChangeArrowheads="1"/>
              </p:cNvSpPr>
              <p:nvPr/>
            </p:nvSpPr>
            <p:spPr bwMode="auto">
              <a:xfrm>
                <a:off x="115887" y="588962"/>
                <a:ext cx="44450" cy="55563"/>
              </a:xfrm>
              <a:custGeom>
                <a:avLst/>
                <a:gdLst>
                  <a:gd name="T0" fmla="*/ 28 w 28"/>
                  <a:gd name="T1" fmla="*/ 2 h 35"/>
                  <a:gd name="T2" fmla="*/ 28 w 28"/>
                  <a:gd name="T3" fmla="*/ 2 h 35"/>
                  <a:gd name="T4" fmla="*/ 27 w 28"/>
                  <a:gd name="T5" fmla="*/ 14 h 35"/>
                  <a:gd name="T6" fmla="*/ 21 w 28"/>
                  <a:gd name="T7" fmla="*/ 31 h 35"/>
                  <a:gd name="T8" fmla="*/ 21 w 28"/>
                  <a:gd name="T9" fmla="*/ 31 h 35"/>
                  <a:gd name="T10" fmla="*/ 20 w 28"/>
                  <a:gd name="T11" fmla="*/ 35 h 35"/>
                  <a:gd name="T12" fmla="*/ 19 w 28"/>
                  <a:gd name="T13" fmla="*/ 35 h 35"/>
                  <a:gd name="T14" fmla="*/ 16 w 28"/>
                  <a:gd name="T15" fmla="*/ 35 h 35"/>
                  <a:gd name="T16" fmla="*/ 13 w 28"/>
                  <a:gd name="T17" fmla="*/ 32 h 35"/>
                  <a:gd name="T18" fmla="*/ 11 w 28"/>
                  <a:gd name="T19" fmla="*/ 27 h 35"/>
                  <a:gd name="T20" fmla="*/ 0 w 28"/>
                  <a:gd name="T21" fmla="*/ 8 h 35"/>
                  <a:gd name="T22" fmla="*/ 0 w 28"/>
                  <a:gd name="T23" fmla="*/ 8 h 35"/>
                  <a:gd name="T24" fmla="*/ 3 w 28"/>
                  <a:gd name="T25" fmla="*/ 5 h 35"/>
                  <a:gd name="T26" fmla="*/ 8 w 28"/>
                  <a:gd name="T27" fmla="*/ 2 h 35"/>
                  <a:gd name="T28" fmla="*/ 12 w 28"/>
                  <a:gd name="T29" fmla="*/ 1 h 35"/>
                  <a:gd name="T30" fmla="*/ 16 w 28"/>
                  <a:gd name="T31" fmla="*/ 0 h 35"/>
                  <a:gd name="T32" fmla="*/ 23 w 28"/>
                  <a:gd name="T33" fmla="*/ 0 h 35"/>
                  <a:gd name="T34" fmla="*/ 28 w 28"/>
                  <a:gd name="T35" fmla="*/ 2 h 35"/>
                  <a:gd name="T36" fmla="*/ 28 w 28"/>
                  <a:gd name="T37" fmla="*/ 2 h 35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28"/>
                  <a:gd name="T58" fmla="*/ 0 h 35"/>
                  <a:gd name="T59" fmla="*/ 28 w 28"/>
                  <a:gd name="T60" fmla="*/ 35 h 35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28" h="35">
                    <a:moveTo>
                      <a:pt x="28" y="2"/>
                    </a:moveTo>
                    <a:lnTo>
                      <a:pt x="28" y="2"/>
                    </a:lnTo>
                    <a:lnTo>
                      <a:pt x="27" y="14"/>
                    </a:lnTo>
                    <a:lnTo>
                      <a:pt x="21" y="31"/>
                    </a:lnTo>
                    <a:lnTo>
                      <a:pt x="21" y="31"/>
                    </a:lnTo>
                    <a:lnTo>
                      <a:pt x="20" y="35"/>
                    </a:lnTo>
                    <a:lnTo>
                      <a:pt x="19" y="35"/>
                    </a:lnTo>
                    <a:lnTo>
                      <a:pt x="16" y="35"/>
                    </a:lnTo>
                    <a:lnTo>
                      <a:pt x="13" y="32"/>
                    </a:lnTo>
                    <a:lnTo>
                      <a:pt x="11" y="27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3" y="5"/>
                    </a:lnTo>
                    <a:lnTo>
                      <a:pt x="8" y="2"/>
                    </a:lnTo>
                    <a:lnTo>
                      <a:pt x="12" y="1"/>
                    </a:lnTo>
                    <a:lnTo>
                      <a:pt x="16" y="0"/>
                    </a:lnTo>
                    <a:lnTo>
                      <a:pt x="23" y="0"/>
                    </a:lnTo>
                    <a:lnTo>
                      <a:pt x="28" y="2"/>
                    </a:lnTo>
                    <a:lnTo>
                      <a:pt x="28" y="2"/>
                    </a:lnTo>
                    <a:close/>
                  </a:path>
                </a:pathLst>
              </a:cu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zh-CN">
                  <a:solidFill>
                    <a:srgbClr val="000000"/>
                  </a:solidFill>
                  <a:latin typeface="Impact" pitchFamily="34" charset="0"/>
                  <a:ea typeface="微软雅黑" pitchFamily="34" charset="-122"/>
                  <a:sym typeface="Impact" pitchFamily="34" charset="0"/>
                </a:endParaRPr>
              </a:p>
            </p:txBody>
          </p:sp>
        </p:grpSp>
        <p:grpSp>
          <p:nvGrpSpPr>
            <p:cNvPr id="17" name="组合 215"/>
            <p:cNvGrpSpPr>
              <a:grpSpLocks/>
            </p:cNvGrpSpPr>
            <p:nvPr/>
          </p:nvGrpSpPr>
          <p:grpSpPr bwMode="auto">
            <a:xfrm>
              <a:off x="3996441" y="3096979"/>
              <a:ext cx="927115" cy="1032092"/>
              <a:chOff x="0" y="0"/>
              <a:chExt cx="1414463" cy="1541463"/>
            </a:xfrm>
            <a:solidFill>
              <a:schemeClr val="bg1">
                <a:alpha val="70000"/>
              </a:schemeClr>
            </a:solidFill>
          </p:grpSpPr>
          <p:sp>
            <p:nvSpPr>
              <p:cNvPr id="123" name="Freeform 5"/>
              <p:cNvSpPr>
                <a:spLocks noChangeArrowheads="1"/>
              </p:cNvSpPr>
              <p:nvPr/>
            </p:nvSpPr>
            <p:spPr bwMode="auto">
              <a:xfrm>
                <a:off x="0" y="152400"/>
                <a:ext cx="1414463" cy="1257300"/>
              </a:xfrm>
              <a:custGeom>
                <a:avLst/>
                <a:gdLst>
                  <a:gd name="T0" fmla="*/ 334 w 891"/>
                  <a:gd name="T1" fmla="*/ 790 h 792"/>
                  <a:gd name="T2" fmla="*/ 228 w 891"/>
                  <a:gd name="T3" fmla="*/ 775 h 792"/>
                  <a:gd name="T4" fmla="*/ 212 w 891"/>
                  <a:gd name="T5" fmla="*/ 764 h 792"/>
                  <a:gd name="T6" fmla="*/ 190 w 891"/>
                  <a:gd name="T7" fmla="*/ 734 h 792"/>
                  <a:gd name="T8" fmla="*/ 110 w 891"/>
                  <a:gd name="T9" fmla="*/ 683 h 792"/>
                  <a:gd name="T10" fmla="*/ 65 w 891"/>
                  <a:gd name="T11" fmla="*/ 631 h 792"/>
                  <a:gd name="T12" fmla="*/ 56 w 891"/>
                  <a:gd name="T13" fmla="*/ 597 h 792"/>
                  <a:gd name="T14" fmla="*/ 61 w 891"/>
                  <a:gd name="T15" fmla="*/ 560 h 792"/>
                  <a:gd name="T16" fmla="*/ 45 w 891"/>
                  <a:gd name="T17" fmla="*/ 545 h 792"/>
                  <a:gd name="T18" fmla="*/ 26 w 891"/>
                  <a:gd name="T19" fmla="*/ 528 h 792"/>
                  <a:gd name="T20" fmla="*/ 48 w 891"/>
                  <a:gd name="T21" fmla="*/ 513 h 792"/>
                  <a:gd name="T22" fmla="*/ 61 w 891"/>
                  <a:gd name="T23" fmla="*/ 501 h 792"/>
                  <a:gd name="T24" fmla="*/ 56 w 891"/>
                  <a:gd name="T25" fmla="*/ 465 h 792"/>
                  <a:gd name="T26" fmla="*/ 65 w 891"/>
                  <a:gd name="T27" fmla="*/ 442 h 792"/>
                  <a:gd name="T28" fmla="*/ 48 w 891"/>
                  <a:gd name="T29" fmla="*/ 435 h 792"/>
                  <a:gd name="T30" fmla="*/ 23 w 891"/>
                  <a:gd name="T31" fmla="*/ 425 h 792"/>
                  <a:gd name="T32" fmla="*/ 34 w 891"/>
                  <a:gd name="T33" fmla="*/ 405 h 792"/>
                  <a:gd name="T34" fmla="*/ 56 w 891"/>
                  <a:gd name="T35" fmla="*/ 393 h 792"/>
                  <a:gd name="T36" fmla="*/ 55 w 891"/>
                  <a:gd name="T37" fmla="*/ 365 h 792"/>
                  <a:gd name="T38" fmla="*/ 56 w 891"/>
                  <a:gd name="T39" fmla="*/ 343 h 792"/>
                  <a:gd name="T40" fmla="*/ 53 w 891"/>
                  <a:gd name="T41" fmla="*/ 320 h 792"/>
                  <a:gd name="T42" fmla="*/ 32 w 891"/>
                  <a:gd name="T43" fmla="*/ 310 h 792"/>
                  <a:gd name="T44" fmla="*/ 36 w 891"/>
                  <a:gd name="T45" fmla="*/ 291 h 792"/>
                  <a:gd name="T46" fmla="*/ 60 w 891"/>
                  <a:gd name="T47" fmla="*/ 281 h 792"/>
                  <a:gd name="T48" fmla="*/ 64 w 891"/>
                  <a:gd name="T49" fmla="*/ 262 h 792"/>
                  <a:gd name="T50" fmla="*/ 61 w 891"/>
                  <a:gd name="T51" fmla="*/ 245 h 792"/>
                  <a:gd name="T52" fmla="*/ 71 w 891"/>
                  <a:gd name="T53" fmla="*/ 218 h 792"/>
                  <a:gd name="T54" fmla="*/ 59 w 891"/>
                  <a:gd name="T55" fmla="*/ 214 h 792"/>
                  <a:gd name="T56" fmla="*/ 34 w 891"/>
                  <a:gd name="T57" fmla="*/ 203 h 792"/>
                  <a:gd name="T58" fmla="*/ 0 w 891"/>
                  <a:gd name="T59" fmla="*/ 0 h 792"/>
                  <a:gd name="T60" fmla="*/ 873 w 891"/>
                  <a:gd name="T61" fmla="*/ 147 h 792"/>
                  <a:gd name="T62" fmla="*/ 854 w 891"/>
                  <a:gd name="T63" fmla="*/ 164 h 792"/>
                  <a:gd name="T64" fmla="*/ 835 w 891"/>
                  <a:gd name="T65" fmla="*/ 168 h 792"/>
                  <a:gd name="T66" fmla="*/ 832 w 891"/>
                  <a:gd name="T67" fmla="*/ 180 h 792"/>
                  <a:gd name="T68" fmla="*/ 839 w 891"/>
                  <a:gd name="T69" fmla="*/ 205 h 792"/>
                  <a:gd name="T70" fmla="*/ 832 w 891"/>
                  <a:gd name="T71" fmla="*/ 228 h 792"/>
                  <a:gd name="T72" fmla="*/ 848 w 891"/>
                  <a:gd name="T73" fmla="*/ 237 h 792"/>
                  <a:gd name="T74" fmla="*/ 871 w 891"/>
                  <a:gd name="T75" fmla="*/ 254 h 792"/>
                  <a:gd name="T76" fmla="*/ 854 w 891"/>
                  <a:gd name="T77" fmla="*/ 271 h 792"/>
                  <a:gd name="T78" fmla="*/ 841 w 891"/>
                  <a:gd name="T79" fmla="*/ 281 h 792"/>
                  <a:gd name="T80" fmla="*/ 845 w 891"/>
                  <a:gd name="T81" fmla="*/ 310 h 792"/>
                  <a:gd name="T82" fmla="*/ 841 w 891"/>
                  <a:gd name="T83" fmla="*/ 336 h 792"/>
                  <a:gd name="T84" fmla="*/ 856 w 891"/>
                  <a:gd name="T85" fmla="*/ 355 h 792"/>
                  <a:gd name="T86" fmla="*/ 877 w 891"/>
                  <a:gd name="T87" fmla="*/ 369 h 792"/>
                  <a:gd name="T88" fmla="*/ 863 w 891"/>
                  <a:gd name="T89" fmla="*/ 386 h 792"/>
                  <a:gd name="T90" fmla="*/ 836 w 891"/>
                  <a:gd name="T91" fmla="*/ 390 h 792"/>
                  <a:gd name="T92" fmla="*/ 843 w 891"/>
                  <a:gd name="T93" fmla="*/ 411 h 792"/>
                  <a:gd name="T94" fmla="*/ 841 w 891"/>
                  <a:gd name="T95" fmla="*/ 435 h 792"/>
                  <a:gd name="T96" fmla="*/ 844 w 891"/>
                  <a:gd name="T97" fmla="*/ 463 h 792"/>
                  <a:gd name="T98" fmla="*/ 867 w 891"/>
                  <a:gd name="T99" fmla="*/ 474 h 792"/>
                  <a:gd name="T100" fmla="*/ 870 w 891"/>
                  <a:gd name="T101" fmla="*/ 490 h 792"/>
                  <a:gd name="T102" fmla="*/ 845 w 891"/>
                  <a:gd name="T103" fmla="*/ 503 h 792"/>
                  <a:gd name="T104" fmla="*/ 841 w 891"/>
                  <a:gd name="T105" fmla="*/ 535 h 792"/>
                  <a:gd name="T106" fmla="*/ 844 w 891"/>
                  <a:gd name="T107" fmla="*/ 554 h 792"/>
                  <a:gd name="T108" fmla="*/ 858 w 891"/>
                  <a:gd name="T109" fmla="*/ 572 h 792"/>
                  <a:gd name="T110" fmla="*/ 856 w 891"/>
                  <a:gd name="T111" fmla="*/ 595 h 792"/>
                  <a:gd name="T112" fmla="*/ 820 w 891"/>
                  <a:gd name="T113" fmla="*/ 653 h 792"/>
                  <a:gd name="T114" fmla="*/ 776 w 891"/>
                  <a:gd name="T115" fmla="*/ 695 h 792"/>
                  <a:gd name="T116" fmla="*/ 711 w 891"/>
                  <a:gd name="T117" fmla="*/ 742 h 792"/>
                  <a:gd name="T118" fmla="*/ 695 w 891"/>
                  <a:gd name="T119" fmla="*/ 764 h 792"/>
                  <a:gd name="T120" fmla="*/ 675 w 891"/>
                  <a:gd name="T121" fmla="*/ 775 h 792"/>
                  <a:gd name="T122" fmla="*/ 548 w 891"/>
                  <a:gd name="T123" fmla="*/ 790 h 792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891"/>
                  <a:gd name="T187" fmla="*/ 0 h 792"/>
                  <a:gd name="T188" fmla="*/ 891 w 891"/>
                  <a:gd name="T189" fmla="*/ 792 h 792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891" h="792">
                    <a:moveTo>
                      <a:pt x="435" y="792"/>
                    </a:moveTo>
                    <a:lnTo>
                      <a:pt x="435" y="792"/>
                    </a:lnTo>
                    <a:lnTo>
                      <a:pt x="370" y="791"/>
                    </a:lnTo>
                    <a:lnTo>
                      <a:pt x="334" y="790"/>
                    </a:lnTo>
                    <a:lnTo>
                      <a:pt x="298" y="787"/>
                    </a:lnTo>
                    <a:lnTo>
                      <a:pt x="266" y="783"/>
                    </a:lnTo>
                    <a:lnTo>
                      <a:pt x="237" y="778"/>
                    </a:lnTo>
                    <a:lnTo>
                      <a:pt x="228" y="775"/>
                    </a:lnTo>
                    <a:lnTo>
                      <a:pt x="220" y="772"/>
                    </a:lnTo>
                    <a:lnTo>
                      <a:pt x="213" y="768"/>
                    </a:lnTo>
                    <a:lnTo>
                      <a:pt x="212" y="764"/>
                    </a:lnTo>
                    <a:lnTo>
                      <a:pt x="212" y="764"/>
                    </a:lnTo>
                    <a:lnTo>
                      <a:pt x="209" y="756"/>
                    </a:lnTo>
                    <a:lnTo>
                      <a:pt x="205" y="749"/>
                    </a:lnTo>
                    <a:lnTo>
                      <a:pt x="198" y="741"/>
                    </a:lnTo>
                    <a:lnTo>
                      <a:pt x="190" y="734"/>
                    </a:lnTo>
                    <a:lnTo>
                      <a:pt x="164" y="717"/>
                    </a:lnTo>
                    <a:lnTo>
                      <a:pt x="129" y="695"/>
                    </a:lnTo>
                    <a:lnTo>
                      <a:pt x="129" y="695"/>
                    </a:lnTo>
                    <a:lnTo>
                      <a:pt x="110" y="683"/>
                    </a:lnTo>
                    <a:lnTo>
                      <a:pt x="95" y="669"/>
                    </a:lnTo>
                    <a:lnTo>
                      <a:pt x="82" y="657"/>
                    </a:lnTo>
                    <a:lnTo>
                      <a:pt x="72" y="643"/>
                    </a:lnTo>
                    <a:lnTo>
                      <a:pt x="65" y="631"/>
                    </a:lnTo>
                    <a:lnTo>
                      <a:pt x="60" y="619"/>
                    </a:lnTo>
                    <a:lnTo>
                      <a:pt x="57" y="608"/>
                    </a:lnTo>
                    <a:lnTo>
                      <a:pt x="56" y="597"/>
                    </a:lnTo>
                    <a:lnTo>
                      <a:pt x="56" y="597"/>
                    </a:lnTo>
                    <a:lnTo>
                      <a:pt x="57" y="589"/>
                    </a:lnTo>
                    <a:lnTo>
                      <a:pt x="59" y="581"/>
                    </a:lnTo>
                    <a:lnTo>
                      <a:pt x="61" y="566"/>
                    </a:lnTo>
                    <a:lnTo>
                      <a:pt x="61" y="560"/>
                    </a:lnTo>
                    <a:lnTo>
                      <a:pt x="59" y="554"/>
                    </a:lnTo>
                    <a:lnTo>
                      <a:pt x="55" y="549"/>
                    </a:lnTo>
                    <a:lnTo>
                      <a:pt x="45" y="545"/>
                    </a:lnTo>
                    <a:lnTo>
                      <a:pt x="45" y="545"/>
                    </a:lnTo>
                    <a:lnTo>
                      <a:pt x="36" y="541"/>
                    </a:lnTo>
                    <a:lnTo>
                      <a:pt x="30" y="537"/>
                    </a:lnTo>
                    <a:lnTo>
                      <a:pt x="28" y="532"/>
                    </a:lnTo>
                    <a:lnTo>
                      <a:pt x="26" y="528"/>
                    </a:lnTo>
                    <a:lnTo>
                      <a:pt x="29" y="524"/>
                    </a:lnTo>
                    <a:lnTo>
                      <a:pt x="33" y="522"/>
                    </a:lnTo>
                    <a:lnTo>
                      <a:pt x="40" y="518"/>
                    </a:lnTo>
                    <a:lnTo>
                      <a:pt x="48" y="513"/>
                    </a:lnTo>
                    <a:lnTo>
                      <a:pt x="48" y="513"/>
                    </a:lnTo>
                    <a:lnTo>
                      <a:pt x="55" y="511"/>
                    </a:lnTo>
                    <a:lnTo>
                      <a:pt x="59" y="505"/>
                    </a:lnTo>
                    <a:lnTo>
                      <a:pt x="61" y="501"/>
                    </a:lnTo>
                    <a:lnTo>
                      <a:pt x="61" y="496"/>
                    </a:lnTo>
                    <a:lnTo>
                      <a:pt x="59" y="482"/>
                    </a:lnTo>
                    <a:lnTo>
                      <a:pt x="57" y="474"/>
                    </a:lnTo>
                    <a:lnTo>
                      <a:pt x="56" y="465"/>
                    </a:lnTo>
                    <a:lnTo>
                      <a:pt x="56" y="465"/>
                    </a:lnTo>
                    <a:lnTo>
                      <a:pt x="57" y="457"/>
                    </a:lnTo>
                    <a:lnTo>
                      <a:pt x="60" y="450"/>
                    </a:lnTo>
                    <a:lnTo>
                      <a:pt x="65" y="442"/>
                    </a:lnTo>
                    <a:lnTo>
                      <a:pt x="65" y="439"/>
                    </a:lnTo>
                    <a:lnTo>
                      <a:pt x="64" y="436"/>
                    </a:lnTo>
                    <a:lnTo>
                      <a:pt x="59" y="435"/>
                    </a:lnTo>
                    <a:lnTo>
                      <a:pt x="48" y="435"/>
                    </a:lnTo>
                    <a:lnTo>
                      <a:pt x="48" y="435"/>
                    </a:lnTo>
                    <a:lnTo>
                      <a:pt x="36" y="432"/>
                    </a:lnTo>
                    <a:lnTo>
                      <a:pt x="28" y="430"/>
                    </a:lnTo>
                    <a:lnTo>
                      <a:pt x="23" y="425"/>
                    </a:lnTo>
                    <a:lnTo>
                      <a:pt x="22" y="420"/>
                    </a:lnTo>
                    <a:lnTo>
                      <a:pt x="23" y="415"/>
                    </a:lnTo>
                    <a:lnTo>
                      <a:pt x="28" y="409"/>
                    </a:lnTo>
                    <a:lnTo>
                      <a:pt x="34" y="405"/>
                    </a:lnTo>
                    <a:lnTo>
                      <a:pt x="42" y="401"/>
                    </a:lnTo>
                    <a:lnTo>
                      <a:pt x="42" y="401"/>
                    </a:lnTo>
                    <a:lnTo>
                      <a:pt x="51" y="397"/>
                    </a:lnTo>
                    <a:lnTo>
                      <a:pt x="56" y="393"/>
                    </a:lnTo>
                    <a:lnTo>
                      <a:pt x="59" y="389"/>
                    </a:lnTo>
                    <a:lnTo>
                      <a:pt x="59" y="384"/>
                    </a:lnTo>
                    <a:lnTo>
                      <a:pt x="56" y="371"/>
                    </a:lnTo>
                    <a:lnTo>
                      <a:pt x="55" y="365"/>
                    </a:lnTo>
                    <a:lnTo>
                      <a:pt x="55" y="356"/>
                    </a:lnTo>
                    <a:lnTo>
                      <a:pt x="55" y="356"/>
                    </a:lnTo>
                    <a:lnTo>
                      <a:pt x="55" y="350"/>
                    </a:lnTo>
                    <a:lnTo>
                      <a:pt x="56" y="343"/>
                    </a:lnTo>
                    <a:lnTo>
                      <a:pt x="59" y="332"/>
                    </a:lnTo>
                    <a:lnTo>
                      <a:pt x="59" y="328"/>
                    </a:lnTo>
                    <a:lnTo>
                      <a:pt x="57" y="324"/>
                    </a:lnTo>
                    <a:lnTo>
                      <a:pt x="53" y="320"/>
                    </a:lnTo>
                    <a:lnTo>
                      <a:pt x="45" y="317"/>
                    </a:lnTo>
                    <a:lnTo>
                      <a:pt x="45" y="317"/>
                    </a:lnTo>
                    <a:lnTo>
                      <a:pt x="37" y="314"/>
                    </a:lnTo>
                    <a:lnTo>
                      <a:pt x="32" y="310"/>
                    </a:lnTo>
                    <a:lnTo>
                      <a:pt x="29" y="305"/>
                    </a:lnTo>
                    <a:lnTo>
                      <a:pt x="29" y="301"/>
                    </a:lnTo>
                    <a:lnTo>
                      <a:pt x="30" y="296"/>
                    </a:lnTo>
                    <a:lnTo>
                      <a:pt x="36" y="291"/>
                    </a:lnTo>
                    <a:lnTo>
                      <a:pt x="42" y="287"/>
                    </a:lnTo>
                    <a:lnTo>
                      <a:pt x="52" y="283"/>
                    </a:lnTo>
                    <a:lnTo>
                      <a:pt x="52" y="283"/>
                    </a:lnTo>
                    <a:lnTo>
                      <a:pt x="60" y="281"/>
                    </a:lnTo>
                    <a:lnTo>
                      <a:pt x="65" y="278"/>
                    </a:lnTo>
                    <a:lnTo>
                      <a:pt x="68" y="275"/>
                    </a:lnTo>
                    <a:lnTo>
                      <a:pt x="68" y="271"/>
                    </a:lnTo>
                    <a:lnTo>
                      <a:pt x="64" y="262"/>
                    </a:lnTo>
                    <a:lnTo>
                      <a:pt x="63" y="256"/>
                    </a:lnTo>
                    <a:lnTo>
                      <a:pt x="61" y="251"/>
                    </a:lnTo>
                    <a:lnTo>
                      <a:pt x="61" y="251"/>
                    </a:lnTo>
                    <a:lnTo>
                      <a:pt x="61" y="245"/>
                    </a:lnTo>
                    <a:lnTo>
                      <a:pt x="63" y="239"/>
                    </a:lnTo>
                    <a:lnTo>
                      <a:pt x="68" y="228"/>
                    </a:lnTo>
                    <a:lnTo>
                      <a:pt x="70" y="222"/>
                    </a:lnTo>
                    <a:lnTo>
                      <a:pt x="71" y="218"/>
                    </a:lnTo>
                    <a:lnTo>
                      <a:pt x="70" y="216"/>
                    </a:lnTo>
                    <a:lnTo>
                      <a:pt x="65" y="216"/>
                    </a:lnTo>
                    <a:lnTo>
                      <a:pt x="65" y="216"/>
                    </a:lnTo>
                    <a:lnTo>
                      <a:pt x="59" y="214"/>
                    </a:lnTo>
                    <a:lnTo>
                      <a:pt x="53" y="213"/>
                    </a:lnTo>
                    <a:lnTo>
                      <a:pt x="46" y="210"/>
                    </a:lnTo>
                    <a:lnTo>
                      <a:pt x="40" y="207"/>
                    </a:lnTo>
                    <a:lnTo>
                      <a:pt x="34" y="203"/>
                    </a:lnTo>
                    <a:lnTo>
                      <a:pt x="30" y="198"/>
                    </a:lnTo>
                    <a:lnTo>
                      <a:pt x="28" y="193"/>
                    </a:lnTo>
                    <a:lnTo>
                      <a:pt x="25" y="187"/>
                    </a:lnTo>
                    <a:lnTo>
                      <a:pt x="0" y="0"/>
                    </a:lnTo>
                    <a:lnTo>
                      <a:pt x="891" y="0"/>
                    </a:lnTo>
                    <a:lnTo>
                      <a:pt x="874" y="140"/>
                    </a:lnTo>
                    <a:lnTo>
                      <a:pt x="874" y="140"/>
                    </a:lnTo>
                    <a:lnTo>
                      <a:pt x="873" y="147"/>
                    </a:lnTo>
                    <a:lnTo>
                      <a:pt x="870" y="152"/>
                    </a:lnTo>
                    <a:lnTo>
                      <a:pt x="864" y="157"/>
                    </a:lnTo>
                    <a:lnTo>
                      <a:pt x="859" y="161"/>
                    </a:lnTo>
                    <a:lnTo>
                      <a:pt x="854" y="164"/>
                    </a:lnTo>
                    <a:lnTo>
                      <a:pt x="847" y="167"/>
                    </a:lnTo>
                    <a:lnTo>
                      <a:pt x="840" y="168"/>
                    </a:lnTo>
                    <a:lnTo>
                      <a:pt x="835" y="168"/>
                    </a:lnTo>
                    <a:lnTo>
                      <a:pt x="835" y="168"/>
                    </a:lnTo>
                    <a:lnTo>
                      <a:pt x="831" y="170"/>
                    </a:lnTo>
                    <a:lnTo>
                      <a:pt x="829" y="172"/>
                    </a:lnTo>
                    <a:lnTo>
                      <a:pt x="829" y="176"/>
                    </a:lnTo>
                    <a:lnTo>
                      <a:pt x="832" y="180"/>
                    </a:lnTo>
                    <a:lnTo>
                      <a:pt x="837" y="193"/>
                    </a:lnTo>
                    <a:lnTo>
                      <a:pt x="839" y="198"/>
                    </a:lnTo>
                    <a:lnTo>
                      <a:pt x="839" y="205"/>
                    </a:lnTo>
                    <a:lnTo>
                      <a:pt x="839" y="205"/>
                    </a:lnTo>
                    <a:lnTo>
                      <a:pt x="837" y="210"/>
                    </a:lnTo>
                    <a:lnTo>
                      <a:pt x="835" y="216"/>
                    </a:lnTo>
                    <a:lnTo>
                      <a:pt x="832" y="224"/>
                    </a:lnTo>
                    <a:lnTo>
                      <a:pt x="832" y="228"/>
                    </a:lnTo>
                    <a:lnTo>
                      <a:pt x="833" y="232"/>
                    </a:lnTo>
                    <a:lnTo>
                      <a:pt x="839" y="235"/>
                    </a:lnTo>
                    <a:lnTo>
                      <a:pt x="848" y="237"/>
                    </a:lnTo>
                    <a:lnTo>
                      <a:pt x="848" y="237"/>
                    </a:lnTo>
                    <a:lnTo>
                      <a:pt x="858" y="240"/>
                    </a:lnTo>
                    <a:lnTo>
                      <a:pt x="864" y="244"/>
                    </a:lnTo>
                    <a:lnTo>
                      <a:pt x="868" y="249"/>
                    </a:lnTo>
                    <a:lnTo>
                      <a:pt x="871" y="254"/>
                    </a:lnTo>
                    <a:lnTo>
                      <a:pt x="870" y="259"/>
                    </a:lnTo>
                    <a:lnTo>
                      <a:pt x="867" y="263"/>
                    </a:lnTo>
                    <a:lnTo>
                      <a:pt x="862" y="267"/>
                    </a:lnTo>
                    <a:lnTo>
                      <a:pt x="854" y="271"/>
                    </a:lnTo>
                    <a:lnTo>
                      <a:pt x="854" y="271"/>
                    </a:lnTo>
                    <a:lnTo>
                      <a:pt x="847" y="274"/>
                    </a:lnTo>
                    <a:lnTo>
                      <a:pt x="843" y="277"/>
                    </a:lnTo>
                    <a:lnTo>
                      <a:pt x="841" y="281"/>
                    </a:lnTo>
                    <a:lnTo>
                      <a:pt x="840" y="286"/>
                    </a:lnTo>
                    <a:lnTo>
                      <a:pt x="843" y="297"/>
                    </a:lnTo>
                    <a:lnTo>
                      <a:pt x="844" y="304"/>
                    </a:lnTo>
                    <a:lnTo>
                      <a:pt x="845" y="310"/>
                    </a:lnTo>
                    <a:lnTo>
                      <a:pt x="845" y="310"/>
                    </a:lnTo>
                    <a:lnTo>
                      <a:pt x="844" y="317"/>
                    </a:lnTo>
                    <a:lnTo>
                      <a:pt x="843" y="324"/>
                    </a:lnTo>
                    <a:lnTo>
                      <a:pt x="841" y="336"/>
                    </a:lnTo>
                    <a:lnTo>
                      <a:pt x="841" y="342"/>
                    </a:lnTo>
                    <a:lnTo>
                      <a:pt x="844" y="347"/>
                    </a:lnTo>
                    <a:lnTo>
                      <a:pt x="848" y="351"/>
                    </a:lnTo>
                    <a:lnTo>
                      <a:pt x="856" y="355"/>
                    </a:lnTo>
                    <a:lnTo>
                      <a:pt x="856" y="355"/>
                    </a:lnTo>
                    <a:lnTo>
                      <a:pt x="866" y="359"/>
                    </a:lnTo>
                    <a:lnTo>
                      <a:pt x="873" y="363"/>
                    </a:lnTo>
                    <a:lnTo>
                      <a:pt x="877" y="369"/>
                    </a:lnTo>
                    <a:lnTo>
                      <a:pt x="878" y="374"/>
                    </a:lnTo>
                    <a:lnTo>
                      <a:pt x="877" y="378"/>
                    </a:lnTo>
                    <a:lnTo>
                      <a:pt x="871" y="384"/>
                    </a:lnTo>
                    <a:lnTo>
                      <a:pt x="863" y="386"/>
                    </a:lnTo>
                    <a:lnTo>
                      <a:pt x="852" y="388"/>
                    </a:lnTo>
                    <a:lnTo>
                      <a:pt x="852" y="388"/>
                    </a:lnTo>
                    <a:lnTo>
                      <a:pt x="841" y="389"/>
                    </a:lnTo>
                    <a:lnTo>
                      <a:pt x="836" y="390"/>
                    </a:lnTo>
                    <a:lnTo>
                      <a:pt x="833" y="392"/>
                    </a:lnTo>
                    <a:lnTo>
                      <a:pt x="835" y="396"/>
                    </a:lnTo>
                    <a:lnTo>
                      <a:pt x="840" y="404"/>
                    </a:lnTo>
                    <a:lnTo>
                      <a:pt x="843" y="411"/>
                    </a:lnTo>
                    <a:lnTo>
                      <a:pt x="843" y="419"/>
                    </a:lnTo>
                    <a:lnTo>
                      <a:pt x="843" y="419"/>
                    </a:lnTo>
                    <a:lnTo>
                      <a:pt x="843" y="428"/>
                    </a:lnTo>
                    <a:lnTo>
                      <a:pt x="841" y="435"/>
                    </a:lnTo>
                    <a:lnTo>
                      <a:pt x="839" y="449"/>
                    </a:lnTo>
                    <a:lnTo>
                      <a:pt x="839" y="455"/>
                    </a:lnTo>
                    <a:lnTo>
                      <a:pt x="840" y="459"/>
                    </a:lnTo>
                    <a:lnTo>
                      <a:pt x="844" y="463"/>
                    </a:lnTo>
                    <a:lnTo>
                      <a:pt x="852" y="467"/>
                    </a:lnTo>
                    <a:lnTo>
                      <a:pt x="852" y="467"/>
                    </a:lnTo>
                    <a:lnTo>
                      <a:pt x="860" y="472"/>
                    </a:lnTo>
                    <a:lnTo>
                      <a:pt x="867" y="474"/>
                    </a:lnTo>
                    <a:lnTo>
                      <a:pt x="871" y="478"/>
                    </a:lnTo>
                    <a:lnTo>
                      <a:pt x="873" y="482"/>
                    </a:lnTo>
                    <a:lnTo>
                      <a:pt x="873" y="486"/>
                    </a:lnTo>
                    <a:lnTo>
                      <a:pt x="870" y="490"/>
                    </a:lnTo>
                    <a:lnTo>
                      <a:pt x="863" y="495"/>
                    </a:lnTo>
                    <a:lnTo>
                      <a:pt x="854" y="499"/>
                    </a:lnTo>
                    <a:lnTo>
                      <a:pt x="854" y="499"/>
                    </a:lnTo>
                    <a:lnTo>
                      <a:pt x="845" y="503"/>
                    </a:lnTo>
                    <a:lnTo>
                      <a:pt x="840" y="508"/>
                    </a:lnTo>
                    <a:lnTo>
                      <a:pt x="839" y="513"/>
                    </a:lnTo>
                    <a:lnTo>
                      <a:pt x="837" y="520"/>
                    </a:lnTo>
                    <a:lnTo>
                      <a:pt x="841" y="535"/>
                    </a:lnTo>
                    <a:lnTo>
                      <a:pt x="843" y="543"/>
                    </a:lnTo>
                    <a:lnTo>
                      <a:pt x="843" y="551"/>
                    </a:lnTo>
                    <a:lnTo>
                      <a:pt x="843" y="551"/>
                    </a:lnTo>
                    <a:lnTo>
                      <a:pt x="844" y="554"/>
                    </a:lnTo>
                    <a:lnTo>
                      <a:pt x="845" y="557"/>
                    </a:lnTo>
                    <a:lnTo>
                      <a:pt x="852" y="564"/>
                    </a:lnTo>
                    <a:lnTo>
                      <a:pt x="855" y="568"/>
                    </a:lnTo>
                    <a:lnTo>
                      <a:pt x="858" y="572"/>
                    </a:lnTo>
                    <a:lnTo>
                      <a:pt x="859" y="576"/>
                    </a:lnTo>
                    <a:lnTo>
                      <a:pt x="859" y="581"/>
                    </a:lnTo>
                    <a:lnTo>
                      <a:pt x="859" y="581"/>
                    </a:lnTo>
                    <a:lnTo>
                      <a:pt x="856" y="595"/>
                    </a:lnTo>
                    <a:lnTo>
                      <a:pt x="850" y="610"/>
                    </a:lnTo>
                    <a:lnTo>
                      <a:pt x="841" y="625"/>
                    </a:lnTo>
                    <a:lnTo>
                      <a:pt x="832" y="638"/>
                    </a:lnTo>
                    <a:lnTo>
                      <a:pt x="820" y="653"/>
                    </a:lnTo>
                    <a:lnTo>
                      <a:pt x="806" y="668"/>
                    </a:lnTo>
                    <a:lnTo>
                      <a:pt x="793" y="681"/>
                    </a:lnTo>
                    <a:lnTo>
                      <a:pt x="776" y="695"/>
                    </a:lnTo>
                    <a:lnTo>
                      <a:pt x="776" y="695"/>
                    </a:lnTo>
                    <a:lnTo>
                      <a:pt x="761" y="707"/>
                    </a:lnTo>
                    <a:lnTo>
                      <a:pt x="747" y="718"/>
                    </a:lnTo>
                    <a:lnTo>
                      <a:pt x="722" y="734"/>
                    </a:lnTo>
                    <a:lnTo>
                      <a:pt x="711" y="742"/>
                    </a:lnTo>
                    <a:lnTo>
                      <a:pt x="703" y="749"/>
                    </a:lnTo>
                    <a:lnTo>
                      <a:pt x="698" y="756"/>
                    </a:lnTo>
                    <a:lnTo>
                      <a:pt x="695" y="764"/>
                    </a:lnTo>
                    <a:lnTo>
                      <a:pt x="695" y="764"/>
                    </a:lnTo>
                    <a:lnTo>
                      <a:pt x="694" y="765"/>
                    </a:lnTo>
                    <a:lnTo>
                      <a:pt x="692" y="768"/>
                    </a:lnTo>
                    <a:lnTo>
                      <a:pt x="686" y="772"/>
                    </a:lnTo>
                    <a:lnTo>
                      <a:pt x="675" y="775"/>
                    </a:lnTo>
                    <a:lnTo>
                      <a:pt x="663" y="778"/>
                    </a:lnTo>
                    <a:lnTo>
                      <a:pt x="629" y="783"/>
                    </a:lnTo>
                    <a:lnTo>
                      <a:pt x="590" y="787"/>
                    </a:lnTo>
                    <a:lnTo>
                      <a:pt x="548" y="790"/>
                    </a:lnTo>
                    <a:lnTo>
                      <a:pt x="504" y="791"/>
                    </a:lnTo>
                    <a:lnTo>
                      <a:pt x="435" y="792"/>
                    </a:lnTo>
                    <a:lnTo>
                      <a:pt x="435" y="792"/>
                    </a:lnTo>
                    <a:close/>
                  </a:path>
                </a:pathLst>
              </a:cu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zh-CN">
                  <a:solidFill>
                    <a:srgbClr val="000000"/>
                  </a:solidFill>
                  <a:latin typeface="Impact" pitchFamily="34" charset="0"/>
                  <a:ea typeface="微软雅黑" pitchFamily="34" charset="-122"/>
                  <a:sym typeface="Impact" pitchFamily="34" charset="0"/>
                </a:endParaRPr>
              </a:p>
            </p:txBody>
          </p:sp>
          <p:sp>
            <p:nvSpPr>
              <p:cNvPr id="124" name="Freeform 6"/>
              <p:cNvSpPr>
                <a:spLocks noChangeArrowheads="1"/>
              </p:cNvSpPr>
              <p:nvPr/>
            </p:nvSpPr>
            <p:spPr bwMode="auto">
              <a:xfrm>
                <a:off x="303212" y="152400"/>
                <a:ext cx="400050" cy="1257300"/>
              </a:xfrm>
              <a:custGeom>
                <a:avLst/>
                <a:gdLst>
                  <a:gd name="T0" fmla="*/ 92 w 252"/>
                  <a:gd name="T1" fmla="*/ 790 h 792"/>
                  <a:gd name="T2" fmla="*/ 59 w 252"/>
                  <a:gd name="T3" fmla="*/ 772 h 792"/>
                  <a:gd name="T4" fmla="*/ 55 w 252"/>
                  <a:gd name="T5" fmla="*/ 749 h 792"/>
                  <a:gd name="T6" fmla="*/ 33 w 252"/>
                  <a:gd name="T7" fmla="*/ 695 h 792"/>
                  <a:gd name="T8" fmla="*/ 14 w 252"/>
                  <a:gd name="T9" fmla="*/ 619 h 792"/>
                  <a:gd name="T10" fmla="*/ 14 w 252"/>
                  <a:gd name="T11" fmla="*/ 566 h 792"/>
                  <a:gd name="T12" fmla="*/ 10 w 252"/>
                  <a:gd name="T13" fmla="*/ 545 h 792"/>
                  <a:gd name="T14" fmla="*/ 10 w 252"/>
                  <a:gd name="T15" fmla="*/ 513 h 792"/>
                  <a:gd name="T16" fmla="*/ 14 w 252"/>
                  <a:gd name="T17" fmla="*/ 496 h 792"/>
                  <a:gd name="T18" fmla="*/ 14 w 252"/>
                  <a:gd name="T19" fmla="*/ 450 h 792"/>
                  <a:gd name="T20" fmla="*/ 13 w 252"/>
                  <a:gd name="T21" fmla="*/ 435 h 792"/>
                  <a:gd name="T22" fmla="*/ 4 w 252"/>
                  <a:gd name="T23" fmla="*/ 430 h 792"/>
                  <a:gd name="T24" fmla="*/ 6 w 252"/>
                  <a:gd name="T25" fmla="*/ 405 h 792"/>
                  <a:gd name="T26" fmla="*/ 13 w 252"/>
                  <a:gd name="T27" fmla="*/ 393 h 792"/>
                  <a:gd name="T28" fmla="*/ 13 w 252"/>
                  <a:gd name="T29" fmla="*/ 332 h 792"/>
                  <a:gd name="T30" fmla="*/ 10 w 252"/>
                  <a:gd name="T31" fmla="*/ 317 h 792"/>
                  <a:gd name="T32" fmla="*/ 6 w 252"/>
                  <a:gd name="T33" fmla="*/ 291 h 792"/>
                  <a:gd name="T34" fmla="*/ 14 w 252"/>
                  <a:gd name="T35" fmla="*/ 281 h 792"/>
                  <a:gd name="T36" fmla="*/ 14 w 252"/>
                  <a:gd name="T37" fmla="*/ 251 h 792"/>
                  <a:gd name="T38" fmla="*/ 17 w 252"/>
                  <a:gd name="T39" fmla="*/ 216 h 792"/>
                  <a:gd name="T40" fmla="*/ 7 w 252"/>
                  <a:gd name="T41" fmla="*/ 207 h 792"/>
                  <a:gd name="T42" fmla="*/ 4 w 252"/>
                  <a:gd name="T43" fmla="*/ 174 h 792"/>
                  <a:gd name="T44" fmla="*/ 7 w 252"/>
                  <a:gd name="T45" fmla="*/ 133 h 792"/>
                  <a:gd name="T46" fmla="*/ 7 w 252"/>
                  <a:gd name="T47" fmla="*/ 65 h 792"/>
                  <a:gd name="T48" fmla="*/ 252 w 252"/>
                  <a:gd name="T49" fmla="*/ 0 h 792"/>
                  <a:gd name="T50" fmla="*/ 250 w 252"/>
                  <a:gd name="T51" fmla="*/ 34 h 792"/>
                  <a:gd name="T52" fmla="*/ 244 w 252"/>
                  <a:gd name="T53" fmla="*/ 87 h 792"/>
                  <a:gd name="T54" fmla="*/ 247 w 252"/>
                  <a:gd name="T55" fmla="*/ 140 h 792"/>
                  <a:gd name="T56" fmla="*/ 240 w 252"/>
                  <a:gd name="T57" fmla="*/ 167 h 792"/>
                  <a:gd name="T58" fmla="*/ 235 w 252"/>
                  <a:gd name="T59" fmla="*/ 172 h 792"/>
                  <a:gd name="T60" fmla="*/ 237 w 252"/>
                  <a:gd name="T61" fmla="*/ 205 h 792"/>
                  <a:gd name="T62" fmla="*/ 240 w 252"/>
                  <a:gd name="T63" fmla="*/ 237 h 792"/>
                  <a:gd name="T64" fmla="*/ 247 w 252"/>
                  <a:gd name="T65" fmla="*/ 254 h 792"/>
                  <a:gd name="T66" fmla="*/ 241 w 252"/>
                  <a:gd name="T67" fmla="*/ 271 h 792"/>
                  <a:gd name="T68" fmla="*/ 239 w 252"/>
                  <a:gd name="T69" fmla="*/ 310 h 792"/>
                  <a:gd name="T70" fmla="*/ 240 w 252"/>
                  <a:gd name="T71" fmla="*/ 351 h 792"/>
                  <a:gd name="T72" fmla="*/ 247 w 252"/>
                  <a:gd name="T73" fmla="*/ 363 h 792"/>
                  <a:gd name="T74" fmla="*/ 244 w 252"/>
                  <a:gd name="T75" fmla="*/ 386 h 792"/>
                  <a:gd name="T76" fmla="*/ 236 w 252"/>
                  <a:gd name="T77" fmla="*/ 390 h 792"/>
                  <a:gd name="T78" fmla="*/ 239 w 252"/>
                  <a:gd name="T79" fmla="*/ 419 h 792"/>
                  <a:gd name="T80" fmla="*/ 237 w 252"/>
                  <a:gd name="T81" fmla="*/ 459 h 792"/>
                  <a:gd name="T82" fmla="*/ 245 w 252"/>
                  <a:gd name="T83" fmla="*/ 474 h 792"/>
                  <a:gd name="T84" fmla="*/ 241 w 252"/>
                  <a:gd name="T85" fmla="*/ 499 h 792"/>
                  <a:gd name="T86" fmla="*/ 237 w 252"/>
                  <a:gd name="T87" fmla="*/ 535 h 792"/>
                  <a:gd name="T88" fmla="*/ 241 w 252"/>
                  <a:gd name="T89" fmla="*/ 564 h 792"/>
                  <a:gd name="T90" fmla="*/ 240 w 252"/>
                  <a:gd name="T91" fmla="*/ 610 h 792"/>
                  <a:gd name="T92" fmla="*/ 220 w 252"/>
                  <a:gd name="T93" fmla="*/ 695 h 792"/>
                  <a:gd name="T94" fmla="*/ 197 w 252"/>
                  <a:gd name="T95" fmla="*/ 756 h 792"/>
                  <a:gd name="T96" fmla="*/ 193 w 252"/>
                  <a:gd name="T97" fmla="*/ 772 h 792"/>
                  <a:gd name="T98" fmla="*/ 166 w 252"/>
                  <a:gd name="T99" fmla="*/ 787 h 792"/>
                  <a:gd name="T100" fmla="*/ 121 w 252"/>
                  <a:gd name="T101" fmla="*/ 792 h 792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252"/>
                  <a:gd name="T154" fmla="*/ 0 h 792"/>
                  <a:gd name="T155" fmla="*/ 252 w 252"/>
                  <a:gd name="T156" fmla="*/ 792 h 792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252" h="792">
                    <a:moveTo>
                      <a:pt x="121" y="792"/>
                    </a:moveTo>
                    <a:lnTo>
                      <a:pt x="121" y="792"/>
                    </a:lnTo>
                    <a:lnTo>
                      <a:pt x="103" y="791"/>
                    </a:lnTo>
                    <a:lnTo>
                      <a:pt x="92" y="790"/>
                    </a:lnTo>
                    <a:lnTo>
                      <a:pt x="82" y="787"/>
                    </a:lnTo>
                    <a:lnTo>
                      <a:pt x="72" y="783"/>
                    </a:lnTo>
                    <a:lnTo>
                      <a:pt x="64" y="778"/>
                    </a:lnTo>
                    <a:lnTo>
                      <a:pt x="59" y="772"/>
                    </a:lnTo>
                    <a:lnTo>
                      <a:pt x="57" y="768"/>
                    </a:lnTo>
                    <a:lnTo>
                      <a:pt x="57" y="764"/>
                    </a:lnTo>
                    <a:lnTo>
                      <a:pt x="57" y="764"/>
                    </a:lnTo>
                    <a:lnTo>
                      <a:pt x="55" y="749"/>
                    </a:lnTo>
                    <a:lnTo>
                      <a:pt x="50" y="734"/>
                    </a:lnTo>
                    <a:lnTo>
                      <a:pt x="44" y="717"/>
                    </a:lnTo>
                    <a:lnTo>
                      <a:pt x="33" y="695"/>
                    </a:lnTo>
                    <a:lnTo>
                      <a:pt x="33" y="695"/>
                    </a:lnTo>
                    <a:lnTo>
                      <a:pt x="27" y="683"/>
                    </a:lnTo>
                    <a:lnTo>
                      <a:pt x="23" y="669"/>
                    </a:lnTo>
                    <a:lnTo>
                      <a:pt x="17" y="643"/>
                    </a:lnTo>
                    <a:lnTo>
                      <a:pt x="14" y="619"/>
                    </a:lnTo>
                    <a:lnTo>
                      <a:pt x="13" y="597"/>
                    </a:lnTo>
                    <a:lnTo>
                      <a:pt x="13" y="597"/>
                    </a:lnTo>
                    <a:lnTo>
                      <a:pt x="13" y="581"/>
                    </a:lnTo>
                    <a:lnTo>
                      <a:pt x="14" y="566"/>
                    </a:lnTo>
                    <a:lnTo>
                      <a:pt x="13" y="554"/>
                    </a:lnTo>
                    <a:lnTo>
                      <a:pt x="11" y="549"/>
                    </a:lnTo>
                    <a:lnTo>
                      <a:pt x="10" y="545"/>
                    </a:lnTo>
                    <a:lnTo>
                      <a:pt x="10" y="545"/>
                    </a:lnTo>
                    <a:lnTo>
                      <a:pt x="4" y="537"/>
                    </a:lnTo>
                    <a:lnTo>
                      <a:pt x="4" y="528"/>
                    </a:lnTo>
                    <a:lnTo>
                      <a:pt x="6" y="522"/>
                    </a:lnTo>
                    <a:lnTo>
                      <a:pt x="10" y="513"/>
                    </a:lnTo>
                    <a:lnTo>
                      <a:pt x="10" y="513"/>
                    </a:lnTo>
                    <a:lnTo>
                      <a:pt x="13" y="511"/>
                    </a:lnTo>
                    <a:lnTo>
                      <a:pt x="13" y="505"/>
                    </a:lnTo>
                    <a:lnTo>
                      <a:pt x="14" y="496"/>
                    </a:lnTo>
                    <a:lnTo>
                      <a:pt x="13" y="482"/>
                    </a:lnTo>
                    <a:lnTo>
                      <a:pt x="13" y="465"/>
                    </a:lnTo>
                    <a:lnTo>
                      <a:pt x="13" y="465"/>
                    </a:lnTo>
                    <a:lnTo>
                      <a:pt x="14" y="450"/>
                    </a:lnTo>
                    <a:lnTo>
                      <a:pt x="15" y="442"/>
                    </a:lnTo>
                    <a:lnTo>
                      <a:pt x="15" y="439"/>
                    </a:lnTo>
                    <a:lnTo>
                      <a:pt x="14" y="436"/>
                    </a:lnTo>
                    <a:lnTo>
                      <a:pt x="13" y="435"/>
                    </a:lnTo>
                    <a:lnTo>
                      <a:pt x="10" y="435"/>
                    </a:lnTo>
                    <a:lnTo>
                      <a:pt x="10" y="435"/>
                    </a:lnTo>
                    <a:lnTo>
                      <a:pt x="7" y="432"/>
                    </a:lnTo>
                    <a:lnTo>
                      <a:pt x="4" y="430"/>
                    </a:lnTo>
                    <a:lnTo>
                      <a:pt x="3" y="425"/>
                    </a:lnTo>
                    <a:lnTo>
                      <a:pt x="3" y="420"/>
                    </a:lnTo>
                    <a:lnTo>
                      <a:pt x="4" y="409"/>
                    </a:lnTo>
                    <a:lnTo>
                      <a:pt x="6" y="405"/>
                    </a:lnTo>
                    <a:lnTo>
                      <a:pt x="9" y="401"/>
                    </a:lnTo>
                    <a:lnTo>
                      <a:pt x="9" y="401"/>
                    </a:lnTo>
                    <a:lnTo>
                      <a:pt x="11" y="397"/>
                    </a:lnTo>
                    <a:lnTo>
                      <a:pt x="13" y="393"/>
                    </a:lnTo>
                    <a:lnTo>
                      <a:pt x="13" y="384"/>
                    </a:lnTo>
                    <a:lnTo>
                      <a:pt x="11" y="356"/>
                    </a:lnTo>
                    <a:lnTo>
                      <a:pt x="11" y="356"/>
                    </a:lnTo>
                    <a:lnTo>
                      <a:pt x="13" y="332"/>
                    </a:lnTo>
                    <a:lnTo>
                      <a:pt x="13" y="324"/>
                    </a:lnTo>
                    <a:lnTo>
                      <a:pt x="11" y="320"/>
                    </a:lnTo>
                    <a:lnTo>
                      <a:pt x="10" y="317"/>
                    </a:lnTo>
                    <a:lnTo>
                      <a:pt x="10" y="317"/>
                    </a:lnTo>
                    <a:lnTo>
                      <a:pt x="7" y="314"/>
                    </a:lnTo>
                    <a:lnTo>
                      <a:pt x="6" y="310"/>
                    </a:lnTo>
                    <a:lnTo>
                      <a:pt x="4" y="301"/>
                    </a:lnTo>
                    <a:lnTo>
                      <a:pt x="6" y="291"/>
                    </a:lnTo>
                    <a:lnTo>
                      <a:pt x="9" y="287"/>
                    </a:lnTo>
                    <a:lnTo>
                      <a:pt x="11" y="283"/>
                    </a:lnTo>
                    <a:lnTo>
                      <a:pt x="11" y="283"/>
                    </a:lnTo>
                    <a:lnTo>
                      <a:pt x="14" y="281"/>
                    </a:lnTo>
                    <a:lnTo>
                      <a:pt x="15" y="278"/>
                    </a:lnTo>
                    <a:lnTo>
                      <a:pt x="15" y="271"/>
                    </a:lnTo>
                    <a:lnTo>
                      <a:pt x="14" y="251"/>
                    </a:lnTo>
                    <a:lnTo>
                      <a:pt x="14" y="251"/>
                    </a:lnTo>
                    <a:lnTo>
                      <a:pt x="14" y="239"/>
                    </a:lnTo>
                    <a:lnTo>
                      <a:pt x="15" y="228"/>
                    </a:lnTo>
                    <a:lnTo>
                      <a:pt x="17" y="218"/>
                    </a:lnTo>
                    <a:lnTo>
                      <a:pt x="17" y="216"/>
                    </a:lnTo>
                    <a:lnTo>
                      <a:pt x="15" y="216"/>
                    </a:lnTo>
                    <a:lnTo>
                      <a:pt x="15" y="216"/>
                    </a:lnTo>
                    <a:lnTo>
                      <a:pt x="11" y="213"/>
                    </a:lnTo>
                    <a:lnTo>
                      <a:pt x="7" y="207"/>
                    </a:lnTo>
                    <a:lnTo>
                      <a:pt x="4" y="198"/>
                    </a:lnTo>
                    <a:lnTo>
                      <a:pt x="3" y="187"/>
                    </a:lnTo>
                    <a:lnTo>
                      <a:pt x="3" y="187"/>
                    </a:lnTo>
                    <a:lnTo>
                      <a:pt x="4" y="174"/>
                    </a:lnTo>
                    <a:lnTo>
                      <a:pt x="6" y="163"/>
                    </a:lnTo>
                    <a:lnTo>
                      <a:pt x="7" y="149"/>
                    </a:lnTo>
                    <a:lnTo>
                      <a:pt x="7" y="133"/>
                    </a:lnTo>
                    <a:lnTo>
                      <a:pt x="7" y="133"/>
                    </a:lnTo>
                    <a:lnTo>
                      <a:pt x="9" y="96"/>
                    </a:lnTo>
                    <a:lnTo>
                      <a:pt x="7" y="80"/>
                    </a:lnTo>
                    <a:lnTo>
                      <a:pt x="7" y="65"/>
                    </a:lnTo>
                    <a:lnTo>
                      <a:pt x="7" y="65"/>
                    </a:lnTo>
                    <a:lnTo>
                      <a:pt x="3" y="34"/>
                    </a:lnTo>
                    <a:lnTo>
                      <a:pt x="0" y="0"/>
                    </a:lnTo>
                    <a:lnTo>
                      <a:pt x="252" y="0"/>
                    </a:lnTo>
                    <a:lnTo>
                      <a:pt x="252" y="0"/>
                    </a:lnTo>
                    <a:lnTo>
                      <a:pt x="252" y="21"/>
                    </a:lnTo>
                    <a:lnTo>
                      <a:pt x="251" y="27"/>
                    </a:lnTo>
                    <a:lnTo>
                      <a:pt x="250" y="34"/>
                    </a:lnTo>
                    <a:lnTo>
                      <a:pt x="250" y="34"/>
                    </a:lnTo>
                    <a:lnTo>
                      <a:pt x="245" y="46"/>
                    </a:lnTo>
                    <a:lnTo>
                      <a:pt x="244" y="59"/>
                    </a:lnTo>
                    <a:lnTo>
                      <a:pt x="244" y="87"/>
                    </a:lnTo>
                    <a:lnTo>
                      <a:pt x="244" y="87"/>
                    </a:lnTo>
                    <a:lnTo>
                      <a:pt x="244" y="103"/>
                    </a:lnTo>
                    <a:lnTo>
                      <a:pt x="245" y="115"/>
                    </a:lnTo>
                    <a:lnTo>
                      <a:pt x="247" y="128"/>
                    </a:lnTo>
                    <a:lnTo>
                      <a:pt x="247" y="140"/>
                    </a:lnTo>
                    <a:lnTo>
                      <a:pt x="247" y="140"/>
                    </a:lnTo>
                    <a:lnTo>
                      <a:pt x="247" y="152"/>
                    </a:lnTo>
                    <a:lnTo>
                      <a:pt x="243" y="161"/>
                    </a:lnTo>
                    <a:lnTo>
                      <a:pt x="240" y="167"/>
                    </a:lnTo>
                    <a:lnTo>
                      <a:pt x="236" y="168"/>
                    </a:lnTo>
                    <a:lnTo>
                      <a:pt x="236" y="168"/>
                    </a:lnTo>
                    <a:lnTo>
                      <a:pt x="235" y="170"/>
                    </a:lnTo>
                    <a:lnTo>
                      <a:pt x="235" y="172"/>
                    </a:lnTo>
                    <a:lnTo>
                      <a:pt x="235" y="180"/>
                    </a:lnTo>
                    <a:lnTo>
                      <a:pt x="236" y="193"/>
                    </a:lnTo>
                    <a:lnTo>
                      <a:pt x="237" y="205"/>
                    </a:lnTo>
                    <a:lnTo>
                      <a:pt x="237" y="205"/>
                    </a:lnTo>
                    <a:lnTo>
                      <a:pt x="235" y="224"/>
                    </a:lnTo>
                    <a:lnTo>
                      <a:pt x="236" y="232"/>
                    </a:lnTo>
                    <a:lnTo>
                      <a:pt x="237" y="235"/>
                    </a:lnTo>
                    <a:lnTo>
                      <a:pt x="240" y="237"/>
                    </a:lnTo>
                    <a:lnTo>
                      <a:pt x="240" y="237"/>
                    </a:lnTo>
                    <a:lnTo>
                      <a:pt x="243" y="240"/>
                    </a:lnTo>
                    <a:lnTo>
                      <a:pt x="244" y="244"/>
                    </a:lnTo>
                    <a:lnTo>
                      <a:pt x="247" y="254"/>
                    </a:lnTo>
                    <a:lnTo>
                      <a:pt x="245" y="263"/>
                    </a:lnTo>
                    <a:lnTo>
                      <a:pt x="244" y="267"/>
                    </a:lnTo>
                    <a:lnTo>
                      <a:pt x="241" y="271"/>
                    </a:lnTo>
                    <a:lnTo>
                      <a:pt x="241" y="271"/>
                    </a:lnTo>
                    <a:lnTo>
                      <a:pt x="240" y="274"/>
                    </a:lnTo>
                    <a:lnTo>
                      <a:pt x="239" y="277"/>
                    </a:lnTo>
                    <a:lnTo>
                      <a:pt x="237" y="286"/>
                    </a:lnTo>
                    <a:lnTo>
                      <a:pt x="239" y="310"/>
                    </a:lnTo>
                    <a:lnTo>
                      <a:pt x="239" y="310"/>
                    </a:lnTo>
                    <a:lnTo>
                      <a:pt x="237" y="336"/>
                    </a:lnTo>
                    <a:lnTo>
                      <a:pt x="239" y="347"/>
                    </a:lnTo>
                    <a:lnTo>
                      <a:pt x="240" y="351"/>
                    </a:lnTo>
                    <a:lnTo>
                      <a:pt x="243" y="355"/>
                    </a:lnTo>
                    <a:lnTo>
                      <a:pt x="243" y="355"/>
                    </a:lnTo>
                    <a:lnTo>
                      <a:pt x="245" y="359"/>
                    </a:lnTo>
                    <a:lnTo>
                      <a:pt x="247" y="363"/>
                    </a:lnTo>
                    <a:lnTo>
                      <a:pt x="248" y="374"/>
                    </a:lnTo>
                    <a:lnTo>
                      <a:pt x="248" y="378"/>
                    </a:lnTo>
                    <a:lnTo>
                      <a:pt x="247" y="384"/>
                    </a:lnTo>
                    <a:lnTo>
                      <a:pt x="244" y="386"/>
                    </a:lnTo>
                    <a:lnTo>
                      <a:pt x="241" y="388"/>
                    </a:lnTo>
                    <a:lnTo>
                      <a:pt x="241" y="388"/>
                    </a:lnTo>
                    <a:lnTo>
                      <a:pt x="237" y="389"/>
                    </a:lnTo>
                    <a:lnTo>
                      <a:pt x="236" y="390"/>
                    </a:lnTo>
                    <a:lnTo>
                      <a:pt x="236" y="392"/>
                    </a:lnTo>
                    <a:lnTo>
                      <a:pt x="236" y="396"/>
                    </a:lnTo>
                    <a:lnTo>
                      <a:pt x="237" y="404"/>
                    </a:lnTo>
                    <a:lnTo>
                      <a:pt x="239" y="419"/>
                    </a:lnTo>
                    <a:lnTo>
                      <a:pt x="239" y="419"/>
                    </a:lnTo>
                    <a:lnTo>
                      <a:pt x="237" y="435"/>
                    </a:lnTo>
                    <a:lnTo>
                      <a:pt x="237" y="449"/>
                    </a:lnTo>
                    <a:lnTo>
                      <a:pt x="237" y="459"/>
                    </a:lnTo>
                    <a:lnTo>
                      <a:pt x="239" y="463"/>
                    </a:lnTo>
                    <a:lnTo>
                      <a:pt x="241" y="467"/>
                    </a:lnTo>
                    <a:lnTo>
                      <a:pt x="241" y="467"/>
                    </a:lnTo>
                    <a:lnTo>
                      <a:pt x="245" y="474"/>
                    </a:lnTo>
                    <a:lnTo>
                      <a:pt x="247" y="482"/>
                    </a:lnTo>
                    <a:lnTo>
                      <a:pt x="245" y="490"/>
                    </a:lnTo>
                    <a:lnTo>
                      <a:pt x="241" y="499"/>
                    </a:lnTo>
                    <a:lnTo>
                      <a:pt x="241" y="499"/>
                    </a:lnTo>
                    <a:lnTo>
                      <a:pt x="239" y="503"/>
                    </a:lnTo>
                    <a:lnTo>
                      <a:pt x="237" y="508"/>
                    </a:lnTo>
                    <a:lnTo>
                      <a:pt x="237" y="520"/>
                    </a:lnTo>
                    <a:lnTo>
                      <a:pt x="237" y="535"/>
                    </a:lnTo>
                    <a:lnTo>
                      <a:pt x="239" y="551"/>
                    </a:lnTo>
                    <a:lnTo>
                      <a:pt x="239" y="551"/>
                    </a:lnTo>
                    <a:lnTo>
                      <a:pt x="239" y="557"/>
                    </a:lnTo>
                    <a:lnTo>
                      <a:pt x="241" y="564"/>
                    </a:lnTo>
                    <a:lnTo>
                      <a:pt x="243" y="572"/>
                    </a:lnTo>
                    <a:lnTo>
                      <a:pt x="243" y="581"/>
                    </a:lnTo>
                    <a:lnTo>
                      <a:pt x="243" y="581"/>
                    </a:lnTo>
                    <a:lnTo>
                      <a:pt x="240" y="610"/>
                    </a:lnTo>
                    <a:lnTo>
                      <a:pt x="235" y="638"/>
                    </a:lnTo>
                    <a:lnTo>
                      <a:pt x="228" y="668"/>
                    </a:lnTo>
                    <a:lnTo>
                      <a:pt x="220" y="695"/>
                    </a:lnTo>
                    <a:lnTo>
                      <a:pt x="220" y="695"/>
                    </a:lnTo>
                    <a:lnTo>
                      <a:pt x="210" y="718"/>
                    </a:lnTo>
                    <a:lnTo>
                      <a:pt x="204" y="734"/>
                    </a:lnTo>
                    <a:lnTo>
                      <a:pt x="198" y="749"/>
                    </a:lnTo>
                    <a:lnTo>
                      <a:pt x="197" y="756"/>
                    </a:lnTo>
                    <a:lnTo>
                      <a:pt x="195" y="764"/>
                    </a:lnTo>
                    <a:lnTo>
                      <a:pt x="195" y="764"/>
                    </a:lnTo>
                    <a:lnTo>
                      <a:pt x="195" y="768"/>
                    </a:lnTo>
                    <a:lnTo>
                      <a:pt x="193" y="772"/>
                    </a:lnTo>
                    <a:lnTo>
                      <a:pt x="190" y="775"/>
                    </a:lnTo>
                    <a:lnTo>
                      <a:pt x="186" y="778"/>
                    </a:lnTo>
                    <a:lnTo>
                      <a:pt x="176" y="783"/>
                    </a:lnTo>
                    <a:lnTo>
                      <a:pt x="166" y="787"/>
                    </a:lnTo>
                    <a:lnTo>
                      <a:pt x="153" y="790"/>
                    </a:lnTo>
                    <a:lnTo>
                      <a:pt x="141" y="791"/>
                    </a:lnTo>
                    <a:lnTo>
                      <a:pt x="121" y="792"/>
                    </a:lnTo>
                    <a:lnTo>
                      <a:pt x="121" y="792"/>
                    </a:lnTo>
                    <a:close/>
                  </a:path>
                </a:pathLst>
              </a:cu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zh-CN">
                  <a:solidFill>
                    <a:srgbClr val="000000"/>
                  </a:solidFill>
                  <a:latin typeface="Impact" pitchFamily="34" charset="0"/>
                  <a:ea typeface="微软雅黑" pitchFamily="34" charset="-122"/>
                  <a:sym typeface="Impact" pitchFamily="34" charset="0"/>
                </a:endParaRPr>
              </a:p>
            </p:txBody>
          </p:sp>
          <p:sp>
            <p:nvSpPr>
              <p:cNvPr id="125" name="Freeform 7"/>
              <p:cNvSpPr>
                <a:spLocks noChangeArrowheads="1"/>
              </p:cNvSpPr>
              <p:nvPr/>
            </p:nvSpPr>
            <p:spPr bwMode="auto">
              <a:xfrm>
                <a:off x="557212" y="1400175"/>
                <a:ext cx="322263" cy="141288"/>
              </a:xfrm>
              <a:custGeom>
                <a:avLst/>
                <a:gdLst>
                  <a:gd name="T0" fmla="*/ 102 w 203"/>
                  <a:gd name="T1" fmla="*/ 0 h 89"/>
                  <a:gd name="T2" fmla="*/ 102 w 203"/>
                  <a:gd name="T3" fmla="*/ 0 h 89"/>
                  <a:gd name="T4" fmla="*/ 122 w 203"/>
                  <a:gd name="T5" fmla="*/ 1 h 89"/>
                  <a:gd name="T6" fmla="*/ 141 w 203"/>
                  <a:gd name="T7" fmla="*/ 4 h 89"/>
                  <a:gd name="T8" fmla="*/ 159 w 203"/>
                  <a:gd name="T9" fmla="*/ 8 h 89"/>
                  <a:gd name="T10" fmla="*/ 174 w 203"/>
                  <a:gd name="T11" fmla="*/ 13 h 89"/>
                  <a:gd name="T12" fmla="*/ 186 w 203"/>
                  <a:gd name="T13" fmla="*/ 20 h 89"/>
                  <a:gd name="T14" fmla="*/ 195 w 203"/>
                  <a:gd name="T15" fmla="*/ 27 h 89"/>
                  <a:gd name="T16" fmla="*/ 199 w 203"/>
                  <a:gd name="T17" fmla="*/ 31 h 89"/>
                  <a:gd name="T18" fmla="*/ 202 w 203"/>
                  <a:gd name="T19" fmla="*/ 36 h 89"/>
                  <a:gd name="T20" fmla="*/ 203 w 203"/>
                  <a:gd name="T21" fmla="*/ 40 h 89"/>
                  <a:gd name="T22" fmla="*/ 203 w 203"/>
                  <a:gd name="T23" fmla="*/ 44 h 89"/>
                  <a:gd name="T24" fmla="*/ 203 w 203"/>
                  <a:gd name="T25" fmla="*/ 44 h 89"/>
                  <a:gd name="T26" fmla="*/ 203 w 203"/>
                  <a:gd name="T27" fmla="*/ 50 h 89"/>
                  <a:gd name="T28" fmla="*/ 202 w 203"/>
                  <a:gd name="T29" fmla="*/ 54 h 89"/>
                  <a:gd name="T30" fmla="*/ 199 w 203"/>
                  <a:gd name="T31" fmla="*/ 58 h 89"/>
                  <a:gd name="T32" fmla="*/ 195 w 203"/>
                  <a:gd name="T33" fmla="*/ 62 h 89"/>
                  <a:gd name="T34" fmla="*/ 186 w 203"/>
                  <a:gd name="T35" fmla="*/ 70 h 89"/>
                  <a:gd name="T36" fmla="*/ 174 w 203"/>
                  <a:gd name="T37" fmla="*/ 77 h 89"/>
                  <a:gd name="T38" fmla="*/ 159 w 203"/>
                  <a:gd name="T39" fmla="*/ 82 h 89"/>
                  <a:gd name="T40" fmla="*/ 141 w 203"/>
                  <a:gd name="T41" fmla="*/ 86 h 89"/>
                  <a:gd name="T42" fmla="*/ 122 w 203"/>
                  <a:gd name="T43" fmla="*/ 89 h 89"/>
                  <a:gd name="T44" fmla="*/ 102 w 203"/>
                  <a:gd name="T45" fmla="*/ 89 h 89"/>
                  <a:gd name="T46" fmla="*/ 102 w 203"/>
                  <a:gd name="T47" fmla="*/ 89 h 89"/>
                  <a:gd name="T48" fmla="*/ 81 w 203"/>
                  <a:gd name="T49" fmla="*/ 89 h 89"/>
                  <a:gd name="T50" fmla="*/ 62 w 203"/>
                  <a:gd name="T51" fmla="*/ 86 h 89"/>
                  <a:gd name="T52" fmla="*/ 45 w 203"/>
                  <a:gd name="T53" fmla="*/ 82 h 89"/>
                  <a:gd name="T54" fmla="*/ 30 w 203"/>
                  <a:gd name="T55" fmla="*/ 77 h 89"/>
                  <a:gd name="T56" fmla="*/ 18 w 203"/>
                  <a:gd name="T57" fmla="*/ 70 h 89"/>
                  <a:gd name="T58" fmla="*/ 8 w 203"/>
                  <a:gd name="T59" fmla="*/ 62 h 89"/>
                  <a:gd name="T60" fmla="*/ 4 w 203"/>
                  <a:gd name="T61" fmla="*/ 58 h 89"/>
                  <a:gd name="T62" fmla="*/ 2 w 203"/>
                  <a:gd name="T63" fmla="*/ 54 h 89"/>
                  <a:gd name="T64" fmla="*/ 0 w 203"/>
                  <a:gd name="T65" fmla="*/ 50 h 89"/>
                  <a:gd name="T66" fmla="*/ 0 w 203"/>
                  <a:gd name="T67" fmla="*/ 44 h 89"/>
                  <a:gd name="T68" fmla="*/ 0 w 203"/>
                  <a:gd name="T69" fmla="*/ 44 h 89"/>
                  <a:gd name="T70" fmla="*/ 0 w 203"/>
                  <a:gd name="T71" fmla="*/ 40 h 89"/>
                  <a:gd name="T72" fmla="*/ 2 w 203"/>
                  <a:gd name="T73" fmla="*/ 36 h 89"/>
                  <a:gd name="T74" fmla="*/ 4 w 203"/>
                  <a:gd name="T75" fmla="*/ 31 h 89"/>
                  <a:gd name="T76" fmla="*/ 8 w 203"/>
                  <a:gd name="T77" fmla="*/ 27 h 89"/>
                  <a:gd name="T78" fmla="*/ 18 w 203"/>
                  <a:gd name="T79" fmla="*/ 20 h 89"/>
                  <a:gd name="T80" fmla="*/ 30 w 203"/>
                  <a:gd name="T81" fmla="*/ 13 h 89"/>
                  <a:gd name="T82" fmla="*/ 45 w 203"/>
                  <a:gd name="T83" fmla="*/ 8 h 89"/>
                  <a:gd name="T84" fmla="*/ 62 w 203"/>
                  <a:gd name="T85" fmla="*/ 4 h 89"/>
                  <a:gd name="T86" fmla="*/ 81 w 203"/>
                  <a:gd name="T87" fmla="*/ 1 h 89"/>
                  <a:gd name="T88" fmla="*/ 102 w 203"/>
                  <a:gd name="T89" fmla="*/ 0 h 89"/>
                  <a:gd name="T90" fmla="*/ 102 w 203"/>
                  <a:gd name="T91" fmla="*/ 0 h 89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203"/>
                  <a:gd name="T139" fmla="*/ 0 h 89"/>
                  <a:gd name="T140" fmla="*/ 203 w 203"/>
                  <a:gd name="T141" fmla="*/ 89 h 89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203" h="89">
                    <a:moveTo>
                      <a:pt x="102" y="0"/>
                    </a:moveTo>
                    <a:lnTo>
                      <a:pt x="102" y="0"/>
                    </a:lnTo>
                    <a:lnTo>
                      <a:pt x="122" y="1"/>
                    </a:lnTo>
                    <a:lnTo>
                      <a:pt x="141" y="4"/>
                    </a:lnTo>
                    <a:lnTo>
                      <a:pt x="159" y="8"/>
                    </a:lnTo>
                    <a:lnTo>
                      <a:pt x="174" y="13"/>
                    </a:lnTo>
                    <a:lnTo>
                      <a:pt x="186" y="20"/>
                    </a:lnTo>
                    <a:lnTo>
                      <a:pt x="195" y="27"/>
                    </a:lnTo>
                    <a:lnTo>
                      <a:pt x="199" y="31"/>
                    </a:lnTo>
                    <a:lnTo>
                      <a:pt x="202" y="36"/>
                    </a:lnTo>
                    <a:lnTo>
                      <a:pt x="203" y="40"/>
                    </a:lnTo>
                    <a:lnTo>
                      <a:pt x="203" y="44"/>
                    </a:lnTo>
                    <a:lnTo>
                      <a:pt x="203" y="44"/>
                    </a:lnTo>
                    <a:lnTo>
                      <a:pt x="203" y="50"/>
                    </a:lnTo>
                    <a:lnTo>
                      <a:pt x="202" y="54"/>
                    </a:lnTo>
                    <a:lnTo>
                      <a:pt x="199" y="58"/>
                    </a:lnTo>
                    <a:lnTo>
                      <a:pt x="195" y="62"/>
                    </a:lnTo>
                    <a:lnTo>
                      <a:pt x="186" y="70"/>
                    </a:lnTo>
                    <a:lnTo>
                      <a:pt x="174" y="77"/>
                    </a:lnTo>
                    <a:lnTo>
                      <a:pt x="159" y="82"/>
                    </a:lnTo>
                    <a:lnTo>
                      <a:pt x="141" y="86"/>
                    </a:lnTo>
                    <a:lnTo>
                      <a:pt x="122" y="89"/>
                    </a:lnTo>
                    <a:lnTo>
                      <a:pt x="102" y="89"/>
                    </a:lnTo>
                    <a:lnTo>
                      <a:pt x="102" y="89"/>
                    </a:lnTo>
                    <a:lnTo>
                      <a:pt x="81" y="89"/>
                    </a:lnTo>
                    <a:lnTo>
                      <a:pt x="62" y="86"/>
                    </a:lnTo>
                    <a:lnTo>
                      <a:pt x="45" y="82"/>
                    </a:lnTo>
                    <a:lnTo>
                      <a:pt x="30" y="77"/>
                    </a:lnTo>
                    <a:lnTo>
                      <a:pt x="18" y="70"/>
                    </a:lnTo>
                    <a:lnTo>
                      <a:pt x="8" y="62"/>
                    </a:lnTo>
                    <a:lnTo>
                      <a:pt x="4" y="58"/>
                    </a:lnTo>
                    <a:lnTo>
                      <a:pt x="2" y="54"/>
                    </a:lnTo>
                    <a:lnTo>
                      <a:pt x="0" y="50"/>
                    </a:lnTo>
                    <a:lnTo>
                      <a:pt x="0" y="44"/>
                    </a:lnTo>
                    <a:lnTo>
                      <a:pt x="0" y="44"/>
                    </a:lnTo>
                    <a:lnTo>
                      <a:pt x="0" y="40"/>
                    </a:lnTo>
                    <a:lnTo>
                      <a:pt x="2" y="36"/>
                    </a:lnTo>
                    <a:lnTo>
                      <a:pt x="4" y="31"/>
                    </a:lnTo>
                    <a:lnTo>
                      <a:pt x="8" y="27"/>
                    </a:lnTo>
                    <a:lnTo>
                      <a:pt x="18" y="20"/>
                    </a:lnTo>
                    <a:lnTo>
                      <a:pt x="30" y="13"/>
                    </a:lnTo>
                    <a:lnTo>
                      <a:pt x="45" y="8"/>
                    </a:lnTo>
                    <a:lnTo>
                      <a:pt x="62" y="4"/>
                    </a:lnTo>
                    <a:lnTo>
                      <a:pt x="81" y="1"/>
                    </a:lnTo>
                    <a:lnTo>
                      <a:pt x="102" y="0"/>
                    </a:lnTo>
                    <a:lnTo>
                      <a:pt x="102" y="0"/>
                    </a:lnTo>
                    <a:close/>
                  </a:path>
                </a:pathLst>
              </a:cu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zh-CN">
                  <a:solidFill>
                    <a:srgbClr val="000000"/>
                  </a:solidFill>
                  <a:latin typeface="Impact" pitchFamily="34" charset="0"/>
                  <a:ea typeface="微软雅黑" pitchFamily="34" charset="-122"/>
                  <a:sym typeface="Impact" pitchFamily="34" charset="0"/>
                </a:endParaRPr>
              </a:p>
            </p:txBody>
          </p:sp>
          <p:sp>
            <p:nvSpPr>
              <p:cNvPr id="126" name="Freeform 8"/>
              <p:cNvSpPr>
                <a:spLocks noChangeArrowheads="1"/>
              </p:cNvSpPr>
              <p:nvPr/>
            </p:nvSpPr>
            <p:spPr bwMode="auto">
              <a:xfrm>
                <a:off x="436562" y="1335088"/>
                <a:ext cx="563563" cy="157163"/>
              </a:xfrm>
              <a:custGeom>
                <a:avLst/>
                <a:gdLst>
                  <a:gd name="T0" fmla="*/ 178 w 355"/>
                  <a:gd name="T1" fmla="*/ 0 h 99"/>
                  <a:gd name="T2" fmla="*/ 178 w 355"/>
                  <a:gd name="T3" fmla="*/ 0 h 99"/>
                  <a:gd name="T4" fmla="*/ 213 w 355"/>
                  <a:gd name="T5" fmla="*/ 1 h 99"/>
                  <a:gd name="T6" fmla="*/ 247 w 355"/>
                  <a:gd name="T7" fmla="*/ 4 h 99"/>
                  <a:gd name="T8" fmla="*/ 277 w 355"/>
                  <a:gd name="T9" fmla="*/ 8 h 99"/>
                  <a:gd name="T10" fmla="*/ 302 w 355"/>
                  <a:gd name="T11" fmla="*/ 15 h 99"/>
                  <a:gd name="T12" fmla="*/ 324 w 355"/>
                  <a:gd name="T13" fmla="*/ 22 h 99"/>
                  <a:gd name="T14" fmla="*/ 333 w 355"/>
                  <a:gd name="T15" fmla="*/ 26 h 99"/>
                  <a:gd name="T16" fmla="*/ 340 w 355"/>
                  <a:gd name="T17" fmla="*/ 30 h 99"/>
                  <a:gd name="T18" fmla="*/ 347 w 355"/>
                  <a:gd name="T19" fmla="*/ 34 h 99"/>
                  <a:gd name="T20" fmla="*/ 351 w 355"/>
                  <a:gd name="T21" fmla="*/ 39 h 99"/>
                  <a:gd name="T22" fmla="*/ 354 w 355"/>
                  <a:gd name="T23" fmla="*/ 45 h 99"/>
                  <a:gd name="T24" fmla="*/ 355 w 355"/>
                  <a:gd name="T25" fmla="*/ 49 h 99"/>
                  <a:gd name="T26" fmla="*/ 355 w 355"/>
                  <a:gd name="T27" fmla="*/ 49 h 99"/>
                  <a:gd name="T28" fmla="*/ 354 w 355"/>
                  <a:gd name="T29" fmla="*/ 54 h 99"/>
                  <a:gd name="T30" fmla="*/ 351 w 355"/>
                  <a:gd name="T31" fmla="*/ 60 h 99"/>
                  <a:gd name="T32" fmla="*/ 347 w 355"/>
                  <a:gd name="T33" fmla="*/ 64 h 99"/>
                  <a:gd name="T34" fmla="*/ 340 w 355"/>
                  <a:gd name="T35" fmla="*/ 68 h 99"/>
                  <a:gd name="T36" fmla="*/ 333 w 355"/>
                  <a:gd name="T37" fmla="*/ 73 h 99"/>
                  <a:gd name="T38" fmla="*/ 324 w 355"/>
                  <a:gd name="T39" fmla="*/ 77 h 99"/>
                  <a:gd name="T40" fmla="*/ 302 w 355"/>
                  <a:gd name="T41" fmla="*/ 84 h 99"/>
                  <a:gd name="T42" fmla="*/ 277 w 355"/>
                  <a:gd name="T43" fmla="*/ 89 h 99"/>
                  <a:gd name="T44" fmla="*/ 247 w 355"/>
                  <a:gd name="T45" fmla="*/ 95 h 99"/>
                  <a:gd name="T46" fmla="*/ 213 w 355"/>
                  <a:gd name="T47" fmla="*/ 98 h 99"/>
                  <a:gd name="T48" fmla="*/ 178 w 355"/>
                  <a:gd name="T49" fmla="*/ 99 h 99"/>
                  <a:gd name="T50" fmla="*/ 178 w 355"/>
                  <a:gd name="T51" fmla="*/ 99 h 99"/>
                  <a:gd name="T52" fmla="*/ 143 w 355"/>
                  <a:gd name="T53" fmla="*/ 98 h 99"/>
                  <a:gd name="T54" fmla="*/ 109 w 355"/>
                  <a:gd name="T55" fmla="*/ 95 h 99"/>
                  <a:gd name="T56" fmla="*/ 79 w 355"/>
                  <a:gd name="T57" fmla="*/ 89 h 99"/>
                  <a:gd name="T58" fmla="*/ 53 w 355"/>
                  <a:gd name="T59" fmla="*/ 84 h 99"/>
                  <a:gd name="T60" fmla="*/ 31 w 355"/>
                  <a:gd name="T61" fmla="*/ 77 h 99"/>
                  <a:gd name="T62" fmla="*/ 22 w 355"/>
                  <a:gd name="T63" fmla="*/ 73 h 99"/>
                  <a:gd name="T64" fmla="*/ 15 w 355"/>
                  <a:gd name="T65" fmla="*/ 68 h 99"/>
                  <a:gd name="T66" fmla="*/ 8 w 355"/>
                  <a:gd name="T67" fmla="*/ 64 h 99"/>
                  <a:gd name="T68" fmla="*/ 4 w 355"/>
                  <a:gd name="T69" fmla="*/ 60 h 99"/>
                  <a:gd name="T70" fmla="*/ 2 w 355"/>
                  <a:gd name="T71" fmla="*/ 54 h 99"/>
                  <a:gd name="T72" fmla="*/ 0 w 355"/>
                  <a:gd name="T73" fmla="*/ 49 h 99"/>
                  <a:gd name="T74" fmla="*/ 0 w 355"/>
                  <a:gd name="T75" fmla="*/ 49 h 99"/>
                  <a:gd name="T76" fmla="*/ 2 w 355"/>
                  <a:gd name="T77" fmla="*/ 45 h 99"/>
                  <a:gd name="T78" fmla="*/ 4 w 355"/>
                  <a:gd name="T79" fmla="*/ 39 h 99"/>
                  <a:gd name="T80" fmla="*/ 8 w 355"/>
                  <a:gd name="T81" fmla="*/ 34 h 99"/>
                  <a:gd name="T82" fmla="*/ 15 w 355"/>
                  <a:gd name="T83" fmla="*/ 30 h 99"/>
                  <a:gd name="T84" fmla="*/ 22 w 355"/>
                  <a:gd name="T85" fmla="*/ 26 h 99"/>
                  <a:gd name="T86" fmla="*/ 31 w 355"/>
                  <a:gd name="T87" fmla="*/ 22 h 99"/>
                  <a:gd name="T88" fmla="*/ 53 w 355"/>
                  <a:gd name="T89" fmla="*/ 15 h 99"/>
                  <a:gd name="T90" fmla="*/ 79 w 355"/>
                  <a:gd name="T91" fmla="*/ 8 h 99"/>
                  <a:gd name="T92" fmla="*/ 109 w 355"/>
                  <a:gd name="T93" fmla="*/ 4 h 99"/>
                  <a:gd name="T94" fmla="*/ 143 w 355"/>
                  <a:gd name="T95" fmla="*/ 1 h 99"/>
                  <a:gd name="T96" fmla="*/ 178 w 355"/>
                  <a:gd name="T97" fmla="*/ 0 h 99"/>
                  <a:gd name="T98" fmla="*/ 178 w 355"/>
                  <a:gd name="T99" fmla="*/ 0 h 99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355"/>
                  <a:gd name="T151" fmla="*/ 0 h 99"/>
                  <a:gd name="T152" fmla="*/ 355 w 355"/>
                  <a:gd name="T153" fmla="*/ 99 h 99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355" h="99">
                    <a:moveTo>
                      <a:pt x="178" y="0"/>
                    </a:moveTo>
                    <a:lnTo>
                      <a:pt x="178" y="0"/>
                    </a:lnTo>
                    <a:lnTo>
                      <a:pt x="213" y="1"/>
                    </a:lnTo>
                    <a:lnTo>
                      <a:pt x="247" y="4"/>
                    </a:lnTo>
                    <a:lnTo>
                      <a:pt x="277" y="8"/>
                    </a:lnTo>
                    <a:lnTo>
                      <a:pt x="302" y="15"/>
                    </a:lnTo>
                    <a:lnTo>
                      <a:pt x="324" y="22"/>
                    </a:lnTo>
                    <a:lnTo>
                      <a:pt x="333" y="26"/>
                    </a:lnTo>
                    <a:lnTo>
                      <a:pt x="340" y="30"/>
                    </a:lnTo>
                    <a:lnTo>
                      <a:pt x="347" y="34"/>
                    </a:lnTo>
                    <a:lnTo>
                      <a:pt x="351" y="39"/>
                    </a:lnTo>
                    <a:lnTo>
                      <a:pt x="354" y="45"/>
                    </a:lnTo>
                    <a:lnTo>
                      <a:pt x="355" y="49"/>
                    </a:lnTo>
                    <a:lnTo>
                      <a:pt x="355" y="49"/>
                    </a:lnTo>
                    <a:lnTo>
                      <a:pt x="354" y="54"/>
                    </a:lnTo>
                    <a:lnTo>
                      <a:pt x="351" y="60"/>
                    </a:lnTo>
                    <a:lnTo>
                      <a:pt x="347" y="64"/>
                    </a:lnTo>
                    <a:lnTo>
                      <a:pt x="340" y="68"/>
                    </a:lnTo>
                    <a:lnTo>
                      <a:pt x="333" y="73"/>
                    </a:lnTo>
                    <a:lnTo>
                      <a:pt x="324" y="77"/>
                    </a:lnTo>
                    <a:lnTo>
                      <a:pt x="302" y="84"/>
                    </a:lnTo>
                    <a:lnTo>
                      <a:pt x="277" y="89"/>
                    </a:lnTo>
                    <a:lnTo>
                      <a:pt x="247" y="95"/>
                    </a:lnTo>
                    <a:lnTo>
                      <a:pt x="213" y="98"/>
                    </a:lnTo>
                    <a:lnTo>
                      <a:pt x="178" y="99"/>
                    </a:lnTo>
                    <a:lnTo>
                      <a:pt x="178" y="99"/>
                    </a:lnTo>
                    <a:lnTo>
                      <a:pt x="143" y="98"/>
                    </a:lnTo>
                    <a:lnTo>
                      <a:pt x="109" y="95"/>
                    </a:lnTo>
                    <a:lnTo>
                      <a:pt x="79" y="89"/>
                    </a:lnTo>
                    <a:lnTo>
                      <a:pt x="53" y="84"/>
                    </a:lnTo>
                    <a:lnTo>
                      <a:pt x="31" y="77"/>
                    </a:lnTo>
                    <a:lnTo>
                      <a:pt x="22" y="73"/>
                    </a:lnTo>
                    <a:lnTo>
                      <a:pt x="15" y="68"/>
                    </a:lnTo>
                    <a:lnTo>
                      <a:pt x="8" y="64"/>
                    </a:lnTo>
                    <a:lnTo>
                      <a:pt x="4" y="60"/>
                    </a:lnTo>
                    <a:lnTo>
                      <a:pt x="2" y="54"/>
                    </a:lnTo>
                    <a:lnTo>
                      <a:pt x="0" y="49"/>
                    </a:lnTo>
                    <a:lnTo>
                      <a:pt x="0" y="49"/>
                    </a:lnTo>
                    <a:lnTo>
                      <a:pt x="2" y="45"/>
                    </a:lnTo>
                    <a:lnTo>
                      <a:pt x="4" y="39"/>
                    </a:lnTo>
                    <a:lnTo>
                      <a:pt x="8" y="34"/>
                    </a:lnTo>
                    <a:lnTo>
                      <a:pt x="15" y="30"/>
                    </a:lnTo>
                    <a:lnTo>
                      <a:pt x="22" y="26"/>
                    </a:lnTo>
                    <a:lnTo>
                      <a:pt x="31" y="22"/>
                    </a:lnTo>
                    <a:lnTo>
                      <a:pt x="53" y="15"/>
                    </a:lnTo>
                    <a:lnTo>
                      <a:pt x="79" y="8"/>
                    </a:lnTo>
                    <a:lnTo>
                      <a:pt x="109" y="4"/>
                    </a:lnTo>
                    <a:lnTo>
                      <a:pt x="143" y="1"/>
                    </a:lnTo>
                    <a:lnTo>
                      <a:pt x="178" y="0"/>
                    </a:lnTo>
                    <a:lnTo>
                      <a:pt x="178" y="0"/>
                    </a:lnTo>
                    <a:close/>
                  </a:path>
                </a:pathLst>
              </a:cu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zh-CN">
                  <a:solidFill>
                    <a:srgbClr val="000000"/>
                  </a:solidFill>
                  <a:latin typeface="Impact" pitchFamily="34" charset="0"/>
                  <a:ea typeface="微软雅黑" pitchFamily="34" charset="-122"/>
                  <a:sym typeface="Impact" pitchFamily="34" charset="0"/>
                </a:endParaRPr>
              </a:p>
            </p:txBody>
          </p:sp>
          <p:sp>
            <p:nvSpPr>
              <p:cNvPr id="127" name="Freeform 9"/>
              <p:cNvSpPr>
                <a:spLocks noChangeArrowheads="1"/>
              </p:cNvSpPr>
              <p:nvPr/>
            </p:nvSpPr>
            <p:spPr bwMode="auto">
              <a:xfrm>
                <a:off x="361950" y="1379538"/>
                <a:ext cx="714375" cy="58738"/>
              </a:xfrm>
              <a:custGeom>
                <a:avLst/>
                <a:gdLst>
                  <a:gd name="T0" fmla="*/ 207 w 450"/>
                  <a:gd name="T1" fmla="*/ 37 h 37"/>
                  <a:gd name="T2" fmla="*/ 207 w 450"/>
                  <a:gd name="T3" fmla="*/ 37 h 37"/>
                  <a:gd name="T4" fmla="*/ 149 w 450"/>
                  <a:gd name="T5" fmla="*/ 37 h 37"/>
                  <a:gd name="T6" fmla="*/ 115 w 450"/>
                  <a:gd name="T7" fmla="*/ 34 h 37"/>
                  <a:gd name="T8" fmla="*/ 83 w 450"/>
                  <a:gd name="T9" fmla="*/ 32 h 37"/>
                  <a:gd name="T10" fmla="*/ 53 w 450"/>
                  <a:gd name="T11" fmla="*/ 29 h 37"/>
                  <a:gd name="T12" fmla="*/ 27 w 450"/>
                  <a:gd name="T13" fmla="*/ 23 h 37"/>
                  <a:gd name="T14" fmla="*/ 18 w 450"/>
                  <a:gd name="T15" fmla="*/ 21 h 37"/>
                  <a:gd name="T16" fmla="*/ 9 w 450"/>
                  <a:gd name="T17" fmla="*/ 18 h 37"/>
                  <a:gd name="T18" fmla="*/ 5 w 450"/>
                  <a:gd name="T19" fmla="*/ 15 h 37"/>
                  <a:gd name="T20" fmla="*/ 3 w 450"/>
                  <a:gd name="T21" fmla="*/ 11 h 37"/>
                  <a:gd name="T22" fmla="*/ 3 w 450"/>
                  <a:gd name="T23" fmla="*/ 11 h 37"/>
                  <a:gd name="T24" fmla="*/ 0 w 450"/>
                  <a:gd name="T25" fmla="*/ 2 h 37"/>
                  <a:gd name="T26" fmla="*/ 0 w 450"/>
                  <a:gd name="T27" fmla="*/ 2 h 37"/>
                  <a:gd name="T28" fmla="*/ 19 w 450"/>
                  <a:gd name="T29" fmla="*/ 7 h 37"/>
                  <a:gd name="T30" fmla="*/ 42 w 450"/>
                  <a:gd name="T31" fmla="*/ 10 h 37"/>
                  <a:gd name="T32" fmla="*/ 69 w 450"/>
                  <a:gd name="T33" fmla="*/ 14 h 37"/>
                  <a:gd name="T34" fmla="*/ 97 w 450"/>
                  <a:gd name="T35" fmla="*/ 15 h 37"/>
                  <a:gd name="T36" fmla="*/ 156 w 450"/>
                  <a:gd name="T37" fmla="*/ 19 h 37"/>
                  <a:gd name="T38" fmla="*/ 206 w 450"/>
                  <a:gd name="T39" fmla="*/ 19 h 37"/>
                  <a:gd name="T40" fmla="*/ 206 w 450"/>
                  <a:gd name="T41" fmla="*/ 19 h 37"/>
                  <a:gd name="T42" fmla="*/ 263 w 450"/>
                  <a:gd name="T43" fmla="*/ 18 h 37"/>
                  <a:gd name="T44" fmla="*/ 332 w 450"/>
                  <a:gd name="T45" fmla="*/ 15 h 37"/>
                  <a:gd name="T46" fmla="*/ 367 w 450"/>
                  <a:gd name="T47" fmla="*/ 13 h 37"/>
                  <a:gd name="T48" fmla="*/ 399 w 450"/>
                  <a:gd name="T49" fmla="*/ 10 h 37"/>
                  <a:gd name="T50" fmla="*/ 428 w 450"/>
                  <a:gd name="T51" fmla="*/ 6 h 37"/>
                  <a:gd name="T52" fmla="*/ 450 w 450"/>
                  <a:gd name="T53" fmla="*/ 0 h 37"/>
                  <a:gd name="T54" fmla="*/ 450 w 450"/>
                  <a:gd name="T55" fmla="*/ 0 h 37"/>
                  <a:gd name="T56" fmla="*/ 447 w 450"/>
                  <a:gd name="T57" fmla="*/ 11 h 37"/>
                  <a:gd name="T58" fmla="*/ 447 w 450"/>
                  <a:gd name="T59" fmla="*/ 11 h 37"/>
                  <a:gd name="T60" fmla="*/ 444 w 450"/>
                  <a:gd name="T61" fmla="*/ 15 h 37"/>
                  <a:gd name="T62" fmla="*/ 437 w 450"/>
                  <a:gd name="T63" fmla="*/ 18 h 37"/>
                  <a:gd name="T64" fmla="*/ 429 w 450"/>
                  <a:gd name="T65" fmla="*/ 21 h 37"/>
                  <a:gd name="T66" fmla="*/ 417 w 450"/>
                  <a:gd name="T67" fmla="*/ 23 h 37"/>
                  <a:gd name="T68" fmla="*/ 386 w 450"/>
                  <a:gd name="T69" fmla="*/ 29 h 37"/>
                  <a:gd name="T70" fmla="*/ 351 w 450"/>
                  <a:gd name="T71" fmla="*/ 32 h 37"/>
                  <a:gd name="T72" fmla="*/ 311 w 450"/>
                  <a:gd name="T73" fmla="*/ 34 h 37"/>
                  <a:gd name="T74" fmla="*/ 272 w 450"/>
                  <a:gd name="T75" fmla="*/ 37 h 37"/>
                  <a:gd name="T76" fmla="*/ 207 w 450"/>
                  <a:gd name="T77" fmla="*/ 37 h 37"/>
                  <a:gd name="T78" fmla="*/ 207 w 450"/>
                  <a:gd name="T79" fmla="*/ 37 h 37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450"/>
                  <a:gd name="T121" fmla="*/ 0 h 37"/>
                  <a:gd name="T122" fmla="*/ 450 w 450"/>
                  <a:gd name="T123" fmla="*/ 37 h 37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450" h="37">
                    <a:moveTo>
                      <a:pt x="207" y="37"/>
                    </a:moveTo>
                    <a:lnTo>
                      <a:pt x="207" y="37"/>
                    </a:lnTo>
                    <a:lnTo>
                      <a:pt x="149" y="37"/>
                    </a:lnTo>
                    <a:lnTo>
                      <a:pt x="115" y="34"/>
                    </a:lnTo>
                    <a:lnTo>
                      <a:pt x="83" y="32"/>
                    </a:lnTo>
                    <a:lnTo>
                      <a:pt x="53" y="29"/>
                    </a:lnTo>
                    <a:lnTo>
                      <a:pt x="27" y="23"/>
                    </a:lnTo>
                    <a:lnTo>
                      <a:pt x="18" y="21"/>
                    </a:lnTo>
                    <a:lnTo>
                      <a:pt x="9" y="18"/>
                    </a:lnTo>
                    <a:lnTo>
                      <a:pt x="5" y="15"/>
                    </a:lnTo>
                    <a:lnTo>
                      <a:pt x="3" y="11"/>
                    </a:lnTo>
                    <a:lnTo>
                      <a:pt x="3" y="11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19" y="7"/>
                    </a:lnTo>
                    <a:lnTo>
                      <a:pt x="42" y="10"/>
                    </a:lnTo>
                    <a:lnTo>
                      <a:pt x="69" y="14"/>
                    </a:lnTo>
                    <a:lnTo>
                      <a:pt x="97" y="15"/>
                    </a:lnTo>
                    <a:lnTo>
                      <a:pt x="156" y="19"/>
                    </a:lnTo>
                    <a:lnTo>
                      <a:pt x="206" y="19"/>
                    </a:lnTo>
                    <a:lnTo>
                      <a:pt x="206" y="19"/>
                    </a:lnTo>
                    <a:lnTo>
                      <a:pt x="263" y="18"/>
                    </a:lnTo>
                    <a:lnTo>
                      <a:pt x="332" y="15"/>
                    </a:lnTo>
                    <a:lnTo>
                      <a:pt x="367" y="13"/>
                    </a:lnTo>
                    <a:lnTo>
                      <a:pt x="399" y="10"/>
                    </a:lnTo>
                    <a:lnTo>
                      <a:pt x="428" y="6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47" y="11"/>
                    </a:lnTo>
                    <a:lnTo>
                      <a:pt x="447" y="11"/>
                    </a:lnTo>
                    <a:lnTo>
                      <a:pt x="444" y="15"/>
                    </a:lnTo>
                    <a:lnTo>
                      <a:pt x="437" y="18"/>
                    </a:lnTo>
                    <a:lnTo>
                      <a:pt x="429" y="21"/>
                    </a:lnTo>
                    <a:lnTo>
                      <a:pt x="417" y="23"/>
                    </a:lnTo>
                    <a:lnTo>
                      <a:pt x="386" y="29"/>
                    </a:lnTo>
                    <a:lnTo>
                      <a:pt x="351" y="32"/>
                    </a:lnTo>
                    <a:lnTo>
                      <a:pt x="311" y="34"/>
                    </a:lnTo>
                    <a:lnTo>
                      <a:pt x="272" y="37"/>
                    </a:lnTo>
                    <a:lnTo>
                      <a:pt x="207" y="37"/>
                    </a:lnTo>
                    <a:lnTo>
                      <a:pt x="207" y="37"/>
                    </a:lnTo>
                    <a:close/>
                  </a:path>
                </a:pathLst>
              </a:cu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zh-CN">
                  <a:solidFill>
                    <a:srgbClr val="000000"/>
                  </a:solidFill>
                  <a:latin typeface="Impact" pitchFamily="34" charset="0"/>
                  <a:ea typeface="微软雅黑" pitchFamily="34" charset="-122"/>
                  <a:sym typeface="Impact" pitchFamily="34" charset="0"/>
                </a:endParaRPr>
              </a:p>
            </p:txBody>
          </p:sp>
          <p:sp>
            <p:nvSpPr>
              <p:cNvPr id="128" name="Freeform 10"/>
              <p:cNvSpPr>
                <a:spLocks noChangeArrowheads="1"/>
              </p:cNvSpPr>
              <p:nvPr/>
            </p:nvSpPr>
            <p:spPr bwMode="auto">
              <a:xfrm>
                <a:off x="69850" y="509588"/>
                <a:ext cx="1306513" cy="96838"/>
              </a:xfrm>
              <a:custGeom>
                <a:avLst/>
                <a:gdLst>
                  <a:gd name="T0" fmla="*/ 20 w 823"/>
                  <a:gd name="T1" fmla="*/ 37 h 61"/>
                  <a:gd name="T2" fmla="*/ 788 w 823"/>
                  <a:gd name="T3" fmla="*/ 0 h 61"/>
                  <a:gd name="T4" fmla="*/ 788 w 823"/>
                  <a:gd name="T5" fmla="*/ 0 h 61"/>
                  <a:gd name="T6" fmla="*/ 788 w 823"/>
                  <a:gd name="T7" fmla="*/ 4 h 61"/>
                  <a:gd name="T8" fmla="*/ 791 w 823"/>
                  <a:gd name="T9" fmla="*/ 7 h 61"/>
                  <a:gd name="T10" fmla="*/ 795 w 823"/>
                  <a:gd name="T11" fmla="*/ 10 h 61"/>
                  <a:gd name="T12" fmla="*/ 804 w 823"/>
                  <a:gd name="T13" fmla="*/ 12 h 61"/>
                  <a:gd name="T14" fmla="*/ 804 w 823"/>
                  <a:gd name="T15" fmla="*/ 12 h 61"/>
                  <a:gd name="T16" fmla="*/ 810 w 823"/>
                  <a:gd name="T17" fmla="*/ 15 h 61"/>
                  <a:gd name="T18" fmla="*/ 816 w 823"/>
                  <a:gd name="T19" fmla="*/ 16 h 61"/>
                  <a:gd name="T20" fmla="*/ 820 w 823"/>
                  <a:gd name="T21" fmla="*/ 19 h 61"/>
                  <a:gd name="T22" fmla="*/ 823 w 823"/>
                  <a:gd name="T23" fmla="*/ 23 h 61"/>
                  <a:gd name="T24" fmla="*/ 0 w 823"/>
                  <a:gd name="T25" fmla="*/ 61 h 61"/>
                  <a:gd name="T26" fmla="*/ 0 w 823"/>
                  <a:gd name="T27" fmla="*/ 61 h 61"/>
                  <a:gd name="T28" fmla="*/ 8 w 823"/>
                  <a:gd name="T29" fmla="*/ 58 h 61"/>
                  <a:gd name="T30" fmla="*/ 8 w 823"/>
                  <a:gd name="T31" fmla="*/ 58 h 61"/>
                  <a:gd name="T32" fmla="*/ 15 w 823"/>
                  <a:gd name="T33" fmla="*/ 57 h 61"/>
                  <a:gd name="T34" fmla="*/ 20 w 823"/>
                  <a:gd name="T35" fmla="*/ 54 h 61"/>
                  <a:gd name="T36" fmla="*/ 23 w 823"/>
                  <a:gd name="T37" fmla="*/ 52 h 61"/>
                  <a:gd name="T38" fmla="*/ 24 w 823"/>
                  <a:gd name="T39" fmla="*/ 49 h 61"/>
                  <a:gd name="T40" fmla="*/ 24 w 823"/>
                  <a:gd name="T41" fmla="*/ 46 h 61"/>
                  <a:gd name="T42" fmla="*/ 23 w 823"/>
                  <a:gd name="T43" fmla="*/ 43 h 61"/>
                  <a:gd name="T44" fmla="*/ 20 w 823"/>
                  <a:gd name="T45" fmla="*/ 37 h 61"/>
                  <a:gd name="T46" fmla="*/ 20 w 823"/>
                  <a:gd name="T47" fmla="*/ 37 h 61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823"/>
                  <a:gd name="T73" fmla="*/ 0 h 61"/>
                  <a:gd name="T74" fmla="*/ 823 w 823"/>
                  <a:gd name="T75" fmla="*/ 61 h 61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823" h="61">
                    <a:moveTo>
                      <a:pt x="20" y="37"/>
                    </a:moveTo>
                    <a:lnTo>
                      <a:pt x="788" y="0"/>
                    </a:lnTo>
                    <a:lnTo>
                      <a:pt x="788" y="0"/>
                    </a:lnTo>
                    <a:lnTo>
                      <a:pt x="788" y="4"/>
                    </a:lnTo>
                    <a:lnTo>
                      <a:pt x="791" y="7"/>
                    </a:lnTo>
                    <a:lnTo>
                      <a:pt x="795" y="10"/>
                    </a:lnTo>
                    <a:lnTo>
                      <a:pt x="804" y="12"/>
                    </a:lnTo>
                    <a:lnTo>
                      <a:pt x="804" y="12"/>
                    </a:lnTo>
                    <a:lnTo>
                      <a:pt x="810" y="15"/>
                    </a:lnTo>
                    <a:lnTo>
                      <a:pt x="816" y="16"/>
                    </a:lnTo>
                    <a:lnTo>
                      <a:pt x="820" y="19"/>
                    </a:lnTo>
                    <a:lnTo>
                      <a:pt x="823" y="23"/>
                    </a:lnTo>
                    <a:lnTo>
                      <a:pt x="0" y="61"/>
                    </a:lnTo>
                    <a:lnTo>
                      <a:pt x="0" y="61"/>
                    </a:lnTo>
                    <a:lnTo>
                      <a:pt x="8" y="58"/>
                    </a:lnTo>
                    <a:lnTo>
                      <a:pt x="8" y="58"/>
                    </a:lnTo>
                    <a:lnTo>
                      <a:pt x="15" y="57"/>
                    </a:lnTo>
                    <a:lnTo>
                      <a:pt x="20" y="54"/>
                    </a:lnTo>
                    <a:lnTo>
                      <a:pt x="23" y="52"/>
                    </a:lnTo>
                    <a:lnTo>
                      <a:pt x="24" y="49"/>
                    </a:lnTo>
                    <a:lnTo>
                      <a:pt x="24" y="46"/>
                    </a:lnTo>
                    <a:lnTo>
                      <a:pt x="23" y="43"/>
                    </a:lnTo>
                    <a:lnTo>
                      <a:pt x="20" y="37"/>
                    </a:lnTo>
                    <a:lnTo>
                      <a:pt x="20" y="37"/>
                    </a:lnTo>
                    <a:close/>
                  </a:path>
                </a:pathLst>
              </a:cu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zh-CN">
                  <a:solidFill>
                    <a:srgbClr val="000000"/>
                  </a:solidFill>
                  <a:latin typeface="Impact" pitchFamily="34" charset="0"/>
                  <a:ea typeface="微软雅黑" pitchFamily="34" charset="-122"/>
                  <a:sym typeface="Impact" pitchFamily="34" charset="0"/>
                </a:endParaRPr>
              </a:p>
            </p:txBody>
          </p:sp>
          <p:sp>
            <p:nvSpPr>
              <p:cNvPr id="129" name="Freeform 11"/>
              <p:cNvSpPr>
                <a:spLocks noChangeArrowheads="1"/>
              </p:cNvSpPr>
              <p:nvPr/>
            </p:nvSpPr>
            <p:spPr bwMode="auto">
              <a:xfrm>
                <a:off x="46037" y="401638"/>
                <a:ext cx="1325563" cy="100013"/>
              </a:xfrm>
              <a:custGeom>
                <a:avLst/>
                <a:gdLst>
                  <a:gd name="T0" fmla="*/ 0 w 835"/>
                  <a:gd name="T1" fmla="*/ 40 h 63"/>
                  <a:gd name="T2" fmla="*/ 835 w 835"/>
                  <a:gd name="T3" fmla="*/ 0 h 63"/>
                  <a:gd name="T4" fmla="*/ 835 w 835"/>
                  <a:gd name="T5" fmla="*/ 0 h 63"/>
                  <a:gd name="T6" fmla="*/ 829 w 835"/>
                  <a:gd name="T7" fmla="*/ 6 h 63"/>
                  <a:gd name="T8" fmla="*/ 821 w 835"/>
                  <a:gd name="T9" fmla="*/ 9 h 63"/>
                  <a:gd name="T10" fmla="*/ 812 w 835"/>
                  <a:gd name="T11" fmla="*/ 11 h 63"/>
                  <a:gd name="T12" fmla="*/ 806 w 835"/>
                  <a:gd name="T13" fmla="*/ 11 h 63"/>
                  <a:gd name="T14" fmla="*/ 806 w 835"/>
                  <a:gd name="T15" fmla="*/ 11 h 63"/>
                  <a:gd name="T16" fmla="*/ 800 w 835"/>
                  <a:gd name="T17" fmla="*/ 13 h 63"/>
                  <a:gd name="T18" fmla="*/ 800 w 835"/>
                  <a:gd name="T19" fmla="*/ 14 h 63"/>
                  <a:gd name="T20" fmla="*/ 800 w 835"/>
                  <a:gd name="T21" fmla="*/ 17 h 63"/>
                  <a:gd name="T22" fmla="*/ 802 w 835"/>
                  <a:gd name="T23" fmla="*/ 21 h 63"/>
                  <a:gd name="T24" fmla="*/ 804 w 835"/>
                  <a:gd name="T25" fmla="*/ 26 h 63"/>
                  <a:gd name="T26" fmla="*/ 42 w 835"/>
                  <a:gd name="T27" fmla="*/ 63 h 63"/>
                  <a:gd name="T28" fmla="*/ 42 w 835"/>
                  <a:gd name="T29" fmla="*/ 63 h 63"/>
                  <a:gd name="T30" fmla="*/ 42 w 835"/>
                  <a:gd name="T31" fmla="*/ 60 h 63"/>
                  <a:gd name="T32" fmla="*/ 41 w 835"/>
                  <a:gd name="T33" fmla="*/ 60 h 63"/>
                  <a:gd name="T34" fmla="*/ 36 w 835"/>
                  <a:gd name="T35" fmla="*/ 59 h 63"/>
                  <a:gd name="T36" fmla="*/ 36 w 835"/>
                  <a:gd name="T37" fmla="*/ 59 h 63"/>
                  <a:gd name="T38" fmla="*/ 27 w 835"/>
                  <a:gd name="T39" fmla="*/ 57 h 63"/>
                  <a:gd name="T40" fmla="*/ 16 w 835"/>
                  <a:gd name="T41" fmla="*/ 53 h 63"/>
                  <a:gd name="T42" fmla="*/ 7 w 835"/>
                  <a:gd name="T43" fmla="*/ 48 h 63"/>
                  <a:gd name="T44" fmla="*/ 3 w 835"/>
                  <a:gd name="T45" fmla="*/ 44 h 63"/>
                  <a:gd name="T46" fmla="*/ 0 w 835"/>
                  <a:gd name="T47" fmla="*/ 40 h 63"/>
                  <a:gd name="T48" fmla="*/ 0 w 835"/>
                  <a:gd name="T49" fmla="*/ 40 h 63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835"/>
                  <a:gd name="T76" fmla="*/ 0 h 63"/>
                  <a:gd name="T77" fmla="*/ 835 w 835"/>
                  <a:gd name="T78" fmla="*/ 63 h 63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835" h="63">
                    <a:moveTo>
                      <a:pt x="0" y="40"/>
                    </a:moveTo>
                    <a:lnTo>
                      <a:pt x="835" y="0"/>
                    </a:lnTo>
                    <a:lnTo>
                      <a:pt x="835" y="0"/>
                    </a:lnTo>
                    <a:lnTo>
                      <a:pt x="829" y="6"/>
                    </a:lnTo>
                    <a:lnTo>
                      <a:pt x="821" y="9"/>
                    </a:lnTo>
                    <a:lnTo>
                      <a:pt x="812" y="11"/>
                    </a:lnTo>
                    <a:lnTo>
                      <a:pt x="806" y="11"/>
                    </a:lnTo>
                    <a:lnTo>
                      <a:pt x="806" y="11"/>
                    </a:lnTo>
                    <a:lnTo>
                      <a:pt x="800" y="13"/>
                    </a:lnTo>
                    <a:lnTo>
                      <a:pt x="800" y="14"/>
                    </a:lnTo>
                    <a:lnTo>
                      <a:pt x="800" y="17"/>
                    </a:lnTo>
                    <a:lnTo>
                      <a:pt x="802" y="21"/>
                    </a:lnTo>
                    <a:lnTo>
                      <a:pt x="804" y="26"/>
                    </a:lnTo>
                    <a:lnTo>
                      <a:pt x="42" y="63"/>
                    </a:lnTo>
                    <a:lnTo>
                      <a:pt x="42" y="63"/>
                    </a:lnTo>
                    <a:lnTo>
                      <a:pt x="42" y="60"/>
                    </a:lnTo>
                    <a:lnTo>
                      <a:pt x="41" y="60"/>
                    </a:lnTo>
                    <a:lnTo>
                      <a:pt x="36" y="59"/>
                    </a:lnTo>
                    <a:lnTo>
                      <a:pt x="36" y="59"/>
                    </a:lnTo>
                    <a:lnTo>
                      <a:pt x="27" y="57"/>
                    </a:lnTo>
                    <a:lnTo>
                      <a:pt x="16" y="53"/>
                    </a:lnTo>
                    <a:lnTo>
                      <a:pt x="7" y="48"/>
                    </a:lnTo>
                    <a:lnTo>
                      <a:pt x="3" y="44"/>
                    </a:lnTo>
                    <a:lnTo>
                      <a:pt x="0" y="40"/>
                    </a:lnTo>
                    <a:lnTo>
                      <a:pt x="0" y="40"/>
                    </a:lnTo>
                    <a:close/>
                  </a:path>
                </a:pathLst>
              </a:cu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zh-CN">
                  <a:solidFill>
                    <a:srgbClr val="000000"/>
                  </a:solidFill>
                  <a:latin typeface="Impact" pitchFamily="34" charset="0"/>
                  <a:ea typeface="微软雅黑" pitchFamily="34" charset="-122"/>
                  <a:sym typeface="Impact" pitchFamily="34" charset="0"/>
                </a:endParaRPr>
              </a:p>
            </p:txBody>
          </p:sp>
          <p:sp>
            <p:nvSpPr>
              <p:cNvPr id="130" name="Freeform 12"/>
              <p:cNvSpPr>
                <a:spLocks noChangeArrowheads="1"/>
              </p:cNvSpPr>
              <p:nvPr/>
            </p:nvSpPr>
            <p:spPr bwMode="auto">
              <a:xfrm>
                <a:off x="73025" y="598488"/>
                <a:ext cx="1268413" cy="96838"/>
              </a:xfrm>
              <a:custGeom>
                <a:avLst/>
                <a:gdLst>
                  <a:gd name="T0" fmla="*/ 0 w 799"/>
                  <a:gd name="T1" fmla="*/ 36 h 61"/>
                  <a:gd name="T2" fmla="*/ 795 w 799"/>
                  <a:gd name="T3" fmla="*/ 0 h 61"/>
                  <a:gd name="T4" fmla="*/ 795 w 799"/>
                  <a:gd name="T5" fmla="*/ 0 h 61"/>
                  <a:gd name="T6" fmla="*/ 794 w 799"/>
                  <a:gd name="T7" fmla="*/ 4 h 61"/>
                  <a:gd name="T8" fmla="*/ 795 w 799"/>
                  <a:gd name="T9" fmla="*/ 10 h 61"/>
                  <a:gd name="T10" fmla="*/ 799 w 799"/>
                  <a:gd name="T11" fmla="*/ 23 h 61"/>
                  <a:gd name="T12" fmla="*/ 11 w 799"/>
                  <a:gd name="T13" fmla="*/ 61 h 61"/>
                  <a:gd name="T14" fmla="*/ 11 w 799"/>
                  <a:gd name="T15" fmla="*/ 61 h 61"/>
                  <a:gd name="T16" fmla="*/ 13 w 799"/>
                  <a:gd name="T17" fmla="*/ 52 h 61"/>
                  <a:gd name="T18" fmla="*/ 13 w 799"/>
                  <a:gd name="T19" fmla="*/ 46 h 61"/>
                  <a:gd name="T20" fmla="*/ 11 w 799"/>
                  <a:gd name="T21" fmla="*/ 43 h 61"/>
                  <a:gd name="T22" fmla="*/ 10 w 799"/>
                  <a:gd name="T23" fmla="*/ 40 h 61"/>
                  <a:gd name="T24" fmla="*/ 6 w 799"/>
                  <a:gd name="T25" fmla="*/ 39 h 61"/>
                  <a:gd name="T26" fmla="*/ 0 w 799"/>
                  <a:gd name="T27" fmla="*/ 36 h 61"/>
                  <a:gd name="T28" fmla="*/ 0 w 799"/>
                  <a:gd name="T29" fmla="*/ 36 h 61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799"/>
                  <a:gd name="T46" fmla="*/ 0 h 61"/>
                  <a:gd name="T47" fmla="*/ 799 w 799"/>
                  <a:gd name="T48" fmla="*/ 61 h 61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799" h="61">
                    <a:moveTo>
                      <a:pt x="0" y="36"/>
                    </a:moveTo>
                    <a:lnTo>
                      <a:pt x="795" y="0"/>
                    </a:lnTo>
                    <a:lnTo>
                      <a:pt x="795" y="0"/>
                    </a:lnTo>
                    <a:lnTo>
                      <a:pt x="794" y="4"/>
                    </a:lnTo>
                    <a:lnTo>
                      <a:pt x="795" y="10"/>
                    </a:lnTo>
                    <a:lnTo>
                      <a:pt x="799" y="23"/>
                    </a:lnTo>
                    <a:lnTo>
                      <a:pt x="11" y="61"/>
                    </a:lnTo>
                    <a:lnTo>
                      <a:pt x="11" y="61"/>
                    </a:lnTo>
                    <a:lnTo>
                      <a:pt x="13" y="52"/>
                    </a:lnTo>
                    <a:lnTo>
                      <a:pt x="13" y="46"/>
                    </a:lnTo>
                    <a:lnTo>
                      <a:pt x="11" y="43"/>
                    </a:lnTo>
                    <a:lnTo>
                      <a:pt x="10" y="40"/>
                    </a:lnTo>
                    <a:lnTo>
                      <a:pt x="6" y="39"/>
                    </a:lnTo>
                    <a:lnTo>
                      <a:pt x="0" y="36"/>
                    </a:lnTo>
                    <a:lnTo>
                      <a:pt x="0" y="36"/>
                    </a:lnTo>
                    <a:close/>
                  </a:path>
                </a:pathLst>
              </a:cu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zh-CN">
                  <a:solidFill>
                    <a:srgbClr val="000000"/>
                  </a:solidFill>
                  <a:latin typeface="Impact" pitchFamily="34" charset="0"/>
                  <a:ea typeface="微软雅黑" pitchFamily="34" charset="-122"/>
                  <a:sym typeface="Impact" pitchFamily="34" charset="0"/>
                </a:endParaRPr>
              </a:p>
            </p:txBody>
          </p:sp>
          <p:sp>
            <p:nvSpPr>
              <p:cNvPr id="131" name="Freeform 13"/>
              <p:cNvSpPr>
                <a:spLocks noChangeArrowheads="1"/>
              </p:cNvSpPr>
              <p:nvPr/>
            </p:nvSpPr>
            <p:spPr bwMode="auto">
              <a:xfrm>
                <a:off x="84137" y="684213"/>
                <a:ext cx="1285875" cy="96838"/>
              </a:xfrm>
              <a:custGeom>
                <a:avLst/>
                <a:gdLst>
                  <a:gd name="T0" fmla="*/ 3 w 810"/>
                  <a:gd name="T1" fmla="*/ 36 h 61"/>
                  <a:gd name="T2" fmla="*/ 788 w 810"/>
                  <a:gd name="T3" fmla="*/ 0 h 61"/>
                  <a:gd name="T4" fmla="*/ 788 w 810"/>
                  <a:gd name="T5" fmla="*/ 0 h 61"/>
                  <a:gd name="T6" fmla="*/ 788 w 810"/>
                  <a:gd name="T7" fmla="*/ 5 h 61"/>
                  <a:gd name="T8" fmla="*/ 790 w 810"/>
                  <a:gd name="T9" fmla="*/ 11 h 61"/>
                  <a:gd name="T10" fmla="*/ 795 w 810"/>
                  <a:gd name="T11" fmla="*/ 16 h 61"/>
                  <a:gd name="T12" fmla="*/ 803 w 810"/>
                  <a:gd name="T13" fmla="*/ 20 h 61"/>
                  <a:gd name="T14" fmla="*/ 803 w 810"/>
                  <a:gd name="T15" fmla="*/ 20 h 61"/>
                  <a:gd name="T16" fmla="*/ 810 w 810"/>
                  <a:gd name="T17" fmla="*/ 23 h 61"/>
                  <a:gd name="T18" fmla="*/ 0 w 810"/>
                  <a:gd name="T19" fmla="*/ 61 h 61"/>
                  <a:gd name="T20" fmla="*/ 0 w 810"/>
                  <a:gd name="T21" fmla="*/ 61 h 61"/>
                  <a:gd name="T22" fmla="*/ 4 w 810"/>
                  <a:gd name="T23" fmla="*/ 55 h 61"/>
                  <a:gd name="T24" fmla="*/ 6 w 810"/>
                  <a:gd name="T25" fmla="*/ 50 h 61"/>
                  <a:gd name="T26" fmla="*/ 4 w 810"/>
                  <a:gd name="T27" fmla="*/ 43 h 61"/>
                  <a:gd name="T28" fmla="*/ 3 w 810"/>
                  <a:gd name="T29" fmla="*/ 36 h 61"/>
                  <a:gd name="T30" fmla="*/ 3 w 810"/>
                  <a:gd name="T31" fmla="*/ 36 h 61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810"/>
                  <a:gd name="T49" fmla="*/ 0 h 61"/>
                  <a:gd name="T50" fmla="*/ 810 w 810"/>
                  <a:gd name="T51" fmla="*/ 61 h 61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810" h="61">
                    <a:moveTo>
                      <a:pt x="3" y="36"/>
                    </a:moveTo>
                    <a:lnTo>
                      <a:pt x="788" y="0"/>
                    </a:lnTo>
                    <a:lnTo>
                      <a:pt x="788" y="0"/>
                    </a:lnTo>
                    <a:lnTo>
                      <a:pt x="788" y="5"/>
                    </a:lnTo>
                    <a:lnTo>
                      <a:pt x="790" y="11"/>
                    </a:lnTo>
                    <a:lnTo>
                      <a:pt x="795" y="16"/>
                    </a:lnTo>
                    <a:lnTo>
                      <a:pt x="803" y="20"/>
                    </a:lnTo>
                    <a:lnTo>
                      <a:pt x="803" y="20"/>
                    </a:lnTo>
                    <a:lnTo>
                      <a:pt x="810" y="23"/>
                    </a:lnTo>
                    <a:lnTo>
                      <a:pt x="0" y="61"/>
                    </a:lnTo>
                    <a:lnTo>
                      <a:pt x="0" y="61"/>
                    </a:lnTo>
                    <a:lnTo>
                      <a:pt x="4" y="55"/>
                    </a:lnTo>
                    <a:lnTo>
                      <a:pt x="6" y="50"/>
                    </a:lnTo>
                    <a:lnTo>
                      <a:pt x="4" y="43"/>
                    </a:lnTo>
                    <a:lnTo>
                      <a:pt x="3" y="36"/>
                    </a:lnTo>
                    <a:lnTo>
                      <a:pt x="3" y="36"/>
                    </a:lnTo>
                    <a:close/>
                  </a:path>
                </a:pathLst>
              </a:cu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zh-CN">
                  <a:solidFill>
                    <a:srgbClr val="000000"/>
                  </a:solidFill>
                  <a:latin typeface="Impact" pitchFamily="34" charset="0"/>
                  <a:ea typeface="微软雅黑" pitchFamily="34" charset="-122"/>
                  <a:sym typeface="Impact" pitchFamily="34" charset="0"/>
                </a:endParaRPr>
              </a:p>
            </p:txBody>
          </p:sp>
          <p:sp>
            <p:nvSpPr>
              <p:cNvPr id="132" name="Freeform 14"/>
              <p:cNvSpPr>
                <a:spLocks noChangeArrowheads="1"/>
              </p:cNvSpPr>
              <p:nvPr/>
            </p:nvSpPr>
            <p:spPr bwMode="auto">
              <a:xfrm>
                <a:off x="76200" y="782638"/>
                <a:ext cx="1262063" cy="96838"/>
              </a:xfrm>
              <a:custGeom>
                <a:avLst/>
                <a:gdLst>
                  <a:gd name="T0" fmla="*/ 0 w 795"/>
                  <a:gd name="T1" fmla="*/ 38 h 61"/>
                  <a:gd name="T2" fmla="*/ 788 w 795"/>
                  <a:gd name="T3" fmla="*/ 0 h 61"/>
                  <a:gd name="T4" fmla="*/ 788 w 795"/>
                  <a:gd name="T5" fmla="*/ 0 h 61"/>
                  <a:gd name="T6" fmla="*/ 792 w 795"/>
                  <a:gd name="T7" fmla="*/ 8 h 61"/>
                  <a:gd name="T8" fmla="*/ 795 w 795"/>
                  <a:gd name="T9" fmla="*/ 15 h 61"/>
                  <a:gd name="T10" fmla="*/ 795 w 795"/>
                  <a:gd name="T11" fmla="*/ 22 h 61"/>
                  <a:gd name="T12" fmla="*/ 795 w 795"/>
                  <a:gd name="T13" fmla="*/ 22 h 61"/>
                  <a:gd name="T14" fmla="*/ 795 w 795"/>
                  <a:gd name="T15" fmla="*/ 24 h 61"/>
                  <a:gd name="T16" fmla="*/ 9 w 795"/>
                  <a:gd name="T17" fmla="*/ 61 h 61"/>
                  <a:gd name="T18" fmla="*/ 9 w 795"/>
                  <a:gd name="T19" fmla="*/ 61 h 61"/>
                  <a:gd name="T20" fmla="*/ 11 w 795"/>
                  <a:gd name="T21" fmla="*/ 56 h 61"/>
                  <a:gd name="T22" fmla="*/ 13 w 795"/>
                  <a:gd name="T23" fmla="*/ 50 h 61"/>
                  <a:gd name="T24" fmla="*/ 17 w 795"/>
                  <a:gd name="T25" fmla="*/ 43 h 61"/>
                  <a:gd name="T26" fmla="*/ 17 w 795"/>
                  <a:gd name="T27" fmla="*/ 41 h 61"/>
                  <a:gd name="T28" fmla="*/ 15 w 795"/>
                  <a:gd name="T29" fmla="*/ 39 h 61"/>
                  <a:gd name="T30" fmla="*/ 9 w 795"/>
                  <a:gd name="T31" fmla="*/ 38 h 61"/>
                  <a:gd name="T32" fmla="*/ 0 w 795"/>
                  <a:gd name="T33" fmla="*/ 38 h 61"/>
                  <a:gd name="T34" fmla="*/ 0 w 795"/>
                  <a:gd name="T35" fmla="*/ 38 h 6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795"/>
                  <a:gd name="T55" fmla="*/ 0 h 61"/>
                  <a:gd name="T56" fmla="*/ 795 w 795"/>
                  <a:gd name="T57" fmla="*/ 61 h 6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795" h="61">
                    <a:moveTo>
                      <a:pt x="0" y="38"/>
                    </a:moveTo>
                    <a:lnTo>
                      <a:pt x="788" y="0"/>
                    </a:lnTo>
                    <a:lnTo>
                      <a:pt x="788" y="0"/>
                    </a:lnTo>
                    <a:lnTo>
                      <a:pt x="792" y="8"/>
                    </a:lnTo>
                    <a:lnTo>
                      <a:pt x="795" y="15"/>
                    </a:lnTo>
                    <a:lnTo>
                      <a:pt x="795" y="22"/>
                    </a:lnTo>
                    <a:lnTo>
                      <a:pt x="795" y="22"/>
                    </a:lnTo>
                    <a:lnTo>
                      <a:pt x="795" y="24"/>
                    </a:lnTo>
                    <a:lnTo>
                      <a:pt x="9" y="61"/>
                    </a:lnTo>
                    <a:lnTo>
                      <a:pt x="9" y="61"/>
                    </a:lnTo>
                    <a:lnTo>
                      <a:pt x="11" y="56"/>
                    </a:lnTo>
                    <a:lnTo>
                      <a:pt x="13" y="50"/>
                    </a:lnTo>
                    <a:lnTo>
                      <a:pt x="17" y="43"/>
                    </a:lnTo>
                    <a:lnTo>
                      <a:pt x="17" y="41"/>
                    </a:lnTo>
                    <a:lnTo>
                      <a:pt x="15" y="39"/>
                    </a:lnTo>
                    <a:lnTo>
                      <a:pt x="9" y="38"/>
                    </a:lnTo>
                    <a:lnTo>
                      <a:pt x="0" y="38"/>
                    </a:lnTo>
                    <a:lnTo>
                      <a:pt x="0" y="38"/>
                    </a:lnTo>
                    <a:close/>
                  </a:path>
                </a:pathLst>
              </a:cu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zh-CN">
                  <a:solidFill>
                    <a:srgbClr val="000000"/>
                  </a:solidFill>
                  <a:latin typeface="Impact" pitchFamily="34" charset="0"/>
                  <a:ea typeface="微软雅黑" pitchFamily="34" charset="-122"/>
                  <a:sym typeface="Impact" pitchFamily="34" charset="0"/>
                </a:endParaRPr>
              </a:p>
            </p:txBody>
          </p:sp>
          <p:sp>
            <p:nvSpPr>
              <p:cNvPr id="133" name="Freeform 15"/>
              <p:cNvSpPr>
                <a:spLocks noChangeArrowheads="1"/>
              </p:cNvSpPr>
              <p:nvPr/>
            </p:nvSpPr>
            <p:spPr bwMode="auto">
              <a:xfrm>
                <a:off x="71437" y="873125"/>
                <a:ext cx="1306513" cy="96838"/>
              </a:xfrm>
              <a:custGeom>
                <a:avLst/>
                <a:gdLst>
                  <a:gd name="T0" fmla="*/ 15 w 823"/>
                  <a:gd name="T1" fmla="*/ 36 h 61"/>
                  <a:gd name="T2" fmla="*/ 794 w 823"/>
                  <a:gd name="T3" fmla="*/ 0 h 61"/>
                  <a:gd name="T4" fmla="*/ 794 w 823"/>
                  <a:gd name="T5" fmla="*/ 0 h 61"/>
                  <a:gd name="T6" fmla="*/ 794 w 823"/>
                  <a:gd name="T7" fmla="*/ 4 h 61"/>
                  <a:gd name="T8" fmla="*/ 796 w 823"/>
                  <a:gd name="T9" fmla="*/ 7 h 61"/>
                  <a:gd name="T10" fmla="*/ 800 w 823"/>
                  <a:gd name="T11" fmla="*/ 11 h 61"/>
                  <a:gd name="T12" fmla="*/ 807 w 823"/>
                  <a:gd name="T13" fmla="*/ 13 h 61"/>
                  <a:gd name="T14" fmla="*/ 807 w 823"/>
                  <a:gd name="T15" fmla="*/ 13 h 61"/>
                  <a:gd name="T16" fmla="*/ 817 w 823"/>
                  <a:gd name="T17" fmla="*/ 18 h 61"/>
                  <a:gd name="T18" fmla="*/ 823 w 823"/>
                  <a:gd name="T19" fmla="*/ 22 h 61"/>
                  <a:gd name="T20" fmla="*/ 0 w 823"/>
                  <a:gd name="T21" fmla="*/ 61 h 61"/>
                  <a:gd name="T22" fmla="*/ 0 w 823"/>
                  <a:gd name="T23" fmla="*/ 61 h 61"/>
                  <a:gd name="T24" fmla="*/ 3 w 823"/>
                  <a:gd name="T25" fmla="*/ 59 h 61"/>
                  <a:gd name="T26" fmla="*/ 3 w 823"/>
                  <a:gd name="T27" fmla="*/ 59 h 61"/>
                  <a:gd name="T28" fmla="*/ 11 w 823"/>
                  <a:gd name="T29" fmla="*/ 55 h 61"/>
                  <a:gd name="T30" fmla="*/ 14 w 823"/>
                  <a:gd name="T31" fmla="*/ 53 h 61"/>
                  <a:gd name="T32" fmla="*/ 15 w 823"/>
                  <a:gd name="T33" fmla="*/ 50 h 61"/>
                  <a:gd name="T34" fmla="*/ 16 w 823"/>
                  <a:gd name="T35" fmla="*/ 43 h 61"/>
                  <a:gd name="T36" fmla="*/ 15 w 823"/>
                  <a:gd name="T37" fmla="*/ 36 h 61"/>
                  <a:gd name="T38" fmla="*/ 15 w 823"/>
                  <a:gd name="T39" fmla="*/ 36 h 6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823"/>
                  <a:gd name="T61" fmla="*/ 0 h 61"/>
                  <a:gd name="T62" fmla="*/ 823 w 823"/>
                  <a:gd name="T63" fmla="*/ 61 h 61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823" h="61">
                    <a:moveTo>
                      <a:pt x="15" y="36"/>
                    </a:moveTo>
                    <a:lnTo>
                      <a:pt x="794" y="0"/>
                    </a:lnTo>
                    <a:lnTo>
                      <a:pt x="794" y="0"/>
                    </a:lnTo>
                    <a:lnTo>
                      <a:pt x="794" y="4"/>
                    </a:lnTo>
                    <a:lnTo>
                      <a:pt x="796" y="7"/>
                    </a:lnTo>
                    <a:lnTo>
                      <a:pt x="800" y="11"/>
                    </a:lnTo>
                    <a:lnTo>
                      <a:pt x="807" y="13"/>
                    </a:lnTo>
                    <a:lnTo>
                      <a:pt x="807" y="13"/>
                    </a:lnTo>
                    <a:lnTo>
                      <a:pt x="817" y="18"/>
                    </a:lnTo>
                    <a:lnTo>
                      <a:pt x="823" y="22"/>
                    </a:lnTo>
                    <a:lnTo>
                      <a:pt x="0" y="61"/>
                    </a:lnTo>
                    <a:lnTo>
                      <a:pt x="0" y="61"/>
                    </a:lnTo>
                    <a:lnTo>
                      <a:pt x="3" y="59"/>
                    </a:lnTo>
                    <a:lnTo>
                      <a:pt x="3" y="59"/>
                    </a:lnTo>
                    <a:lnTo>
                      <a:pt x="11" y="55"/>
                    </a:lnTo>
                    <a:lnTo>
                      <a:pt x="14" y="53"/>
                    </a:lnTo>
                    <a:lnTo>
                      <a:pt x="15" y="50"/>
                    </a:lnTo>
                    <a:lnTo>
                      <a:pt x="16" y="43"/>
                    </a:lnTo>
                    <a:lnTo>
                      <a:pt x="15" y="36"/>
                    </a:lnTo>
                    <a:lnTo>
                      <a:pt x="15" y="36"/>
                    </a:lnTo>
                    <a:close/>
                  </a:path>
                </a:pathLst>
              </a:cu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zh-CN">
                  <a:solidFill>
                    <a:srgbClr val="000000"/>
                  </a:solidFill>
                  <a:latin typeface="Impact" pitchFamily="34" charset="0"/>
                  <a:ea typeface="微软雅黑" pitchFamily="34" charset="-122"/>
                  <a:sym typeface="Impact" pitchFamily="34" charset="0"/>
                </a:endParaRPr>
              </a:p>
            </p:txBody>
          </p:sp>
          <p:sp>
            <p:nvSpPr>
              <p:cNvPr id="134" name="Freeform 16"/>
              <p:cNvSpPr>
                <a:spLocks noChangeArrowheads="1"/>
              </p:cNvSpPr>
              <p:nvPr/>
            </p:nvSpPr>
            <p:spPr bwMode="auto">
              <a:xfrm>
                <a:off x="84137" y="965200"/>
                <a:ext cx="1250950" cy="96838"/>
              </a:xfrm>
              <a:custGeom>
                <a:avLst/>
                <a:gdLst>
                  <a:gd name="T0" fmla="*/ 0 w 788"/>
                  <a:gd name="T1" fmla="*/ 37 h 61"/>
                  <a:gd name="T2" fmla="*/ 786 w 788"/>
                  <a:gd name="T3" fmla="*/ 0 h 61"/>
                  <a:gd name="T4" fmla="*/ 786 w 788"/>
                  <a:gd name="T5" fmla="*/ 0 h 61"/>
                  <a:gd name="T6" fmla="*/ 784 w 788"/>
                  <a:gd name="T7" fmla="*/ 6 h 61"/>
                  <a:gd name="T8" fmla="*/ 786 w 788"/>
                  <a:gd name="T9" fmla="*/ 11 h 61"/>
                  <a:gd name="T10" fmla="*/ 788 w 788"/>
                  <a:gd name="T11" fmla="*/ 25 h 61"/>
                  <a:gd name="T12" fmla="*/ 7 w 788"/>
                  <a:gd name="T13" fmla="*/ 61 h 61"/>
                  <a:gd name="T14" fmla="*/ 7 w 788"/>
                  <a:gd name="T15" fmla="*/ 61 h 61"/>
                  <a:gd name="T16" fmla="*/ 8 w 788"/>
                  <a:gd name="T17" fmla="*/ 54 h 61"/>
                  <a:gd name="T18" fmla="*/ 8 w 788"/>
                  <a:gd name="T19" fmla="*/ 48 h 61"/>
                  <a:gd name="T20" fmla="*/ 6 w 788"/>
                  <a:gd name="T21" fmla="*/ 42 h 61"/>
                  <a:gd name="T22" fmla="*/ 0 w 788"/>
                  <a:gd name="T23" fmla="*/ 37 h 61"/>
                  <a:gd name="T24" fmla="*/ 0 w 788"/>
                  <a:gd name="T25" fmla="*/ 37 h 6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788"/>
                  <a:gd name="T40" fmla="*/ 0 h 61"/>
                  <a:gd name="T41" fmla="*/ 788 w 788"/>
                  <a:gd name="T42" fmla="*/ 61 h 61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788" h="61">
                    <a:moveTo>
                      <a:pt x="0" y="37"/>
                    </a:moveTo>
                    <a:lnTo>
                      <a:pt x="786" y="0"/>
                    </a:lnTo>
                    <a:lnTo>
                      <a:pt x="786" y="0"/>
                    </a:lnTo>
                    <a:lnTo>
                      <a:pt x="784" y="6"/>
                    </a:lnTo>
                    <a:lnTo>
                      <a:pt x="786" y="11"/>
                    </a:lnTo>
                    <a:lnTo>
                      <a:pt x="788" y="25"/>
                    </a:lnTo>
                    <a:lnTo>
                      <a:pt x="7" y="61"/>
                    </a:lnTo>
                    <a:lnTo>
                      <a:pt x="7" y="61"/>
                    </a:lnTo>
                    <a:lnTo>
                      <a:pt x="8" y="54"/>
                    </a:lnTo>
                    <a:lnTo>
                      <a:pt x="8" y="48"/>
                    </a:lnTo>
                    <a:lnTo>
                      <a:pt x="6" y="42"/>
                    </a:lnTo>
                    <a:lnTo>
                      <a:pt x="0" y="37"/>
                    </a:lnTo>
                    <a:lnTo>
                      <a:pt x="0" y="37"/>
                    </a:lnTo>
                    <a:close/>
                  </a:path>
                </a:pathLst>
              </a:cu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zh-CN">
                  <a:solidFill>
                    <a:srgbClr val="000000"/>
                  </a:solidFill>
                  <a:latin typeface="Impact" pitchFamily="34" charset="0"/>
                  <a:ea typeface="微软雅黑" pitchFamily="34" charset="-122"/>
                  <a:sym typeface="Impact" pitchFamily="34" charset="0"/>
                </a:endParaRPr>
              </a:p>
            </p:txBody>
          </p:sp>
          <p:sp>
            <p:nvSpPr>
              <p:cNvPr id="135" name="Freeform 17"/>
              <p:cNvSpPr>
                <a:spLocks noChangeArrowheads="1"/>
              </p:cNvSpPr>
              <p:nvPr/>
            </p:nvSpPr>
            <p:spPr bwMode="auto">
              <a:xfrm>
                <a:off x="103187" y="1098550"/>
                <a:ext cx="1254125" cy="311150"/>
              </a:xfrm>
              <a:custGeom>
                <a:avLst/>
                <a:gdLst>
                  <a:gd name="T0" fmla="*/ 370 w 790"/>
                  <a:gd name="T1" fmla="*/ 196 h 196"/>
                  <a:gd name="T2" fmla="*/ 370 w 790"/>
                  <a:gd name="T3" fmla="*/ 196 h 196"/>
                  <a:gd name="T4" fmla="*/ 305 w 790"/>
                  <a:gd name="T5" fmla="*/ 195 h 196"/>
                  <a:gd name="T6" fmla="*/ 269 w 790"/>
                  <a:gd name="T7" fmla="*/ 194 h 196"/>
                  <a:gd name="T8" fmla="*/ 233 w 790"/>
                  <a:gd name="T9" fmla="*/ 191 h 196"/>
                  <a:gd name="T10" fmla="*/ 201 w 790"/>
                  <a:gd name="T11" fmla="*/ 187 h 196"/>
                  <a:gd name="T12" fmla="*/ 172 w 790"/>
                  <a:gd name="T13" fmla="*/ 182 h 196"/>
                  <a:gd name="T14" fmla="*/ 163 w 790"/>
                  <a:gd name="T15" fmla="*/ 179 h 196"/>
                  <a:gd name="T16" fmla="*/ 155 w 790"/>
                  <a:gd name="T17" fmla="*/ 176 h 196"/>
                  <a:gd name="T18" fmla="*/ 148 w 790"/>
                  <a:gd name="T19" fmla="*/ 172 h 196"/>
                  <a:gd name="T20" fmla="*/ 147 w 790"/>
                  <a:gd name="T21" fmla="*/ 168 h 196"/>
                  <a:gd name="T22" fmla="*/ 147 w 790"/>
                  <a:gd name="T23" fmla="*/ 168 h 196"/>
                  <a:gd name="T24" fmla="*/ 144 w 790"/>
                  <a:gd name="T25" fmla="*/ 160 h 196"/>
                  <a:gd name="T26" fmla="*/ 140 w 790"/>
                  <a:gd name="T27" fmla="*/ 153 h 196"/>
                  <a:gd name="T28" fmla="*/ 133 w 790"/>
                  <a:gd name="T29" fmla="*/ 145 h 196"/>
                  <a:gd name="T30" fmla="*/ 125 w 790"/>
                  <a:gd name="T31" fmla="*/ 138 h 196"/>
                  <a:gd name="T32" fmla="*/ 99 w 790"/>
                  <a:gd name="T33" fmla="*/ 121 h 196"/>
                  <a:gd name="T34" fmla="*/ 64 w 790"/>
                  <a:gd name="T35" fmla="*/ 99 h 196"/>
                  <a:gd name="T36" fmla="*/ 64 w 790"/>
                  <a:gd name="T37" fmla="*/ 99 h 196"/>
                  <a:gd name="T38" fmla="*/ 52 w 790"/>
                  <a:gd name="T39" fmla="*/ 92 h 196"/>
                  <a:gd name="T40" fmla="*/ 42 w 790"/>
                  <a:gd name="T41" fmla="*/ 84 h 196"/>
                  <a:gd name="T42" fmla="*/ 33 w 790"/>
                  <a:gd name="T43" fmla="*/ 76 h 196"/>
                  <a:gd name="T44" fmla="*/ 23 w 790"/>
                  <a:gd name="T45" fmla="*/ 68 h 196"/>
                  <a:gd name="T46" fmla="*/ 11 w 790"/>
                  <a:gd name="T47" fmla="*/ 53 h 196"/>
                  <a:gd name="T48" fmla="*/ 0 w 790"/>
                  <a:gd name="T49" fmla="*/ 37 h 196"/>
                  <a:gd name="T50" fmla="*/ 790 w 790"/>
                  <a:gd name="T51" fmla="*/ 0 h 196"/>
                  <a:gd name="T52" fmla="*/ 790 w 790"/>
                  <a:gd name="T53" fmla="*/ 0 h 196"/>
                  <a:gd name="T54" fmla="*/ 786 w 790"/>
                  <a:gd name="T55" fmla="*/ 12 h 196"/>
                  <a:gd name="T56" fmla="*/ 778 w 790"/>
                  <a:gd name="T57" fmla="*/ 24 h 196"/>
                  <a:gd name="T58" fmla="*/ 770 w 790"/>
                  <a:gd name="T59" fmla="*/ 38 h 196"/>
                  <a:gd name="T60" fmla="*/ 760 w 790"/>
                  <a:gd name="T61" fmla="*/ 50 h 196"/>
                  <a:gd name="T62" fmla="*/ 749 w 790"/>
                  <a:gd name="T63" fmla="*/ 62 h 196"/>
                  <a:gd name="T64" fmla="*/ 738 w 790"/>
                  <a:gd name="T65" fmla="*/ 76 h 196"/>
                  <a:gd name="T66" fmla="*/ 711 w 790"/>
                  <a:gd name="T67" fmla="*/ 99 h 196"/>
                  <a:gd name="T68" fmla="*/ 711 w 790"/>
                  <a:gd name="T69" fmla="*/ 99 h 196"/>
                  <a:gd name="T70" fmla="*/ 696 w 790"/>
                  <a:gd name="T71" fmla="*/ 111 h 196"/>
                  <a:gd name="T72" fmla="*/ 682 w 790"/>
                  <a:gd name="T73" fmla="*/ 122 h 196"/>
                  <a:gd name="T74" fmla="*/ 657 w 790"/>
                  <a:gd name="T75" fmla="*/ 138 h 196"/>
                  <a:gd name="T76" fmla="*/ 646 w 790"/>
                  <a:gd name="T77" fmla="*/ 146 h 196"/>
                  <a:gd name="T78" fmla="*/ 638 w 790"/>
                  <a:gd name="T79" fmla="*/ 153 h 196"/>
                  <a:gd name="T80" fmla="*/ 633 w 790"/>
                  <a:gd name="T81" fmla="*/ 160 h 196"/>
                  <a:gd name="T82" fmla="*/ 630 w 790"/>
                  <a:gd name="T83" fmla="*/ 168 h 196"/>
                  <a:gd name="T84" fmla="*/ 630 w 790"/>
                  <a:gd name="T85" fmla="*/ 168 h 196"/>
                  <a:gd name="T86" fmla="*/ 629 w 790"/>
                  <a:gd name="T87" fmla="*/ 169 h 196"/>
                  <a:gd name="T88" fmla="*/ 627 w 790"/>
                  <a:gd name="T89" fmla="*/ 172 h 196"/>
                  <a:gd name="T90" fmla="*/ 621 w 790"/>
                  <a:gd name="T91" fmla="*/ 176 h 196"/>
                  <a:gd name="T92" fmla="*/ 610 w 790"/>
                  <a:gd name="T93" fmla="*/ 179 h 196"/>
                  <a:gd name="T94" fmla="*/ 598 w 790"/>
                  <a:gd name="T95" fmla="*/ 182 h 196"/>
                  <a:gd name="T96" fmla="*/ 564 w 790"/>
                  <a:gd name="T97" fmla="*/ 187 h 196"/>
                  <a:gd name="T98" fmla="*/ 525 w 790"/>
                  <a:gd name="T99" fmla="*/ 191 h 196"/>
                  <a:gd name="T100" fmla="*/ 483 w 790"/>
                  <a:gd name="T101" fmla="*/ 194 h 196"/>
                  <a:gd name="T102" fmla="*/ 439 w 790"/>
                  <a:gd name="T103" fmla="*/ 195 h 196"/>
                  <a:gd name="T104" fmla="*/ 370 w 790"/>
                  <a:gd name="T105" fmla="*/ 196 h 196"/>
                  <a:gd name="T106" fmla="*/ 370 w 790"/>
                  <a:gd name="T107" fmla="*/ 196 h 19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790"/>
                  <a:gd name="T163" fmla="*/ 0 h 196"/>
                  <a:gd name="T164" fmla="*/ 790 w 790"/>
                  <a:gd name="T165" fmla="*/ 196 h 19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790" h="196">
                    <a:moveTo>
                      <a:pt x="370" y="196"/>
                    </a:moveTo>
                    <a:lnTo>
                      <a:pt x="370" y="196"/>
                    </a:lnTo>
                    <a:lnTo>
                      <a:pt x="305" y="195"/>
                    </a:lnTo>
                    <a:lnTo>
                      <a:pt x="269" y="194"/>
                    </a:lnTo>
                    <a:lnTo>
                      <a:pt x="233" y="191"/>
                    </a:lnTo>
                    <a:lnTo>
                      <a:pt x="201" y="187"/>
                    </a:lnTo>
                    <a:lnTo>
                      <a:pt x="172" y="182"/>
                    </a:lnTo>
                    <a:lnTo>
                      <a:pt x="163" y="179"/>
                    </a:lnTo>
                    <a:lnTo>
                      <a:pt x="155" y="176"/>
                    </a:lnTo>
                    <a:lnTo>
                      <a:pt x="148" y="172"/>
                    </a:lnTo>
                    <a:lnTo>
                      <a:pt x="147" y="168"/>
                    </a:lnTo>
                    <a:lnTo>
                      <a:pt x="147" y="168"/>
                    </a:lnTo>
                    <a:lnTo>
                      <a:pt x="144" y="160"/>
                    </a:lnTo>
                    <a:lnTo>
                      <a:pt x="140" y="153"/>
                    </a:lnTo>
                    <a:lnTo>
                      <a:pt x="133" y="145"/>
                    </a:lnTo>
                    <a:lnTo>
                      <a:pt x="125" y="138"/>
                    </a:lnTo>
                    <a:lnTo>
                      <a:pt x="99" y="121"/>
                    </a:lnTo>
                    <a:lnTo>
                      <a:pt x="64" y="99"/>
                    </a:lnTo>
                    <a:lnTo>
                      <a:pt x="64" y="99"/>
                    </a:lnTo>
                    <a:lnTo>
                      <a:pt x="52" y="92"/>
                    </a:lnTo>
                    <a:lnTo>
                      <a:pt x="42" y="84"/>
                    </a:lnTo>
                    <a:lnTo>
                      <a:pt x="33" y="76"/>
                    </a:lnTo>
                    <a:lnTo>
                      <a:pt x="23" y="68"/>
                    </a:lnTo>
                    <a:lnTo>
                      <a:pt x="11" y="53"/>
                    </a:lnTo>
                    <a:lnTo>
                      <a:pt x="0" y="37"/>
                    </a:lnTo>
                    <a:lnTo>
                      <a:pt x="790" y="0"/>
                    </a:lnTo>
                    <a:lnTo>
                      <a:pt x="790" y="0"/>
                    </a:lnTo>
                    <a:lnTo>
                      <a:pt x="786" y="12"/>
                    </a:lnTo>
                    <a:lnTo>
                      <a:pt x="778" y="24"/>
                    </a:lnTo>
                    <a:lnTo>
                      <a:pt x="770" y="38"/>
                    </a:lnTo>
                    <a:lnTo>
                      <a:pt x="760" y="50"/>
                    </a:lnTo>
                    <a:lnTo>
                      <a:pt x="749" y="62"/>
                    </a:lnTo>
                    <a:lnTo>
                      <a:pt x="738" y="76"/>
                    </a:lnTo>
                    <a:lnTo>
                      <a:pt x="711" y="99"/>
                    </a:lnTo>
                    <a:lnTo>
                      <a:pt x="711" y="99"/>
                    </a:lnTo>
                    <a:lnTo>
                      <a:pt x="696" y="111"/>
                    </a:lnTo>
                    <a:lnTo>
                      <a:pt x="682" y="122"/>
                    </a:lnTo>
                    <a:lnTo>
                      <a:pt x="657" y="138"/>
                    </a:lnTo>
                    <a:lnTo>
                      <a:pt x="646" y="146"/>
                    </a:lnTo>
                    <a:lnTo>
                      <a:pt x="638" y="153"/>
                    </a:lnTo>
                    <a:lnTo>
                      <a:pt x="633" y="160"/>
                    </a:lnTo>
                    <a:lnTo>
                      <a:pt x="630" y="168"/>
                    </a:lnTo>
                    <a:lnTo>
                      <a:pt x="630" y="168"/>
                    </a:lnTo>
                    <a:lnTo>
                      <a:pt x="629" y="169"/>
                    </a:lnTo>
                    <a:lnTo>
                      <a:pt x="627" y="172"/>
                    </a:lnTo>
                    <a:lnTo>
                      <a:pt x="621" y="176"/>
                    </a:lnTo>
                    <a:lnTo>
                      <a:pt x="610" y="179"/>
                    </a:lnTo>
                    <a:lnTo>
                      <a:pt x="598" y="182"/>
                    </a:lnTo>
                    <a:lnTo>
                      <a:pt x="564" y="187"/>
                    </a:lnTo>
                    <a:lnTo>
                      <a:pt x="525" y="191"/>
                    </a:lnTo>
                    <a:lnTo>
                      <a:pt x="483" y="194"/>
                    </a:lnTo>
                    <a:lnTo>
                      <a:pt x="439" y="195"/>
                    </a:lnTo>
                    <a:lnTo>
                      <a:pt x="370" y="196"/>
                    </a:lnTo>
                    <a:lnTo>
                      <a:pt x="370" y="196"/>
                    </a:lnTo>
                    <a:close/>
                  </a:path>
                </a:pathLst>
              </a:cu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zh-CN">
                  <a:solidFill>
                    <a:srgbClr val="000000"/>
                  </a:solidFill>
                  <a:latin typeface="Impact" pitchFamily="34" charset="0"/>
                  <a:ea typeface="微软雅黑" pitchFamily="34" charset="-122"/>
                  <a:sym typeface="Impact" pitchFamily="34" charset="0"/>
                </a:endParaRPr>
              </a:p>
            </p:txBody>
          </p:sp>
          <p:sp>
            <p:nvSpPr>
              <p:cNvPr id="136" name="Freeform 18"/>
              <p:cNvSpPr>
                <a:spLocks noChangeArrowheads="1"/>
              </p:cNvSpPr>
              <p:nvPr/>
            </p:nvSpPr>
            <p:spPr bwMode="auto">
              <a:xfrm>
                <a:off x="327025" y="1130300"/>
                <a:ext cx="361950" cy="279400"/>
              </a:xfrm>
              <a:custGeom>
                <a:avLst/>
                <a:gdLst>
                  <a:gd name="T0" fmla="*/ 82 w 228"/>
                  <a:gd name="T1" fmla="*/ 170 h 176"/>
                  <a:gd name="T2" fmla="*/ 82 w 228"/>
                  <a:gd name="T3" fmla="*/ 170 h 176"/>
                  <a:gd name="T4" fmla="*/ 73 w 228"/>
                  <a:gd name="T5" fmla="*/ 149 h 176"/>
                  <a:gd name="T6" fmla="*/ 65 w 228"/>
                  <a:gd name="T7" fmla="*/ 130 h 176"/>
                  <a:gd name="T8" fmla="*/ 52 w 228"/>
                  <a:gd name="T9" fmla="*/ 109 h 176"/>
                  <a:gd name="T10" fmla="*/ 34 w 228"/>
                  <a:gd name="T11" fmla="*/ 80 h 176"/>
                  <a:gd name="T12" fmla="*/ 34 w 228"/>
                  <a:gd name="T13" fmla="*/ 80 h 176"/>
                  <a:gd name="T14" fmla="*/ 25 w 228"/>
                  <a:gd name="T15" fmla="*/ 64 h 176"/>
                  <a:gd name="T16" fmla="*/ 15 w 228"/>
                  <a:gd name="T17" fmla="*/ 46 h 176"/>
                  <a:gd name="T18" fmla="*/ 0 w 228"/>
                  <a:gd name="T19" fmla="*/ 10 h 176"/>
                  <a:gd name="T20" fmla="*/ 225 w 228"/>
                  <a:gd name="T21" fmla="*/ 0 h 176"/>
                  <a:gd name="T22" fmla="*/ 225 w 228"/>
                  <a:gd name="T23" fmla="*/ 0 h 176"/>
                  <a:gd name="T24" fmla="*/ 228 w 228"/>
                  <a:gd name="T25" fmla="*/ 41 h 176"/>
                  <a:gd name="T26" fmla="*/ 228 w 228"/>
                  <a:gd name="T27" fmla="*/ 80 h 176"/>
                  <a:gd name="T28" fmla="*/ 228 w 228"/>
                  <a:gd name="T29" fmla="*/ 80 h 176"/>
                  <a:gd name="T30" fmla="*/ 226 w 228"/>
                  <a:gd name="T31" fmla="*/ 110 h 176"/>
                  <a:gd name="T32" fmla="*/ 224 w 228"/>
                  <a:gd name="T33" fmla="*/ 133 h 176"/>
                  <a:gd name="T34" fmla="*/ 224 w 228"/>
                  <a:gd name="T35" fmla="*/ 152 h 176"/>
                  <a:gd name="T36" fmla="*/ 224 w 228"/>
                  <a:gd name="T37" fmla="*/ 162 h 176"/>
                  <a:gd name="T38" fmla="*/ 226 w 228"/>
                  <a:gd name="T39" fmla="*/ 172 h 176"/>
                  <a:gd name="T40" fmla="*/ 226 w 228"/>
                  <a:gd name="T41" fmla="*/ 172 h 176"/>
                  <a:gd name="T42" fmla="*/ 226 w 228"/>
                  <a:gd name="T43" fmla="*/ 176 h 176"/>
                  <a:gd name="T44" fmla="*/ 226 w 228"/>
                  <a:gd name="T45" fmla="*/ 176 h 176"/>
                  <a:gd name="T46" fmla="*/ 157 w 228"/>
                  <a:gd name="T47" fmla="*/ 175 h 176"/>
                  <a:gd name="T48" fmla="*/ 118 w 228"/>
                  <a:gd name="T49" fmla="*/ 172 h 176"/>
                  <a:gd name="T50" fmla="*/ 82 w 228"/>
                  <a:gd name="T51" fmla="*/ 170 h 176"/>
                  <a:gd name="T52" fmla="*/ 82 w 228"/>
                  <a:gd name="T53" fmla="*/ 170 h 17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228"/>
                  <a:gd name="T82" fmla="*/ 0 h 176"/>
                  <a:gd name="T83" fmla="*/ 228 w 228"/>
                  <a:gd name="T84" fmla="*/ 176 h 17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228" h="176">
                    <a:moveTo>
                      <a:pt x="82" y="170"/>
                    </a:moveTo>
                    <a:lnTo>
                      <a:pt x="82" y="170"/>
                    </a:lnTo>
                    <a:lnTo>
                      <a:pt x="73" y="149"/>
                    </a:lnTo>
                    <a:lnTo>
                      <a:pt x="65" y="130"/>
                    </a:lnTo>
                    <a:lnTo>
                      <a:pt x="52" y="109"/>
                    </a:lnTo>
                    <a:lnTo>
                      <a:pt x="34" y="80"/>
                    </a:lnTo>
                    <a:lnTo>
                      <a:pt x="34" y="80"/>
                    </a:lnTo>
                    <a:lnTo>
                      <a:pt x="25" y="64"/>
                    </a:lnTo>
                    <a:lnTo>
                      <a:pt x="15" y="46"/>
                    </a:lnTo>
                    <a:lnTo>
                      <a:pt x="0" y="10"/>
                    </a:lnTo>
                    <a:lnTo>
                      <a:pt x="225" y="0"/>
                    </a:lnTo>
                    <a:lnTo>
                      <a:pt x="225" y="0"/>
                    </a:lnTo>
                    <a:lnTo>
                      <a:pt x="228" y="41"/>
                    </a:lnTo>
                    <a:lnTo>
                      <a:pt x="228" y="80"/>
                    </a:lnTo>
                    <a:lnTo>
                      <a:pt x="228" y="80"/>
                    </a:lnTo>
                    <a:lnTo>
                      <a:pt x="226" y="110"/>
                    </a:lnTo>
                    <a:lnTo>
                      <a:pt x="224" y="133"/>
                    </a:lnTo>
                    <a:lnTo>
                      <a:pt x="224" y="152"/>
                    </a:lnTo>
                    <a:lnTo>
                      <a:pt x="224" y="162"/>
                    </a:lnTo>
                    <a:lnTo>
                      <a:pt x="226" y="172"/>
                    </a:lnTo>
                    <a:lnTo>
                      <a:pt x="226" y="172"/>
                    </a:lnTo>
                    <a:lnTo>
                      <a:pt x="226" y="176"/>
                    </a:lnTo>
                    <a:lnTo>
                      <a:pt x="226" y="176"/>
                    </a:lnTo>
                    <a:lnTo>
                      <a:pt x="157" y="175"/>
                    </a:lnTo>
                    <a:lnTo>
                      <a:pt x="118" y="172"/>
                    </a:lnTo>
                    <a:lnTo>
                      <a:pt x="82" y="170"/>
                    </a:lnTo>
                    <a:lnTo>
                      <a:pt x="82" y="170"/>
                    </a:lnTo>
                    <a:close/>
                  </a:path>
                </a:pathLst>
              </a:cu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zh-CN">
                  <a:solidFill>
                    <a:srgbClr val="000000"/>
                  </a:solidFill>
                  <a:latin typeface="Impact" pitchFamily="34" charset="0"/>
                  <a:ea typeface="微软雅黑" pitchFamily="34" charset="-122"/>
                  <a:sym typeface="Impact" pitchFamily="34" charset="0"/>
                </a:endParaRPr>
              </a:p>
            </p:txBody>
          </p:sp>
          <p:sp>
            <p:nvSpPr>
              <p:cNvPr id="137" name="Freeform 19"/>
              <p:cNvSpPr>
                <a:spLocks noChangeArrowheads="1"/>
              </p:cNvSpPr>
              <p:nvPr/>
            </p:nvSpPr>
            <p:spPr bwMode="auto">
              <a:xfrm>
                <a:off x="901700" y="152400"/>
                <a:ext cx="512763" cy="271463"/>
              </a:xfrm>
              <a:custGeom>
                <a:avLst/>
                <a:gdLst>
                  <a:gd name="T0" fmla="*/ 0 w 323"/>
                  <a:gd name="T1" fmla="*/ 0 h 171"/>
                  <a:gd name="T2" fmla="*/ 323 w 323"/>
                  <a:gd name="T3" fmla="*/ 0 h 171"/>
                  <a:gd name="T4" fmla="*/ 306 w 323"/>
                  <a:gd name="T5" fmla="*/ 140 h 171"/>
                  <a:gd name="T6" fmla="*/ 306 w 323"/>
                  <a:gd name="T7" fmla="*/ 140 h 171"/>
                  <a:gd name="T8" fmla="*/ 305 w 323"/>
                  <a:gd name="T9" fmla="*/ 147 h 171"/>
                  <a:gd name="T10" fmla="*/ 302 w 323"/>
                  <a:gd name="T11" fmla="*/ 152 h 171"/>
                  <a:gd name="T12" fmla="*/ 296 w 323"/>
                  <a:gd name="T13" fmla="*/ 157 h 171"/>
                  <a:gd name="T14" fmla="*/ 291 w 323"/>
                  <a:gd name="T15" fmla="*/ 161 h 171"/>
                  <a:gd name="T16" fmla="*/ 286 w 323"/>
                  <a:gd name="T17" fmla="*/ 164 h 171"/>
                  <a:gd name="T18" fmla="*/ 279 w 323"/>
                  <a:gd name="T19" fmla="*/ 167 h 171"/>
                  <a:gd name="T20" fmla="*/ 272 w 323"/>
                  <a:gd name="T21" fmla="*/ 168 h 171"/>
                  <a:gd name="T22" fmla="*/ 267 w 323"/>
                  <a:gd name="T23" fmla="*/ 168 h 171"/>
                  <a:gd name="T24" fmla="*/ 0 w 323"/>
                  <a:gd name="T25" fmla="*/ 171 h 171"/>
                  <a:gd name="T26" fmla="*/ 0 w 323"/>
                  <a:gd name="T27" fmla="*/ 0 h 17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323"/>
                  <a:gd name="T43" fmla="*/ 0 h 171"/>
                  <a:gd name="T44" fmla="*/ 323 w 323"/>
                  <a:gd name="T45" fmla="*/ 171 h 17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323" h="171">
                    <a:moveTo>
                      <a:pt x="0" y="0"/>
                    </a:moveTo>
                    <a:lnTo>
                      <a:pt x="323" y="0"/>
                    </a:lnTo>
                    <a:lnTo>
                      <a:pt x="306" y="140"/>
                    </a:lnTo>
                    <a:lnTo>
                      <a:pt x="306" y="140"/>
                    </a:lnTo>
                    <a:lnTo>
                      <a:pt x="305" y="147"/>
                    </a:lnTo>
                    <a:lnTo>
                      <a:pt x="302" y="152"/>
                    </a:lnTo>
                    <a:lnTo>
                      <a:pt x="296" y="157"/>
                    </a:lnTo>
                    <a:lnTo>
                      <a:pt x="291" y="161"/>
                    </a:lnTo>
                    <a:lnTo>
                      <a:pt x="286" y="164"/>
                    </a:lnTo>
                    <a:lnTo>
                      <a:pt x="279" y="167"/>
                    </a:lnTo>
                    <a:lnTo>
                      <a:pt x="272" y="168"/>
                    </a:lnTo>
                    <a:lnTo>
                      <a:pt x="267" y="168"/>
                    </a:lnTo>
                    <a:lnTo>
                      <a:pt x="0" y="171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zh-CN">
                  <a:solidFill>
                    <a:srgbClr val="000000"/>
                  </a:solidFill>
                  <a:latin typeface="Impact" pitchFamily="34" charset="0"/>
                  <a:ea typeface="微软雅黑" pitchFamily="34" charset="-122"/>
                  <a:sym typeface="Impact" pitchFamily="34" charset="0"/>
                </a:endParaRPr>
              </a:p>
            </p:txBody>
          </p:sp>
          <p:sp>
            <p:nvSpPr>
              <p:cNvPr id="138" name="Freeform 20"/>
              <p:cNvSpPr>
                <a:spLocks noChangeArrowheads="1"/>
              </p:cNvSpPr>
              <p:nvPr/>
            </p:nvSpPr>
            <p:spPr bwMode="auto">
              <a:xfrm>
                <a:off x="906462" y="152400"/>
                <a:ext cx="508000" cy="269875"/>
              </a:xfrm>
              <a:custGeom>
                <a:avLst/>
                <a:gdLst>
                  <a:gd name="T0" fmla="*/ 0 w 320"/>
                  <a:gd name="T1" fmla="*/ 0 h 170"/>
                  <a:gd name="T2" fmla="*/ 0 w 320"/>
                  <a:gd name="T3" fmla="*/ 0 h 170"/>
                  <a:gd name="T4" fmla="*/ 320 w 320"/>
                  <a:gd name="T5" fmla="*/ 0 h 170"/>
                  <a:gd name="T6" fmla="*/ 320 w 320"/>
                  <a:gd name="T7" fmla="*/ 0 h 170"/>
                  <a:gd name="T8" fmla="*/ 303 w 320"/>
                  <a:gd name="T9" fmla="*/ 140 h 170"/>
                  <a:gd name="T10" fmla="*/ 303 w 320"/>
                  <a:gd name="T11" fmla="*/ 140 h 170"/>
                  <a:gd name="T12" fmla="*/ 302 w 320"/>
                  <a:gd name="T13" fmla="*/ 147 h 170"/>
                  <a:gd name="T14" fmla="*/ 299 w 320"/>
                  <a:gd name="T15" fmla="*/ 152 h 170"/>
                  <a:gd name="T16" fmla="*/ 293 w 320"/>
                  <a:gd name="T17" fmla="*/ 157 h 170"/>
                  <a:gd name="T18" fmla="*/ 288 w 320"/>
                  <a:gd name="T19" fmla="*/ 161 h 170"/>
                  <a:gd name="T20" fmla="*/ 283 w 320"/>
                  <a:gd name="T21" fmla="*/ 164 h 170"/>
                  <a:gd name="T22" fmla="*/ 276 w 320"/>
                  <a:gd name="T23" fmla="*/ 167 h 170"/>
                  <a:gd name="T24" fmla="*/ 269 w 320"/>
                  <a:gd name="T25" fmla="*/ 168 h 170"/>
                  <a:gd name="T26" fmla="*/ 264 w 320"/>
                  <a:gd name="T27" fmla="*/ 168 h 170"/>
                  <a:gd name="T28" fmla="*/ 264 w 320"/>
                  <a:gd name="T29" fmla="*/ 168 h 170"/>
                  <a:gd name="T30" fmla="*/ 1 w 320"/>
                  <a:gd name="T31" fmla="*/ 170 h 170"/>
                  <a:gd name="T32" fmla="*/ 1 w 320"/>
                  <a:gd name="T33" fmla="*/ 170 h 170"/>
                  <a:gd name="T34" fmla="*/ 0 w 320"/>
                  <a:gd name="T35" fmla="*/ 0 h 170"/>
                  <a:gd name="T36" fmla="*/ 0 w 320"/>
                  <a:gd name="T37" fmla="*/ 0 h 17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320"/>
                  <a:gd name="T58" fmla="*/ 0 h 170"/>
                  <a:gd name="T59" fmla="*/ 320 w 320"/>
                  <a:gd name="T60" fmla="*/ 170 h 170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320" h="170">
                    <a:moveTo>
                      <a:pt x="0" y="0"/>
                    </a:moveTo>
                    <a:lnTo>
                      <a:pt x="0" y="0"/>
                    </a:lnTo>
                    <a:lnTo>
                      <a:pt x="320" y="0"/>
                    </a:lnTo>
                    <a:lnTo>
                      <a:pt x="320" y="0"/>
                    </a:lnTo>
                    <a:lnTo>
                      <a:pt x="303" y="140"/>
                    </a:lnTo>
                    <a:lnTo>
                      <a:pt x="303" y="140"/>
                    </a:lnTo>
                    <a:lnTo>
                      <a:pt x="302" y="147"/>
                    </a:lnTo>
                    <a:lnTo>
                      <a:pt x="299" y="152"/>
                    </a:lnTo>
                    <a:lnTo>
                      <a:pt x="293" y="157"/>
                    </a:lnTo>
                    <a:lnTo>
                      <a:pt x="288" y="161"/>
                    </a:lnTo>
                    <a:lnTo>
                      <a:pt x="283" y="164"/>
                    </a:lnTo>
                    <a:lnTo>
                      <a:pt x="276" y="167"/>
                    </a:lnTo>
                    <a:lnTo>
                      <a:pt x="269" y="168"/>
                    </a:lnTo>
                    <a:lnTo>
                      <a:pt x="264" y="168"/>
                    </a:lnTo>
                    <a:lnTo>
                      <a:pt x="264" y="168"/>
                    </a:lnTo>
                    <a:lnTo>
                      <a:pt x="1" y="170"/>
                    </a:lnTo>
                    <a:lnTo>
                      <a:pt x="1" y="17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zh-CN">
                  <a:solidFill>
                    <a:srgbClr val="000000"/>
                  </a:solidFill>
                  <a:latin typeface="Impact" pitchFamily="34" charset="0"/>
                  <a:ea typeface="微软雅黑" pitchFamily="34" charset="-122"/>
                  <a:sym typeface="Impact" pitchFamily="34" charset="0"/>
                </a:endParaRPr>
              </a:p>
            </p:txBody>
          </p:sp>
          <p:sp>
            <p:nvSpPr>
              <p:cNvPr id="139" name="Freeform 21"/>
              <p:cNvSpPr>
                <a:spLocks noChangeArrowheads="1"/>
              </p:cNvSpPr>
              <p:nvPr/>
            </p:nvSpPr>
            <p:spPr bwMode="auto">
              <a:xfrm>
                <a:off x="912812" y="152400"/>
                <a:ext cx="501650" cy="269875"/>
              </a:xfrm>
              <a:custGeom>
                <a:avLst/>
                <a:gdLst>
                  <a:gd name="T0" fmla="*/ 0 w 316"/>
                  <a:gd name="T1" fmla="*/ 0 h 170"/>
                  <a:gd name="T2" fmla="*/ 0 w 316"/>
                  <a:gd name="T3" fmla="*/ 0 h 170"/>
                  <a:gd name="T4" fmla="*/ 316 w 316"/>
                  <a:gd name="T5" fmla="*/ 0 h 170"/>
                  <a:gd name="T6" fmla="*/ 316 w 316"/>
                  <a:gd name="T7" fmla="*/ 0 h 170"/>
                  <a:gd name="T8" fmla="*/ 299 w 316"/>
                  <a:gd name="T9" fmla="*/ 140 h 170"/>
                  <a:gd name="T10" fmla="*/ 299 w 316"/>
                  <a:gd name="T11" fmla="*/ 140 h 170"/>
                  <a:gd name="T12" fmla="*/ 298 w 316"/>
                  <a:gd name="T13" fmla="*/ 147 h 170"/>
                  <a:gd name="T14" fmla="*/ 295 w 316"/>
                  <a:gd name="T15" fmla="*/ 152 h 170"/>
                  <a:gd name="T16" fmla="*/ 289 w 316"/>
                  <a:gd name="T17" fmla="*/ 156 h 170"/>
                  <a:gd name="T18" fmla="*/ 284 w 316"/>
                  <a:gd name="T19" fmla="*/ 160 h 170"/>
                  <a:gd name="T20" fmla="*/ 279 w 316"/>
                  <a:gd name="T21" fmla="*/ 164 h 170"/>
                  <a:gd name="T22" fmla="*/ 272 w 316"/>
                  <a:gd name="T23" fmla="*/ 167 h 170"/>
                  <a:gd name="T24" fmla="*/ 266 w 316"/>
                  <a:gd name="T25" fmla="*/ 168 h 170"/>
                  <a:gd name="T26" fmla="*/ 260 w 316"/>
                  <a:gd name="T27" fmla="*/ 168 h 170"/>
                  <a:gd name="T28" fmla="*/ 260 w 316"/>
                  <a:gd name="T29" fmla="*/ 168 h 170"/>
                  <a:gd name="T30" fmla="*/ 1 w 316"/>
                  <a:gd name="T31" fmla="*/ 170 h 170"/>
                  <a:gd name="T32" fmla="*/ 1 w 316"/>
                  <a:gd name="T33" fmla="*/ 170 h 170"/>
                  <a:gd name="T34" fmla="*/ 0 w 316"/>
                  <a:gd name="T35" fmla="*/ 0 h 170"/>
                  <a:gd name="T36" fmla="*/ 0 w 316"/>
                  <a:gd name="T37" fmla="*/ 0 h 17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316"/>
                  <a:gd name="T58" fmla="*/ 0 h 170"/>
                  <a:gd name="T59" fmla="*/ 316 w 316"/>
                  <a:gd name="T60" fmla="*/ 170 h 170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316" h="170">
                    <a:moveTo>
                      <a:pt x="0" y="0"/>
                    </a:moveTo>
                    <a:lnTo>
                      <a:pt x="0" y="0"/>
                    </a:lnTo>
                    <a:lnTo>
                      <a:pt x="316" y="0"/>
                    </a:lnTo>
                    <a:lnTo>
                      <a:pt x="316" y="0"/>
                    </a:lnTo>
                    <a:lnTo>
                      <a:pt x="299" y="140"/>
                    </a:lnTo>
                    <a:lnTo>
                      <a:pt x="299" y="140"/>
                    </a:lnTo>
                    <a:lnTo>
                      <a:pt x="298" y="147"/>
                    </a:lnTo>
                    <a:lnTo>
                      <a:pt x="295" y="152"/>
                    </a:lnTo>
                    <a:lnTo>
                      <a:pt x="289" y="156"/>
                    </a:lnTo>
                    <a:lnTo>
                      <a:pt x="284" y="160"/>
                    </a:lnTo>
                    <a:lnTo>
                      <a:pt x="279" y="164"/>
                    </a:lnTo>
                    <a:lnTo>
                      <a:pt x="272" y="167"/>
                    </a:lnTo>
                    <a:lnTo>
                      <a:pt x="266" y="168"/>
                    </a:lnTo>
                    <a:lnTo>
                      <a:pt x="260" y="168"/>
                    </a:lnTo>
                    <a:lnTo>
                      <a:pt x="260" y="168"/>
                    </a:lnTo>
                    <a:lnTo>
                      <a:pt x="1" y="170"/>
                    </a:lnTo>
                    <a:lnTo>
                      <a:pt x="1" y="17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zh-CN">
                  <a:solidFill>
                    <a:srgbClr val="000000"/>
                  </a:solidFill>
                  <a:latin typeface="Impact" pitchFamily="34" charset="0"/>
                  <a:ea typeface="微软雅黑" pitchFamily="34" charset="-122"/>
                  <a:sym typeface="Impact" pitchFamily="34" charset="0"/>
                </a:endParaRPr>
              </a:p>
            </p:txBody>
          </p:sp>
          <p:sp>
            <p:nvSpPr>
              <p:cNvPr id="140" name="Freeform 22"/>
              <p:cNvSpPr>
                <a:spLocks noChangeArrowheads="1"/>
              </p:cNvSpPr>
              <p:nvPr/>
            </p:nvSpPr>
            <p:spPr bwMode="auto">
              <a:xfrm>
                <a:off x="919162" y="152400"/>
                <a:ext cx="495300" cy="266700"/>
              </a:xfrm>
              <a:custGeom>
                <a:avLst/>
                <a:gdLst>
                  <a:gd name="T0" fmla="*/ 0 w 312"/>
                  <a:gd name="T1" fmla="*/ 0 h 168"/>
                  <a:gd name="T2" fmla="*/ 0 w 312"/>
                  <a:gd name="T3" fmla="*/ 0 h 168"/>
                  <a:gd name="T4" fmla="*/ 312 w 312"/>
                  <a:gd name="T5" fmla="*/ 0 h 168"/>
                  <a:gd name="T6" fmla="*/ 312 w 312"/>
                  <a:gd name="T7" fmla="*/ 0 h 168"/>
                  <a:gd name="T8" fmla="*/ 295 w 312"/>
                  <a:gd name="T9" fmla="*/ 140 h 168"/>
                  <a:gd name="T10" fmla="*/ 295 w 312"/>
                  <a:gd name="T11" fmla="*/ 140 h 168"/>
                  <a:gd name="T12" fmla="*/ 294 w 312"/>
                  <a:gd name="T13" fmla="*/ 147 h 168"/>
                  <a:gd name="T14" fmla="*/ 291 w 312"/>
                  <a:gd name="T15" fmla="*/ 152 h 168"/>
                  <a:gd name="T16" fmla="*/ 285 w 312"/>
                  <a:gd name="T17" fmla="*/ 156 h 168"/>
                  <a:gd name="T18" fmla="*/ 280 w 312"/>
                  <a:gd name="T19" fmla="*/ 160 h 168"/>
                  <a:gd name="T20" fmla="*/ 275 w 312"/>
                  <a:gd name="T21" fmla="*/ 164 h 168"/>
                  <a:gd name="T22" fmla="*/ 269 w 312"/>
                  <a:gd name="T23" fmla="*/ 167 h 168"/>
                  <a:gd name="T24" fmla="*/ 262 w 312"/>
                  <a:gd name="T25" fmla="*/ 168 h 168"/>
                  <a:gd name="T26" fmla="*/ 257 w 312"/>
                  <a:gd name="T27" fmla="*/ 168 h 168"/>
                  <a:gd name="T28" fmla="*/ 257 w 312"/>
                  <a:gd name="T29" fmla="*/ 168 h 168"/>
                  <a:gd name="T30" fmla="*/ 0 w 312"/>
                  <a:gd name="T31" fmla="*/ 168 h 168"/>
                  <a:gd name="T32" fmla="*/ 0 w 312"/>
                  <a:gd name="T33" fmla="*/ 168 h 168"/>
                  <a:gd name="T34" fmla="*/ 0 w 312"/>
                  <a:gd name="T35" fmla="*/ 0 h 168"/>
                  <a:gd name="T36" fmla="*/ 0 w 312"/>
                  <a:gd name="T37" fmla="*/ 0 h 168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312"/>
                  <a:gd name="T58" fmla="*/ 0 h 168"/>
                  <a:gd name="T59" fmla="*/ 312 w 312"/>
                  <a:gd name="T60" fmla="*/ 168 h 168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312" h="168">
                    <a:moveTo>
                      <a:pt x="0" y="0"/>
                    </a:moveTo>
                    <a:lnTo>
                      <a:pt x="0" y="0"/>
                    </a:lnTo>
                    <a:lnTo>
                      <a:pt x="312" y="0"/>
                    </a:lnTo>
                    <a:lnTo>
                      <a:pt x="312" y="0"/>
                    </a:lnTo>
                    <a:lnTo>
                      <a:pt x="295" y="140"/>
                    </a:lnTo>
                    <a:lnTo>
                      <a:pt x="295" y="140"/>
                    </a:lnTo>
                    <a:lnTo>
                      <a:pt x="294" y="147"/>
                    </a:lnTo>
                    <a:lnTo>
                      <a:pt x="291" y="152"/>
                    </a:lnTo>
                    <a:lnTo>
                      <a:pt x="285" y="156"/>
                    </a:lnTo>
                    <a:lnTo>
                      <a:pt x="280" y="160"/>
                    </a:lnTo>
                    <a:lnTo>
                      <a:pt x="275" y="164"/>
                    </a:lnTo>
                    <a:lnTo>
                      <a:pt x="269" y="167"/>
                    </a:lnTo>
                    <a:lnTo>
                      <a:pt x="262" y="168"/>
                    </a:lnTo>
                    <a:lnTo>
                      <a:pt x="257" y="168"/>
                    </a:lnTo>
                    <a:lnTo>
                      <a:pt x="257" y="168"/>
                    </a:lnTo>
                    <a:lnTo>
                      <a:pt x="0" y="168"/>
                    </a:lnTo>
                    <a:lnTo>
                      <a:pt x="0" y="168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zh-CN">
                  <a:solidFill>
                    <a:srgbClr val="000000"/>
                  </a:solidFill>
                  <a:latin typeface="Impact" pitchFamily="34" charset="0"/>
                  <a:ea typeface="微软雅黑" pitchFamily="34" charset="-122"/>
                  <a:sym typeface="Impact" pitchFamily="34" charset="0"/>
                </a:endParaRPr>
              </a:p>
            </p:txBody>
          </p:sp>
          <p:sp>
            <p:nvSpPr>
              <p:cNvPr id="141" name="Freeform 23"/>
              <p:cNvSpPr>
                <a:spLocks noChangeArrowheads="1"/>
              </p:cNvSpPr>
              <p:nvPr/>
            </p:nvSpPr>
            <p:spPr bwMode="auto">
              <a:xfrm>
                <a:off x="925512" y="152400"/>
                <a:ext cx="488950" cy="266700"/>
              </a:xfrm>
              <a:custGeom>
                <a:avLst/>
                <a:gdLst>
                  <a:gd name="T0" fmla="*/ 0 w 308"/>
                  <a:gd name="T1" fmla="*/ 0 h 168"/>
                  <a:gd name="T2" fmla="*/ 0 w 308"/>
                  <a:gd name="T3" fmla="*/ 0 h 168"/>
                  <a:gd name="T4" fmla="*/ 308 w 308"/>
                  <a:gd name="T5" fmla="*/ 0 h 168"/>
                  <a:gd name="T6" fmla="*/ 308 w 308"/>
                  <a:gd name="T7" fmla="*/ 0 h 168"/>
                  <a:gd name="T8" fmla="*/ 291 w 308"/>
                  <a:gd name="T9" fmla="*/ 140 h 168"/>
                  <a:gd name="T10" fmla="*/ 291 w 308"/>
                  <a:gd name="T11" fmla="*/ 140 h 168"/>
                  <a:gd name="T12" fmla="*/ 290 w 308"/>
                  <a:gd name="T13" fmla="*/ 147 h 168"/>
                  <a:gd name="T14" fmla="*/ 287 w 308"/>
                  <a:gd name="T15" fmla="*/ 152 h 168"/>
                  <a:gd name="T16" fmla="*/ 281 w 308"/>
                  <a:gd name="T17" fmla="*/ 156 h 168"/>
                  <a:gd name="T18" fmla="*/ 277 w 308"/>
                  <a:gd name="T19" fmla="*/ 160 h 168"/>
                  <a:gd name="T20" fmla="*/ 271 w 308"/>
                  <a:gd name="T21" fmla="*/ 164 h 168"/>
                  <a:gd name="T22" fmla="*/ 265 w 308"/>
                  <a:gd name="T23" fmla="*/ 166 h 168"/>
                  <a:gd name="T24" fmla="*/ 258 w 308"/>
                  <a:gd name="T25" fmla="*/ 168 h 168"/>
                  <a:gd name="T26" fmla="*/ 253 w 308"/>
                  <a:gd name="T27" fmla="*/ 168 h 168"/>
                  <a:gd name="T28" fmla="*/ 253 w 308"/>
                  <a:gd name="T29" fmla="*/ 168 h 168"/>
                  <a:gd name="T30" fmla="*/ 0 w 308"/>
                  <a:gd name="T31" fmla="*/ 167 h 168"/>
                  <a:gd name="T32" fmla="*/ 0 w 308"/>
                  <a:gd name="T33" fmla="*/ 167 h 168"/>
                  <a:gd name="T34" fmla="*/ 0 w 308"/>
                  <a:gd name="T35" fmla="*/ 0 h 168"/>
                  <a:gd name="T36" fmla="*/ 0 w 308"/>
                  <a:gd name="T37" fmla="*/ 0 h 168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308"/>
                  <a:gd name="T58" fmla="*/ 0 h 168"/>
                  <a:gd name="T59" fmla="*/ 308 w 308"/>
                  <a:gd name="T60" fmla="*/ 168 h 168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308" h="168">
                    <a:moveTo>
                      <a:pt x="0" y="0"/>
                    </a:moveTo>
                    <a:lnTo>
                      <a:pt x="0" y="0"/>
                    </a:lnTo>
                    <a:lnTo>
                      <a:pt x="308" y="0"/>
                    </a:lnTo>
                    <a:lnTo>
                      <a:pt x="308" y="0"/>
                    </a:lnTo>
                    <a:lnTo>
                      <a:pt x="291" y="140"/>
                    </a:lnTo>
                    <a:lnTo>
                      <a:pt x="291" y="140"/>
                    </a:lnTo>
                    <a:lnTo>
                      <a:pt x="290" y="147"/>
                    </a:lnTo>
                    <a:lnTo>
                      <a:pt x="287" y="152"/>
                    </a:lnTo>
                    <a:lnTo>
                      <a:pt x="281" y="156"/>
                    </a:lnTo>
                    <a:lnTo>
                      <a:pt x="277" y="160"/>
                    </a:lnTo>
                    <a:lnTo>
                      <a:pt x="271" y="164"/>
                    </a:lnTo>
                    <a:lnTo>
                      <a:pt x="265" y="166"/>
                    </a:lnTo>
                    <a:lnTo>
                      <a:pt x="258" y="168"/>
                    </a:lnTo>
                    <a:lnTo>
                      <a:pt x="253" y="168"/>
                    </a:lnTo>
                    <a:lnTo>
                      <a:pt x="253" y="168"/>
                    </a:lnTo>
                    <a:lnTo>
                      <a:pt x="0" y="167"/>
                    </a:lnTo>
                    <a:lnTo>
                      <a:pt x="0" y="167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zh-CN">
                  <a:solidFill>
                    <a:srgbClr val="000000"/>
                  </a:solidFill>
                  <a:latin typeface="Impact" pitchFamily="34" charset="0"/>
                  <a:ea typeface="微软雅黑" pitchFamily="34" charset="-122"/>
                  <a:sym typeface="Impact" pitchFamily="34" charset="0"/>
                </a:endParaRPr>
              </a:p>
            </p:txBody>
          </p:sp>
          <p:sp>
            <p:nvSpPr>
              <p:cNvPr id="142" name="Freeform 24"/>
              <p:cNvSpPr>
                <a:spLocks noChangeArrowheads="1"/>
              </p:cNvSpPr>
              <p:nvPr/>
            </p:nvSpPr>
            <p:spPr bwMode="auto">
              <a:xfrm>
                <a:off x="931862" y="152400"/>
                <a:ext cx="482600" cy="266700"/>
              </a:xfrm>
              <a:custGeom>
                <a:avLst/>
                <a:gdLst>
                  <a:gd name="T0" fmla="*/ 0 w 304"/>
                  <a:gd name="T1" fmla="*/ 0 h 168"/>
                  <a:gd name="T2" fmla="*/ 0 w 304"/>
                  <a:gd name="T3" fmla="*/ 0 h 168"/>
                  <a:gd name="T4" fmla="*/ 304 w 304"/>
                  <a:gd name="T5" fmla="*/ 0 h 168"/>
                  <a:gd name="T6" fmla="*/ 304 w 304"/>
                  <a:gd name="T7" fmla="*/ 0 h 168"/>
                  <a:gd name="T8" fmla="*/ 287 w 304"/>
                  <a:gd name="T9" fmla="*/ 140 h 168"/>
                  <a:gd name="T10" fmla="*/ 287 w 304"/>
                  <a:gd name="T11" fmla="*/ 140 h 168"/>
                  <a:gd name="T12" fmla="*/ 286 w 304"/>
                  <a:gd name="T13" fmla="*/ 147 h 168"/>
                  <a:gd name="T14" fmla="*/ 283 w 304"/>
                  <a:gd name="T15" fmla="*/ 152 h 168"/>
                  <a:gd name="T16" fmla="*/ 279 w 304"/>
                  <a:gd name="T17" fmla="*/ 156 h 168"/>
                  <a:gd name="T18" fmla="*/ 273 w 304"/>
                  <a:gd name="T19" fmla="*/ 160 h 168"/>
                  <a:gd name="T20" fmla="*/ 267 w 304"/>
                  <a:gd name="T21" fmla="*/ 164 h 168"/>
                  <a:gd name="T22" fmla="*/ 261 w 304"/>
                  <a:gd name="T23" fmla="*/ 166 h 168"/>
                  <a:gd name="T24" fmla="*/ 254 w 304"/>
                  <a:gd name="T25" fmla="*/ 167 h 168"/>
                  <a:gd name="T26" fmla="*/ 249 w 304"/>
                  <a:gd name="T27" fmla="*/ 168 h 168"/>
                  <a:gd name="T28" fmla="*/ 249 w 304"/>
                  <a:gd name="T29" fmla="*/ 168 h 168"/>
                  <a:gd name="T30" fmla="*/ 0 w 304"/>
                  <a:gd name="T31" fmla="*/ 166 h 168"/>
                  <a:gd name="T32" fmla="*/ 0 w 304"/>
                  <a:gd name="T33" fmla="*/ 166 h 168"/>
                  <a:gd name="T34" fmla="*/ 0 w 304"/>
                  <a:gd name="T35" fmla="*/ 0 h 168"/>
                  <a:gd name="T36" fmla="*/ 0 w 304"/>
                  <a:gd name="T37" fmla="*/ 0 h 168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304"/>
                  <a:gd name="T58" fmla="*/ 0 h 168"/>
                  <a:gd name="T59" fmla="*/ 304 w 304"/>
                  <a:gd name="T60" fmla="*/ 168 h 168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304" h="168">
                    <a:moveTo>
                      <a:pt x="0" y="0"/>
                    </a:moveTo>
                    <a:lnTo>
                      <a:pt x="0" y="0"/>
                    </a:lnTo>
                    <a:lnTo>
                      <a:pt x="304" y="0"/>
                    </a:lnTo>
                    <a:lnTo>
                      <a:pt x="304" y="0"/>
                    </a:lnTo>
                    <a:lnTo>
                      <a:pt x="287" y="140"/>
                    </a:lnTo>
                    <a:lnTo>
                      <a:pt x="287" y="140"/>
                    </a:lnTo>
                    <a:lnTo>
                      <a:pt x="286" y="147"/>
                    </a:lnTo>
                    <a:lnTo>
                      <a:pt x="283" y="152"/>
                    </a:lnTo>
                    <a:lnTo>
                      <a:pt x="279" y="156"/>
                    </a:lnTo>
                    <a:lnTo>
                      <a:pt x="273" y="160"/>
                    </a:lnTo>
                    <a:lnTo>
                      <a:pt x="267" y="164"/>
                    </a:lnTo>
                    <a:lnTo>
                      <a:pt x="261" y="166"/>
                    </a:lnTo>
                    <a:lnTo>
                      <a:pt x="254" y="167"/>
                    </a:lnTo>
                    <a:lnTo>
                      <a:pt x="249" y="168"/>
                    </a:lnTo>
                    <a:lnTo>
                      <a:pt x="249" y="168"/>
                    </a:lnTo>
                    <a:lnTo>
                      <a:pt x="0" y="166"/>
                    </a:lnTo>
                    <a:lnTo>
                      <a:pt x="0" y="166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zh-CN">
                  <a:solidFill>
                    <a:srgbClr val="000000"/>
                  </a:solidFill>
                  <a:latin typeface="Impact" pitchFamily="34" charset="0"/>
                  <a:ea typeface="微软雅黑" pitchFamily="34" charset="-122"/>
                  <a:sym typeface="Impact" pitchFamily="34" charset="0"/>
                </a:endParaRPr>
              </a:p>
            </p:txBody>
          </p:sp>
          <p:sp>
            <p:nvSpPr>
              <p:cNvPr id="143" name="Freeform 25"/>
              <p:cNvSpPr>
                <a:spLocks noChangeArrowheads="1"/>
              </p:cNvSpPr>
              <p:nvPr/>
            </p:nvSpPr>
            <p:spPr bwMode="auto">
              <a:xfrm>
                <a:off x="938212" y="152400"/>
                <a:ext cx="476250" cy="266700"/>
              </a:xfrm>
              <a:custGeom>
                <a:avLst/>
                <a:gdLst>
                  <a:gd name="T0" fmla="*/ 0 w 300"/>
                  <a:gd name="T1" fmla="*/ 0 h 168"/>
                  <a:gd name="T2" fmla="*/ 0 w 300"/>
                  <a:gd name="T3" fmla="*/ 0 h 168"/>
                  <a:gd name="T4" fmla="*/ 300 w 300"/>
                  <a:gd name="T5" fmla="*/ 0 h 168"/>
                  <a:gd name="T6" fmla="*/ 300 w 300"/>
                  <a:gd name="T7" fmla="*/ 0 h 168"/>
                  <a:gd name="T8" fmla="*/ 283 w 300"/>
                  <a:gd name="T9" fmla="*/ 140 h 168"/>
                  <a:gd name="T10" fmla="*/ 283 w 300"/>
                  <a:gd name="T11" fmla="*/ 140 h 168"/>
                  <a:gd name="T12" fmla="*/ 282 w 300"/>
                  <a:gd name="T13" fmla="*/ 147 h 168"/>
                  <a:gd name="T14" fmla="*/ 279 w 300"/>
                  <a:gd name="T15" fmla="*/ 152 h 168"/>
                  <a:gd name="T16" fmla="*/ 275 w 300"/>
                  <a:gd name="T17" fmla="*/ 156 h 168"/>
                  <a:gd name="T18" fmla="*/ 269 w 300"/>
                  <a:gd name="T19" fmla="*/ 160 h 168"/>
                  <a:gd name="T20" fmla="*/ 264 w 300"/>
                  <a:gd name="T21" fmla="*/ 163 h 168"/>
                  <a:gd name="T22" fmla="*/ 257 w 300"/>
                  <a:gd name="T23" fmla="*/ 166 h 168"/>
                  <a:gd name="T24" fmla="*/ 252 w 300"/>
                  <a:gd name="T25" fmla="*/ 167 h 168"/>
                  <a:gd name="T26" fmla="*/ 245 w 300"/>
                  <a:gd name="T27" fmla="*/ 168 h 168"/>
                  <a:gd name="T28" fmla="*/ 245 w 300"/>
                  <a:gd name="T29" fmla="*/ 168 h 168"/>
                  <a:gd name="T30" fmla="*/ 0 w 300"/>
                  <a:gd name="T31" fmla="*/ 164 h 168"/>
                  <a:gd name="T32" fmla="*/ 0 w 300"/>
                  <a:gd name="T33" fmla="*/ 164 h 168"/>
                  <a:gd name="T34" fmla="*/ 0 w 300"/>
                  <a:gd name="T35" fmla="*/ 0 h 168"/>
                  <a:gd name="T36" fmla="*/ 0 w 300"/>
                  <a:gd name="T37" fmla="*/ 0 h 168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300"/>
                  <a:gd name="T58" fmla="*/ 0 h 168"/>
                  <a:gd name="T59" fmla="*/ 300 w 300"/>
                  <a:gd name="T60" fmla="*/ 168 h 168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300" h="168">
                    <a:moveTo>
                      <a:pt x="0" y="0"/>
                    </a:moveTo>
                    <a:lnTo>
                      <a:pt x="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283" y="140"/>
                    </a:lnTo>
                    <a:lnTo>
                      <a:pt x="283" y="140"/>
                    </a:lnTo>
                    <a:lnTo>
                      <a:pt x="282" y="147"/>
                    </a:lnTo>
                    <a:lnTo>
                      <a:pt x="279" y="152"/>
                    </a:lnTo>
                    <a:lnTo>
                      <a:pt x="275" y="156"/>
                    </a:lnTo>
                    <a:lnTo>
                      <a:pt x="269" y="160"/>
                    </a:lnTo>
                    <a:lnTo>
                      <a:pt x="264" y="163"/>
                    </a:lnTo>
                    <a:lnTo>
                      <a:pt x="257" y="166"/>
                    </a:lnTo>
                    <a:lnTo>
                      <a:pt x="252" y="167"/>
                    </a:lnTo>
                    <a:lnTo>
                      <a:pt x="245" y="168"/>
                    </a:lnTo>
                    <a:lnTo>
                      <a:pt x="245" y="168"/>
                    </a:lnTo>
                    <a:lnTo>
                      <a:pt x="0" y="164"/>
                    </a:lnTo>
                    <a:lnTo>
                      <a:pt x="0" y="16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zh-CN">
                  <a:solidFill>
                    <a:srgbClr val="000000"/>
                  </a:solidFill>
                  <a:latin typeface="Impact" pitchFamily="34" charset="0"/>
                  <a:ea typeface="微软雅黑" pitchFamily="34" charset="-122"/>
                  <a:sym typeface="Impact" pitchFamily="34" charset="0"/>
                </a:endParaRPr>
              </a:p>
            </p:txBody>
          </p:sp>
          <p:sp>
            <p:nvSpPr>
              <p:cNvPr id="144" name="Freeform 26"/>
              <p:cNvSpPr>
                <a:spLocks noChangeArrowheads="1"/>
              </p:cNvSpPr>
              <p:nvPr/>
            </p:nvSpPr>
            <p:spPr bwMode="auto">
              <a:xfrm>
                <a:off x="942975" y="152400"/>
                <a:ext cx="471488" cy="266700"/>
              </a:xfrm>
              <a:custGeom>
                <a:avLst/>
                <a:gdLst>
                  <a:gd name="T0" fmla="*/ 0 w 297"/>
                  <a:gd name="T1" fmla="*/ 0 h 168"/>
                  <a:gd name="T2" fmla="*/ 0 w 297"/>
                  <a:gd name="T3" fmla="*/ 0 h 168"/>
                  <a:gd name="T4" fmla="*/ 297 w 297"/>
                  <a:gd name="T5" fmla="*/ 0 h 168"/>
                  <a:gd name="T6" fmla="*/ 297 w 297"/>
                  <a:gd name="T7" fmla="*/ 0 h 168"/>
                  <a:gd name="T8" fmla="*/ 280 w 297"/>
                  <a:gd name="T9" fmla="*/ 140 h 168"/>
                  <a:gd name="T10" fmla="*/ 280 w 297"/>
                  <a:gd name="T11" fmla="*/ 140 h 168"/>
                  <a:gd name="T12" fmla="*/ 279 w 297"/>
                  <a:gd name="T13" fmla="*/ 147 h 168"/>
                  <a:gd name="T14" fmla="*/ 276 w 297"/>
                  <a:gd name="T15" fmla="*/ 152 h 168"/>
                  <a:gd name="T16" fmla="*/ 272 w 297"/>
                  <a:gd name="T17" fmla="*/ 156 h 168"/>
                  <a:gd name="T18" fmla="*/ 266 w 297"/>
                  <a:gd name="T19" fmla="*/ 160 h 168"/>
                  <a:gd name="T20" fmla="*/ 261 w 297"/>
                  <a:gd name="T21" fmla="*/ 163 h 168"/>
                  <a:gd name="T22" fmla="*/ 254 w 297"/>
                  <a:gd name="T23" fmla="*/ 166 h 168"/>
                  <a:gd name="T24" fmla="*/ 249 w 297"/>
                  <a:gd name="T25" fmla="*/ 167 h 168"/>
                  <a:gd name="T26" fmla="*/ 243 w 297"/>
                  <a:gd name="T27" fmla="*/ 168 h 168"/>
                  <a:gd name="T28" fmla="*/ 243 w 297"/>
                  <a:gd name="T29" fmla="*/ 168 h 168"/>
                  <a:gd name="T30" fmla="*/ 1 w 297"/>
                  <a:gd name="T31" fmla="*/ 163 h 168"/>
                  <a:gd name="T32" fmla="*/ 1 w 297"/>
                  <a:gd name="T33" fmla="*/ 163 h 168"/>
                  <a:gd name="T34" fmla="*/ 0 w 297"/>
                  <a:gd name="T35" fmla="*/ 0 h 168"/>
                  <a:gd name="T36" fmla="*/ 0 w 297"/>
                  <a:gd name="T37" fmla="*/ 0 h 168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297"/>
                  <a:gd name="T58" fmla="*/ 0 h 168"/>
                  <a:gd name="T59" fmla="*/ 297 w 297"/>
                  <a:gd name="T60" fmla="*/ 168 h 168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297" h="168">
                    <a:moveTo>
                      <a:pt x="0" y="0"/>
                    </a:moveTo>
                    <a:lnTo>
                      <a:pt x="0" y="0"/>
                    </a:lnTo>
                    <a:lnTo>
                      <a:pt x="297" y="0"/>
                    </a:lnTo>
                    <a:lnTo>
                      <a:pt x="297" y="0"/>
                    </a:lnTo>
                    <a:lnTo>
                      <a:pt x="280" y="140"/>
                    </a:lnTo>
                    <a:lnTo>
                      <a:pt x="280" y="140"/>
                    </a:lnTo>
                    <a:lnTo>
                      <a:pt x="279" y="147"/>
                    </a:lnTo>
                    <a:lnTo>
                      <a:pt x="276" y="152"/>
                    </a:lnTo>
                    <a:lnTo>
                      <a:pt x="272" y="156"/>
                    </a:lnTo>
                    <a:lnTo>
                      <a:pt x="266" y="160"/>
                    </a:lnTo>
                    <a:lnTo>
                      <a:pt x="261" y="163"/>
                    </a:lnTo>
                    <a:lnTo>
                      <a:pt x="254" y="166"/>
                    </a:lnTo>
                    <a:lnTo>
                      <a:pt x="249" y="167"/>
                    </a:lnTo>
                    <a:lnTo>
                      <a:pt x="243" y="168"/>
                    </a:lnTo>
                    <a:lnTo>
                      <a:pt x="243" y="168"/>
                    </a:lnTo>
                    <a:lnTo>
                      <a:pt x="1" y="163"/>
                    </a:lnTo>
                    <a:lnTo>
                      <a:pt x="1" y="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zh-CN">
                  <a:solidFill>
                    <a:srgbClr val="000000"/>
                  </a:solidFill>
                  <a:latin typeface="Impact" pitchFamily="34" charset="0"/>
                  <a:ea typeface="微软雅黑" pitchFamily="34" charset="-122"/>
                  <a:sym typeface="Impact" pitchFamily="34" charset="0"/>
                </a:endParaRPr>
              </a:p>
            </p:txBody>
          </p:sp>
          <p:sp>
            <p:nvSpPr>
              <p:cNvPr id="145" name="Freeform 27"/>
              <p:cNvSpPr>
                <a:spLocks noChangeArrowheads="1"/>
              </p:cNvSpPr>
              <p:nvPr/>
            </p:nvSpPr>
            <p:spPr bwMode="auto">
              <a:xfrm>
                <a:off x="949325" y="152400"/>
                <a:ext cx="465138" cy="266700"/>
              </a:xfrm>
              <a:custGeom>
                <a:avLst/>
                <a:gdLst>
                  <a:gd name="T0" fmla="*/ 0 w 293"/>
                  <a:gd name="T1" fmla="*/ 0 h 168"/>
                  <a:gd name="T2" fmla="*/ 0 w 293"/>
                  <a:gd name="T3" fmla="*/ 0 h 168"/>
                  <a:gd name="T4" fmla="*/ 293 w 293"/>
                  <a:gd name="T5" fmla="*/ 0 h 168"/>
                  <a:gd name="T6" fmla="*/ 293 w 293"/>
                  <a:gd name="T7" fmla="*/ 0 h 168"/>
                  <a:gd name="T8" fmla="*/ 276 w 293"/>
                  <a:gd name="T9" fmla="*/ 140 h 168"/>
                  <a:gd name="T10" fmla="*/ 276 w 293"/>
                  <a:gd name="T11" fmla="*/ 140 h 168"/>
                  <a:gd name="T12" fmla="*/ 275 w 293"/>
                  <a:gd name="T13" fmla="*/ 147 h 168"/>
                  <a:gd name="T14" fmla="*/ 272 w 293"/>
                  <a:gd name="T15" fmla="*/ 152 h 168"/>
                  <a:gd name="T16" fmla="*/ 268 w 293"/>
                  <a:gd name="T17" fmla="*/ 156 h 168"/>
                  <a:gd name="T18" fmla="*/ 262 w 293"/>
                  <a:gd name="T19" fmla="*/ 160 h 168"/>
                  <a:gd name="T20" fmla="*/ 257 w 293"/>
                  <a:gd name="T21" fmla="*/ 163 h 168"/>
                  <a:gd name="T22" fmla="*/ 250 w 293"/>
                  <a:gd name="T23" fmla="*/ 166 h 168"/>
                  <a:gd name="T24" fmla="*/ 245 w 293"/>
                  <a:gd name="T25" fmla="*/ 167 h 168"/>
                  <a:gd name="T26" fmla="*/ 239 w 293"/>
                  <a:gd name="T27" fmla="*/ 168 h 168"/>
                  <a:gd name="T28" fmla="*/ 239 w 293"/>
                  <a:gd name="T29" fmla="*/ 168 h 168"/>
                  <a:gd name="T30" fmla="*/ 0 w 293"/>
                  <a:gd name="T31" fmla="*/ 163 h 168"/>
                  <a:gd name="T32" fmla="*/ 0 w 293"/>
                  <a:gd name="T33" fmla="*/ 163 h 168"/>
                  <a:gd name="T34" fmla="*/ 0 w 293"/>
                  <a:gd name="T35" fmla="*/ 0 h 168"/>
                  <a:gd name="T36" fmla="*/ 0 w 293"/>
                  <a:gd name="T37" fmla="*/ 0 h 168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293"/>
                  <a:gd name="T58" fmla="*/ 0 h 168"/>
                  <a:gd name="T59" fmla="*/ 293 w 293"/>
                  <a:gd name="T60" fmla="*/ 168 h 168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293" h="168">
                    <a:moveTo>
                      <a:pt x="0" y="0"/>
                    </a:moveTo>
                    <a:lnTo>
                      <a:pt x="0" y="0"/>
                    </a:lnTo>
                    <a:lnTo>
                      <a:pt x="293" y="0"/>
                    </a:lnTo>
                    <a:lnTo>
                      <a:pt x="293" y="0"/>
                    </a:lnTo>
                    <a:lnTo>
                      <a:pt x="276" y="140"/>
                    </a:lnTo>
                    <a:lnTo>
                      <a:pt x="276" y="140"/>
                    </a:lnTo>
                    <a:lnTo>
                      <a:pt x="275" y="147"/>
                    </a:lnTo>
                    <a:lnTo>
                      <a:pt x="272" y="152"/>
                    </a:lnTo>
                    <a:lnTo>
                      <a:pt x="268" y="156"/>
                    </a:lnTo>
                    <a:lnTo>
                      <a:pt x="262" y="160"/>
                    </a:lnTo>
                    <a:lnTo>
                      <a:pt x="257" y="163"/>
                    </a:lnTo>
                    <a:lnTo>
                      <a:pt x="250" y="166"/>
                    </a:lnTo>
                    <a:lnTo>
                      <a:pt x="245" y="167"/>
                    </a:lnTo>
                    <a:lnTo>
                      <a:pt x="239" y="168"/>
                    </a:lnTo>
                    <a:lnTo>
                      <a:pt x="239" y="168"/>
                    </a:lnTo>
                    <a:lnTo>
                      <a:pt x="0" y="163"/>
                    </a:lnTo>
                    <a:lnTo>
                      <a:pt x="0" y="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zh-CN">
                  <a:solidFill>
                    <a:srgbClr val="000000"/>
                  </a:solidFill>
                  <a:latin typeface="Impact" pitchFamily="34" charset="0"/>
                  <a:ea typeface="微软雅黑" pitchFamily="34" charset="-122"/>
                  <a:sym typeface="Impact" pitchFamily="34" charset="0"/>
                </a:endParaRPr>
              </a:p>
            </p:txBody>
          </p:sp>
          <p:sp>
            <p:nvSpPr>
              <p:cNvPr id="146" name="Freeform 28"/>
              <p:cNvSpPr>
                <a:spLocks noChangeArrowheads="1"/>
              </p:cNvSpPr>
              <p:nvPr/>
            </p:nvSpPr>
            <p:spPr bwMode="auto">
              <a:xfrm>
                <a:off x="955675" y="152400"/>
                <a:ext cx="458788" cy="266700"/>
              </a:xfrm>
              <a:custGeom>
                <a:avLst/>
                <a:gdLst>
                  <a:gd name="T0" fmla="*/ 0 w 289"/>
                  <a:gd name="T1" fmla="*/ 0 h 168"/>
                  <a:gd name="T2" fmla="*/ 0 w 289"/>
                  <a:gd name="T3" fmla="*/ 0 h 168"/>
                  <a:gd name="T4" fmla="*/ 289 w 289"/>
                  <a:gd name="T5" fmla="*/ 0 h 168"/>
                  <a:gd name="T6" fmla="*/ 289 w 289"/>
                  <a:gd name="T7" fmla="*/ 0 h 168"/>
                  <a:gd name="T8" fmla="*/ 272 w 289"/>
                  <a:gd name="T9" fmla="*/ 140 h 168"/>
                  <a:gd name="T10" fmla="*/ 272 w 289"/>
                  <a:gd name="T11" fmla="*/ 140 h 168"/>
                  <a:gd name="T12" fmla="*/ 271 w 289"/>
                  <a:gd name="T13" fmla="*/ 147 h 168"/>
                  <a:gd name="T14" fmla="*/ 268 w 289"/>
                  <a:gd name="T15" fmla="*/ 151 h 168"/>
                  <a:gd name="T16" fmla="*/ 264 w 289"/>
                  <a:gd name="T17" fmla="*/ 156 h 168"/>
                  <a:gd name="T18" fmla="*/ 258 w 289"/>
                  <a:gd name="T19" fmla="*/ 160 h 168"/>
                  <a:gd name="T20" fmla="*/ 253 w 289"/>
                  <a:gd name="T21" fmla="*/ 163 h 168"/>
                  <a:gd name="T22" fmla="*/ 248 w 289"/>
                  <a:gd name="T23" fmla="*/ 166 h 168"/>
                  <a:gd name="T24" fmla="*/ 235 w 289"/>
                  <a:gd name="T25" fmla="*/ 168 h 168"/>
                  <a:gd name="T26" fmla="*/ 235 w 289"/>
                  <a:gd name="T27" fmla="*/ 168 h 168"/>
                  <a:gd name="T28" fmla="*/ 0 w 289"/>
                  <a:gd name="T29" fmla="*/ 161 h 168"/>
                  <a:gd name="T30" fmla="*/ 0 w 289"/>
                  <a:gd name="T31" fmla="*/ 161 h 168"/>
                  <a:gd name="T32" fmla="*/ 0 w 289"/>
                  <a:gd name="T33" fmla="*/ 0 h 168"/>
                  <a:gd name="T34" fmla="*/ 0 w 289"/>
                  <a:gd name="T35" fmla="*/ 0 h 168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289"/>
                  <a:gd name="T55" fmla="*/ 0 h 168"/>
                  <a:gd name="T56" fmla="*/ 289 w 289"/>
                  <a:gd name="T57" fmla="*/ 168 h 168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289" h="168">
                    <a:moveTo>
                      <a:pt x="0" y="0"/>
                    </a:moveTo>
                    <a:lnTo>
                      <a:pt x="0" y="0"/>
                    </a:lnTo>
                    <a:lnTo>
                      <a:pt x="289" y="0"/>
                    </a:lnTo>
                    <a:lnTo>
                      <a:pt x="289" y="0"/>
                    </a:lnTo>
                    <a:lnTo>
                      <a:pt x="272" y="140"/>
                    </a:lnTo>
                    <a:lnTo>
                      <a:pt x="272" y="140"/>
                    </a:lnTo>
                    <a:lnTo>
                      <a:pt x="271" y="147"/>
                    </a:lnTo>
                    <a:lnTo>
                      <a:pt x="268" y="151"/>
                    </a:lnTo>
                    <a:lnTo>
                      <a:pt x="264" y="156"/>
                    </a:lnTo>
                    <a:lnTo>
                      <a:pt x="258" y="160"/>
                    </a:lnTo>
                    <a:lnTo>
                      <a:pt x="253" y="163"/>
                    </a:lnTo>
                    <a:lnTo>
                      <a:pt x="248" y="166"/>
                    </a:lnTo>
                    <a:lnTo>
                      <a:pt x="235" y="168"/>
                    </a:lnTo>
                    <a:lnTo>
                      <a:pt x="235" y="168"/>
                    </a:lnTo>
                    <a:lnTo>
                      <a:pt x="0" y="161"/>
                    </a:lnTo>
                    <a:lnTo>
                      <a:pt x="0" y="161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zh-CN">
                  <a:solidFill>
                    <a:srgbClr val="000000"/>
                  </a:solidFill>
                  <a:latin typeface="Impact" pitchFamily="34" charset="0"/>
                  <a:ea typeface="微软雅黑" pitchFamily="34" charset="-122"/>
                  <a:sym typeface="Impact" pitchFamily="34" charset="0"/>
                </a:endParaRPr>
              </a:p>
            </p:txBody>
          </p:sp>
          <p:sp>
            <p:nvSpPr>
              <p:cNvPr id="147" name="Freeform 29"/>
              <p:cNvSpPr>
                <a:spLocks noChangeArrowheads="1"/>
              </p:cNvSpPr>
              <p:nvPr/>
            </p:nvSpPr>
            <p:spPr bwMode="auto">
              <a:xfrm>
                <a:off x="962025" y="152400"/>
                <a:ext cx="452438" cy="265113"/>
              </a:xfrm>
              <a:custGeom>
                <a:avLst/>
                <a:gdLst>
                  <a:gd name="T0" fmla="*/ 0 w 285"/>
                  <a:gd name="T1" fmla="*/ 0 h 167"/>
                  <a:gd name="T2" fmla="*/ 0 w 285"/>
                  <a:gd name="T3" fmla="*/ 0 h 167"/>
                  <a:gd name="T4" fmla="*/ 285 w 285"/>
                  <a:gd name="T5" fmla="*/ 0 h 167"/>
                  <a:gd name="T6" fmla="*/ 285 w 285"/>
                  <a:gd name="T7" fmla="*/ 0 h 167"/>
                  <a:gd name="T8" fmla="*/ 268 w 285"/>
                  <a:gd name="T9" fmla="*/ 140 h 167"/>
                  <a:gd name="T10" fmla="*/ 268 w 285"/>
                  <a:gd name="T11" fmla="*/ 140 h 167"/>
                  <a:gd name="T12" fmla="*/ 267 w 285"/>
                  <a:gd name="T13" fmla="*/ 147 h 167"/>
                  <a:gd name="T14" fmla="*/ 264 w 285"/>
                  <a:gd name="T15" fmla="*/ 151 h 167"/>
                  <a:gd name="T16" fmla="*/ 260 w 285"/>
                  <a:gd name="T17" fmla="*/ 156 h 167"/>
                  <a:gd name="T18" fmla="*/ 254 w 285"/>
                  <a:gd name="T19" fmla="*/ 160 h 167"/>
                  <a:gd name="T20" fmla="*/ 249 w 285"/>
                  <a:gd name="T21" fmla="*/ 163 h 167"/>
                  <a:gd name="T22" fmla="*/ 244 w 285"/>
                  <a:gd name="T23" fmla="*/ 166 h 167"/>
                  <a:gd name="T24" fmla="*/ 231 w 285"/>
                  <a:gd name="T25" fmla="*/ 167 h 167"/>
                  <a:gd name="T26" fmla="*/ 231 w 285"/>
                  <a:gd name="T27" fmla="*/ 167 h 167"/>
                  <a:gd name="T28" fmla="*/ 0 w 285"/>
                  <a:gd name="T29" fmla="*/ 160 h 167"/>
                  <a:gd name="T30" fmla="*/ 0 w 285"/>
                  <a:gd name="T31" fmla="*/ 160 h 167"/>
                  <a:gd name="T32" fmla="*/ 0 w 285"/>
                  <a:gd name="T33" fmla="*/ 0 h 167"/>
                  <a:gd name="T34" fmla="*/ 0 w 285"/>
                  <a:gd name="T35" fmla="*/ 0 h 167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285"/>
                  <a:gd name="T55" fmla="*/ 0 h 167"/>
                  <a:gd name="T56" fmla="*/ 285 w 285"/>
                  <a:gd name="T57" fmla="*/ 167 h 167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285" h="167">
                    <a:moveTo>
                      <a:pt x="0" y="0"/>
                    </a:moveTo>
                    <a:lnTo>
                      <a:pt x="0" y="0"/>
                    </a:lnTo>
                    <a:lnTo>
                      <a:pt x="285" y="0"/>
                    </a:lnTo>
                    <a:lnTo>
                      <a:pt x="285" y="0"/>
                    </a:lnTo>
                    <a:lnTo>
                      <a:pt x="268" y="140"/>
                    </a:lnTo>
                    <a:lnTo>
                      <a:pt x="268" y="140"/>
                    </a:lnTo>
                    <a:lnTo>
                      <a:pt x="267" y="147"/>
                    </a:lnTo>
                    <a:lnTo>
                      <a:pt x="264" y="151"/>
                    </a:lnTo>
                    <a:lnTo>
                      <a:pt x="260" y="156"/>
                    </a:lnTo>
                    <a:lnTo>
                      <a:pt x="254" y="160"/>
                    </a:lnTo>
                    <a:lnTo>
                      <a:pt x="249" y="163"/>
                    </a:lnTo>
                    <a:lnTo>
                      <a:pt x="244" y="166"/>
                    </a:lnTo>
                    <a:lnTo>
                      <a:pt x="231" y="167"/>
                    </a:lnTo>
                    <a:lnTo>
                      <a:pt x="231" y="167"/>
                    </a:lnTo>
                    <a:lnTo>
                      <a:pt x="0" y="160"/>
                    </a:lnTo>
                    <a:lnTo>
                      <a:pt x="0" y="16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zh-CN">
                  <a:solidFill>
                    <a:srgbClr val="000000"/>
                  </a:solidFill>
                  <a:latin typeface="Impact" pitchFamily="34" charset="0"/>
                  <a:ea typeface="微软雅黑" pitchFamily="34" charset="-122"/>
                  <a:sym typeface="Impact" pitchFamily="34" charset="0"/>
                </a:endParaRPr>
              </a:p>
            </p:txBody>
          </p:sp>
          <p:sp>
            <p:nvSpPr>
              <p:cNvPr id="148" name="Freeform 30"/>
              <p:cNvSpPr>
                <a:spLocks noChangeArrowheads="1"/>
              </p:cNvSpPr>
              <p:nvPr/>
            </p:nvSpPr>
            <p:spPr bwMode="auto">
              <a:xfrm>
                <a:off x="968375" y="152400"/>
                <a:ext cx="446088" cy="265113"/>
              </a:xfrm>
              <a:custGeom>
                <a:avLst/>
                <a:gdLst>
                  <a:gd name="T0" fmla="*/ 0 w 281"/>
                  <a:gd name="T1" fmla="*/ 0 h 167"/>
                  <a:gd name="T2" fmla="*/ 0 w 281"/>
                  <a:gd name="T3" fmla="*/ 0 h 167"/>
                  <a:gd name="T4" fmla="*/ 281 w 281"/>
                  <a:gd name="T5" fmla="*/ 0 h 167"/>
                  <a:gd name="T6" fmla="*/ 281 w 281"/>
                  <a:gd name="T7" fmla="*/ 0 h 167"/>
                  <a:gd name="T8" fmla="*/ 264 w 281"/>
                  <a:gd name="T9" fmla="*/ 140 h 167"/>
                  <a:gd name="T10" fmla="*/ 264 w 281"/>
                  <a:gd name="T11" fmla="*/ 140 h 167"/>
                  <a:gd name="T12" fmla="*/ 263 w 281"/>
                  <a:gd name="T13" fmla="*/ 145 h 167"/>
                  <a:gd name="T14" fmla="*/ 260 w 281"/>
                  <a:gd name="T15" fmla="*/ 151 h 167"/>
                  <a:gd name="T16" fmla="*/ 256 w 281"/>
                  <a:gd name="T17" fmla="*/ 156 h 167"/>
                  <a:gd name="T18" fmla="*/ 250 w 281"/>
                  <a:gd name="T19" fmla="*/ 160 h 167"/>
                  <a:gd name="T20" fmla="*/ 245 w 281"/>
                  <a:gd name="T21" fmla="*/ 163 h 167"/>
                  <a:gd name="T22" fmla="*/ 240 w 281"/>
                  <a:gd name="T23" fmla="*/ 166 h 167"/>
                  <a:gd name="T24" fmla="*/ 229 w 281"/>
                  <a:gd name="T25" fmla="*/ 167 h 167"/>
                  <a:gd name="T26" fmla="*/ 229 w 281"/>
                  <a:gd name="T27" fmla="*/ 167 h 167"/>
                  <a:gd name="T28" fmla="*/ 0 w 281"/>
                  <a:gd name="T29" fmla="*/ 159 h 167"/>
                  <a:gd name="T30" fmla="*/ 0 w 281"/>
                  <a:gd name="T31" fmla="*/ 159 h 167"/>
                  <a:gd name="T32" fmla="*/ 0 w 281"/>
                  <a:gd name="T33" fmla="*/ 0 h 167"/>
                  <a:gd name="T34" fmla="*/ 0 w 281"/>
                  <a:gd name="T35" fmla="*/ 0 h 167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281"/>
                  <a:gd name="T55" fmla="*/ 0 h 167"/>
                  <a:gd name="T56" fmla="*/ 281 w 281"/>
                  <a:gd name="T57" fmla="*/ 167 h 167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281" h="167">
                    <a:moveTo>
                      <a:pt x="0" y="0"/>
                    </a:moveTo>
                    <a:lnTo>
                      <a:pt x="0" y="0"/>
                    </a:lnTo>
                    <a:lnTo>
                      <a:pt x="281" y="0"/>
                    </a:lnTo>
                    <a:lnTo>
                      <a:pt x="281" y="0"/>
                    </a:lnTo>
                    <a:lnTo>
                      <a:pt x="264" y="140"/>
                    </a:lnTo>
                    <a:lnTo>
                      <a:pt x="264" y="140"/>
                    </a:lnTo>
                    <a:lnTo>
                      <a:pt x="263" y="145"/>
                    </a:lnTo>
                    <a:lnTo>
                      <a:pt x="260" y="151"/>
                    </a:lnTo>
                    <a:lnTo>
                      <a:pt x="256" y="156"/>
                    </a:lnTo>
                    <a:lnTo>
                      <a:pt x="250" y="160"/>
                    </a:lnTo>
                    <a:lnTo>
                      <a:pt x="245" y="163"/>
                    </a:lnTo>
                    <a:lnTo>
                      <a:pt x="240" y="166"/>
                    </a:lnTo>
                    <a:lnTo>
                      <a:pt x="229" y="167"/>
                    </a:lnTo>
                    <a:lnTo>
                      <a:pt x="229" y="167"/>
                    </a:lnTo>
                    <a:lnTo>
                      <a:pt x="0" y="159"/>
                    </a:lnTo>
                    <a:lnTo>
                      <a:pt x="0" y="159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zh-CN">
                  <a:solidFill>
                    <a:srgbClr val="000000"/>
                  </a:solidFill>
                  <a:latin typeface="Impact" pitchFamily="34" charset="0"/>
                  <a:ea typeface="微软雅黑" pitchFamily="34" charset="-122"/>
                  <a:sym typeface="Impact" pitchFamily="34" charset="0"/>
                </a:endParaRPr>
              </a:p>
            </p:txBody>
          </p:sp>
          <p:sp>
            <p:nvSpPr>
              <p:cNvPr id="149" name="Freeform 31"/>
              <p:cNvSpPr>
                <a:spLocks noChangeArrowheads="1"/>
              </p:cNvSpPr>
              <p:nvPr/>
            </p:nvSpPr>
            <p:spPr bwMode="auto">
              <a:xfrm>
                <a:off x="973137" y="152400"/>
                <a:ext cx="441325" cy="265113"/>
              </a:xfrm>
              <a:custGeom>
                <a:avLst/>
                <a:gdLst>
                  <a:gd name="T0" fmla="*/ 1 w 278"/>
                  <a:gd name="T1" fmla="*/ 0 h 167"/>
                  <a:gd name="T2" fmla="*/ 1 w 278"/>
                  <a:gd name="T3" fmla="*/ 0 h 167"/>
                  <a:gd name="T4" fmla="*/ 278 w 278"/>
                  <a:gd name="T5" fmla="*/ 0 h 167"/>
                  <a:gd name="T6" fmla="*/ 278 w 278"/>
                  <a:gd name="T7" fmla="*/ 0 h 167"/>
                  <a:gd name="T8" fmla="*/ 261 w 278"/>
                  <a:gd name="T9" fmla="*/ 140 h 167"/>
                  <a:gd name="T10" fmla="*/ 261 w 278"/>
                  <a:gd name="T11" fmla="*/ 140 h 167"/>
                  <a:gd name="T12" fmla="*/ 260 w 278"/>
                  <a:gd name="T13" fmla="*/ 145 h 167"/>
                  <a:gd name="T14" fmla="*/ 257 w 278"/>
                  <a:gd name="T15" fmla="*/ 151 h 167"/>
                  <a:gd name="T16" fmla="*/ 253 w 278"/>
                  <a:gd name="T17" fmla="*/ 156 h 167"/>
                  <a:gd name="T18" fmla="*/ 247 w 278"/>
                  <a:gd name="T19" fmla="*/ 159 h 167"/>
                  <a:gd name="T20" fmla="*/ 242 w 278"/>
                  <a:gd name="T21" fmla="*/ 163 h 167"/>
                  <a:gd name="T22" fmla="*/ 237 w 278"/>
                  <a:gd name="T23" fmla="*/ 166 h 167"/>
                  <a:gd name="T24" fmla="*/ 226 w 278"/>
                  <a:gd name="T25" fmla="*/ 167 h 167"/>
                  <a:gd name="T26" fmla="*/ 226 w 278"/>
                  <a:gd name="T27" fmla="*/ 167 h 167"/>
                  <a:gd name="T28" fmla="*/ 0 w 278"/>
                  <a:gd name="T29" fmla="*/ 157 h 167"/>
                  <a:gd name="T30" fmla="*/ 0 w 278"/>
                  <a:gd name="T31" fmla="*/ 157 h 167"/>
                  <a:gd name="T32" fmla="*/ 1 w 278"/>
                  <a:gd name="T33" fmla="*/ 0 h 167"/>
                  <a:gd name="T34" fmla="*/ 1 w 278"/>
                  <a:gd name="T35" fmla="*/ 0 h 167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278"/>
                  <a:gd name="T55" fmla="*/ 0 h 167"/>
                  <a:gd name="T56" fmla="*/ 278 w 278"/>
                  <a:gd name="T57" fmla="*/ 167 h 167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278" h="167">
                    <a:moveTo>
                      <a:pt x="1" y="0"/>
                    </a:moveTo>
                    <a:lnTo>
                      <a:pt x="1" y="0"/>
                    </a:lnTo>
                    <a:lnTo>
                      <a:pt x="278" y="0"/>
                    </a:lnTo>
                    <a:lnTo>
                      <a:pt x="278" y="0"/>
                    </a:lnTo>
                    <a:lnTo>
                      <a:pt x="261" y="140"/>
                    </a:lnTo>
                    <a:lnTo>
                      <a:pt x="261" y="140"/>
                    </a:lnTo>
                    <a:lnTo>
                      <a:pt x="260" y="145"/>
                    </a:lnTo>
                    <a:lnTo>
                      <a:pt x="257" y="151"/>
                    </a:lnTo>
                    <a:lnTo>
                      <a:pt x="253" y="156"/>
                    </a:lnTo>
                    <a:lnTo>
                      <a:pt x="247" y="159"/>
                    </a:lnTo>
                    <a:lnTo>
                      <a:pt x="242" y="163"/>
                    </a:lnTo>
                    <a:lnTo>
                      <a:pt x="237" y="166"/>
                    </a:lnTo>
                    <a:lnTo>
                      <a:pt x="226" y="167"/>
                    </a:lnTo>
                    <a:lnTo>
                      <a:pt x="226" y="167"/>
                    </a:lnTo>
                    <a:lnTo>
                      <a:pt x="0" y="157"/>
                    </a:lnTo>
                    <a:lnTo>
                      <a:pt x="0" y="157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zh-CN">
                  <a:solidFill>
                    <a:srgbClr val="000000"/>
                  </a:solidFill>
                  <a:latin typeface="Impact" pitchFamily="34" charset="0"/>
                  <a:ea typeface="微软雅黑" pitchFamily="34" charset="-122"/>
                  <a:sym typeface="Impact" pitchFamily="34" charset="0"/>
                </a:endParaRPr>
              </a:p>
            </p:txBody>
          </p:sp>
          <p:sp>
            <p:nvSpPr>
              <p:cNvPr id="150" name="Freeform 32"/>
              <p:cNvSpPr>
                <a:spLocks noChangeArrowheads="1"/>
              </p:cNvSpPr>
              <p:nvPr/>
            </p:nvSpPr>
            <p:spPr bwMode="auto">
              <a:xfrm>
                <a:off x="979487" y="152400"/>
                <a:ext cx="434975" cy="265113"/>
              </a:xfrm>
              <a:custGeom>
                <a:avLst/>
                <a:gdLst>
                  <a:gd name="T0" fmla="*/ 1 w 274"/>
                  <a:gd name="T1" fmla="*/ 0 h 167"/>
                  <a:gd name="T2" fmla="*/ 1 w 274"/>
                  <a:gd name="T3" fmla="*/ 0 h 167"/>
                  <a:gd name="T4" fmla="*/ 274 w 274"/>
                  <a:gd name="T5" fmla="*/ 0 h 167"/>
                  <a:gd name="T6" fmla="*/ 274 w 274"/>
                  <a:gd name="T7" fmla="*/ 0 h 167"/>
                  <a:gd name="T8" fmla="*/ 257 w 274"/>
                  <a:gd name="T9" fmla="*/ 140 h 167"/>
                  <a:gd name="T10" fmla="*/ 257 w 274"/>
                  <a:gd name="T11" fmla="*/ 140 h 167"/>
                  <a:gd name="T12" fmla="*/ 256 w 274"/>
                  <a:gd name="T13" fmla="*/ 145 h 167"/>
                  <a:gd name="T14" fmla="*/ 253 w 274"/>
                  <a:gd name="T15" fmla="*/ 151 h 167"/>
                  <a:gd name="T16" fmla="*/ 249 w 274"/>
                  <a:gd name="T17" fmla="*/ 156 h 167"/>
                  <a:gd name="T18" fmla="*/ 245 w 274"/>
                  <a:gd name="T19" fmla="*/ 159 h 167"/>
                  <a:gd name="T20" fmla="*/ 239 w 274"/>
                  <a:gd name="T21" fmla="*/ 163 h 167"/>
                  <a:gd name="T22" fmla="*/ 233 w 274"/>
                  <a:gd name="T23" fmla="*/ 164 h 167"/>
                  <a:gd name="T24" fmla="*/ 222 w 274"/>
                  <a:gd name="T25" fmla="*/ 167 h 167"/>
                  <a:gd name="T26" fmla="*/ 222 w 274"/>
                  <a:gd name="T27" fmla="*/ 167 h 167"/>
                  <a:gd name="T28" fmla="*/ 0 w 274"/>
                  <a:gd name="T29" fmla="*/ 156 h 167"/>
                  <a:gd name="T30" fmla="*/ 0 w 274"/>
                  <a:gd name="T31" fmla="*/ 156 h 167"/>
                  <a:gd name="T32" fmla="*/ 1 w 274"/>
                  <a:gd name="T33" fmla="*/ 0 h 167"/>
                  <a:gd name="T34" fmla="*/ 1 w 274"/>
                  <a:gd name="T35" fmla="*/ 0 h 167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274"/>
                  <a:gd name="T55" fmla="*/ 0 h 167"/>
                  <a:gd name="T56" fmla="*/ 274 w 274"/>
                  <a:gd name="T57" fmla="*/ 167 h 167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274" h="167">
                    <a:moveTo>
                      <a:pt x="1" y="0"/>
                    </a:moveTo>
                    <a:lnTo>
                      <a:pt x="1" y="0"/>
                    </a:lnTo>
                    <a:lnTo>
                      <a:pt x="274" y="0"/>
                    </a:lnTo>
                    <a:lnTo>
                      <a:pt x="274" y="0"/>
                    </a:lnTo>
                    <a:lnTo>
                      <a:pt x="257" y="140"/>
                    </a:lnTo>
                    <a:lnTo>
                      <a:pt x="257" y="140"/>
                    </a:lnTo>
                    <a:lnTo>
                      <a:pt x="256" y="145"/>
                    </a:lnTo>
                    <a:lnTo>
                      <a:pt x="253" y="151"/>
                    </a:lnTo>
                    <a:lnTo>
                      <a:pt x="249" y="156"/>
                    </a:lnTo>
                    <a:lnTo>
                      <a:pt x="245" y="159"/>
                    </a:lnTo>
                    <a:lnTo>
                      <a:pt x="239" y="163"/>
                    </a:lnTo>
                    <a:lnTo>
                      <a:pt x="233" y="164"/>
                    </a:lnTo>
                    <a:lnTo>
                      <a:pt x="222" y="167"/>
                    </a:lnTo>
                    <a:lnTo>
                      <a:pt x="222" y="167"/>
                    </a:lnTo>
                    <a:lnTo>
                      <a:pt x="0" y="156"/>
                    </a:lnTo>
                    <a:lnTo>
                      <a:pt x="0" y="156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zh-CN">
                  <a:solidFill>
                    <a:srgbClr val="000000"/>
                  </a:solidFill>
                  <a:latin typeface="Impact" pitchFamily="34" charset="0"/>
                  <a:ea typeface="微软雅黑" pitchFamily="34" charset="-122"/>
                  <a:sym typeface="Impact" pitchFamily="34" charset="0"/>
                </a:endParaRPr>
              </a:p>
            </p:txBody>
          </p:sp>
          <p:sp>
            <p:nvSpPr>
              <p:cNvPr id="151" name="Freeform 33"/>
              <p:cNvSpPr>
                <a:spLocks noChangeArrowheads="1"/>
              </p:cNvSpPr>
              <p:nvPr/>
            </p:nvSpPr>
            <p:spPr bwMode="auto">
              <a:xfrm>
                <a:off x="985837" y="152400"/>
                <a:ext cx="428625" cy="265113"/>
              </a:xfrm>
              <a:custGeom>
                <a:avLst/>
                <a:gdLst>
                  <a:gd name="T0" fmla="*/ 0 w 270"/>
                  <a:gd name="T1" fmla="*/ 0 h 167"/>
                  <a:gd name="T2" fmla="*/ 0 w 270"/>
                  <a:gd name="T3" fmla="*/ 0 h 167"/>
                  <a:gd name="T4" fmla="*/ 270 w 270"/>
                  <a:gd name="T5" fmla="*/ 0 h 167"/>
                  <a:gd name="T6" fmla="*/ 270 w 270"/>
                  <a:gd name="T7" fmla="*/ 0 h 167"/>
                  <a:gd name="T8" fmla="*/ 253 w 270"/>
                  <a:gd name="T9" fmla="*/ 140 h 167"/>
                  <a:gd name="T10" fmla="*/ 253 w 270"/>
                  <a:gd name="T11" fmla="*/ 140 h 167"/>
                  <a:gd name="T12" fmla="*/ 252 w 270"/>
                  <a:gd name="T13" fmla="*/ 145 h 167"/>
                  <a:gd name="T14" fmla="*/ 249 w 270"/>
                  <a:gd name="T15" fmla="*/ 151 h 167"/>
                  <a:gd name="T16" fmla="*/ 245 w 270"/>
                  <a:gd name="T17" fmla="*/ 155 h 167"/>
                  <a:gd name="T18" fmla="*/ 241 w 270"/>
                  <a:gd name="T19" fmla="*/ 159 h 167"/>
                  <a:gd name="T20" fmla="*/ 235 w 270"/>
                  <a:gd name="T21" fmla="*/ 163 h 167"/>
                  <a:gd name="T22" fmla="*/ 230 w 270"/>
                  <a:gd name="T23" fmla="*/ 164 h 167"/>
                  <a:gd name="T24" fmla="*/ 219 w 270"/>
                  <a:gd name="T25" fmla="*/ 167 h 167"/>
                  <a:gd name="T26" fmla="*/ 219 w 270"/>
                  <a:gd name="T27" fmla="*/ 167 h 167"/>
                  <a:gd name="T28" fmla="*/ 0 w 270"/>
                  <a:gd name="T29" fmla="*/ 156 h 167"/>
                  <a:gd name="T30" fmla="*/ 0 w 270"/>
                  <a:gd name="T31" fmla="*/ 156 h 167"/>
                  <a:gd name="T32" fmla="*/ 0 w 270"/>
                  <a:gd name="T33" fmla="*/ 0 h 167"/>
                  <a:gd name="T34" fmla="*/ 0 w 270"/>
                  <a:gd name="T35" fmla="*/ 0 h 167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270"/>
                  <a:gd name="T55" fmla="*/ 0 h 167"/>
                  <a:gd name="T56" fmla="*/ 270 w 270"/>
                  <a:gd name="T57" fmla="*/ 167 h 167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270" h="167">
                    <a:moveTo>
                      <a:pt x="0" y="0"/>
                    </a:moveTo>
                    <a:lnTo>
                      <a:pt x="0" y="0"/>
                    </a:lnTo>
                    <a:lnTo>
                      <a:pt x="270" y="0"/>
                    </a:lnTo>
                    <a:lnTo>
                      <a:pt x="270" y="0"/>
                    </a:lnTo>
                    <a:lnTo>
                      <a:pt x="253" y="140"/>
                    </a:lnTo>
                    <a:lnTo>
                      <a:pt x="253" y="140"/>
                    </a:lnTo>
                    <a:lnTo>
                      <a:pt x="252" y="145"/>
                    </a:lnTo>
                    <a:lnTo>
                      <a:pt x="249" y="151"/>
                    </a:lnTo>
                    <a:lnTo>
                      <a:pt x="245" y="155"/>
                    </a:lnTo>
                    <a:lnTo>
                      <a:pt x="241" y="159"/>
                    </a:lnTo>
                    <a:lnTo>
                      <a:pt x="235" y="163"/>
                    </a:lnTo>
                    <a:lnTo>
                      <a:pt x="230" y="164"/>
                    </a:lnTo>
                    <a:lnTo>
                      <a:pt x="219" y="167"/>
                    </a:lnTo>
                    <a:lnTo>
                      <a:pt x="219" y="167"/>
                    </a:lnTo>
                    <a:lnTo>
                      <a:pt x="0" y="156"/>
                    </a:lnTo>
                    <a:lnTo>
                      <a:pt x="0" y="156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zh-CN">
                  <a:solidFill>
                    <a:srgbClr val="000000"/>
                  </a:solidFill>
                  <a:latin typeface="Impact" pitchFamily="34" charset="0"/>
                  <a:ea typeface="微软雅黑" pitchFamily="34" charset="-122"/>
                  <a:sym typeface="Impact" pitchFamily="34" charset="0"/>
                </a:endParaRPr>
              </a:p>
            </p:txBody>
          </p:sp>
          <p:sp>
            <p:nvSpPr>
              <p:cNvPr id="152" name="Freeform 34"/>
              <p:cNvSpPr>
                <a:spLocks noChangeArrowheads="1"/>
              </p:cNvSpPr>
              <p:nvPr/>
            </p:nvSpPr>
            <p:spPr bwMode="auto">
              <a:xfrm>
                <a:off x="992187" y="152400"/>
                <a:ext cx="422275" cy="265113"/>
              </a:xfrm>
              <a:custGeom>
                <a:avLst/>
                <a:gdLst>
                  <a:gd name="T0" fmla="*/ 0 w 266"/>
                  <a:gd name="T1" fmla="*/ 0 h 167"/>
                  <a:gd name="T2" fmla="*/ 0 w 266"/>
                  <a:gd name="T3" fmla="*/ 0 h 167"/>
                  <a:gd name="T4" fmla="*/ 266 w 266"/>
                  <a:gd name="T5" fmla="*/ 0 h 167"/>
                  <a:gd name="T6" fmla="*/ 266 w 266"/>
                  <a:gd name="T7" fmla="*/ 0 h 167"/>
                  <a:gd name="T8" fmla="*/ 249 w 266"/>
                  <a:gd name="T9" fmla="*/ 140 h 167"/>
                  <a:gd name="T10" fmla="*/ 249 w 266"/>
                  <a:gd name="T11" fmla="*/ 140 h 167"/>
                  <a:gd name="T12" fmla="*/ 248 w 266"/>
                  <a:gd name="T13" fmla="*/ 145 h 167"/>
                  <a:gd name="T14" fmla="*/ 245 w 266"/>
                  <a:gd name="T15" fmla="*/ 151 h 167"/>
                  <a:gd name="T16" fmla="*/ 241 w 266"/>
                  <a:gd name="T17" fmla="*/ 155 h 167"/>
                  <a:gd name="T18" fmla="*/ 237 w 266"/>
                  <a:gd name="T19" fmla="*/ 159 h 167"/>
                  <a:gd name="T20" fmla="*/ 226 w 266"/>
                  <a:gd name="T21" fmla="*/ 164 h 167"/>
                  <a:gd name="T22" fmla="*/ 215 w 266"/>
                  <a:gd name="T23" fmla="*/ 167 h 167"/>
                  <a:gd name="T24" fmla="*/ 215 w 266"/>
                  <a:gd name="T25" fmla="*/ 167 h 167"/>
                  <a:gd name="T26" fmla="*/ 0 w 266"/>
                  <a:gd name="T27" fmla="*/ 155 h 167"/>
                  <a:gd name="T28" fmla="*/ 0 w 266"/>
                  <a:gd name="T29" fmla="*/ 155 h 167"/>
                  <a:gd name="T30" fmla="*/ 0 w 266"/>
                  <a:gd name="T31" fmla="*/ 0 h 167"/>
                  <a:gd name="T32" fmla="*/ 0 w 266"/>
                  <a:gd name="T33" fmla="*/ 0 h 16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66"/>
                  <a:gd name="T52" fmla="*/ 0 h 167"/>
                  <a:gd name="T53" fmla="*/ 266 w 266"/>
                  <a:gd name="T54" fmla="*/ 167 h 16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66" h="167">
                    <a:moveTo>
                      <a:pt x="0" y="0"/>
                    </a:moveTo>
                    <a:lnTo>
                      <a:pt x="0" y="0"/>
                    </a:lnTo>
                    <a:lnTo>
                      <a:pt x="266" y="0"/>
                    </a:lnTo>
                    <a:lnTo>
                      <a:pt x="266" y="0"/>
                    </a:lnTo>
                    <a:lnTo>
                      <a:pt x="249" y="140"/>
                    </a:lnTo>
                    <a:lnTo>
                      <a:pt x="249" y="140"/>
                    </a:lnTo>
                    <a:lnTo>
                      <a:pt x="248" y="145"/>
                    </a:lnTo>
                    <a:lnTo>
                      <a:pt x="245" y="151"/>
                    </a:lnTo>
                    <a:lnTo>
                      <a:pt x="241" y="155"/>
                    </a:lnTo>
                    <a:lnTo>
                      <a:pt x="237" y="159"/>
                    </a:lnTo>
                    <a:lnTo>
                      <a:pt x="226" y="164"/>
                    </a:lnTo>
                    <a:lnTo>
                      <a:pt x="215" y="167"/>
                    </a:lnTo>
                    <a:lnTo>
                      <a:pt x="215" y="167"/>
                    </a:lnTo>
                    <a:lnTo>
                      <a:pt x="0" y="155"/>
                    </a:lnTo>
                    <a:lnTo>
                      <a:pt x="0" y="15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zh-CN">
                  <a:solidFill>
                    <a:srgbClr val="000000"/>
                  </a:solidFill>
                  <a:latin typeface="Impact" pitchFamily="34" charset="0"/>
                  <a:ea typeface="微软雅黑" pitchFamily="34" charset="-122"/>
                  <a:sym typeface="Impact" pitchFamily="34" charset="0"/>
                </a:endParaRPr>
              </a:p>
            </p:txBody>
          </p:sp>
          <p:sp>
            <p:nvSpPr>
              <p:cNvPr id="153" name="Freeform 35"/>
              <p:cNvSpPr>
                <a:spLocks noChangeArrowheads="1"/>
              </p:cNvSpPr>
              <p:nvPr/>
            </p:nvSpPr>
            <p:spPr bwMode="auto">
              <a:xfrm>
                <a:off x="995362" y="152400"/>
                <a:ext cx="419100" cy="265113"/>
              </a:xfrm>
              <a:custGeom>
                <a:avLst/>
                <a:gdLst>
                  <a:gd name="T0" fmla="*/ 2 w 264"/>
                  <a:gd name="T1" fmla="*/ 0 h 167"/>
                  <a:gd name="T2" fmla="*/ 2 w 264"/>
                  <a:gd name="T3" fmla="*/ 0 h 167"/>
                  <a:gd name="T4" fmla="*/ 264 w 264"/>
                  <a:gd name="T5" fmla="*/ 0 h 167"/>
                  <a:gd name="T6" fmla="*/ 264 w 264"/>
                  <a:gd name="T7" fmla="*/ 0 h 167"/>
                  <a:gd name="T8" fmla="*/ 247 w 264"/>
                  <a:gd name="T9" fmla="*/ 140 h 167"/>
                  <a:gd name="T10" fmla="*/ 247 w 264"/>
                  <a:gd name="T11" fmla="*/ 140 h 167"/>
                  <a:gd name="T12" fmla="*/ 246 w 264"/>
                  <a:gd name="T13" fmla="*/ 145 h 167"/>
                  <a:gd name="T14" fmla="*/ 243 w 264"/>
                  <a:gd name="T15" fmla="*/ 151 h 167"/>
                  <a:gd name="T16" fmla="*/ 239 w 264"/>
                  <a:gd name="T17" fmla="*/ 155 h 167"/>
                  <a:gd name="T18" fmla="*/ 235 w 264"/>
                  <a:gd name="T19" fmla="*/ 159 h 167"/>
                  <a:gd name="T20" fmla="*/ 224 w 264"/>
                  <a:gd name="T21" fmla="*/ 164 h 167"/>
                  <a:gd name="T22" fmla="*/ 213 w 264"/>
                  <a:gd name="T23" fmla="*/ 167 h 167"/>
                  <a:gd name="T24" fmla="*/ 213 w 264"/>
                  <a:gd name="T25" fmla="*/ 167 h 167"/>
                  <a:gd name="T26" fmla="*/ 0 w 264"/>
                  <a:gd name="T27" fmla="*/ 153 h 167"/>
                  <a:gd name="T28" fmla="*/ 0 w 264"/>
                  <a:gd name="T29" fmla="*/ 153 h 167"/>
                  <a:gd name="T30" fmla="*/ 2 w 264"/>
                  <a:gd name="T31" fmla="*/ 0 h 167"/>
                  <a:gd name="T32" fmla="*/ 2 w 264"/>
                  <a:gd name="T33" fmla="*/ 0 h 16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64"/>
                  <a:gd name="T52" fmla="*/ 0 h 167"/>
                  <a:gd name="T53" fmla="*/ 264 w 264"/>
                  <a:gd name="T54" fmla="*/ 167 h 16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64" h="167">
                    <a:moveTo>
                      <a:pt x="2" y="0"/>
                    </a:moveTo>
                    <a:lnTo>
                      <a:pt x="2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47" y="140"/>
                    </a:lnTo>
                    <a:lnTo>
                      <a:pt x="247" y="140"/>
                    </a:lnTo>
                    <a:lnTo>
                      <a:pt x="246" y="145"/>
                    </a:lnTo>
                    <a:lnTo>
                      <a:pt x="243" y="151"/>
                    </a:lnTo>
                    <a:lnTo>
                      <a:pt x="239" y="155"/>
                    </a:lnTo>
                    <a:lnTo>
                      <a:pt x="235" y="159"/>
                    </a:lnTo>
                    <a:lnTo>
                      <a:pt x="224" y="164"/>
                    </a:lnTo>
                    <a:lnTo>
                      <a:pt x="213" y="167"/>
                    </a:lnTo>
                    <a:lnTo>
                      <a:pt x="213" y="167"/>
                    </a:lnTo>
                    <a:lnTo>
                      <a:pt x="0" y="153"/>
                    </a:lnTo>
                    <a:lnTo>
                      <a:pt x="0" y="153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zh-CN">
                  <a:solidFill>
                    <a:srgbClr val="000000"/>
                  </a:solidFill>
                  <a:latin typeface="Impact" pitchFamily="34" charset="0"/>
                  <a:ea typeface="微软雅黑" pitchFamily="34" charset="-122"/>
                  <a:sym typeface="Impact" pitchFamily="34" charset="0"/>
                </a:endParaRPr>
              </a:p>
            </p:txBody>
          </p:sp>
          <p:sp>
            <p:nvSpPr>
              <p:cNvPr id="154" name="Freeform 36"/>
              <p:cNvSpPr>
                <a:spLocks noChangeArrowheads="1"/>
              </p:cNvSpPr>
              <p:nvPr/>
            </p:nvSpPr>
            <p:spPr bwMode="auto">
              <a:xfrm>
                <a:off x="1001712" y="152400"/>
                <a:ext cx="412750" cy="265113"/>
              </a:xfrm>
              <a:custGeom>
                <a:avLst/>
                <a:gdLst>
                  <a:gd name="T0" fmla="*/ 2 w 260"/>
                  <a:gd name="T1" fmla="*/ 0 h 167"/>
                  <a:gd name="T2" fmla="*/ 2 w 260"/>
                  <a:gd name="T3" fmla="*/ 0 h 167"/>
                  <a:gd name="T4" fmla="*/ 260 w 260"/>
                  <a:gd name="T5" fmla="*/ 0 h 167"/>
                  <a:gd name="T6" fmla="*/ 260 w 260"/>
                  <a:gd name="T7" fmla="*/ 0 h 167"/>
                  <a:gd name="T8" fmla="*/ 243 w 260"/>
                  <a:gd name="T9" fmla="*/ 140 h 167"/>
                  <a:gd name="T10" fmla="*/ 243 w 260"/>
                  <a:gd name="T11" fmla="*/ 140 h 167"/>
                  <a:gd name="T12" fmla="*/ 242 w 260"/>
                  <a:gd name="T13" fmla="*/ 145 h 167"/>
                  <a:gd name="T14" fmla="*/ 239 w 260"/>
                  <a:gd name="T15" fmla="*/ 151 h 167"/>
                  <a:gd name="T16" fmla="*/ 235 w 260"/>
                  <a:gd name="T17" fmla="*/ 155 h 167"/>
                  <a:gd name="T18" fmla="*/ 231 w 260"/>
                  <a:gd name="T19" fmla="*/ 159 h 167"/>
                  <a:gd name="T20" fmla="*/ 220 w 260"/>
                  <a:gd name="T21" fmla="*/ 164 h 167"/>
                  <a:gd name="T22" fmla="*/ 209 w 260"/>
                  <a:gd name="T23" fmla="*/ 167 h 167"/>
                  <a:gd name="T24" fmla="*/ 209 w 260"/>
                  <a:gd name="T25" fmla="*/ 167 h 167"/>
                  <a:gd name="T26" fmla="*/ 0 w 260"/>
                  <a:gd name="T27" fmla="*/ 152 h 167"/>
                  <a:gd name="T28" fmla="*/ 0 w 260"/>
                  <a:gd name="T29" fmla="*/ 152 h 167"/>
                  <a:gd name="T30" fmla="*/ 2 w 260"/>
                  <a:gd name="T31" fmla="*/ 0 h 167"/>
                  <a:gd name="T32" fmla="*/ 2 w 260"/>
                  <a:gd name="T33" fmla="*/ 0 h 16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60"/>
                  <a:gd name="T52" fmla="*/ 0 h 167"/>
                  <a:gd name="T53" fmla="*/ 260 w 260"/>
                  <a:gd name="T54" fmla="*/ 167 h 16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60" h="167">
                    <a:moveTo>
                      <a:pt x="2" y="0"/>
                    </a:moveTo>
                    <a:lnTo>
                      <a:pt x="2" y="0"/>
                    </a:lnTo>
                    <a:lnTo>
                      <a:pt x="260" y="0"/>
                    </a:lnTo>
                    <a:lnTo>
                      <a:pt x="260" y="0"/>
                    </a:lnTo>
                    <a:lnTo>
                      <a:pt x="243" y="140"/>
                    </a:lnTo>
                    <a:lnTo>
                      <a:pt x="243" y="140"/>
                    </a:lnTo>
                    <a:lnTo>
                      <a:pt x="242" y="145"/>
                    </a:lnTo>
                    <a:lnTo>
                      <a:pt x="239" y="151"/>
                    </a:lnTo>
                    <a:lnTo>
                      <a:pt x="235" y="155"/>
                    </a:lnTo>
                    <a:lnTo>
                      <a:pt x="231" y="159"/>
                    </a:lnTo>
                    <a:lnTo>
                      <a:pt x="220" y="164"/>
                    </a:lnTo>
                    <a:lnTo>
                      <a:pt x="209" y="167"/>
                    </a:lnTo>
                    <a:lnTo>
                      <a:pt x="209" y="167"/>
                    </a:lnTo>
                    <a:lnTo>
                      <a:pt x="0" y="152"/>
                    </a:lnTo>
                    <a:lnTo>
                      <a:pt x="0" y="152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zh-CN">
                  <a:solidFill>
                    <a:srgbClr val="000000"/>
                  </a:solidFill>
                  <a:latin typeface="Impact" pitchFamily="34" charset="0"/>
                  <a:ea typeface="微软雅黑" pitchFamily="34" charset="-122"/>
                  <a:sym typeface="Impact" pitchFamily="34" charset="0"/>
                </a:endParaRPr>
              </a:p>
            </p:txBody>
          </p:sp>
          <p:sp>
            <p:nvSpPr>
              <p:cNvPr id="155" name="Freeform 37"/>
              <p:cNvSpPr>
                <a:spLocks noChangeArrowheads="1"/>
              </p:cNvSpPr>
              <p:nvPr/>
            </p:nvSpPr>
            <p:spPr bwMode="auto">
              <a:xfrm>
                <a:off x="1009650" y="152400"/>
                <a:ext cx="404813" cy="265113"/>
              </a:xfrm>
              <a:custGeom>
                <a:avLst/>
                <a:gdLst>
                  <a:gd name="T0" fmla="*/ 1 w 255"/>
                  <a:gd name="T1" fmla="*/ 0 h 167"/>
                  <a:gd name="T2" fmla="*/ 1 w 255"/>
                  <a:gd name="T3" fmla="*/ 0 h 167"/>
                  <a:gd name="T4" fmla="*/ 255 w 255"/>
                  <a:gd name="T5" fmla="*/ 0 h 167"/>
                  <a:gd name="T6" fmla="*/ 255 w 255"/>
                  <a:gd name="T7" fmla="*/ 0 h 167"/>
                  <a:gd name="T8" fmla="*/ 238 w 255"/>
                  <a:gd name="T9" fmla="*/ 140 h 167"/>
                  <a:gd name="T10" fmla="*/ 238 w 255"/>
                  <a:gd name="T11" fmla="*/ 140 h 167"/>
                  <a:gd name="T12" fmla="*/ 237 w 255"/>
                  <a:gd name="T13" fmla="*/ 145 h 167"/>
                  <a:gd name="T14" fmla="*/ 234 w 255"/>
                  <a:gd name="T15" fmla="*/ 151 h 167"/>
                  <a:gd name="T16" fmla="*/ 230 w 255"/>
                  <a:gd name="T17" fmla="*/ 155 h 167"/>
                  <a:gd name="T18" fmla="*/ 226 w 255"/>
                  <a:gd name="T19" fmla="*/ 159 h 167"/>
                  <a:gd name="T20" fmla="*/ 215 w 255"/>
                  <a:gd name="T21" fmla="*/ 164 h 167"/>
                  <a:gd name="T22" fmla="*/ 205 w 255"/>
                  <a:gd name="T23" fmla="*/ 167 h 167"/>
                  <a:gd name="T24" fmla="*/ 205 w 255"/>
                  <a:gd name="T25" fmla="*/ 167 h 167"/>
                  <a:gd name="T26" fmla="*/ 0 w 255"/>
                  <a:gd name="T27" fmla="*/ 151 h 167"/>
                  <a:gd name="T28" fmla="*/ 0 w 255"/>
                  <a:gd name="T29" fmla="*/ 151 h 167"/>
                  <a:gd name="T30" fmla="*/ 1 w 255"/>
                  <a:gd name="T31" fmla="*/ 0 h 167"/>
                  <a:gd name="T32" fmla="*/ 1 w 255"/>
                  <a:gd name="T33" fmla="*/ 0 h 16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55"/>
                  <a:gd name="T52" fmla="*/ 0 h 167"/>
                  <a:gd name="T53" fmla="*/ 255 w 255"/>
                  <a:gd name="T54" fmla="*/ 167 h 16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55" h="167">
                    <a:moveTo>
                      <a:pt x="1" y="0"/>
                    </a:moveTo>
                    <a:lnTo>
                      <a:pt x="1" y="0"/>
                    </a:lnTo>
                    <a:lnTo>
                      <a:pt x="255" y="0"/>
                    </a:lnTo>
                    <a:lnTo>
                      <a:pt x="255" y="0"/>
                    </a:lnTo>
                    <a:lnTo>
                      <a:pt x="238" y="140"/>
                    </a:lnTo>
                    <a:lnTo>
                      <a:pt x="238" y="140"/>
                    </a:lnTo>
                    <a:lnTo>
                      <a:pt x="237" y="145"/>
                    </a:lnTo>
                    <a:lnTo>
                      <a:pt x="234" y="151"/>
                    </a:lnTo>
                    <a:lnTo>
                      <a:pt x="230" y="155"/>
                    </a:lnTo>
                    <a:lnTo>
                      <a:pt x="226" y="159"/>
                    </a:lnTo>
                    <a:lnTo>
                      <a:pt x="215" y="164"/>
                    </a:lnTo>
                    <a:lnTo>
                      <a:pt x="205" y="167"/>
                    </a:lnTo>
                    <a:lnTo>
                      <a:pt x="205" y="167"/>
                    </a:lnTo>
                    <a:lnTo>
                      <a:pt x="0" y="151"/>
                    </a:lnTo>
                    <a:lnTo>
                      <a:pt x="0" y="151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zh-CN">
                  <a:solidFill>
                    <a:srgbClr val="000000"/>
                  </a:solidFill>
                  <a:latin typeface="Impact" pitchFamily="34" charset="0"/>
                  <a:ea typeface="微软雅黑" pitchFamily="34" charset="-122"/>
                  <a:sym typeface="Impact" pitchFamily="34" charset="0"/>
                </a:endParaRPr>
              </a:p>
            </p:txBody>
          </p:sp>
          <p:sp>
            <p:nvSpPr>
              <p:cNvPr id="156" name="Freeform 38"/>
              <p:cNvSpPr>
                <a:spLocks noChangeArrowheads="1"/>
              </p:cNvSpPr>
              <p:nvPr/>
            </p:nvSpPr>
            <p:spPr bwMode="auto">
              <a:xfrm>
                <a:off x="1016000" y="152400"/>
                <a:ext cx="398463" cy="265113"/>
              </a:xfrm>
              <a:custGeom>
                <a:avLst/>
                <a:gdLst>
                  <a:gd name="T0" fmla="*/ 1 w 251"/>
                  <a:gd name="T1" fmla="*/ 0 h 167"/>
                  <a:gd name="T2" fmla="*/ 1 w 251"/>
                  <a:gd name="T3" fmla="*/ 0 h 167"/>
                  <a:gd name="T4" fmla="*/ 251 w 251"/>
                  <a:gd name="T5" fmla="*/ 0 h 167"/>
                  <a:gd name="T6" fmla="*/ 251 w 251"/>
                  <a:gd name="T7" fmla="*/ 0 h 167"/>
                  <a:gd name="T8" fmla="*/ 234 w 251"/>
                  <a:gd name="T9" fmla="*/ 140 h 167"/>
                  <a:gd name="T10" fmla="*/ 234 w 251"/>
                  <a:gd name="T11" fmla="*/ 140 h 167"/>
                  <a:gd name="T12" fmla="*/ 233 w 251"/>
                  <a:gd name="T13" fmla="*/ 145 h 167"/>
                  <a:gd name="T14" fmla="*/ 230 w 251"/>
                  <a:gd name="T15" fmla="*/ 151 h 167"/>
                  <a:gd name="T16" fmla="*/ 226 w 251"/>
                  <a:gd name="T17" fmla="*/ 155 h 167"/>
                  <a:gd name="T18" fmla="*/ 222 w 251"/>
                  <a:gd name="T19" fmla="*/ 159 h 167"/>
                  <a:gd name="T20" fmla="*/ 212 w 251"/>
                  <a:gd name="T21" fmla="*/ 164 h 167"/>
                  <a:gd name="T22" fmla="*/ 201 w 251"/>
                  <a:gd name="T23" fmla="*/ 167 h 167"/>
                  <a:gd name="T24" fmla="*/ 201 w 251"/>
                  <a:gd name="T25" fmla="*/ 167 h 167"/>
                  <a:gd name="T26" fmla="*/ 0 w 251"/>
                  <a:gd name="T27" fmla="*/ 149 h 167"/>
                  <a:gd name="T28" fmla="*/ 0 w 251"/>
                  <a:gd name="T29" fmla="*/ 149 h 167"/>
                  <a:gd name="T30" fmla="*/ 1 w 251"/>
                  <a:gd name="T31" fmla="*/ 0 h 167"/>
                  <a:gd name="T32" fmla="*/ 1 w 251"/>
                  <a:gd name="T33" fmla="*/ 0 h 16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51"/>
                  <a:gd name="T52" fmla="*/ 0 h 167"/>
                  <a:gd name="T53" fmla="*/ 251 w 251"/>
                  <a:gd name="T54" fmla="*/ 167 h 16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51" h="167">
                    <a:moveTo>
                      <a:pt x="1" y="0"/>
                    </a:moveTo>
                    <a:lnTo>
                      <a:pt x="1" y="0"/>
                    </a:lnTo>
                    <a:lnTo>
                      <a:pt x="251" y="0"/>
                    </a:lnTo>
                    <a:lnTo>
                      <a:pt x="251" y="0"/>
                    </a:lnTo>
                    <a:lnTo>
                      <a:pt x="234" y="140"/>
                    </a:lnTo>
                    <a:lnTo>
                      <a:pt x="234" y="140"/>
                    </a:lnTo>
                    <a:lnTo>
                      <a:pt x="233" y="145"/>
                    </a:lnTo>
                    <a:lnTo>
                      <a:pt x="230" y="151"/>
                    </a:lnTo>
                    <a:lnTo>
                      <a:pt x="226" y="155"/>
                    </a:lnTo>
                    <a:lnTo>
                      <a:pt x="222" y="159"/>
                    </a:lnTo>
                    <a:lnTo>
                      <a:pt x="212" y="164"/>
                    </a:lnTo>
                    <a:lnTo>
                      <a:pt x="201" y="167"/>
                    </a:lnTo>
                    <a:lnTo>
                      <a:pt x="201" y="167"/>
                    </a:lnTo>
                    <a:lnTo>
                      <a:pt x="0" y="149"/>
                    </a:lnTo>
                    <a:lnTo>
                      <a:pt x="0" y="149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zh-CN">
                  <a:solidFill>
                    <a:srgbClr val="000000"/>
                  </a:solidFill>
                  <a:latin typeface="Impact" pitchFamily="34" charset="0"/>
                  <a:ea typeface="微软雅黑" pitchFamily="34" charset="-122"/>
                  <a:sym typeface="Impact" pitchFamily="34" charset="0"/>
                </a:endParaRPr>
              </a:p>
            </p:txBody>
          </p:sp>
          <p:sp>
            <p:nvSpPr>
              <p:cNvPr id="157" name="Freeform 39"/>
              <p:cNvSpPr>
                <a:spLocks noChangeArrowheads="1"/>
              </p:cNvSpPr>
              <p:nvPr/>
            </p:nvSpPr>
            <p:spPr bwMode="auto">
              <a:xfrm>
                <a:off x="1019175" y="152400"/>
                <a:ext cx="395288" cy="263525"/>
              </a:xfrm>
              <a:custGeom>
                <a:avLst/>
                <a:gdLst>
                  <a:gd name="T0" fmla="*/ 2 w 249"/>
                  <a:gd name="T1" fmla="*/ 0 h 166"/>
                  <a:gd name="T2" fmla="*/ 2 w 249"/>
                  <a:gd name="T3" fmla="*/ 0 h 166"/>
                  <a:gd name="T4" fmla="*/ 249 w 249"/>
                  <a:gd name="T5" fmla="*/ 0 h 166"/>
                  <a:gd name="T6" fmla="*/ 249 w 249"/>
                  <a:gd name="T7" fmla="*/ 0 h 166"/>
                  <a:gd name="T8" fmla="*/ 232 w 249"/>
                  <a:gd name="T9" fmla="*/ 140 h 166"/>
                  <a:gd name="T10" fmla="*/ 232 w 249"/>
                  <a:gd name="T11" fmla="*/ 140 h 166"/>
                  <a:gd name="T12" fmla="*/ 231 w 249"/>
                  <a:gd name="T13" fmla="*/ 145 h 166"/>
                  <a:gd name="T14" fmla="*/ 228 w 249"/>
                  <a:gd name="T15" fmla="*/ 151 h 166"/>
                  <a:gd name="T16" fmla="*/ 225 w 249"/>
                  <a:gd name="T17" fmla="*/ 155 h 166"/>
                  <a:gd name="T18" fmla="*/ 220 w 249"/>
                  <a:gd name="T19" fmla="*/ 159 h 166"/>
                  <a:gd name="T20" fmla="*/ 210 w 249"/>
                  <a:gd name="T21" fmla="*/ 164 h 166"/>
                  <a:gd name="T22" fmla="*/ 199 w 249"/>
                  <a:gd name="T23" fmla="*/ 166 h 166"/>
                  <a:gd name="T24" fmla="*/ 199 w 249"/>
                  <a:gd name="T25" fmla="*/ 166 h 166"/>
                  <a:gd name="T26" fmla="*/ 0 w 249"/>
                  <a:gd name="T27" fmla="*/ 148 h 166"/>
                  <a:gd name="T28" fmla="*/ 0 w 249"/>
                  <a:gd name="T29" fmla="*/ 148 h 166"/>
                  <a:gd name="T30" fmla="*/ 2 w 249"/>
                  <a:gd name="T31" fmla="*/ 0 h 166"/>
                  <a:gd name="T32" fmla="*/ 2 w 249"/>
                  <a:gd name="T33" fmla="*/ 0 h 16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49"/>
                  <a:gd name="T52" fmla="*/ 0 h 166"/>
                  <a:gd name="T53" fmla="*/ 249 w 249"/>
                  <a:gd name="T54" fmla="*/ 166 h 16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49" h="166">
                    <a:moveTo>
                      <a:pt x="2" y="0"/>
                    </a:moveTo>
                    <a:lnTo>
                      <a:pt x="2" y="0"/>
                    </a:lnTo>
                    <a:lnTo>
                      <a:pt x="249" y="0"/>
                    </a:lnTo>
                    <a:lnTo>
                      <a:pt x="249" y="0"/>
                    </a:lnTo>
                    <a:lnTo>
                      <a:pt x="232" y="140"/>
                    </a:lnTo>
                    <a:lnTo>
                      <a:pt x="232" y="140"/>
                    </a:lnTo>
                    <a:lnTo>
                      <a:pt x="231" y="145"/>
                    </a:lnTo>
                    <a:lnTo>
                      <a:pt x="228" y="151"/>
                    </a:lnTo>
                    <a:lnTo>
                      <a:pt x="225" y="155"/>
                    </a:lnTo>
                    <a:lnTo>
                      <a:pt x="220" y="159"/>
                    </a:lnTo>
                    <a:lnTo>
                      <a:pt x="210" y="164"/>
                    </a:lnTo>
                    <a:lnTo>
                      <a:pt x="199" y="166"/>
                    </a:lnTo>
                    <a:lnTo>
                      <a:pt x="199" y="166"/>
                    </a:lnTo>
                    <a:lnTo>
                      <a:pt x="0" y="148"/>
                    </a:lnTo>
                    <a:lnTo>
                      <a:pt x="0" y="148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zh-CN">
                  <a:solidFill>
                    <a:srgbClr val="000000"/>
                  </a:solidFill>
                  <a:latin typeface="Impact" pitchFamily="34" charset="0"/>
                  <a:ea typeface="微软雅黑" pitchFamily="34" charset="-122"/>
                  <a:sym typeface="Impact" pitchFamily="34" charset="0"/>
                </a:endParaRPr>
              </a:p>
            </p:txBody>
          </p:sp>
          <p:sp>
            <p:nvSpPr>
              <p:cNvPr id="158" name="Freeform 40"/>
              <p:cNvSpPr>
                <a:spLocks noChangeArrowheads="1"/>
              </p:cNvSpPr>
              <p:nvPr/>
            </p:nvSpPr>
            <p:spPr bwMode="auto">
              <a:xfrm>
                <a:off x="1025525" y="152400"/>
                <a:ext cx="388938" cy="263525"/>
              </a:xfrm>
              <a:custGeom>
                <a:avLst/>
                <a:gdLst>
                  <a:gd name="T0" fmla="*/ 2 w 245"/>
                  <a:gd name="T1" fmla="*/ 0 h 166"/>
                  <a:gd name="T2" fmla="*/ 2 w 245"/>
                  <a:gd name="T3" fmla="*/ 0 h 166"/>
                  <a:gd name="T4" fmla="*/ 245 w 245"/>
                  <a:gd name="T5" fmla="*/ 0 h 166"/>
                  <a:gd name="T6" fmla="*/ 245 w 245"/>
                  <a:gd name="T7" fmla="*/ 0 h 166"/>
                  <a:gd name="T8" fmla="*/ 228 w 245"/>
                  <a:gd name="T9" fmla="*/ 140 h 166"/>
                  <a:gd name="T10" fmla="*/ 228 w 245"/>
                  <a:gd name="T11" fmla="*/ 140 h 166"/>
                  <a:gd name="T12" fmla="*/ 227 w 245"/>
                  <a:gd name="T13" fmla="*/ 145 h 166"/>
                  <a:gd name="T14" fmla="*/ 224 w 245"/>
                  <a:gd name="T15" fmla="*/ 151 h 166"/>
                  <a:gd name="T16" fmla="*/ 221 w 245"/>
                  <a:gd name="T17" fmla="*/ 155 h 166"/>
                  <a:gd name="T18" fmla="*/ 216 w 245"/>
                  <a:gd name="T19" fmla="*/ 159 h 166"/>
                  <a:gd name="T20" fmla="*/ 206 w 245"/>
                  <a:gd name="T21" fmla="*/ 163 h 166"/>
                  <a:gd name="T22" fmla="*/ 195 w 245"/>
                  <a:gd name="T23" fmla="*/ 166 h 166"/>
                  <a:gd name="T24" fmla="*/ 195 w 245"/>
                  <a:gd name="T25" fmla="*/ 166 h 166"/>
                  <a:gd name="T26" fmla="*/ 0 w 245"/>
                  <a:gd name="T27" fmla="*/ 148 h 166"/>
                  <a:gd name="T28" fmla="*/ 0 w 245"/>
                  <a:gd name="T29" fmla="*/ 148 h 166"/>
                  <a:gd name="T30" fmla="*/ 2 w 245"/>
                  <a:gd name="T31" fmla="*/ 0 h 166"/>
                  <a:gd name="T32" fmla="*/ 2 w 245"/>
                  <a:gd name="T33" fmla="*/ 0 h 16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45"/>
                  <a:gd name="T52" fmla="*/ 0 h 166"/>
                  <a:gd name="T53" fmla="*/ 245 w 245"/>
                  <a:gd name="T54" fmla="*/ 166 h 16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45" h="166">
                    <a:moveTo>
                      <a:pt x="2" y="0"/>
                    </a:moveTo>
                    <a:lnTo>
                      <a:pt x="2" y="0"/>
                    </a:lnTo>
                    <a:lnTo>
                      <a:pt x="245" y="0"/>
                    </a:lnTo>
                    <a:lnTo>
                      <a:pt x="245" y="0"/>
                    </a:lnTo>
                    <a:lnTo>
                      <a:pt x="228" y="140"/>
                    </a:lnTo>
                    <a:lnTo>
                      <a:pt x="228" y="140"/>
                    </a:lnTo>
                    <a:lnTo>
                      <a:pt x="227" y="145"/>
                    </a:lnTo>
                    <a:lnTo>
                      <a:pt x="224" y="151"/>
                    </a:lnTo>
                    <a:lnTo>
                      <a:pt x="221" y="155"/>
                    </a:lnTo>
                    <a:lnTo>
                      <a:pt x="216" y="159"/>
                    </a:lnTo>
                    <a:lnTo>
                      <a:pt x="206" y="163"/>
                    </a:lnTo>
                    <a:lnTo>
                      <a:pt x="195" y="166"/>
                    </a:lnTo>
                    <a:lnTo>
                      <a:pt x="195" y="166"/>
                    </a:lnTo>
                    <a:lnTo>
                      <a:pt x="0" y="148"/>
                    </a:lnTo>
                    <a:lnTo>
                      <a:pt x="0" y="148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zh-CN">
                  <a:solidFill>
                    <a:srgbClr val="000000"/>
                  </a:solidFill>
                  <a:latin typeface="Impact" pitchFamily="34" charset="0"/>
                  <a:ea typeface="微软雅黑" pitchFamily="34" charset="-122"/>
                  <a:sym typeface="Impact" pitchFamily="34" charset="0"/>
                </a:endParaRPr>
              </a:p>
            </p:txBody>
          </p:sp>
          <p:sp>
            <p:nvSpPr>
              <p:cNvPr id="159" name="Freeform 41"/>
              <p:cNvSpPr>
                <a:spLocks noChangeArrowheads="1"/>
              </p:cNvSpPr>
              <p:nvPr/>
            </p:nvSpPr>
            <p:spPr bwMode="auto">
              <a:xfrm>
                <a:off x="1031875" y="152400"/>
                <a:ext cx="382588" cy="263525"/>
              </a:xfrm>
              <a:custGeom>
                <a:avLst/>
                <a:gdLst>
                  <a:gd name="T0" fmla="*/ 2 w 241"/>
                  <a:gd name="T1" fmla="*/ 0 h 166"/>
                  <a:gd name="T2" fmla="*/ 2 w 241"/>
                  <a:gd name="T3" fmla="*/ 0 h 166"/>
                  <a:gd name="T4" fmla="*/ 241 w 241"/>
                  <a:gd name="T5" fmla="*/ 0 h 166"/>
                  <a:gd name="T6" fmla="*/ 241 w 241"/>
                  <a:gd name="T7" fmla="*/ 0 h 166"/>
                  <a:gd name="T8" fmla="*/ 224 w 241"/>
                  <a:gd name="T9" fmla="*/ 140 h 166"/>
                  <a:gd name="T10" fmla="*/ 224 w 241"/>
                  <a:gd name="T11" fmla="*/ 140 h 166"/>
                  <a:gd name="T12" fmla="*/ 223 w 241"/>
                  <a:gd name="T13" fmla="*/ 145 h 166"/>
                  <a:gd name="T14" fmla="*/ 220 w 241"/>
                  <a:gd name="T15" fmla="*/ 151 h 166"/>
                  <a:gd name="T16" fmla="*/ 217 w 241"/>
                  <a:gd name="T17" fmla="*/ 155 h 166"/>
                  <a:gd name="T18" fmla="*/ 212 w 241"/>
                  <a:gd name="T19" fmla="*/ 157 h 166"/>
                  <a:gd name="T20" fmla="*/ 202 w 241"/>
                  <a:gd name="T21" fmla="*/ 163 h 166"/>
                  <a:gd name="T22" fmla="*/ 193 w 241"/>
                  <a:gd name="T23" fmla="*/ 166 h 166"/>
                  <a:gd name="T24" fmla="*/ 193 w 241"/>
                  <a:gd name="T25" fmla="*/ 166 h 166"/>
                  <a:gd name="T26" fmla="*/ 0 w 241"/>
                  <a:gd name="T27" fmla="*/ 147 h 166"/>
                  <a:gd name="T28" fmla="*/ 0 w 241"/>
                  <a:gd name="T29" fmla="*/ 147 h 166"/>
                  <a:gd name="T30" fmla="*/ 2 w 241"/>
                  <a:gd name="T31" fmla="*/ 0 h 166"/>
                  <a:gd name="T32" fmla="*/ 2 w 241"/>
                  <a:gd name="T33" fmla="*/ 0 h 16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41"/>
                  <a:gd name="T52" fmla="*/ 0 h 166"/>
                  <a:gd name="T53" fmla="*/ 241 w 241"/>
                  <a:gd name="T54" fmla="*/ 166 h 16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41" h="166">
                    <a:moveTo>
                      <a:pt x="2" y="0"/>
                    </a:moveTo>
                    <a:lnTo>
                      <a:pt x="2" y="0"/>
                    </a:lnTo>
                    <a:lnTo>
                      <a:pt x="241" y="0"/>
                    </a:lnTo>
                    <a:lnTo>
                      <a:pt x="241" y="0"/>
                    </a:lnTo>
                    <a:lnTo>
                      <a:pt x="224" y="140"/>
                    </a:lnTo>
                    <a:lnTo>
                      <a:pt x="224" y="140"/>
                    </a:lnTo>
                    <a:lnTo>
                      <a:pt x="223" y="145"/>
                    </a:lnTo>
                    <a:lnTo>
                      <a:pt x="220" y="151"/>
                    </a:lnTo>
                    <a:lnTo>
                      <a:pt x="217" y="155"/>
                    </a:lnTo>
                    <a:lnTo>
                      <a:pt x="212" y="157"/>
                    </a:lnTo>
                    <a:lnTo>
                      <a:pt x="202" y="163"/>
                    </a:lnTo>
                    <a:lnTo>
                      <a:pt x="193" y="166"/>
                    </a:lnTo>
                    <a:lnTo>
                      <a:pt x="193" y="166"/>
                    </a:lnTo>
                    <a:lnTo>
                      <a:pt x="0" y="147"/>
                    </a:lnTo>
                    <a:lnTo>
                      <a:pt x="0" y="147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zh-CN">
                  <a:solidFill>
                    <a:srgbClr val="000000"/>
                  </a:solidFill>
                  <a:latin typeface="Impact" pitchFamily="34" charset="0"/>
                  <a:ea typeface="微软雅黑" pitchFamily="34" charset="-122"/>
                  <a:sym typeface="Impact" pitchFamily="34" charset="0"/>
                </a:endParaRPr>
              </a:p>
            </p:txBody>
          </p:sp>
          <p:sp>
            <p:nvSpPr>
              <p:cNvPr id="160" name="Freeform 42"/>
              <p:cNvSpPr>
                <a:spLocks noChangeArrowheads="1"/>
              </p:cNvSpPr>
              <p:nvPr/>
            </p:nvSpPr>
            <p:spPr bwMode="auto">
              <a:xfrm>
                <a:off x="1039812" y="152400"/>
                <a:ext cx="374650" cy="263525"/>
              </a:xfrm>
              <a:custGeom>
                <a:avLst/>
                <a:gdLst>
                  <a:gd name="T0" fmla="*/ 1 w 236"/>
                  <a:gd name="T1" fmla="*/ 0 h 166"/>
                  <a:gd name="T2" fmla="*/ 1 w 236"/>
                  <a:gd name="T3" fmla="*/ 0 h 166"/>
                  <a:gd name="T4" fmla="*/ 236 w 236"/>
                  <a:gd name="T5" fmla="*/ 0 h 166"/>
                  <a:gd name="T6" fmla="*/ 236 w 236"/>
                  <a:gd name="T7" fmla="*/ 0 h 166"/>
                  <a:gd name="T8" fmla="*/ 219 w 236"/>
                  <a:gd name="T9" fmla="*/ 140 h 166"/>
                  <a:gd name="T10" fmla="*/ 219 w 236"/>
                  <a:gd name="T11" fmla="*/ 140 h 166"/>
                  <a:gd name="T12" fmla="*/ 218 w 236"/>
                  <a:gd name="T13" fmla="*/ 145 h 166"/>
                  <a:gd name="T14" fmla="*/ 215 w 236"/>
                  <a:gd name="T15" fmla="*/ 151 h 166"/>
                  <a:gd name="T16" fmla="*/ 212 w 236"/>
                  <a:gd name="T17" fmla="*/ 155 h 166"/>
                  <a:gd name="T18" fmla="*/ 208 w 236"/>
                  <a:gd name="T19" fmla="*/ 157 h 166"/>
                  <a:gd name="T20" fmla="*/ 197 w 236"/>
                  <a:gd name="T21" fmla="*/ 163 h 166"/>
                  <a:gd name="T22" fmla="*/ 188 w 236"/>
                  <a:gd name="T23" fmla="*/ 166 h 166"/>
                  <a:gd name="T24" fmla="*/ 188 w 236"/>
                  <a:gd name="T25" fmla="*/ 166 h 166"/>
                  <a:gd name="T26" fmla="*/ 0 w 236"/>
                  <a:gd name="T27" fmla="*/ 145 h 166"/>
                  <a:gd name="T28" fmla="*/ 0 w 236"/>
                  <a:gd name="T29" fmla="*/ 145 h 166"/>
                  <a:gd name="T30" fmla="*/ 1 w 236"/>
                  <a:gd name="T31" fmla="*/ 0 h 166"/>
                  <a:gd name="T32" fmla="*/ 1 w 236"/>
                  <a:gd name="T33" fmla="*/ 0 h 16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36"/>
                  <a:gd name="T52" fmla="*/ 0 h 166"/>
                  <a:gd name="T53" fmla="*/ 236 w 236"/>
                  <a:gd name="T54" fmla="*/ 166 h 16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36" h="166">
                    <a:moveTo>
                      <a:pt x="1" y="0"/>
                    </a:moveTo>
                    <a:lnTo>
                      <a:pt x="1" y="0"/>
                    </a:lnTo>
                    <a:lnTo>
                      <a:pt x="236" y="0"/>
                    </a:lnTo>
                    <a:lnTo>
                      <a:pt x="236" y="0"/>
                    </a:lnTo>
                    <a:lnTo>
                      <a:pt x="219" y="140"/>
                    </a:lnTo>
                    <a:lnTo>
                      <a:pt x="219" y="140"/>
                    </a:lnTo>
                    <a:lnTo>
                      <a:pt x="218" y="145"/>
                    </a:lnTo>
                    <a:lnTo>
                      <a:pt x="215" y="151"/>
                    </a:lnTo>
                    <a:lnTo>
                      <a:pt x="212" y="155"/>
                    </a:lnTo>
                    <a:lnTo>
                      <a:pt x="208" y="157"/>
                    </a:lnTo>
                    <a:lnTo>
                      <a:pt x="197" y="163"/>
                    </a:lnTo>
                    <a:lnTo>
                      <a:pt x="188" y="166"/>
                    </a:lnTo>
                    <a:lnTo>
                      <a:pt x="188" y="166"/>
                    </a:lnTo>
                    <a:lnTo>
                      <a:pt x="0" y="145"/>
                    </a:lnTo>
                    <a:lnTo>
                      <a:pt x="0" y="145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zh-CN">
                  <a:solidFill>
                    <a:srgbClr val="000000"/>
                  </a:solidFill>
                  <a:latin typeface="Impact" pitchFamily="34" charset="0"/>
                  <a:ea typeface="微软雅黑" pitchFamily="34" charset="-122"/>
                  <a:sym typeface="Impact" pitchFamily="34" charset="0"/>
                </a:endParaRPr>
              </a:p>
            </p:txBody>
          </p:sp>
          <p:sp>
            <p:nvSpPr>
              <p:cNvPr id="161" name="Freeform 43"/>
              <p:cNvSpPr>
                <a:spLocks noChangeArrowheads="1"/>
              </p:cNvSpPr>
              <p:nvPr/>
            </p:nvSpPr>
            <p:spPr bwMode="auto">
              <a:xfrm>
                <a:off x="1046162" y="152400"/>
                <a:ext cx="368300" cy="263525"/>
              </a:xfrm>
              <a:custGeom>
                <a:avLst/>
                <a:gdLst>
                  <a:gd name="T0" fmla="*/ 1 w 232"/>
                  <a:gd name="T1" fmla="*/ 0 h 166"/>
                  <a:gd name="T2" fmla="*/ 1 w 232"/>
                  <a:gd name="T3" fmla="*/ 0 h 166"/>
                  <a:gd name="T4" fmla="*/ 232 w 232"/>
                  <a:gd name="T5" fmla="*/ 0 h 166"/>
                  <a:gd name="T6" fmla="*/ 232 w 232"/>
                  <a:gd name="T7" fmla="*/ 0 h 166"/>
                  <a:gd name="T8" fmla="*/ 215 w 232"/>
                  <a:gd name="T9" fmla="*/ 140 h 166"/>
                  <a:gd name="T10" fmla="*/ 215 w 232"/>
                  <a:gd name="T11" fmla="*/ 140 h 166"/>
                  <a:gd name="T12" fmla="*/ 214 w 232"/>
                  <a:gd name="T13" fmla="*/ 145 h 166"/>
                  <a:gd name="T14" fmla="*/ 211 w 232"/>
                  <a:gd name="T15" fmla="*/ 151 h 166"/>
                  <a:gd name="T16" fmla="*/ 208 w 232"/>
                  <a:gd name="T17" fmla="*/ 155 h 166"/>
                  <a:gd name="T18" fmla="*/ 204 w 232"/>
                  <a:gd name="T19" fmla="*/ 157 h 166"/>
                  <a:gd name="T20" fmla="*/ 195 w 232"/>
                  <a:gd name="T21" fmla="*/ 163 h 166"/>
                  <a:gd name="T22" fmla="*/ 184 w 232"/>
                  <a:gd name="T23" fmla="*/ 166 h 166"/>
                  <a:gd name="T24" fmla="*/ 184 w 232"/>
                  <a:gd name="T25" fmla="*/ 166 h 166"/>
                  <a:gd name="T26" fmla="*/ 0 w 232"/>
                  <a:gd name="T27" fmla="*/ 144 h 166"/>
                  <a:gd name="T28" fmla="*/ 0 w 232"/>
                  <a:gd name="T29" fmla="*/ 144 h 166"/>
                  <a:gd name="T30" fmla="*/ 1 w 232"/>
                  <a:gd name="T31" fmla="*/ 0 h 166"/>
                  <a:gd name="T32" fmla="*/ 1 w 232"/>
                  <a:gd name="T33" fmla="*/ 0 h 16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32"/>
                  <a:gd name="T52" fmla="*/ 0 h 166"/>
                  <a:gd name="T53" fmla="*/ 232 w 232"/>
                  <a:gd name="T54" fmla="*/ 166 h 16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32" h="166">
                    <a:moveTo>
                      <a:pt x="1" y="0"/>
                    </a:moveTo>
                    <a:lnTo>
                      <a:pt x="1" y="0"/>
                    </a:lnTo>
                    <a:lnTo>
                      <a:pt x="232" y="0"/>
                    </a:lnTo>
                    <a:lnTo>
                      <a:pt x="232" y="0"/>
                    </a:lnTo>
                    <a:lnTo>
                      <a:pt x="215" y="140"/>
                    </a:lnTo>
                    <a:lnTo>
                      <a:pt x="215" y="140"/>
                    </a:lnTo>
                    <a:lnTo>
                      <a:pt x="214" y="145"/>
                    </a:lnTo>
                    <a:lnTo>
                      <a:pt x="211" y="151"/>
                    </a:lnTo>
                    <a:lnTo>
                      <a:pt x="208" y="155"/>
                    </a:lnTo>
                    <a:lnTo>
                      <a:pt x="204" y="157"/>
                    </a:lnTo>
                    <a:lnTo>
                      <a:pt x="195" y="163"/>
                    </a:lnTo>
                    <a:lnTo>
                      <a:pt x="184" y="166"/>
                    </a:lnTo>
                    <a:lnTo>
                      <a:pt x="184" y="166"/>
                    </a:lnTo>
                    <a:lnTo>
                      <a:pt x="0" y="144"/>
                    </a:lnTo>
                    <a:lnTo>
                      <a:pt x="0" y="144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zh-CN">
                  <a:solidFill>
                    <a:srgbClr val="000000"/>
                  </a:solidFill>
                  <a:latin typeface="Impact" pitchFamily="34" charset="0"/>
                  <a:ea typeface="微软雅黑" pitchFamily="34" charset="-122"/>
                  <a:sym typeface="Impact" pitchFamily="34" charset="0"/>
                </a:endParaRPr>
              </a:p>
            </p:txBody>
          </p:sp>
          <p:sp>
            <p:nvSpPr>
              <p:cNvPr id="162" name="Freeform 44"/>
              <p:cNvSpPr>
                <a:spLocks noChangeArrowheads="1"/>
              </p:cNvSpPr>
              <p:nvPr/>
            </p:nvSpPr>
            <p:spPr bwMode="auto">
              <a:xfrm>
                <a:off x="1049337" y="152400"/>
                <a:ext cx="365125" cy="263525"/>
              </a:xfrm>
              <a:custGeom>
                <a:avLst/>
                <a:gdLst>
                  <a:gd name="T0" fmla="*/ 3 w 230"/>
                  <a:gd name="T1" fmla="*/ 0 h 166"/>
                  <a:gd name="T2" fmla="*/ 3 w 230"/>
                  <a:gd name="T3" fmla="*/ 0 h 166"/>
                  <a:gd name="T4" fmla="*/ 230 w 230"/>
                  <a:gd name="T5" fmla="*/ 0 h 166"/>
                  <a:gd name="T6" fmla="*/ 230 w 230"/>
                  <a:gd name="T7" fmla="*/ 0 h 166"/>
                  <a:gd name="T8" fmla="*/ 213 w 230"/>
                  <a:gd name="T9" fmla="*/ 140 h 166"/>
                  <a:gd name="T10" fmla="*/ 213 w 230"/>
                  <a:gd name="T11" fmla="*/ 140 h 166"/>
                  <a:gd name="T12" fmla="*/ 212 w 230"/>
                  <a:gd name="T13" fmla="*/ 145 h 166"/>
                  <a:gd name="T14" fmla="*/ 209 w 230"/>
                  <a:gd name="T15" fmla="*/ 149 h 166"/>
                  <a:gd name="T16" fmla="*/ 206 w 230"/>
                  <a:gd name="T17" fmla="*/ 153 h 166"/>
                  <a:gd name="T18" fmla="*/ 202 w 230"/>
                  <a:gd name="T19" fmla="*/ 157 h 166"/>
                  <a:gd name="T20" fmla="*/ 193 w 230"/>
                  <a:gd name="T21" fmla="*/ 163 h 166"/>
                  <a:gd name="T22" fmla="*/ 183 w 230"/>
                  <a:gd name="T23" fmla="*/ 166 h 166"/>
                  <a:gd name="T24" fmla="*/ 183 w 230"/>
                  <a:gd name="T25" fmla="*/ 166 h 166"/>
                  <a:gd name="T26" fmla="*/ 0 w 230"/>
                  <a:gd name="T27" fmla="*/ 143 h 166"/>
                  <a:gd name="T28" fmla="*/ 0 w 230"/>
                  <a:gd name="T29" fmla="*/ 143 h 166"/>
                  <a:gd name="T30" fmla="*/ 3 w 230"/>
                  <a:gd name="T31" fmla="*/ 0 h 166"/>
                  <a:gd name="T32" fmla="*/ 3 w 230"/>
                  <a:gd name="T33" fmla="*/ 0 h 16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30"/>
                  <a:gd name="T52" fmla="*/ 0 h 166"/>
                  <a:gd name="T53" fmla="*/ 230 w 230"/>
                  <a:gd name="T54" fmla="*/ 166 h 16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30" h="166">
                    <a:moveTo>
                      <a:pt x="3" y="0"/>
                    </a:moveTo>
                    <a:lnTo>
                      <a:pt x="3" y="0"/>
                    </a:lnTo>
                    <a:lnTo>
                      <a:pt x="230" y="0"/>
                    </a:lnTo>
                    <a:lnTo>
                      <a:pt x="230" y="0"/>
                    </a:lnTo>
                    <a:lnTo>
                      <a:pt x="213" y="140"/>
                    </a:lnTo>
                    <a:lnTo>
                      <a:pt x="213" y="140"/>
                    </a:lnTo>
                    <a:lnTo>
                      <a:pt x="212" y="145"/>
                    </a:lnTo>
                    <a:lnTo>
                      <a:pt x="209" y="149"/>
                    </a:lnTo>
                    <a:lnTo>
                      <a:pt x="206" y="153"/>
                    </a:lnTo>
                    <a:lnTo>
                      <a:pt x="202" y="157"/>
                    </a:lnTo>
                    <a:lnTo>
                      <a:pt x="193" y="163"/>
                    </a:lnTo>
                    <a:lnTo>
                      <a:pt x="183" y="166"/>
                    </a:lnTo>
                    <a:lnTo>
                      <a:pt x="183" y="166"/>
                    </a:lnTo>
                    <a:lnTo>
                      <a:pt x="0" y="143"/>
                    </a:lnTo>
                    <a:lnTo>
                      <a:pt x="0" y="143"/>
                    </a:lnTo>
                    <a:lnTo>
                      <a:pt x="3" y="0"/>
                    </a:lnTo>
                    <a:lnTo>
                      <a:pt x="3" y="0"/>
                    </a:lnTo>
                    <a:close/>
                  </a:path>
                </a:pathLst>
              </a:cu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zh-CN">
                  <a:solidFill>
                    <a:srgbClr val="000000"/>
                  </a:solidFill>
                  <a:latin typeface="Impact" pitchFamily="34" charset="0"/>
                  <a:ea typeface="微软雅黑" pitchFamily="34" charset="-122"/>
                  <a:sym typeface="Impact" pitchFamily="34" charset="0"/>
                </a:endParaRPr>
              </a:p>
            </p:txBody>
          </p:sp>
          <p:sp>
            <p:nvSpPr>
              <p:cNvPr id="163" name="Freeform 45"/>
              <p:cNvSpPr>
                <a:spLocks noChangeArrowheads="1"/>
              </p:cNvSpPr>
              <p:nvPr/>
            </p:nvSpPr>
            <p:spPr bwMode="auto">
              <a:xfrm>
                <a:off x="1055687" y="152400"/>
                <a:ext cx="358775" cy="263525"/>
              </a:xfrm>
              <a:custGeom>
                <a:avLst/>
                <a:gdLst>
                  <a:gd name="T0" fmla="*/ 3 w 226"/>
                  <a:gd name="T1" fmla="*/ 0 h 166"/>
                  <a:gd name="T2" fmla="*/ 3 w 226"/>
                  <a:gd name="T3" fmla="*/ 0 h 166"/>
                  <a:gd name="T4" fmla="*/ 226 w 226"/>
                  <a:gd name="T5" fmla="*/ 0 h 166"/>
                  <a:gd name="T6" fmla="*/ 226 w 226"/>
                  <a:gd name="T7" fmla="*/ 0 h 166"/>
                  <a:gd name="T8" fmla="*/ 209 w 226"/>
                  <a:gd name="T9" fmla="*/ 140 h 166"/>
                  <a:gd name="T10" fmla="*/ 209 w 226"/>
                  <a:gd name="T11" fmla="*/ 140 h 166"/>
                  <a:gd name="T12" fmla="*/ 208 w 226"/>
                  <a:gd name="T13" fmla="*/ 145 h 166"/>
                  <a:gd name="T14" fmla="*/ 205 w 226"/>
                  <a:gd name="T15" fmla="*/ 149 h 166"/>
                  <a:gd name="T16" fmla="*/ 202 w 226"/>
                  <a:gd name="T17" fmla="*/ 153 h 166"/>
                  <a:gd name="T18" fmla="*/ 198 w 226"/>
                  <a:gd name="T19" fmla="*/ 157 h 166"/>
                  <a:gd name="T20" fmla="*/ 189 w 226"/>
                  <a:gd name="T21" fmla="*/ 163 h 166"/>
                  <a:gd name="T22" fmla="*/ 179 w 226"/>
                  <a:gd name="T23" fmla="*/ 166 h 166"/>
                  <a:gd name="T24" fmla="*/ 179 w 226"/>
                  <a:gd name="T25" fmla="*/ 166 h 166"/>
                  <a:gd name="T26" fmla="*/ 0 w 226"/>
                  <a:gd name="T27" fmla="*/ 141 h 166"/>
                  <a:gd name="T28" fmla="*/ 0 w 226"/>
                  <a:gd name="T29" fmla="*/ 141 h 166"/>
                  <a:gd name="T30" fmla="*/ 3 w 226"/>
                  <a:gd name="T31" fmla="*/ 0 h 166"/>
                  <a:gd name="T32" fmla="*/ 3 w 226"/>
                  <a:gd name="T33" fmla="*/ 0 h 16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26"/>
                  <a:gd name="T52" fmla="*/ 0 h 166"/>
                  <a:gd name="T53" fmla="*/ 226 w 226"/>
                  <a:gd name="T54" fmla="*/ 166 h 16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26" h="166">
                    <a:moveTo>
                      <a:pt x="3" y="0"/>
                    </a:moveTo>
                    <a:lnTo>
                      <a:pt x="3" y="0"/>
                    </a:lnTo>
                    <a:lnTo>
                      <a:pt x="226" y="0"/>
                    </a:lnTo>
                    <a:lnTo>
                      <a:pt x="226" y="0"/>
                    </a:lnTo>
                    <a:lnTo>
                      <a:pt x="209" y="140"/>
                    </a:lnTo>
                    <a:lnTo>
                      <a:pt x="209" y="140"/>
                    </a:lnTo>
                    <a:lnTo>
                      <a:pt x="208" y="145"/>
                    </a:lnTo>
                    <a:lnTo>
                      <a:pt x="205" y="149"/>
                    </a:lnTo>
                    <a:lnTo>
                      <a:pt x="202" y="153"/>
                    </a:lnTo>
                    <a:lnTo>
                      <a:pt x="198" y="157"/>
                    </a:lnTo>
                    <a:lnTo>
                      <a:pt x="189" y="163"/>
                    </a:lnTo>
                    <a:lnTo>
                      <a:pt x="179" y="166"/>
                    </a:lnTo>
                    <a:lnTo>
                      <a:pt x="179" y="166"/>
                    </a:lnTo>
                    <a:lnTo>
                      <a:pt x="0" y="141"/>
                    </a:lnTo>
                    <a:lnTo>
                      <a:pt x="0" y="141"/>
                    </a:lnTo>
                    <a:lnTo>
                      <a:pt x="3" y="0"/>
                    </a:lnTo>
                    <a:lnTo>
                      <a:pt x="3" y="0"/>
                    </a:lnTo>
                    <a:close/>
                  </a:path>
                </a:pathLst>
              </a:cu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zh-CN">
                  <a:solidFill>
                    <a:srgbClr val="000000"/>
                  </a:solidFill>
                  <a:latin typeface="Impact" pitchFamily="34" charset="0"/>
                  <a:ea typeface="微软雅黑" pitchFamily="34" charset="-122"/>
                  <a:sym typeface="Impact" pitchFamily="34" charset="0"/>
                </a:endParaRPr>
              </a:p>
            </p:txBody>
          </p:sp>
          <p:sp>
            <p:nvSpPr>
              <p:cNvPr id="164" name="Freeform 46"/>
              <p:cNvSpPr>
                <a:spLocks noChangeArrowheads="1"/>
              </p:cNvSpPr>
              <p:nvPr/>
            </p:nvSpPr>
            <p:spPr bwMode="auto">
              <a:xfrm>
                <a:off x="1062037" y="152400"/>
                <a:ext cx="352425" cy="263525"/>
              </a:xfrm>
              <a:custGeom>
                <a:avLst/>
                <a:gdLst>
                  <a:gd name="T0" fmla="*/ 2 w 222"/>
                  <a:gd name="T1" fmla="*/ 0 h 166"/>
                  <a:gd name="T2" fmla="*/ 2 w 222"/>
                  <a:gd name="T3" fmla="*/ 0 h 166"/>
                  <a:gd name="T4" fmla="*/ 222 w 222"/>
                  <a:gd name="T5" fmla="*/ 0 h 166"/>
                  <a:gd name="T6" fmla="*/ 222 w 222"/>
                  <a:gd name="T7" fmla="*/ 0 h 166"/>
                  <a:gd name="T8" fmla="*/ 205 w 222"/>
                  <a:gd name="T9" fmla="*/ 140 h 166"/>
                  <a:gd name="T10" fmla="*/ 205 w 222"/>
                  <a:gd name="T11" fmla="*/ 140 h 166"/>
                  <a:gd name="T12" fmla="*/ 204 w 222"/>
                  <a:gd name="T13" fmla="*/ 145 h 166"/>
                  <a:gd name="T14" fmla="*/ 201 w 222"/>
                  <a:gd name="T15" fmla="*/ 149 h 166"/>
                  <a:gd name="T16" fmla="*/ 198 w 222"/>
                  <a:gd name="T17" fmla="*/ 153 h 166"/>
                  <a:gd name="T18" fmla="*/ 194 w 222"/>
                  <a:gd name="T19" fmla="*/ 157 h 166"/>
                  <a:gd name="T20" fmla="*/ 185 w 222"/>
                  <a:gd name="T21" fmla="*/ 163 h 166"/>
                  <a:gd name="T22" fmla="*/ 175 w 222"/>
                  <a:gd name="T23" fmla="*/ 166 h 166"/>
                  <a:gd name="T24" fmla="*/ 175 w 222"/>
                  <a:gd name="T25" fmla="*/ 166 h 166"/>
                  <a:gd name="T26" fmla="*/ 0 w 222"/>
                  <a:gd name="T27" fmla="*/ 141 h 166"/>
                  <a:gd name="T28" fmla="*/ 0 w 222"/>
                  <a:gd name="T29" fmla="*/ 141 h 166"/>
                  <a:gd name="T30" fmla="*/ 2 w 222"/>
                  <a:gd name="T31" fmla="*/ 0 h 166"/>
                  <a:gd name="T32" fmla="*/ 2 w 222"/>
                  <a:gd name="T33" fmla="*/ 0 h 16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22"/>
                  <a:gd name="T52" fmla="*/ 0 h 166"/>
                  <a:gd name="T53" fmla="*/ 222 w 222"/>
                  <a:gd name="T54" fmla="*/ 166 h 16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22" h="166">
                    <a:moveTo>
                      <a:pt x="2" y="0"/>
                    </a:moveTo>
                    <a:lnTo>
                      <a:pt x="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05" y="140"/>
                    </a:lnTo>
                    <a:lnTo>
                      <a:pt x="205" y="140"/>
                    </a:lnTo>
                    <a:lnTo>
                      <a:pt x="204" y="145"/>
                    </a:lnTo>
                    <a:lnTo>
                      <a:pt x="201" y="149"/>
                    </a:lnTo>
                    <a:lnTo>
                      <a:pt x="198" y="153"/>
                    </a:lnTo>
                    <a:lnTo>
                      <a:pt x="194" y="157"/>
                    </a:lnTo>
                    <a:lnTo>
                      <a:pt x="185" y="163"/>
                    </a:lnTo>
                    <a:lnTo>
                      <a:pt x="175" y="166"/>
                    </a:lnTo>
                    <a:lnTo>
                      <a:pt x="175" y="166"/>
                    </a:lnTo>
                    <a:lnTo>
                      <a:pt x="0" y="141"/>
                    </a:lnTo>
                    <a:lnTo>
                      <a:pt x="0" y="141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zh-CN">
                  <a:solidFill>
                    <a:srgbClr val="000000"/>
                  </a:solidFill>
                  <a:latin typeface="Impact" pitchFamily="34" charset="0"/>
                  <a:ea typeface="微软雅黑" pitchFamily="34" charset="-122"/>
                  <a:sym typeface="Impact" pitchFamily="34" charset="0"/>
                </a:endParaRPr>
              </a:p>
            </p:txBody>
          </p:sp>
          <p:sp>
            <p:nvSpPr>
              <p:cNvPr id="165" name="Freeform 47"/>
              <p:cNvSpPr>
                <a:spLocks noChangeArrowheads="1"/>
              </p:cNvSpPr>
              <p:nvPr/>
            </p:nvSpPr>
            <p:spPr bwMode="auto">
              <a:xfrm>
                <a:off x="1068387" y="152400"/>
                <a:ext cx="346075" cy="263525"/>
              </a:xfrm>
              <a:custGeom>
                <a:avLst/>
                <a:gdLst>
                  <a:gd name="T0" fmla="*/ 2 w 218"/>
                  <a:gd name="T1" fmla="*/ 0 h 166"/>
                  <a:gd name="T2" fmla="*/ 2 w 218"/>
                  <a:gd name="T3" fmla="*/ 0 h 166"/>
                  <a:gd name="T4" fmla="*/ 218 w 218"/>
                  <a:gd name="T5" fmla="*/ 0 h 166"/>
                  <a:gd name="T6" fmla="*/ 218 w 218"/>
                  <a:gd name="T7" fmla="*/ 0 h 166"/>
                  <a:gd name="T8" fmla="*/ 201 w 218"/>
                  <a:gd name="T9" fmla="*/ 140 h 166"/>
                  <a:gd name="T10" fmla="*/ 201 w 218"/>
                  <a:gd name="T11" fmla="*/ 140 h 166"/>
                  <a:gd name="T12" fmla="*/ 200 w 218"/>
                  <a:gd name="T13" fmla="*/ 145 h 166"/>
                  <a:gd name="T14" fmla="*/ 197 w 218"/>
                  <a:gd name="T15" fmla="*/ 149 h 166"/>
                  <a:gd name="T16" fmla="*/ 194 w 218"/>
                  <a:gd name="T17" fmla="*/ 153 h 166"/>
                  <a:gd name="T18" fmla="*/ 190 w 218"/>
                  <a:gd name="T19" fmla="*/ 157 h 166"/>
                  <a:gd name="T20" fmla="*/ 181 w 218"/>
                  <a:gd name="T21" fmla="*/ 163 h 166"/>
                  <a:gd name="T22" fmla="*/ 171 w 218"/>
                  <a:gd name="T23" fmla="*/ 166 h 166"/>
                  <a:gd name="T24" fmla="*/ 171 w 218"/>
                  <a:gd name="T25" fmla="*/ 166 h 166"/>
                  <a:gd name="T26" fmla="*/ 0 w 218"/>
                  <a:gd name="T27" fmla="*/ 140 h 166"/>
                  <a:gd name="T28" fmla="*/ 0 w 218"/>
                  <a:gd name="T29" fmla="*/ 140 h 166"/>
                  <a:gd name="T30" fmla="*/ 2 w 218"/>
                  <a:gd name="T31" fmla="*/ 0 h 166"/>
                  <a:gd name="T32" fmla="*/ 2 w 218"/>
                  <a:gd name="T33" fmla="*/ 0 h 16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18"/>
                  <a:gd name="T52" fmla="*/ 0 h 166"/>
                  <a:gd name="T53" fmla="*/ 218 w 218"/>
                  <a:gd name="T54" fmla="*/ 166 h 16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18" h="166">
                    <a:moveTo>
                      <a:pt x="2" y="0"/>
                    </a:moveTo>
                    <a:lnTo>
                      <a:pt x="2" y="0"/>
                    </a:lnTo>
                    <a:lnTo>
                      <a:pt x="218" y="0"/>
                    </a:lnTo>
                    <a:lnTo>
                      <a:pt x="218" y="0"/>
                    </a:lnTo>
                    <a:lnTo>
                      <a:pt x="201" y="140"/>
                    </a:lnTo>
                    <a:lnTo>
                      <a:pt x="201" y="140"/>
                    </a:lnTo>
                    <a:lnTo>
                      <a:pt x="200" y="145"/>
                    </a:lnTo>
                    <a:lnTo>
                      <a:pt x="197" y="149"/>
                    </a:lnTo>
                    <a:lnTo>
                      <a:pt x="194" y="153"/>
                    </a:lnTo>
                    <a:lnTo>
                      <a:pt x="190" y="157"/>
                    </a:lnTo>
                    <a:lnTo>
                      <a:pt x="181" y="163"/>
                    </a:lnTo>
                    <a:lnTo>
                      <a:pt x="171" y="166"/>
                    </a:lnTo>
                    <a:lnTo>
                      <a:pt x="171" y="166"/>
                    </a:lnTo>
                    <a:lnTo>
                      <a:pt x="0" y="140"/>
                    </a:lnTo>
                    <a:lnTo>
                      <a:pt x="0" y="14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zh-CN">
                  <a:solidFill>
                    <a:srgbClr val="000000"/>
                  </a:solidFill>
                  <a:latin typeface="Impact" pitchFamily="34" charset="0"/>
                  <a:ea typeface="微软雅黑" pitchFamily="34" charset="-122"/>
                  <a:sym typeface="Impact" pitchFamily="34" charset="0"/>
                </a:endParaRPr>
              </a:p>
            </p:txBody>
          </p:sp>
          <p:sp>
            <p:nvSpPr>
              <p:cNvPr id="166" name="Freeform 48"/>
              <p:cNvSpPr>
                <a:spLocks noChangeArrowheads="1"/>
              </p:cNvSpPr>
              <p:nvPr/>
            </p:nvSpPr>
            <p:spPr bwMode="auto">
              <a:xfrm>
                <a:off x="1073150" y="152400"/>
                <a:ext cx="341313" cy="260350"/>
              </a:xfrm>
              <a:custGeom>
                <a:avLst/>
                <a:gdLst>
                  <a:gd name="T0" fmla="*/ 3 w 215"/>
                  <a:gd name="T1" fmla="*/ 0 h 164"/>
                  <a:gd name="T2" fmla="*/ 3 w 215"/>
                  <a:gd name="T3" fmla="*/ 0 h 164"/>
                  <a:gd name="T4" fmla="*/ 215 w 215"/>
                  <a:gd name="T5" fmla="*/ 0 h 164"/>
                  <a:gd name="T6" fmla="*/ 215 w 215"/>
                  <a:gd name="T7" fmla="*/ 0 h 164"/>
                  <a:gd name="T8" fmla="*/ 198 w 215"/>
                  <a:gd name="T9" fmla="*/ 140 h 164"/>
                  <a:gd name="T10" fmla="*/ 198 w 215"/>
                  <a:gd name="T11" fmla="*/ 140 h 164"/>
                  <a:gd name="T12" fmla="*/ 197 w 215"/>
                  <a:gd name="T13" fmla="*/ 145 h 164"/>
                  <a:gd name="T14" fmla="*/ 195 w 215"/>
                  <a:gd name="T15" fmla="*/ 149 h 164"/>
                  <a:gd name="T16" fmla="*/ 191 w 215"/>
                  <a:gd name="T17" fmla="*/ 153 h 164"/>
                  <a:gd name="T18" fmla="*/ 187 w 215"/>
                  <a:gd name="T19" fmla="*/ 157 h 164"/>
                  <a:gd name="T20" fmla="*/ 178 w 215"/>
                  <a:gd name="T21" fmla="*/ 163 h 164"/>
                  <a:gd name="T22" fmla="*/ 169 w 215"/>
                  <a:gd name="T23" fmla="*/ 164 h 164"/>
                  <a:gd name="T24" fmla="*/ 169 w 215"/>
                  <a:gd name="T25" fmla="*/ 164 h 164"/>
                  <a:gd name="T26" fmla="*/ 0 w 215"/>
                  <a:gd name="T27" fmla="*/ 138 h 164"/>
                  <a:gd name="T28" fmla="*/ 0 w 215"/>
                  <a:gd name="T29" fmla="*/ 138 h 164"/>
                  <a:gd name="T30" fmla="*/ 3 w 215"/>
                  <a:gd name="T31" fmla="*/ 0 h 164"/>
                  <a:gd name="T32" fmla="*/ 3 w 215"/>
                  <a:gd name="T33" fmla="*/ 0 h 16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15"/>
                  <a:gd name="T52" fmla="*/ 0 h 164"/>
                  <a:gd name="T53" fmla="*/ 215 w 215"/>
                  <a:gd name="T54" fmla="*/ 164 h 16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15" h="164">
                    <a:moveTo>
                      <a:pt x="3" y="0"/>
                    </a:moveTo>
                    <a:lnTo>
                      <a:pt x="3" y="0"/>
                    </a:lnTo>
                    <a:lnTo>
                      <a:pt x="215" y="0"/>
                    </a:lnTo>
                    <a:lnTo>
                      <a:pt x="215" y="0"/>
                    </a:lnTo>
                    <a:lnTo>
                      <a:pt x="198" y="140"/>
                    </a:lnTo>
                    <a:lnTo>
                      <a:pt x="198" y="140"/>
                    </a:lnTo>
                    <a:lnTo>
                      <a:pt x="197" y="145"/>
                    </a:lnTo>
                    <a:lnTo>
                      <a:pt x="195" y="149"/>
                    </a:lnTo>
                    <a:lnTo>
                      <a:pt x="191" y="153"/>
                    </a:lnTo>
                    <a:lnTo>
                      <a:pt x="187" y="157"/>
                    </a:lnTo>
                    <a:lnTo>
                      <a:pt x="178" y="163"/>
                    </a:lnTo>
                    <a:lnTo>
                      <a:pt x="169" y="164"/>
                    </a:lnTo>
                    <a:lnTo>
                      <a:pt x="169" y="164"/>
                    </a:lnTo>
                    <a:lnTo>
                      <a:pt x="0" y="138"/>
                    </a:lnTo>
                    <a:lnTo>
                      <a:pt x="0" y="138"/>
                    </a:lnTo>
                    <a:lnTo>
                      <a:pt x="3" y="0"/>
                    </a:lnTo>
                    <a:lnTo>
                      <a:pt x="3" y="0"/>
                    </a:lnTo>
                    <a:close/>
                  </a:path>
                </a:pathLst>
              </a:cu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zh-CN">
                  <a:solidFill>
                    <a:srgbClr val="000000"/>
                  </a:solidFill>
                  <a:latin typeface="Impact" pitchFamily="34" charset="0"/>
                  <a:ea typeface="微软雅黑" pitchFamily="34" charset="-122"/>
                  <a:sym typeface="Impact" pitchFamily="34" charset="0"/>
                </a:endParaRPr>
              </a:p>
            </p:txBody>
          </p:sp>
          <p:sp>
            <p:nvSpPr>
              <p:cNvPr id="167" name="Freeform 49"/>
              <p:cNvSpPr>
                <a:spLocks noChangeArrowheads="1"/>
              </p:cNvSpPr>
              <p:nvPr/>
            </p:nvSpPr>
            <p:spPr bwMode="auto">
              <a:xfrm>
                <a:off x="1079500" y="152400"/>
                <a:ext cx="334963" cy="260350"/>
              </a:xfrm>
              <a:custGeom>
                <a:avLst/>
                <a:gdLst>
                  <a:gd name="T0" fmla="*/ 3 w 211"/>
                  <a:gd name="T1" fmla="*/ 0 h 164"/>
                  <a:gd name="T2" fmla="*/ 3 w 211"/>
                  <a:gd name="T3" fmla="*/ 0 h 164"/>
                  <a:gd name="T4" fmla="*/ 211 w 211"/>
                  <a:gd name="T5" fmla="*/ 0 h 164"/>
                  <a:gd name="T6" fmla="*/ 211 w 211"/>
                  <a:gd name="T7" fmla="*/ 0 h 164"/>
                  <a:gd name="T8" fmla="*/ 194 w 211"/>
                  <a:gd name="T9" fmla="*/ 140 h 164"/>
                  <a:gd name="T10" fmla="*/ 194 w 211"/>
                  <a:gd name="T11" fmla="*/ 140 h 164"/>
                  <a:gd name="T12" fmla="*/ 193 w 211"/>
                  <a:gd name="T13" fmla="*/ 145 h 164"/>
                  <a:gd name="T14" fmla="*/ 191 w 211"/>
                  <a:gd name="T15" fmla="*/ 149 h 164"/>
                  <a:gd name="T16" fmla="*/ 187 w 211"/>
                  <a:gd name="T17" fmla="*/ 153 h 164"/>
                  <a:gd name="T18" fmla="*/ 183 w 211"/>
                  <a:gd name="T19" fmla="*/ 157 h 164"/>
                  <a:gd name="T20" fmla="*/ 175 w 211"/>
                  <a:gd name="T21" fmla="*/ 161 h 164"/>
                  <a:gd name="T22" fmla="*/ 165 w 211"/>
                  <a:gd name="T23" fmla="*/ 164 h 164"/>
                  <a:gd name="T24" fmla="*/ 165 w 211"/>
                  <a:gd name="T25" fmla="*/ 164 h 164"/>
                  <a:gd name="T26" fmla="*/ 0 w 211"/>
                  <a:gd name="T27" fmla="*/ 137 h 164"/>
                  <a:gd name="T28" fmla="*/ 0 w 211"/>
                  <a:gd name="T29" fmla="*/ 137 h 164"/>
                  <a:gd name="T30" fmla="*/ 3 w 211"/>
                  <a:gd name="T31" fmla="*/ 0 h 164"/>
                  <a:gd name="T32" fmla="*/ 3 w 211"/>
                  <a:gd name="T33" fmla="*/ 0 h 16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11"/>
                  <a:gd name="T52" fmla="*/ 0 h 164"/>
                  <a:gd name="T53" fmla="*/ 211 w 211"/>
                  <a:gd name="T54" fmla="*/ 164 h 16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11" h="164">
                    <a:moveTo>
                      <a:pt x="3" y="0"/>
                    </a:moveTo>
                    <a:lnTo>
                      <a:pt x="3" y="0"/>
                    </a:lnTo>
                    <a:lnTo>
                      <a:pt x="211" y="0"/>
                    </a:lnTo>
                    <a:lnTo>
                      <a:pt x="211" y="0"/>
                    </a:lnTo>
                    <a:lnTo>
                      <a:pt x="194" y="140"/>
                    </a:lnTo>
                    <a:lnTo>
                      <a:pt x="194" y="140"/>
                    </a:lnTo>
                    <a:lnTo>
                      <a:pt x="193" y="145"/>
                    </a:lnTo>
                    <a:lnTo>
                      <a:pt x="191" y="149"/>
                    </a:lnTo>
                    <a:lnTo>
                      <a:pt x="187" y="153"/>
                    </a:lnTo>
                    <a:lnTo>
                      <a:pt x="183" y="157"/>
                    </a:lnTo>
                    <a:lnTo>
                      <a:pt x="175" y="161"/>
                    </a:lnTo>
                    <a:lnTo>
                      <a:pt x="165" y="164"/>
                    </a:lnTo>
                    <a:lnTo>
                      <a:pt x="165" y="164"/>
                    </a:lnTo>
                    <a:lnTo>
                      <a:pt x="0" y="137"/>
                    </a:lnTo>
                    <a:lnTo>
                      <a:pt x="0" y="137"/>
                    </a:lnTo>
                    <a:lnTo>
                      <a:pt x="3" y="0"/>
                    </a:lnTo>
                    <a:lnTo>
                      <a:pt x="3" y="0"/>
                    </a:lnTo>
                    <a:close/>
                  </a:path>
                </a:pathLst>
              </a:cu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zh-CN">
                  <a:solidFill>
                    <a:srgbClr val="000000"/>
                  </a:solidFill>
                  <a:latin typeface="Impact" pitchFamily="34" charset="0"/>
                  <a:ea typeface="微软雅黑" pitchFamily="34" charset="-122"/>
                  <a:sym typeface="Impact" pitchFamily="34" charset="0"/>
                </a:endParaRPr>
              </a:p>
            </p:txBody>
          </p:sp>
          <p:sp>
            <p:nvSpPr>
              <p:cNvPr id="168" name="Freeform 50"/>
              <p:cNvSpPr>
                <a:spLocks noChangeArrowheads="1"/>
              </p:cNvSpPr>
              <p:nvPr/>
            </p:nvSpPr>
            <p:spPr bwMode="auto">
              <a:xfrm>
                <a:off x="1085850" y="152400"/>
                <a:ext cx="328613" cy="260350"/>
              </a:xfrm>
              <a:custGeom>
                <a:avLst/>
                <a:gdLst>
                  <a:gd name="T0" fmla="*/ 3 w 207"/>
                  <a:gd name="T1" fmla="*/ 0 h 164"/>
                  <a:gd name="T2" fmla="*/ 3 w 207"/>
                  <a:gd name="T3" fmla="*/ 0 h 164"/>
                  <a:gd name="T4" fmla="*/ 207 w 207"/>
                  <a:gd name="T5" fmla="*/ 0 h 164"/>
                  <a:gd name="T6" fmla="*/ 207 w 207"/>
                  <a:gd name="T7" fmla="*/ 0 h 164"/>
                  <a:gd name="T8" fmla="*/ 190 w 207"/>
                  <a:gd name="T9" fmla="*/ 140 h 164"/>
                  <a:gd name="T10" fmla="*/ 190 w 207"/>
                  <a:gd name="T11" fmla="*/ 140 h 164"/>
                  <a:gd name="T12" fmla="*/ 189 w 207"/>
                  <a:gd name="T13" fmla="*/ 145 h 164"/>
                  <a:gd name="T14" fmla="*/ 187 w 207"/>
                  <a:gd name="T15" fmla="*/ 149 h 164"/>
                  <a:gd name="T16" fmla="*/ 183 w 207"/>
                  <a:gd name="T17" fmla="*/ 153 h 164"/>
                  <a:gd name="T18" fmla="*/ 179 w 207"/>
                  <a:gd name="T19" fmla="*/ 156 h 164"/>
                  <a:gd name="T20" fmla="*/ 171 w 207"/>
                  <a:gd name="T21" fmla="*/ 161 h 164"/>
                  <a:gd name="T22" fmla="*/ 161 w 207"/>
                  <a:gd name="T23" fmla="*/ 164 h 164"/>
                  <a:gd name="T24" fmla="*/ 161 w 207"/>
                  <a:gd name="T25" fmla="*/ 164 h 164"/>
                  <a:gd name="T26" fmla="*/ 0 w 207"/>
                  <a:gd name="T27" fmla="*/ 136 h 164"/>
                  <a:gd name="T28" fmla="*/ 0 w 207"/>
                  <a:gd name="T29" fmla="*/ 136 h 164"/>
                  <a:gd name="T30" fmla="*/ 3 w 207"/>
                  <a:gd name="T31" fmla="*/ 0 h 164"/>
                  <a:gd name="T32" fmla="*/ 3 w 207"/>
                  <a:gd name="T33" fmla="*/ 0 h 16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07"/>
                  <a:gd name="T52" fmla="*/ 0 h 164"/>
                  <a:gd name="T53" fmla="*/ 207 w 207"/>
                  <a:gd name="T54" fmla="*/ 164 h 16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07" h="164">
                    <a:moveTo>
                      <a:pt x="3" y="0"/>
                    </a:moveTo>
                    <a:lnTo>
                      <a:pt x="3" y="0"/>
                    </a:lnTo>
                    <a:lnTo>
                      <a:pt x="207" y="0"/>
                    </a:lnTo>
                    <a:lnTo>
                      <a:pt x="207" y="0"/>
                    </a:lnTo>
                    <a:lnTo>
                      <a:pt x="190" y="140"/>
                    </a:lnTo>
                    <a:lnTo>
                      <a:pt x="190" y="140"/>
                    </a:lnTo>
                    <a:lnTo>
                      <a:pt x="189" y="145"/>
                    </a:lnTo>
                    <a:lnTo>
                      <a:pt x="187" y="149"/>
                    </a:lnTo>
                    <a:lnTo>
                      <a:pt x="183" y="153"/>
                    </a:lnTo>
                    <a:lnTo>
                      <a:pt x="179" y="156"/>
                    </a:lnTo>
                    <a:lnTo>
                      <a:pt x="171" y="161"/>
                    </a:lnTo>
                    <a:lnTo>
                      <a:pt x="161" y="164"/>
                    </a:lnTo>
                    <a:lnTo>
                      <a:pt x="161" y="164"/>
                    </a:lnTo>
                    <a:lnTo>
                      <a:pt x="0" y="136"/>
                    </a:lnTo>
                    <a:lnTo>
                      <a:pt x="0" y="136"/>
                    </a:lnTo>
                    <a:lnTo>
                      <a:pt x="3" y="0"/>
                    </a:lnTo>
                    <a:lnTo>
                      <a:pt x="3" y="0"/>
                    </a:lnTo>
                    <a:close/>
                  </a:path>
                </a:pathLst>
              </a:cu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zh-CN">
                  <a:solidFill>
                    <a:srgbClr val="000000"/>
                  </a:solidFill>
                  <a:latin typeface="Impact" pitchFamily="34" charset="0"/>
                  <a:ea typeface="微软雅黑" pitchFamily="34" charset="-122"/>
                  <a:sym typeface="Impact" pitchFamily="34" charset="0"/>
                </a:endParaRPr>
              </a:p>
            </p:txBody>
          </p:sp>
          <p:sp>
            <p:nvSpPr>
              <p:cNvPr id="169" name="Freeform 51"/>
              <p:cNvSpPr>
                <a:spLocks noChangeArrowheads="1"/>
              </p:cNvSpPr>
              <p:nvPr/>
            </p:nvSpPr>
            <p:spPr bwMode="auto">
              <a:xfrm>
                <a:off x="1092200" y="152400"/>
                <a:ext cx="322263" cy="260350"/>
              </a:xfrm>
              <a:custGeom>
                <a:avLst/>
                <a:gdLst>
                  <a:gd name="T0" fmla="*/ 3 w 203"/>
                  <a:gd name="T1" fmla="*/ 0 h 164"/>
                  <a:gd name="T2" fmla="*/ 3 w 203"/>
                  <a:gd name="T3" fmla="*/ 0 h 164"/>
                  <a:gd name="T4" fmla="*/ 203 w 203"/>
                  <a:gd name="T5" fmla="*/ 0 h 164"/>
                  <a:gd name="T6" fmla="*/ 203 w 203"/>
                  <a:gd name="T7" fmla="*/ 0 h 164"/>
                  <a:gd name="T8" fmla="*/ 186 w 203"/>
                  <a:gd name="T9" fmla="*/ 140 h 164"/>
                  <a:gd name="T10" fmla="*/ 186 w 203"/>
                  <a:gd name="T11" fmla="*/ 140 h 164"/>
                  <a:gd name="T12" fmla="*/ 185 w 203"/>
                  <a:gd name="T13" fmla="*/ 145 h 164"/>
                  <a:gd name="T14" fmla="*/ 183 w 203"/>
                  <a:gd name="T15" fmla="*/ 149 h 164"/>
                  <a:gd name="T16" fmla="*/ 179 w 203"/>
                  <a:gd name="T17" fmla="*/ 153 h 164"/>
                  <a:gd name="T18" fmla="*/ 176 w 203"/>
                  <a:gd name="T19" fmla="*/ 156 h 164"/>
                  <a:gd name="T20" fmla="*/ 167 w 203"/>
                  <a:gd name="T21" fmla="*/ 161 h 164"/>
                  <a:gd name="T22" fmla="*/ 157 w 203"/>
                  <a:gd name="T23" fmla="*/ 164 h 164"/>
                  <a:gd name="T24" fmla="*/ 157 w 203"/>
                  <a:gd name="T25" fmla="*/ 164 h 164"/>
                  <a:gd name="T26" fmla="*/ 0 w 203"/>
                  <a:gd name="T27" fmla="*/ 134 h 164"/>
                  <a:gd name="T28" fmla="*/ 0 w 203"/>
                  <a:gd name="T29" fmla="*/ 134 h 164"/>
                  <a:gd name="T30" fmla="*/ 3 w 203"/>
                  <a:gd name="T31" fmla="*/ 0 h 164"/>
                  <a:gd name="T32" fmla="*/ 3 w 203"/>
                  <a:gd name="T33" fmla="*/ 0 h 16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03"/>
                  <a:gd name="T52" fmla="*/ 0 h 164"/>
                  <a:gd name="T53" fmla="*/ 203 w 203"/>
                  <a:gd name="T54" fmla="*/ 164 h 16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03" h="164">
                    <a:moveTo>
                      <a:pt x="3" y="0"/>
                    </a:moveTo>
                    <a:lnTo>
                      <a:pt x="3" y="0"/>
                    </a:lnTo>
                    <a:lnTo>
                      <a:pt x="203" y="0"/>
                    </a:lnTo>
                    <a:lnTo>
                      <a:pt x="203" y="0"/>
                    </a:lnTo>
                    <a:lnTo>
                      <a:pt x="186" y="140"/>
                    </a:lnTo>
                    <a:lnTo>
                      <a:pt x="186" y="140"/>
                    </a:lnTo>
                    <a:lnTo>
                      <a:pt x="185" y="145"/>
                    </a:lnTo>
                    <a:lnTo>
                      <a:pt x="183" y="149"/>
                    </a:lnTo>
                    <a:lnTo>
                      <a:pt x="179" y="153"/>
                    </a:lnTo>
                    <a:lnTo>
                      <a:pt x="176" y="156"/>
                    </a:lnTo>
                    <a:lnTo>
                      <a:pt x="167" y="161"/>
                    </a:lnTo>
                    <a:lnTo>
                      <a:pt x="157" y="164"/>
                    </a:lnTo>
                    <a:lnTo>
                      <a:pt x="157" y="164"/>
                    </a:lnTo>
                    <a:lnTo>
                      <a:pt x="0" y="134"/>
                    </a:lnTo>
                    <a:lnTo>
                      <a:pt x="0" y="134"/>
                    </a:lnTo>
                    <a:lnTo>
                      <a:pt x="3" y="0"/>
                    </a:lnTo>
                    <a:lnTo>
                      <a:pt x="3" y="0"/>
                    </a:lnTo>
                    <a:close/>
                  </a:path>
                </a:pathLst>
              </a:cu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zh-CN">
                  <a:solidFill>
                    <a:srgbClr val="000000"/>
                  </a:solidFill>
                  <a:latin typeface="Impact" pitchFamily="34" charset="0"/>
                  <a:ea typeface="微软雅黑" pitchFamily="34" charset="-122"/>
                  <a:sym typeface="Impact" pitchFamily="34" charset="0"/>
                </a:endParaRPr>
              </a:p>
            </p:txBody>
          </p:sp>
          <p:sp>
            <p:nvSpPr>
              <p:cNvPr id="170" name="Freeform 52"/>
              <p:cNvSpPr>
                <a:spLocks noChangeArrowheads="1"/>
              </p:cNvSpPr>
              <p:nvPr/>
            </p:nvSpPr>
            <p:spPr bwMode="auto">
              <a:xfrm>
                <a:off x="1096962" y="152400"/>
                <a:ext cx="317500" cy="260350"/>
              </a:xfrm>
              <a:custGeom>
                <a:avLst/>
                <a:gdLst>
                  <a:gd name="T0" fmla="*/ 3 w 200"/>
                  <a:gd name="T1" fmla="*/ 0 h 164"/>
                  <a:gd name="T2" fmla="*/ 3 w 200"/>
                  <a:gd name="T3" fmla="*/ 0 h 164"/>
                  <a:gd name="T4" fmla="*/ 200 w 200"/>
                  <a:gd name="T5" fmla="*/ 0 h 164"/>
                  <a:gd name="T6" fmla="*/ 200 w 200"/>
                  <a:gd name="T7" fmla="*/ 0 h 164"/>
                  <a:gd name="T8" fmla="*/ 183 w 200"/>
                  <a:gd name="T9" fmla="*/ 140 h 164"/>
                  <a:gd name="T10" fmla="*/ 183 w 200"/>
                  <a:gd name="T11" fmla="*/ 140 h 164"/>
                  <a:gd name="T12" fmla="*/ 182 w 200"/>
                  <a:gd name="T13" fmla="*/ 145 h 164"/>
                  <a:gd name="T14" fmla="*/ 180 w 200"/>
                  <a:gd name="T15" fmla="*/ 149 h 164"/>
                  <a:gd name="T16" fmla="*/ 176 w 200"/>
                  <a:gd name="T17" fmla="*/ 153 h 164"/>
                  <a:gd name="T18" fmla="*/ 173 w 200"/>
                  <a:gd name="T19" fmla="*/ 156 h 164"/>
                  <a:gd name="T20" fmla="*/ 164 w 200"/>
                  <a:gd name="T21" fmla="*/ 161 h 164"/>
                  <a:gd name="T22" fmla="*/ 156 w 200"/>
                  <a:gd name="T23" fmla="*/ 164 h 164"/>
                  <a:gd name="T24" fmla="*/ 156 w 200"/>
                  <a:gd name="T25" fmla="*/ 164 h 164"/>
                  <a:gd name="T26" fmla="*/ 0 w 200"/>
                  <a:gd name="T27" fmla="*/ 134 h 164"/>
                  <a:gd name="T28" fmla="*/ 0 w 200"/>
                  <a:gd name="T29" fmla="*/ 134 h 164"/>
                  <a:gd name="T30" fmla="*/ 3 w 200"/>
                  <a:gd name="T31" fmla="*/ 0 h 164"/>
                  <a:gd name="T32" fmla="*/ 3 w 200"/>
                  <a:gd name="T33" fmla="*/ 0 h 16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00"/>
                  <a:gd name="T52" fmla="*/ 0 h 164"/>
                  <a:gd name="T53" fmla="*/ 200 w 200"/>
                  <a:gd name="T54" fmla="*/ 164 h 16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00" h="164">
                    <a:moveTo>
                      <a:pt x="3" y="0"/>
                    </a:moveTo>
                    <a:lnTo>
                      <a:pt x="3" y="0"/>
                    </a:lnTo>
                    <a:lnTo>
                      <a:pt x="200" y="0"/>
                    </a:lnTo>
                    <a:lnTo>
                      <a:pt x="200" y="0"/>
                    </a:lnTo>
                    <a:lnTo>
                      <a:pt x="183" y="140"/>
                    </a:lnTo>
                    <a:lnTo>
                      <a:pt x="183" y="140"/>
                    </a:lnTo>
                    <a:lnTo>
                      <a:pt x="182" y="145"/>
                    </a:lnTo>
                    <a:lnTo>
                      <a:pt x="180" y="149"/>
                    </a:lnTo>
                    <a:lnTo>
                      <a:pt x="176" y="153"/>
                    </a:lnTo>
                    <a:lnTo>
                      <a:pt x="173" y="156"/>
                    </a:lnTo>
                    <a:lnTo>
                      <a:pt x="164" y="161"/>
                    </a:lnTo>
                    <a:lnTo>
                      <a:pt x="156" y="164"/>
                    </a:lnTo>
                    <a:lnTo>
                      <a:pt x="156" y="164"/>
                    </a:lnTo>
                    <a:lnTo>
                      <a:pt x="0" y="134"/>
                    </a:lnTo>
                    <a:lnTo>
                      <a:pt x="0" y="134"/>
                    </a:lnTo>
                    <a:lnTo>
                      <a:pt x="3" y="0"/>
                    </a:lnTo>
                    <a:lnTo>
                      <a:pt x="3" y="0"/>
                    </a:lnTo>
                    <a:close/>
                  </a:path>
                </a:pathLst>
              </a:cu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zh-CN">
                  <a:solidFill>
                    <a:srgbClr val="000000"/>
                  </a:solidFill>
                  <a:latin typeface="Impact" pitchFamily="34" charset="0"/>
                  <a:ea typeface="微软雅黑" pitchFamily="34" charset="-122"/>
                  <a:sym typeface="Impact" pitchFamily="34" charset="0"/>
                </a:endParaRPr>
              </a:p>
            </p:txBody>
          </p:sp>
          <p:sp>
            <p:nvSpPr>
              <p:cNvPr id="171" name="Freeform 53"/>
              <p:cNvSpPr>
                <a:spLocks noChangeArrowheads="1"/>
              </p:cNvSpPr>
              <p:nvPr/>
            </p:nvSpPr>
            <p:spPr bwMode="auto">
              <a:xfrm>
                <a:off x="1103312" y="152400"/>
                <a:ext cx="311150" cy="260350"/>
              </a:xfrm>
              <a:custGeom>
                <a:avLst/>
                <a:gdLst>
                  <a:gd name="T0" fmla="*/ 3 w 196"/>
                  <a:gd name="T1" fmla="*/ 0 h 164"/>
                  <a:gd name="T2" fmla="*/ 3 w 196"/>
                  <a:gd name="T3" fmla="*/ 0 h 164"/>
                  <a:gd name="T4" fmla="*/ 196 w 196"/>
                  <a:gd name="T5" fmla="*/ 0 h 164"/>
                  <a:gd name="T6" fmla="*/ 196 w 196"/>
                  <a:gd name="T7" fmla="*/ 0 h 164"/>
                  <a:gd name="T8" fmla="*/ 179 w 196"/>
                  <a:gd name="T9" fmla="*/ 140 h 164"/>
                  <a:gd name="T10" fmla="*/ 179 w 196"/>
                  <a:gd name="T11" fmla="*/ 140 h 164"/>
                  <a:gd name="T12" fmla="*/ 178 w 196"/>
                  <a:gd name="T13" fmla="*/ 145 h 164"/>
                  <a:gd name="T14" fmla="*/ 176 w 196"/>
                  <a:gd name="T15" fmla="*/ 149 h 164"/>
                  <a:gd name="T16" fmla="*/ 172 w 196"/>
                  <a:gd name="T17" fmla="*/ 153 h 164"/>
                  <a:gd name="T18" fmla="*/ 169 w 196"/>
                  <a:gd name="T19" fmla="*/ 156 h 164"/>
                  <a:gd name="T20" fmla="*/ 160 w 196"/>
                  <a:gd name="T21" fmla="*/ 161 h 164"/>
                  <a:gd name="T22" fmla="*/ 152 w 196"/>
                  <a:gd name="T23" fmla="*/ 164 h 164"/>
                  <a:gd name="T24" fmla="*/ 152 w 196"/>
                  <a:gd name="T25" fmla="*/ 164 h 164"/>
                  <a:gd name="T26" fmla="*/ 0 w 196"/>
                  <a:gd name="T27" fmla="*/ 133 h 164"/>
                  <a:gd name="T28" fmla="*/ 0 w 196"/>
                  <a:gd name="T29" fmla="*/ 133 h 164"/>
                  <a:gd name="T30" fmla="*/ 3 w 196"/>
                  <a:gd name="T31" fmla="*/ 0 h 164"/>
                  <a:gd name="T32" fmla="*/ 3 w 196"/>
                  <a:gd name="T33" fmla="*/ 0 h 16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96"/>
                  <a:gd name="T52" fmla="*/ 0 h 164"/>
                  <a:gd name="T53" fmla="*/ 196 w 196"/>
                  <a:gd name="T54" fmla="*/ 164 h 16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96" h="164">
                    <a:moveTo>
                      <a:pt x="3" y="0"/>
                    </a:moveTo>
                    <a:lnTo>
                      <a:pt x="3" y="0"/>
                    </a:lnTo>
                    <a:lnTo>
                      <a:pt x="196" y="0"/>
                    </a:lnTo>
                    <a:lnTo>
                      <a:pt x="196" y="0"/>
                    </a:lnTo>
                    <a:lnTo>
                      <a:pt x="179" y="140"/>
                    </a:lnTo>
                    <a:lnTo>
                      <a:pt x="179" y="140"/>
                    </a:lnTo>
                    <a:lnTo>
                      <a:pt x="178" y="145"/>
                    </a:lnTo>
                    <a:lnTo>
                      <a:pt x="176" y="149"/>
                    </a:lnTo>
                    <a:lnTo>
                      <a:pt x="172" y="153"/>
                    </a:lnTo>
                    <a:lnTo>
                      <a:pt x="169" y="156"/>
                    </a:lnTo>
                    <a:lnTo>
                      <a:pt x="160" y="161"/>
                    </a:lnTo>
                    <a:lnTo>
                      <a:pt x="152" y="164"/>
                    </a:lnTo>
                    <a:lnTo>
                      <a:pt x="152" y="164"/>
                    </a:lnTo>
                    <a:lnTo>
                      <a:pt x="0" y="133"/>
                    </a:lnTo>
                    <a:lnTo>
                      <a:pt x="0" y="133"/>
                    </a:lnTo>
                    <a:lnTo>
                      <a:pt x="3" y="0"/>
                    </a:lnTo>
                    <a:lnTo>
                      <a:pt x="3" y="0"/>
                    </a:lnTo>
                    <a:close/>
                  </a:path>
                </a:pathLst>
              </a:cu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zh-CN">
                  <a:solidFill>
                    <a:srgbClr val="000000"/>
                  </a:solidFill>
                  <a:latin typeface="Impact" pitchFamily="34" charset="0"/>
                  <a:ea typeface="微软雅黑" pitchFamily="34" charset="-122"/>
                  <a:sym typeface="Impact" pitchFamily="34" charset="0"/>
                </a:endParaRPr>
              </a:p>
            </p:txBody>
          </p:sp>
          <p:sp>
            <p:nvSpPr>
              <p:cNvPr id="172" name="Freeform 54"/>
              <p:cNvSpPr>
                <a:spLocks noChangeArrowheads="1"/>
              </p:cNvSpPr>
              <p:nvPr/>
            </p:nvSpPr>
            <p:spPr bwMode="auto">
              <a:xfrm>
                <a:off x="1109662" y="152400"/>
                <a:ext cx="304800" cy="260350"/>
              </a:xfrm>
              <a:custGeom>
                <a:avLst/>
                <a:gdLst>
                  <a:gd name="T0" fmla="*/ 3 w 192"/>
                  <a:gd name="T1" fmla="*/ 0 h 164"/>
                  <a:gd name="T2" fmla="*/ 3 w 192"/>
                  <a:gd name="T3" fmla="*/ 0 h 164"/>
                  <a:gd name="T4" fmla="*/ 192 w 192"/>
                  <a:gd name="T5" fmla="*/ 0 h 164"/>
                  <a:gd name="T6" fmla="*/ 192 w 192"/>
                  <a:gd name="T7" fmla="*/ 0 h 164"/>
                  <a:gd name="T8" fmla="*/ 175 w 192"/>
                  <a:gd name="T9" fmla="*/ 140 h 164"/>
                  <a:gd name="T10" fmla="*/ 175 w 192"/>
                  <a:gd name="T11" fmla="*/ 140 h 164"/>
                  <a:gd name="T12" fmla="*/ 174 w 192"/>
                  <a:gd name="T13" fmla="*/ 145 h 164"/>
                  <a:gd name="T14" fmla="*/ 172 w 192"/>
                  <a:gd name="T15" fmla="*/ 149 h 164"/>
                  <a:gd name="T16" fmla="*/ 169 w 192"/>
                  <a:gd name="T17" fmla="*/ 153 h 164"/>
                  <a:gd name="T18" fmla="*/ 165 w 192"/>
                  <a:gd name="T19" fmla="*/ 156 h 164"/>
                  <a:gd name="T20" fmla="*/ 157 w 192"/>
                  <a:gd name="T21" fmla="*/ 161 h 164"/>
                  <a:gd name="T22" fmla="*/ 148 w 192"/>
                  <a:gd name="T23" fmla="*/ 164 h 164"/>
                  <a:gd name="T24" fmla="*/ 148 w 192"/>
                  <a:gd name="T25" fmla="*/ 164 h 164"/>
                  <a:gd name="T26" fmla="*/ 0 w 192"/>
                  <a:gd name="T27" fmla="*/ 132 h 164"/>
                  <a:gd name="T28" fmla="*/ 0 w 192"/>
                  <a:gd name="T29" fmla="*/ 132 h 164"/>
                  <a:gd name="T30" fmla="*/ 3 w 192"/>
                  <a:gd name="T31" fmla="*/ 0 h 164"/>
                  <a:gd name="T32" fmla="*/ 3 w 192"/>
                  <a:gd name="T33" fmla="*/ 0 h 16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92"/>
                  <a:gd name="T52" fmla="*/ 0 h 164"/>
                  <a:gd name="T53" fmla="*/ 192 w 192"/>
                  <a:gd name="T54" fmla="*/ 164 h 16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92" h="164">
                    <a:moveTo>
                      <a:pt x="3" y="0"/>
                    </a:moveTo>
                    <a:lnTo>
                      <a:pt x="3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75" y="140"/>
                    </a:lnTo>
                    <a:lnTo>
                      <a:pt x="175" y="140"/>
                    </a:lnTo>
                    <a:lnTo>
                      <a:pt x="174" y="145"/>
                    </a:lnTo>
                    <a:lnTo>
                      <a:pt x="172" y="149"/>
                    </a:lnTo>
                    <a:lnTo>
                      <a:pt x="169" y="153"/>
                    </a:lnTo>
                    <a:lnTo>
                      <a:pt x="165" y="156"/>
                    </a:lnTo>
                    <a:lnTo>
                      <a:pt x="157" y="161"/>
                    </a:lnTo>
                    <a:lnTo>
                      <a:pt x="148" y="164"/>
                    </a:lnTo>
                    <a:lnTo>
                      <a:pt x="148" y="164"/>
                    </a:lnTo>
                    <a:lnTo>
                      <a:pt x="0" y="132"/>
                    </a:lnTo>
                    <a:lnTo>
                      <a:pt x="0" y="132"/>
                    </a:lnTo>
                    <a:lnTo>
                      <a:pt x="3" y="0"/>
                    </a:lnTo>
                    <a:lnTo>
                      <a:pt x="3" y="0"/>
                    </a:lnTo>
                    <a:close/>
                  </a:path>
                </a:pathLst>
              </a:cu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zh-CN">
                  <a:solidFill>
                    <a:srgbClr val="000000"/>
                  </a:solidFill>
                  <a:latin typeface="Impact" pitchFamily="34" charset="0"/>
                  <a:ea typeface="微软雅黑" pitchFamily="34" charset="-122"/>
                  <a:sym typeface="Impact" pitchFamily="34" charset="0"/>
                </a:endParaRPr>
              </a:p>
            </p:txBody>
          </p:sp>
          <p:sp>
            <p:nvSpPr>
              <p:cNvPr id="173" name="Freeform 55"/>
              <p:cNvSpPr>
                <a:spLocks noChangeArrowheads="1"/>
              </p:cNvSpPr>
              <p:nvPr/>
            </p:nvSpPr>
            <p:spPr bwMode="auto">
              <a:xfrm>
                <a:off x="1116012" y="152400"/>
                <a:ext cx="298450" cy="260350"/>
              </a:xfrm>
              <a:custGeom>
                <a:avLst/>
                <a:gdLst>
                  <a:gd name="T0" fmla="*/ 3 w 188"/>
                  <a:gd name="T1" fmla="*/ 0 h 164"/>
                  <a:gd name="T2" fmla="*/ 3 w 188"/>
                  <a:gd name="T3" fmla="*/ 0 h 164"/>
                  <a:gd name="T4" fmla="*/ 188 w 188"/>
                  <a:gd name="T5" fmla="*/ 0 h 164"/>
                  <a:gd name="T6" fmla="*/ 188 w 188"/>
                  <a:gd name="T7" fmla="*/ 0 h 164"/>
                  <a:gd name="T8" fmla="*/ 171 w 188"/>
                  <a:gd name="T9" fmla="*/ 140 h 164"/>
                  <a:gd name="T10" fmla="*/ 171 w 188"/>
                  <a:gd name="T11" fmla="*/ 140 h 164"/>
                  <a:gd name="T12" fmla="*/ 170 w 188"/>
                  <a:gd name="T13" fmla="*/ 145 h 164"/>
                  <a:gd name="T14" fmla="*/ 168 w 188"/>
                  <a:gd name="T15" fmla="*/ 149 h 164"/>
                  <a:gd name="T16" fmla="*/ 165 w 188"/>
                  <a:gd name="T17" fmla="*/ 153 h 164"/>
                  <a:gd name="T18" fmla="*/ 161 w 188"/>
                  <a:gd name="T19" fmla="*/ 156 h 164"/>
                  <a:gd name="T20" fmla="*/ 153 w 188"/>
                  <a:gd name="T21" fmla="*/ 161 h 164"/>
                  <a:gd name="T22" fmla="*/ 144 w 188"/>
                  <a:gd name="T23" fmla="*/ 164 h 164"/>
                  <a:gd name="T24" fmla="*/ 144 w 188"/>
                  <a:gd name="T25" fmla="*/ 164 h 164"/>
                  <a:gd name="T26" fmla="*/ 0 w 188"/>
                  <a:gd name="T27" fmla="*/ 130 h 164"/>
                  <a:gd name="T28" fmla="*/ 0 w 188"/>
                  <a:gd name="T29" fmla="*/ 130 h 164"/>
                  <a:gd name="T30" fmla="*/ 3 w 188"/>
                  <a:gd name="T31" fmla="*/ 0 h 164"/>
                  <a:gd name="T32" fmla="*/ 3 w 188"/>
                  <a:gd name="T33" fmla="*/ 0 h 16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88"/>
                  <a:gd name="T52" fmla="*/ 0 h 164"/>
                  <a:gd name="T53" fmla="*/ 188 w 188"/>
                  <a:gd name="T54" fmla="*/ 164 h 16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88" h="164">
                    <a:moveTo>
                      <a:pt x="3" y="0"/>
                    </a:moveTo>
                    <a:lnTo>
                      <a:pt x="3" y="0"/>
                    </a:lnTo>
                    <a:lnTo>
                      <a:pt x="188" y="0"/>
                    </a:lnTo>
                    <a:lnTo>
                      <a:pt x="188" y="0"/>
                    </a:lnTo>
                    <a:lnTo>
                      <a:pt x="171" y="140"/>
                    </a:lnTo>
                    <a:lnTo>
                      <a:pt x="171" y="140"/>
                    </a:lnTo>
                    <a:lnTo>
                      <a:pt x="170" y="145"/>
                    </a:lnTo>
                    <a:lnTo>
                      <a:pt x="168" y="149"/>
                    </a:lnTo>
                    <a:lnTo>
                      <a:pt x="165" y="153"/>
                    </a:lnTo>
                    <a:lnTo>
                      <a:pt x="161" y="156"/>
                    </a:lnTo>
                    <a:lnTo>
                      <a:pt x="153" y="161"/>
                    </a:lnTo>
                    <a:lnTo>
                      <a:pt x="144" y="164"/>
                    </a:lnTo>
                    <a:lnTo>
                      <a:pt x="144" y="164"/>
                    </a:lnTo>
                    <a:lnTo>
                      <a:pt x="0" y="130"/>
                    </a:lnTo>
                    <a:lnTo>
                      <a:pt x="0" y="130"/>
                    </a:lnTo>
                    <a:lnTo>
                      <a:pt x="3" y="0"/>
                    </a:lnTo>
                    <a:lnTo>
                      <a:pt x="3" y="0"/>
                    </a:lnTo>
                    <a:close/>
                  </a:path>
                </a:pathLst>
              </a:cu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zh-CN">
                  <a:solidFill>
                    <a:srgbClr val="000000"/>
                  </a:solidFill>
                  <a:latin typeface="Impact" pitchFamily="34" charset="0"/>
                  <a:ea typeface="微软雅黑" pitchFamily="34" charset="-122"/>
                  <a:sym typeface="Impact" pitchFamily="34" charset="0"/>
                </a:endParaRPr>
              </a:p>
            </p:txBody>
          </p:sp>
          <p:sp>
            <p:nvSpPr>
              <p:cNvPr id="174" name="Freeform 56"/>
              <p:cNvSpPr>
                <a:spLocks noChangeArrowheads="1"/>
              </p:cNvSpPr>
              <p:nvPr/>
            </p:nvSpPr>
            <p:spPr bwMode="auto">
              <a:xfrm>
                <a:off x="1122362" y="152400"/>
                <a:ext cx="292100" cy="260350"/>
              </a:xfrm>
              <a:custGeom>
                <a:avLst/>
                <a:gdLst>
                  <a:gd name="T0" fmla="*/ 3 w 184"/>
                  <a:gd name="T1" fmla="*/ 0 h 164"/>
                  <a:gd name="T2" fmla="*/ 3 w 184"/>
                  <a:gd name="T3" fmla="*/ 0 h 164"/>
                  <a:gd name="T4" fmla="*/ 184 w 184"/>
                  <a:gd name="T5" fmla="*/ 0 h 164"/>
                  <a:gd name="T6" fmla="*/ 184 w 184"/>
                  <a:gd name="T7" fmla="*/ 0 h 164"/>
                  <a:gd name="T8" fmla="*/ 167 w 184"/>
                  <a:gd name="T9" fmla="*/ 140 h 164"/>
                  <a:gd name="T10" fmla="*/ 167 w 184"/>
                  <a:gd name="T11" fmla="*/ 140 h 164"/>
                  <a:gd name="T12" fmla="*/ 166 w 184"/>
                  <a:gd name="T13" fmla="*/ 145 h 164"/>
                  <a:gd name="T14" fmla="*/ 164 w 184"/>
                  <a:gd name="T15" fmla="*/ 149 h 164"/>
                  <a:gd name="T16" fmla="*/ 157 w 184"/>
                  <a:gd name="T17" fmla="*/ 156 h 164"/>
                  <a:gd name="T18" fmla="*/ 149 w 184"/>
                  <a:gd name="T19" fmla="*/ 161 h 164"/>
                  <a:gd name="T20" fmla="*/ 141 w 184"/>
                  <a:gd name="T21" fmla="*/ 164 h 164"/>
                  <a:gd name="T22" fmla="*/ 141 w 184"/>
                  <a:gd name="T23" fmla="*/ 164 h 164"/>
                  <a:gd name="T24" fmla="*/ 0 w 184"/>
                  <a:gd name="T25" fmla="*/ 129 h 164"/>
                  <a:gd name="T26" fmla="*/ 0 w 184"/>
                  <a:gd name="T27" fmla="*/ 129 h 164"/>
                  <a:gd name="T28" fmla="*/ 3 w 184"/>
                  <a:gd name="T29" fmla="*/ 0 h 164"/>
                  <a:gd name="T30" fmla="*/ 3 w 184"/>
                  <a:gd name="T31" fmla="*/ 0 h 16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84"/>
                  <a:gd name="T49" fmla="*/ 0 h 164"/>
                  <a:gd name="T50" fmla="*/ 184 w 184"/>
                  <a:gd name="T51" fmla="*/ 164 h 164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84" h="164">
                    <a:moveTo>
                      <a:pt x="3" y="0"/>
                    </a:moveTo>
                    <a:lnTo>
                      <a:pt x="3" y="0"/>
                    </a:lnTo>
                    <a:lnTo>
                      <a:pt x="184" y="0"/>
                    </a:lnTo>
                    <a:lnTo>
                      <a:pt x="184" y="0"/>
                    </a:lnTo>
                    <a:lnTo>
                      <a:pt x="167" y="140"/>
                    </a:lnTo>
                    <a:lnTo>
                      <a:pt x="167" y="140"/>
                    </a:lnTo>
                    <a:lnTo>
                      <a:pt x="166" y="145"/>
                    </a:lnTo>
                    <a:lnTo>
                      <a:pt x="164" y="149"/>
                    </a:lnTo>
                    <a:lnTo>
                      <a:pt x="157" y="156"/>
                    </a:lnTo>
                    <a:lnTo>
                      <a:pt x="149" y="161"/>
                    </a:lnTo>
                    <a:lnTo>
                      <a:pt x="141" y="164"/>
                    </a:lnTo>
                    <a:lnTo>
                      <a:pt x="141" y="164"/>
                    </a:lnTo>
                    <a:lnTo>
                      <a:pt x="0" y="129"/>
                    </a:lnTo>
                    <a:lnTo>
                      <a:pt x="0" y="129"/>
                    </a:lnTo>
                    <a:lnTo>
                      <a:pt x="3" y="0"/>
                    </a:lnTo>
                    <a:lnTo>
                      <a:pt x="3" y="0"/>
                    </a:lnTo>
                    <a:close/>
                  </a:path>
                </a:pathLst>
              </a:cu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zh-CN">
                  <a:solidFill>
                    <a:srgbClr val="000000"/>
                  </a:solidFill>
                  <a:latin typeface="Impact" pitchFamily="34" charset="0"/>
                  <a:ea typeface="微软雅黑" pitchFamily="34" charset="-122"/>
                  <a:sym typeface="Impact" pitchFamily="34" charset="0"/>
                </a:endParaRPr>
              </a:p>
            </p:txBody>
          </p:sp>
          <p:sp>
            <p:nvSpPr>
              <p:cNvPr id="175" name="Freeform 57"/>
              <p:cNvSpPr>
                <a:spLocks noChangeArrowheads="1"/>
              </p:cNvSpPr>
              <p:nvPr/>
            </p:nvSpPr>
            <p:spPr bwMode="auto">
              <a:xfrm>
                <a:off x="1127125" y="152400"/>
                <a:ext cx="287338" cy="260350"/>
              </a:xfrm>
              <a:custGeom>
                <a:avLst/>
                <a:gdLst>
                  <a:gd name="T0" fmla="*/ 4 w 181"/>
                  <a:gd name="T1" fmla="*/ 0 h 164"/>
                  <a:gd name="T2" fmla="*/ 4 w 181"/>
                  <a:gd name="T3" fmla="*/ 0 h 164"/>
                  <a:gd name="T4" fmla="*/ 181 w 181"/>
                  <a:gd name="T5" fmla="*/ 0 h 164"/>
                  <a:gd name="T6" fmla="*/ 181 w 181"/>
                  <a:gd name="T7" fmla="*/ 0 h 164"/>
                  <a:gd name="T8" fmla="*/ 164 w 181"/>
                  <a:gd name="T9" fmla="*/ 140 h 164"/>
                  <a:gd name="T10" fmla="*/ 164 w 181"/>
                  <a:gd name="T11" fmla="*/ 140 h 164"/>
                  <a:gd name="T12" fmla="*/ 163 w 181"/>
                  <a:gd name="T13" fmla="*/ 145 h 164"/>
                  <a:gd name="T14" fmla="*/ 161 w 181"/>
                  <a:gd name="T15" fmla="*/ 149 h 164"/>
                  <a:gd name="T16" fmla="*/ 154 w 181"/>
                  <a:gd name="T17" fmla="*/ 156 h 164"/>
                  <a:gd name="T18" fmla="*/ 146 w 181"/>
                  <a:gd name="T19" fmla="*/ 160 h 164"/>
                  <a:gd name="T20" fmla="*/ 138 w 181"/>
                  <a:gd name="T21" fmla="*/ 164 h 164"/>
                  <a:gd name="T22" fmla="*/ 138 w 181"/>
                  <a:gd name="T23" fmla="*/ 164 h 164"/>
                  <a:gd name="T24" fmla="*/ 0 w 181"/>
                  <a:gd name="T25" fmla="*/ 128 h 164"/>
                  <a:gd name="T26" fmla="*/ 0 w 181"/>
                  <a:gd name="T27" fmla="*/ 128 h 164"/>
                  <a:gd name="T28" fmla="*/ 4 w 181"/>
                  <a:gd name="T29" fmla="*/ 0 h 164"/>
                  <a:gd name="T30" fmla="*/ 4 w 181"/>
                  <a:gd name="T31" fmla="*/ 0 h 16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81"/>
                  <a:gd name="T49" fmla="*/ 0 h 164"/>
                  <a:gd name="T50" fmla="*/ 181 w 181"/>
                  <a:gd name="T51" fmla="*/ 164 h 164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81" h="164">
                    <a:moveTo>
                      <a:pt x="4" y="0"/>
                    </a:moveTo>
                    <a:lnTo>
                      <a:pt x="4" y="0"/>
                    </a:lnTo>
                    <a:lnTo>
                      <a:pt x="181" y="0"/>
                    </a:lnTo>
                    <a:lnTo>
                      <a:pt x="181" y="0"/>
                    </a:lnTo>
                    <a:lnTo>
                      <a:pt x="164" y="140"/>
                    </a:lnTo>
                    <a:lnTo>
                      <a:pt x="164" y="140"/>
                    </a:lnTo>
                    <a:lnTo>
                      <a:pt x="163" y="145"/>
                    </a:lnTo>
                    <a:lnTo>
                      <a:pt x="161" y="149"/>
                    </a:lnTo>
                    <a:lnTo>
                      <a:pt x="154" y="156"/>
                    </a:lnTo>
                    <a:lnTo>
                      <a:pt x="146" y="160"/>
                    </a:lnTo>
                    <a:lnTo>
                      <a:pt x="138" y="164"/>
                    </a:lnTo>
                    <a:lnTo>
                      <a:pt x="138" y="164"/>
                    </a:lnTo>
                    <a:lnTo>
                      <a:pt x="0" y="128"/>
                    </a:lnTo>
                    <a:lnTo>
                      <a:pt x="0" y="128"/>
                    </a:lnTo>
                    <a:lnTo>
                      <a:pt x="4" y="0"/>
                    </a:lnTo>
                    <a:lnTo>
                      <a:pt x="4" y="0"/>
                    </a:lnTo>
                    <a:close/>
                  </a:path>
                </a:pathLst>
              </a:cu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zh-CN">
                  <a:solidFill>
                    <a:srgbClr val="000000"/>
                  </a:solidFill>
                  <a:latin typeface="Impact" pitchFamily="34" charset="0"/>
                  <a:ea typeface="微软雅黑" pitchFamily="34" charset="-122"/>
                  <a:sym typeface="Impact" pitchFamily="34" charset="0"/>
                </a:endParaRPr>
              </a:p>
            </p:txBody>
          </p:sp>
          <p:sp>
            <p:nvSpPr>
              <p:cNvPr id="176" name="Freeform 58"/>
              <p:cNvSpPr>
                <a:spLocks noChangeArrowheads="1"/>
              </p:cNvSpPr>
              <p:nvPr/>
            </p:nvSpPr>
            <p:spPr bwMode="auto">
              <a:xfrm>
                <a:off x="1133475" y="152400"/>
                <a:ext cx="280988" cy="258763"/>
              </a:xfrm>
              <a:custGeom>
                <a:avLst/>
                <a:gdLst>
                  <a:gd name="T0" fmla="*/ 4 w 177"/>
                  <a:gd name="T1" fmla="*/ 0 h 163"/>
                  <a:gd name="T2" fmla="*/ 4 w 177"/>
                  <a:gd name="T3" fmla="*/ 0 h 163"/>
                  <a:gd name="T4" fmla="*/ 177 w 177"/>
                  <a:gd name="T5" fmla="*/ 0 h 163"/>
                  <a:gd name="T6" fmla="*/ 177 w 177"/>
                  <a:gd name="T7" fmla="*/ 0 h 163"/>
                  <a:gd name="T8" fmla="*/ 160 w 177"/>
                  <a:gd name="T9" fmla="*/ 140 h 163"/>
                  <a:gd name="T10" fmla="*/ 160 w 177"/>
                  <a:gd name="T11" fmla="*/ 140 h 163"/>
                  <a:gd name="T12" fmla="*/ 159 w 177"/>
                  <a:gd name="T13" fmla="*/ 145 h 163"/>
                  <a:gd name="T14" fmla="*/ 157 w 177"/>
                  <a:gd name="T15" fmla="*/ 149 h 163"/>
                  <a:gd name="T16" fmla="*/ 150 w 177"/>
                  <a:gd name="T17" fmla="*/ 156 h 163"/>
                  <a:gd name="T18" fmla="*/ 142 w 177"/>
                  <a:gd name="T19" fmla="*/ 160 h 163"/>
                  <a:gd name="T20" fmla="*/ 134 w 177"/>
                  <a:gd name="T21" fmla="*/ 163 h 163"/>
                  <a:gd name="T22" fmla="*/ 134 w 177"/>
                  <a:gd name="T23" fmla="*/ 163 h 163"/>
                  <a:gd name="T24" fmla="*/ 0 w 177"/>
                  <a:gd name="T25" fmla="*/ 128 h 163"/>
                  <a:gd name="T26" fmla="*/ 0 w 177"/>
                  <a:gd name="T27" fmla="*/ 128 h 163"/>
                  <a:gd name="T28" fmla="*/ 4 w 177"/>
                  <a:gd name="T29" fmla="*/ 0 h 163"/>
                  <a:gd name="T30" fmla="*/ 4 w 177"/>
                  <a:gd name="T31" fmla="*/ 0 h 16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77"/>
                  <a:gd name="T49" fmla="*/ 0 h 163"/>
                  <a:gd name="T50" fmla="*/ 177 w 177"/>
                  <a:gd name="T51" fmla="*/ 163 h 163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77" h="163">
                    <a:moveTo>
                      <a:pt x="4" y="0"/>
                    </a:moveTo>
                    <a:lnTo>
                      <a:pt x="4" y="0"/>
                    </a:lnTo>
                    <a:lnTo>
                      <a:pt x="177" y="0"/>
                    </a:lnTo>
                    <a:lnTo>
                      <a:pt x="177" y="0"/>
                    </a:lnTo>
                    <a:lnTo>
                      <a:pt x="160" y="140"/>
                    </a:lnTo>
                    <a:lnTo>
                      <a:pt x="160" y="140"/>
                    </a:lnTo>
                    <a:lnTo>
                      <a:pt x="159" y="145"/>
                    </a:lnTo>
                    <a:lnTo>
                      <a:pt x="157" y="149"/>
                    </a:lnTo>
                    <a:lnTo>
                      <a:pt x="150" y="156"/>
                    </a:lnTo>
                    <a:lnTo>
                      <a:pt x="142" y="160"/>
                    </a:lnTo>
                    <a:lnTo>
                      <a:pt x="134" y="163"/>
                    </a:lnTo>
                    <a:lnTo>
                      <a:pt x="134" y="163"/>
                    </a:lnTo>
                    <a:lnTo>
                      <a:pt x="0" y="128"/>
                    </a:lnTo>
                    <a:lnTo>
                      <a:pt x="0" y="128"/>
                    </a:lnTo>
                    <a:lnTo>
                      <a:pt x="4" y="0"/>
                    </a:lnTo>
                    <a:lnTo>
                      <a:pt x="4" y="0"/>
                    </a:lnTo>
                    <a:close/>
                  </a:path>
                </a:pathLst>
              </a:cu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zh-CN">
                  <a:solidFill>
                    <a:srgbClr val="000000"/>
                  </a:solidFill>
                  <a:latin typeface="Impact" pitchFamily="34" charset="0"/>
                  <a:ea typeface="微软雅黑" pitchFamily="34" charset="-122"/>
                  <a:sym typeface="Impact" pitchFamily="34" charset="0"/>
                </a:endParaRPr>
              </a:p>
            </p:txBody>
          </p:sp>
          <p:sp>
            <p:nvSpPr>
              <p:cNvPr id="177" name="Freeform 59"/>
              <p:cNvSpPr>
                <a:spLocks noChangeArrowheads="1"/>
              </p:cNvSpPr>
              <p:nvPr/>
            </p:nvSpPr>
            <p:spPr bwMode="auto">
              <a:xfrm>
                <a:off x="1139825" y="152400"/>
                <a:ext cx="274638" cy="258763"/>
              </a:xfrm>
              <a:custGeom>
                <a:avLst/>
                <a:gdLst>
                  <a:gd name="T0" fmla="*/ 3 w 173"/>
                  <a:gd name="T1" fmla="*/ 0 h 163"/>
                  <a:gd name="T2" fmla="*/ 3 w 173"/>
                  <a:gd name="T3" fmla="*/ 0 h 163"/>
                  <a:gd name="T4" fmla="*/ 173 w 173"/>
                  <a:gd name="T5" fmla="*/ 0 h 163"/>
                  <a:gd name="T6" fmla="*/ 173 w 173"/>
                  <a:gd name="T7" fmla="*/ 0 h 163"/>
                  <a:gd name="T8" fmla="*/ 156 w 173"/>
                  <a:gd name="T9" fmla="*/ 140 h 163"/>
                  <a:gd name="T10" fmla="*/ 156 w 173"/>
                  <a:gd name="T11" fmla="*/ 140 h 163"/>
                  <a:gd name="T12" fmla="*/ 155 w 173"/>
                  <a:gd name="T13" fmla="*/ 145 h 163"/>
                  <a:gd name="T14" fmla="*/ 153 w 173"/>
                  <a:gd name="T15" fmla="*/ 149 h 163"/>
                  <a:gd name="T16" fmla="*/ 146 w 173"/>
                  <a:gd name="T17" fmla="*/ 156 h 163"/>
                  <a:gd name="T18" fmla="*/ 140 w 173"/>
                  <a:gd name="T19" fmla="*/ 160 h 163"/>
                  <a:gd name="T20" fmla="*/ 132 w 173"/>
                  <a:gd name="T21" fmla="*/ 163 h 163"/>
                  <a:gd name="T22" fmla="*/ 132 w 173"/>
                  <a:gd name="T23" fmla="*/ 163 h 163"/>
                  <a:gd name="T24" fmla="*/ 0 w 173"/>
                  <a:gd name="T25" fmla="*/ 126 h 163"/>
                  <a:gd name="T26" fmla="*/ 0 w 173"/>
                  <a:gd name="T27" fmla="*/ 126 h 163"/>
                  <a:gd name="T28" fmla="*/ 3 w 173"/>
                  <a:gd name="T29" fmla="*/ 0 h 163"/>
                  <a:gd name="T30" fmla="*/ 3 w 173"/>
                  <a:gd name="T31" fmla="*/ 0 h 16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73"/>
                  <a:gd name="T49" fmla="*/ 0 h 163"/>
                  <a:gd name="T50" fmla="*/ 173 w 173"/>
                  <a:gd name="T51" fmla="*/ 163 h 163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73" h="163">
                    <a:moveTo>
                      <a:pt x="3" y="0"/>
                    </a:moveTo>
                    <a:lnTo>
                      <a:pt x="3" y="0"/>
                    </a:lnTo>
                    <a:lnTo>
                      <a:pt x="173" y="0"/>
                    </a:lnTo>
                    <a:lnTo>
                      <a:pt x="173" y="0"/>
                    </a:lnTo>
                    <a:lnTo>
                      <a:pt x="156" y="140"/>
                    </a:lnTo>
                    <a:lnTo>
                      <a:pt x="156" y="140"/>
                    </a:lnTo>
                    <a:lnTo>
                      <a:pt x="155" y="145"/>
                    </a:lnTo>
                    <a:lnTo>
                      <a:pt x="153" y="149"/>
                    </a:lnTo>
                    <a:lnTo>
                      <a:pt x="146" y="156"/>
                    </a:lnTo>
                    <a:lnTo>
                      <a:pt x="140" y="160"/>
                    </a:lnTo>
                    <a:lnTo>
                      <a:pt x="132" y="163"/>
                    </a:lnTo>
                    <a:lnTo>
                      <a:pt x="132" y="163"/>
                    </a:lnTo>
                    <a:lnTo>
                      <a:pt x="0" y="126"/>
                    </a:lnTo>
                    <a:lnTo>
                      <a:pt x="0" y="126"/>
                    </a:lnTo>
                    <a:lnTo>
                      <a:pt x="3" y="0"/>
                    </a:lnTo>
                    <a:lnTo>
                      <a:pt x="3" y="0"/>
                    </a:lnTo>
                    <a:close/>
                  </a:path>
                </a:pathLst>
              </a:cu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zh-CN">
                  <a:solidFill>
                    <a:srgbClr val="000000"/>
                  </a:solidFill>
                  <a:latin typeface="Impact" pitchFamily="34" charset="0"/>
                  <a:ea typeface="微软雅黑" pitchFamily="34" charset="-122"/>
                  <a:sym typeface="Impact" pitchFamily="34" charset="0"/>
                </a:endParaRPr>
              </a:p>
            </p:txBody>
          </p:sp>
          <p:sp>
            <p:nvSpPr>
              <p:cNvPr id="178" name="Freeform 60"/>
              <p:cNvSpPr>
                <a:spLocks noChangeArrowheads="1"/>
              </p:cNvSpPr>
              <p:nvPr/>
            </p:nvSpPr>
            <p:spPr bwMode="auto">
              <a:xfrm>
                <a:off x="1146175" y="152400"/>
                <a:ext cx="268288" cy="258763"/>
              </a:xfrm>
              <a:custGeom>
                <a:avLst/>
                <a:gdLst>
                  <a:gd name="T0" fmla="*/ 3 w 169"/>
                  <a:gd name="T1" fmla="*/ 0 h 163"/>
                  <a:gd name="T2" fmla="*/ 3 w 169"/>
                  <a:gd name="T3" fmla="*/ 0 h 163"/>
                  <a:gd name="T4" fmla="*/ 169 w 169"/>
                  <a:gd name="T5" fmla="*/ 0 h 163"/>
                  <a:gd name="T6" fmla="*/ 169 w 169"/>
                  <a:gd name="T7" fmla="*/ 0 h 163"/>
                  <a:gd name="T8" fmla="*/ 152 w 169"/>
                  <a:gd name="T9" fmla="*/ 140 h 163"/>
                  <a:gd name="T10" fmla="*/ 152 w 169"/>
                  <a:gd name="T11" fmla="*/ 140 h 163"/>
                  <a:gd name="T12" fmla="*/ 151 w 169"/>
                  <a:gd name="T13" fmla="*/ 144 h 163"/>
                  <a:gd name="T14" fmla="*/ 149 w 169"/>
                  <a:gd name="T15" fmla="*/ 148 h 163"/>
                  <a:gd name="T16" fmla="*/ 142 w 169"/>
                  <a:gd name="T17" fmla="*/ 155 h 163"/>
                  <a:gd name="T18" fmla="*/ 136 w 169"/>
                  <a:gd name="T19" fmla="*/ 160 h 163"/>
                  <a:gd name="T20" fmla="*/ 128 w 169"/>
                  <a:gd name="T21" fmla="*/ 163 h 163"/>
                  <a:gd name="T22" fmla="*/ 128 w 169"/>
                  <a:gd name="T23" fmla="*/ 163 h 163"/>
                  <a:gd name="T24" fmla="*/ 0 w 169"/>
                  <a:gd name="T25" fmla="*/ 125 h 163"/>
                  <a:gd name="T26" fmla="*/ 0 w 169"/>
                  <a:gd name="T27" fmla="*/ 125 h 163"/>
                  <a:gd name="T28" fmla="*/ 3 w 169"/>
                  <a:gd name="T29" fmla="*/ 0 h 163"/>
                  <a:gd name="T30" fmla="*/ 3 w 169"/>
                  <a:gd name="T31" fmla="*/ 0 h 16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69"/>
                  <a:gd name="T49" fmla="*/ 0 h 163"/>
                  <a:gd name="T50" fmla="*/ 169 w 169"/>
                  <a:gd name="T51" fmla="*/ 163 h 163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69" h="163">
                    <a:moveTo>
                      <a:pt x="3" y="0"/>
                    </a:moveTo>
                    <a:lnTo>
                      <a:pt x="3" y="0"/>
                    </a:lnTo>
                    <a:lnTo>
                      <a:pt x="169" y="0"/>
                    </a:lnTo>
                    <a:lnTo>
                      <a:pt x="169" y="0"/>
                    </a:lnTo>
                    <a:lnTo>
                      <a:pt x="152" y="140"/>
                    </a:lnTo>
                    <a:lnTo>
                      <a:pt x="152" y="140"/>
                    </a:lnTo>
                    <a:lnTo>
                      <a:pt x="151" y="144"/>
                    </a:lnTo>
                    <a:lnTo>
                      <a:pt x="149" y="148"/>
                    </a:lnTo>
                    <a:lnTo>
                      <a:pt x="142" y="155"/>
                    </a:lnTo>
                    <a:lnTo>
                      <a:pt x="136" y="160"/>
                    </a:lnTo>
                    <a:lnTo>
                      <a:pt x="128" y="163"/>
                    </a:lnTo>
                    <a:lnTo>
                      <a:pt x="128" y="163"/>
                    </a:lnTo>
                    <a:lnTo>
                      <a:pt x="0" y="125"/>
                    </a:lnTo>
                    <a:lnTo>
                      <a:pt x="0" y="125"/>
                    </a:lnTo>
                    <a:lnTo>
                      <a:pt x="3" y="0"/>
                    </a:lnTo>
                    <a:lnTo>
                      <a:pt x="3" y="0"/>
                    </a:lnTo>
                    <a:close/>
                  </a:path>
                </a:pathLst>
              </a:cu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zh-CN">
                  <a:solidFill>
                    <a:srgbClr val="000000"/>
                  </a:solidFill>
                  <a:latin typeface="Impact" pitchFamily="34" charset="0"/>
                  <a:ea typeface="微软雅黑" pitchFamily="34" charset="-122"/>
                  <a:sym typeface="Impact" pitchFamily="34" charset="0"/>
                </a:endParaRPr>
              </a:p>
            </p:txBody>
          </p:sp>
          <p:sp>
            <p:nvSpPr>
              <p:cNvPr id="179" name="Freeform 61"/>
              <p:cNvSpPr>
                <a:spLocks noChangeArrowheads="1"/>
              </p:cNvSpPr>
              <p:nvPr/>
            </p:nvSpPr>
            <p:spPr bwMode="auto">
              <a:xfrm>
                <a:off x="1150937" y="152400"/>
                <a:ext cx="263525" cy="258763"/>
              </a:xfrm>
              <a:custGeom>
                <a:avLst/>
                <a:gdLst>
                  <a:gd name="T0" fmla="*/ 4 w 166"/>
                  <a:gd name="T1" fmla="*/ 0 h 163"/>
                  <a:gd name="T2" fmla="*/ 4 w 166"/>
                  <a:gd name="T3" fmla="*/ 0 h 163"/>
                  <a:gd name="T4" fmla="*/ 166 w 166"/>
                  <a:gd name="T5" fmla="*/ 0 h 163"/>
                  <a:gd name="T6" fmla="*/ 166 w 166"/>
                  <a:gd name="T7" fmla="*/ 0 h 163"/>
                  <a:gd name="T8" fmla="*/ 149 w 166"/>
                  <a:gd name="T9" fmla="*/ 140 h 163"/>
                  <a:gd name="T10" fmla="*/ 149 w 166"/>
                  <a:gd name="T11" fmla="*/ 140 h 163"/>
                  <a:gd name="T12" fmla="*/ 148 w 166"/>
                  <a:gd name="T13" fmla="*/ 144 h 163"/>
                  <a:gd name="T14" fmla="*/ 146 w 166"/>
                  <a:gd name="T15" fmla="*/ 148 h 163"/>
                  <a:gd name="T16" fmla="*/ 141 w 166"/>
                  <a:gd name="T17" fmla="*/ 155 h 163"/>
                  <a:gd name="T18" fmla="*/ 133 w 166"/>
                  <a:gd name="T19" fmla="*/ 160 h 163"/>
                  <a:gd name="T20" fmla="*/ 125 w 166"/>
                  <a:gd name="T21" fmla="*/ 163 h 163"/>
                  <a:gd name="T22" fmla="*/ 125 w 166"/>
                  <a:gd name="T23" fmla="*/ 163 h 163"/>
                  <a:gd name="T24" fmla="*/ 0 w 166"/>
                  <a:gd name="T25" fmla="*/ 124 h 163"/>
                  <a:gd name="T26" fmla="*/ 0 w 166"/>
                  <a:gd name="T27" fmla="*/ 124 h 163"/>
                  <a:gd name="T28" fmla="*/ 4 w 166"/>
                  <a:gd name="T29" fmla="*/ 0 h 163"/>
                  <a:gd name="T30" fmla="*/ 4 w 166"/>
                  <a:gd name="T31" fmla="*/ 0 h 16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66"/>
                  <a:gd name="T49" fmla="*/ 0 h 163"/>
                  <a:gd name="T50" fmla="*/ 166 w 166"/>
                  <a:gd name="T51" fmla="*/ 163 h 163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66" h="163">
                    <a:moveTo>
                      <a:pt x="4" y="0"/>
                    </a:moveTo>
                    <a:lnTo>
                      <a:pt x="4" y="0"/>
                    </a:lnTo>
                    <a:lnTo>
                      <a:pt x="166" y="0"/>
                    </a:lnTo>
                    <a:lnTo>
                      <a:pt x="166" y="0"/>
                    </a:lnTo>
                    <a:lnTo>
                      <a:pt x="149" y="140"/>
                    </a:lnTo>
                    <a:lnTo>
                      <a:pt x="149" y="140"/>
                    </a:lnTo>
                    <a:lnTo>
                      <a:pt x="148" y="144"/>
                    </a:lnTo>
                    <a:lnTo>
                      <a:pt x="146" y="148"/>
                    </a:lnTo>
                    <a:lnTo>
                      <a:pt x="141" y="155"/>
                    </a:lnTo>
                    <a:lnTo>
                      <a:pt x="133" y="160"/>
                    </a:lnTo>
                    <a:lnTo>
                      <a:pt x="125" y="163"/>
                    </a:lnTo>
                    <a:lnTo>
                      <a:pt x="125" y="163"/>
                    </a:lnTo>
                    <a:lnTo>
                      <a:pt x="0" y="124"/>
                    </a:lnTo>
                    <a:lnTo>
                      <a:pt x="0" y="124"/>
                    </a:lnTo>
                    <a:lnTo>
                      <a:pt x="4" y="0"/>
                    </a:lnTo>
                    <a:lnTo>
                      <a:pt x="4" y="0"/>
                    </a:lnTo>
                    <a:close/>
                  </a:path>
                </a:pathLst>
              </a:cu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zh-CN">
                  <a:solidFill>
                    <a:srgbClr val="000000"/>
                  </a:solidFill>
                  <a:latin typeface="Impact" pitchFamily="34" charset="0"/>
                  <a:ea typeface="微软雅黑" pitchFamily="34" charset="-122"/>
                  <a:sym typeface="Impact" pitchFamily="34" charset="0"/>
                </a:endParaRPr>
              </a:p>
            </p:txBody>
          </p:sp>
          <p:sp>
            <p:nvSpPr>
              <p:cNvPr id="180" name="Freeform 62"/>
              <p:cNvSpPr>
                <a:spLocks noChangeArrowheads="1"/>
              </p:cNvSpPr>
              <p:nvPr/>
            </p:nvSpPr>
            <p:spPr bwMode="auto">
              <a:xfrm>
                <a:off x="1157287" y="152400"/>
                <a:ext cx="257175" cy="258763"/>
              </a:xfrm>
              <a:custGeom>
                <a:avLst/>
                <a:gdLst>
                  <a:gd name="T0" fmla="*/ 4 w 162"/>
                  <a:gd name="T1" fmla="*/ 0 h 163"/>
                  <a:gd name="T2" fmla="*/ 4 w 162"/>
                  <a:gd name="T3" fmla="*/ 0 h 163"/>
                  <a:gd name="T4" fmla="*/ 162 w 162"/>
                  <a:gd name="T5" fmla="*/ 0 h 163"/>
                  <a:gd name="T6" fmla="*/ 162 w 162"/>
                  <a:gd name="T7" fmla="*/ 0 h 163"/>
                  <a:gd name="T8" fmla="*/ 145 w 162"/>
                  <a:gd name="T9" fmla="*/ 140 h 163"/>
                  <a:gd name="T10" fmla="*/ 145 w 162"/>
                  <a:gd name="T11" fmla="*/ 140 h 163"/>
                  <a:gd name="T12" fmla="*/ 144 w 162"/>
                  <a:gd name="T13" fmla="*/ 144 h 163"/>
                  <a:gd name="T14" fmla="*/ 142 w 162"/>
                  <a:gd name="T15" fmla="*/ 148 h 163"/>
                  <a:gd name="T16" fmla="*/ 137 w 162"/>
                  <a:gd name="T17" fmla="*/ 155 h 163"/>
                  <a:gd name="T18" fmla="*/ 129 w 162"/>
                  <a:gd name="T19" fmla="*/ 160 h 163"/>
                  <a:gd name="T20" fmla="*/ 121 w 162"/>
                  <a:gd name="T21" fmla="*/ 163 h 163"/>
                  <a:gd name="T22" fmla="*/ 121 w 162"/>
                  <a:gd name="T23" fmla="*/ 163 h 163"/>
                  <a:gd name="T24" fmla="*/ 0 w 162"/>
                  <a:gd name="T25" fmla="*/ 122 h 163"/>
                  <a:gd name="T26" fmla="*/ 0 w 162"/>
                  <a:gd name="T27" fmla="*/ 122 h 163"/>
                  <a:gd name="T28" fmla="*/ 4 w 162"/>
                  <a:gd name="T29" fmla="*/ 0 h 163"/>
                  <a:gd name="T30" fmla="*/ 4 w 162"/>
                  <a:gd name="T31" fmla="*/ 0 h 16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62"/>
                  <a:gd name="T49" fmla="*/ 0 h 163"/>
                  <a:gd name="T50" fmla="*/ 162 w 162"/>
                  <a:gd name="T51" fmla="*/ 163 h 163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62" h="163">
                    <a:moveTo>
                      <a:pt x="4" y="0"/>
                    </a:moveTo>
                    <a:lnTo>
                      <a:pt x="4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45" y="140"/>
                    </a:lnTo>
                    <a:lnTo>
                      <a:pt x="145" y="140"/>
                    </a:lnTo>
                    <a:lnTo>
                      <a:pt x="144" y="144"/>
                    </a:lnTo>
                    <a:lnTo>
                      <a:pt x="142" y="148"/>
                    </a:lnTo>
                    <a:lnTo>
                      <a:pt x="137" y="155"/>
                    </a:lnTo>
                    <a:lnTo>
                      <a:pt x="129" y="160"/>
                    </a:lnTo>
                    <a:lnTo>
                      <a:pt x="121" y="163"/>
                    </a:lnTo>
                    <a:lnTo>
                      <a:pt x="121" y="163"/>
                    </a:lnTo>
                    <a:lnTo>
                      <a:pt x="0" y="122"/>
                    </a:lnTo>
                    <a:lnTo>
                      <a:pt x="0" y="122"/>
                    </a:lnTo>
                    <a:lnTo>
                      <a:pt x="4" y="0"/>
                    </a:lnTo>
                    <a:lnTo>
                      <a:pt x="4" y="0"/>
                    </a:lnTo>
                    <a:close/>
                  </a:path>
                </a:pathLst>
              </a:cu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zh-CN">
                  <a:solidFill>
                    <a:srgbClr val="000000"/>
                  </a:solidFill>
                  <a:latin typeface="Impact" pitchFamily="34" charset="0"/>
                  <a:ea typeface="微软雅黑" pitchFamily="34" charset="-122"/>
                  <a:sym typeface="Impact" pitchFamily="34" charset="0"/>
                </a:endParaRPr>
              </a:p>
            </p:txBody>
          </p:sp>
          <p:sp>
            <p:nvSpPr>
              <p:cNvPr id="181" name="Freeform 63"/>
              <p:cNvSpPr>
                <a:spLocks noChangeArrowheads="1"/>
              </p:cNvSpPr>
              <p:nvPr/>
            </p:nvSpPr>
            <p:spPr bwMode="auto">
              <a:xfrm>
                <a:off x="1163637" y="152400"/>
                <a:ext cx="250825" cy="258763"/>
              </a:xfrm>
              <a:custGeom>
                <a:avLst/>
                <a:gdLst>
                  <a:gd name="T0" fmla="*/ 4 w 158"/>
                  <a:gd name="T1" fmla="*/ 0 h 163"/>
                  <a:gd name="T2" fmla="*/ 4 w 158"/>
                  <a:gd name="T3" fmla="*/ 0 h 163"/>
                  <a:gd name="T4" fmla="*/ 158 w 158"/>
                  <a:gd name="T5" fmla="*/ 0 h 163"/>
                  <a:gd name="T6" fmla="*/ 158 w 158"/>
                  <a:gd name="T7" fmla="*/ 0 h 163"/>
                  <a:gd name="T8" fmla="*/ 141 w 158"/>
                  <a:gd name="T9" fmla="*/ 140 h 163"/>
                  <a:gd name="T10" fmla="*/ 141 w 158"/>
                  <a:gd name="T11" fmla="*/ 140 h 163"/>
                  <a:gd name="T12" fmla="*/ 140 w 158"/>
                  <a:gd name="T13" fmla="*/ 144 h 163"/>
                  <a:gd name="T14" fmla="*/ 138 w 158"/>
                  <a:gd name="T15" fmla="*/ 148 h 163"/>
                  <a:gd name="T16" fmla="*/ 133 w 158"/>
                  <a:gd name="T17" fmla="*/ 155 h 163"/>
                  <a:gd name="T18" fmla="*/ 125 w 158"/>
                  <a:gd name="T19" fmla="*/ 160 h 163"/>
                  <a:gd name="T20" fmla="*/ 118 w 158"/>
                  <a:gd name="T21" fmla="*/ 163 h 163"/>
                  <a:gd name="T22" fmla="*/ 118 w 158"/>
                  <a:gd name="T23" fmla="*/ 163 h 163"/>
                  <a:gd name="T24" fmla="*/ 0 w 158"/>
                  <a:gd name="T25" fmla="*/ 121 h 163"/>
                  <a:gd name="T26" fmla="*/ 0 w 158"/>
                  <a:gd name="T27" fmla="*/ 121 h 163"/>
                  <a:gd name="T28" fmla="*/ 4 w 158"/>
                  <a:gd name="T29" fmla="*/ 0 h 163"/>
                  <a:gd name="T30" fmla="*/ 4 w 158"/>
                  <a:gd name="T31" fmla="*/ 0 h 16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58"/>
                  <a:gd name="T49" fmla="*/ 0 h 163"/>
                  <a:gd name="T50" fmla="*/ 158 w 158"/>
                  <a:gd name="T51" fmla="*/ 163 h 163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58" h="163">
                    <a:moveTo>
                      <a:pt x="4" y="0"/>
                    </a:moveTo>
                    <a:lnTo>
                      <a:pt x="4" y="0"/>
                    </a:lnTo>
                    <a:lnTo>
                      <a:pt x="158" y="0"/>
                    </a:lnTo>
                    <a:lnTo>
                      <a:pt x="158" y="0"/>
                    </a:lnTo>
                    <a:lnTo>
                      <a:pt x="141" y="140"/>
                    </a:lnTo>
                    <a:lnTo>
                      <a:pt x="141" y="140"/>
                    </a:lnTo>
                    <a:lnTo>
                      <a:pt x="140" y="144"/>
                    </a:lnTo>
                    <a:lnTo>
                      <a:pt x="138" y="148"/>
                    </a:lnTo>
                    <a:lnTo>
                      <a:pt x="133" y="155"/>
                    </a:lnTo>
                    <a:lnTo>
                      <a:pt x="125" y="160"/>
                    </a:lnTo>
                    <a:lnTo>
                      <a:pt x="118" y="163"/>
                    </a:lnTo>
                    <a:lnTo>
                      <a:pt x="118" y="163"/>
                    </a:lnTo>
                    <a:lnTo>
                      <a:pt x="0" y="121"/>
                    </a:lnTo>
                    <a:lnTo>
                      <a:pt x="0" y="121"/>
                    </a:lnTo>
                    <a:lnTo>
                      <a:pt x="4" y="0"/>
                    </a:lnTo>
                    <a:lnTo>
                      <a:pt x="4" y="0"/>
                    </a:lnTo>
                    <a:close/>
                  </a:path>
                </a:pathLst>
              </a:cu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zh-CN">
                  <a:solidFill>
                    <a:srgbClr val="000000"/>
                  </a:solidFill>
                  <a:latin typeface="Impact" pitchFamily="34" charset="0"/>
                  <a:ea typeface="微软雅黑" pitchFamily="34" charset="-122"/>
                  <a:sym typeface="Impact" pitchFamily="34" charset="0"/>
                </a:endParaRPr>
              </a:p>
            </p:txBody>
          </p:sp>
          <p:sp>
            <p:nvSpPr>
              <p:cNvPr id="182" name="Freeform 64"/>
              <p:cNvSpPr>
                <a:spLocks noChangeArrowheads="1"/>
              </p:cNvSpPr>
              <p:nvPr/>
            </p:nvSpPr>
            <p:spPr bwMode="auto">
              <a:xfrm>
                <a:off x="1169987" y="152400"/>
                <a:ext cx="244475" cy="258763"/>
              </a:xfrm>
              <a:custGeom>
                <a:avLst/>
                <a:gdLst>
                  <a:gd name="T0" fmla="*/ 4 w 154"/>
                  <a:gd name="T1" fmla="*/ 0 h 163"/>
                  <a:gd name="T2" fmla="*/ 4 w 154"/>
                  <a:gd name="T3" fmla="*/ 0 h 163"/>
                  <a:gd name="T4" fmla="*/ 154 w 154"/>
                  <a:gd name="T5" fmla="*/ 0 h 163"/>
                  <a:gd name="T6" fmla="*/ 154 w 154"/>
                  <a:gd name="T7" fmla="*/ 0 h 163"/>
                  <a:gd name="T8" fmla="*/ 137 w 154"/>
                  <a:gd name="T9" fmla="*/ 140 h 163"/>
                  <a:gd name="T10" fmla="*/ 137 w 154"/>
                  <a:gd name="T11" fmla="*/ 140 h 163"/>
                  <a:gd name="T12" fmla="*/ 136 w 154"/>
                  <a:gd name="T13" fmla="*/ 144 h 163"/>
                  <a:gd name="T14" fmla="*/ 134 w 154"/>
                  <a:gd name="T15" fmla="*/ 148 h 163"/>
                  <a:gd name="T16" fmla="*/ 129 w 154"/>
                  <a:gd name="T17" fmla="*/ 155 h 163"/>
                  <a:gd name="T18" fmla="*/ 122 w 154"/>
                  <a:gd name="T19" fmla="*/ 160 h 163"/>
                  <a:gd name="T20" fmla="*/ 114 w 154"/>
                  <a:gd name="T21" fmla="*/ 163 h 163"/>
                  <a:gd name="T22" fmla="*/ 114 w 154"/>
                  <a:gd name="T23" fmla="*/ 163 h 163"/>
                  <a:gd name="T24" fmla="*/ 0 w 154"/>
                  <a:gd name="T25" fmla="*/ 119 h 163"/>
                  <a:gd name="T26" fmla="*/ 0 w 154"/>
                  <a:gd name="T27" fmla="*/ 119 h 163"/>
                  <a:gd name="T28" fmla="*/ 4 w 154"/>
                  <a:gd name="T29" fmla="*/ 0 h 163"/>
                  <a:gd name="T30" fmla="*/ 4 w 154"/>
                  <a:gd name="T31" fmla="*/ 0 h 16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54"/>
                  <a:gd name="T49" fmla="*/ 0 h 163"/>
                  <a:gd name="T50" fmla="*/ 154 w 154"/>
                  <a:gd name="T51" fmla="*/ 163 h 163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54" h="163">
                    <a:moveTo>
                      <a:pt x="4" y="0"/>
                    </a:moveTo>
                    <a:lnTo>
                      <a:pt x="4" y="0"/>
                    </a:lnTo>
                    <a:lnTo>
                      <a:pt x="154" y="0"/>
                    </a:lnTo>
                    <a:lnTo>
                      <a:pt x="154" y="0"/>
                    </a:lnTo>
                    <a:lnTo>
                      <a:pt x="137" y="140"/>
                    </a:lnTo>
                    <a:lnTo>
                      <a:pt x="137" y="140"/>
                    </a:lnTo>
                    <a:lnTo>
                      <a:pt x="136" y="144"/>
                    </a:lnTo>
                    <a:lnTo>
                      <a:pt x="134" y="148"/>
                    </a:lnTo>
                    <a:lnTo>
                      <a:pt x="129" y="155"/>
                    </a:lnTo>
                    <a:lnTo>
                      <a:pt x="122" y="160"/>
                    </a:lnTo>
                    <a:lnTo>
                      <a:pt x="114" y="163"/>
                    </a:lnTo>
                    <a:lnTo>
                      <a:pt x="114" y="163"/>
                    </a:lnTo>
                    <a:lnTo>
                      <a:pt x="0" y="119"/>
                    </a:lnTo>
                    <a:lnTo>
                      <a:pt x="0" y="119"/>
                    </a:lnTo>
                    <a:lnTo>
                      <a:pt x="4" y="0"/>
                    </a:lnTo>
                    <a:lnTo>
                      <a:pt x="4" y="0"/>
                    </a:lnTo>
                    <a:close/>
                  </a:path>
                </a:pathLst>
              </a:cu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zh-CN">
                  <a:solidFill>
                    <a:srgbClr val="000000"/>
                  </a:solidFill>
                  <a:latin typeface="Impact" pitchFamily="34" charset="0"/>
                  <a:ea typeface="微软雅黑" pitchFamily="34" charset="-122"/>
                  <a:sym typeface="Impact" pitchFamily="34" charset="0"/>
                </a:endParaRPr>
              </a:p>
            </p:txBody>
          </p:sp>
          <p:sp>
            <p:nvSpPr>
              <p:cNvPr id="183" name="Freeform 65"/>
              <p:cNvSpPr>
                <a:spLocks noChangeArrowheads="1"/>
              </p:cNvSpPr>
              <p:nvPr/>
            </p:nvSpPr>
            <p:spPr bwMode="auto">
              <a:xfrm>
                <a:off x="1174750" y="152400"/>
                <a:ext cx="239713" cy="258763"/>
              </a:xfrm>
              <a:custGeom>
                <a:avLst/>
                <a:gdLst>
                  <a:gd name="T0" fmla="*/ 4 w 151"/>
                  <a:gd name="T1" fmla="*/ 0 h 163"/>
                  <a:gd name="T2" fmla="*/ 4 w 151"/>
                  <a:gd name="T3" fmla="*/ 0 h 163"/>
                  <a:gd name="T4" fmla="*/ 151 w 151"/>
                  <a:gd name="T5" fmla="*/ 0 h 163"/>
                  <a:gd name="T6" fmla="*/ 151 w 151"/>
                  <a:gd name="T7" fmla="*/ 0 h 163"/>
                  <a:gd name="T8" fmla="*/ 134 w 151"/>
                  <a:gd name="T9" fmla="*/ 140 h 163"/>
                  <a:gd name="T10" fmla="*/ 134 w 151"/>
                  <a:gd name="T11" fmla="*/ 140 h 163"/>
                  <a:gd name="T12" fmla="*/ 133 w 151"/>
                  <a:gd name="T13" fmla="*/ 144 h 163"/>
                  <a:gd name="T14" fmla="*/ 131 w 151"/>
                  <a:gd name="T15" fmla="*/ 148 h 163"/>
                  <a:gd name="T16" fmla="*/ 126 w 151"/>
                  <a:gd name="T17" fmla="*/ 155 h 163"/>
                  <a:gd name="T18" fmla="*/ 119 w 151"/>
                  <a:gd name="T19" fmla="*/ 160 h 163"/>
                  <a:gd name="T20" fmla="*/ 111 w 151"/>
                  <a:gd name="T21" fmla="*/ 163 h 163"/>
                  <a:gd name="T22" fmla="*/ 111 w 151"/>
                  <a:gd name="T23" fmla="*/ 163 h 163"/>
                  <a:gd name="T24" fmla="*/ 0 w 151"/>
                  <a:gd name="T25" fmla="*/ 119 h 163"/>
                  <a:gd name="T26" fmla="*/ 0 w 151"/>
                  <a:gd name="T27" fmla="*/ 119 h 163"/>
                  <a:gd name="T28" fmla="*/ 4 w 151"/>
                  <a:gd name="T29" fmla="*/ 0 h 163"/>
                  <a:gd name="T30" fmla="*/ 4 w 151"/>
                  <a:gd name="T31" fmla="*/ 0 h 16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51"/>
                  <a:gd name="T49" fmla="*/ 0 h 163"/>
                  <a:gd name="T50" fmla="*/ 151 w 151"/>
                  <a:gd name="T51" fmla="*/ 163 h 163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51" h="163">
                    <a:moveTo>
                      <a:pt x="4" y="0"/>
                    </a:moveTo>
                    <a:lnTo>
                      <a:pt x="4" y="0"/>
                    </a:lnTo>
                    <a:lnTo>
                      <a:pt x="151" y="0"/>
                    </a:lnTo>
                    <a:lnTo>
                      <a:pt x="151" y="0"/>
                    </a:lnTo>
                    <a:lnTo>
                      <a:pt x="134" y="140"/>
                    </a:lnTo>
                    <a:lnTo>
                      <a:pt x="134" y="140"/>
                    </a:lnTo>
                    <a:lnTo>
                      <a:pt x="133" y="144"/>
                    </a:lnTo>
                    <a:lnTo>
                      <a:pt x="131" y="148"/>
                    </a:lnTo>
                    <a:lnTo>
                      <a:pt x="126" y="155"/>
                    </a:lnTo>
                    <a:lnTo>
                      <a:pt x="119" y="160"/>
                    </a:lnTo>
                    <a:lnTo>
                      <a:pt x="111" y="163"/>
                    </a:lnTo>
                    <a:lnTo>
                      <a:pt x="111" y="163"/>
                    </a:lnTo>
                    <a:lnTo>
                      <a:pt x="0" y="119"/>
                    </a:lnTo>
                    <a:lnTo>
                      <a:pt x="0" y="119"/>
                    </a:lnTo>
                    <a:lnTo>
                      <a:pt x="4" y="0"/>
                    </a:lnTo>
                    <a:lnTo>
                      <a:pt x="4" y="0"/>
                    </a:lnTo>
                    <a:close/>
                  </a:path>
                </a:pathLst>
              </a:cu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zh-CN">
                  <a:solidFill>
                    <a:srgbClr val="000000"/>
                  </a:solidFill>
                  <a:latin typeface="Impact" pitchFamily="34" charset="0"/>
                  <a:ea typeface="微软雅黑" pitchFamily="34" charset="-122"/>
                  <a:sym typeface="Impact" pitchFamily="34" charset="0"/>
                </a:endParaRPr>
              </a:p>
            </p:txBody>
          </p:sp>
          <p:sp>
            <p:nvSpPr>
              <p:cNvPr id="184" name="Freeform 66"/>
              <p:cNvSpPr>
                <a:spLocks noChangeArrowheads="1"/>
              </p:cNvSpPr>
              <p:nvPr/>
            </p:nvSpPr>
            <p:spPr bwMode="auto">
              <a:xfrm>
                <a:off x="1181100" y="152400"/>
                <a:ext cx="233363" cy="258763"/>
              </a:xfrm>
              <a:custGeom>
                <a:avLst/>
                <a:gdLst>
                  <a:gd name="T0" fmla="*/ 4 w 147"/>
                  <a:gd name="T1" fmla="*/ 0 h 163"/>
                  <a:gd name="T2" fmla="*/ 4 w 147"/>
                  <a:gd name="T3" fmla="*/ 0 h 163"/>
                  <a:gd name="T4" fmla="*/ 147 w 147"/>
                  <a:gd name="T5" fmla="*/ 0 h 163"/>
                  <a:gd name="T6" fmla="*/ 147 w 147"/>
                  <a:gd name="T7" fmla="*/ 0 h 163"/>
                  <a:gd name="T8" fmla="*/ 130 w 147"/>
                  <a:gd name="T9" fmla="*/ 140 h 163"/>
                  <a:gd name="T10" fmla="*/ 130 w 147"/>
                  <a:gd name="T11" fmla="*/ 140 h 163"/>
                  <a:gd name="T12" fmla="*/ 129 w 147"/>
                  <a:gd name="T13" fmla="*/ 144 h 163"/>
                  <a:gd name="T14" fmla="*/ 127 w 147"/>
                  <a:gd name="T15" fmla="*/ 148 h 163"/>
                  <a:gd name="T16" fmla="*/ 122 w 147"/>
                  <a:gd name="T17" fmla="*/ 155 h 163"/>
                  <a:gd name="T18" fmla="*/ 115 w 147"/>
                  <a:gd name="T19" fmla="*/ 159 h 163"/>
                  <a:gd name="T20" fmla="*/ 107 w 147"/>
                  <a:gd name="T21" fmla="*/ 163 h 163"/>
                  <a:gd name="T22" fmla="*/ 107 w 147"/>
                  <a:gd name="T23" fmla="*/ 163 h 163"/>
                  <a:gd name="T24" fmla="*/ 0 w 147"/>
                  <a:gd name="T25" fmla="*/ 118 h 163"/>
                  <a:gd name="T26" fmla="*/ 0 w 147"/>
                  <a:gd name="T27" fmla="*/ 118 h 163"/>
                  <a:gd name="T28" fmla="*/ 4 w 147"/>
                  <a:gd name="T29" fmla="*/ 0 h 163"/>
                  <a:gd name="T30" fmla="*/ 4 w 147"/>
                  <a:gd name="T31" fmla="*/ 0 h 16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47"/>
                  <a:gd name="T49" fmla="*/ 0 h 163"/>
                  <a:gd name="T50" fmla="*/ 147 w 147"/>
                  <a:gd name="T51" fmla="*/ 163 h 163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47" h="163">
                    <a:moveTo>
                      <a:pt x="4" y="0"/>
                    </a:moveTo>
                    <a:lnTo>
                      <a:pt x="4" y="0"/>
                    </a:lnTo>
                    <a:lnTo>
                      <a:pt x="147" y="0"/>
                    </a:lnTo>
                    <a:lnTo>
                      <a:pt x="147" y="0"/>
                    </a:lnTo>
                    <a:lnTo>
                      <a:pt x="130" y="140"/>
                    </a:lnTo>
                    <a:lnTo>
                      <a:pt x="130" y="140"/>
                    </a:lnTo>
                    <a:lnTo>
                      <a:pt x="129" y="144"/>
                    </a:lnTo>
                    <a:lnTo>
                      <a:pt x="127" y="148"/>
                    </a:lnTo>
                    <a:lnTo>
                      <a:pt x="122" y="155"/>
                    </a:lnTo>
                    <a:lnTo>
                      <a:pt x="115" y="159"/>
                    </a:lnTo>
                    <a:lnTo>
                      <a:pt x="107" y="163"/>
                    </a:lnTo>
                    <a:lnTo>
                      <a:pt x="107" y="163"/>
                    </a:lnTo>
                    <a:lnTo>
                      <a:pt x="0" y="118"/>
                    </a:lnTo>
                    <a:lnTo>
                      <a:pt x="0" y="118"/>
                    </a:lnTo>
                    <a:lnTo>
                      <a:pt x="4" y="0"/>
                    </a:lnTo>
                    <a:lnTo>
                      <a:pt x="4" y="0"/>
                    </a:lnTo>
                    <a:close/>
                  </a:path>
                </a:pathLst>
              </a:cu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zh-CN">
                  <a:solidFill>
                    <a:srgbClr val="000000"/>
                  </a:solidFill>
                  <a:latin typeface="Impact" pitchFamily="34" charset="0"/>
                  <a:ea typeface="微软雅黑" pitchFamily="34" charset="-122"/>
                  <a:sym typeface="Impact" pitchFamily="34" charset="0"/>
                </a:endParaRPr>
              </a:p>
            </p:txBody>
          </p:sp>
          <p:sp>
            <p:nvSpPr>
              <p:cNvPr id="185" name="Freeform 67"/>
              <p:cNvSpPr>
                <a:spLocks noChangeArrowheads="1"/>
              </p:cNvSpPr>
              <p:nvPr/>
            </p:nvSpPr>
            <p:spPr bwMode="auto">
              <a:xfrm>
                <a:off x="1187450" y="152400"/>
                <a:ext cx="227013" cy="258763"/>
              </a:xfrm>
              <a:custGeom>
                <a:avLst/>
                <a:gdLst>
                  <a:gd name="T0" fmla="*/ 4 w 143"/>
                  <a:gd name="T1" fmla="*/ 0 h 163"/>
                  <a:gd name="T2" fmla="*/ 4 w 143"/>
                  <a:gd name="T3" fmla="*/ 0 h 163"/>
                  <a:gd name="T4" fmla="*/ 143 w 143"/>
                  <a:gd name="T5" fmla="*/ 0 h 163"/>
                  <a:gd name="T6" fmla="*/ 143 w 143"/>
                  <a:gd name="T7" fmla="*/ 0 h 163"/>
                  <a:gd name="T8" fmla="*/ 126 w 143"/>
                  <a:gd name="T9" fmla="*/ 140 h 163"/>
                  <a:gd name="T10" fmla="*/ 126 w 143"/>
                  <a:gd name="T11" fmla="*/ 140 h 163"/>
                  <a:gd name="T12" fmla="*/ 125 w 143"/>
                  <a:gd name="T13" fmla="*/ 144 h 163"/>
                  <a:gd name="T14" fmla="*/ 123 w 143"/>
                  <a:gd name="T15" fmla="*/ 148 h 163"/>
                  <a:gd name="T16" fmla="*/ 118 w 143"/>
                  <a:gd name="T17" fmla="*/ 155 h 163"/>
                  <a:gd name="T18" fmla="*/ 111 w 143"/>
                  <a:gd name="T19" fmla="*/ 159 h 163"/>
                  <a:gd name="T20" fmla="*/ 104 w 143"/>
                  <a:gd name="T21" fmla="*/ 163 h 163"/>
                  <a:gd name="T22" fmla="*/ 104 w 143"/>
                  <a:gd name="T23" fmla="*/ 163 h 163"/>
                  <a:gd name="T24" fmla="*/ 0 w 143"/>
                  <a:gd name="T25" fmla="*/ 117 h 163"/>
                  <a:gd name="T26" fmla="*/ 0 w 143"/>
                  <a:gd name="T27" fmla="*/ 117 h 163"/>
                  <a:gd name="T28" fmla="*/ 4 w 143"/>
                  <a:gd name="T29" fmla="*/ 0 h 163"/>
                  <a:gd name="T30" fmla="*/ 4 w 143"/>
                  <a:gd name="T31" fmla="*/ 0 h 16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43"/>
                  <a:gd name="T49" fmla="*/ 0 h 163"/>
                  <a:gd name="T50" fmla="*/ 143 w 143"/>
                  <a:gd name="T51" fmla="*/ 163 h 163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43" h="163">
                    <a:moveTo>
                      <a:pt x="4" y="0"/>
                    </a:moveTo>
                    <a:lnTo>
                      <a:pt x="4" y="0"/>
                    </a:lnTo>
                    <a:lnTo>
                      <a:pt x="143" y="0"/>
                    </a:lnTo>
                    <a:lnTo>
                      <a:pt x="143" y="0"/>
                    </a:lnTo>
                    <a:lnTo>
                      <a:pt x="126" y="140"/>
                    </a:lnTo>
                    <a:lnTo>
                      <a:pt x="126" y="140"/>
                    </a:lnTo>
                    <a:lnTo>
                      <a:pt x="125" y="144"/>
                    </a:lnTo>
                    <a:lnTo>
                      <a:pt x="123" y="148"/>
                    </a:lnTo>
                    <a:lnTo>
                      <a:pt x="118" y="155"/>
                    </a:lnTo>
                    <a:lnTo>
                      <a:pt x="111" y="159"/>
                    </a:lnTo>
                    <a:lnTo>
                      <a:pt x="104" y="163"/>
                    </a:lnTo>
                    <a:lnTo>
                      <a:pt x="104" y="163"/>
                    </a:lnTo>
                    <a:lnTo>
                      <a:pt x="0" y="117"/>
                    </a:lnTo>
                    <a:lnTo>
                      <a:pt x="0" y="117"/>
                    </a:lnTo>
                    <a:lnTo>
                      <a:pt x="4" y="0"/>
                    </a:lnTo>
                    <a:lnTo>
                      <a:pt x="4" y="0"/>
                    </a:lnTo>
                    <a:close/>
                  </a:path>
                </a:pathLst>
              </a:cu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zh-CN">
                  <a:solidFill>
                    <a:srgbClr val="000000"/>
                  </a:solidFill>
                  <a:latin typeface="Impact" pitchFamily="34" charset="0"/>
                  <a:ea typeface="微软雅黑" pitchFamily="34" charset="-122"/>
                  <a:sym typeface="Impact" pitchFamily="34" charset="0"/>
                </a:endParaRPr>
              </a:p>
            </p:txBody>
          </p:sp>
          <p:sp>
            <p:nvSpPr>
              <p:cNvPr id="186" name="Freeform 68"/>
              <p:cNvSpPr>
                <a:spLocks noChangeArrowheads="1"/>
              </p:cNvSpPr>
              <p:nvPr/>
            </p:nvSpPr>
            <p:spPr bwMode="auto">
              <a:xfrm>
                <a:off x="1193800" y="152400"/>
                <a:ext cx="220663" cy="255588"/>
              </a:xfrm>
              <a:custGeom>
                <a:avLst/>
                <a:gdLst>
                  <a:gd name="T0" fmla="*/ 4 w 139"/>
                  <a:gd name="T1" fmla="*/ 0 h 161"/>
                  <a:gd name="T2" fmla="*/ 4 w 139"/>
                  <a:gd name="T3" fmla="*/ 0 h 161"/>
                  <a:gd name="T4" fmla="*/ 139 w 139"/>
                  <a:gd name="T5" fmla="*/ 0 h 161"/>
                  <a:gd name="T6" fmla="*/ 139 w 139"/>
                  <a:gd name="T7" fmla="*/ 0 h 161"/>
                  <a:gd name="T8" fmla="*/ 122 w 139"/>
                  <a:gd name="T9" fmla="*/ 140 h 161"/>
                  <a:gd name="T10" fmla="*/ 122 w 139"/>
                  <a:gd name="T11" fmla="*/ 140 h 161"/>
                  <a:gd name="T12" fmla="*/ 121 w 139"/>
                  <a:gd name="T13" fmla="*/ 144 h 161"/>
                  <a:gd name="T14" fmla="*/ 119 w 139"/>
                  <a:gd name="T15" fmla="*/ 148 h 161"/>
                  <a:gd name="T16" fmla="*/ 114 w 139"/>
                  <a:gd name="T17" fmla="*/ 155 h 161"/>
                  <a:gd name="T18" fmla="*/ 107 w 139"/>
                  <a:gd name="T19" fmla="*/ 159 h 161"/>
                  <a:gd name="T20" fmla="*/ 100 w 139"/>
                  <a:gd name="T21" fmla="*/ 161 h 161"/>
                  <a:gd name="T22" fmla="*/ 100 w 139"/>
                  <a:gd name="T23" fmla="*/ 161 h 161"/>
                  <a:gd name="T24" fmla="*/ 0 w 139"/>
                  <a:gd name="T25" fmla="*/ 115 h 161"/>
                  <a:gd name="T26" fmla="*/ 0 w 139"/>
                  <a:gd name="T27" fmla="*/ 115 h 161"/>
                  <a:gd name="T28" fmla="*/ 4 w 139"/>
                  <a:gd name="T29" fmla="*/ 0 h 161"/>
                  <a:gd name="T30" fmla="*/ 4 w 139"/>
                  <a:gd name="T31" fmla="*/ 0 h 161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39"/>
                  <a:gd name="T49" fmla="*/ 0 h 161"/>
                  <a:gd name="T50" fmla="*/ 139 w 139"/>
                  <a:gd name="T51" fmla="*/ 161 h 161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39" h="161">
                    <a:moveTo>
                      <a:pt x="4" y="0"/>
                    </a:moveTo>
                    <a:lnTo>
                      <a:pt x="4" y="0"/>
                    </a:lnTo>
                    <a:lnTo>
                      <a:pt x="139" y="0"/>
                    </a:lnTo>
                    <a:lnTo>
                      <a:pt x="139" y="0"/>
                    </a:lnTo>
                    <a:lnTo>
                      <a:pt x="122" y="140"/>
                    </a:lnTo>
                    <a:lnTo>
                      <a:pt x="122" y="140"/>
                    </a:lnTo>
                    <a:lnTo>
                      <a:pt x="121" y="144"/>
                    </a:lnTo>
                    <a:lnTo>
                      <a:pt x="119" y="148"/>
                    </a:lnTo>
                    <a:lnTo>
                      <a:pt x="114" y="155"/>
                    </a:lnTo>
                    <a:lnTo>
                      <a:pt x="107" y="159"/>
                    </a:lnTo>
                    <a:lnTo>
                      <a:pt x="100" y="161"/>
                    </a:lnTo>
                    <a:lnTo>
                      <a:pt x="100" y="161"/>
                    </a:lnTo>
                    <a:lnTo>
                      <a:pt x="0" y="115"/>
                    </a:lnTo>
                    <a:lnTo>
                      <a:pt x="0" y="115"/>
                    </a:lnTo>
                    <a:lnTo>
                      <a:pt x="4" y="0"/>
                    </a:lnTo>
                    <a:lnTo>
                      <a:pt x="4" y="0"/>
                    </a:lnTo>
                    <a:close/>
                  </a:path>
                </a:pathLst>
              </a:cu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zh-CN">
                  <a:solidFill>
                    <a:srgbClr val="000000"/>
                  </a:solidFill>
                  <a:latin typeface="Impact" pitchFamily="34" charset="0"/>
                  <a:ea typeface="微软雅黑" pitchFamily="34" charset="-122"/>
                  <a:sym typeface="Impact" pitchFamily="34" charset="0"/>
                </a:endParaRPr>
              </a:p>
            </p:txBody>
          </p:sp>
          <p:sp>
            <p:nvSpPr>
              <p:cNvPr id="187" name="Freeform 69"/>
              <p:cNvSpPr>
                <a:spLocks noChangeArrowheads="1"/>
              </p:cNvSpPr>
              <p:nvPr/>
            </p:nvSpPr>
            <p:spPr bwMode="auto">
              <a:xfrm>
                <a:off x="1200150" y="152400"/>
                <a:ext cx="214313" cy="255588"/>
              </a:xfrm>
              <a:custGeom>
                <a:avLst/>
                <a:gdLst>
                  <a:gd name="T0" fmla="*/ 4 w 135"/>
                  <a:gd name="T1" fmla="*/ 0 h 161"/>
                  <a:gd name="T2" fmla="*/ 4 w 135"/>
                  <a:gd name="T3" fmla="*/ 0 h 161"/>
                  <a:gd name="T4" fmla="*/ 135 w 135"/>
                  <a:gd name="T5" fmla="*/ 0 h 161"/>
                  <a:gd name="T6" fmla="*/ 135 w 135"/>
                  <a:gd name="T7" fmla="*/ 0 h 161"/>
                  <a:gd name="T8" fmla="*/ 118 w 135"/>
                  <a:gd name="T9" fmla="*/ 140 h 161"/>
                  <a:gd name="T10" fmla="*/ 118 w 135"/>
                  <a:gd name="T11" fmla="*/ 140 h 161"/>
                  <a:gd name="T12" fmla="*/ 117 w 135"/>
                  <a:gd name="T13" fmla="*/ 144 h 161"/>
                  <a:gd name="T14" fmla="*/ 115 w 135"/>
                  <a:gd name="T15" fmla="*/ 148 h 161"/>
                  <a:gd name="T16" fmla="*/ 110 w 135"/>
                  <a:gd name="T17" fmla="*/ 155 h 161"/>
                  <a:gd name="T18" fmla="*/ 103 w 135"/>
                  <a:gd name="T19" fmla="*/ 159 h 161"/>
                  <a:gd name="T20" fmla="*/ 96 w 135"/>
                  <a:gd name="T21" fmla="*/ 161 h 161"/>
                  <a:gd name="T22" fmla="*/ 96 w 135"/>
                  <a:gd name="T23" fmla="*/ 161 h 161"/>
                  <a:gd name="T24" fmla="*/ 0 w 135"/>
                  <a:gd name="T25" fmla="*/ 114 h 161"/>
                  <a:gd name="T26" fmla="*/ 0 w 135"/>
                  <a:gd name="T27" fmla="*/ 114 h 161"/>
                  <a:gd name="T28" fmla="*/ 4 w 135"/>
                  <a:gd name="T29" fmla="*/ 0 h 161"/>
                  <a:gd name="T30" fmla="*/ 4 w 135"/>
                  <a:gd name="T31" fmla="*/ 0 h 161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35"/>
                  <a:gd name="T49" fmla="*/ 0 h 161"/>
                  <a:gd name="T50" fmla="*/ 135 w 135"/>
                  <a:gd name="T51" fmla="*/ 161 h 161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35" h="161">
                    <a:moveTo>
                      <a:pt x="4" y="0"/>
                    </a:moveTo>
                    <a:lnTo>
                      <a:pt x="4" y="0"/>
                    </a:lnTo>
                    <a:lnTo>
                      <a:pt x="135" y="0"/>
                    </a:lnTo>
                    <a:lnTo>
                      <a:pt x="135" y="0"/>
                    </a:lnTo>
                    <a:lnTo>
                      <a:pt x="118" y="140"/>
                    </a:lnTo>
                    <a:lnTo>
                      <a:pt x="118" y="140"/>
                    </a:lnTo>
                    <a:lnTo>
                      <a:pt x="117" y="144"/>
                    </a:lnTo>
                    <a:lnTo>
                      <a:pt x="115" y="148"/>
                    </a:lnTo>
                    <a:lnTo>
                      <a:pt x="110" y="155"/>
                    </a:lnTo>
                    <a:lnTo>
                      <a:pt x="103" y="159"/>
                    </a:lnTo>
                    <a:lnTo>
                      <a:pt x="96" y="161"/>
                    </a:lnTo>
                    <a:lnTo>
                      <a:pt x="96" y="161"/>
                    </a:lnTo>
                    <a:lnTo>
                      <a:pt x="0" y="114"/>
                    </a:lnTo>
                    <a:lnTo>
                      <a:pt x="0" y="114"/>
                    </a:lnTo>
                    <a:lnTo>
                      <a:pt x="4" y="0"/>
                    </a:lnTo>
                    <a:lnTo>
                      <a:pt x="4" y="0"/>
                    </a:lnTo>
                    <a:close/>
                  </a:path>
                </a:pathLst>
              </a:cu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zh-CN">
                  <a:solidFill>
                    <a:srgbClr val="000000"/>
                  </a:solidFill>
                  <a:latin typeface="Impact" pitchFamily="34" charset="0"/>
                  <a:ea typeface="微软雅黑" pitchFamily="34" charset="-122"/>
                  <a:sym typeface="Impact" pitchFamily="34" charset="0"/>
                </a:endParaRPr>
              </a:p>
            </p:txBody>
          </p:sp>
          <p:sp>
            <p:nvSpPr>
              <p:cNvPr id="188" name="Freeform 70"/>
              <p:cNvSpPr>
                <a:spLocks noChangeArrowheads="1"/>
              </p:cNvSpPr>
              <p:nvPr/>
            </p:nvSpPr>
            <p:spPr bwMode="auto">
              <a:xfrm>
                <a:off x="1204912" y="152400"/>
                <a:ext cx="209550" cy="255588"/>
              </a:xfrm>
              <a:custGeom>
                <a:avLst/>
                <a:gdLst>
                  <a:gd name="T0" fmla="*/ 5 w 132"/>
                  <a:gd name="T1" fmla="*/ 0 h 161"/>
                  <a:gd name="T2" fmla="*/ 5 w 132"/>
                  <a:gd name="T3" fmla="*/ 0 h 161"/>
                  <a:gd name="T4" fmla="*/ 132 w 132"/>
                  <a:gd name="T5" fmla="*/ 0 h 161"/>
                  <a:gd name="T6" fmla="*/ 132 w 132"/>
                  <a:gd name="T7" fmla="*/ 0 h 161"/>
                  <a:gd name="T8" fmla="*/ 115 w 132"/>
                  <a:gd name="T9" fmla="*/ 140 h 161"/>
                  <a:gd name="T10" fmla="*/ 115 w 132"/>
                  <a:gd name="T11" fmla="*/ 140 h 161"/>
                  <a:gd name="T12" fmla="*/ 114 w 132"/>
                  <a:gd name="T13" fmla="*/ 144 h 161"/>
                  <a:gd name="T14" fmla="*/ 112 w 132"/>
                  <a:gd name="T15" fmla="*/ 148 h 161"/>
                  <a:gd name="T16" fmla="*/ 108 w 132"/>
                  <a:gd name="T17" fmla="*/ 153 h 161"/>
                  <a:gd name="T18" fmla="*/ 101 w 132"/>
                  <a:gd name="T19" fmla="*/ 159 h 161"/>
                  <a:gd name="T20" fmla="*/ 95 w 132"/>
                  <a:gd name="T21" fmla="*/ 161 h 161"/>
                  <a:gd name="T22" fmla="*/ 95 w 132"/>
                  <a:gd name="T23" fmla="*/ 161 h 161"/>
                  <a:gd name="T24" fmla="*/ 0 w 132"/>
                  <a:gd name="T25" fmla="*/ 113 h 161"/>
                  <a:gd name="T26" fmla="*/ 0 w 132"/>
                  <a:gd name="T27" fmla="*/ 113 h 161"/>
                  <a:gd name="T28" fmla="*/ 5 w 132"/>
                  <a:gd name="T29" fmla="*/ 0 h 161"/>
                  <a:gd name="T30" fmla="*/ 5 w 132"/>
                  <a:gd name="T31" fmla="*/ 0 h 161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32"/>
                  <a:gd name="T49" fmla="*/ 0 h 161"/>
                  <a:gd name="T50" fmla="*/ 132 w 132"/>
                  <a:gd name="T51" fmla="*/ 161 h 161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32" h="161">
                    <a:moveTo>
                      <a:pt x="5" y="0"/>
                    </a:moveTo>
                    <a:lnTo>
                      <a:pt x="5" y="0"/>
                    </a:lnTo>
                    <a:lnTo>
                      <a:pt x="132" y="0"/>
                    </a:lnTo>
                    <a:lnTo>
                      <a:pt x="132" y="0"/>
                    </a:lnTo>
                    <a:lnTo>
                      <a:pt x="115" y="140"/>
                    </a:lnTo>
                    <a:lnTo>
                      <a:pt x="115" y="140"/>
                    </a:lnTo>
                    <a:lnTo>
                      <a:pt x="114" y="144"/>
                    </a:lnTo>
                    <a:lnTo>
                      <a:pt x="112" y="148"/>
                    </a:lnTo>
                    <a:lnTo>
                      <a:pt x="108" y="153"/>
                    </a:lnTo>
                    <a:lnTo>
                      <a:pt x="101" y="159"/>
                    </a:lnTo>
                    <a:lnTo>
                      <a:pt x="95" y="161"/>
                    </a:lnTo>
                    <a:lnTo>
                      <a:pt x="95" y="161"/>
                    </a:lnTo>
                    <a:lnTo>
                      <a:pt x="0" y="113"/>
                    </a:lnTo>
                    <a:lnTo>
                      <a:pt x="0" y="113"/>
                    </a:lnTo>
                    <a:lnTo>
                      <a:pt x="5" y="0"/>
                    </a:lnTo>
                    <a:lnTo>
                      <a:pt x="5" y="0"/>
                    </a:lnTo>
                    <a:close/>
                  </a:path>
                </a:pathLst>
              </a:cu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zh-CN">
                  <a:solidFill>
                    <a:srgbClr val="000000"/>
                  </a:solidFill>
                  <a:latin typeface="Impact" pitchFamily="34" charset="0"/>
                  <a:ea typeface="微软雅黑" pitchFamily="34" charset="-122"/>
                  <a:sym typeface="Impact" pitchFamily="34" charset="0"/>
                </a:endParaRPr>
              </a:p>
            </p:txBody>
          </p:sp>
          <p:sp>
            <p:nvSpPr>
              <p:cNvPr id="189" name="Freeform 71"/>
              <p:cNvSpPr>
                <a:spLocks noChangeArrowheads="1"/>
              </p:cNvSpPr>
              <p:nvPr/>
            </p:nvSpPr>
            <p:spPr bwMode="auto">
              <a:xfrm>
                <a:off x="1211262" y="152400"/>
                <a:ext cx="203200" cy="255588"/>
              </a:xfrm>
              <a:custGeom>
                <a:avLst/>
                <a:gdLst>
                  <a:gd name="T0" fmla="*/ 4 w 128"/>
                  <a:gd name="T1" fmla="*/ 0 h 161"/>
                  <a:gd name="T2" fmla="*/ 4 w 128"/>
                  <a:gd name="T3" fmla="*/ 0 h 161"/>
                  <a:gd name="T4" fmla="*/ 128 w 128"/>
                  <a:gd name="T5" fmla="*/ 0 h 161"/>
                  <a:gd name="T6" fmla="*/ 128 w 128"/>
                  <a:gd name="T7" fmla="*/ 0 h 161"/>
                  <a:gd name="T8" fmla="*/ 111 w 128"/>
                  <a:gd name="T9" fmla="*/ 140 h 161"/>
                  <a:gd name="T10" fmla="*/ 111 w 128"/>
                  <a:gd name="T11" fmla="*/ 140 h 161"/>
                  <a:gd name="T12" fmla="*/ 111 w 128"/>
                  <a:gd name="T13" fmla="*/ 144 h 161"/>
                  <a:gd name="T14" fmla="*/ 108 w 128"/>
                  <a:gd name="T15" fmla="*/ 148 h 161"/>
                  <a:gd name="T16" fmla="*/ 104 w 128"/>
                  <a:gd name="T17" fmla="*/ 153 h 161"/>
                  <a:gd name="T18" fmla="*/ 97 w 128"/>
                  <a:gd name="T19" fmla="*/ 159 h 161"/>
                  <a:gd name="T20" fmla="*/ 91 w 128"/>
                  <a:gd name="T21" fmla="*/ 161 h 161"/>
                  <a:gd name="T22" fmla="*/ 91 w 128"/>
                  <a:gd name="T23" fmla="*/ 161 h 161"/>
                  <a:gd name="T24" fmla="*/ 0 w 128"/>
                  <a:gd name="T25" fmla="*/ 113 h 161"/>
                  <a:gd name="T26" fmla="*/ 0 w 128"/>
                  <a:gd name="T27" fmla="*/ 113 h 161"/>
                  <a:gd name="T28" fmla="*/ 4 w 128"/>
                  <a:gd name="T29" fmla="*/ 0 h 161"/>
                  <a:gd name="T30" fmla="*/ 4 w 128"/>
                  <a:gd name="T31" fmla="*/ 0 h 161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28"/>
                  <a:gd name="T49" fmla="*/ 0 h 161"/>
                  <a:gd name="T50" fmla="*/ 128 w 128"/>
                  <a:gd name="T51" fmla="*/ 161 h 161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28" h="161">
                    <a:moveTo>
                      <a:pt x="4" y="0"/>
                    </a:moveTo>
                    <a:lnTo>
                      <a:pt x="4" y="0"/>
                    </a:lnTo>
                    <a:lnTo>
                      <a:pt x="128" y="0"/>
                    </a:lnTo>
                    <a:lnTo>
                      <a:pt x="128" y="0"/>
                    </a:lnTo>
                    <a:lnTo>
                      <a:pt x="111" y="140"/>
                    </a:lnTo>
                    <a:lnTo>
                      <a:pt x="111" y="140"/>
                    </a:lnTo>
                    <a:lnTo>
                      <a:pt x="111" y="144"/>
                    </a:lnTo>
                    <a:lnTo>
                      <a:pt x="108" y="148"/>
                    </a:lnTo>
                    <a:lnTo>
                      <a:pt x="104" y="153"/>
                    </a:lnTo>
                    <a:lnTo>
                      <a:pt x="97" y="159"/>
                    </a:lnTo>
                    <a:lnTo>
                      <a:pt x="91" y="161"/>
                    </a:lnTo>
                    <a:lnTo>
                      <a:pt x="91" y="161"/>
                    </a:lnTo>
                    <a:lnTo>
                      <a:pt x="0" y="113"/>
                    </a:lnTo>
                    <a:lnTo>
                      <a:pt x="0" y="113"/>
                    </a:lnTo>
                    <a:lnTo>
                      <a:pt x="4" y="0"/>
                    </a:lnTo>
                    <a:lnTo>
                      <a:pt x="4" y="0"/>
                    </a:lnTo>
                    <a:close/>
                  </a:path>
                </a:pathLst>
              </a:cu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zh-CN">
                  <a:solidFill>
                    <a:srgbClr val="000000"/>
                  </a:solidFill>
                  <a:latin typeface="Impact" pitchFamily="34" charset="0"/>
                  <a:ea typeface="微软雅黑" pitchFamily="34" charset="-122"/>
                  <a:sym typeface="Impact" pitchFamily="34" charset="0"/>
                </a:endParaRPr>
              </a:p>
            </p:txBody>
          </p:sp>
          <p:sp>
            <p:nvSpPr>
              <p:cNvPr id="190" name="Freeform 72"/>
              <p:cNvSpPr>
                <a:spLocks noChangeArrowheads="1"/>
              </p:cNvSpPr>
              <p:nvPr/>
            </p:nvSpPr>
            <p:spPr bwMode="auto">
              <a:xfrm>
                <a:off x="1217612" y="152400"/>
                <a:ext cx="196850" cy="255588"/>
              </a:xfrm>
              <a:custGeom>
                <a:avLst/>
                <a:gdLst>
                  <a:gd name="T0" fmla="*/ 4 w 124"/>
                  <a:gd name="T1" fmla="*/ 0 h 161"/>
                  <a:gd name="T2" fmla="*/ 4 w 124"/>
                  <a:gd name="T3" fmla="*/ 0 h 161"/>
                  <a:gd name="T4" fmla="*/ 124 w 124"/>
                  <a:gd name="T5" fmla="*/ 0 h 161"/>
                  <a:gd name="T6" fmla="*/ 124 w 124"/>
                  <a:gd name="T7" fmla="*/ 0 h 161"/>
                  <a:gd name="T8" fmla="*/ 107 w 124"/>
                  <a:gd name="T9" fmla="*/ 140 h 161"/>
                  <a:gd name="T10" fmla="*/ 107 w 124"/>
                  <a:gd name="T11" fmla="*/ 140 h 161"/>
                  <a:gd name="T12" fmla="*/ 104 w 124"/>
                  <a:gd name="T13" fmla="*/ 148 h 161"/>
                  <a:gd name="T14" fmla="*/ 100 w 124"/>
                  <a:gd name="T15" fmla="*/ 153 h 161"/>
                  <a:gd name="T16" fmla="*/ 93 w 124"/>
                  <a:gd name="T17" fmla="*/ 159 h 161"/>
                  <a:gd name="T18" fmla="*/ 87 w 124"/>
                  <a:gd name="T19" fmla="*/ 161 h 161"/>
                  <a:gd name="T20" fmla="*/ 87 w 124"/>
                  <a:gd name="T21" fmla="*/ 161 h 161"/>
                  <a:gd name="T22" fmla="*/ 0 w 124"/>
                  <a:gd name="T23" fmla="*/ 111 h 161"/>
                  <a:gd name="T24" fmla="*/ 0 w 124"/>
                  <a:gd name="T25" fmla="*/ 111 h 161"/>
                  <a:gd name="T26" fmla="*/ 4 w 124"/>
                  <a:gd name="T27" fmla="*/ 0 h 161"/>
                  <a:gd name="T28" fmla="*/ 4 w 124"/>
                  <a:gd name="T29" fmla="*/ 0 h 161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24"/>
                  <a:gd name="T46" fmla="*/ 0 h 161"/>
                  <a:gd name="T47" fmla="*/ 124 w 124"/>
                  <a:gd name="T48" fmla="*/ 161 h 161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24" h="161">
                    <a:moveTo>
                      <a:pt x="4" y="0"/>
                    </a:moveTo>
                    <a:lnTo>
                      <a:pt x="4" y="0"/>
                    </a:lnTo>
                    <a:lnTo>
                      <a:pt x="124" y="0"/>
                    </a:lnTo>
                    <a:lnTo>
                      <a:pt x="124" y="0"/>
                    </a:lnTo>
                    <a:lnTo>
                      <a:pt x="107" y="140"/>
                    </a:lnTo>
                    <a:lnTo>
                      <a:pt x="107" y="140"/>
                    </a:lnTo>
                    <a:lnTo>
                      <a:pt x="104" y="148"/>
                    </a:lnTo>
                    <a:lnTo>
                      <a:pt x="100" y="153"/>
                    </a:lnTo>
                    <a:lnTo>
                      <a:pt x="93" y="159"/>
                    </a:lnTo>
                    <a:lnTo>
                      <a:pt x="87" y="161"/>
                    </a:lnTo>
                    <a:lnTo>
                      <a:pt x="87" y="161"/>
                    </a:lnTo>
                    <a:lnTo>
                      <a:pt x="0" y="111"/>
                    </a:lnTo>
                    <a:lnTo>
                      <a:pt x="0" y="111"/>
                    </a:lnTo>
                    <a:lnTo>
                      <a:pt x="4" y="0"/>
                    </a:lnTo>
                    <a:lnTo>
                      <a:pt x="4" y="0"/>
                    </a:lnTo>
                    <a:close/>
                  </a:path>
                </a:pathLst>
              </a:cu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zh-CN">
                  <a:solidFill>
                    <a:srgbClr val="000000"/>
                  </a:solidFill>
                  <a:latin typeface="Impact" pitchFamily="34" charset="0"/>
                  <a:ea typeface="微软雅黑" pitchFamily="34" charset="-122"/>
                  <a:sym typeface="Impact" pitchFamily="34" charset="0"/>
                </a:endParaRPr>
              </a:p>
            </p:txBody>
          </p:sp>
          <p:sp>
            <p:nvSpPr>
              <p:cNvPr id="191" name="Freeform 73"/>
              <p:cNvSpPr>
                <a:spLocks noChangeArrowheads="1"/>
              </p:cNvSpPr>
              <p:nvPr/>
            </p:nvSpPr>
            <p:spPr bwMode="auto">
              <a:xfrm>
                <a:off x="1223962" y="152400"/>
                <a:ext cx="190500" cy="255588"/>
              </a:xfrm>
              <a:custGeom>
                <a:avLst/>
                <a:gdLst>
                  <a:gd name="T0" fmla="*/ 4 w 120"/>
                  <a:gd name="T1" fmla="*/ 0 h 161"/>
                  <a:gd name="T2" fmla="*/ 4 w 120"/>
                  <a:gd name="T3" fmla="*/ 0 h 161"/>
                  <a:gd name="T4" fmla="*/ 120 w 120"/>
                  <a:gd name="T5" fmla="*/ 0 h 161"/>
                  <a:gd name="T6" fmla="*/ 120 w 120"/>
                  <a:gd name="T7" fmla="*/ 0 h 161"/>
                  <a:gd name="T8" fmla="*/ 103 w 120"/>
                  <a:gd name="T9" fmla="*/ 140 h 161"/>
                  <a:gd name="T10" fmla="*/ 103 w 120"/>
                  <a:gd name="T11" fmla="*/ 140 h 161"/>
                  <a:gd name="T12" fmla="*/ 100 w 120"/>
                  <a:gd name="T13" fmla="*/ 148 h 161"/>
                  <a:gd name="T14" fmla="*/ 96 w 120"/>
                  <a:gd name="T15" fmla="*/ 153 h 161"/>
                  <a:gd name="T16" fmla="*/ 89 w 120"/>
                  <a:gd name="T17" fmla="*/ 159 h 161"/>
                  <a:gd name="T18" fmla="*/ 83 w 120"/>
                  <a:gd name="T19" fmla="*/ 161 h 161"/>
                  <a:gd name="T20" fmla="*/ 83 w 120"/>
                  <a:gd name="T21" fmla="*/ 161 h 161"/>
                  <a:gd name="T22" fmla="*/ 0 w 120"/>
                  <a:gd name="T23" fmla="*/ 110 h 161"/>
                  <a:gd name="T24" fmla="*/ 0 w 120"/>
                  <a:gd name="T25" fmla="*/ 110 h 161"/>
                  <a:gd name="T26" fmla="*/ 4 w 120"/>
                  <a:gd name="T27" fmla="*/ 0 h 161"/>
                  <a:gd name="T28" fmla="*/ 4 w 120"/>
                  <a:gd name="T29" fmla="*/ 0 h 161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20"/>
                  <a:gd name="T46" fmla="*/ 0 h 161"/>
                  <a:gd name="T47" fmla="*/ 120 w 120"/>
                  <a:gd name="T48" fmla="*/ 161 h 161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20" h="161">
                    <a:moveTo>
                      <a:pt x="4" y="0"/>
                    </a:moveTo>
                    <a:lnTo>
                      <a:pt x="4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03" y="140"/>
                    </a:lnTo>
                    <a:lnTo>
                      <a:pt x="103" y="140"/>
                    </a:lnTo>
                    <a:lnTo>
                      <a:pt x="100" y="148"/>
                    </a:lnTo>
                    <a:lnTo>
                      <a:pt x="96" y="153"/>
                    </a:lnTo>
                    <a:lnTo>
                      <a:pt x="89" y="159"/>
                    </a:lnTo>
                    <a:lnTo>
                      <a:pt x="83" y="161"/>
                    </a:lnTo>
                    <a:lnTo>
                      <a:pt x="83" y="161"/>
                    </a:lnTo>
                    <a:lnTo>
                      <a:pt x="0" y="110"/>
                    </a:lnTo>
                    <a:lnTo>
                      <a:pt x="0" y="110"/>
                    </a:lnTo>
                    <a:lnTo>
                      <a:pt x="4" y="0"/>
                    </a:lnTo>
                    <a:lnTo>
                      <a:pt x="4" y="0"/>
                    </a:lnTo>
                    <a:close/>
                  </a:path>
                </a:pathLst>
              </a:cu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zh-CN">
                  <a:solidFill>
                    <a:srgbClr val="000000"/>
                  </a:solidFill>
                  <a:latin typeface="Impact" pitchFamily="34" charset="0"/>
                  <a:ea typeface="微软雅黑" pitchFamily="34" charset="-122"/>
                  <a:sym typeface="Impact" pitchFamily="34" charset="0"/>
                </a:endParaRPr>
              </a:p>
            </p:txBody>
          </p:sp>
          <p:sp>
            <p:nvSpPr>
              <p:cNvPr id="192" name="Freeform 74"/>
              <p:cNvSpPr>
                <a:spLocks noChangeArrowheads="1"/>
              </p:cNvSpPr>
              <p:nvPr/>
            </p:nvSpPr>
            <p:spPr bwMode="auto">
              <a:xfrm>
                <a:off x="1228725" y="152400"/>
                <a:ext cx="185738" cy="255588"/>
              </a:xfrm>
              <a:custGeom>
                <a:avLst/>
                <a:gdLst>
                  <a:gd name="T0" fmla="*/ 5 w 117"/>
                  <a:gd name="T1" fmla="*/ 0 h 161"/>
                  <a:gd name="T2" fmla="*/ 5 w 117"/>
                  <a:gd name="T3" fmla="*/ 0 h 161"/>
                  <a:gd name="T4" fmla="*/ 117 w 117"/>
                  <a:gd name="T5" fmla="*/ 0 h 161"/>
                  <a:gd name="T6" fmla="*/ 117 w 117"/>
                  <a:gd name="T7" fmla="*/ 0 h 161"/>
                  <a:gd name="T8" fmla="*/ 100 w 117"/>
                  <a:gd name="T9" fmla="*/ 140 h 161"/>
                  <a:gd name="T10" fmla="*/ 100 w 117"/>
                  <a:gd name="T11" fmla="*/ 140 h 161"/>
                  <a:gd name="T12" fmla="*/ 97 w 117"/>
                  <a:gd name="T13" fmla="*/ 148 h 161"/>
                  <a:gd name="T14" fmla="*/ 93 w 117"/>
                  <a:gd name="T15" fmla="*/ 153 h 161"/>
                  <a:gd name="T16" fmla="*/ 86 w 117"/>
                  <a:gd name="T17" fmla="*/ 157 h 161"/>
                  <a:gd name="T18" fmla="*/ 81 w 117"/>
                  <a:gd name="T19" fmla="*/ 161 h 161"/>
                  <a:gd name="T20" fmla="*/ 81 w 117"/>
                  <a:gd name="T21" fmla="*/ 161 h 161"/>
                  <a:gd name="T22" fmla="*/ 0 w 117"/>
                  <a:gd name="T23" fmla="*/ 109 h 161"/>
                  <a:gd name="T24" fmla="*/ 0 w 117"/>
                  <a:gd name="T25" fmla="*/ 109 h 161"/>
                  <a:gd name="T26" fmla="*/ 5 w 117"/>
                  <a:gd name="T27" fmla="*/ 0 h 161"/>
                  <a:gd name="T28" fmla="*/ 5 w 117"/>
                  <a:gd name="T29" fmla="*/ 0 h 161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17"/>
                  <a:gd name="T46" fmla="*/ 0 h 161"/>
                  <a:gd name="T47" fmla="*/ 117 w 117"/>
                  <a:gd name="T48" fmla="*/ 161 h 161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17" h="161">
                    <a:moveTo>
                      <a:pt x="5" y="0"/>
                    </a:moveTo>
                    <a:lnTo>
                      <a:pt x="5" y="0"/>
                    </a:lnTo>
                    <a:lnTo>
                      <a:pt x="117" y="0"/>
                    </a:lnTo>
                    <a:lnTo>
                      <a:pt x="117" y="0"/>
                    </a:lnTo>
                    <a:lnTo>
                      <a:pt x="100" y="140"/>
                    </a:lnTo>
                    <a:lnTo>
                      <a:pt x="100" y="140"/>
                    </a:lnTo>
                    <a:lnTo>
                      <a:pt x="97" y="148"/>
                    </a:lnTo>
                    <a:lnTo>
                      <a:pt x="93" y="153"/>
                    </a:lnTo>
                    <a:lnTo>
                      <a:pt x="86" y="157"/>
                    </a:lnTo>
                    <a:lnTo>
                      <a:pt x="81" y="161"/>
                    </a:lnTo>
                    <a:lnTo>
                      <a:pt x="81" y="161"/>
                    </a:lnTo>
                    <a:lnTo>
                      <a:pt x="0" y="109"/>
                    </a:lnTo>
                    <a:lnTo>
                      <a:pt x="0" y="109"/>
                    </a:lnTo>
                    <a:lnTo>
                      <a:pt x="5" y="0"/>
                    </a:lnTo>
                    <a:lnTo>
                      <a:pt x="5" y="0"/>
                    </a:lnTo>
                    <a:close/>
                  </a:path>
                </a:pathLst>
              </a:cu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zh-CN">
                  <a:solidFill>
                    <a:srgbClr val="000000"/>
                  </a:solidFill>
                  <a:latin typeface="Impact" pitchFamily="34" charset="0"/>
                  <a:ea typeface="微软雅黑" pitchFamily="34" charset="-122"/>
                  <a:sym typeface="Impact" pitchFamily="34" charset="0"/>
                </a:endParaRPr>
              </a:p>
            </p:txBody>
          </p:sp>
          <p:sp>
            <p:nvSpPr>
              <p:cNvPr id="193" name="Freeform 75"/>
              <p:cNvSpPr>
                <a:spLocks noChangeArrowheads="1"/>
              </p:cNvSpPr>
              <p:nvPr/>
            </p:nvSpPr>
            <p:spPr bwMode="auto">
              <a:xfrm>
                <a:off x="1235075" y="152400"/>
                <a:ext cx="179388" cy="255588"/>
              </a:xfrm>
              <a:custGeom>
                <a:avLst/>
                <a:gdLst>
                  <a:gd name="T0" fmla="*/ 5 w 113"/>
                  <a:gd name="T1" fmla="*/ 0 h 161"/>
                  <a:gd name="T2" fmla="*/ 5 w 113"/>
                  <a:gd name="T3" fmla="*/ 0 h 161"/>
                  <a:gd name="T4" fmla="*/ 113 w 113"/>
                  <a:gd name="T5" fmla="*/ 0 h 161"/>
                  <a:gd name="T6" fmla="*/ 113 w 113"/>
                  <a:gd name="T7" fmla="*/ 0 h 161"/>
                  <a:gd name="T8" fmla="*/ 96 w 113"/>
                  <a:gd name="T9" fmla="*/ 140 h 161"/>
                  <a:gd name="T10" fmla="*/ 96 w 113"/>
                  <a:gd name="T11" fmla="*/ 140 h 161"/>
                  <a:gd name="T12" fmla="*/ 93 w 113"/>
                  <a:gd name="T13" fmla="*/ 147 h 161"/>
                  <a:gd name="T14" fmla="*/ 89 w 113"/>
                  <a:gd name="T15" fmla="*/ 153 h 161"/>
                  <a:gd name="T16" fmla="*/ 84 w 113"/>
                  <a:gd name="T17" fmla="*/ 157 h 161"/>
                  <a:gd name="T18" fmla="*/ 77 w 113"/>
                  <a:gd name="T19" fmla="*/ 161 h 161"/>
                  <a:gd name="T20" fmla="*/ 77 w 113"/>
                  <a:gd name="T21" fmla="*/ 161 h 161"/>
                  <a:gd name="T22" fmla="*/ 0 w 113"/>
                  <a:gd name="T23" fmla="*/ 107 h 161"/>
                  <a:gd name="T24" fmla="*/ 0 w 113"/>
                  <a:gd name="T25" fmla="*/ 107 h 161"/>
                  <a:gd name="T26" fmla="*/ 5 w 113"/>
                  <a:gd name="T27" fmla="*/ 0 h 161"/>
                  <a:gd name="T28" fmla="*/ 5 w 113"/>
                  <a:gd name="T29" fmla="*/ 0 h 161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13"/>
                  <a:gd name="T46" fmla="*/ 0 h 161"/>
                  <a:gd name="T47" fmla="*/ 113 w 113"/>
                  <a:gd name="T48" fmla="*/ 161 h 161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13" h="161">
                    <a:moveTo>
                      <a:pt x="5" y="0"/>
                    </a:moveTo>
                    <a:lnTo>
                      <a:pt x="5" y="0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96" y="140"/>
                    </a:lnTo>
                    <a:lnTo>
                      <a:pt x="96" y="140"/>
                    </a:lnTo>
                    <a:lnTo>
                      <a:pt x="93" y="147"/>
                    </a:lnTo>
                    <a:lnTo>
                      <a:pt x="89" y="153"/>
                    </a:lnTo>
                    <a:lnTo>
                      <a:pt x="84" y="157"/>
                    </a:lnTo>
                    <a:lnTo>
                      <a:pt x="77" y="161"/>
                    </a:lnTo>
                    <a:lnTo>
                      <a:pt x="77" y="161"/>
                    </a:lnTo>
                    <a:lnTo>
                      <a:pt x="0" y="107"/>
                    </a:lnTo>
                    <a:lnTo>
                      <a:pt x="0" y="107"/>
                    </a:lnTo>
                    <a:lnTo>
                      <a:pt x="5" y="0"/>
                    </a:lnTo>
                    <a:lnTo>
                      <a:pt x="5" y="0"/>
                    </a:lnTo>
                    <a:close/>
                  </a:path>
                </a:pathLst>
              </a:cu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zh-CN">
                  <a:solidFill>
                    <a:srgbClr val="000000"/>
                  </a:solidFill>
                  <a:latin typeface="Impact" pitchFamily="34" charset="0"/>
                  <a:ea typeface="微软雅黑" pitchFamily="34" charset="-122"/>
                  <a:sym typeface="Impact" pitchFamily="34" charset="0"/>
                </a:endParaRPr>
              </a:p>
            </p:txBody>
          </p:sp>
          <p:sp>
            <p:nvSpPr>
              <p:cNvPr id="194" name="Freeform 76"/>
              <p:cNvSpPr>
                <a:spLocks noChangeArrowheads="1"/>
              </p:cNvSpPr>
              <p:nvPr/>
            </p:nvSpPr>
            <p:spPr bwMode="auto">
              <a:xfrm>
                <a:off x="1241425" y="152400"/>
                <a:ext cx="173038" cy="255588"/>
              </a:xfrm>
              <a:custGeom>
                <a:avLst/>
                <a:gdLst>
                  <a:gd name="T0" fmla="*/ 5 w 109"/>
                  <a:gd name="T1" fmla="*/ 0 h 161"/>
                  <a:gd name="T2" fmla="*/ 5 w 109"/>
                  <a:gd name="T3" fmla="*/ 0 h 161"/>
                  <a:gd name="T4" fmla="*/ 109 w 109"/>
                  <a:gd name="T5" fmla="*/ 0 h 161"/>
                  <a:gd name="T6" fmla="*/ 109 w 109"/>
                  <a:gd name="T7" fmla="*/ 0 h 161"/>
                  <a:gd name="T8" fmla="*/ 92 w 109"/>
                  <a:gd name="T9" fmla="*/ 140 h 161"/>
                  <a:gd name="T10" fmla="*/ 92 w 109"/>
                  <a:gd name="T11" fmla="*/ 140 h 161"/>
                  <a:gd name="T12" fmla="*/ 89 w 109"/>
                  <a:gd name="T13" fmla="*/ 147 h 161"/>
                  <a:gd name="T14" fmla="*/ 85 w 109"/>
                  <a:gd name="T15" fmla="*/ 153 h 161"/>
                  <a:gd name="T16" fmla="*/ 80 w 109"/>
                  <a:gd name="T17" fmla="*/ 157 h 161"/>
                  <a:gd name="T18" fmla="*/ 73 w 109"/>
                  <a:gd name="T19" fmla="*/ 161 h 161"/>
                  <a:gd name="T20" fmla="*/ 73 w 109"/>
                  <a:gd name="T21" fmla="*/ 161 h 161"/>
                  <a:gd name="T22" fmla="*/ 0 w 109"/>
                  <a:gd name="T23" fmla="*/ 106 h 161"/>
                  <a:gd name="T24" fmla="*/ 0 w 109"/>
                  <a:gd name="T25" fmla="*/ 106 h 161"/>
                  <a:gd name="T26" fmla="*/ 5 w 109"/>
                  <a:gd name="T27" fmla="*/ 0 h 161"/>
                  <a:gd name="T28" fmla="*/ 5 w 109"/>
                  <a:gd name="T29" fmla="*/ 0 h 161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09"/>
                  <a:gd name="T46" fmla="*/ 0 h 161"/>
                  <a:gd name="T47" fmla="*/ 109 w 109"/>
                  <a:gd name="T48" fmla="*/ 161 h 161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09" h="161">
                    <a:moveTo>
                      <a:pt x="5" y="0"/>
                    </a:moveTo>
                    <a:lnTo>
                      <a:pt x="5" y="0"/>
                    </a:lnTo>
                    <a:lnTo>
                      <a:pt x="109" y="0"/>
                    </a:lnTo>
                    <a:lnTo>
                      <a:pt x="109" y="0"/>
                    </a:lnTo>
                    <a:lnTo>
                      <a:pt x="92" y="140"/>
                    </a:lnTo>
                    <a:lnTo>
                      <a:pt x="92" y="140"/>
                    </a:lnTo>
                    <a:lnTo>
                      <a:pt x="89" y="147"/>
                    </a:lnTo>
                    <a:lnTo>
                      <a:pt x="85" y="153"/>
                    </a:lnTo>
                    <a:lnTo>
                      <a:pt x="80" y="157"/>
                    </a:lnTo>
                    <a:lnTo>
                      <a:pt x="73" y="161"/>
                    </a:lnTo>
                    <a:lnTo>
                      <a:pt x="73" y="161"/>
                    </a:lnTo>
                    <a:lnTo>
                      <a:pt x="0" y="106"/>
                    </a:lnTo>
                    <a:lnTo>
                      <a:pt x="0" y="106"/>
                    </a:lnTo>
                    <a:lnTo>
                      <a:pt x="5" y="0"/>
                    </a:lnTo>
                    <a:lnTo>
                      <a:pt x="5" y="0"/>
                    </a:lnTo>
                    <a:close/>
                  </a:path>
                </a:pathLst>
              </a:cu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zh-CN">
                  <a:solidFill>
                    <a:srgbClr val="000000"/>
                  </a:solidFill>
                  <a:latin typeface="Impact" pitchFamily="34" charset="0"/>
                  <a:ea typeface="微软雅黑" pitchFamily="34" charset="-122"/>
                  <a:sym typeface="Impact" pitchFamily="34" charset="0"/>
                </a:endParaRPr>
              </a:p>
            </p:txBody>
          </p:sp>
          <p:sp>
            <p:nvSpPr>
              <p:cNvPr id="195" name="Freeform 77"/>
              <p:cNvSpPr>
                <a:spLocks noChangeArrowheads="1"/>
              </p:cNvSpPr>
              <p:nvPr/>
            </p:nvSpPr>
            <p:spPr bwMode="auto">
              <a:xfrm>
                <a:off x="1247775" y="152400"/>
                <a:ext cx="166688" cy="254000"/>
              </a:xfrm>
              <a:custGeom>
                <a:avLst/>
                <a:gdLst>
                  <a:gd name="T0" fmla="*/ 5 w 105"/>
                  <a:gd name="T1" fmla="*/ 0 h 160"/>
                  <a:gd name="T2" fmla="*/ 5 w 105"/>
                  <a:gd name="T3" fmla="*/ 0 h 160"/>
                  <a:gd name="T4" fmla="*/ 105 w 105"/>
                  <a:gd name="T5" fmla="*/ 0 h 160"/>
                  <a:gd name="T6" fmla="*/ 105 w 105"/>
                  <a:gd name="T7" fmla="*/ 0 h 160"/>
                  <a:gd name="T8" fmla="*/ 88 w 105"/>
                  <a:gd name="T9" fmla="*/ 140 h 160"/>
                  <a:gd name="T10" fmla="*/ 88 w 105"/>
                  <a:gd name="T11" fmla="*/ 140 h 160"/>
                  <a:gd name="T12" fmla="*/ 87 w 105"/>
                  <a:gd name="T13" fmla="*/ 147 h 160"/>
                  <a:gd name="T14" fmla="*/ 81 w 105"/>
                  <a:gd name="T15" fmla="*/ 153 h 160"/>
                  <a:gd name="T16" fmla="*/ 76 w 105"/>
                  <a:gd name="T17" fmla="*/ 157 h 160"/>
                  <a:gd name="T18" fmla="*/ 69 w 105"/>
                  <a:gd name="T19" fmla="*/ 160 h 160"/>
                  <a:gd name="T20" fmla="*/ 69 w 105"/>
                  <a:gd name="T21" fmla="*/ 160 h 160"/>
                  <a:gd name="T22" fmla="*/ 0 w 105"/>
                  <a:gd name="T23" fmla="*/ 106 h 160"/>
                  <a:gd name="T24" fmla="*/ 0 w 105"/>
                  <a:gd name="T25" fmla="*/ 106 h 160"/>
                  <a:gd name="T26" fmla="*/ 5 w 105"/>
                  <a:gd name="T27" fmla="*/ 0 h 160"/>
                  <a:gd name="T28" fmla="*/ 5 w 105"/>
                  <a:gd name="T29" fmla="*/ 0 h 16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05"/>
                  <a:gd name="T46" fmla="*/ 0 h 160"/>
                  <a:gd name="T47" fmla="*/ 105 w 105"/>
                  <a:gd name="T48" fmla="*/ 160 h 160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05" h="160">
                    <a:moveTo>
                      <a:pt x="5" y="0"/>
                    </a:moveTo>
                    <a:lnTo>
                      <a:pt x="5" y="0"/>
                    </a:lnTo>
                    <a:lnTo>
                      <a:pt x="105" y="0"/>
                    </a:lnTo>
                    <a:lnTo>
                      <a:pt x="105" y="0"/>
                    </a:lnTo>
                    <a:lnTo>
                      <a:pt x="88" y="140"/>
                    </a:lnTo>
                    <a:lnTo>
                      <a:pt x="88" y="140"/>
                    </a:lnTo>
                    <a:lnTo>
                      <a:pt x="87" y="147"/>
                    </a:lnTo>
                    <a:lnTo>
                      <a:pt x="81" y="153"/>
                    </a:lnTo>
                    <a:lnTo>
                      <a:pt x="76" y="157"/>
                    </a:lnTo>
                    <a:lnTo>
                      <a:pt x="69" y="160"/>
                    </a:lnTo>
                    <a:lnTo>
                      <a:pt x="69" y="160"/>
                    </a:lnTo>
                    <a:lnTo>
                      <a:pt x="0" y="106"/>
                    </a:lnTo>
                    <a:lnTo>
                      <a:pt x="0" y="106"/>
                    </a:lnTo>
                    <a:lnTo>
                      <a:pt x="5" y="0"/>
                    </a:lnTo>
                    <a:lnTo>
                      <a:pt x="5" y="0"/>
                    </a:lnTo>
                    <a:close/>
                  </a:path>
                </a:pathLst>
              </a:cu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zh-CN">
                  <a:solidFill>
                    <a:srgbClr val="000000"/>
                  </a:solidFill>
                  <a:latin typeface="Impact" pitchFamily="34" charset="0"/>
                  <a:ea typeface="微软雅黑" pitchFamily="34" charset="-122"/>
                  <a:sym typeface="Impact" pitchFamily="34" charset="0"/>
                </a:endParaRPr>
              </a:p>
            </p:txBody>
          </p:sp>
          <p:sp>
            <p:nvSpPr>
              <p:cNvPr id="196" name="Freeform 78"/>
              <p:cNvSpPr>
                <a:spLocks noChangeArrowheads="1"/>
              </p:cNvSpPr>
              <p:nvPr/>
            </p:nvSpPr>
            <p:spPr bwMode="auto">
              <a:xfrm>
                <a:off x="1252537" y="152400"/>
                <a:ext cx="161925" cy="254000"/>
              </a:xfrm>
              <a:custGeom>
                <a:avLst/>
                <a:gdLst>
                  <a:gd name="T0" fmla="*/ 5 w 102"/>
                  <a:gd name="T1" fmla="*/ 0 h 160"/>
                  <a:gd name="T2" fmla="*/ 5 w 102"/>
                  <a:gd name="T3" fmla="*/ 0 h 160"/>
                  <a:gd name="T4" fmla="*/ 102 w 102"/>
                  <a:gd name="T5" fmla="*/ 0 h 160"/>
                  <a:gd name="T6" fmla="*/ 102 w 102"/>
                  <a:gd name="T7" fmla="*/ 0 h 160"/>
                  <a:gd name="T8" fmla="*/ 85 w 102"/>
                  <a:gd name="T9" fmla="*/ 140 h 160"/>
                  <a:gd name="T10" fmla="*/ 85 w 102"/>
                  <a:gd name="T11" fmla="*/ 140 h 160"/>
                  <a:gd name="T12" fmla="*/ 84 w 102"/>
                  <a:gd name="T13" fmla="*/ 147 h 160"/>
                  <a:gd name="T14" fmla="*/ 78 w 102"/>
                  <a:gd name="T15" fmla="*/ 153 h 160"/>
                  <a:gd name="T16" fmla="*/ 73 w 102"/>
                  <a:gd name="T17" fmla="*/ 157 h 160"/>
                  <a:gd name="T18" fmla="*/ 67 w 102"/>
                  <a:gd name="T19" fmla="*/ 160 h 160"/>
                  <a:gd name="T20" fmla="*/ 67 w 102"/>
                  <a:gd name="T21" fmla="*/ 160 h 160"/>
                  <a:gd name="T22" fmla="*/ 0 w 102"/>
                  <a:gd name="T23" fmla="*/ 105 h 160"/>
                  <a:gd name="T24" fmla="*/ 0 w 102"/>
                  <a:gd name="T25" fmla="*/ 105 h 160"/>
                  <a:gd name="T26" fmla="*/ 5 w 102"/>
                  <a:gd name="T27" fmla="*/ 0 h 160"/>
                  <a:gd name="T28" fmla="*/ 5 w 102"/>
                  <a:gd name="T29" fmla="*/ 0 h 16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02"/>
                  <a:gd name="T46" fmla="*/ 0 h 160"/>
                  <a:gd name="T47" fmla="*/ 102 w 102"/>
                  <a:gd name="T48" fmla="*/ 160 h 160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02" h="160">
                    <a:moveTo>
                      <a:pt x="5" y="0"/>
                    </a:moveTo>
                    <a:lnTo>
                      <a:pt x="5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85" y="140"/>
                    </a:lnTo>
                    <a:lnTo>
                      <a:pt x="85" y="140"/>
                    </a:lnTo>
                    <a:lnTo>
                      <a:pt x="84" y="147"/>
                    </a:lnTo>
                    <a:lnTo>
                      <a:pt x="78" y="153"/>
                    </a:lnTo>
                    <a:lnTo>
                      <a:pt x="73" y="157"/>
                    </a:lnTo>
                    <a:lnTo>
                      <a:pt x="67" y="160"/>
                    </a:lnTo>
                    <a:lnTo>
                      <a:pt x="67" y="160"/>
                    </a:lnTo>
                    <a:lnTo>
                      <a:pt x="0" y="105"/>
                    </a:lnTo>
                    <a:lnTo>
                      <a:pt x="0" y="105"/>
                    </a:lnTo>
                    <a:lnTo>
                      <a:pt x="5" y="0"/>
                    </a:lnTo>
                    <a:lnTo>
                      <a:pt x="5" y="0"/>
                    </a:lnTo>
                    <a:close/>
                  </a:path>
                </a:pathLst>
              </a:cu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zh-CN">
                  <a:solidFill>
                    <a:srgbClr val="000000"/>
                  </a:solidFill>
                  <a:latin typeface="Impact" pitchFamily="34" charset="0"/>
                  <a:ea typeface="微软雅黑" pitchFamily="34" charset="-122"/>
                  <a:sym typeface="Impact" pitchFamily="34" charset="0"/>
                </a:endParaRPr>
              </a:p>
            </p:txBody>
          </p:sp>
          <p:sp>
            <p:nvSpPr>
              <p:cNvPr id="197" name="Freeform 79"/>
              <p:cNvSpPr>
                <a:spLocks noChangeArrowheads="1"/>
              </p:cNvSpPr>
              <p:nvPr/>
            </p:nvSpPr>
            <p:spPr bwMode="auto">
              <a:xfrm>
                <a:off x="1258887" y="152400"/>
                <a:ext cx="155575" cy="254000"/>
              </a:xfrm>
              <a:custGeom>
                <a:avLst/>
                <a:gdLst>
                  <a:gd name="T0" fmla="*/ 5 w 98"/>
                  <a:gd name="T1" fmla="*/ 0 h 160"/>
                  <a:gd name="T2" fmla="*/ 5 w 98"/>
                  <a:gd name="T3" fmla="*/ 0 h 160"/>
                  <a:gd name="T4" fmla="*/ 98 w 98"/>
                  <a:gd name="T5" fmla="*/ 0 h 160"/>
                  <a:gd name="T6" fmla="*/ 98 w 98"/>
                  <a:gd name="T7" fmla="*/ 0 h 160"/>
                  <a:gd name="T8" fmla="*/ 81 w 98"/>
                  <a:gd name="T9" fmla="*/ 140 h 160"/>
                  <a:gd name="T10" fmla="*/ 81 w 98"/>
                  <a:gd name="T11" fmla="*/ 140 h 160"/>
                  <a:gd name="T12" fmla="*/ 80 w 98"/>
                  <a:gd name="T13" fmla="*/ 147 h 160"/>
                  <a:gd name="T14" fmla="*/ 74 w 98"/>
                  <a:gd name="T15" fmla="*/ 152 h 160"/>
                  <a:gd name="T16" fmla="*/ 69 w 98"/>
                  <a:gd name="T17" fmla="*/ 157 h 160"/>
                  <a:gd name="T18" fmla="*/ 63 w 98"/>
                  <a:gd name="T19" fmla="*/ 160 h 160"/>
                  <a:gd name="T20" fmla="*/ 63 w 98"/>
                  <a:gd name="T21" fmla="*/ 160 h 160"/>
                  <a:gd name="T22" fmla="*/ 0 w 98"/>
                  <a:gd name="T23" fmla="*/ 103 h 160"/>
                  <a:gd name="T24" fmla="*/ 0 w 98"/>
                  <a:gd name="T25" fmla="*/ 103 h 160"/>
                  <a:gd name="T26" fmla="*/ 5 w 98"/>
                  <a:gd name="T27" fmla="*/ 0 h 160"/>
                  <a:gd name="T28" fmla="*/ 5 w 98"/>
                  <a:gd name="T29" fmla="*/ 0 h 16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98"/>
                  <a:gd name="T46" fmla="*/ 0 h 160"/>
                  <a:gd name="T47" fmla="*/ 98 w 98"/>
                  <a:gd name="T48" fmla="*/ 160 h 160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98" h="160">
                    <a:moveTo>
                      <a:pt x="5" y="0"/>
                    </a:moveTo>
                    <a:lnTo>
                      <a:pt x="5" y="0"/>
                    </a:lnTo>
                    <a:lnTo>
                      <a:pt x="98" y="0"/>
                    </a:lnTo>
                    <a:lnTo>
                      <a:pt x="98" y="0"/>
                    </a:lnTo>
                    <a:lnTo>
                      <a:pt x="81" y="140"/>
                    </a:lnTo>
                    <a:lnTo>
                      <a:pt x="81" y="140"/>
                    </a:lnTo>
                    <a:lnTo>
                      <a:pt x="80" y="147"/>
                    </a:lnTo>
                    <a:lnTo>
                      <a:pt x="74" y="152"/>
                    </a:lnTo>
                    <a:lnTo>
                      <a:pt x="69" y="157"/>
                    </a:lnTo>
                    <a:lnTo>
                      <a:pt x="63" y="160"/>
                    </a:lnTo>
                    <a:lnTo>
                      <a:pt x="63" y="160"/>
                    </a:lnTo>
                    <a:lnTo>
                      <a:pt x="0" y="103"/>
                    </a:lnTo>
                    <a:lnTo>
                      <a:pt x="0" y="103"/>
                    </a:lnTo>
                    <a:lnTo>
                      <a:pt x="5" y="0"/>
                    </a:lnTo>
                    <a:lnTo>
                      <a:pt x="5" y="0"/>
                    </a:lnTo>
                    <a:close/>
                  </a:path>
                </a:pathLst>
              </a:cu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zh-CN">
                  <a:solidFill>
                    <a:srgbClr val="000000"/>
                  </a:solidFill>
                  <a:latin typeface="Impact" pitchFamily="34" charset="0"/>
                  <a:ea typeface="微软雅黑" pitchFamily="34" charset="-122"/>
                  <a:sym typeface="Impact" pitchFamily="34" charset="0"/>
                </a:endParaRPr>
              </a:p>
            </p:txBody>
          </p:sp>
          <p:sp>
            <p:nvSpPr>
              <p:cNvPr id="198" name="Freeform 80"/>
              <p:cNvSpPr>
                <a:spLocks noChangeArrowheads="1"/>
              </p:cNvSpPr>
              <p:nvPr/>
            </p:nvSpPr>
            <p:spPr bwMode="auto">
              <a:xfrm>
                <a:off x="1265237" y="152400"/>
                <a:ext cx="149225" cy="254000"/>
              </a:xfrm>
              <a:custGeom>
                <a:avLst/>
                <a:gdLst>
                  <a:gd name="T0" fmla="*/ 5 w 94"/>
                  <a:gd name="T1" fmla="*/ 0 h 160"/>
                  <a:gd name="T2" fmla="*/ 5 w 94"/>
                  <a:gd name="T3" fmla="*/ 0 h 160"/>
                  <a:gd name="T4" fmla="*/ 94 w 94"/>
                  <a:gd name="T5" fmla="*/ 0 h 160"/>
                  <a:gd name="T6" fmla="*/ 94 w 94"/>
                  <a:gd name="T7" fmla="*/ 0 h 160"/>
                  <a:gd name="T8" fmla="*/ 77 w 94"/>
                  <a:gd name="T9" fmla="*/ 140 h 160"/>
                  <a:gd name="T10" fmla="*/ 77 w 94"/>
                  <a:gd name="T11" fmla="*/ 140 h 160"/>
                  <a:gd name="T12" fmla="*/ 76 w 94"/>
                  <a:gd name="T13" fmla="*/ 147 h 160"/>
                  <a:gd name="T14" fmla="*/ 71 w 94"/>
                  <a:gd name="T15" fmla="*/ 152 h 160"/>
                  <a:gd name="T16" fmla="*/ 66 w 94"/>
                  <a:gd name="T17" fmla="*/ 157 h 160"/>
                  <a:gd name="T18" fmla="*/ 59 w 94"/>
                  <a:gd name="T19" fmla="*/ 160 h 160"/>
                  <a:gd name="T20" fmla="*/ 59 w 94"/>
                  <a:gd name="T21" fmla="*/ 160 h 160"/>
                  <a:gd name="T22" fmla="*/ 0 w 94"/>
                  <a:gd name="T23" fmla="*/ 102 h 160"/>
                  <a:gd name="T24" fmla="*/ 0 w 94"/>
                  <a:gd name="T25" fmla="*/ 102 h 160"/>
                  <a:gd name="T26" fmla="*/ 5 w 94"/>
                  <a:gd name="T27" fmla="*/ 0 h 160"/>
                  <a:gd name="T28" fmla="*/ 5 w 94"/>
                  <a:gd name="T29" fmla="*/ 0 h 16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94"/>
                  <a:gd name="T46" fmla="*/ 0 h 160"/>
                  <a:gd name="T47" fmla="*/ 94 w 94"/>
                  <a:gd name="T48" fmla="*/ 160 h 160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94" h="160">
                    <a:moveTo>
                      <a:pt x="5" y="0"/>
                    </a:moveTo>
                    <a:lnTo>
                      <a:pt x="5" y="0"/>
                    </a:lnTo>
                    <a:lnTo>
                      <a:pt x="94" y="0"/>
                    </a:lnTo>
                    <a:lnTo>
                      <a:pt x="94" y="0"/>
                    </a:lnTo>
                    <a:lnTo>
                      <a:pt x="77" y="140"/>
                    </a:lnTo>
                    <a:lnTo>
                      <a:pt x="77" y="140"/>
                    </a:lnTo>
                    <a:lnTo>
                      <a:pt x="76" y="147"/>
                    </a:lnTo>
                    <a:lnTo>
                      <a:pt x="71" y="152"/>
                    </a:lnTo>
                    <a:lnTo>
                      <a:pt x="66" y="157"/>
                    </a:lnTo>
                    <a:lnTo>
                      <a:pt x="59" y="160"/>
                    </a:lnTo>
                    <a:lnTo>
                      <a:pt x="59" y="160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5" y="0"/>
                    </a:lnTo>
                    <a:lnTo>
                      <a:pt x="5" y="0"/>
                    </a:lnTo>
                    <a:close/>
                  </a:path>
                </a:pathLst>
              </a:cu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zh-CN">
                  <a:solidFill>
                    <a:srgbClr val="000000"/>
                  </a:solidFill>
                  <a:latin typeface="Impact" pitchFamily="34" charset="0"/>
                  <a:ea typeface="微软雅黑" pitchFamily="34" charset="-122"/>
                  <a:sym typeface="Impact" pitchFamily="34" charset="0"/>
                </a:endParaRPr>
              </a:p>
            </p:txBody>
          </p:sp>
          <p:sp>
            <p:nvSpPr>
              <p:cNvPr id="199" name="Freeform 81"/>
              <p:cNvSpPr>
                <a:spLocks noChangeArrowheads="1"/>
              </p:cNvSpPr>
              <p:nvPr/>
            </p:nvSpPr>
            <p:spPr bwMode="auto">
              <a:xfrm>
                <a:off x="1271587" y="152400"/>
                <a:ext cx="142875" cy="254000"/>
              </a:xfrm>
              <a:custGeom>
                <a:avLst/>
                <a:gdLst>
                  <a:gd name="T0" fmla="*/ 5 w 90"/>
                  <a:gd name="T1" fmla="*/ 0 h 160"/>
                  <a:gd name="T2" fmla="*/ 5 w 90"/>
                  <a:gd name="T3" fmla="*/ 0 h 160"/>
                  <a:gd name="T4" fmla="*/ 90 w 90"/>
                  <a:gd name="T5" fmla="*/ 0 h 160"/>
                  <a:gd name="T6" fmla="*/ 90 w 90"/>
                  <a:gd name="T7" fmla="*/ 0 h 160"/>
                  <a:gd name="T8" fmla="*/ 73 w 90"/>
                  <a:gd name="T9" fmla="*/ 140 h 160"/>
                  <a:gd name="T10" fmla="*/ 73 w 90"/>
                  <a:gd name="T11" fmla="*/ 140 h 160"/>
                  <a:gd name="T12" fmla="*/ 72 w 90"/>
                  <a:gd name="T13" fmla="*/ 147 h 160"/>
                  <a:gd name="T14" fmla="*/ 67 w 90"/>
                  <a:gd name="T15" fmla="*/ 152 h 160"/>
                  <a:gd name="T16" fmla="*/ 62 w 90"/>
                  <a:gd name="T17" fmla="*/ 157 h 160"/>
                  <a:gd name="T18" fmla="*/ 55 w 90"/>
                  <a:gd name="T19" fmla="*/ 160 h 160"/>
                  <a:gd name="T20" fmla="*/ 55 w 90"/>
                  <a:gd name="T21" fmla="*/ 160 h 160"/>
                  <a:gd name="T22" fmla="*/ 0 w 90"/>
                  <a:gd name="T23" fmla="*/ 101 h 160"/>
                  <a:gd name="T24" fmla="*/ 0 w 90"/>
                  <a:gd name="T25" fmla="*/ 101 h 160"/>
                  <a:gd name="T26" fmla="*/ 5 w 90"/>
                  <a:gd name="T27" fmla="*/ 0 h 160"/>
                  <a:gd name="T28" fmla="*/ 5 w 90"/>
                  <a:gd name="T29" fmla="*/ 0 h 16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90"/>
                  <a:gd name="T46" fmla="*/ 0 h 160"/>
                  <a:gd name="T47" fmla="*/ 90 w 90"/>
                  <a:gd name="T48" fmla="*/ 160 h 160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90" h="160">
                    <a:moveTo>
                      <a:pt x="5" y="0"/>
                    </a:moveTo>
                    <a:lnTo>
                      <a:pt x="5" y="0"/>
                    </a:lnTo>
                    <a:lnTo>
                      <a:pt x="90" y="0"/>
                    </a:lnTo>
                    <a:lnTo>
                      <a:pt x="90" y="0"/>
                    </a:lnTo>
                    <a:lnTo>
                      <a:pt x="73" y="140"/>
                    </a:lnTo>
                    <a:lnTo>
                      <a:pt x="73" y="140"/>
                    </a:lnTo>
                    <a:lnTo>
                      <a:pt x="72" y="147"/>
                    </a:lnTo>
                    <a:lnTo>
                      <a:pt x="67" y="152"/>
                    </a:lnTo>
                    <a:lnTo>
                      <a:pt x="62" y="157"/>
                    </a:lnTo>
                    <a:lnTo>
                      <a:pt x="55" y="160"/>
                    </a:lnTo>
                    <a:lnTo>
                      <a:pt x="55" y="160"/>
                    </a:lnTo>
                    <a:lnTo>
                      <a:pt x="0" y="101"/>
                    </a:lnTo>
                    <a:lnTo>
                      <a:pt x="0" y="101"/>
                    </a:lnTo>
                    <a:lnTo>
                      <a:pt x="5" y="0"/>
                    </a:lnTo>
                    <a:lnTo>
                      <a:pt x="5" y="0"/>
                    </a:lnTo>
                    <a:close/>
                  </a:path>
                </a:pathLst>
              </a:cu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zh-CN">
                  <a:solidFill>
                    <a:srgbClr val="000000"/>
                  </a:solidFill>
                  <a:latin typeface="Impact" pitchFamily="34" charset="0"/>
                  <a:ea typeface="微软雅黑" pitchFamily="34" charset="-122"/>
                  <a:sym typeface="Impact" pitchFamily="34" charset="0"/>
                </a:endParaRPr>
              </a:p>
            </p:txBody>
          </p:sp>
          <p:sp>
            <p:nvSpPr>
              <p:cNvPr id="200" name="Freeform 82"/>
              <p:cNvSpPr>
                <a:spLocks noChangeArrowheads="1"/>
              </p:cNvSpPr>
              <p:nvPr/>
            </p:nvSpPr>
            <p:spPr bwMode="auto">
              <a:xfrm>
                <a:off x="1274762" y="152400"/>
                <a:ext cx="139700" cy="254000"/>
              </a:xfrm>
              <a:custGeom>
                <a:avLst/>
                <a:gdLst>
                  <a:gd name="T0" fmla="*/ 7 w 88"/>
                  <a:gd name="T1" fmla="*/ 0 h 160"/>
                  <a:gd name="T2" fmla="*/ 7 w 88"/>
                  <a:gd name="T3" fmla="*/ 0 h 160"/>
                  <a:gd name="T4" fmla="*/ 88 w 88"/>
                  <a:gd name="T5" fmla="*/ 0 h 160"/>
                  <a:gd name="T6" fmla="*/ 88 w 88"/>
                  <a:gd name="T7" fmla="*/ 0 h 160"/>
                  <a:gd name="T8" fmla="*/ 71 w 88"/>
                  <a:gd name="T9" fmla="*/ 140 h 160"/>
                  <a:gd name="T10" fmla="*/ 71 w 88"/>
                  <a:gd name="T11" fmla="*/ 140 h 160"/>
                  <a:gd name="T12" fmla="*/ 70 w 88"/>
                  <a:gd name="T13" fmla="*/ 147 h 160"/>
                  <a:gd name="T14" fmla="*/ 65 w 88"/>
                  <a:gd name="T15" fmla="*/ 152 h 160"/>
                  <a:gd name="T16" fmla="*/ 60 w 88"/>
                  <a:gd name="T17" fmla="*/ 157 h 160"/>
                  <a:gd name="T18" fmla="*/ 55 w 88"/>
                  <a:gd name="T19" fmla="*/ 160 h 160"/>
                  <a:gd name="T20" fmla="*/ 55 w 88"/>
                  <a:gd name="T21" fmla="*/ 160 h 160"/>
                  <a:gd name="T22" fmla="*/ 0 w 88"/>
                  <a:gd name="T23" fmla="*/ 99 h 160"/>
                  <a:gd name="T24" fmla="*/ 0 w 88"/>
                  <a:gd name="T25" fmla="*/ 99 h 160"/>
                  <a:gd name="T26" fmla="*/ 7 w 88"/>
                  <a:gd name="T27" fmla="*/ 0 h 160"/>
                  <a:gd name="T28" fmla="*/ 7 w 88"/>
                  <a:gd name="T29" fmla="*/ 0 h 16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88"/>
                  <a:gd name="T46" fmla="*/ 0 h 160"/>
                  <a:gd name="T47" fmla="*/ 88 w 88"/>
                  <a:gd name="T48" fmla="*/ 160 h 160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88" h="160">
                    <a:moveTo>
                      <a:pt x="7" y="0"/>
                    </a:moveTo>
                    <a:lnTo>
                      <a:pt x="7" y="0"/>
                    </a:lnTo>
                    <a:lnTo>
                      <a:pt x="88" y="0"/>
                    </a:lnTo>
                    <a:lnTo>
                      <a:pt x="88" y="0"/>
                    </a:lnTo>
                    <a:lnTo>
                      <a:pt x="71" y="140"/>
                    </a:lnTo>
                    <a:lnTo>
                      <a:pt x="71" y="140"/>
                    </a:lnTo>
                    <a:lnTo>
                      <a:pt x="70" y="147"/>
                    </a:lnTo>
                    <a:lnTo>
                      <a:pt x="65" y="152"/>
                    </a:lnTo>
                    <a:lnTo>
                      <a:pt x="60" y="157"/>
                    </a:lnTo>
                    <a:lnTo>
                      <a:pt x="55" y="160"/>
                    </a:lnTo>
                    <a:lnTo>
                      <a:pt x="55" y="160"/>
                    </a:lnTo>
                    <a:lnTo>
                      <a:pt x="0" y="99"/>
                    </a:lnTo>
                    <a:lnTo>
                      <a:pt x="0" y="99"/>
                    </a:lnTo>
                    <a:lnTo>
                      <a:pt x="7" y="0"/>
                    </a:lnTo>
                    <a:lnTo>
                      <a:pt x="7" y="0"/>
                    </a:lnTo>
                    <a:close/>
                  </a:path>
                </a:pathLst>
              </a:cu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zh-CN">
                  <a:solidFill>
                    <a:srgbClr val="000000"/>
                  </a:solidFill>
                  <a:latin typeface="Impact" pitchFamily="34" charset="0"/>
                  <a:ea typeface="微软雅黑" pitchFamily="34" charset="-122"/>
                  <a:sym typeface="Impact" pitchFamily="34" charset="0"/>
                </a:endParaRPr>
              </a:p>
            </p:txBody>
          </p:sp>
          <p:sp>
            <p:nvSpPr>
              <p:cNvPr id="201" name="Freeform 83"/>
              <p:cNvSpPr>
                <a:spLocks noChangeArrowheads="1"/>
              </p:cNvSpPr>
              <p:nvPr/>
            </p:nvSpPr>
            <p:spPr bwMode="auto">
              <a:xfrm>
                <a:off x="1282700" y="152400"/>
                <a:ext cx="131763" cy="254000"/>
              </a:xfrm>
              <a:custGeom>
                <a:avLst/>
                <a:gdLst>
                  <a:gd name="T0" fmla="*/ 6 w 83"/>
                  <a:gd name="T1" fmla="*/ 0 h 160"/>
                  <a:gd name="T2" fmla="*/ 6 w 83"/>
                  <a:gd name="T3" fmla="*/ 0 h 160"/>
                  <a:gd name="T4" fmla="*/ 83 w 83"/>
                  <a:gd name="T5" fmla="*/ 0 h 160"/>
                  <a:gd name="T6" fmla="*/ 83 w 83"/>
                  <a:gd name="T7" fmla="*/ 0 h 160"/>
                  <a:gd name="T8" fmla="*/ 66 w 83"/>
                  <a:gd name="T9" fmla="*/ 140 h 160"/>
                  <a:gd name="T10" fmla="*/ 66 w 83"/>
                  <a:gd name="T11" fmla="*/ 140 h 160"/>
                  <a:gd name="T12" fmla="*/ 65 w 83"/>
                  <a:gd name="T13" fmla="*/ 147 h 160"/>
                  <a:gd name="T14" fmla="*/ 60 w 83"/>
                  <a:gd name="T15" fmla="*/ 152 h 160"/>
                  <a:gd name="T16" fmla="*/ 55 w 83"/>
                  <a:gd name="T17" fmla="*/ 156 h 160"/>
                  <a:gd name="T18" fmla="*/ 50 w 83"/>
                  <a:gd name="T19" fmla="*/ 160 h 160"/>
                  <a:gd name="T20" fmla="*/ 50 w 83"/>
                  <a:gd name="T21" fmla="*/ 160 h 160"/>
                  <a:gd name="T22" fmla="*/ 0 w 83"/>
                  <a:gd name="T23" fmla="*/ 99 h 160"/>
                  <a:gd name="T24" fmla="*/ 0 w 83"/>
                  <a:gd name="T25" fmla="*/ 99 h 160"/>
                  <a:gd name="T26" fmla="*/ 6 w 83"/>
                  <a:gd name="T27" fmla="*/ 0 h 160"/>
                  <a:gd name="T28" fmla="*/ 6 w 83"/>
                  <a:gd name="T29" fmla="*/ 0 h 16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83"/>
                  <a:gd name="T46" fmla="*/ 0 h 160"/>
                  <a:gd name="T47" fmla="*/ 83 w 83"/>
                  <a:gd name="T48" fmla="*/ 160 h 160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83" h="160">
                    <a:moveTo>
                      <a:pt x="6" y="0"/>
                    </a:moveTo>
                    <a:lnTo>
                      <a:pt x="6" y="0"/>
                    </a:lnTo>
                    <a:lnTo>
                      <a:pt x="83" y="0"/>
                    </a:lnTo>
                    <a:lnTo>
                      <a:pt x="83" y="0"/>
                    </a:lnTo>
                    <a:lnTo>
                      <a:pt x="66" y="140"/>
                    </a:lnTo>
                    <a:lnTo>
                      <a:pt x="66" y="140"/>
                    </a:lnTo>
                    <a:lnTo>
                      <a:pt x="65" y="147"/>
                    </a:lnTo>
                    <a:lnTo>
                      <a:pt x="60" y="152"/>
                    </a:lnTo>
                    <a:lnTo>
                      <a:pt x="55" y="156"/>
                    </a:lnTo>
                    <a:lnTo>
                      <a:pt x="50" y="160"/>
                    </a:lnTo>
                    <a:lnTo>
                      <a:pt x="50" y="160"/>
                    </a:lnTo>
                    <a:lnTo>
                      <a:pt x="0" y="99"/>
                    </a:lnTo>
                    <a:lnTo>
                      <a:pt x="0" y="99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zh-CN">
                  <a:solidFill>
                    <a:srgbClr val="000000"/>
                  </a:solidFill>
                  <a:latin typeface="Impact" pitchFamily="34" charset="0"/>
                  <a:ea typeface="微软雅黑" pitchFamily="34" charset="-122"/>
                  <a:sym typeface="Impact" pitchFamily="34" charset="0"/>
                </a:endParaRPr>
              </a:p>
            </p:txBody>
          </p:sp>
          <p:sp>
            <p:nvSpPr>
              <p:cNvPr id="202" name="Freeform 84"/>
              <p:cNvSpPr>
                <a:spLocks noChangeArrowheads="1"/>
              </p:cNvSpPr>
              <p:nvPr/>
            </p:nvSpPr>
            <p:spPr bwMode="auto">
              <a:xfrm>
                <a:off x="1289050" y="152400"/>
                <a:ext cx="125413" cy="254000"/>
              </a:xfrm>
              <a:custGeom>
                <a:avLst/>
                <a:gdLst>
                  <a:gd name="T0" fmla="*/ 5 w 79"/>
                  <a:gd name="T1" fmla="*/ 0 h 160"/>
                  <a:gd name="T2" fmla="*/ 5 w 79"/>
                  <a:gd name="T3" fmla="*/ 0 h 160"/>
                  <a:gd name="T4" fmla="*/ 79 w 79"/>
                  <a:gd name="T5" fmla="*/ 0 h 160"/>
                  <a:gd name="T6" fmla="*/ 79 w 79"/>
                  <a:gd name="T7" fmla="*/ 0 h 160"/>
                  <a:gd name="T8" fmla="*/ 62 w 79"/>
                  <a:gd name="T9" fmla="*/ 140 h 160"/>
                  <a:gd name="T10" fmla="*/ 62 w 79"/>
                  <a:gd name="T11" fmla="*/ 140 h 160"/>
                  <a:gd name="T12" fmla="*/ 61 w 79"/>
                  <a:gd name="T13" fmla="*/ 147 h 160"/>
                  <a:gd name="T14" fmla="*/ 56 w 79"/>
                  <a:gd name="T15" fmla="*/ 152 h 160"/>
                  <a:gd name="T16" fmla="*/ 51 w 79"/>
                  <a:gd name="T17" fmla="*/ 156 h 160"/>
                  <a:gd name="T18" fmla="*/ 46 w 79"/>
                  <a:gd name="T19" fmla="*/ 160 h 160"/>
                  <a:gd name="T20" fmla="*/ 46 w 79"/>
                  <a:gd name="T21" fmla="*/ 160 h 160"/>
                  <a:gd name="T22" fmla="*/ 0 w 79"/>
                  <a:gd name="T23" fmla="*/ 98 h 160"/>
                  <a:gd name="T24" fmla="*/ 0 w 79"/>
                  <a:gd name="T25" fmla="*/ 98 h 160"/>
                  <a:gd name="T26" fmla="*/ 5 w 79"/>
                  <a:gd name="T27" fmla="*/ 0 h 160"/>
                  <a:gd name="T28" fmla="*/ 5 w 79"/>
                  <a:gd name="T29" fmla="*/ 0 h 16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79"/>
                  <a:gd name="T46" fmla="*/ 0 h 160"/>
                  <a:gd name="T47" fmla="*/ 79 w 79"/>
                  <a:gd name="T48" fmla="*/ 160 h 160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79" h="160">
                    <a:moveTo>
                      <a:pt x="5" y="0"/>
                    </a:moveTo>
                    <a:lnTo>
                      <a:pt x="5" y="0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62" y="140"/>
                    </a:lnTo>
                    <a:lnTo>
                      <a:pt x="62" y="140"/>
                    </a:lnTo>
                    <a:lnTo>
                      <a:pt x="61" y="147"/>
                    </a:lnTo>
                    <a:lnTo>
                      <a:pt x="56" y="152"/>
                    </a:lnTo>
                    <a:lnTo>
                      <a:pt x="51" y="156"/>
                    </a:lnTo>
                    <a:lnTo>
                      <a:pt x="46" y="160"/>
                    </a:lnTo>
                    <a:lnTo>
                      <a:pt x="46" y="160"/>
                    </a:lnTo>
                    <a:lnTo>
                      <a:pt x="0" y="98"/>
                    </a:lnTo>
                    <a:lnTo>
                      <a:pt x="0" y="98"/>
                    </a:lnTo>
                    <a:lnTo>
                      <a:pt x="5" y="0"/>
                    </a:lnTo>
                    <a:lnTo>
                      <a:pt x="5" y="0"/>
                    </a:lnTo>
                    <a:close/>
                  </a:path>
                </a:pathLst>
              </a:cu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zh-CN">
                  <a:solidFill>
                    <a:srgbClr val="000000"/>
                  </a:solidFill>
                  <a:latin typeface="Impact" pitchFamily="34" charset="0"/>
                  <a:ea typeface="微软雅黑" pitchFamily="34" charset="-122"/>
                  <a:sym typeface="Impact" pitchFamily="34" charset="0"/>
                </a:endParaRPr>
              </a:p>
            </p:txBody>
          </p:sp>
          <p:sp>
            <p:nvSpPr>
              <p:cNvPr id="203" name="Freeform 85"/>
              <p:cNvSpPr>
                <a:spLocks noChangeArrowheads="1"/>
              </p:cNvSpPr>
              <p:nvPr/>
            </p:nvSpPr>
            <p:spPr bwMode="auto">
              <a:xfrm>
                <a:off x="1295400" y="152400"/>
                <a:ext cx="119063" cy="254000"/>
              </a:xfrm>
              <a:custGeom>
                <a:avLst/>
                <a:gdLst>
                  <a:gd name="T0" fmla="*/ 5 w 75"/>
                  <a:gd name="T1" fmla="*/ 0 h 160"/>
                  <a:gd name="T2" fmla="*/ 5 w 75"/>
                  <a:gd name="T3" fmla="*/ 0 h 160"/>
                  <a:gd name="T4" fmla="*/ 75 w 75"/>
                  <a:gd name="T5" fmla="*/ 0 h 160"/>
                  <a:gd name="T6" fmla="*/ 75 w 75"/>
                  <a:gd name="T7" fmla="*/ 0 h 160"/>
                  <a:gd name="T8" fmla="*/ 58 w 75"/>
                  <a:gd name="T9" fmla="*/ 140 h 160"/>
                  <a:gd name="T10" fmla="*/ 58 w 75"/>
                  <a:gd name="T11" fmla="*/ 140 h 160"/>
                  <a:gd name="T12" fmla="*/ 57 w 75"/>
                  <a:gd name="T13" fmla="*/ 147 h 160"/>
                  <a:gd name="T14" fmla="*/ 52 w 75"/>
                  <a:gd name="T15" fmla="*/ 152 h 160"/>
                  <a:gd name="T16" fmla="*/ 48 w 75"/>
                  <a:gd name="T17" fmla="*/ 156 h 160"/>
                  <a:gd name="T18" fmla="*/ 43 w 75"/>
                  <a:gd name="T19" fmla="*/ 160 h 160"/>
                  <a:gd name="T20" fmla="*/ 43 w 75"/>
                  <a:gd name="T21" fmla="*/ 160 h 160"/>
                  <a:gd name="T22" fmla="*/ 0 w 75"/>
                  <a:gd name="T23" fmla="*/ 96 h 160"/>
                  <a:gd name="T24" fmla="*/ 0 w 75"/>
                  <a:gd name="T25" fmla="*/ 96 h 160"/>
                  <a:gd name="T26" fmla="*/ 5 w 75"/>
                  <a:gd name="T27" fmla="*/ 0 h 160"/>
                  <a:gd name="T28" fmla="*/ 5 w 75"/>
                  <a:gd name="T29" fmla="*/ 0 h 16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75"/>
                  <a:gd name="T46" fmla="*/ 0 h 160"/>
                  <a:gd name="T47" fmla="*/ 75 w 75"/>
                  <a:gd name="T48" fmla="*/ 160 h 160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75" h="160">
                    <a:moveTo>
                      <a:pt x="5" y="0"/>
                    </a:moveTo>
                    <a:lnTo>
                      <a:pt x="5" y="0"/>
                    </a:lnTo>
                    <a:lnTo>
                      <a:pt x="75" y="0"/>
                    </a:lnTo>
                    <a:lnTo>
                      <a:pt x="75" y="0"/>
                    </a:lnTo>
                    <a:lnTo>
                      <a:pt x="58" y="140"/>
                    </a:lnTo>
                    <a:lnTo>
                      <a:pt x="58" y="140"/>
                    </a:lnTo>
                    <a:lnTo>
                      <a:pt x="57" y="147"/>
                    </a:lnTo>
                    <a:lnTo>
                      <a:pt x="52" y="152"/>
                    </a:lnTo>
                    <a:lnTo>
                      <a:pt x="48" y="156"/>
                    </a:lnTo>
                    <a:lnTo>
                      <a:pt x="43" y="160"/>
                    </a:lnTo>
                    <a:lnTo>
                      <a:pt x="43" y="160"/>
                    </a:lnTo>
                    <a:lnTo>
                      <a:pt x="0" y="96"/>
                    </a:lnTo>
                    <a:lnTo>
                      <a:pt x="0" y="96"/>
                    </a:lnTo>
                    <a:lnTo>
                      <a:pt x="5" y="0"/>
                    </a:lnTo>
                    <a:lnTo>
                      <a:pt x="5" y="0"/>
                    </a:lnTo>
                    <a:close/>
                  </a:path>
                </a:pathLst>
              </a:cu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zh-CN">
                  <a:solidFill>
                    <a:srgbClr val="000000"/>
                  </a:solidFill>
                  <a:latin typeface="Impact" pitchFamily="34" charset="0"/>
                  <a:ea typeface="微软雅黑" pitchFamily="34" charset="-122"/>
                  <a:sym typeface="Impact" pitchFamily="34" charset="0"/>
                </a:endParaRPr>
              </a:p>
            </p:txBody>
          </p:sp>
          <p:sp>
            <p:nvSpPr>
              <p:cNvPr id="204" name="Freeform 86"/>
              <p:cNvSpPr>
                <a:spLocks noChangeArrowheads="1"/>
              </p:cNvSpPr>
              <p:nvPr/>
            </p:nvSpPr>
            <p:spPr bwMode="auto">
              <a:xfrm>
                <a:off x="1301750" y="152400"/>
                <a:ext cx="112713" cy="254000"/>
              </a:xfrm>
              <a:custGeom>
                <a:avLst/>
                <a:gdLst>
                  <a:gd name="T0" fmla="*/ 5 w 71"/>
                  <a:gd name="T1" fmla="*/ 0 h 160"/>
                  <a:gd name="T2" fmla="*/ 5 w 71"/>
                  <a:gd name="T3" fmla="*/ 0 h 160"/>
                  <a:gd name="T4" fmla="*/ 71 w 71"/>
                  <a:gd name="T5" fmla="*/ 0 h 160"/>
                  <a:gd name="T6" fmla="*/ 71 w 71"/>
                  <a:gd name="T7" fmla="*/ 0 h 160"/>
                  <a:gd name="T8" fmla="*/ 54 w 71"/>
                  <a:gd name="T9" fmla="*/ 140 h 160"/>
                  <a:gd name="T10" fmla="*/ 54 w 71"/>
                  <a:gd name="T11" fmla="*/ 140 h 160"/>
                  <a:gd name="T12" fmla="*/ 53 w 71"/>
                  <a:gd name="T13" fmla="*/ 147 h 160"/>
                  <a:gd name="T14" fmla="*/ 48 w 71"/>
                  <a:gd name="T15" fmla="*/ 152 h 160"/>
                  <a:gd name="T16" fmla="*/ 44 w 71"/>
                  <a:gd name="T17" fmla="*/ 156 h 160"/>
                  <a:gd name="T18" fmla="*/ 39 w 71"/>
                  <a:gd name="T19" fmla="*/ 160 h 160"/>
                  <a:gd name="T20" fmla="*/ 39 w 71"/>
                  <a:gd name="T21" fmla="*/ 160 h 160"/>
                  <a:gd name="T22" fmla="*/ 0 w 71"/>
                  <a:gd name="T23" fmla="*/ 95 h 160"/>
                  <a:gd name="T24" fmla="*/ 0 w 71"/>
                  <a:gd name="T25" fmla="*/ 95 h 160"/>
                  <a:gd name="T26" fmla="*/ 5 w 71"/>
                  <a:gd name="T27" fmla="*/ 0 h 160"/>
                  <a:gd name="T28" fmla="*/ 5 w 71"/>
                  <a:gd name="T29" fmla="*/ 0 h 16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71"/>
                  <a:gd name="T46" fmla="*/ 0 h 160"/>
                  <a:gd name="T47" fmla="*/ 71 w 71"/>
                  <a:gd name="T48" fmla="*/ 160 h 160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71" h="160">
                    <a:moveTo>
                      <a:pt x="5" y="0"/>
                    </a:moveTo>
                    <a:lnTo>
                      <a:pt x="5" y="0"/>
                    </a:lnTo>
                    <a:lnTo>
                      <a:pt x="71" y="0"/>
                    </a:lnTo>
                    <a:lnTo>
                      <a:pt x="71" y="0"/>
                    </a:lnTo>
                    <a:lnTo>
                      <a:pt x="54" y="140"/>
                    </a:lnTo>
                    <a:lnTo>
                      <a:pt x="54" y="140"/>
                    </a:lnTo>
                    <a:lnTo>
                      <a:pt x="53" y="147"/>
                    </a:lnTo>
                    <a:lnTo>
                      <a:pt x="48" y="152"/>
                    </a:lnTo>
                    <a:lnTo>
                      <a:pt x="44" y="156"/>
                    </a:lnTo>
                    <a:lnTo>
                      <a:pt x="39" y="160"/>
                    </a:lnTo>
                    <a:lnTo>
                      <a:pt x="39" y="160"/>
                    </a:lnTo>
                    <a:lnTo>
                      <a:pt x="0" y="95"/>
                    </a:lnTo>
                    <a:lnTo>
                      <a:pt x="0" y="95"/>
                    </a:lnTo>
                    <a:lnTo>
                      <a:pt x="5" y="0"/>
                    </a:lnTo>
                    <a:lnTo>
                      <a:pt x="5" y="0"/>
                    </a:lnTo>
                    <a:close/>
                  </a:path>
                </a:pathLst>
              </a:cu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zh-CN">
                  <a:solidFill>
                    <a:srgbClr val="000000"/>
                  </a:solidFill>
                  <a:latin typeface="Impact" pitchFamily="34" charset="0"/>
                  <a:ea typeface="微软雅黑" pitchFamily="34" charset="-122"/>
                  <a:sym typeface="Impact" pitchFamily="34" charset="0"/>
                </a:endParaRPr>
              </a:p>
            </p:txBody>
          </p:sp>
          <p:sp>
            <p:nvSpPr>
              <p:cNvPr id="205" name="Freeform 87"/>
              <p:cNvSpPr>
                <a:spLocks noChangeArrowheads="1"/>
              </p:cNvSpPr>
              <p:nvPr/>
            </p:nvSpPr>
            <p:spPr bwMode="auto">
              <a:xfrm>
                <a:off x="1304925" y="152400"/>
                <a:ext cx="109538" cy="252413"/>
              </a:xfrm>
              <a:custGeom>
                <a:avLst/>
                <a:gdLst>
                  <a:gd name="T0" fmla="*/ 7 w 69"/>
                  <a:gd name="T1" fmla="*/ 0 h 159"/>
                  <a:gd name="T2" fmla="*/ 7 w 69"/>
                  <a:gd name="T3" fmla="*/ 0 h 159"/>
                  <a:gd name="T4" fmla="*/ 69 w 69"/>
                  <a:gd name="T5" fmla="*/ 0 h 159"/>
                  <a:gd name="T6" fmla="*/ 69 w 69"/>
                  <a:gd name="T7" fmla="*/ 0 h 159"/>
                  <a:gd name="T8" fmla="*/ 52 w 69"/>
                  <a:gd name="T9" fmla="*/ 140 h 159"/>
                  <a:gd name="T10" fmla="*/ 52 w 69"/>
                  <a:gd name="T11" fmla="*/ 140 h 159"/>
                  <a:gd name="T12" fmla="*/ 51 w 69"/>
                  <a:gd name="T13" fmla="*/ 147 h 159"/>
                  <a:gd name="T14" fmla="*/ 46 w 69"/>
                  <a:gd name="T15" fmla="*/ 152 h 159"/>
                  <a:gd name="T16" fmla="*/ 42 w 69"/>
                  <a:gd name="T17" fmla="*/ 156 h 159"/>
                  <a:gd name="T18" fmla="*/ 37 w 69"/>
                  <a:gd name="T19" fmla="*/ 159 h 159"/>
                  <a:gd name="T20" fmla="*/ 37 w 69"/>
                  <a:gd name="T21" fmla="*/ 159 h 159"/>
                  <a:gd name="T22" fmla="*/ 0 w 69"/>
                  <a:gd name="T23" fmla="*/ 94 h 159"/>
                  <a:gd name="T24" fmla="*/ 0 w 69"/>
                  <a:gd name="T25" fmla="*/ 94 h 159"/>
                  <a:gd name="T26" fmla="*/ 7 w 69"/>
                  <a:gd name="T27" fmla="*/ 0 h 159"/>
                  <a:gd name="T28" fmla="*/ 7 w 69"/>
                  <a:gd name="T29" fmla="*/ 0 h 15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69"/>
                  <a:gd name="T46" fmla="*/ 0 h 159"/>
                  <a:gd name="T47" fmla="*/ 69 w 69"/>
                  <a:gd name="T48" fmla="*/ 159 h 15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69" h="159">
                    <a:moveTo>
                      <a:pt x="7" y="0"/>
                    </a:moveTo>
                    <a:lnTo>
                      <a:pt x="7" y="0"/>
                    </a:lnTo>
                    <a:lnTo>
                      <a:pt x="69" y="0"/>
                    </a:lnTo>
                    <a:lnTo>
                      <a:pt x="69" y="0"/>
                    </a:lnTo>
                    <a:lnTo>
                      <a:pt x="52" y="140"/>
                    </a:lnTo>
                    <a:lnTo>
                      <a:pt x="52" y="140"/>
                    </a:lnTo>
                    <a:lnTo>
                      <a:pt x="51" y="147"/>
                    </a:lnTo>
                    <a:lnTo>
                      <a:pt x="46" y="152"/>
                    </a:lnTo>
                    <a:lnTo>
                      <a:pt x="42" y="156"/>
                    </a:lnTo>
                    <a:lnTo>
                      <a:pt x="37" y="159"/>
                    </a:lnTo>
                    <a:lnTo>
                      <a:pt x="37" y="159"/>
                    </a:lnTo>
                    <a:lnTo>
                      <a:pt x="0" y="94"/>
                    </a:lnTo>
                    <a:lnTo>
                      <a:pt x="0" y="94"/>
                    </a:lnTo>
                    <a:lnTo>
                      <a:pt x="7" y="0"/>
                    </a:lnTo>
                    <a:lnTo>
                      <a:pt x="7" y="0"/>
                    </a:lnTo>
                    <a:close/>
                  </a:path>
                </a:pathLst>
              </a:cu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zh-CN">
                  <a:solidFill>
                    <a:srgbClr val="000000"/>
                  </a:solidFill>
                  <a:latin typeface="Impact" pitchFamily="34" charset="0"/>
                  <a:ea typeface="微软雅黑" pitchFamily="34" charset="-122"/>
                  <a:sym typeface="Impact" pitchFamily="34" charset="0"/>
                </a:endParaRPr>
              </a:p>
            </p:txBody>
          </p:sp>
          <p:sp>
            <p:nvSpPr>
              <p:cNvPr id="206" name="Freeform 88"/>
              <p:cNvSpPr>
                <a:spLocks noChangeArrowheads="1"/>
              </p:cNvSpPr>
              <p:nvPr/>
            </p:nvSpPr>
            <p:spPr bwMode="auto">
              <a:xfrm>
                <a:off x="1311275" y="152400"/>
                <a:ext cx="103188" cy="252413"/>
              </a:xfrm>
              <a:custGeom>
                <a:avLst/>
                <a:gdLst>
                  <a:gd name="T0" fmla="*/ 7 w 65"/>
                  <a:gd name="T1" fmla="*/ 0 h 159"/>
                  <a:gd name="T2" fmla="*/ 7 w 65"/>
                  <a:gd name="T3" fmla="*/ 0 h 159"/>
                  <a:gd name="T4" fmla="*/ 65 w 65"/>
                  <a:gd name="T5" fmla="*/ 0 h 159"/>
                  <a:gd name="T6" fmla="*/ 65 w 65"/>
                  <a:gd name="T7" fmla="*/ 0 h 159"/>
                  <a:gd name="T8" fmla="*/ 48 w 65"/>
                  <a:gd name="T9" fmla="*/ 140 h 159"/>
                  <a:gd name="T10" fmla="*/ 48 w 65"/>
                  <a:gd name="T11" fmla="*/ 140 h 159"/>
                  <a:gd name="T12" fmla="*/ 47 w 65"/>
                  <a:gd name="T13" fmla="*/ 147 h 159"/>
                  <a:gd name="T14" fmla="*/ 42 w 65"/>
                  <a:gd name="T15" fmla="*/ 152 h 159"/>
                  <a:gd name="T16" fmla="*/ 38 w 65"/>
                  <a:gd name="T17" fmla="*/ 156 h 159"/>
                  <a:gd name="T18" fmla="*/ 33 w 65"/>
                  <a:gd name="T19" fmla="*/ 159 h 159"/>
                  <a:gd name="T20" fmla="*/ 33 w 65"/>
                  <a:gd name="T21" fmla="*/ 159 h 159"/>
                  <a:gd name="T22" fmla="*/ 0 w 65"/>
                  <a:gd name="T23" fmla="*/ 92 h 159"/>
                  <a:gd name="T24" fmla="*/ 0 w 65"/>
                  <a:gd name="T25" fmla="*/ 92 h 159"/>
                  <a:gd name="T26" fmla="*/ 7 w 65"/>
                  <a:gd name="T27" fmla="*/ 0 h 159"/>
                  <a:gd name="T28" fmla="*/ 7 w 65"/>
                  <a:gd name="T29" fmla="*/ 0 h 15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65"/>
                  <a:gd name="T46" fmla="*/ 0 h 159"/>
                  <a:gd name="T47" fmla="*/ 65 w 65"/>
                  <a:gd name="T48" fmla="*/ 159 h 15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65" h="159">
                    <a:moveTo>
                      <a:pt x="7" y="0"/>
                    </a:moveTo>
                    <a:lnTo>
                      <a:pt x="7" y="0"/>
                    </a:lnTo>
                    <a:lnTo>
                      <a:pt x="65" y="0"/>
                    </a:lnTo>
                    <a:lnTo>
                      <a:pt x="65" y="0"/>
                    </a:lnTo>
                    <a:lnTo>
                      <a:pt x="48" y="140"/>
                    </a:lnTo>
                    <a:lnTo>
                      <a:pt x="48" y="140"/>
                    </a:lnTo>
                    <a:lnTo>
                      <a:pt x="47" y="147"/>
                    </a:lnTo>
                    <a:lnTo>
                      <a:pt x="42" y="152"/>
                    </a:lnTo>
                    <a:lnTo>
                      <a:pt x="38" y="156"/>
                    </a:lnTo>
                    <a:lnTo>
                      <a:pt x="33" y="159"/>
                    </a:lnTo>
                    <a:lnTo>
                      <a:pt x="33" y="159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7" y="0"/>
                    </a:lnTo>
                    <a:lnTo>
                      <a:pt x="7" y="0"/>
                    </a:lnTo>
                    <a:close/>
                  </a:path>
                </a:pathLst>
              </a:cu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zh-CN">
                  <a:solidFill>
                    <a:srgbClr val="000000"/>
                  </a:solidFill>
                  <a:latin typeface="Impact" pitchFamily="34" charset="0"/>
                  <a:ea typeface="微软雅黑" pitchFamily="34" charset="-122"/>
                  <a:sym typeface="Impact" pitchFamily="34" charset="0"/>
                </a:endParaRPr>
              </a:p>
            </p:txBody>
          </p:sp>
          <p:sp>
            <p:nvSpPr>
              <p:cNvPr id="207" name="Freeform 89"/>
              <p:cNvSpPr>
                <a:spLocks noChangeArrowheads="1"/>
              </p:cNvSpPr>
              <p:nvPr/>
            </p:nvSpPr>
            <p:spPr bwMode="auto">
              <a:xfrm>
                <a:off x="1319212" y="152400"/>
                <a:ext cx="95250" cy="252413"/>
              </a:xfrm>
              <a:custGeom>
                <a:avLst/>
                <a:gdLst>
                  <a:gd name="T0" fmla="*/ 6 w 60"/>
                  <a:gd name="T1" fmla="*/ 0 h 159"/>
                  <a:gd name="T2" fmla="*/ 6 w 60"/>
                  <a:gd name="T3" fmla="*/ 0 h 159"/>
                  <a:gd name="T4" fmla="*/ 60 w 60"/>
                  <a:gd name="T5" fmla="*/ 0 h 159"/>
                  <a:gd name="T6" fmla="*/ 60 w 60"/>
                  <a:gd name="T7" fmla="*/ 0 h 159"/>
                  <a:gd name="T8" fmla="*/ 43 w 60"/>
                  <a:gd name="T9" fmla="*/ 140 h 159"/>
                  <a:gd name="T10" fmla="*/ 43 w 60"/>
                  <a:gd name="T11" fmla="*/ 140 h 159"/>
                  <a:gd name="T12" fmla="*/ 42 w 60"/>
                  <a:gd name="T13" fmla="*/ 147 h 159"/>
                  <a:gd name="T14" fmla="*/ 39 w 60"/>
                  <a:gd name="T15" fmla="*/ 151 h 159"/>
                  <a:gd name="T16" fmla="*/ 33 w 60"/>
                  <a:gd name="T17" fmla="*/ 156 h 159"/>
                  <a:gd name="T18" fmla="*/ 29 w 60"/>
                  <a:gd name="T19" fmla="*/ 159 h 159"/>
                  <a:gd name="T20" fmla="*/ 29 w 60"/>
                  <a:gd name="T21" fmla="*/ 159 h 159"/>
                  <a:gd name="T22" fmla="*/ 0 w 60"/>
                  <a:gd name="T23" fmla="*/ 91 h 159"/>
                  <a:gd name="T24" fmla="*/ 0 w 60"/>
                  <a:gd name="T25" fmla="*/ 91 h 159"/>
                  <a:gd name="T26" fmla="*/ 6 w 60"/>
                  <a:gd name="T27" fmla="*/ 0 h 159"/>
                  <a:gd name="T28" fmla="*/ 6 w 60"/>
                  <a:gd name="T29" fmla="*/ 0 h 15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60"/>
                  <a:gd name="T46" fmla="*/ 0 h 159"/>
                  <a:gd name="T47" fmla="*/ 60 w 60"/>
                  <a:gd name="T48" fmla="*/ 159 h 15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60" h="159">
                    <a:moveTo>
                      <a:pt x="6" y="0"/>
                    </a:moveTo>
                    <a:lnTo>
                      <a:pt x="6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43" y="140"/>
                    </a:lnTo>
                    <a:lnTo>
                      <a:pt x="43" y="140"/>
                    </a:lnTo>
                    <a:lnTo>
                      <a:pt x="42" y="147"/>
                    </a:lnTo>
                    <a:lnTo>
                      <a:pt x="39" y="151"/>
                    </a:lnTo>
                    <a:lnTo>
                      <a:pt x="33" y="156"/>
                    </a:lnTo>
                    <a:lnTo>
                      <a:pt x="29" y="159"/>
                    </a:lnTo>
                    <a:lnTo>
                      <a:pt x="29" y="159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zh-CN">
                  <a:solidFill>
                    <a:srgbClr val="000000"/>
                  </a:solidFill>
                  <a:latin typeface="Impact" pitchFamily="34" charset="0"/>
                  <a:ea typeface="微软雅黑" pitchFamily="34" charset="-122"/>
                  <a:sym typeface="Impact" pitchFamily="34" charset="0"/>
                </a:endParaRPr>
              </a:p>
            </p:txBody>
          </p:sp>
          <p:sp>
            <p:nvSpPr>
              <p:cNvPr id="208" name="Freeform 90"/>
              <p:cNvSpPr>
                <a:spLocks noChangeArrowheads="1"/>
              </p:cNvSpPr>
              <p:nvPr/>
            </p:nvSpPr>
            <p:spPr bwMode="auto">
              <a:xfrm>
                <a:off x="1325562" y="152400"/>
                <a:ext cx="88900" cy="252413"/>
              </a:xfrm>
              <a:custGeom>
                <a:avLst/>
                <a:gdLst>
                  <a:gd name="T0" fmla="*/ 6 w 56"/>
                  <a:gd name="T1" fmla="*/ 0 h 159"/>
                  <a:gd name="T2" fmla="*/ 6 w 56"/>
                  <a:gd name="T3" fmla="*/ 0 h 159"/>
                  <a:gd name="T4" fmla="*/ 56 w 56"/>
                  <a:gd name="T5" fmla="*/ 0 h 159"/>
                  <a:gd name="T6" fmla="*/ 56 w 56"/>
                  <a:gd name="T7" fmla="*/ 0 h 159"/>
                  <a:gd name="T8" fmla="*/ 39 w 56"/>
                  <a:gd name="T9" fmla="*/ 140 h 159"/>
                  <a:gd name="T10" fmla="*/ 39 w 56"/>
                  <a:gd name="T11" fmla="*/ 140 h 159"/>
                  <a:gd name="T12" fmla="*/ 38 w 56"/>
                  <a:gd name="T13" fmla="*/ 147 h 159"/>
                  <a:gd name="T14" fmla="*/ 35 w 56"/>
                  <a:gd name="T15" fmla="*/ 151 h 159"/>
                  <a:gd name="T16" fmla="*/ 29 w 56"/>
                  <a:gd name="T17" fmla="*/ 156 h 159"/>
                  <a:gd name="T18" fmla="*/ 25 w 56"/>
                  <a:gd name="T19" fmla="*/ 159 h 159"/>
                  <a:gd name="T20" fmla="*/ 25 w 56"/>
                  <a:gd name="T21" fmla="*/ 159 h 159"/>
                  <a:gd name="T22" fmla="*/ 0 w 56"/>
                  <a:gd name="T23" fmla="*/ 91 h 159"/>
                  <a:gd name="T24" fmla="*/ 0 w 56"/>
                  <a:gd name="T25" fmla="*/ 91 h 159"/>
                  <a:gd name="T26" fmla="*/ 6 w 56"/>
                  <a:gd name="T27" fmla="*/ 0 h 159"/>
                  <a:gd name="T28" fmla="*/ 6 w 56"/>
                  <a:gd name="T29" fmla="*/ 0 h 15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56"/>
                  <a:gd name="T46" fmla="*/ 0 h 159"/>
                  <a:gd name="T47" fmla="*/ 56 w 56"/>
                  <a:gd name="T48" fmla="*/ 159 h 15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56" h="159">
                    <a:moveTo>
                      <a:pt x="6" y="0"/>
                    </a:moveTo>
                    <a:lnTo>
                      <a:pt x="6" y="0"/>
                    </a:lnTo>
                    <a:lnTo>
                      <a:pt x="56" y="0"/>
                    </a:lnTo>
                    <a:lnTo>
                      <a:pt x="56" y="0"/>
                    </a:lnTo>
                    <a:lnTo>
                      <a:pt x="39" y="140"/>
                    </a:lnTo>
                    <a:lnTo>
                      <a:pt x="39" y="140"/>
                    </a:lnTo>
                    <a:lnTo>
                      <a:pt x="38" y="147"/>
                    </a:lnTo>
                    <a:lnTo>
                      <a:pt x="35" y="151"/>
                    </a:lnTo>
                    <a:lnTo>
                      <a:pt x="29" y="156"/>
                    </a:lnTo>
                    <a:lnTo>
                      <a:pt x="25" y="159"/>
                    </a:lnTo>
                    <a:lnTo>
                      <a:pt x="25" y="159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zh-CN">
                  <a:solidFill>
                    <a:srgbClr val="000000"/>
                  </a:solidFill>
                  <a:latin typeface="Impact" pitchFamily="34" charset="0"/>
                  <a:ea typeface="微软雅黑" pitchFamily="34" charset="-122"/>
                  <a:sym typeface="Impact" pitchFamily="34" charset="0"/>
                </a:endParaRPr>
              </a:p>
            </p:txBody>
          </p:sp>
          <p:sp>
            <p:nvSpPr>
              <p:cNvPr id="209" name="Freeform 91"/>
              <p:cNvSpPr>
                <a:spLocks noChangeArrowheads="1"/>
              </p:cNvSpPr>
              <p:nvPr/>
            </p:nvSpPr>
            <p:spPr bwMode="auto">
              <a:xfrm>
                <a:off x="1328737" y="152400"/>
                <a:ext cx="85725" cy="252413"/>
              </a:xfrm>
              <a:custGeom>
                <a:avLst/>
                <a:gdLst>
                  <a:gd name="T0" fmla="*/ 7 w 54"/>
                  <a:gd name="T1" fmla="*/ 0 h 159"/>
                  <a:gd name="T2" fmla="*/ 7 w 54"/>
                  <a:gd name="T3" fmla="*/ 0 h 159"/>
                  <a:gd name="T4" fmla="*/ 54 w 54"/>
                  <a:gd name="T5" fmla="*/ 0 h 159"/>
                  <a:gd name="T6" fmla="*/ 54 w 54"/>
                  <a:gd name="T7" fmla="*/ 0 h 159"/>
                  <a:gd name="T8" fmla="*/ 37 w 54"/>
                  <a:gd name="T9" fmla="*/ 140 h 159"/>
                  <a:gd name="T10" fmla="*/ 37 w 54"/>
                  <a:gd name="T11" fmla="*/ 140 h 159"/>
                  <a:gd name="T12" fmla="*/ 36 w 54"/>
                  <a:gd name="T13" fmla="*/ 145 h 159"/>
                  <a:gd name="T14" fmla="*/ 33 w 54"/>
                  <a:gd name="T15" fmla="*/ 151 h 159"/>
                  <a:gd name="T16" fmla="*/ 29 w 54"/>
                  <a:gd name="T17" fmla="*/ 155 h 159"/>
                  <a:gd name="T18" fmla="*/ 23 w 54"/>
                  <a:gd name="T19" fmla="*/ 159 h 159"/>
                  <a:gd name="T20" fmla="*/ 23 w 54"/>
                  <a:gd name="T21" fmla="*/ 159 h 159"/>
                  <a:gd name="T22" fmla="*/ 0 w 54"/>
                  <a:gd name="T23" fmla="*/ 90 h 159"/>
                  <a:gd name="T24" fmla="*/ 0 w 54"/>
                  <a:gd name="T25" fmla="*/ 90 h 159"/>
                  <a:gd name="T26" fmla="*/ 7 w 54"/>
                  <a:gd name="T27" fmla="*/ 0 h 159"/>
                  <a:gd name="T28" fmla="*/ 7 w 54"/>
                  <a:gd name="T29" fmla="*/ 0 h 15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54"/>
                  <a:gd name="T46" fmla="*/ 0 h 159"/>
                  <a:gd name="T47" fmla="*/ 54 w 54"/>
                  <a:gd name="T48" fmla="*/ 159 h 15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54" h="159">
                    <a:moveTo>
                      <a:pt x="7" y="0"/>
                    </a:moveTo>
                    <a:lnTo>
                      <a:pt x="7" y="0"/>
                    </a:lnTo>
                    <a:lnTo>
                      <a:pt x="54" y="0"/>
                    </a:lnTo>
                    <a:lnTo>
                      <a:pt x="54" y="0"/>
                    </a:lnTo>
                    <a:lnTo>
                      <a:pt x="37" y="140"/>
                    </a:lnTo>
                    <a:lnTo>
                      <a:pt x="37" y="140"/>
                    </a:lnTo>
                    <a:lnTo>
                      <a:pt x="36" y="145"/>
                    </a:lnTo>
                    <a:lnTo>
                      <a:pt x="33" y="151"/>
                    </a:lnTo>
                    <a:lnTo>
                      <a:pt x="29" y="155"/>
                    </a:lnTo>
                    <a:lnTo>
                      <a:pt x="23" y="159"/>
                    </a:lnTo>
                    <a:lnTo>
                      <a:pt x="23" y="159"/>
                    </a:lnTo>
                    <a:lnTo>
                      <a:pt x="0" y="90"/>
                    </a:lnTo>
                    <a:lnTo>
                      <a:pt x="0" y="90"/>
                    </a:lnTo>
                    <a:lnTo>
                      <a:pt x="7" y="0"/>
                    </a:lnTo>
                    <a:lnTo>
                      <a:pt x="7" y="0"/>
                    </a:lnTo>
                    <a:close/>
                  </a:path>
                </a:pathLst>
              </a:cu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zh-CN">
                  <a:solidFill>
                    <a:srgbClr val="000000"/>
                  </a:solidFill>
                  <a:latin typeface="Impact" pitchFamily="34" charset="0"/>
                  <a:ea typeface="微软雅黑" pitchFamily="34" charset="-122"/>
                  <a:sym typeface="Impact" pitchFamily="34" charset="0"/>
                </a:endParaRPr>
              </a:p>
            </p:txBody>
          </p:sp>
          <p:sp>
            <p:nvSpPr>
              <p:cNvPr id="210" name="Freeform 92"/>
              <p:cNvSpPr>
                <a:spLocks noChangeArrowheads="1"/>
              </p:cNvSpPr>
              <p:nvPr/>
            </p:nvSpPr>
            <p:spPr bwMode="auto">
              <a:xfrm>
                <a:off x="1335087" y="152400"/>
                <a:ext cx="79375" cy="252413"/>
              </a:xfrm>
              <a:custGeom>
                <a:avLst/>
                <a:gdLst>
                  <a:gd name="T0" fmla="*/ 7 w 50"/>
                  <a:gd name="T1" fmla="*/ 0 h 159"/>
                  <a:gd name="T2" fmla="*/ 7 w 50"/>
                  <a:gd name="T3" fmla="*/ 0 h 159"/>
                  <a:gd name="T4" fmla="*/ 50 w 50"/>
                  <a:gd name="T5" fmla="*/ 0 h 159"/>
                  <a:gd name="T6" fmla="*/ 50 w 50"/>
                  <a:gd name="T7" fmla="*/ 0 h 159"/>
                  <a:gd name="T8" fmla="*/ 33 w 50"/>
                  <a:gd name="T9" fmla="*/ 140 h 159"/>
                  <a:gd name="T10" fmla="*/ 33 w 50"/>
                  <a:gd name="T11" fmla="*/ 140 h 159"/>
                  <a:gd name="T12" fmla="*/ 32 w 50"/>
                  <a:gd name="T13" fmla="*/ 145 h 159"/>
                  <a:gd name="T14" fmla="*/ 29 w 50"/>
                  <a:gd name="T15" fmla="*/ 151 h 159"/>
                  <a:gd name="T16" fmla="*/ 25 w 50"/>
                  <a:gd name="T17" fmla="*/ 155 h 159"/>
                  <a:gd name="T18" fmla="*/ 19 w 50"/>
                  <a:gd name="T19" fmla="*/ 159 h 159"/>
                  <a:gd name="T20" fmla="*/ 19 w 50"/>
                  <a:gd name="T21" fmla="*/ 159 h 159"/>
                  <a:gd name="T22" fmla="*/ 0 w 50"/>
                  <a:gd name="T23" fmla="*/ 88 h 159"/>
                  <a:gd name="T24" fmla="*/ 0 w 50"/>
                  <a:gd name="T25" fmla="*/ 88 h 159"/>
                  <a:gd name="T26" fmla="*/ 7 w 50"/>
                  <a:gd name="T27" fmla="*/ 0 h 159"/>
                  <a:gd name="T28" fmla="*/ 7 w 50"/>
                  <a:gd name="T29" fmla="*/ 0 h 15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50"/>
                  <a:gd name="T46" fmla="*/ 0 h 159"/>
                  <a:gd name="T47" fmla="*/ 50 w 50"/>
                  <a:gd name="T48" fmla="*/ 159 h 15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50" h="159">
                    <a:moveTo>
                      <a:pt x="7" y="0"/>
                    </a:moveTo>
                    <a:lnTo>
                      <a:pt x="7" y="0"/>
                    </a:lnTo>
                    <a:lnTo>
                      <a:pt x="50" y="0"/>
                    </a:lnTo>
                    <a:lnTo>
                      <a:pt x="50" y="0"/>
                    </a:lnTo>
                    <a:lnTo>
                      <a:pt x="33" y="140"/>
                    </a:lnTo>
                    <a:lnTo>
                      <a:pt x="33" y="140"/>
                    </a:lnTo>
                    <a:lnTo>
                      <a:pt x="32" y="145"/>
                    </a:lnTo>
                    <a:lnTo>
                      <a:pt x="29" y="151"/>
                    </a:lnTo>
                    <a:lnTo>
                      <a:pt x="25" y="155"/>
                    </a:lnTo>
                    <a:lnTo>
                      <a:pt x="19" y="159"/>
                    </a:lnTo>
                    <a:lnTo>
                      <a:pt x="19" y="159"/>
                    </a:lnTo>
                    <a:lnTo>
                      <a:pt x="0" y="88"/>
                    </a:lnTo>
                    <a:lnTo>
                      <a:pt x="0" y="88"/>
                    </a:lnTo>
                    <a:lnTo>
                      <a:pt x="7" y="0"/>
                    </a:lnTo>
                    <a:lnTo>
                      <a:pt x="7" y="0"/>
                    </a:lnTo>
                    <a:close/>
                  </a:path>
                </a:pathLst>
              </a:cu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zh-CN">
                  <a:solidFill>
                    <a:srgbClr val="000000"/>
                  </a:solidFill>
                  <a:latin typeface="Impact" pitchFamily="34" charset="0"/>
                  <a:ea typeface="微软雅黑" pitchFamily="34" charset="-122"/>
                  <a:sym typeface="Impact" pitchFamily="34" charset="0"/>
                </a:endParaRPr>
              </a:p>
            </p:txBody>
          </p:sp>
          <p:sp>
            <p:nvSpPr>
              <p:cNvPr id="211" name="Freeform 93"/>
              <p:cNvSpPr>
                <a:spLocks noChangeArrowheads="1"/>
              </p:cNvSpPr>
              <p:nvPr/>
            </p:nvSpPr>
            <p:spPr bwMode="auto">
              <a:xfrm>
                <a:off x="1341437" y="152400"/>
                <a:ext cx="73025" cy="252413"/>
              </a:xfrm>
              <a:custGeom>
                <a:avLst/>
                <a:gdLst>
                  <a:gd name="T0" fmla="*/ 7 w 46"/>
                  <a:gd name="T1" fmla="*/ 0 h 159"/>
                  <a:gd name="T2" fmla="*/ 7 w 46"/>
                  <a:gd name="T3" fmla="*/ 0 h 159"/>
                  <a:gd name="T4" fmla="*/ 46 w 46"/>
                  <a:gd name="T5" fmla="*/ 0 h 159"/>
                  <a:gd name="T6" fmla="*/ 46 w 46"/>
                  <a:gd name="T7" fmla="*/ 0 h 159"/>
                  <a:gd name="T8" fmla="*/ 29 w 46"/>
                  <a:gd name="T9" fmla="*/ 140 h 159"/>
                  <a:gd name="T10" fmla="*/ 29 w 46"/>
                  <a:gd name="T11" fmla="*/ 140 h 159"/>
                  <a:gd name="T12" fmla="*/ 28 w 46"/>
                  <a:gd name="T13" fmla="*/ 145 h 159"/>
                  <a:gd name="T14" fmla="*/ 25 w 46"/>
                  <a:gd name="T15" fmla="*/ 151 h 159"/>
                  <a:gd name="T16" fmla="*/ 21 w 46"/>
                  <a:gd name="T17" fmla="*/ 155 h 159"/>
                  <a:gd name="T18" fmla="*/ 17 w 46"/>
                  <a:gd name="T19" fmla="*/ 159 h 159"/>
                  <a:gd name="T20" fmla="*/ 17 w 46"/>
                  <a:gd name="T21" fmla="*/ 159 h 159"/>
                  <a:gd name="T22" fmla="*/ 0 w 46"/>
                  <a:gd name="T23" fmla="*/ 87 h 159"/>
                  <a:gd name="T24" fmla="*/ 0 w 46"/>
                  <a:gd name="T25" fmla="*/ 87 h 159"/>
                  <a:gd name="T26" fmla="*/ 7 w 46"/>
                  <a:gd name="T27" fmla="*/ 0 h 159"/>
                  <a:gd name="T28" fmla="*/ 7 w 46"/>
                  <a:gd name="T29" fmla="*/ 0 h 15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6"/>
                  <a:gd name="T46" fmla="*/ 0 h 159"/>
                  <a:gd name="T47" fmla="*/ 46 w 46"/>
                  <a:gd name="T48" fmla="*/ 159 h 15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6" h="159">
                    <a:moveTo>
                      <a:pt x="7" y="0"/>
                    </a:moveTo>
                    <a:lnTo>
                      <a:pt x="7" y="0"/>
                    </a:lnTo>
                    <a:lnTo>
                      <a:pt x="46" y="0"/>
                    </a:lnTo>
                    <a:lnTo>
                      <a:pt x="46" y="0"/>
                    </a:lnTo>
                    <a:lnTo>
                      <a:pt x="29" y="140"/>
                    </a:lnTo>
                    <a:lnTo>
                      <a:pt x="29" y="140"/>
                    </a:lnTo>
                    <a:lnTo>
                      <a:pt x="28" y="145"/>
                    </a:lnTo>
                    <a:lnTo>
                      <a:pt x="25" y="151"/>
                    </a:lnTo>
                    <a:lnTo>
                      <a:pt x="21" y="155"/>
                    </a:lnTo>
                    <a:lnTo>
                      <a:pt x="17" y="159"/>
                    </a:lnTo>
                    <a:lnTo>
                      <a:pt x="17" y="159"/>
                    </a:lnTo>
                    <a:lnTo>
                      <a:pt x="0" y="87"/>
                    </a:lnTo>
                    <a:lnTo>
                      <a:pt x="0" y="87"/>
                    </a:lnTo>
                    <a:lnTo>
                      <a:pt x="7" y="0"/>
                    </a:lnTo>
                    <a:lnTo>
                      <a:pt x="7" y="0"/>
                    </a:lnTo>
                    <a:close/>
                  </a:path>
                </a:pathLst>
              </a:cu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zh-CN">
                  <a:solidFill>
                    <a:srgbClr val="000000"/>
                  </a:solidFill>
                  <a:latin typeface="Impact" pitchFamily="34" charset="0"/>
                  <a:ea typeface="微软雅黑" pitchFamily="34" charset="-122"/>
                  <a:sym typeface="Impact" pitchFamily="34" charset="0"/>
                </a:endParaRPr>
              </a:p>
            </p:txBody>
          </p:sp>
          <p:sp>
            <p:nvSpPr>
              <p:cNvPr id="212" name="Freeform 94"/>
              <p:cNvSpPr>
                <a:spLocks noChangeArrowheads="1"/>
              </p:cNvSpPr>
              <p:nvPr/>
            </p:nvSpPr>
            <p:spPr bwMode="auto">
              <a:xfrm>
                <a:off x="1349375" y="152400"/>
                <a:ext cx="65088" cy="252413"/>
              </a:xfrm>
              <a:custGeom>
                <a:avLst/>
                <a:gdLst>
                  <a:gd name="T0" fmla="*/ 6 w 41"/>
                  <a:gd name="T1" fmla="*/ 0 h 159"/>
                  <a:gd name="T2" fmla="*/ 6 w 41"/>
                  <a:gd name="T3" fmla="*/ 0 h 159"/>
                  <a:gd name="T4" fmla="*/ 41 w 41"/>
                  <a:gd name="T5" fmla="*/ 0 h 159"/>
                  <a:gd name="T6" fmla="*/ 41 w 41"/>
                  <a:gd name="T7" fmla="*/ 0 h 159"/>
                  <a:gd name="T8" fmla="*/ 24 w 41"/>
                  <a:gd name="T9" fmla="*/ 140 h 159"/>
                  <a:gd name="T10" fmla="*/ 24 w 41"/>
                  <a:gd name="T11" fmla="*/ 140 h 159"/>
                  <a:gd name="T12" fmla="*/ 23 w 41"/>
                  <a:gd name="T13" fmla="*/ 145 h 159"/>
                  <a:gd name="T14" fmla="*/ 20 w 41"/>
                  <a:gd name="T15" fmla="*/ 151 h 159"/>
                  <a:gd name="T16" fmla="*/ 16 w 41"/>
                  <a:gd name="T17" fmla="*/ 155 h 159"/>
                  <a:gd name="T18" fmla="*/ 12 w 41"/>
                  <a:gd name="T19" fmla="*/ 159 h 159"/>
                  <a:gd name="T20" fmla="*/ 12 w 41"/>
                  <a:gd name="T21" fmla="*/ 159 h 159"/>
                  <a:gd name="T22" fmla="*/ 0 w 41"/>
                  <a:gd name="T23" fmla="*/ 86 h 159"/>
                  <a:gd name="T24" fmla="*/ 0 w 41"/>
                  <a:gd name="T25" fmla="*/ 86 h 159"/>
                  <a:gd name="T26" fmla="*/ 6 w 41"/>
                  <a:gd name="T27" fmla="*/ 0 h 159"/>
                  <a:gd name="T28" fmla="*/ 6 w 41"/>
                  <a:gd name="T29" fmla="*/ 0 h 15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1"/>
                  <a:gd name="T46" fmla="*/ 0 h 159"/>
                  <a:gd name="T47" fmla="*/ 41 w 41"/>
                  <a:gd name="T48" fmla="*/ 159 h 15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1" h="159">
                    <a:moveTo>
                      <a:pt x="6" y="0"/>
                    </a:moveTo>
                    <a:lnTo>
                      <a:pt x="6" y="0"/>
                    </a:lnTo>
                    <a:lnTo>
                      <a:pt x="41" y="0"/>
                    </a:lnTo>
                    <a:lnTo>
                      <a:pt x="41" y="0"/>
                    </a:lnTo>
                    <a:lnTo>
                      <a:pt x="24" y="140"/>
                    </a:lnTo>
                    <a:lnTo>
                      <a:pt x="24" y="140"/>
                    </a:lnTo>
                    <a:lnTo>
                      <a:pt x="23" y="145"/>
                    </a:lnTo>
                    <a:lnTo>
                      <a:pt x="20" y="151"/>
                    </a:lnTo>
                    <a:lnTo>
                      <a:pt x="16" y="155"/>
                    </a:lnTo>
                    <a:lnTo>
                      <a:pt x="12" y="159"/>
                    </a:lnTo>
                    <a:lnTo>
                      <a:pt x="12" y="159"/>
                    </a:lnTo>
                    <a:lnTo>
                      <a:pt x="0" y="86"/>
                    </a:lnTo>
                    <a:lnTo>
                      <a:pt x="0" y="86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zh-CN">
                  <a:solidFill>
                    <a:srgbClr val="000000"/>
                  </a:solidFill>
                  <a:latin typeface="Impact" pitchFamily="34" charset="0"/>
                  <a:ea typeface="微软雅黑" pitchFamily="34" charset="-122"/>
                  <a:sym typeface="Impact" pitchFamily="34" charset="0"/>
                </a:endParaRPr>
              </a:p>
            </p:txBody>
          </p:sp>
          <p:sp>
            <p:nvSpPr>
              <p:cNvPr id="213" name="Freeform 95"/>
              <p:cNvSpPr>
                <a:spLocks noChangeArrowheads="1"/>
              </p:cNvSpPr>
              <p:nvPr/>
            </p:nvSpPr>
            <p:spPr bwMode="auto">
              <a:xfrm>
                <a:off x="1352550" y="152400"/>
                <a:ext cx="61913" cy="252413"/>
              </a:xfrm>
              <a:custGeom>
                <a:avLst/>
                <a:gdLst>
                  <a:gd name="T0" fmla="*/ 8 w 39"/>
                  <a:gd name="T1" fmla="*/ 0 h 159"/>
                  <a:gd name="T2" fmla="*/ 8 w 39"/>
                  <a:gd name="T3" fmla="*/ 0 h 159"/>
                  <a:gd name="T4" fmla="*/ 39 w 39"/>
                  <a:gd name="T5" fmla="*/ 0 h 159"/>
                  <a:gd name="T6" fmla="*/ 39 w 39"/>
                  <a:gd name="T7" fmla="*/ 0 h 159"/>
                  <a:gd name="T8" fmla="*/ 22 w 39"/>
                  <a:gd name="T9" fmla="*/ 140 h 159"/>
                  <a:gd name="T10" fmla="*/ 22 w 39"/>
                  <a:gd name="T11" fmla="*/ 140 h 159"/>
                  <a:gd name="T12" fmla="*/ 21 w 39"/>
                  <a:gd name="T13" fmla="*/ 145 h 159"/>
                  <a:gd name="T14" fmla="*/ 18 w 39"/>
                  <a:gd name="T15" fmla="*/ 151 h 159"/>
                  <a:gd name="T16" fmla="*/ 14 w 39"/>
                  <a:gd name="T17" fmla="*/ 155 h 159"/>
                  <a:gd name="T18" fmla="*/ 10 w 39"/>
                  <a:gd name="T19" fmla="*/ 159 h 159"/>
                  <a:gd name="T20" fmla="*/ 10 w 39"/>
                  <a:gd name="T21" fmla="*/ 159 h 159"/>
                  <a:gd name="T22" fmla="*/ 0 w 39"/>
                  <a:gd name="T23" fmla="*/ 84 h 159"/>
                  <a:gd name="T24" fmla="*/ 0 w 39"/>
                  <a:gd name="T25" fmla="*/ 84 h 159"/>
                  <a:gd name="T26" fmla="*/ 8 w 39"/>
                  <a:gd name="T27" fmla="*/ 0 h 159"/>
                  <a:gd name="T28" fmla="*/ 8 w 39"/>
                  <a:gd name="T29" fmla="*/ 0 h 15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39"/>
                  <a:gd name="T46" fmla="*/ 0 h 159"/>
                  <a:gd name="T47" fmla="*/ 39 w 39"/>
                  <a:gd name="T48" fmla="*/ 159 h 15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39" h="159">
                    <a:moveTo>
                      <a:pt x="8" y="0"/>
                    </a:moveTo>
                    <a:lnTo>
                      <a:pt x="8" y="0"/>
                    </a:lnTo>
                    <a:lnTo>
                      <a:pt x="39" y="0"/>
                    </a:lnTo>
                    <a:lnTo>
                      <a:pt x="39" y="0"/>
                    </a:lnTo>
                    <a:lnTo>
                      <a:pt x="22" y="140"/>
                    </a:lnTo>
                    <a:lnTo>
                      <a:pt x="22" y="140"/>
                    </a:lnTo>
                    <a:lnTo>
                      <a:pt x="21" y="145"/>
                    </a:lnTo>
                    <a:lnTo>
                      <a:pt x="18" y="151"/>
                    </a:lnTo>
                    <a:lnTo>
                      <a:pt x="14" y="155"/>
                    </a:lnTo>
                    <a:lnTo>
                      <a:pt x="10" y="159"/>
                    </a:lnTo>
                    <a:lnTo>
                      <a:pt x="10" y="159"/>
                    </a:lnTo>
                    <a:lnTo>
                      <a:pt x="0" y="84"/>
                    </a:lnTo>
                    <a:lnTo>
                      <a:pt x="0" y="84"/>
                    </a:lnTo>
                    <a:lnTo>
                      <a:pt x="8" y="0"/>
                    </a:lnTo>
                    <a:lnTo>
                      <a:pt x="8" y="0"/>
                    </a:lnTo>
                    <a:close/>
                  </a:path>
                </a:pathLst>
              </a:cu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zh-CN">
                  <a:solidFill>
                    <a:srgbClr val="000000"/>
                  </a:solidFill>
                  <a:latin typeface="Impact" pitchFamily="34" charset="0"/>
                  <a:ea typeface="微软雅黑" pitchFamily="34" charset="-122"/>
                  <a:sym typeface="Impact" pitchFamily="34" charset="0"/>
                </a:endParaRPr>
              </a:p>
            </p:txBody>
          </p:sp>
          <p:sp>
            <p:nvSpPr>
              <p:cNvPr id="214" name="Freeform 96"/>
              <p:cNvSpPr>
                <a:spLocks noChangeArrowheads="1"/>
              </p:cNvSpPr>
              <p:nvPr/>
            </p:nvSpPr>
            <p:spPr bwMode="auto">
              <a:xfrm>
                <a:off x="1358900" y="152400"/>
                <a:ext cx="55563" cy="252413"/>
              </a:xfrm>
              <a:custGeom>
                <a:avLst/>
                <a:gdLst>
                  <a:gd name="T0" fmla="*/ 8 w 35"/>
                  <a:gd name="T1" fmla="*/ 0 h 159"/>
                  <a:gd name="T2" fmla="*/ 8 w 35"/>
                  <a:gd name="T3" fmla="*/ 0 h 159"/>
                  <a:gd name="T4" fmla="*/ 35 w 35"/>
                  <a:gd name="T5" fmla="*/ 0 h 159"/>
                  <a:gd name="T6" fmla="*/ 35 w 35"/>
                  <a:gd name="T7" fmla="*/ 0 h 159"/>
                  <a:gd name="T8" fmla="*/ 18 w 35"/>
                  <a:gd name="T9" fmla="*/ 140 h 159"/>
                  <a:gd name="T10" fmla="*/ 18 w 35"/>
                  <a:gd name="T11" fmla="*/ 140 h 159"/>
                  <a:gd name="T12" fmla="*/ 17 w 35"/>
                  <a:gd name="T13" fmla="*/ 145 h 159"/>
                  <a:gd name="T14" fmla="*/ 14 w 35"/>
                  <a:gd name="T15" fmla="*/ 151 h 159"/>
                  <a:gd name="T16" fmla="*/ 11 w 35"/>
                  <a:gd name="T17" fmla="*/ 155 h 159"/>
                  <a:gd name="T18" fmla="*/ 7 w 35"/>
                  <a:gd name="T19" fmla="*/ 159 h 159"/>
                  <a:gd name="T20" fmla="*/ 7 w 35"/>
                  <a:gd name="T21" fmla="*/ 159 h 159"/>
                  <a:gd name="T22" fmla="*/ 0 w 35"/>
                  <a:gd name="T23" fmla="*/ 84 h 159"/>
                  <a:gd name="T24" fmla="*/ 0 w 35"/>
                  <a:gd name="T25" fmla="*/ 84 h 159"/>
                  <a:gd name="T26" fmla="*/ 8 w 35"/>
                  <a:gd name="T27" fmla="*/ 0 h 159"/>
                  <a:gd name="T28" fmla="*/ 8 w 35"/>
                  <a:gd name="T29" fmla="*/ 0 h 15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35"/>
                  <a:gd name="T46" fmla="*/ 0 h 159"/>
                  <a:gd name="T47" fmla="*/ 35 w 35"/>
                  <a:gd name="T48" fmla="*/ 159 h 15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35" h="159">
                    <a:moveTo>
                      <a:pt x="8" y="0"/>
                    </a:moveTo>
                    <a:lnTo>
                      <a:pt x="8" y="0"/>
                    </a:lnTo>
                    <a:lnTo>
                      <a:pt x="35" y="0"/>
                    </a:lnTo>
                    <a:lnTo>
                      <a:pt x="35" y="0"/>
                    </a:lnTo>
                    <a:lnTo>
                      <a:pt x="18" y="140"/>
                    </a:lnTo>
                    <a:lnTo>
                      <a:pt x="18" y="140"/>
                    </a:lnTo>
                    <a:lnTo>
                      <a:pt x="17" y="145"/>
                    </a:lnTo>
                    <a:lnTo>
                      <a:pt x="14" y="151"/>
                    </a:lnTo>
                    <a:lnTo>
                      <a:pt x="11" y="155"/>
                    </a:lnTo>
                    <a:lnTo>
                      <a:pt x="7" y="159"/>
                    </a:lnTo>
                    <a:lnTo>
                      <a:pt x="7" y="159"/>
                    </a:lnTo>
                    <a:lnTo>
                      <a:pt x="0" y="84"/>
                    </a:lnTo>
                    <a:lnTo>
                      <a:pt x="0" y="84"/>
                    </a:lnTo>
                    <a:lnTo>
                      <a:pt x="8" y="0"/>
                    </a:lnTo>
                    <a:lnTo>
                      <a:pt x="8" y="0"/>
                    </a:lnTo>
                    <a:close/>
                  </a:path>
                </a:pathLst>
              </a:cu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zh-CN">
                  <a:solidFill>
                    <a:srgbClr val="000000"/>
                  </a:solidFill>
                  <a:latin typeface="Impact" pitchFamily="34" charset="0"/>
                  <a:ea typeface="微软雅黑" pitchFamily="34" charset="-122"/>
                  <a:sym typeface="Impact" pitchFamily="34" charset="0"/>
                </a:endParaRPr>
              </a:p>
            </p:txBody>
          </p:sp>
          <p:sp>
            <p:nvSpPr>
              <p:cNvPr id="215" name="Freeform 97"/>
              <p:cNvSpPr>
                <a:spLocks noChangeArrowheads="1"/>
              </p:cNvSpPr>
              <p:nvPr/>
            </p:nvSpPr>
            <p:spPr bwMode="auto">
              <a:xfrm>
                <a:off x="1365250" y="152400"/>
                <a:ext cx="49213" cy="249238"/>
              </a:xfrm>
              <a:custGeom>
                <a:avLst/>
                <a:gdLst>
                  <a:gd name="T0" fmla="*/ 7 w 31"/>
                  <a:gd name="T1" fmla="*/ 0 h 157"/>
                  <a:gd name="T2" fmla="*/ 7 w 31"/>
                  <a:gd name="T3" fmla="*/ 0 h 157"/>
                  <a:gd name="T4" fmla="*/ 31 w 31"/>
                  <a:gd name="T5" fmla="*/ 0 h 157"/>
                  <a:gd name="T6" fmla="*/ 31 w 31"/>
                  <a:gd name="T7" fmla="*/ 0 h 157"/>
                  <a:gd name="T8" fmla="*/ 14 w 31"/>
                  <a:gd name="T9" fmla="*/ 140 h 157"/>
                  <a:gd name="T10" fmla="*/ 14 w 31"/>
                  <a:gd name="T11" fmla="*/ 140 h 157"/>
                  <a:gd name="T12" fmla="*/ 13 w 31"/>
                  <a:gd name="T13" fmla="*/ 145 h 157"/>
                  <a:gd name="T14" fmla="*/ 10 w 31"/>
                  <a:gd name="T15" fmla="*/ 151 h 157"/>
                  <a:gd name="T16" fmla="*/ 7 w 31"/>
                  <a:gd name="T17" fmla="*/ 155 h 157"/>
                  <a:gd name="T18" fmla="*/ 3 w 31"/>
                  <a:gd name="T19" fmla="*/ 157 h 157"/>
                  <a:gd name="T20" fmla="*/ 3 w 31"/>
                  <a:gd name="T21" fmla="*/ 157 h 157"/>
                  <a:gd name="T22" fmla="*/ 0 w 31"/>
                  <a:gd name="T23" fmla="*/ 83 h 157"/>
                  <a:gd name="T24" fmla="*/ 0 w 31"/>
                  <a:gd name="T25" fmla="*/ 83 h 157"/>
                  <a:gd name="T26" fmla="*/ 7 w 31"/>
                  <a:gd name="T27" fmla="*/ 0 h 157"/>
                  <a:gd name="T28" fmla="*/ 7 w 31"/>
                  <a:gd name="T29" fmla="*/ 0 h 157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31"/>
                  <a:gd name="T46" fmla="*/ 0 h 157"/>
                  <a:gd name="T47" fmla="*/ 31 w 31"/>
                  <a:gd name="T48" fmla="*/ 157 h 157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31" h="157">
                    <a:moveTo>
                      <a:pt x="7" y="0"/>
                    </a:moveTo>
                    <a:lnTo>
                      <a:pt x="7" y="0"/>
                    </a:lnTo>
                    <a:lnTo>
                      <a:pt x="31" y="0"/>
                    </a:lnTo>
                    <a:lnTo>
                      <a:pt x="31" y="0"/>
                    </a:lnTo>
                    <a:lnTo>
                      <a:pt x="14" y="140"/>
                    </a:lnTo>
                    <a:lnTo>
                      <a:pt x="14" y="140"/>
                    </a:lnTo>
                    <a:lnTo>
                      <a:pt x="13" y="145"/>
                    </a:lnTo>
                    <a:lnTo>
                      <a:pt x="10" y="151"/>
                    </a:lnTo>
                    <a:lnTo>
                      <a:pt x="7" y="155"/>
                    </a:lnTo>
                    <a:lnTo>
                      <a:pt x="3" y="157"/>
                    </a:lnTo>
                    <a:lnTo>
                      <a:pt x="3" y="157"/>
                    </a:lnTo>
                    <a:lnTo>
                      <a:pt x="0" y="83"/>
                    </a:lnTo>
                    <a:lnTo>
                      <a:pt x="0" y="83"/>
                    </a:lnTo>
                    <a:lnTo>
                      <a:pt x="7" y="0"/>
                    </a:lnTo>
                    <a:lnTo>
                      <a:pt x="7" y="0"/>
                    </a:lnTo>
                    <a:close/>
                  </a:path>
                </a:pathLst>
              </a:cu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zh-CN">
                  <a:solidFill>
                    <a:srgbClr val="000000"/>
                  </a:solidFill>
                  <a:latin typeface="Impact" pitchFamily="34" charset="0"/>
                  <a:ea typeface="微软雅黑" pitchFamily="34" charset="-122"/>
                  <a:sym typeface="Impact" pitchFamily="34" charset="0"/>
                </a:endParaRPr>
              </a:p>
            </p:txBody>
          </p:sp>
          <p:sp>
            <p:nvSpPr>
              <p:cNvPr id="216" name="Freeform 98"/>
              <p:cNvSpPr>
                <a:spLocks noChangeArrowheads="1"/>
              </p:cNvSpPr>
              <p:nvPr/>
            </p:nvSpPr>
            <p:spPr bwMode="auto">
              <a:xfrm>
                <a:off x="1370012" y="152400"/>
                <a:ext cx="44450" cy="249238"/>
              </a:xfrm>
              <a:custGeom>
                <a:avLst/>
                <a:gdLst>
                  <a:gd name="T0" fmla="*/ 8 w 28"/>
                  <a:gd name="T1" fmla="*/ 0 h 157"/>
                  <a:gd name="T2" fmla="*/ 8 w 28"/>
                  <a:gd name="T3" fmla="*/ 0 h 157"/>
                  <a:gd name="T4" fmla="*/ 28 w 28"/>
                  <a:gd name="T5" fmla="*/ 0 h 157"/>
                  <a:gd name="T6" fmla="*/ 28 w 28"/>
                  <a:gd name="T7" fmla="*/ 0 h 157"/>
                  <a:gd name="T8" fmla="*/ 11 w 28"/>
                  <a:gd name="T9" fmla="*/ 140 h 157"/>
                  <a:gd name="T10" fmla="*/ 11 w 28"/>
                  <a:gd name="T11" fmla="*/ 140 h 157"/>
                  <a:gd name="T12" fmla="*/ 10 w 28"/>
                  <a:gd name="T13" fmla="*/ 145 h 157"/>
                  <a:gd name="T14" fmla="*/ 7 w 28"/>
                  <a:gd name="T15" fmla="*/ 151 h 157"/>
                  <a:gd name="T16" fmla="*/ 4 w 28"/>
                  <a:gd name="T17" fmla="*/ 155 h 157"/>
                  <a:gd name="T18" fmla="*/ 0 w 28"/>
                  <a:gd name="T19" fmla="*/ 157 h 157"/>
                  <a:gd name="T20" fmla="*/ 0 w 28"/>
                  <a:gd name="T21" fmla="*/ 157 h 157"/>
                  <a:gd name="T22" fmla="*/ 1 w 28"/>
                  <a:gd name="T23" fmla="*/ 82 h 157"/>
                  <a:gd name="T24" fmla="*/ 1 w 28"/>
                  <a:gd name="T25" fmla="*/ 82 h 157"/>
                  <a:gd name="T26" fmla="*/ 8 w 28"/>
                  <a:gd name="T27" fmla="*/ 0 h 157"/>
                  <a:gd name="T28" fmla="*/ 8 w 28"/>
                  <a:gd name="T29" fmla="*/ 0 h 157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28"/>
                  <a:gd name="T46" fmla="*/ 0 h 157"/>
                  <a:gd name="T47" fmla="*/ 28 w 28"/>
                  <a:gd name="T48" fmla="*/ 157 h 157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28" h="157">
                    <a:moveTo>
                      <a:pt x="8" y="0"/>
                    </a:moveTo>
                    <a:lnTo>
                      <a:pt x="8" y="0"/>
                    </a:lnTo>
                    <a:lnTo>
                      <a:pt x="28" y="0"/>
                    </a:lnTo>
                    <a:lnTo>
                      <a:pt x="28" y="0"/>
                    </a:lnTo>
                    <a:lnTo>
                      <a:pt x="11" y="140"/>
                    </a:lnTo>
                    <a:lnTo>
                      <a:pt x="11" y="140"/>
                    </a:lnTo>
                    <a:lnTo>
                      <a:pt x="10" y="145"/>
                    </a:lnTo>
                    <a:lnTo>
                      <a:pt x="7" y="151"/>
                    </a:lnTo>
                    <a:lnTo>
                      <a:pt x="4" y="155"/>
                    </a:lnTo>
                    <a:lnTo>
                      <a:pt x="0" y="157"/>
                    </a:lnTo>
                    <a:lnTo>
                      <a:pt x="0" y="157"/>
                    </a:lnTo>
                    <a:lnTo>
                      <a:pt x="1" y="82"/>
                    </a:lnTo>
                    <a:lnTo>
                      <a:pt x="1" y="82"/>
                    </a:lnTo>
                    <a:lnTo>
                      <a:pt x="8" y="0"/>
                    </a:lnTo>
                    <a:lnTo>
                      <a:pt x="8" y="0"/>
                    </a:lnTo>
                    <a:close/>
                  </a:path>
                </a:pathLst>
              </a:cu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zh-CN">
                  <a:solidFill>
                    <a:srgbClr val="000000"/>
                  </a:solidFill>
                  <a:latin typeface="Impact" pitchFamily="34" charset="0"/>
                  <a:ea typeface="微软雅黑" pitchFamily="34" charset="-122"/>
                  <a:sym typeface="Impact" pitchFamily="34" charset="0"/>
                </a:endParaRPr>
              </a:p>
            </p:txBody>
          </p:sp>
          <p:sp>
            <p:nvSpPr>
              <p:cNvPr id="217" name="Freeform 99"/>
              <p:cNvSpPr>
                <a:spLocks noChangeArrowheads="1"/>
              </p:cNvSpPr>
              <p:nvPr/>
            </p:nvSpPr>
            <p:spPr bwMode="auto">
              <a:xfrm>
                <a:off x="1370012" y="152400"/>
                <a:ext cx="44450" cy="249238"/>
              </a:xfrm>
              <a:custGeom>
                <a:avLst/>
                <a:gdLst>
                  <a:gd name="T0" fmla="*/ 12 w 28"/>
                  <a:gd name="T1" fmla="*/ 0 h 157"/>
                  <a:gd name="T2" fmla="*/ 12 w 28"/>
                  <a:gd name="T3" fmla="*/ 0 h 157"/>
                  <a:gd name="T4" fmla="*/ 28 w 28"/>
                  <a:gd name="T5" fmla="*/ 0 h 157"/>
                  <a:gd name="T6" fmla="*/ 28 w 28"/>
                  <a:gd name="T7" fmla="*/ 0 h 157"/>
                  <a:gd name="T8" fmla="*/ 11 w 28"/>
                  <a:gd name="T9" fmla="*/ 140 h 157"/>
                  <a:gd name="T10" fmla="*/ 11 w 28"/>
                  <a:gd name="T11" fmla="*/ 140 h 157"/>
                  <a:gd name="T12" fmla="*/ 10 w 28"/>
                  <a:gd name="T13" fmla="*/ 145 h 157"/>
                  <a:gd name="T14" fmla="*/ 8 w 28"/>
                  <a:gd name="T15" fmla="*/ 149 h 157"/>
                  <a:gd name="T16" fmla="*/ 4 w 28"/>
                  <a:gd name="T17" fmla="*/ 155 h 157"/>
                  <a:gd name="T18" fmla="*/ 0 w 28"/>
                  <a:gd name="T19" fmla="*/ 157 h 157"/>
                  <a:gd name="T20" fmla="*/ 0 w 28"/>
                  <a:gd name="T21" fmla="*/ 157 h 157"/>
                  <a:gd name="T22" fmla="*/ 5 w 28"/>
                  <a:gd name="T23" fmla="*/ 80 h 157"/>
                  <a:gd name="T24" fmla="*/ 5 w 28"/>
                  <a:gd name="T25" fmla="*/ 80 h 157"/>
                  <a:gd name="T26" fmla="*/ 12 w 28"/>
                  <a:gd name="T27" fmla="*/ 0 h 157"/>
                  <a:gd name="T28" fmla="*/ 12 w 28"/>
                  <a:gd name="T29" fmla="*/ 0 h 157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28"/>
                  <a:gd name="T46" fmla="*/ 0 h 157"/>
                  <a:gd name="T47" fmla="*/ 28 w 28"/>
                  <a:gd name="T48" fmla="*/ 157 h 157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28" h="157">
                    <a:moveTo>
                      <a:pt x="12" y="0"/>
                    </a:moveTo>
                    <a:lnTo>
                      <a:pt x="12" y="0"/>
                    </a:lnTo>
                    <a:lnTo>
                      <a:pt x="28" y="0"/>
                    </a:lnTo>
                    <a:lnTo>
                      <a:pt x="28" y="0"/>
                    </a:lnTo>
                    <a:lnTo>
                      <a:pt x="11" y="140"/>
                    </a:lnTo>
                    <a:lnTo>
                      <a:pt x="11" y="140"/>
                    </a:lnTo>
                    <a:lnTo>
                      <a:pt x="10" y="145"/>
                    </a:lnTo>
                    <a:lnTo>
                      <a:pt x="8" y="149"/>
                    </a:lnTo>
                    <a:lnTo>
                      <a:pt x="4" y="155"/>
                    </a:lnTo>
                    <a:lnTo>
                      <a:pt x="0" y="157"/>
                    </a:lnTo>
                    <a:lnTo>
                      <a:pt x="0" y="157"/>
                    </a:lnTo>
                    <a:lnTo>
                      <a:pt x="5" y="80"/>
                    </a:lnTo>
                    <a:lnTo>
                      <a:pt x="5" y="80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zh-CN">
                  <a:solidFill>
                    <a:srgbClr val="000000"/>
                  </a:solidFill>
                  <a:latin typeface="Impact" pitchFamily="34" charset="0"/>
                  <a:ea typeface="微软雅黑" pitchFamily="34" charset="-122"/>
                  <a:sym typeface="Impact" pitchFamily="34" charset="0"/>
                </a:endParaRPr>
              </a:p>
            </p:txBody>
          </p:sp>
          <p:sp>
            <p:nvSpPr>
              <p:cNvPr id="218" name="Freeform 100"/>
              <p:cNvSpPr>
                <a:spLocks noChangeArrowheads="1"/>
              </p:cNvSpPr>
              <p:nvPr/>
            </p:nvSpPr>
            <p:spPr bwMode="auto">
              <a:xfrm>
                <a:off x="1371600" y="152400"/>
                <a:ext cx="42863" cy="249238"/>
              </a:xfrm>
              <a:custGeom>
                <a:avLst/>
                <a:gdLst>
                  <a:gd name="T0" fmla="*/ 15 w 27"/>
                  <a:gd name="T1" fmla="*/ 0 h 157"/>
                  <a:gd name="T2" fmla="*/ 27 w 27"/>
                  <a:gd name="T3" fmla="*/ 0 h 157"/>
                  <a:gd name="T4" fmla="*/ 10 w 27"/>
                  <a:gd name="T5" fmla="*/ 140 h 157"/>
                  <a:gd name="T6" fmla="*/ 10 w 27"/>
                  <a:gd name="T7" fmla="*/ 140 h 157"/>
                  <a:gd name="T8" fmla="*/ 9 w 27"/>
                  <a:gd name="T9" fmla="*/ 145 h 157"/>
                  <a:gd name="T10" fmla="*/ 7 w 27"/>
                  <a:gd name="T11" fmla="*/ 149 h 157"/>
                  <a:gd name="T12" fmla="*/ 3 w 27"/>
                  <a:gd name="T13" fmla="*/ 153 h 157"/>
                  <a:gd name="T14" fmla="*/ 0 w 27"/>
                  <a:gd name="T15" fmla="*/ 157 h 157"/>
                  <a:gd name="T16" fmla="*/ 15 w 27"/>
                  <a:gd name="T17" fmla="*/ 0 h 15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7"/>
                  <a:gd name="T28" fmla="*/ 0 h 157"/>
                  <a:gd name="T29" fmla="*/ 27 w 27"/>
                  <a:gd name="T30" fmla="*/ 157 h 15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7" h="157">
                    <a:moveTo>
                      <a:pt x="15" y="0"/>
                    </a:moveTo>
                    <a:lnTo>
                      <a:pt x="27" y="0"/>
                    </a:lnTo>
                    <a:lnTo>
                      <a:pt x="10" y="140"/>
                    </a:lnTo>
                    <a:lnTo>
                      <a:pt x="10" y="140"/>
                    </a:lnTo>
                    <a:lnTo>
                      <a:pt x="9" y="145"/>
                    </a:lnTo>
                    <a:lnTo>
                      <a:pt x="7" y="149"/>
                    </a:lnTo>
                    <a:lnTo>
                      <a:pt x="3" y="153"/>
                    </a:lnTo>
                    <a:lnTo>
                      <a:pt x="0" y="157"/>
                    </a:lnTo>
                    <a:lnTo>
                      <a:pt x="15" y="0"/>
                    </a:lnTo>
                    <a:close/>
                  </a:path>
                </a:pathLst>
              </a:cu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zh-CN">
                  <a:solidFill>
                    <a:srgbClr val="000000"/>
                  </a:solidFill>
                  <a:latin typeface="Impact" pitchFamily="34" charset="0"/>
                  <a:ea typeface="微软雅黑" pitchFamily="34" charset="-122"/>
                  <a:sym typeface="Impact" pitchFamily="34" charset="0"/>
                </a:endParaRPr>
              </a:p>
            </p:txBody>
          </p:sp>
          <p:sp>
            <p:nvSpPr>
              <p:cNvPr id="219" name="Freeform 108"/>
              <p:cNvSpPr>
                <a:spLocks noChangeArrowheads="1"/>
              </p:cNvSpPr>
              <p:nvPr/>
            </p:nvSpPr>
            <p:spPr bwMode="auto">
              <a:xfrm>
                <a:off x="544512" y="0"/>
                <a:ext cx="47625" cy="55563"/>
              </a:xfrm>
              <a:custGeom>
                <a:avLst/>
                <a:gdLst>
                  <a:gd name="T0" fmla="*/ 30 w 30"/>
                  <a:gd name="T1" fmla="*/ 2 h 35"/>
                  <a:gd name="T2" fmla="*/ 30 w 30"/>
                  <a:gd name="T3" fmla="*/ 2 h 35"/>
                  <a:gd name="T4" fmla="*/ 27 w 30"/>
                  <a:gd name="T5" fmla="*/ 14 h 35"/>
                  <a:gd name="T6" fmla="*/ 23 w 30"/>
                  <a:gd name="T7" fmla="*/ 30 h 35"/>
                  <a:gd name="T8" fmla="*/ 23 w 30"/>
                  <a:gd name="T9" fmla="*/ 30 h 35"/>
                  <a:gd name="T10" fmla="*/ 20 w 30"/>
                  <a:gd name="T11" fmla="*/ 34 h 35"/>
                  <a:gd name="T12" fmla="*/ 19 w 30"/>
                  <a:gd name="T13" fmla="*/ 35 h 35"/>
                  <a:gd name="T14" fmla="*/ 16 w 30"/>
                  <a:gd name="T15" fmla="*/ 34 h 35"/>
                  <a:gd name="T16" fmla="*/ 14 w 30"/>
                  <a:gd name="T17" fmla="*/ 31 h 35"/>
                  <a:gd name="T18" fmla="*/ 11 w 30"/>
                  <a:gd name="T19" fmla="*/ 26 h 35"/>
                  <a:gd name="T20" fmla="*/ 0 w 30"/>
                  <a:gd name="T21" fmla="*/ 7 h 35"/>
                  <a:gd name="T22" fmla="*/ 0 w 30"/>
                  <a:gd name="T23" fmla="*/ 7 h 35"/>
                  <a:gd name="T24" fmla="*/ 3 w 30"/>
                  <a:gd name="T25" fmla="*/ 6 h 35"/>
                  <a:gd name="T26" fmla="*/ 8 w 30"/>
                  <a:gd name="T27" fmla="*/ 2 h 35"/>
                  <a:gd name="T28" fmla="*/ 12 w 30"/>
                  <a:gd name="T29" fmla="*/ 0 h 35"/>
                  <a:gd name="T30" fmla="*/ 18 w 30"/>
                  <a:gd name="T31" fmla="*/ 0 h 35"/>
                  <a:gd name="T32" fmla="*/ 23 w 30"/>
                  <a:gd name="T33" fmla="*/ 0 h 35"/>
                  <a:gd name="T34" fmla="*/ 30 w 30"/>
                  <a:gd name="T35" fmla="*/ 2 h 35"/>
                  <a:gd name="T36" fmla="*/ 30 w 30"/>
                  <a:gd name="T37" fmla="*/ 2 h 35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30"/>
                  <a:gd name="T58" fmla="*/ 0 h 35"/>
                  <a:gd name="T59" fmla="*/ 30 w 30"/>
                  <a:gd name="T60" fmla="*/ 35 h 35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30" h="35">
                    <a:moveTo>
                      <a:pt x="30" y="2"/>
                    </a:moveTo>
                    <a:lnTo>
                      <a:pt x="30" y="2"/>
                    </a:lnTo>
                    <a:lnTo>
                      <a:pt x="27" y="14"/>
                    </a:lnTo>
                    <a:lnTo>
                      <a:pt x="23" y="30"/>
                    </a:lnTo>
                    <a:lnTo>
                      <a:pt x="23" y="30"/>
                    </a:lnTo>
                    <a:lnTo>
                      <a:pt x="20" y="34"/>
                    </a:lnTo>
                    <a:lnTo>
                      <a:pt x="19" y="35"/>
                    </a:lnTo>
                    <a:lnTo>
                      <a:pt x="16" y="34"/>
                    </a:lnTo>
                    <a:lnTo>
                      <a:pt x="14" y="31"/>
                    </a:lnTo>
                    <a:lnTo>
                      <a:pt x="11" y="26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3" y="6"/>
                    </a:lnTo>
                    <a:lnTo>
                      <a:pt x="8" y="2"/>
                    </a:lnTo>
                    <a:lnTo>
                      <a:pt x="12" y="0"/>
                    </a:lnTo>
                    <a:lnTo>
                      <a:pt x="18" y="0"/>
                    </a:lnTo>
                    <a:lnTo>
                      <a:pt x="23" y="0"/>
                    </a:lnTo>
                    <a:lnTo>
                      <a:pt x="30" y="2"/>
                    </a:lnTo>
                    <a:lnTo>
                      <a:pt x="30" y="2"/>
                    </a:lnTo>
                    <a:close/>
                  </a:path>
                </a:pathLst>
              </a:cu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zh-CN">
                  <a:solidFill>
                    <a:srgbClr val="000000"/>
                  </a:solidFill>
                  <a:latin typeface="Impact" pitchFamily="34" charset="0"/>
                  <a:ea typeface="微软雅黑" pitchFamily="34" charset="-122"/>
                  <a:sym typeface="Impact" pitchFamily="34" charset="0"/>
                </a:endParaRPr>
              </a:p>
            </p:txBody>
          </p:sp>
        </p:grpSp>
        <p:grpSp>
          <p:nvGrpSpPr>
            <p:cNvPr id="18" name="组合 209"/>
            <p:cNvGrpSpPr>
              <a:grpSpLocks/>
            </p:cNvGrpSpPr>
            <p:nvPr/>
          </p:nvGrpSpPr>
          <p:grpSpPr bwMode="auto">
            <a:xfrm>
              <a:off x="4266982" y="2701574"/>
              <a:ext cx="133186" cy="402846"/>
              <a:chOff x="0" y="0"/>
              <a:chExt cx="203200" cy="601663"/>
            </a:xfrm>
            <a:solidFill>
              <a:schemeClr val="bg1">
                <a:alpha val="70000"/>
              </a:schemeClr>
            </a:solidFill>
          </p:grpSpPr>
          <p:sp>
            <p:nvSpPr>
              <p:cNvPr id="119" name="Freeform 105"/>
              <p:cNvSpPr>
                <a:spLocks noChangeArrowheads="1"/>
              </p:cNvSpPr>
              <p:nvPr/>
            </p:nvSpPr>
            <p:spPr bwMode="auto">
              <a:xfrm>
                <a:off x="26987" y="84138"/>
                <a:ext cx="176213" cy="517525"/>
              </a:xfrm>
              <a:custGeom>
                <a:avLst/>
                <a:gdLst>
                  <a:gd name="T0" fmla="*/ 35 w 111"/>
                  <a:gd name="T1" fmla="*/ 266 h 326"/>
                  <a:gd name="T2" fmla="*/ 66 w 111"/>
                  <a:gd name="T3" fmla="*/ 326 h 326"/>
                  <a:gd name="T4" fmla="*/ 94 w 111"/>
                  <a:gd name="T5" fmla="*/ 322 h 326"/>
                  <a:gd name="T6" fmla="*/ 111 w 111"/>
                  <a:gd name="T7" fmla="*/ 256 h 326"/>
                  <a:gd name="T8" fmla="*/ 76 w 111"/>
                  <a:gd name="T9" fmla="*/ 0 h 326"/>
                  <a:gd name="T10" fmla="*/ 0 w 111"/>
                  <a:gd name="T11" fmla="*/ 11 h 326"/>
                  <a:gd name="T12" fmla="*/ 35 w 111"/>
                  <a:gd name="T13" fmla="*/ 266 h 32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11"/>
                  <a:gd name="T22" fmla="*/ 0 h 326"/>
                  <a:gd name="T23" fmla="*/ 111 w 111"/>
                  <a:gd name="T24" fmla="*/ 326 h 32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11" h="326">
                    <a:moveTo>
                      <a:pt x="35" y="266"/>
                    </a:moveTo>
                    <a:lnTo>
                      <a:pt x="66" y="326"/>
                    </a:lnTo>
                    <a:lnTo>
                      <a:pt x="94" y="322"/>
                    </a:lnTo>
                    <a:lnTo>
                      <a:pt x="111" y="256"/>
                    </a:lnTo>
                    <a:lnTo>
                      <a:pt x="76" y="0"/>
                    </a:lnTo>
                    <a:lnTo>
                      <a:pt x="0" y="11"/>
                    </a:lnTo>
                    <a:lnTo>
                      <a:pt x="35" y="266"/>
                    </a:lnTo>
                    <a:close/>
                  </a:path>
                </a:pathLst>
              </a:cu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zh-CN">
                  <a:solidFill>
                    <a:srgbClr val="000000"/>
                  </a:solidFill>
                  <a:latin typeface="Impact" pitchFamily="34" charset="0"/>
                  <a:ea typeface="微软雅黑" pitchFamily="34" charset="-122"/>
                  <a:sym typeface="Impact" pitchFamily="34" charset="0"/>
                </a:endParaRPr>
              </a:p>
            </p:txBody>
          </p:sp>
          <p:sp>
            <p:nvSpPr>
              <p:cNvPr id="120" name="Freeform 106"/>
              <p:cNvSpPr>
                <a:spLocks noChangeArrowheads="1"/>
              </p:cNvSpPr>
              <p:nvPr/>
            </p:nvSpPr>
            <p:spPr bwMode="auto">
              <a:xfrm>
                <a:off x="20637" y="0"/>
                <a:ext cx="127000" cy="146050"/>
              </a:xfrm>
              <a:custGeom>
                <a:avLst/>
                <a:gdLst>
                  <a:gd name="T0" fmla="*/ 4 w 80"/>
                  <a:gd name="T1" fmla="*/ 59 h 92"/>
                  <a:gd name="T2" fmla="*/ 4 w 80"/>
                  <a:gd name="T3" fmla="*/ 59 h 92"/>
                  <a:gd name="T4" fmla="*/ 5 w 80"/>
                  <a:gd name="T5" fmla="*/ 66 h 92"/>
                  <a:gd name="T6" fmla="*/ 9 w 80"/>
                  <a:gd name="T7" fmla="*/ 73 h 92"/>
                  <a:gd name="T8" fmla="*/ 13 w 80"/>
                  <a:gd name="T9" fmla="*/ 80 h 92"/>
                  <a:gd name="T10" fmla="*/ 19 w 80"/>
                  <a:gd name="T11" fmla="*/ 84 h 92"/>
                  <a:gd name="T12" fmla="*/ 24 w 80"/>
                  <a:gd name="T13" fmla="*/ 88 h 92"/>
                  <a:gd name="T14" fmla="*/ 31 w 80"/>
                  <a:gd name="T15" fmla="*/ 91 h 92"/>
                  <a:gd name="T16" fmla="*/ 39 w 80"/>
                  <a:gd name="T17" fmla="*/ 92 h 92"/>
                  <a:gd name="T18" fmla="*/ 46 w 80"/>
                  <a:gd name="T19" fmla="*/ 92 h 92"/>
                  <a:gd name="T20" fmla="*/ 47 w 80"/>
                  <a:gd name="T21" fmla="*/ 92 h 92"/>
                  <a:gd name="T22" fmla="*/ 47 w 80"/>
                  <a:gd name="T23" fmla="*/ 92 h 92"/>
                  <a:gd name="T24" fmla="*/ 55 w 80"/>
                  <a:gd name="T25" fmla="*/ 89 h 92"/>
                  <a:gd name="T26" fmla="*/ 62 w 80"/>
                  <a:gd name="T27" fmla="*/ 87 h 92"/>
                  <a:gd name="T28" fmla="*/ 67 w 80"/>
                  <a:gd name="T29" fmla="*/ 82 h 92"/>
                  <a:gd name="T30" fmla="*/ 71 w 80"/>
                  <a:gd name="T31" fmla="*/ 77 h 92"/>
                  <a:gd name="T32" fmla="*/ 75 w 80"/>
                  <a:gd name="T33" fmla="*/ 70 h 92"/>
                  <a:gd name="T34" fmla="*/ 78 w 80"/>
                  <a:gd name="T35" fmla="*/ 64 h 92"/>
                  <a:gd name="T36" fmla="*/ 80 w 80"/>
                  <a:gd name="T37" fmla="*/ 57 h 92"/>
                  <a:gd name="T38" fmla="*/ 80 w 80"/>
                  <a:gd name="T39" fmla="*/ 49 h 92"/>
                  <a:gd name="T40" fmla="*/ 75 w 80"/>
                  <a:gd name="T41" fmla="*/ 15 h 92"/>
                  <a:gd name="T42" fmla="*/ 75 w 80"/>
                  <a:gd name="T43" fmla="*/ 15 h 92"/>
                  <a:gd name="T44" fmla="*/ 73 w 80"/>
                  <a:gd name="T45" fmla="*/ 8 h 92"/>
                  <a:gd name="T46" fmla="*/ 70 w 80"/>
                  <a:gd name="T47" fmla="*/ 4 h 92"/>
                  <a:gd name="T48" fmla="*/ 66 w 80"/>
                  <a:gd name="T49" fmla="*/ 1 h 92"/>
                  <a:gd name="T50" fmla="*/ 62 w 80"/>
                  <a:gd name="T51" fmla="*/ 0 h 92"/>
                  <a:gd name="T52" fmla="*/ 50 w 80"/>
                  <a:gd name="T53" fmla="*/ 1 h 92"/>
                  <a:gd name="T54" fmla="*/ 35 w 80"/>
                  <a:gd name="T55" fmla="*/ 3 h 92"/>
                  <a:gd name="T56" fmla="*/ 35 w 80"/>
                  <a:gd name="T57" fmla="*/ 3 h 92"/>
                  <a:gd name="T58" fmla="*/ 35 w 80"/>
                  <a:gd name="T59" fmla="*/ 3 h 92"/>
                  <a:gd name="T60" fmla="*/ 20 w 80"/>
                  <a:gd name="T61" fmla="*/ 5 h 92"/>
                  <a:gd name="T62" fmla="*/ 8 w 80"/>
                  <a:gd name="T63" fmla="*/ 7 h 92"/>
                  <a:gd name="T64" fmla="*/ 4 w 80"/>
                  <a:gd name="T65" fmla="*/ 9 h 92"/>
                  <a:gd name="T66" fmla="*/ 1 w 80"/>
                  <a:gd name="T67" fmla="*/ 13 h 92"/>
                  <a:gd name="T68" fmla="*/ 0 w 80"/>
                  <a:gd name="T69" fmla="*/ 17 h 92"/>
                  <a:gd name="T70" fmla="*/ 0 w 80"/>
                  <a:gd name="T71" fmla="*/ 24 h 92"/>
                  <a:gd name="T72" fmla="*/ 4 w 80"/>
                  <a:gd name="T73" fmla="*/ 59 h 92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80"/>
                  <a:gd name="T112" fmla="*/ 0 h 92"/>
                  <a:gd name="T113" fmla="*/ 80 w 80"/>
                  <a:gd name="T114" fmla="*/ 92 h 92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80" h="92">
                    <a:moveTo>
                      <a:pt x="4" y="59"/>
                    </a:moveTo>
                    <a:lnTo>
                      <a:pt x="4" y="59"/>
                    </a:lnTo>
                    <a:lnTo>
                      <a:pt x="5" y="66"/>
                    </a:lnTo>
                    <a:lnTo>
                      <a:pt x="9" y="73"/>
                    </a:lnTo>
                    <a:lnTo>
                      <a:pt x="13" y="80"/>
                    </a:lnTo>
                    <a:lnTo>
                      <a:pt x="19" y="84"/>
                    </a:lnTo>
                    <a:lnTo>
                      <a:pt x="24" y="88"/>
                    </a:lnTo>
                    <a:lnTo>
                      <a:pt x="31" y="91"/>
                    </a:lnTo>
                    <a:lnTo>
                      <a:pt x="39" y="92"/>
                    </a:lnTo>
                    <a:lnTo>
                      <a:pt x="46" y="92"/>
                    </a:lnTo>
                    <a:lnTo>
                      <a:pt x="47" y="92"/>
                    </a:lnTo>
                    <a:lnTo>
                      <a:pt x="47" y="92"/>
                    </a:lnTo>
                    <a:lnTo>
                      <a:pt x="55" y="89"/>
                    </a:lnTo>
                    <a:lnTo>
                      <a:pt x="62" y="87"/>
                    </a:lnTo>
                    <a:lnTo>
                      <a:pt x="67" y="82"/>
                    </a:lnTo>
                    <a:lnTo>
                      <a:pt x="71" y="77"/>
                    </a:lnTo>
                    <a:lnTo>
                      <a:pt x="75" y="70"/>
                    </a:lnTo>
                    <a:lnTo>
                      <a:pt x="78" y="64"/>
                    </a:lnTo>
                    <a:lnTo>
                      <a:pt x="80" y="57"/>
                    </a:lnTo>
                    <a:lnTo>
                      <a:pt x="80" y="49"/>
                    </a:lnTo>
                    <a:lnTo>
                      <a:pt x="75" y="15"/>
                    </a:lnTo>
                    <a:lnTo>
                      <a:pt x="75" y="15"/>
                    </a:lnTo>
                    <a:lnTo>
                      <a:pt x="73" y="8"/>
                    </a:lnTo>
                    <a:lnTo>
                      <a:pt x="70" y="4"/>
                    </a:lnTo>
                    <a:lnTo>
                      <a:pt x="66" y="1"/>
                    </a:lnTo>
                    <a:lnTo>
                      <a:pt x="62" y="0"/>
                    </a:lnTo>
                    <a:lnTo>
                      <a:pt x="50" y="1"/>
                    </a:lnTo>
                    <a:lnTo>
                      <a:pt x="35" y="3"/>
                    </a:lnTo>
                    <a:lnTo>
                      <a:pt x="35" y="3"/>
                    </a:lnTo>
                    <a:lnTo>
                      <a:pt x="35" y="3"/>
                    </a:lnTo>
                    <a:lnTo>
                      <a:pt x="20" y="5"/>
                    </a:lnTo>
                    <a:lnTo>
                      <a:pt x="8" y="7"/>
                    </a:lnTo>
                    <a:lnTo>
                      <a:pt x="4" y="9"/>
                    </a:lnTo>
                    <a:lnTo>
                      <a:pt x="1" y="13"/>
                    </a:lnTo>
                    <a:lnTo>
                      <a:pt x="0" y="17"/>
                    </a:lnTo>
                    <a:lnTo>
                      <a:pt x="0" y="24"/>
                    </a:lnTo>
                    <a:lnTo>
                      <a:pt x="4" y="59"/>
                    </a:lnTo>
                    <a:close/>
                  </a:path>
                </a:pathLst>
              </a:cu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zh-CN">
                  <a:solidFill>
                    <a:srgbClr val="000000"/>
                  </a:solidFill>
                  <a:latin typeface="Impact" pitchFamily="34" charset="0"/>
                  <a:ea typeface="微软雅黑" pitchFamily="34" charset="-122"/>
                  <a:sym typeface="Impact" pitchFamily="34" charset="0"/>
                </a:endParaRPr>
              </a:p>
            </p:txBody>
          </p:sp>
          <p:sp>
            <p:nvSpPr>
              <p:cNvPr id="121" name="Freeform 107"/>
              <p:cNvSpPr>
                <a:spLocks noChangeArrowheads="1"/>
              </p:cNvSpPr>
              <p:nvPr/>
            </p:nvSpPr>
            <p:spPr bwMode="auto">
              <a:xfrm>
                <a:off x="15875" y="49213"/>
                <a:ext cx="150813" cy="144463"/>
              </a:xfrm>
              <a:custGeom>
                <a:avLst/>
                <a:gdLst>
                  <a:gd name="T0" fmla="*/ 11 w 95"/>
                  <a:gd name="T1" fmla="*/ 91 h 91"/>
                  <a:gd name="T2" fmla="*/ 95 w 95"/>
                  <a:gd name="T3" fmla="*/ 80 h 91"/>
                  <a:gd name="T4" fmla="*/ 84 w 95"/>
                  <a:gd name="T5" fmla="*/ 0 h 91"/>
                  <a:gd name="T6" fmla="*/ 0 w 95"/>
                  <a:gd name="T7" fmla="*/ 11 h 91"/>
                  <a:gd name="T8" fmla="*/ 11 w 95"/>
                  <a:gd name="T9" fmla="*/ 91 h 9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5"/>
                  <a:gd name="T16" fmla="*/ 0 h 91"/>
                  <a:gd name="T17" fmla="*/ 95 w 95"/>
                  <a:gd name="T18" fmla="*/ 91 h 9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5" h="91">
                    <a:moveTo>
                      <a:pt x="11" y="91"/>
                    </a:moveTo>
                    <a:lnTo>
                      <a:pt x="95" y="80"/>
                    </a:lnTo>
                    <a:lnTo>
                      <a:pt x="84" y="0"/>
                    </a:lnTo>
                    <a:lnTo>
                      <a:pt x="0" y="11"/>
                    </a:lnTo>
                    <a:lnTo>
                      <a:pt x="11" y="91"/>
                    </a:lnTo>
                    <a:close/>
                  </a:path>
                </a:pathLst>
              </a:cu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zh-CN">
                  <a:solidFill>
                    <a:srgbClr val="000000"/>
                  </a:solidFill>
                  <a:latin typeface="Impact" pitchFamily="34" charset="0"/>
                  <a:ea typeface="微软雅黑" pitchFamily="34" charset="-122"/>
                  <a:sym typeface="Impact" pitchFamily="34" charset="0"/>
                </a:endParaRPr>
              </a:p>
            </p:txBody>
          </p:sp>
          <p:sp>
            <p:nvSpPr>
              <p:cNvPr id="122" name="Freeform 109"/>
              <p:cNvSpPr>
                <a:spLocks noChangeArrowheads="1"/>
              </p:cNvSpPr>
              <p:nvPr/>
            </p:nvSpPr>
            <p:spPr bwMode="auto">
              <a:xfrm>
                <a:off x="0" y="90488"/>
                <a:ext cx="44450" cy="260350"/>
              </a:xfrm>
              <a:custGeom>
                <a:avLst/>
                <a:gdLst>
                  <a:gd name="T0" fmla="*/ 21 w 28"/>
                  <a:gd name="T1" fmla="*/ 0 h 164"/>
                  <a:gd name="T2" fmla="*/ 21 w 28"/>
                  <a:gd name="T3" fmla="*/ 0 h 164"/>
                  <a:gd name="T4" fmla="*/ 11 w 28"/>
                  <a:gd name="T5" fmla="*/ 7 h 164"/>
                  <a:gd name="T6" fmla="*/ 5 w 28"/>
                  <a:gd name="T7" fmla="*/ 13 h 164"/>
                  <a:gd name="T8" fmla="*/ 2 w 28"/>
                  <a:gd name="T9" fmla="*/ 17 h 164"/>
                  <a:gd name="T10" fmla="*/ 0 w 28"/>
                  <a:gd name="T11" fmla="*/ 20 h 164"/>
                  <a:gd name="T12" fmla="*/ 0 w 28"/>
                  <a:gd name="T13" fmla="*/ 20 h 164"/>
                  <a:gd name="T14" fmla="*/ 3 w 28"/>
                  <a:gd name="T15" fmla="*/ 44 h 164"/>
                  <a:gd name="T16" fmla="*/ 9 w 28"/>
                  <a:gd name="T17" fmla="*/ 90 h 164"/>
                  <a:gd name="T18" fmla="*/ 18 w 28"/>
                  <a:gd name="T19" fmla="*/ 154 h 164"/>
                  <a:gd name="T20" fmla="*/ 18 w 28"/>
                  <a:gd name="T21" fmla="*/ 154 h 164"/>
                  <a:gd name="T22" fmla="*/ 17 w 28"/>
                  <a:gd name="T23" fmla="*/ 155 h 164"/>
                  <a:gd name="T24" fmla="*/ 18 w 28"/>
                  <a:gd name="T25" fmla="*/ 160 h 164"/>
                  <a:gd name="T26" fmla="*/ 19 w 28"/>
                  <a:gd name="T27" fmla="*/ 161 h 164"/>
                  <a:gd name="T28" fmla="*/ 21 w 28"/>
                  <a:gd name="T29" fmla="*/ 162 h 164"/>
                  <a:gd name="T30" fmla="*/ 23 w 28"/>
                  <a:gd name="T31" fmla="*/ 164 h 164"/>
                  <a:gd name="T32" fmla="*/ 28 w 28"/>
                  <a:gd name="T33" fmla="*/ 164 h 164"/>
                  <a:gd name="T34" fmla="*/ 13 w 28"/>
                  <a:gd name="T35" fmla="*/ 58 h 164"/>
                  <a:gd name="T36" fmla="*/ 19 w 28"/>
                  <a:gd name="T37" fmla="*/ 44 h 164"/>
                  <a:gd name="T38" fmla="*/ 21 w 28"/>
                  <a:gd name="T39" fmla="*/ 0 h 164"/>
                  <a:gd name="T40" fmla="*/ 21 w 28"/>
                  <a:gd name="T41" fmla="*/ 0 h 164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28"/>
                  <a:gd name="T64" fmla="*/ 0 h 164"/>
                  <a:gd name="T65" fmla="*/ 28 w 28"/>
                  <a:gd name="T66" fmla="*/ 164 h 164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28" h="164">
                    <a:moveTo>
                      <a:pt x="21" y="0"/>
                    </a:moveTo>
                    <a:lnTo>
                      <a:pt x="21" y="0"/>
                    </a:lnTo>
                    <a:lnTo>
                      <a:pt x="11" y="7"/>
                    </a:lnTo>
                    <a:lnTo>
                      <a:pt x="5" y="13"/>
                    </a:lnTo>
                    <a:lnTo>
                      <a:pt x="2" y="17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3" y="44"/>
                    </a:lnTo>
                    <a:lnTo>
                      <a:pt x="9" y="90"/>
                    </a:lnTo>
                    <a:lnTo>
                      <a:pt x="18" y="154"/>
                    </a:lnTo>
                    <a:lnTo>
                      <a:pt x="18" y="154"/>
                    </a:lnTo>
                    <a:lnTo>
                      <a:pt x="17" y="155"/>
                    </a:lnTo>
                    <a:lnTo>
                      <a:pt x="18" y="160"/>
                    </a:lnTo>
                    <a:lnTo>
                      <a:pt x="19" y="161"/>
                    </a:lnTo>
                    <a:lnTo>
                      <a:pt x="21" y="162"/>
                    </a:lnTo>
                    <a:lnTo>
                      <a:pt x="23" y="164"/>
                    </a:lnTo>
                    <a:lnTo>
                      <a:pt x="28" y="164"/>
                    </a:lnTo>
                    <a:lnTo>
                      <a:pt x="13" y="58"/>
                    </a:lnTo>
                    <a:lnTo>
                      <a:pt x="19" y="44"/>
                    </a:lnTo>
                    <a:lnTo>
                      <a:pt x="21" y="0"/>
                    </a:lnTo>
                    <a:lnTo>
                      <a:pt x="21" y="0"/>
                    </a:lnTo>
                    <a:close/>
                  </a:path>
                </a:pathLst>
              </a:cu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zh-CN">
                  <a:solidFill>
                    <a:srgbClr val="000000"/>
                  </a:solidFill>
                  <a:latin typeface="Impact" pitchFamily="34" charset="0"/>
                  <a:ea typeface="微软雅黑" pitchFamily="34" charset="-122"/>
                  <a:sym typeface="Impact" pitchFamily="34" charset="0"/>
                </a:endParaRPr>
              </a:p>
            </p:txBody>
          </p:sp>
        </p:grpSp>
        <p:grpSp>
          <p:nvGrpSpPr>
            <p:cNvPr id="19" name="组合 207"/>
            <p:cNvGrpSpPr>
              <a:grpSpLocks/>
            </p:cNvGrpSpPr>
            <p:nvPr/>
          </p:nvGrpSpPr>
          <p:grpSpPr bwMode="auto">
            <a:xfrm>
              <a:off x="4570815" y="2705825"/>
              <a:ext cx="522347" cy="410289"/>
              <a:chOff x="0" y="0"/>
              <a:chExt cx="796925" cy="612776"/>
            </a:xfrm>
            <a:solidFill>
              <a:schemeClr val="bg1">
                <a:alpha val="70000"/>
              </a:schemeClr>
            </a:solidFill>
          </p:grpSpPr>
          <p:sp>
            <p:nvSpPr>
              <p:cNvPr id="113" name="Freeform 110"/>
              <p:cNvSpPr>
                <a:spLocks noChangeArrowheads="1"/>
              </p:cNvSpPr>
              <p:nvPr/>
            </p:nvSpPr>
            <p:spPr bwMode="auto">
              <a:xfrm>
                <a:off x="20637" y="0"/>
                <a:ext cx="776288" cy="347663"/>
              </a:xfrm>
              <a:custGeom>
                <a:avLst/>
                <a:gdLst>
                  <a:gd name="T0" fmla="*/ 247 w 489"/>
                  <a:gd name="T1" fmla="*/ 219 h 219"/>
                  <a:gd name="T2" fmla="*/ 489 w 489"/>
                  <a:gd name="T3" fmla="*/ 110 h 219"/>
                  <a:gd name="T4" fmla="*/ 240 w 489"/>
                  <a:gd name="T5" fmla="*/ 0 h 219"/>
                  <a:gd name="T6" fmla="*/ 0 w 489"/>
                  <a:gd name="T7" fmla="*/ 107 h 219"/>
                  <a:gd name="T8" fmla="*/ 247 w 489"/>
                  <a:gd name="T9" fmla="*/ 219 h 21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9"/>
                  <a:gd name="T16" fmla="*/ 0 h 219"/>
                  <a:gd name="T17" fmla="*/ 489 w 489"/>
                  <a:gd name="T18" fmla="*/ 219 h 21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9" h="219">
                    <a:moveTo>
                      <a:pt x="247" y="219"/>
                    </a:moveTo>
                    <a:lnTo>
                      <a:pt x="489" y="110"/>
                    </a:lnTo>
                    <a:lnTo>
                      <a:pt x="240" y="0"/>
                    </a:lnTo>
                    <a:lnTo>
                      <a:pt x="0" y="107"/>
                    </a:lnTo>
                    <a:lnTo>
                      <a:pt x="247" y="219"/>
                    </a:lnTo>
                    <a:close/>
                  </a:path>
                </a:pathLst>
              </a:cu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zh-CN">
                  <a:solidFill>
                    <a:srgbClr val="000000"/>
                  </a:solidFill>
                  <a:latin typeface="Impact" pitchFamily="34" charset="0"/>
                  <a:ea typeface="微软雅黑" pitchFamily="34" charset="-122"/>
                  <a:sym typeface="Impact" pitchFamily="34" charset="0"/>
                </a:endParaRPr>
              </a:p>
            </p:txBody>
          </p:sp>
          <p:sp>
            <p:nvSpPr>
              <p:cNvPr id="114" name="Rectangle 111"/>
              <p:cNvSpPr>
                <a:spLocks noChangeArrowheads="1"/>
              </p:cNvSpPr>
              <p:nvPr/>
            </p:nvSpPr>
            <p:spPr bwMode="auto">
              <a:xfrm>
                <a:off x="30162" y="163513"/>
                <a:ext cx="22225" cy="255588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zh-CN">
                  <a:solidFill>
                    <a:srgbClr val="000000"/>
                  </a:solidFill>
                  <a:latin typeface="Impact" pitchFamily="34" charset="0"/>
                  <a:ea typeface="微软雅黑" pitchFamily="34" charset="-122"/>
                  <a:sym typeface="Impact" pitchFamily="34" charset="0"/>
                </a:endParaRPr>
              </a:p>
            </p:txBody>
          </p:sp>
          <p:sp>
            <p:nvSpPr>
              <p:cNvPr id="115" name="Freeform 112"/>
              <p:cNvSpPr>
                <a:spLocks noChangeArrowheads="1"/>
              </p:cNvSpPr>
              <p:nvPr/>
            </p:nvSpPr>
            <p:spPr bwMode="auto">
              <a:xfrm>
                <a:off x="3175" y="388938"/>
                <a:ext cx="76200" cy="77788"/>
              </a:xfrm>
              <a:custGeom>
                <a:avLst/>
                <a:gdLst>
                  <a:gd name="T0" fmla="*/ 0 w 48"/>
                  <a:gd name="T1" fmla="*/ 24 h 49"/>
                  <a:gd name="T2" fmla="*/ 0 w 48"/>
                  <a:gd name="T3" fmla="*/ 24 h 49"/>
                  <a:gd name="T4" fmla="*/ 0 w 48"/>
                  <a:gd name="T5" fmla="*/ 20 h 49"/>
                  <a:gd name="T6" fmla="*/ 2 w 48"/>
                  <a:gd name="T7" fmla="*/ 15 h 49"/>
                  <a:gd name="T8" fmla="*/ 4 w 48"/>
                  <a:gd name="T9" fmla="*/ 11 h 49"/>
                  <a:gd name="T10" fmla="*/ 7 w 48"/>
                  <a:gd name="T11" fmla="*/ 8 h 49"/>
                  <a:gd name="T12" fmla="*/ 11 w 48"/>
                  <a:gd name="T13" fmla="*/ 4 h 49"/>
                  <a:gd name="T14" fmla="*/ 15 w 48"/>
                  <a:gd name="T15" fmla="*/ 3 h 49"/>
                  <a:gd name="T16" fmla="*/ 19 w 48"/>
                  <a:gd name="T17" fmla="*/ 1 h 49"/>
                  <a:gd name="T18" fmla="*/ 25 w 48"/>
                  <a:gd name="T19" fmla="*/ 0 h 49"/>
                  <a:gd name="T20" fmla="*/ 25 w 48"/>
                  <a:gd name="T21" fmla="*/ 0 h 49"/>
                  <a:gd name="T22" fmla="*/ 29 w 48"/>
                  <a:gd name="T23" fmla="*/ 1 h 49"/>
                  <a:gd name="T24" fmla="*/ 34 w 48"/>
                  <a:gd name="T25" fmla="*/ 3 h 49"/>
                  <a:gd name="T26" fmla="*/ 38 w 48"/>
                  <a:gd name="T27" fmla="*/ 4 h 49"/>
                  <a:gd name="T28" fmla="*/ 41 w 48"/>
                  <a:gd name="T29" fmla="*/ 8 h 49"/>
                  <a:gd name="T30" fmla="*/ 44 w 48"/>
                  <a:gd name="T31" fmla="*/ 11 h 49"/>
                  <a:gd name="T32" fmla="*/ 46 w 48"/>
                  <a:gd name="T33" fmla="*/ 15 h 49"/>
                  <a:gd name="T34" fmla="*/ 48 w 48"/>
                  <a:gd name="T35" fmla="*/ 20 h 49"/>
                  <a:gd name="T36" fmla="*/ 48 w 48"/>
                  <a:gd name="T37" fmla="*/ 24 h 49"/>
                  <a:gd name="T38" fmla="*/ 48 w 48"/>
                  <a:gd name="T39" fmla="*/ 24 h 49"/>
                  <a:gd name="T40" fmla="*/ 48 w 48"/>
                  <a:gd name="T41" fmla="*/ 30 h 49"/>
                  <a:gd name="T42" fmla="*/ 46 w 48"/>
                  <a:gd name="T43" fmla="*/ 34 h 49"/>
                  <a:gd name="T44" fmla="*/ 44 w 48"/>
                  <a:gd name="T45" fmla="*/ 38 h 49"/>
                  <a:gd name="T46" fmla="*/ 41 w 48"/>
                  <a:gd name="T47" fmla="*/ 42 h 49"/>
                  <a:gd name="T48" fmla="*/ 38 w 48"/>
                  <a:gd name="T49" fmla="*/ 45 h 49"/>
                  <a:gd name="T50" fmla="*/ 34 w 48"/>
                  <a:gd name="T51" fmla="*/ 47 h 49"/>
                  <a:gd name="T52" fmla="*/ 29 w 48"/>
                  <a:gd name="T53" fmla="*/ 49 h 49"/>
                  <a:gd name="T54" fmla="*/ 25 w 48"/>
                  <a:gd name="T55" fmla="*/ 49 h 49"/>
                  <a:gd name="T56" fmla="*/ 25 w 48"/>
                  <a:gd name="T57" fmla="*/ 49 h 49"/>
                  <a:gd name="T58" fmla="*/ 19 w 48"/>
                  <a:gd name="T59" fmla="*/ 49 h 49"/>
                  <a:gd name="T60" fmla="*/ 15 w 48"/>
                  <a:gd name="T61" fmla="*/ 47 h 49"/>
                  <a:gd name="T62" fmla="*/ 11 w 48"/>
                  <a:gd name="T63" fmla="*/ 45 h 49"/>
                  <a:gd name="T64" fmla="*/ 7 w 48"/>
                  <a:gd name="T65" fmla="*/ 42 h 49"/>
                  <a:gd name="T66" fmla="*/ 4 w 48"/>
                  <a:gd name="T67" fmla="*/ 38 h 49"/>
                  <a:gd name="T68" fmla="*/ 2 w 48"/>
                  <a:gd name="T69" fmla="*/ 34 h 49"/>
                  <a:gd name="T70" fmla="*/ 0 w 48"/>
                  <a:gd name="T71" fmla="*/ 30 h 49"/>
                  <a:gd name="T72" fmla="*/ 0 w 48"/>
                  <a:gd name="T73" fmla="*/ 24 h 49"/>
                  <a:gd name="T74" fmla="*/ 0 w 48"/>
                  <a:gd name="T75" fmla="*/ 24 h 49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48"/>
                  <a:gd name="T115" fmla="*/ 0 h 49"/>
                  <a:gd name="T116" fmla="*/ 48 w 48"/>
                  <a:gd name="T117" fmla="*/ 49 h 49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48" h="49">
                    <a:moveTo>
                      <a:pt x="0" y="24"/>
                    </a:moveTo>
                    <a:lnTo>
                      <a:pt x="0" y="24"/>
                    </a:lnTo>
                    <a:lnTo>
                      <a:pt x="0" y="20"/>
                    </a:lnTo>
                    <a:lnTo>
                      <a:pt x="2" y="15"/>
                    </a:lnTo>
                    <a:lnTo>
                      <a:pt x="4" y="11"/>
                    </a:lnTo>
                    <a:lnTo>
                      <a:pt x="7" y="8"/>
                    </a:lnTo>
                    <a:lnTo>
                      <a:pt x="11" y="4"/>
                    </a:lnTo>
                    <a:lnTo>
                      <a:pt x="15" y="3"/>
                    </a:lnTo>
                    <a:lnTo>
                      <a:pt x="19" y="1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29" y="1"/>
                    </a:lnTo>
                    <a:lnTo>
                      <a:pt x="34" y="3"/>
                    </a:lnTo>
                    <a:lnTo>
                      <a:pt x="38" y="4"/>
                    </a:lnTo>
                    <a:lnTo>
                      <a:pt x="41" y="8"/>
                    </a:lnTo>
                    <a:lnTo>
                      <a:pt x="44" y="11"/>
                    </a:lnTo>
                    <a:lnTo>
                      <a:pt x="46" y="15"/>
                    </a:lnTo>
                    <a:lnTo>
                      <a:pt x="48" y="20"/>
                    </a:lnTo>
                    <a:lnTo>
                      <a:pt x="48" y="24"/>
                    </a:lnTo>
                    <a:lnTo>
                      <a:pt x="48" y="24"/>
                    </a:lnTo>
                    <a:lnTo>
                      <a:pt x="48" y="30"/>
                    </a:lnTo>
                    <a:lnTo>
                      <a:pt x="46" y="34"/>
                    </a:lnTo>
                    <a:lnTo>
                      <a:pt x="44" y="38"/>
                    </a:lnTo>
                    <a:lnTo>
                      <a:pt x="41" y="42"/>
                    </a:lnTo>
                    <a:lnTo>
                      <a:pt x="38" y="45"/>
                    </a:lnTo>
                    <a:lnTo>
                      <a:pt x="34" y="47"/>
                    </a:lnTo>
                    <a:lnTo>
                      <a:pt x="29" y="49"/>
                    </a:lnTo>
                    <a:lnTo>
                      <a:pt x="25" y="49"/>
                    </a:lnTo>
                    <a:lnTo>
                      <a:pt x="25" y="49"/>
                    </a:lnTo>
                    <a:lnTo>
                      <a:pt x="19" y="49"/>
                    </a:lnTo>
                    <a:lnTo>
                      <a:pt x="15" y="47"/>
                    </a:lnTo>
                    <a:lnTo>
                      <a:pt x="11" y="45"/>
                    </a:lnTo>
                    <a:lnTo>
                      <a:pt x="7" y="42"/>
                    </a:lnTo>
                    <a:lnTo>
                      <a:pt x="4" y="38"/>
                    </a:lnTo>
                    <a:lnTo>
                      <a:pt x="2" y="34"/>
                    </a:lnTo>
                    <a:lnTo>
                      <a:pt x="0" y="30"/>
                    </a:lnTo>
                    <a:lnTo>
                      <a:pt x="0" y="24"/>
                    </a:lnTo>
                    <a:lnTo>
                      <a:pt x="0" y="24"/>
                    </a:lnTo>
                    <a:close/>
                  </a:path>
                </a:pathLst>
              </a:cu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zh-CN">
                  <a:solidFill>
                    <a:srgbClr val="000000"/>
                  </a:solidFill>
                  <a:latin typeface="Impact" pitchFamily="34" charset="0"/>
                  <a:ea typeface="微软雅黑" pitchFamily="34" charset="-122"/>
                  <a:sym typeface="Impact" pitchFamily="34" charset="0"/>
                </a:endParaRPr>
              </a:p>
            </p:txBody>
          </p:sp>
          <p:sp>
            <p:nvSpPr>
              <p:cNvPr id="116" name="Freeform 113"/>
              <p:cNvSpPr>
                <a:spLocks noChangeArrowheads="1"/>
              </p:cNvSpPr>
              <p:nvPr/>
            </p:nvSpPr>
            <p:spPr bwMode="auto">
              <a:xfrm>
                <a:off x="33337" y="431800"/>
                <a:ext cx="46038" cy="169863"/>
              </a:xfrm>
              <a:custGeom>
                <a:avLst/>
                <a:gdLst>
                  <a:gd name="T0" fmla="*/ 17 w 29"/>
                  <a:gd name="T1" fmla="*/ 5 h 107"/>
                  <a:gd name="T2" fmla="*/ 17 w 29"/>
                  <a:gd name="T3" fmla="*/ 5 h 107"/>
                  <a:gd name="T4" fmla="*/ 19 w 29"/>
                  <a:gd name="T5" fmla="*/ 12 h 107"/>
                  <a:gd name="T6" fmla="*/ 22 w 29"/>
                  <a:gd name="T7" fmla="*/ 22 h 107"/>
                  <a:gd name="T8" fmla="*/ 25 w 29"/>
                  <a:gd name="T9" fmla="*/ 33 h 107"/>
                  <a:gd name="T10" fmla="*/ 27 w 29"/>
                  <a:gd name="T11" fmla="*/ 47 h 107"/>
                  <a:gd name="T12" fmla="*/ 29 w 29"/>
                  <a:gd name="T13" fmla="*/ 65 h 107"/>
                  <a:gd name="T14" fmla="*/ 29 w 29"/>
                  <a:gd name="T15" fmla="*/ 84 h 107"/>
                  <a:gd name="T16" fmla="*/ 27 w 29"/>
                  <a:gd name="T17" fmla="*/ 107 h 107"/>
                  <a:gd name="T18" fmla="*/ 0 w 29"/>
                  <a:gd name="T19" fmla="*/ 107 h 107"/>
                  <a:gd name="T20" fmla="*/ 0 w 29"/>
                  <a:gd name="T21" fmla="*/ 0 h 107"/>
                  <a:gd name="T22" fmla="*/ 0 w 29"/>
                  <a:gd name="T23" fmla="*/ 0 h 107"/>
                  <a:gd name="T24" fmla="*/ 8 w 29"/>
                  <a:gd name="T25" fmla="*/ 4 h 107"/>
                  <a:gd name="T26" fmla="*/ 14 w 29"/>
                  <a:gd name="T27" fmla="*/ 5 h 107"/>
                  <a:gd name="T28" fmla="*/ 15 w 29"/>
                  <a:gd name="T29" fmla="*/ 5 h 107"/>
                  <a:gd name="T30" fmla="*/ 17 w 29"/>
                  <a:gd name="T31" fmla="*/ 5 h 107"/>
                  <a:gd name="T32" fmla="*/ 17 w 29"/>
                  <a:gd name="T33" fmla="*/ 5 h 10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9"/>
                  <a:gd name="T52" fmla="*/ 0 h 107"/>
                  <a:gd name="T53" fmla="*/ 29 w 29"/>
                  <a:gd name="T54" fmla="*/ 107 h 10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9" h="107">
                    <a:moveTo>
                      <a:pt x="17" y="5"/>
                    </a:moveTo>
                    <a:lnTo>
                      <a:pt x="17" y="5"/>
                    </a:lnTo>
                    <a:lnTo>
                      <a:pt x="19" y="12"/>
                    </a:lnTo>
                    <a:lnTo>
                      <a:pt x="22" y="22"/>
                    </a:lnTo>
                    <a:lnTo>
                      <a:pt x="25" y="33"/>
                    </a:lnTo>
                    <a:lnTo>
                      <a:pt x="27" y="47"/>
                    </a:lnTo>
                    <a:lnTo>
                      <a:pt x="29" y="65"/>
                    </a:lnTo>
                    <a:lnTo>
                      <a:pt x="29" y="84"/>
                    </a:lnTo>
                    <a:lnTo>
                      <a:pt x="27" y="107"/>
                    </a:lnTo>
                    <a:lnTo>
                      <a:pt x="0" y="107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8" y="4"/>
                    </a:lnTo>
                    <a:lnTo>
                      <a:pt x="14" y="5"/>
                    </a:lnTo>
                    <a:lnTo>
                      <a:pt x="15" y="5"/>
                    </a:lnTo>
                    <a:lnTo>
                      <a:pt x="17" y="5"/>
                    </a:lnTo>
                    <a:lnTo>
                      <a:pt x="17" y="5"/>
                    </a:lnTo>
                    <a:close/>
                  </a:path>
                </a:pathLst>
              </a:cu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zh-CN">
                  <a:solidFill>
                    <a:srgbClr val="000000"/>
                  </a:solidFill>
                  <a:latin typeface="Impact" pitchFamily="34" charset="0"/>
                  <a:ea typeface="微软雅黑" pitchFamily="34" charset="-122"/>
                  <a:sym typeface="Impact" pitchFamily="34" charset="0"/>
                </a:endParaRPr>
              </a:p>
            </p:txBody>
          </p:sp>
          <p:sp>
            <p:nvSpPr>
              <p:cNvPr id="117" name="Freeform 114"/>
              <p:cNvSpPr>
                <a:spLocks noChangeArrowheads="1"/>
              </p:cNvSpPr>
              <p:nvPr/>
            </p:nvSpPr>
            <p:spPr bwMode="auto">
              <a:xfrm>
                <a:off x="0" y="431800"/>
                <a:ext cx="46038" cy="169863"/>
              </a:xfrm>
              <a:custGeom>
                <a:avLst/>
                <a:gdLst>
                  <a:gd name="T0" fmla="*/ 13 w 29"/>
                  <a:gd name="T1" fmla="*/ 5 h 107"/>
                  <a:gd name="T2" fmla="*/ 13 w 29"/>
                  <a:gd name="T3" fmla="*/ 5 h 107"/>
                  <a:gd name="T4" fmla="*/ 10 w 29"/>
                  <a:gd name="T5" fmla="*/ 12 h 107"/>
                  <a:gd name="T6" fmla="*/ 4 w 29"/>
                  <a:gd name="T7" fmla="*/ 33 h 107"/>
                  <a:gd name="T8" fmla="*/ 2 w 29"/>
                  <a:gd name="T9" fmla="*/ 47 h 107"/>
                  <a:gd name="T10" fmla="*/ 0 w 29"/>
                  <a:gd name="T11" fmla="*/ 65 h 107"/>
                  <a:gd name="T12" fmla="*/ 0 w 29"/>
                  <a:gd name="T13" fmla="*/ 84 h 107"/>
                  <a:gd name="T14" fmla="*/ 1 w 29"/>
                  <a:gd name="T15" fmla="*/ 107 h 107"/>
                  <a:gd name="T16" fmla="*/ 29 w 29"/>
                  <a:gd name="T17" fmla="*/ 107 h 107"/>
                  <a:gd name="T18" fmla="*/ 29 w 29"/>
                  <a:gd name="T19" fmla="*/ 0 h 107"/>
                  <a:gd name="T20" fmla="*/ 29 w 29"/>
                  <a:gd name="T21" fmla="*/ 0 h 107"/>
                  <a:gd name="T22" fmla="*/ 21 w 29"/>
                  <a:gd name="T23" fmla="*/ 4 h 107"/>
                  <a:gd name="T24" fmla="*/ 16 w 29"/>
                  <a:gd name="T25" fmla="*/ 5 h 107"/>
                  <a:gd name="T26" fmla="*/ 13 w 29"/>
                  <a:gd name="T27" fmla="*/ 5 h 107"/>
                  <a:gd name="T28" fmla="*/ 13 w 29"/>
                  <a:gd name="T29" fmla="*/ 5 h 107"/>
                  <a:gd name="T30" fmla="*/ 13 w 29"/>
                  <a:gd name="T31" fmla="*/ 5 h 107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29"/>
                  <a:gd name="T49" fmla="*/ 0 h 107"/>
                  <a:gd name="T50" fmla="*/ 29 w 29"/>
                  <a:gd name="T51" fmla="*/ 107 h 107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29" h="107">
                    <a:moveTo>
                      <a:pt x="13" y="5"/>
                    </a:moveTo>
                    <a:lnTo>
                      <a:pt x="13" y="5"/>
                    </a:lnTo>
                    <a:lnTo>
                      <a:pt x="10" y="12"/>
                    </a:lnTo>
                    <a:lnTo>
                      <a:pt x="4" y="33"/>
                    </a:lnTo>
                    <a:lnTo>
                      <a:pt x="2" y="47"/>
                    </a:lnTo>
                    <a:lnTo>
                      <a:pt x="0" y="65"/>
                    </a:lnTo>
                    <a:lnTo>
                      <a:pt x="0" y="84"/>
                    </a:lnTo>
                    <a:lnTo>
                      <a:pt x="1" y="107"/>
                    </a:lnTo>
                    <a:lnTo>
                      <a:pt x="29" y="107"/>
                    </a:lnTo>
                    <a:lnTo>
                      <a:pt x="29" y="0"/>
                    </a:lnTo>
                    <a:lnTo>
                      <a:pt x="29" y="0"/>
                    </a:lnTo>
                    <a:lnTo>
                      <a:pt x="21" y="4"/>
                    </a:lnTo>
                    <a:lnTo>
                      <a:pt x="16" y="5"/>
                    </a:lnTo>
                    <a:lnTo>
                      <a:pt x="13" y="5"/>
                    </a:lnTo>
                    <a:lnTo>
                      <a:pt x="13" y="5"/>
                    </a:lnTo>
                    <a:lnTo>
                      <a:pt x="13" y="5"/>
                    </a:lnTo>
                    <a:close/>
                  </a:path>
                </a:pathLst>
              </a:cu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zh-CN">
                  <a:solidFill>
                    <a:srgbClr val="000000"/>
                  </a:solidFill>
                  <a:latin typeface="Impact" pitchFamily="34" charset="0"/>
                  <a:ea typeface="微软雅黑" pitchFamily="34" charset="-122"/>
                  <a:sym typeface="Impact" pitchFamily="34" charset="0"/>
                </a:endParaRPr>
              </a:p>
            </p:txBody>
          </p:sp>
          <p:sp>
            <p:nvSpPr>
              <p:cNvPr id="118" name="Freeform 115"/>
              <p:cNvSpPr>
                <a:spLocks noChangeArrowheads="1"/>
              </p:cNvSpPr>
              <p:nvPr/>
            </p:nvSpPr>
            <p:spPr bwMode="auto">
              <a:xfrm>
                <a:off x="192087" y="277813"/>
                <a:ext cx="449263" cy="334963"/>
              </a:xfrm>
              <a:custGeom>
                <a:avLst/>
                <a:gdLst>
                  <a:gd name="T0" fmla="*/ 0 w 283"/>
                  <a:gd name="T1" fmla="*/ 0 h 211"/>
                  <a:gd name="T2" fmla="*/ 0 w 283"/>
                  <a:gd name="T3" fmla="*/ 0 h 211"/>
                  <a:gd name="T4" fmla="*/ 63 w 283"/>
                  <a:gd name="T5" fmla="*/ 29 h 211"/>
                  <a:gd name="T6" fmla="*/ 143 w 283"/>
                  <a:gd name="T7" fmla="*/ 67 h 211"/>
                  <a:gd name="T8" fmla="*/ 143 w 283"/>
                  <a:gd name="T9" fmla="*/ 67 h 211"/>
                  <a:gd name="T10" fmla="*/ 221 w 283"/>
                  <a:gd name="T11" fmla="*/ 29 h 211"/>
                  <a:gd name="T12" fmla="*/ 283 w 283"/>
                  <a:gd name="T13" fmla="*/ 0 h 211"/>
                  <a:gd name="T14" fmla="*/ 283 w 283"/>
                  <a:gd name="T15" fmla="*/ 163 h 211"/>
                  <a:gd name="T16" fmla="*/ 283 w 283"/>
                  <a:gd name="T17" fmla="*/ 163 h 211"/>
                  <a:gd name="T18" fmla="*/ 277 w 283"/>
                  <a:gd name="T19" fmla="*/ 170 h 211"/>
                  <a:gd name="T20" fmla="*/ 267 w 283"/>
                  <a:gd name="T21" fmla="*/ 177 h 211"/>
                  <a:gd name="T22" fmla="*/ 259 w 283"/>
                  <a:gd name="T23" fmla="*/ 182 h 211"/>
                  <a:gd name="T24" fmla="*/ 250 w 283"/>
                  <a:gd name="T25" fmla="*/ 188 h 211"/>
                  <a:gd name="T26" fmla="*/ 229 w 283"/>
                  <a:gd name="T27" fmla="*/ 196 h 211"/>
                  <a:gd name="T28" fmla="*/ 209 w 283"/>
                  <a:gd name="T29" fmla="*/ 201 h 211"/>
                  <a:gd name="T30" fmla="*/ 190 w 283"/>
                  <a:gd name="T31" fmla="*/ 205 h 211"/>
                  <a:gd name="T32" fmla="*/ 172 w 283"/>
                  <a:gd name="T33" fmla="*/ 208 h 211"/>
                  <a:gd name="T34" fmla="*/ 147 w 283"/>
                  <a:gd name="T35" fmla="*/ 211 h 211"/>
                  <a:gd name="T36" fmla="*/ 147 w 283"/>
                  <a:gd name="T37" fmla="*/ 211 h 211"/>
                  <a:gd name="T38" fmla="*/ 147 w 283"/>
                  <a:gd name="T39" fmla="*/ 211 h 211"/>
                  <a:gd name="T40" fmla="*/ 143 w 283"/>
                  <a:gd name="T41" fmla="*/ 211 h 211"/>
                  <a:gd name="T42" fmla="*/ 143 w 283"/>
                  <a:gd name="T43" fmla="*/ 211 h 211"/>
                  <a:gd name="T44" fmla="*/ 139 w 283"/>
                  <a:gd name="T45" fmla="*/ 211 h 211"/>
                  <a:gd name="T46" fmla="*/ 139 w 283"/>
                  <a:gd name="T47" fmla="*/ 211 h 211"/>
                  <a:gd name="T48" fmla="*/ 139 w 283"/>
                  <a:gd name="T49" fmla="*/ 211 h 211"/>
                  <a:gd name="T50" fmla="*/ 113 w 283"/>
                  <a:gd name="T51" fmla="*/ 208 h 211"/>
                  <a:gd name="T52" fmla="*/ 94 w 283"/>
                  <a:gd name="T53" fmla="*/ 205 h 211"/>
                  <a:gd name="T54" fmla="*/ 75 w 283"/>
                  <a:gd name="T55" fmla="*/ 201 h 211"/>
                  <a:gd name="T56" fmla="*/ 55 w 283"/>
                  <a:gd name="T57" fmla="*/ 196 h 211"/>
                  <a:gd name="T58" fmla="*/ 36 w 283"/>
                  <a:gd name="T59" fmla="*/ 188 h 211"/>
                  <a:gd name="T60" fmla="*/ 26 w 283"/>
                  <a:gd name="T61" fmla="*/ 182 h 211"/>
                  <a:gd name="T62" fmla="*/ 17 w 283"/>
                  <a:gd name="T63" fmla="*/ 177 h 211"/>
                  <a:gd name="T64" fmla="*/ 9 w 283"/>
                  <a:gd name="T65" fmla="*/ 170 h 211"/>
                  <a:gd name="T66" fmla="*/ 0 w 283"/>
                  <a:gd name="T67" fmla="*/ 163 h 211"/>
                  <a:gd name="T68" fmla="*/ 0 w 283"/>
                  <a:gd name="T69" fmla="*/ 0 h 211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83"/>
                  <a:gd name="T106" fmla="*/ 0 h 211"/>
                  <a:gd name="T107" fmla="*/ 283 w 283"/>
                  <a:gd name="T108" fmla="*/ 211 h 211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83" h="211">
                    <a:moveTo>
                      <a:pt x="0" y="0"/>
                    </a:moveTo>
                    <a:lnTo>
                      <a:pt x="0" y="0"/>
                    </a:lnTo>
                    <a:lnTo>
                      <a:pt x="63" y="29"/>
                    </a:lnTo>
                    <a:lnTo>
                      <a:pt x="143" y="67"/>
                    </a:lnTo>
                    <a:lnTo>
                      <a:pt x="143" y="67"/>
                    </a:lnTo>
                    <a:lnTo>
                      <a:pt x="221" y="29"/>
                    </a:lnTo>
                    <a:lnTo>
                      <a:pt x="283" y="0"/>
                    </a:lnTo>
                    <a:lnTo>
                      <a:pt x="283" y="163"/>
                    </a:lnTo>
                    <a:lnTo>
                      <a:pt x="283" y="163"/>
                    </a:lnTo>
                    <a:lnTo>
                      <a:pt x="277" y="170"/>
                    </a:lnTo>
                    <a:lnTo>
                      <a:pt x="267" y="177"/>
                    </a:lnTo>
                    <a:lnTo>
                      <a:pt x="259" y="182"/>
                    </a:lnTo>
                    <a:lnTo>
                      <a:pt x="250" y="188"/>
                    </a:lnTo>
                    <a:lnTo>
                      <a:pt x="229" y="196"/>
                    </a:lnTo>
                    <a:lnTo>
                      <a:pt x="209" y="201"/>
                    </a:lnTo>
                    <a:lnTo>
                      <a:pt x="190" y="205"/>
                    </a:lnTo>
                    <a:lnTo>
                      <a:pt x="172" y="208"/>
                    </a:lnTo>
                    <a:lnTo>
                      <a:pt x="147" y="211"/>
                    </a:lnTo>
                    <a:lnTo>
                      <a:pt x="147" y="211"/>
                    </a:lnTo>
                    <a:lnTo>
                      <a:pt x="147" y="211"/>
                    </a:lnTo>
                    <a:lnTo>
                      <a:pt x="143" y="211"/>
                    </a:lnTo>
                    <a:lnTo>
                      <a:pt x="143" y="211"/>
                    </a:lnTo>
                    <a:lnTo>
                      <a:pt x="139" y="211"/>
                    </a:lnTo>
                    <a:lnTo>
                      <a:pt x="139" y="211"/>
                    </a:lnTo>
                    <a:lnTo>
                      <a:pt x="139" y="211"/>
                    </a:lnTo>
                    <a:lnTo>
                      <a:pt x="113" y="208"/>
                    </a:lnTo>
                    <a:lnTo>
                      <a:pt x="94" y="205"/>
                    </a:lnTo>
                    <a:lnTo>
                      <a:pt x="75" y="201"/>
                    </a:lnTo>
                    <a:lnTo>
                      <a:pt x="55" y="196"/>
                    </a:lnTo>
                    <a:lnTo>
                      <a:pt x="36" y="188"/>
                    </a:lnTo>
                    <a:lnTo>
                      <a:pt x="26" y="182"/>
                    </a:lnTo>
                    <a:lnTo>
                      <a:pt x="17" y="177"/>
                    </a:lnTo>
                    <a:lnTo>
                      <a:pt x="9" y="170"/>
                    </a:lnTo>
                    <a:lnTo>
                      <a:pt x="0" y="163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zh-CN">
                  <a:solidFill>
                    <a:srgbClr val="000000"/>
                  </a:solidFill>
                  <a:latin typeface="Impact" pitchFamily="34" charset="0"/>
                  <a:ea typeface="微软雅黑" pitchFamily="34" charset="-122"/>
                  <a:sym typeface="Impact" pitchFamily="34" charset="0"/>
                </a:endParaRPr>
              </a:p>
            </p:txBody>
          </p:sp>
        </p:grpSp>
        <p:sp>
          <p:nvSpPr>
            <p:cNvPr id="20" name="Freeform 116"/>
            <p:cNvSpPr>
              <a:spLocks noEditPoints="1" noChangeArrowheads="1"/>
            </p:cNvSpPr>
            <p:nvPr/>
          </p:nvSpPr>
          <p:spPr bwMode="auto">
            <a:xfrm>
              <a:off x="5232594" y="1281515"/>
              <a:ext cx="258052" cy="329505"/>
            </a:xfrm>
            <a:custGeom>
              <a:avLst/>
              <a:gdLst>
                <a:gd name="T0" fmla="*/ 2147483647 w 247"/>
                <a:gd name="T1" fmla="*/ 2147483647 h 310"/>
                <a:gd name="T2" fmla="*/ 2147483647 w 247"/>
                <a:gd name="T3" fmla="*/ 2147483647 h 310"/>
                <a:gd name="T4" fmla="*/ 2147483647 w 247"/>
                <a:gd name="T5" fmla="*/ 2147483647 h 310"/>
                <a:gd name="T6" fmla="*/ 2147483647 w 247"/>
                <a:gd name="T7" fmla="*/ 2147483647 h 310"/>
                <a:gd name="T8" fmla="*/ 2147483647 w 247"/>
                <a:gd name="T9" fmla="*/ 2147483647 h 310"/>
                <a:gd name="T10" fmla="*/ 2147483647 w 247"/>
                <a:gd name="T11" fmla="*/ 2147483647 h 310"/>
                <a:gd name="T12" fmla="*/ 2147483647 w 247"/>
                <a:gd name="T13" fmla="*/ 2147483647 h 310"/>
                <a:gd name="T14" fmla="*/ 2147483647 w 247"/>
                <a:gd name="T15" fmla="*/ 0 h 310"/>
                <a:gd name="T16" fmla="*/ 2147483647 w 247"/>
                <a:gd name="T17" fmla="*/ 2147483647 h 310"/>
                <a:gd name="T18" fmla="*/ 2147483647 w 247"/>
                <a:gd name="T19" fmla="*/ 2147483647 h 310"/>
                <a:gd name="T20" fmla="*/ 2147483647 w 247"/>
                <a:gd name="T21" fmla="*/ 2147483647 h 310"/>
                <a:gd name="T22" fmla="*/ 2147483647 w 247"/>
                <a:gd name="T23" fmla="*/ 2147483647 h 310"/>
                <a:gd name="T24" fmla="*/ 2147483647 w 247"/>
                <a:gd name="T25" fmla="*/ 2147483647 h 310"/>
                <a:gd name="T26" fmla="*/ 2147483647 w 247"/>
                <a:gd name="T27" fmla="*/ 2147483647 h 310"/>
                <a:gd name="T28" fmla="*/ 2147483647 w 247"/>
                <a:gd name="T29" fmla="*/ 2147483647 h 310"/>
                <a:gd name="T30" fmla="*/ 2147483647 w 247"/>
                <a:gd name="T31" fmla="*/ 2147483647 h 310"/>
                <a:gd name="T32" fmla="*/ 2147483647 w 247"/>
                <a:gd name="T33" fmla="*/ 2147483647 h 310"/>
                <a:gd name="T34" fmla="*/ 2147483647 w 247"/>
                <a:gd name="T35" fmla="*/ 2147483647 h 310"/>
                <a:gd name="T36" fmla="*/ 2147483647 w 247"/>
                <a:gd name="T37" fmla="*/ 2147483647 h 310"/>
                <a:gd name="T38" fmla="*/ 2147483647 w 247"/>
                <a:gd name="T39" fmla="*/ 2147483647 h 310"/>
                <a:gd name="T40" fmla="*/ 2147483647 w 247"/>
                <a:gd name="T41" fmla="*/ 2147483647 h 310"/>
                <a:gd name="T42" fmla="*/ 2147483647 w 247"/>
                <a:gd name="T43" fmla="*/ 2147483647 h 310"/>
                <a:gd name="T44" fmla="*/ 2147483647 w 247"/>
                <a:gd name="T45" fmla="*/ 2147483647 h 310"/>
                <a:gd name="T46" fmla="*/ 2147483647 w 247"/>
                <a:gd name="T47" fmla="*/ 2147483647 h 310"/>
                <a:gd name="T48" fmla="*/ 2147483647 w 247"/>
                <a:gd name="T49" fmla="*/ 2147483647 h 310"/>
                <a:gd name="T50" fmla="*/ 2147483647 w 247"/>
                <a:gd name="T51" fmla="*/ 2147483647 h 310"/>
                <a:gd name="T52" fmla="*/ 2147483647 w 247"/>
                <a:gd name="T53" fmla="*/ 2147483647 h 310"/>
                <a:gd name="T54" fmla="*/ 2147483647 w 247"/>
                <a:gd name="T55" fmla="*/ 2147483647 h 310"/>
                <a:gd name="T56" fmla="*/ 2147483647 w 247"/>
                <a:gd name="T57" fmla="*/ 2147483647 h 310"/>
                <a:gd name="T58" fmla="*/ 2147483647 w 247"/>
                <a:gd name="T59" fmla="*/ 2147483647 h 310"/>
                <a:gd name="T60" fmla="*/ 2147483647 w 247"/>
                <a:gd name="T61" fmla="*/ 2147483647 h 310"/>
                <a:gd name="T62" fmla="*/ 2147483647 w 247"/>
                <a:gd name="T63" fmla="*/ 2147483647 h 310"/>
                <a:gd name="T64" fmla="*/ 2147483647 w 247"/>
                <a:gd name="T65" fmla="*/ 2147483647 h 310"/>
                <a:gd name="T66" fmla="*/ 2147483647 w 247"/>
                <a:gd name="T67" fmla="*/ 2147483647 h 310"/>
                <a:gd name="T68" fmla="*/ 2147483647 w 247"/>
                <a:gd name="T69" fmla="*/ 2147483647 h 310"/>
                <a:gd name="T70" fmla="*/ 2147483647 w 247"/>
                <a:gd name="T71" fmla="*/ 2147483647 h 310"/>
                <a:gd name="T72" fmla="*/ 2147483647 w 247"/>
                <a:gd name="T73" fmla="*/ 2147483647 h 310"/>
                <a:gd name="T74" fmla="*/ 2147483647 w 247"/>
                <a:gd name="T75" fmla="*/ 2147483647 h 310"/>
                <a:gd name="T76" fmla="*/ 2147483647 w 247"/>
                <a:gd name="T77" fmla="*/ 2147483647 h 310"/>
                <a:gd name="T78" fmla="*/ 2147483647 w 247"/>
                <a:gd name="T79" fmla="*/ 2147483647 h 310"/>
                <a:gd name="T80" fmla="*/ 2147483647 w 247"/>
                <a:gd name="T81" fmla="*/ 2147483647 h 310"/>
                <a:gd name="T82" fmla="*/ 2147483647 w 247"/>
                <a:gd name="T83" fmla="*/ 2147483647 h 310"/>
                <a:gd name="T84" fmla="*/ 2147483647 w 247"/>
                <a:gd name="T85" fmla="*/ 2147483647 h 310"/>
                <a:gd name="T86" fmla="*/ 2147483647 w 247"/>
                <a:gd name="T87" fmla="*/ 2147483647 h 310"/>
                <a:gd name="T88" fmla="*/ 2147483647 w 247"/>
                <a:gd name="T89" fmla="*/ 2147483647 h 310"/>
                <a:gd name="T90" fmla="*/ 2147483647 w 247"/>
                <a:gd name="T91" fmla="*/ 2147483647 h 310"/>
                <a:gd name="T92" fmla="*/ 2147483647 w 247"/>
                <a:gd name="T93" fmla="*/ 2147483647 h 310"/>
                <a:gd name="T94" fmla="*/ 2147483647 w 247"/>
                <a:gd name="T95" fmla="*/ 2147483647 h 31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47"/>
                <a:gd name="T145" fmla="*/ 0 h 310"/>
                <a:gd name="T146" fmla="*/ 247 w 247"/>
                <a:gd name="T147" fmla="*/ 310 h 31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47" h="310">
                  <a:moveTo>
                    <a:pt x="80" y="150"/>
                  </a:moveTo>
                  <a:lnTo>
                    <a:pt x="80" y="150"/>
                  </a:lnTo>
                  <a:lnTo>
                    <a:pt x="82" y="150"/>
                  </a:lnTo>
                  <a:lnTo>
                    <a:pt x="84" y="146"/>
                  </a:lnTo>
                  <a:lnTo>
                    <a:pt x="86" y="140"/>
                  </a:lnTo>
                  <a:lnTo>
                    <a:pt x="87" y="132"/>
                  </a:lnTo>
                  <a:lnTo>
                    <a:pt x="87" y="59"/>
                  </a:lnTo>
                  <a:lnTo>
                    <a:pt x="82" y="55"/>
                  </a:lnTo>
                  <a:lnTo>
                    <a:pt x="80" y="50"/>
                  </a:lnTo>
                  <a:lnTo>
                    <a:pt x="79" y="50"/>
                  </a:lnTo>
                  <a:lnTo>
                    <a:pt x="79" y="17"/>
                  </a:lnTo>
                  <a:lnTo>
                    <a:pt x="80" y="17"/>
                  </a:lnTo>
                  <a:lnTo>
                    <a:pt x="80" y="16"/>
                  </a:lnTo>
                  <a:lnTo>
                    <a:pt x="80" y="13"/>
                  </a:lnTo>
                  <a:lnTo>
                    <a:pt x="83" y="10"/>
                  </a:lnTo>
                  <a:lnTo>
                    <a:pt x="87" y="6"/>
                  </a:lnTo>
                  <a:lnTo>
                    <a:pt x="92" y="5"/>
                  </a:lnTo>
                  <a:lnTo>
                    <a:pt x="107" y="1"/>
                  </a:lnTo>
                  <a:lnTo>
                    <a:pt x="125" y="0"/>
                  </a:lnTo>
                  <a:lnTo>
                    <a:pt x="141" y="1"/>
                  </a:lnTo>
                  <a:lnTo>
                    <a:pt x="156" y="5"/>
                  </a:lnTo>
                  <a:lnTo>
                    <a:pt x="162" y="6"/>
                  </a:lnTo>
                  <a:lnTo>
                    <a:pt x="166" y="10"/>
                  </a:lnTo>
                  <a:lnTo>
                    <a:pt x="168" y="13"/>
                  </a:lnTo>
                  <a:lnTo>
                    <a:pt x="168" y="16"/>
                  </a:lnTo>
                  <a:lnTo>
                    <a:pt x="168" y="17"/>
                  </a:lnTo>
                  <a:lnTo>
                    <a:pt x="170" y="17"/>
                  </a:lnTo>
                  <a:lnTo>
                    <a:pt x="170" y="50"/>
                  </a:lnTo>
                  <a:lnTo>
                    <a:pt x="168" y="50"/>
                  </a:lnTo>
                  <a:lnTo>
                    <a:pt x="168" y="52"/>
                  </a:lnTo>
                  <a:lnTo>
                    <a:pt x="166" y="55"/>
                  </a:lnTo>
                  <a:lnTo>
                    <a:pt x="162" y="58"/>
                  </a:lnTo>
                  <a:lnTo>
                    <a:pt x="156" y="59"/>
                  </a:lnTo>
                  <a:lnTo>
                    <a:pt x="156" y="132"/>
                  </a:lnTo>
                  <a:lnTo>
                    <a:pt x="156" y="136"/>
                  </a:lnTo>
                  <a:lnTo>
                    <a:pt x="157" y="140"/>
                  </a:lnTo>
                  <a:lnTo>
                    <a:pt x="160" y="146"/>
                  </a:lnTo>
                  <a:lnTo>
                    <a:pt x="164" y="150"/>
                  </a:lnTo>
                  <a:lnTo>
                    <a:pt x="166" y="150"/>
                  </a:lnTo>
                  <a:lnTo>
                    <a:pt x="175" y="158"/>
                  </a:lnTo>
                  <a:lnTo>
                    <a:pt x="190" y="171"/>
                  </a:lnTo>
                  <a:lnTo>
                    <a:pt x="206" y="189"/>
                  </a:lnTo>
                  <a:lnTo>
                    <a:pt x="222" y="211"/>
                  </a:lnTo>
                  <a:lnTo>
                    <a:pt x="231" y="222"/>
                  </a:lnTo>
                  <a:lnTo>
                    <a:pt x="236" y="232"/>
                  </a:lnTo>
                  <a:lnTo>
                    <a:pt x="241" y="243"/>
                  </a:lnTo>
                  <a:lnTo>
                    <a:pt x="246" y="253"/>
                  </a:lnTo>
                  <a:lnTo>
                    <a:pt x="247" y="262"/>
                  </a:lnTo>
                  <a:lnTo>
                    <a:pt x="246" y="272"/>
                  </a:lnTo>
                  <a:lnTo>
                    <a:pt x="243" y="278"/>
                  </a:lnTo>
                  <a:lnTo>
                    <a:pt x="240" y="282"/>
                  </a:lnTo>
                  <a:lnTo>
                    <a:pt x="236" y="285"/>
                  </a:lnTo>
                  <a:lnTo>
                    <a:pt x="221" y="293"/>
                  </a:lnTo>
                  <a:lnTo>
                    <a:pt x="205" y="300"/>
                  </a:lnTo>
                  <a:lnTo>
                    <a:pt x="187" y="304"/>
                  </a:lnTo>
                  <a:lnTo>
                    <a:pt x="171" y="307"/>
                  </a:lnTo>
                  <a:lnTo>
                    <a:pt x="155" y="310"/>
                  </a:lnTo>
                  <a:lnTo>
                    <a:pt x="141" y="310"/>
                  </a:lnTo>
                  <a:lnTo>
                    <a:pt x="124" y="310"/>
                  </a:lnTo>
                  <a:lnTo>
                    <a:pt x="113" y="310"/>
                  </a:lnTo>
                  <a:lnTo>
                    <a:pt x="95" y="310"/>
                  </a:lnTo>
                  <a:lnTo>
                    <a:pt x="74" y="307"/>
                  </a:lnTo>
                  <a:lnTo>
                    <a:pt x="51" y="303"/>
                  </a:lnTo>
                  <a:lnTo>
                    <a:pt x="51" y="282"/>
                  </a:lnTo>
                  <a:lnTo>
                    <a:pt x="63" y="285"/>
                  </a:lnTo>
                  <a:lnTo>
                    <a:pt x="72" y="287"/>
                  </a:lnTo>
                  <a:lnTo>
                    <a:pt x="83" y="287"/>
                  </a:lnTo>
                  <a:lnTo>
                    <a:pt x="72" y="284"/>
                  </a:lnTo>
                  <a:lnTo>
                    <a:pt x="61" y="280"/>
                  </a:lnTo>
                  <a:lnTo>
                    <a:pt x="51" y="274"/>
                  </a:lnTo>
                  <a:lnTo>
                    <a:pt x="51" y="211"/>
                  </a:lnTo>
                  <a:lnTo>
                    <a:pt x="60" y="199"/>
                  </a:lnTo>
                  <a:lnTo>
                    <a:pt x="68" y="189"/>
                  </a:lnTo>
                  <a:lnTo>
                    <a:pt x="76" y="180"/>
                  </a:lnTo>
                  <a:lnTo>
                    <a:pt x="68" y="186"/>
                  </a:lnTo>
                  <a:lnTo>
                    <a:pt x="51" y="203"/>
                  </a:lnTo>
                  <a:lnTo>
                    <a:pt x="51" y="178"/>
                  </a:lnTo>
                  <a:lnTo>
                    <a:pt x="68" y="159"/>
                  </a:lnTo>
                  <a:lnTo>
                    <a:pt x="80" y="150"/>
                  </a:lnTo>
                  <a:close/>
                  <a:moveTo>
                    <a:pt x="51" y="303"/>
                  </a:moveTo>
                  <a:lnTo>
                    <a:pt x="51" y="303"/>
                  </a:lnTo>
                  <a:lnTo>
                    <a:pt x="40" y="299"/>
                  </a:lnTo>
                  <a:lnTo>
                    <a:pt x="30" y="296"/>
                  </a:lnTo>
                  <a:lnTo>
                    <a:pt x="21" y="291"/>
                  </a:lnTo>
                  <a:lnTo>
                    <a:pt x="11" y="285"/>
                  </a:lnTo>
                  <a:lnTo>
                    <a:pt x="6" y="281"/>
                  </a:lnTo>
                  <a:lnTo>
                    <a:pt x="3" y="276"/>
                  </a:lnTo>
                  <a:lnTo>
                    <a:pt x="2" y="270"/>
                  </a:lnTo>
                  <a:lnTo>
                    <a:pt x="0" y="265"/>
                  </a:lnTo>
                  <a:lnTo>
                    <a:pt x="0" y="258"/>
                  </a:lnTo>
                  <a:lnTo>
                    <a:pt x="3" y="251"/>
                  </a:lnTo>
                  <a:lnTo>
                    <a:pt x="9" y="236"/>
                  </a:lnTo>
                  <a:lnTo>
                    <a:pt x="17" y="222"/>
                  </a:lnTo>
                  <a:lnTo>
                    <a:pt x="27" y="205"/>
                  </a:lnTo>
                  <a:lnTo>
                    <a:pt x="38" y="192"/>
                  </a:lnTo>
                  <a:lnTo>
                    <a:pt x="51" y="178"/>
                  </a:lnTo>
                  <a:lnTo>
                    <a:pt x="51" y="203"/>
                  </a:lnTo>
                  <a:lnTo>
                    <a:pt x="38" y="215"/>
                  </a:lnTo>
                  <a:lnTo>
                    <a:pt x="27" y="228"/>
                  </a:lnTo>
                  <a:lnTo>
                    <a:pt x="23" y="235"/>
                  </a:lnTo>
                  <a:lnTo>
                    <a:pt x="21" y="242"/>
                  </a:lnTo>
                  <a:lnTo>
                    <a:pt x="18" y="249"/>
                  </a:lnTo>
                  <a:lnTo>
                    <a:pt x="18" y="255"/>
                  </a:lnTo>
                  <a:lnTo>
                    <a:pt x="18" y="261"/>
                  </a:lnTo>
                  <a:lnTo>
                    <a:pt x="21" y="266"/>
                  </a:lnTo>
                  <a:lnTo>
                    <a:pt x="23" y="270"/>
                  </a:lnTo>
                  <a:lnTo>
                    <a:pt x="27" y="273"/>
                  </a:lnTo>
                  <a:lnTo>
                    <a:pt x="38" y="278"/>
                  </a:lnTo>
                  <a:lnTo>
                    <a:pt x="51" y="282"/>
                  </a:lnTo>
                  <a:lnTo>
                    <a:pt x="51" y="303"/>
                  </a:lnTo>
                  <a:close/>
                  <a:moveTo>
                    <a:pt x="51" y="211"/>
                  </a:moveTo>
                  <a:lnTo>
                    <a:pt x="51" y="211"/>
                  </a:lnTo>
                  <a:lnTo>
                    <a:pt x="44" y="222"/>
                  </a:lnTo>
                  <a:lnTo>
                    <a:pt x="38" y="232"/>
                  </a:lnTo>
                  <a:lnTo>
                    <a:pt x="34" y="243"/>
                  </a:lnTo>
                  <a:lnTo>
                    <a:pt x="33" y="253"/>
                  </a:lnTo>
                  <a:lnTo>
                    <a:pt x="36" y="259"/>
                  </a:lnTo>
                  <a:lnTo>
                    <a:pt x="38" y="265"/>
                  </a:lnTo>
                  <a:lnTo>
                    <a:pt x="44" y="270"/>
                  </a:lnTo>
                  <a:lnTo>
                    <a:pt x="51" y="274"/>
                  </a:lnTo>
                  <a:lnTo>
                    <a:pt x="51" y="211"/>
                  </a:lnTo>
                  <a:close/>
                </a:path>
              </a:pathLst>
            </a:custGeom>
            <a:solidFill>
              <a:schemeClr val="bg1">
                <a:alpha val="7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grpSp>
          <p:nvGrpSpPr>
            <p:cNvPr id="21" name="组合 204"/>
            <p:cNvGrpSpPr>
              <a:grpSpLocks/>
            </p:cNvGrpSpPr>
            <p:nvPr/>
          </p:nvGrpSpPr>
          <p:grpSpPr bwMode="auto">
            <a:xfrm>
              <a:off x="3378365" y="1169908"/>
              <a:ext cx="266377" cy="409225"/>
              <a:chOff x="0" y="0"/>
              <a:chExt cx="404813" cy="611188"/>
            </a:xfrm>
            <a:solidFill>
              <a:schemeClr val="bg1">
                <a:alpha val="70000"/>
              </a:schemeClr>
            </a:solidFill>
          </p:grpSpPr>
          <p:sp>
            <p:nvSpPr>
              <p:cNvPr id="109" name="Freeform 117"/>
              <p:cNvSpPr>
                <a:spLocks noChangeArrowheads="1"/>
              </p:cNvSpPr>
              <p:nvPr/>
            </p:nvSpPr>
            <p:spPr bwMode="auto">
              <a:xfrm>
                <a:off x="123825" y="49212"/>
                <a:ext cx="139700" cy="139700"/>
              </a:xfrm>
              <a:custGeom>
                <a:avLst/>
                <a:gdLst>
                  <a:gd name="T0" fmla="*/ 88 w 88"/>
                  <a:gd name="T1" fmla="*/ 44 h 88"/>
                  <a:gd name="T2" fmla="*/ 88 w 88"/>
                  <a:gd name="T3" fmla="*/ 44 h 88"/>
                  <a:gd name="T4" fmla="*/ 86 w 88"/>
                  <a:gd name="T5" fmla="*/ 36 h 88"/>
                  <a:gd name="T6" fmla="*/ 83 w 88"/>
                  <a:gd name="T7" fmla="*/ 27 h 88"/>
                  <a:gd name="T8" fmla="*/ 79 w 88"/>
                  <a:gd name="T9" fmla="*/ 19 h 88"/>
                  <a:gd name="T10" fmla="*/ 74 w 88"/>
                  <a:gd name="T11" fmla="*/ 13 h 88"/>
                  <a:gd name="T12" fmla="*/ 67 w 88"/>
                  <a:gd name="T13" fmla="*/ 7 h 88"/>
                  <a:gd name="T14" fmla="*/ 60 w 88"/>
                  <a:gd name="T15" fmla="*/ 3 h 88"/>
                  <a:gd name="T16" fmla="*/ 52 w 88"/>
                  <a:gd name="T17" fmla="*/ 0 h 88"/>
                  <a:gd name="T18" fmla="*/ 43 w 88"/>
                  <a:gd name="T19" fmla="*/ 0 h 88"/>
                  <a:gd name="T20" fmla="*/ 43 w 88"/>
                  <a:gd name="T21" fmla="*/ 0 h 88"/>
                  <a:gd name="T22" fmla="*/ 35 w 88"/>
                  <a:gd name="T23" fmla="*/ 0 h 88"/>
                  <a:gd name="T24" fmla="*/ 27 w 88"/>
                  <a:gd name="T25" fmla="*/ 3 h 88"/>
                  <a:gd name="T26" fmla="*/ 18 w 88"/>
                  <a:gd name="T27" fmla="*/ 7 h 88"/>
                  <a:gd name="T28" fmla="*/ 12 w 88"/>
                  <a:gd name="T29" fmla="*/ 13 h 88"/>
                  <a:gd name="T30" fmla="*/ 6 w 88"/>
                  <a:gd name="T31" fmla="*/ 19 h 88"/>
                  <a:gd name="T32" fmla="*/ 2 w 88"/>
                  <a:gd name="T33" fmla="*/ 27 h 88"/>
                  <a:gd name="T34" fmla="*/ 0 w 88"/>
                  <a:gd name="T35" fmla="*/ 36 h 88"/>
                  <a:gd name="T36" fmla="*/ 0 w 88"/>
                  <a:gd name="T37" fmla="*/ 44 h 88"/>
                  <a:gd name="T38" fmla="*/ 0 w 88"/>
                  <a:gd name="T39" fmla="*/ 44 h 88"/>
                  <a:gd name="T40" fmla="*/ 0 w 88"/>
                  <a:gd name="T41" fmla="*/ 53 h 88"/>
                  <a:gd name="T42" fmla="*/ 2 w 88"/>
                  <a:gd name="T43" fmla="*/ 61 h 88"/>
                  <a:gd name="T44" fmla="*/ 6 w 88"/>
                  <a:gd name="T45" fmla="*/ 68 h 88"/>
                  <a:gd name="T46" fmla="*/ 12 w 88"/>
                  <a:gd name="T47" fmla="*/ 75 h 88"/>
                  <a:gd name="T48" fmla="*/ 18 w 88"/>
                  <a:gd name="T49" fmla="*/ 80 h 88"/>
                  <a:gd name="T50" fmla="*/ 27 w 88"/>
                  <a:gd name="T51" fmla="*/ 84 h 88"/>
                  <a:gd name="T52" fmla="*/ 35 w 88"/>
                  <a:gd name="T53" fmla="*/ 87 h 88"/>
                  <a:gd name="T54" fmla="*/ 43 w 88"/>
                  <a:gd name="T55" fmla="*/ 88 h 88"/>
                  <a:gd name="T56" fmla="*/ 43 w 88"/>
                  <a:gd name="T57" fmla="*/ 88 h 88"/>
                  <a:gd name="T58" fmla="*/ 52 w 88"/>
                  <a:gd name="T59" fmla="*/ 87 h 88"/>
                  <a:gd name="T60" fmla="*/ 60 w 88"/>
                  <a:gd name="T61" fmla="*/ 84 h 88"/>
                  <a:gd name="T62" fmla="*/ 67 w 88"/>
                  <a:gd name="T63" fmla="*/ 80 h 88"/>
                  <a:gd name="T64" fmla="*/ 74 w 88"/>
                  <a:gd name="T65" fmla="*/ 75 h 88"/>
                  <a:gd name="T66" fmla="*/ 79 w 88"/>
                  <a:gd name="T67" fmla="*/ 68 h 88"/>
                  <a:gd name="T68" fmla="*/ 83 w 88"/>
                  <a:gd name="T69" fmla="*/ 61 h 88"/>
                  <a:gd name="T70" fmla="*/ 86 w 88"/>
                  <a:gd name="T71" fmla="*/ 53 h 88"/>
                  <a:gd name="T72" fmla="*/ 88 w 88"/>
                  <a:gd name="T73" fmla="*/ 44 h 88"/>
                  <a:gd name="T74" fmla="*/ 88 w 88"/>
                  <a:gd name="T75" fmla="*/ 44 h 88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88"/>
                  <a:gd name="T115" fmla="*/ 0 h 88"/>
                  <a:gd name="T116" fmla="*/ 88 w 88"/>
                  <a:gd name="T117" fmla="*/ 88 h 88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88" h="88">
                    <a:moveTo>
                      <a:pt x="88" y="44"/>
                    </a:moveTo>
                    <a:lnTo>
                      <a:pt x="88" y="44"/>
                    </a:lnTo>
                    <a:lnTo>
                      <a:pt x="86" y="36"/>
                    </a:lnTo>
                    <a:lnTo>
                      <a:pt x="83" y="27"/>
                    </a:lnTo>
                    <a:lnTo>
                      <a:pt x="79" y="19"/>
                    </a:lnTo>
                    <a:lnTo>
                      <a:pt x="74" y="13"/>
                    </a:lnTo>
                    <a:lnTo>
                      <a:pt x="67" y="7"/>
                    </a:lnTo>
                    <a:lnTo>
                      <a:pt x="60" y="3"/>
                    </a:lnTo>
                    <a:lnTo>
                      <a:pt x="52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35" y="0"/>
                    </a:lnTo>
                    <a:lnTo>
                      <a:pt x="27" y="3"/>
                    </a:lnTo>
                    <a:lnTo>
                      <a:pt x="18" y="7"/>
                    </a:lnTo>
                    <a:lnTo>
                      <a:pt x="12" y="13"/>
                    </a:lnTo>
                    <a:lnTo>
                      <a:pt x="6" y="19"/>
                    </a:lnTo>
                    <a:lnTo>
                      <a:pt x="2" y="27"/>
                    </a:lnTo>
                    <a:lnTo>
                      <a:pt x="0" y="36"/>
                    </a:lnTo>
                    <a:lnTo>
                      <a:pt x="0" y="44"/>
                    </a:lnTo>
                    <a:lnTo>
                      <a:pt x="0" y="44"/>
                    </a:lnTo>
                    <a:lnTo>
                      <a:pt x="0" y="53"/>
                    </a:lnTo>
                    <a:lnTo>
                      <a:pt x="2" y="61"/>
                    </a:lnTo>
                    <a:lnTo>
                      <a:pt x="6" y="68"/>
                    </a:lnTo>
                    <a:lnTo>
                      <a:pt x="12" y="75"/>
                    </a:lnTo>
                    <a:lnTo>
                      <a:pt x="18" y="80"/>
                    </a:lnTo>
                    <a:lnTo>
                      <a:pt x="27" y="84"/>
                    </a:lnTo>
                    <a:lnTo>
                      <a:pt x="35" y="87"/>
                    </a:lnTo>
                    <a:lnTo>
                      <a:pt x="43" y="88"/>
                    </a:lnTo>
                    <a:lnTo>
                      <a:pt x="43" y="88"/>
                    </a:lnTo>
                    <a:lnTo>
                      <a:pt x="52" y="87"/>
                    </a:lnTo>
                    <a:lnTo>
                      <a:pt x="60" y="84"/>
                    </a:lnTo>
                    <a:lnTo>
                      <a:pt x="67" y="80"/>
                    </a:lnTo>
                    <a:lnTo>
                      <a:pt x="74" y="75"/>
                    </a:lnTo>
                    <a:lnTo>
                      <a:pt x="79" y="68"/>
                    </a:lnTo>
                    <a:lnTo>
                      <a:pt x="83" y="61"/>
                    </a:lnTo>
                    <a:lnTo>
                      <a:pt x="86" y="53"/>
                    </a:lnTo>
                    <a:lnTo>
                      <a:pt x="88" y="44"/>
                    </a:lnTo>
                    <a:lnTo>
                      <a:pt x="88" y="44"/>
                    </a:lnTo>
                    <a:close/>
                  </a:path>
                </a:pathLst>
              </a:cu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zh-CN">
                  <a:solidFill>
                    <a:srgbClr val="000000"/>
                  </a:solidFill>
                  <a:latin typeface="Impact" pitchFamily="34" charset="0"/>
                  <a:ea typeface="微软雅黑" pitchFamily="34" charset="-122"/>
                  <a:sym typeface="Impact" pitchFamily="34" charset="0"/>
                </a:endParaRPr>
              </a:p>
            </p:txBody>
          </p:sp>
          <p:sp>
            <p:nvSpPr>
              <p:cNvPr id="110" name="Freeform 118"/>
              <p:cNvSpPr>
                <a:spLocks noChangeArrowheads="1"/>
              </p:cNvSpPr>
              <p:nvPr/>
            </p:nvSpPr>
            <p:spPr bwMode="auto">
              <a:xfrm>
                <a:off x="0" y="152400"/>
                <a:ext cx="212725" cy="458788"/>
              </a:xfrm>
              <a:custGeom>
                <a:avLst/>
                <a:gdLst>
                  <a:gd name="T0" fmla="*/ 134 w 134"/>
                  <a:gd name="T1" fmla="*/ 7 h 289"/>
                  <a:gd name="T2" fmla="*/ 134 w 134"/>
                  <a:gd name="T3" fmla="*/ 7 h 289"/>
                  <a:gd name="T4" fmla="*/ 88 w 134"/>
                  <a:gd name="T5" fmla="*/ 129 h 289"/>
                  <a:gd name="T6" fmla="*/ 42 w 134"/>
                  <a:gd name="T7" fmla="*/ 248 h 289"/>
                  <a:gd name="T8" fmla="*/ 42 w 134"/>
                  <a:gd name="T9" fmla="*/ 248 h 289"/>
                  <a:gd name="T10" fmla="*/ 22 w 134"/>
                  <a:gd name="T11" fmla="*/ 268 h 289"/>
                  <a:gd name="T12" fmla="*/ 8 w 134"/>
                  <a:gd name="T13" fmla="*/ 282 h 289"/>
                  <a:gd name="T14" fmla="*/ 3 w 134"/>
                  <a:gd name="T15" fmla="*/ 286 h 289"/>
                  <a:gd name="T16" fmla="*/ 0 w 134"/>
                  <a:gd name="T17" fmla="*/ 289 h 289"/>
                  <a:gd name="T18" fmla="*/ 0 w 134"/>
                  <a:gd name="T19" fmla="*/ 289 h 289"/>
                  <a:gd name="T20" fmla="*/ 3 w 134"/>
                  <a:gd name="T21" fmla="*/ 275 h 289"/>
                  <a:gd name="T22" fmla="*/ 15 w 134"/>
                  <a:gd name="T23" fmla="*/ 243 h 289"/>
                  <a:gd name="T24" fmla="*/ 50 w 134"/>
                  <a:gd name="T25" fmla="*/ 144 h 289"/>
                  <a:gd name="T26" fmla="*/ 105 w 134"/>
                  <a:gd name="T27" fmla="*/ 0 h 289"/>
                  <a:gd name="T28" fmla="*/ 134 w 134"/>
                  <a:gd name="T29" fmla="*/ 7 h 28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34"/>
                  <a:gd name="T46" fmla="*/ 0 h 289"/>
                  <a:gd name="T47" fmla="*/ 134 w 134"/>
                  <a:gd name="T48" fmla="*/ 289 h 28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34" h="289">
                    <a:moveTo>
                      <a:pt x="134" y="7"/>
                    </a:moveTo>
                    <a:lnTo>
                      <a:pt x="134" y="7"/>
                    </a:lnTo>
                    <a:lnTo>
                      <a:pt x="88" y="129"/>
                    </a:lnTo>
                    <a:lnTo>
                      <a:pt x="42" y="248"/>
                    </a:lnTo>
                    <a:lnTo>
                      <a:pt x="42" y="248"/>
                    </a:lnTo>
                    <a:lnTo>
                      <a:pt x="22" y="268"/>
                    </a:lnTo>
                    <a:lnTo>
                      <a:pt x="8" y="282"/>
                    </a:lnTo>
                    <a:lnTo>
                      <a:pt x="3" y="286"/>
                    </a:lnTo>
                    <a:lnTo>
                      <a:pt x="0" y="289"/>
                    </a:lnTo>
                    <a:lnTo>
                      <a:pt x="0" y="289"/>
                    </a:lnTo>
                    <a:lnTo>
                      <a:pt x="3" y="275"/>
                    </a:lnTo>
                    <a:lnTo>
                      <a:pt x="15" y="243"/>
                    </a:lnTo>
                    <a:lnTo>
                      <a:pt x="50" y="144"/>
                    </a:lnTo>
                    <a:lnTo>
                      <a:pt x="105" y="0"/>
                    </a:lnTo>
                    <a:lnTo>
                      <a:pt x="134" y="7"/>
                    </a:lnTo>
                    <a:close/>
                  </a:path>
                </a:pathLst>
              </a:cu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zh-CN">
                  <a:solidFill>
                    <a:srgbClr val="000000"/>
                  </a:solidFill>
                  <a:latin typeface="Impact" pitchFamily="34" charset="0"/>
                  <a:ea typeface="微软雅黑" pitchFamily="34" charset="-122"/>
                  <a:sym typeface="Impact" pitchFamily="34" charset="0"/>
                </a:endParaRPr>
              </a:p>
            </p:txBody>
          </p:sp>
          <p:sp>
            <p:nvSpPr>
              <p:cNvPr id="111" name="Freeform 119"/>
              <p:cNvSpPr>
                <a:spLocks noChangeArrowheads="1"/>
              </p:cNvSpPr>
              <p:nvPr/>
            </p:nvSpPr>
            <p:spPr bwMode="auto">
              <a:xfrm>
                <a:off x="169863" y="152400"/>
                <a:ext cx="234950" cy="449263"/>
              </a:xfrm>
              <a:custGeom>
                <a:avLst/>
                <a:gdLst>
                  <a:gd name="T0" fmla="*/ 2 w 148"/>
                  <a:gd name="T1" fmla="*/ 13 h 283"/>
                  <a:gd name="T2" fmla="*/ 109 w 148"/>
                  <a:gd name="T3" fmla="*/ 244 h 283"/>
                  <a:gd name="T4" fmla="*/ 148 w 148"/>
                  <a:gd name="T5" fmla="*/ 283 h 283"/>
                  <a:gd name="T6" fmla="*/ 137 w 148"/>
                  <a:gd name="T7" fmla="*/ 229 h 283"/>
                  <a:gd name="T8" fmla="*/ 33 w 148"/>
                  <a:gd name="T9" fmla="*/ 0 h 283"/>
                  <a:gd name="T10" fmla="*/ 0 w 148"/>
                  <a:gd name="T11" fmla="*/ 10 h 283"/>
                  <a:gd name="T12" fmla="*/ 2 w 148"/>
                  <a:gd name="T13" fmla="*/ 13 h 28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48"/>
                  <a:gd name="T22" fmla="*/ 0 h 283"/>
                  <a:gd name="T23" fmla="*/ 148 w 148"/>
                  <a:gd name="T24" fmla="*/ 283 h 28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48" h="283">
                    <a:moveTo>
                      <a:pt x="2" y="13"/>
                    </a:moveTo>
                    <a:lnTo>
                      <a:pt x="109" y="244"/>
                    </a:lnTo>
                    <a:lnTo>
                      <a:pt x="148" y="283"/>
                    </a:lnTo>
                    <a:lnTo>
                      <a:pt x="137" y="229"/>
                    </a:lnTo>
                    <a:lnTo>
                      <a:pt x="33" y="0"/>
                    </a:lnTo>
                    <a:lnTo>
                      <a:pt x="0" y="10"/>
                    </a:lnTo>
                    <a:lnTo>
                      <a:pt x="2" y="13"/>
                    </a:lnTo>
                    <a:close/>
                  </a:path>
                </a:pathLst>
              </a:cu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zh-CN">
                  <a:solidFill>
                    <a:srgbClr val="000000"/>
                  </a:solidFill>
                  <a:latin typeface="Impact" pitchFamily="34" charset="0"/>
                  <a:ea typeface="微软雅黑" pitchFamily="34" charset="-122"/>
                  <a:sym typeface="Impact" pitchFamily="34" charset="0"/>
                </a:endParaRPr>
              </a:p>
            </p:txBody>
          </p:sp>
          <p:sp>
            <p:nvSpPr>
              <p:cNvPr id="112" name="Freeform 120"/>
              <p:cNvSpPr>
                <a:spLocks noChangeArrowheads="1"/>
              </p:cNvSpPr>
              <p:nvPr/>
            </p:nvSpPr>
            <p:spPr bwMode="auto">
              <a:xfrm>
                <a:off x="174625" y="0"/>
                <a:ext cx="25400" cy="77788"/>
              </a:xfrm>
              <a:custGeom>
                <a:avLst/>
                <a:gdLst>
                  <a:gd name="T0" fmla="*/ 0 w 16"/>
                  <a:gd name="T1" fmla="*/ 41 h 49"/>
                  <a:gd name="T2" fmla="*/ 0 w 16"/>
                  <a:gd name="T3" fmla="*/ 41 h 49"/>
                  <a:gd name="T4" fmla="*/ 0 w 16"/>
                  <a:gd name="T5" fmla="*/ 44 h 49"/>
                  <a:gd name="T6" fmla="*/ 3 w 16"/>
                  <a:gd name="T7" fmla="*/ 46 h 49"/>
                  <a:gd name="T8" fmla="*/ 4 w 16"/>
                  <a:gd name="T9" fmla="*/ 48 h 49"/>
                  <a:gd name="T10" fmla="*/ 8 w 16"/>
                  <a:gd name="T11" fmla="*/ 49 h 49"/>
                  <a:gd name="T12" fmla="*/ 8 w 16"/>
                  <a:gd name="T13" fmla="*/ 49 h 49"/>
                  <a:gd name="T14" fmla="*/ 11 w 16"/>
                  <a:gd name="T15" fmla="*/ 48 h 49"/>
                  <a:gd name="T16" fmla="*/ 14 w 16"/>
                  <a:gd name="T17" fmla="*/ 46 h 49"/>
                  <a:gd name="T18" fmla="*/ 15 w 16"/>
                  <a:gd name="T19" fmla="*/ 44 h 49"/>
                  <a:gd name="T20" fmla="*/ 16 w 16"/>
                  <a:gd name="T21" fmla="*/ 41 h 49"/>
                  <a:gd name="T22" fmla="*/ 16 w 16"/>
                  <a:gd name="T23" fmla="*/ 8 h 49"/>
                  <a:gd name="T24" fmla="*/ 16 w 16"/>
                  <a:gd name="T25" fmla="*/ 8 h 49"/>
                  <a:gd name="T26" fmla="*/ 15 w 16"/>
                  <a:gd name="T27" fmla="*/ 6 h 49"/>
                  <a:gd name="T28" fmla="*/ 14 w 16"/>
                  <a:gd name="T29" fmla="*/ 3 h 49"/>
                  <a:gd name="T30" fmla="*/ 11 w 16"/>
                  <a:gd name="T31" fmla="*/ 0 h 49"/>
                  <a:gd name="T32" fmla="*/ 8 w 16"/>
                  <a:gd name="T33" fmla="*/ 0 h 49"/>
                  <a:gd name="T34" fmla="*/ 8 w 16"/>
                  <a:gd name="T35" fmla="*/ 0 h 49"/>
                  <a:gd name="T36" fmla="*/ 4 w 16"/>
                  <a:gd name="T37" fmla="*/ 0 h 49"/>
                  <a:gd name="T38" fmla="*/ 3 w 16"/>
                  <a:gd name="T39" fmla="*/ 3 h 49"/>
                  <a:gd name="T40" fmla="*/ 0 w 16"/>
                  <a:gd name="T41" fmla="*/ 6 h 49"/>
                  <a:gd name="T42" fmla="*/ 0 w 16"/>
                  <a:gd name="T43" fmla="*/ 8 h 49"/>
                  <a:gd name="T44" fmla="*/ 0 w 16"/>
                  <a:gd name="T45" fmla="*/ 41 h 4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6"/>
                  <a:gd name="T70" fmla="*/ 0 h 49"/>
                  <a:gd name="T71" fmla="*/ 16 w 16"/>
                  <a:gd name="T72" fmla="*/ 49 h 49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6" h="49">
                    <a:moveTo>
                      <a:pt x="0" y="41"/>
                    </a:moveTo>
                    <a:lnTo>
                      <a:pt x="0" y="41"/>
                    </a:lnTo>
                    <a:lnTo>
                      <a:pt x="0" y="44"/>
                    </a:lnTo>
                    <a:lnTo>
                      <a:pt x="3" y="46"/>
                    </a:lnTo>
                    <a:lnTo>
                      <a:pt x="4" y="48"/>
                    </a:lnTo>
                    <a:lnTo>
                      <a:pt x="8" y="49"/>
                    </a:lnTo>
                    <a:lnTo>
                      <a:pt x="8" y="49"/>
                    </a:lnTo>
                    <a:lnTo>
                      <a:pt x="11" y="48"/>
                    </a:lnTo>
                    <a:lnTo>
                      <a:pt x="14" y="46"/>
                    </a:lnTo>
                    <a:lnTo>
                      <a:pt x="15" y="44"/>
                    </a:lnTo>
                    <a:lnTo>
                      <a:pt x="16" y="41"/>
                    </a:lnTo>
                    <a:lnTo>
                      <a:pt x="16" y="8"/>
                    </a:lnTo>
                    <a:lnTo>
                      <a:pt x="16" y="8"/>
                    </a:lnTo>
                    <a:lnTo>
                      <a:pt x="15" y="6"/>
                    </a:lnTo>
                    <a:lnTo>
                      <a:pt x="14" y="3"/>
                    </a:lnTo>
                    <a:lnTo>
                      <a:pt x="11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3" y="3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0" y="41"/>
                    </a:lnTo>
                    <a:close/>
                  </a:path>
                </a:pathLst>
              </a:cu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zh-CN">
                  <a:solidFill>
                    <a:srgbClr val="000000"/>
                  </a:solidFill>
                  <a:latin typeface="Impact" pitchFamily="34" charset="0"/>
                  <a:ea typeface="微软雅黑" pitchFamily="34" charset="-122"/>
                  <a:sym typeface="Impact" pitchFamily="34" charset="0"/>
                </a:endParaRPr>
              </a:p>
            </p:txBody>
          </p:sp>
        </p:grpSp>
        <p:grpSp>
          <p:nvGrpSpPr>
            <p:cNvPr id="22" name="组合 201"/>
            <p:cNvGrpSpPr>
              <a:grpSpLocks/>
            </p:cNvGrpSpPr>
            <p:nvPr/>
          </p:nvGrpSpPr>
          <p:grpSpPr bwMode="auto">
            <a:xfrm>
              <a:off x="3975630" y="942444"/>
              <a:ext cx="394361" cy="402846"/>
              <a:chOff x="0" y="0"/>
              <a:chExt cx="601663" cy="601663"/>
            </a:xfrm>
            <a:solidFill>
              <a:schemeClr val="bg1">
                <a:alpha val="70000"/>
              </a:schemeClr>
            </a:solidFill>
          </p:grpSpPr>
          <p:sp>
            <p:nvSpPr>
              <p:cNvPr id="104" name="Freeform 121"/>
              <p:cNvSpPr>
                <a:spLocks noEditPoints="1" noChangeArrowheads="1"/>
              </p:cNvSpPr>
              <p:nvPr/>
            </p:nvSpPr>
            <p:spPr bwMode="auto">
              <a:xfrm>
                <a:off x="188912" y="0"/>
                <a:ext cx="223838" cy="601663"/>
              </a:xfrm>
              <a:custGeom>
                <a:avLst/>
                <a:gdLst>
                  <a:gd name="T0" fmla="*/ 71 w 141"/>
                  <a:gd name="T1" fmla="*/ 0 h 379"/>
                  <a:gd name="T2" fmla="*/ 84 w 141"/>
                  <a:gd name="T3" fmla="*/ 4 h 379"/>
                  <a:gd name="T4" fmla="*/ 98 w 141"/>
                  <a:gd name="T5" fmla="*/ 15 h 379"/>
                  <a:gd name="T6" fmla="*/ 110 w 141"/>
                  <a:gd name="T7" fmla="*/ 33 h 379"/>
                  <a:gd name="T8" fmla="*/ 119 w 141"/>
                  <a:gd name="T9" fmla="*/ 56 h 379"/>
                  <a:gd name="T10" fmla="*/ 136 w 141"/>
                  <a:gd name="T11" fmla="*/ 117 h 379"/>
                  <a:gd name="T12" fmla="*/ 141 w 141"/>
                  <a:gd name="T13" fmla="*/ 190 h 379"/>
                  <a:gd name="T14" fmla="*/ 140 w 141"/>
                  <a:gd name="T15" fmla="*/ 228 h 379"/>
                  <a:gd name="T16" fmla="*/ 129 w 141"/>
                  <a:gd name="T17" fmla="*/ 295 h 379"/>
                  <a:gd name="T18" fmla="*/ 115 w 141"/>
                  <a:gd name="T19" fmla="*/ 336 h 379"/>
                  <a:gd name="T20" fmla="*/ 105 w 141"/>
                  <a:gd name="T21" fmla="*/ 356 h 379"/>
                  <a:gd name="T22" fmla="*/ 91 w 141"/>
                  <a:gd name="T23" fmla="*/ 371 h 379"/>
                  <a:gd name="T24" fmla="*/ 77 w 141"/>
                  <a:gd name="T25" fmla="*/ 378 h 379"/>
                  <a:gd name="T26" fmla="*/ 71 w 141"/>
                  <a:gd name="T27" fmla="*/ 379 h 379"/>
                  <a:gd name="T28" fmla="*/ 71 w 141"/>
                  <a:gd name="T29" fmla="*/ 348 h 379"/>
                  <a:gd name="T30" fmla="*/ 71 w 141"/>
                  <a:gd name="T31" fmla="*/ 348 h 379"/>
                  <a:gd name="T32" fmla="*/ 83 w 141"/>
                  <a:gd name="T33" fmla="*/ 346 h 379"/>
                  <a:gd name="T34" fmla="*/ 94 w 141"/>
                  <a:gd name="T35" fmla="*/ 336 h 379"/>
                  <a:gd name="T36" fmla="*/ 103 w 141"/>
                  <a:gd name="T37" fmla="*/ 321 h 379"/>
                  <a:gd name="T38" fmla="*/ 119 w 141"/>
                  <a:gd name="T39" fmla="*/ 279 h 379"/>
                  <a:gd name="T40" fmla="*/ 128 w 141"/>
                  <a:gd name="T41" fmla="*/ 222 h 379"/>
                  <a:gd name="T42" fmla="*/ 129 w 141"/>
                  <a:gd name="T43" fmla="*/ 190 h 379"/>
                  <a:gd name="T44" fmla="*/ 125 w 141"/>
                  <a:gd name="T45" fmla="*/ 128 h 379"/>
                  <a:gd name="T46" fmla="*/ 113 w 141"/>
                  <a:gd name="T47" fmla="*/ 77 h 379"/>
                  <a:gd name="T48" fmla="*/ 99 w 141"/>
                  <a:gd name="T49" fmla="*/ 50 h 379"/>
                  <a:gd name="T50" fmla="*/ 88 w 141"/>
                  <a:gd name="T51" fmla="*/ 38 h 379"/>
                  <a:gd name="T52" fmla="*/ 76 w 141"/>
                  <a:gd name="T53" fmla="*/ 31 h 379"/>
                  <a:gd name="T54" fmla="*/ 71 w 141"/>
                  <a:gd name="T55" fmla="*/ 31 h 379"/>
                  <a:gd name="T56" fmla="*/ 71 w 141"/>
                  <a:gd name="T57" fmla="*/ 0 h 379"/>
                  <a:gd name="T58" fmla="*/ 71 w 141"/>
                  <a:gd name="T59" fmla="*/ 379 h 379"/>
                  <a:gd name="T60" fmla="*/ 57 w 141"/>
                  <a:gd name="T61" fmla="*/ 375 h 379"/>
                  <a:gd name="T62" fmla="*/ 44 w 141"/>
                  <a:gd name="T63" fmla="*/ 365 h 379"/>
                  <a:gd name="T64" fmla="*/ 31 w 141"/>
                  <a:gd name="T65" fmla="*/ 347 h 379"/>
                  <a:gd name="T66" fmla="*/ 22 w 141"/>
                  <a:gd name="T67" fmla="*/ 324 h 379"/>
                  <a:gd name="T68" fmla="*/ 7 w 141"/>
                  <a:gd name="T69" fmla="*/ 264 h 379"/>
                  <a:gd name="T70" fmla="*/ 0 w 141"/>
                  <a:gd name="T71" fmla="*/ 190 h 379"/>
                  <a:gd name="T72" fmla="*/ 3 w 141"/>
                  <a:gd name="T73" fmla="*/ 152 h 379"/>
                  <a:gd name="T74" fmla="*/ 12 w 141"/>
                  <a:gd name="T75" fmla="*/ 84 h 379"/>
                  <a:gd name="T76" fmla="*/ 26 w 141"/>
                  <a:gd name="T77" fmla="*/ 44 h 379"/>
                  <a:gd name="T78" fmla="*/ 37 w 141"/>
                  <a:gd name="T79" fmla="*/ 23 h 379"/>
                  <a:gd name="T80" fmla="*/ 50 w 141"/>
                  <a:gd name="T81" fmla="*/ 8 h 379"/>
                  <a:gd name="T82" fmla="*/ 64 w 141"/>
                  <a:gd name="T83" fmla="*/ 2 h 379"/>
                  <a:gd name="T84" fmla="*/ 71 w 141"/>
                  <a:gd name="T85" fmla="*/ 31 h 379"/>
                  <a:gd name="T86" fmla="*/ 65 w 141"/>
                  <a:gd name="T87" fmla="*/ 31 h 379"/>
                  <a:gd name="T88" fmla="*/ 53 w 141"/>
                  <a:gd name="T89" fmla="*/ 38 h 379"/>
                  <a:gd name="T90" fmla="*/ 42 w 141"/>
                  <a:gd name="T91" fmla="*/ 50 h 379"/>
                  <a:gd name="T92" fmla="*/ 29 w 141"/>
                  <a:gd name="T93" fmla="*/ 77 h 379"/>
                  <a:gd name="T94" fmla="*/ 17 w 141"/>
                  <a:gd name="T95" fmla="*/ 128 h 379"/>
                  <a:gd name="T96" fmla="*/ 12 w 141"/>
                  <a:gd name="T97" fmla="*/ 190 h 379"/>
                  <a:gd name="T98" fmla="*/ 14 w 141"/>
                  <a:gd name="T99" fmla="*/ 222 h 379"/>
                  <a:gd name="T100" fmla="*/ 22 w 141"/>
                  <a:gd name="T101" fmla="*/ 279 h 379"/>
                  <a:gd name="T102" fmla="*/ 38 w 141"/>
                  <a:gd name="T103" fmla="*/ 321 h 379"/>
                  <a:gd name="T104" fmla="*/ 48 w 141"/>
                  <a:gd name="T105" fmla="*/ 336 h 379"/>
                  <a:gd name="T106" fmla="*/ 59 w 141"/>
                  <a:gd name="T107" fmla="*/ 346 h 379"/>
                  <a:gd name="T108" fmla="*/ 71 w 141"/>
                  <a:gd name="T109" fmla="*/ 348 h 379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141"/>
                  <a:gd name="T166" fmla="*/ 0 h 379"/>
                  <a:gd name="T167" fmla="*/ 141 w 141"/>
                  <a:gd name="T168" fmla="*/ 379 h 379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141" h="379">
                    <a:moveTo>
                      <a:pt x="71" y="0"/>
                    </a:moveTo>
                    <a:lnTo>
                      <a:pt x="71" y="0"/>
                    </a:lnTo>
                    <a:lnTo>
                      <a:pt x="77" y="2"/>
                    </a:lnTo>
                    <a:lnTo>
                      <a:pt x="84" y="4"/>
                    </a:lnTo>
                    <a:lnTo>
                      <a:pt x="91" y="8"/>
                    </a:lnTo>
                    <a:lnTo>
                      <a:pt x="98" y="15"/>
                    </a:lnTo>
                    <a:lnTo>
                      <a:pt x="105" y="23"/>
                    </a:lnTo>
                    <a:lnTo>
                      <a:pt x="110" y="33"/>
                    </a:lnTo>
                    <a:lnTo>
                      <a:pt x="115" y="44"/>
                    </a:lnTo>
                    <a:lnTo>
                      <a:pt x="119" y="56"/>
                    </a:lnTo>
                    <a:lnTo>
                      <a:pt x="129" y="84"/>
                    </a:lnTo>
                    <a:lnTo>
                      <a:pt x="136" y="117"/>
                    </a:lnTo>
                    <a:lnTo>
                      <a:pt x="140" y="152"/>
                    </a:lnTo>
                    <a:lnTo>
                      <a:pt x="141" y="190"/>
                    </a:lnTo>
                    <a:lnTo>
                      <a:pt x="141" y="190"/>
                    </a:lnTo>
                    <a:lnTo>
                      <a:pt x="140" y="228"/>
                    </a:lnTo>
                    <a:lnTo>
                      <a:pt x="136" y="264"/>
                    </a:lnTo>
                    <a:lnTo>
                      <a:pt x="129" y="295"/>
                    </a:lnTo>
                    <a:lnTo>
                      <a:pt x="119" y="324"/>
                    </a:lnTo>
                    <a:lnTo>
                      <a:pt x="115" y="336"/>
                    </a:lnTo>
                    <a:lnTo>
                      <a:pt x="110" y="347"/>
                    </a:lnTo>
                    <a:lnTo>
                      <a:pt x="105" y="356"/>
                    </a:lnTo>
                    <a:lnTo>
                      <a:pt x="98" y="365"/>
                    </a:lnTo>
                    <a:lnTo>
                      <a:pt x="91" y="371"/>
                    </a:lnTo>
                    <a:lnTo>
                      <a:pt x="84" y="375"/>
                    </a:lnTo>
                    <a:lnTo>
                      <a:pt x="77" y="378"/>
                    </a:lnTo>
                    <a:lnTo>
                      <a:pt x="71" y="379"/>
                    </a:lnTo>
                    <a:lnTo>
                      <a:pt x="71" y="379"/>
                    </a:lnTo>
                    <a:lnTo>
                      <a:pt x="71" y="348"/>
                    </a:lnTo>
                    <a:lnTo>
                      <a:pt x="71" y="348"/>
                    </a:lnTo>
                    <a:lnTo>
                      <a:pt x="71" y="348"/>
                    </a:lnTo>
                    <a:lnTo>
                      <a:pt x="71" y="348"/>
                    </a:lnTo>
                    <a:lnTo>
                      <a:pt x="76" y="348"/>
                    </a:lnTo>
                    <a:lnTo>
                      <a:pt x="83" y="346"/>
                    </a:lnTo>
                    <a:lnTo>
                      <a:pt x="88" y="342"/>
                    </a:lnTo>
                    <a:lnTo>
                      <a:pt x="94" y="336"/>
                    </a:lnTo>
                    <a:lnTo>
                      <a:pt x="99" y="329"/>
                    </a:lnTo>
                    <a:lnTo>
                      <a:pt x="103" y="321"/>
                    </a:lnTo>
                    <a:lnTo>
                      <a:pt x="113" y="302"/>
                    </a:lnTo>
                    <a:lnTo>
                      <a:pt x="119" y="279"/>
                    </a:lnTo>
                    <a:lnTo>
                      <a:pt x="125" y="252"/>
                    </a:lnTo>
                    <a:lnTo>
                      <a:pt x="128" y="222"/>
                    </a:lnTo>
                    <a:lnTo>
                      <a:pt x="129" y="190"/>
                    </a:lnTo>
                    <a:lnTo>
                      <a:pt x="129" y="190"/>
                    </a:lnTo>
                    <a:lnTo>
                      <a:pt x="128" y="157"/>
                    </a:lnTo>
                    <a:lnTo>
                      <a:pt x="125" y="128"/>
                    </a:lnTo>
                    <a:lnTo>
                      <a:pt x="119" y="102"/>
                    </a:lnTo>
                    <a:lnTo>
                      <a:pt x="113" y="77"/>
                    </a:lnTo>
                    <a:lnTo>
                      <a:pt x="103" y="59"/>
                    </a:lnTo>
                    <a:lnTo>
                      <a:pt x="99" y="50"/>
                    </a:lnTo>
                    <a:lnTo>
                      <a:pt x="94" y="44"/>
                    </a:lnTo>
                    <a:lnTo>
                      <a:pt x="88" y="38"/>
                    </a:lnTo>
                    <a:lnTo>
                      <a:pt x="83" y="34"/>
                    </a:lnTo>
                    <a:lnTo>
                      <a:pt x="76" y="31"/>
                    </a:lnTo>
                    <a:lnTo>
                      <a:pt x="71" y="31"/>
                    </a:lnTo>
                    <a:lnTo>
                      <a:pt x="71" y="31"/>
                    </a:lnTo>
                    <a:lnTo>
                      <a:pt x="71" y="0"/>
                    </a:lnTo>
                    <a:lnTo>
                      <a:pt x="71" y="0"/>
                    </a:lnTo>
                    <a:close/>
                    <a:moveTo>
                      <a:pt x="71" y="379"/>
                    </a:moveTo>
                    <a:lnTo>
                      <a:pt x="71" y="379"/>
                    </a:lnTo>
                    <a:lnTo>
                      <a:pt x="64" y="378"/>
                    </a:lnTo>
                    <a:lnTo>
                      <a:pt x="57" y="375"/>
                    </a:lnTo>
                    <a:lnTo>
                      <a:pt x="50" y="371"/>
                    </a:lnTo>
                    <a:lnTo>
                      <a:pt x="44" y="365"/>
                    </a:lnTo>
                    <a:lnTo>
                      <a:pt x="37" y="356"/>
                    </a:lnTo>
                    <a:lnTo>
                      <a:pt x="31" y="347"/>
                    </a:lnTo>
                    <a:lnTo>
                      <a:pt x="26" y="336"/>
                    </a:lnTo>
                    <a:lnTo>
                      <a:pt x="22" y="324"/>
                    </a:lnTo>
                    <a:lnTo>
                      <a:pt x="12" y="295"/>
                    </a:lnTo>
                    <a:lnTo>
                      <a:pt x="7" y="264"/>
                    </a:lnTo>
                    <a:lnTo>
                      <a:pt x="3" y="228"/>
                    </a:lnTo>
                    <a:lnTo>
                      <a:pt x="0" y="190"/>
                    </a:lnTo>
                    <a:lnTo>
                      <a:pt x="0" y="190"/>
                    </a:lnTo>
                    <a:lnTo>
                      <a:pt x="3" y="152"/>
                    </a:lnTo>
                    <a:lnTo>
                      <a:pt x="7" y="117"/>
                    </a:lnTo>
                    <a:lnTo>
                      <a:pt x="12" y="84"/>
                    </a:lnTo>
                    <a:lnTo>
                      <a:pt x="22" y="56"/>
                    </a:lnTo>
                    <a:lnTo>
                      <a:pt x="26" y="44"/>
                    </a:lnTo>
                    <a:lnTo>
                      <a:pt x="31" y="33"/>
                    </a:lnTo>
                    <a:lnTo>
                      <a:pt x="37" y="23"/>
                    </a:lnTo>
                    <a:lnTo>
                      <a:pt x="44" y="15"/>
                    </a:lnTo>
                    <a:lnTo>
                      <a:pt x="50" y="8"/>
                    </a:lnTo>
                    <a:lnTo>
                      <a:pt x="57" y="4"/>
                    </a:lnTo>
                    <a:lnTo>
                      <a:pt x="64" y="2"/>
                    </a:lnTo>
                    <a:lnTo>
                      <a:pt x="71" y="0"/>
                    </a:lnTo>
                    <a:lnTo>
                      <a:pt x="71" y="31"/>
                    </a:lnTo>
                    <a:lnTo>
                      <a:pt x="71" y="31"/>
                    </a:lnTo>
                    <a:lnTo>
                      <a:pt x="65" y="31"/>
                    </a:lnTo>
                    <a:lnTo>
                      <a:pt x="59" y="34"/>
                    </a:lnTo>
                    <a:lnTo>
                      <a:pt x="53" y="38"/>
                    </a:lnTo>
                    <a:lnTo>
                      <a:pt x="48" y="44"/>
                    </a:lnTo>
                    <a:lnTo>
                      <a:pt x="42" y="50"/>
                    </a:lnTo>
                    <a:lnTo>
                      <a:pt x="38" y="59"/>
                    </a:lnTo>
                    <a:lnTo>
                      <a:pt x="29" y="77"/>
                    </a:lnTo>
                    <a:lnTo>
                      <a:pt x="22" y="102"/>
                    </a:lnTo>
                    <a:lnTo>
                      <a:pt x="17" y="128"/>
                    </a:lnTo>
                    <a:lnTo>
                      <a:pt x="14" y="157"/>
                    </a:lnTo>
                    <a:lnTo>
                      <a:pt x="12" y="190"/>
                    </a:lnTo>
                    <a:lnTo>
                      <a:pt x="12" y="190"/>
                    </a:lnTo>
                    <a:lnTo>
                      <a:pt x="14" y="222"/>
                    </a:lnTo>
                    <a:lnTo>
                      <a:pt x="17" y="252"/>
                    </a:lnTo>
                    <a:lnTo>
                      <a:pt x="22" y="279"/>
                    </a:lnTo>
                    <a:lnTo>
                      <a:pt x="29" y="302"/>
                    </a:lnTo>
                    <a:lnTo>
                      <a:pt x="38" y="321"/>
                    </a:lnTo>
                    <a:lnTo>
                      <a:pt x="42" y="329"/>
                    </a:lnTo>
                    <a:lnTo>
                      <a:pt x="48" y="336"/>
                    </a:lnTo>
                    <a:lnTo>
                      <a:pt x="53" y="342"/>
                    </a:lnTo>
                    <a:lnTo>
                      <a:pt x="59" y="346"/>
                    </a:lnTo>
                    <a:lnTo>
                      <a:pt x="65" y="348"/>
                    </a:lnTo>
                    <a:lnTo>
                      <a:pt x="71" y="348"/>
                    </a:lnTo>
                    <a:lnTo>
                      <a:pt x="71" y="379"/>
                    </a:lnTo>
                    <a:close/>
                  </a:path>
                </a:pathLst>
              </a:cu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zh-CN">
                  <a:solidFill>
                    <a:srgbClr val="000000"/>
                  </a:solidFill>
                  <a:latin typeface="Impact" pitchFamily="34" charset="0"/>
                  <a:ea typeface="微软雅黑" pitchFamily="34" charset="-122"/>
                  <a:sym typeface="Impact" pitchFamily="34" charset="0"/>
                </a:endParaRPr>
              </a:p>
            </p:txBody>
          </p:sp>
          <p:sp>
            <p:nvSpPr>
              <p:cNvPr id="105" name="Freeform 122"/>
              <p:cNvSpPr>
                <a:spLocks noEditPoints="1" noChangeArrowheads="1"/>
              </p:cNvSpPr>
              <p:nvPr/>
            </p:nvSpPr>
            <p:spPr bwMode="auto">
              <a:xfrm>
                <a:off x="0" y="192087"/>
                <a:ext cx="601663" cy="220663"/>
              </a:xfrm>
              <a:custGeom>
                <a:avLst/>
                <a:gdLst>
                  <a:gd name="T0" fmla="*/ 190 w 379"/>
                  <a:gd name="T1" fmla="*/ 0 h 139"/>
                  <a:gd name="T2" fmla="*/ 228 w 379"/>
                  <a:gd name="T3" fmla="*/ 1 h 139"/>
                  <a:gd name="T4" fmla="*/ 295 w 379"/>
                  <a:gd name="T5" fmla="*/ 11 h 139"/>
                  <a:gd name="T6" fmla="*/ 336 w 379"/>
                  <a:gd name="T7" fmla="*/ 24 h 139"/>
                  <a:gd name="T8" fmla="*/ 356 w 379"/>
                  <a:gd name="T9" fmla="*/ 35 h 139"/>
                  <a:gd name="T10" fmla="*/ 371 w 379"/>
                  <a:gd name="T11" fmla="*/ 49 h 139"/>
                  <a:gd name="T12" fmla="*/ 378 w 379"/>
                  <a:gd name="T13" fmla="*/ 62 h 139"/>
                  <a:gd name="T14" fmla="*/ 379 w 379"/>
                  <a:gd name="T15" fmla="*/ 69 h 139"/>
                  <a:gd name="T16" fmla="*/ 375 w 379"/>
                  <a:gd name="T17" fmla="*/ 82 h 139"/>
                  <a:gd name="T18" fmla="*/ 364 w 379"/>
                  <a:gd name="T19" fmla="*/ 96 h 139"/>
                  <a:gd name="T20" fmla="*/ 347 w 379"/>
                  <a:gd name="T21" fmla="*/ 108 h 139"/>
                  <a:gd name="T22" fmla="*/ 324 w 379"/>
                  <a:gd name="T23" fmla="*/ 119 h 139"/>
                  <a:gd name="T24" fmla="*/ 264 w 379"/>
                  <a:gd name="T25" fmla="*/ 134 h 139"/>
                  <a:gd name="T26" fmla="*/ 190 w 379"/>
                  <a:gd name="T27" fmla="*/ 139 h 139"/>
                  <a:gd name="T28" fmla="*/ 190 w 379"/>
                  <a:gd name="T29" fmla="*/ 127 h 139"/>
                  <a:gd name="T30" fmla="*/ 190 w 379"/>
                  <a:gd name="T31" fmla="*/ 127 h 139"/>
                  <a:gd name="T32" fmla="*/ 252 w 379"/>
                  <a:gd name="T33" fmla="*/ 123 h 139"/>
                  <a:gd name="T34" fmla="*/ 302 w 379"/>
                  <a:gd name="T35" fmla="*/ 111 h 139"/>
                  <a:gd name="T36" fmla="*/ 329 w 379"/>
                  <a:gd name="T37" fmla="*/ 97 h 139"/>
                  <a:gd name="T38" fmla="*/ 341 w 379"/>
                  <a:gd name="T39" fmla="*/ 86 h 139"/>
                  <a:gd name="T40" fmla="*/ 348 w 379"/>
                  <a:gd name="T41" fmla="*/ 74 h 139"/>
                  <a:gd name="T42" fmla="*/ 348 w 379"/>
                  <a:gd name="T43" fmla="*/ 69 h 139"/>
                  <a:gd name="T44" fmla="*/ 348 w 379"/>
                  <a:gd name="T45" fmla="*/ 63 h 139"/>
                  <a:gd name="T46" fmla="*/ 341 w 379"/>
                  <a:gd name="T47" fmla="*/ 51 h 139"/>
                  <a:gd name="T48" fmla="*/ 329 w 379"/>
                  <a:gd name="T49" fmla="*/ 40 h 139"/>
                  <a:gd name="T50" fmla="*/ 302 w 379"/>
                  <a:gd name="T51" fmla="*/ 28 h 139"/>
                  <a:gd name="T52" fmla="*/ 252 w 379"/>
                  <a:gd name="T53" fmla="*/ 15 h 139"/>
                  <a:gd name="T54" fmla="*/ 190 w 379"/>
                  <a:gd name="T55" fmla="*/ 11 h 139"/>
                  <a:gd name="T56" fmla="*/ 190 w 379"/>
                  <a:gd name="T57" fmla="*/ 0 h 139"/>
                  <a:gd name="T58" fmla="*/ 0 w 379"/>
                  <a:gd name="T59" fmla="*/ 69 h 139"/>
                  <a:gd name="T60" fmla="*/ 4 w 379"/>
                  <a:gd name="T61" fmla="*/ 55 h 139"/>
                  <a:gd name="T62" fmla="*/ 15 w 379"/>
                  <a:gd name="T63" fmla="*/ 42 h 139"/>
                  <a:gd name="T64" fmla="*/ 33 w 379"/>
                  <a:gd name="T65" fmla="*/ 30 h 139"/>
                  <a:gd name="T66" fmla="*/ 56 w 379"/>
                  <a:gd name="T67" fmla="*/ 20 h 139"/>
                  <a:gd name="T68" fmla="*/ 117 w 379"/>
                  <a:gd name="T69" fmla="*/ 5 h 139"/>
                  <a:gd name="T70" fmla="*/ 190 w 379"/>
                  <a:gd name="T71" fmla="*/ 0 h 139"/>
                  <a:gd name="T72" fmla="*/ 190 w 379"/>
                  <a:gd name="T73" fmla="*/ 11 h 139"/>
                  <a:gd name="T74" fmla="*/ 127 w 379"/>
                  <a:gd name="T75" fmla="*/ 15 h 139"/>
                  <a:gd name="T76" fmla="*/ 77 w 379"/>
                  <a:gd name="T77" fmla="*/ 28 h 139"/>
                  <a:gd name="T78" fmla="*/ 50 w 379"/>
                  <a:gd name="T79" fmla="*/ 40 h 139"/>
                  <a:gd name="T80" fmla="*/ 38 w 379"/>
                  <a:gd name="T81" fmla="*/ 51 h 139"/>
                  <a:gd name="T82" fmla="*/ 31 w 379"/>
                  <a:gd name="T83" fmla="*/ 63 h 139"/>
                  <a:gd name="T84" fmla="*/ 31 w 379"/>
                  <a:gd name="T85" fmla="*/ 69 h 139"/>
                  <a:gd name="T86" fmla="*/ 34 w 379"/>
                  <a:gd name="T87" fmla="*/ 81 h 139"/>
                  <a:gd name="T88" fmla="*/ 43 w 379"/>
                  <a:gd name="T89" fmla="*/ 92 h 139"/>
                  <a:gd name="T90" fmla="*/ 58 w 379"/>
                  <a:gd name="T91" fmla="*/ 101 h 139"/>
                  <a:gd name="T92" fmla="*/ 102 w 379"/>
                  <a:gd name="T93" fmla="*/ 118 h 139"/>
                  <a:gd name="T94" fmla="*/ 157 w 379"/>
                  <a:gd name="T95" fmla="*/ 126 h 139"/>
                  <a:gd name="T96" fmla="*/ 190 w 379"/>
                  <a:gd name="T97" fmla="*/ 139 h 139"/>
                  <a:gd name="T98" fmla="*/ 152 w 379"/>
                  <a:gd name="T99" fmla="*/ 138 h 139"/>
                  <a:gd name="T100" fmla="*/ 84 w 379"/>
                  <a:gd name="T101" fmla="*/ 127 h 139"/>
                  <a:gd name="T102" fmla="*/ 43 w 379"/>
                  <a:gd name="T103" fmla="*/ 114 h 139"/>
                  <a:gd name="T104" fmla="*/ 23 w 379"/>
                  <a:gd name="T105" fmla="*/ 103 h 139"/>
                  <a:gd name="T106" fmla="*/ 8 w 379"/>
                  <a:gd name="T107" fmla="*/ 89 h 139"/>
                  <a:gd name="T108" fmla="*/ 1 w 379"/>
                  <a:gd name="T109" fmla="*/ 76 h 139"/>
                  <a:gd name="T110" fmla="*/ 0 w 379"/>
                  <a:gd name="T111" fmla="*/ 69 h 139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379"/>
                  <a:gd name="T169" fmla="*/ 0 h 139"/>
                  <a:gd name="T170" fmla="*/ 379 w 379"/>
                  <a:gd name="T171" fmla="*/ 139 h 139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379" h="139">
                    <a:moveTo>
                      <a:pt x="190" y="0"/>
                    </a:moveTo>
                    <a:lnTo>
                      <a:pt x="190" y="0"/>
                    </a:lnTo>
                    <a:lnTo>
                      <a:pt x="190" y="0"/>
                    </a:lnTo>
                    <a:lnTo>
                      <a:pt x="228" y="1"/>
                    </a:lnTo>
                    <a:lnTo>
                      <a:pt x="264" y="5"/>
                    </a:lnTo>
                    <a:lnTo>
                      <a:pt x="295" y="11"/>
                    </a:lnTo>
                    <a:lnTo>
                      <a:pt x="324" y="20"/>
                    </a:lnTo>
                    <a:lnTo>
                      <a:pt x="336" y="24"/>
                    </a:lnTo>
                    <a:lnTo>
                      <a:pt x="347" y="30"/>
                    </a:lnTo>
                    <a:lnTo>
                      <a:pt x="356" y="35"/>
                    </a:lnTo>
                    <a:lnTo>
                      <a:pt x="364" y="42"/>
                    </a:lnTo>
                    <a:lnTo>
                      <a:pt x="371" y="49"/>
                    </a:lnTo>
                    <a:lnTo>
                      <a:pt x="375" y="55"/>
                    </a:lnTo>
                    <a:lnTo>
                      <a:pt x="378" y="62"/>
                    </a:lnTo>
                    <a:lnTo>
                      <a:pt x="379" y="69"/>
                    </a:lnTo>
                    <a:lnTo>
                      <a:pt x="379" y="69"/>
                    </a:lnTo>
                    <a:lnTo>
                      <a:pt x="378" y="76"/>
                    </a:lnTo>
                    <a:lnTo>
                      <a:pt x="375" y="82"/>
                    </a:lnTo>
                    <a:lnTo>
                      <a:pt x="371" y="89"/>
                    </a:lnTo>
                    <a:lnTo>
                      <a:pt x="364" y="96"/>
                    </a:lnTo>
                    <a:lnTo>
                      <a:pt x="356" y="103"/>
                    </a:lnTo>
                    <a:lnTo>
                      <a:pt x="347" y="108"/>
                    </a:lnTo>
                    <a:lnTo>
                      <a:pt x="336" y="114"/>
                    </a:lnTo>
                    <a:lnTo>
                      <a:pt x="324" y="119"/>
                    </a:lnTo>
                    <a:lnTo>
                      <a:pt x="295" y="127"/>
                    </a:lnTo>
                    <a:lnTo>
                      <a:pt x="264" y="134"/>
                    </a:lnTo>
                    <a:lnTo>
                      <a:pt x="228" y="138"/>
                    </a:lnTo>
                    <a:lnTo>
                      <a:pt x="190" y="139"/>
                    </a:lnTo>
                    <a:lnTo>
                      <a:pt x="190" y="139"/>
                    </a:lnTo>
                    <a:lnTo>
                      <a:pt x="190" y="127"/>
                    </a:lnTo>
                    <a:lnTo>
                      <a:pt x="190" y="127"/>
                    </a:lnTo>
                    <a:lnTo>
                      <a:pt x="190" y="127"/>
                    </a:lnTo>
                    <a:lnTo>
                      <a:pt x="222" y="126"/>
                    </a:lnTo>
                    <a:lnTo>
                      <a:pt x="252" y="123"/>
                    </a:lnTo>
                    <a:lnTo>
                      <a:pt x="279" y="118"/>
                    </a:lnTo>
                    <a:lnTo>
                      <a:pt x="302" y="111"/>
                    </a:lnTo>
                    <a:lnTo>
                      <a:pt x="321" y="101"/>
                    </a:lnTo>
                    <a:lnTo>
                      <a:pt x="329" y="97"/>
                    </a:lnTo>
                    <a:lnTo>
                      <a:pt x="336" y="92"/>
                    </a:lnTo>
                    <a:lnTo>
                      <a:pt x="341" y="86"/>
                    </a:lnTo>
                    <a:lnTo>
                      <a:pt x="345" y="81"/>
                    </a:lnTo>
                    <a:lnTo>
                      <a:pt x="348" y="74"/>
                    </a:lnTo>
                    <a:lnTo>
                      <a:pt x="348" y="69"/>
                    </a:lnTo>
                    <a:lnTo>
                      <a:pt x="348" y="69"/>
                    </a:lnTo>
                    <a:lnTo>
                      <a:pt x="348" y="69"/>
                    </a:lnTo>
                    <a:lnTo>
                      <a:pt x="348" y="63"/>
                    </a:lnTo>
                    <a:lnTo>
                      <a:pt x="345" y="57"/>
                    </a:lnTo>
                    <a:lnTo>
                      <a:pt x="341" y="51"/>
                    </a:lnTo>
                    <a:lnTo>
                      <a:pt x="336" y="46"/>
                    </a:lnTo>
                    <a:lnTo>
                      <a:pt x="329" y="40"/>
                    </a:lnTo>
                    <a:lnTo>
                      <a:pt x="321" y="36"/>
                    </a:lnTo>
                    <a:lnTo>
                      <a:pt x="302" y="28"/>
                    </a:lnTo>
                    <a:lnTo>
                      <a:pt x="279" y="20"/>
                    </a:lnTo>
                    <a:lnTo>
                      <a:pt x="252" y="15"/>
                    </a:lnTo>
                    <a:lnTo>
                      <a:pt x="222" y="12"/>
                    </a:lnTo>
                    <a:lnTo>
                      <a:pt x="190" y="11"/>
                    </a:lnTo>
                    <a:lnTo>
                      <a:pt x="190" y="11"/>
                    </a:lnTo>
                    <a:lnTo>
                      <a:pt x="190" y="0"/>
                    </a:lnTo>
                    <a:close/>
                    <a:moveTo>
                      <a:pt x="0" y="69"/>
                    </a:moveTo>
                    <a:lnTo>
                      <a:pt x="0" y="69"/>
                    </a:lnTo>
                    <a:lnTo>
                      <a:pt x="1" y="62"/>
                    </a:lnTo>
                    <a:lnTo>
                      <a:pt x="4" y="55"/>
                    </a:lnTo>
                    <a:lnTo>
                      <a:pt x="8" y="49"/>
                    </a:lnTo>
                    <a:lnTo>
                      <a:pt x="15" y="42"/>
                    </a:lnTo>
                    <a:lnTo>
                      <a:pt x="23" y="36"/>
                    </a:lnTo>
                    <a:lnTo>
                      <a:pt x="33" y="30"/>
                    </a:lnTo>
                    <a:lnTo>
                      <a:pt x="43" y="24"/>
                    </a:lnTo>
                    <a:lnTo>
                      <a:pt x="56" y="20"/>
                    </a:lnTo>
                    <a:lnTo>
                      <a:pt x="84" y="11"/>
                    </a:lnTo>
                    <a:lnTo>
                      <a:pt x="117" y="5"/>
                    </a:lnTo>
                    <a:lnTo>
                      <a:pt x="152" y="1"/>
                    </a:lnTo>
                    <a:lnTo>
                      <a:pt x="190" y="0"/>
                    </a:lnTo>
                    <a:lnTo>
                      <a:pt x="190" y="11"/>
                    </a:lnTo>
                    <a:lnTo>
                      <a:pt x="190" y="11"/>
                    </a:lnTo>
                    <a:lnTo>
                      <a:pt x="157" y="12"/>
                    </a:lnTo>
                    <a:lnTo>
                      <a:pt x="127" y="15"/>
                    </a:lnTo>
                    <a:lnTo>
                      <a:pt x="102" y="20"/>
                    </a:lnTo>
                    <a:lnTo>
                      <a:pt x="77" y="28"/>
                    </a:lnTo>
                    <a:lnTo>
                      <a:pt x="58" y="36"/>
                    </a:lnTo>
                    <a:lnTo>
                      <a:pt x="50" y="40"/>
                    </a:lnTo>
                    <a:lnTo>
                      <a:pt x="43" y="46"/>
                    </a:lnTo>
                    <a:lnTo>
                      <a:pt x="38" y="51"/>
                    </a:lnTo>
                    <a:lnTo>
                      <a:pt x="34" y="57"/>
                    </a:lnTo>
                    <a:lnTo>
                      <a:pt x="31" y="63"/>
                    </a:lnTo>
                    <a:lnTo>
                      <a:pt x="31" y="69"/>
                    </a:lnTo>
                    <a:lnTo>
                      <a:pt x="31" y="69"/>
                    </a:lnTo>
                    <a:lnTo>
                      <a:pt x="31" y="74"/>
                    </a:lnTo>
                    <a:lnTo>
                      <a:pt x="34" y="81"/>
                    </a:lnTo>
                    <a:lnTo>
                      <a:pt x="38" y="86"/>
                    </a:lnTo>
                    <a:lnTo>
                      <a:pt x="43" y="92"/>
                    </a:lnTo>
                    <a:lnTo>
                      <a:pt x="50" y="97"/>
                    </a:lnTo>
                    <a:lnTo>
                      <a:pt x="58" y="101"/>
                    </a:lnTo>
                    <a:lnTo>
                      <a:pt x="77" y="111"/>
                    </a:lnTo>
                    <a:lnTo>
                      <a:pt x="102" y="118"/>
                    </a:lnTo>
                    <a:lnTo>
                      <a:pt x="127" y="123"/>
                    </a:lnTo>
                    <a:lnTo>
                      <a:pt x="157" y="126"/>
                    </a:lnTo>
                    <a:lnTo>
                      <a:pt x="190" y="127"/>
                    </a:lnTo>
                    <a:lnTo>
                      <a:pt x="190" y="139"/>
                    </a:lnTo>
                    <a:lnTo>
                      <a:pt x="190" y="139"/>
                    </a:lnTo>
                    <a:lnTo>
                      <a:pt x="152" y="138"/>
                    </a:lnTo>
                    <a:lnTo>
                      <a:pt x="117" y="134"/>
                    </a:lnTo>
                    <a:lnTo>
                      <a:pt x="84" y="127"/>
                    </a:lnTo>
                    <a:lnTo>
                      <a:pt x="56" y="119"/>
                    </a:lnTo>
                    <a:lnTo>
                      <a:pt x="43" y="114"/>
                    </a:lnTo>
                    <a:lnTo>
                      <a:pt x="33" y="108"/>
                    </a:lnTo>
                    <a:lnTo>
                      <a:pt x="23" y="103"/>
                    </a:lnTo>
                    <a:lnTo>
                      <a:pt x="15" y="96"/>
                    </a:lnTo>
                    <a:lnTo>
                      <a:pt x="8" y="89"/>
                    </a:lnTo>
                    <a:lnTo>
                      <a:pt x="4" y="82"/>
                    </a:lnTo>
                    <a:lnTo>
                      <a:pt x="1" y="76"/>
                    </a:lnTo>
                    <a:lnTo>
                      <a:pt x="0" y="69"/>
                    </a:lnTo>
                    <a:lnTo>
                      <a:pt x="0" y="69"/>
                    </a:lnTo>
                    <a:close/>
                  </a:path>
                </a:pathLst>
              </a:cu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zh-CN">
                  <a:solidFill>
                    <a:srgbClr val="000000"/>
                  </a:solidFill>
                  <a:latin typeface="Impact" pitchFamily="34" charset="0"/>
                  <a:ea typeface="微软雅黑" pitchFamily="34" charset="-122"/>
                  <a:sym typeface="Impact" pitchFamily="34" charset="0"/>
                </a:endParaRPr>
              </a:p>
            </p:txBody>
          </p:sp>
          <p:sp>
            <p:nvSpPr>
              <p:cNvPr id="106" name="Freeform 123"/>
              <p:cNvSpPr>
                <a:spLocks noEditPoints="1" noChangeArrowheads="1"/>
              </p:cNvSpPr>
              <p:nvPr/>
            </p:nvSpPr>
            <p:spPr bwMode="auto">
              <a:xfrm>
                <a:off x="76200" y="76200"/>
                <a:ext cx="450850" cy="452438"/>
              </a:xfrm>
              <a:custGeom>
                <a:avLst/>
                <a:gdLst>
                  <a:gd name="T0" fmla="*/ 142 w 284"/>
                  <a:gd name="T1" fmla="*/ 50 h 285"/>
                  <a:gd name="T2" fmla="*/ 190 w 284"/>
                  <a:gd name="T3" fmla="*/ 93 h 285"/>
                  <a:gd name="T4" fmla="*/ 218 w 284"/>
                  <a:gd name="T5" fmla="*/ 120 h 285"/>
                  <a:gd name="T6" fmla="*/ 258 w 284"/>
                  <a:gd name="T7" fmla="*/ 176 h 285"/>
                  <a:gd name="T8" fmla="*/ 277 w 284"/>
                  <a:gd name="T9" fmla="*/ 214 h 285"/>
                  <a:gd name="T10" fmla="*/ 283 w 284"/>
                  <a:gd name="T11" fmla="*/ 237 h 285"/>
                  <a:gd name="T12" fmla="*/ 284 w 284"/>
                  <a:gd name="T13" fmla="*/ 256 h 285"/>
                  <a:gd name="T14" fmla="*/ 280 w 284"/>
                  <a:gd name="T15" fmla="*/ 271 h 285"/>
                  <a:gd name="T16" fmla="*/ 276 w 284"/>
                  <a:gd name="T17" fmla="*/ 276 h 285"/>
                  <a:gd name="T18" fmla="*/ 266 w 284"/>
                  <a:gd name="T19" fmla="*/ 283 h 285"/>
                  <a:gd name="T20" fmla="*/ 254 w 284"/>
                  <a:gd name="T21" fmla="*/ 285 h 285"/>
                  <a:gd name="T22" fmla="*/ 223 w 284"/>
                  <a:gd name="T23" fmla="*/ 280 h 285"/>
                  <a:gd name="T24" fmla="*/ 184 w 284"/>
                  <a:gd name="T25" fmla="*/ 262 h 285"/>
                  <a:gd name="T26" fmla="*/ 142 w 284"/>
                  <a:gd name="T27" fmla="*/ 235 h 285"/>
                  <a:gd name="T28" fmla="*/ 142 w 284"/>
                  <a:gd name="T29" fmla="*/ 219 h 285"/>
                  <a:gd name="T30" fmla="*/ 177 w 284"/>
                  <a:gd name="T31" fmla="*/ 243 h 285"/>
                  <a:gd name="T32" fmla="*/ 209 w 284"/>
                  <a:gd name="T33" fmla="*/ 257 h 285"/>
                  <a:gd name="T34" fmla="*/ 235 w 284"/>
                  <a:gd name="T35" fmla="*/ 261 h 285"/>
                  <a:gd name="T36" fmla="*/ 246 w 284"/>
                  <a:gd name="T37" fmla="*/ 260 h 285"/>
                  <a:gd name="T38" fmla="*/ 254 w 284"/>
                  <a:gd name="T39" fmla="*/ 254 h 285"/>
                  <a:gd name="T40" fmla="*/ 254 w 284"/>
                  <a:gd name="T41" fmla="*/ 254 h 285"/>
                  <a:gd name="T42" fmla="*/ 260 w 284"/>
                  <a:gd name="T43" fmla="*/ 243 h 285"/>
                  <a:gd name="T44" fmla="*/ 261 w 284"/>
                  <a:gd name="T45" fmla="*/ 230 h 285"/>
                  <a:gd name="T46" fmla="*/ 258 w 284"/>
                  <a:gd name="T47" fmla="*/ 212 h 285"/>
                  <a:gd name="T48" fmla="*/ 239 w 284"/>
                  <a:gd name="T49" fmla="*/ 170 h 285"/>
                  <a:gd name="T50" fmla="*/ 205 w 284"/>
                  <a:gd name="T51" fmla="*/ 124 h 285"/>
                  <a:gd name="T52" fmla="*/ 184 w 284"/>
                  <a:gd name="T53" fmla="*/ 101 h 285"/>
                  <a:gd name="T54" fmla="*/ 142 w 284"/>
                  <a:gd name="T55" fmla="*/ 65 h 285"/>
                  <a:gd name="T56" fmla="*/ 8 w 284"/>
                  <a:gd name="T57" fmla="*/ 8 h 285"/>
                  <a:gd name="T58" fmla="*/ 12 w 284"/>
                  <a:gd name="T59" fmla="*/ 5 h 285"/>
                  <a:gd name="T60" fmla="*/ 23 w 284"/>
                  <a:gd name="T61" fmla="*/ 0 h 285"/>
                  <a:gd name="T62" fmla="*/ 44 w 284"/>
                  <a:gd name="T63" fmla="*/ 0 h 285"/>
                  <a:gd name="T64" fmla="*/ 79 w 284"/>
                  <a:gd name="T65" fmla="*/ 11 h 285"/>
                  <a:gd name="T66" fmla="*/ 120 w 284"/>
                  <a:gd name="T67" fmla="*/ 34 h 285"/>
                  <a:gd name="T68" fmla="*/ 142 w 284"/>
                  <a:gd name="T69" fmla="*/ 65 h 285"/>
                  <a:gd name="T70" fmla="*/ 124 w 284"/>
                  <a:gd name="T71" fmla="*/ 51 h 285"/>
                  <a:gd name="T72" fmla="*/ 89 w 284"/>
                  <a:gd name="T73" fmla="*/ 32 h 285"/>
                  <a:gd name="T74" fmla="*/ 60 w 284"/>
                  <a:gd name="T75" fmla="*/ 23 h 285"/>
                  <a:gd name="T76" fmla="*/ 43 w 284"/>
                  <a:gd name="T77" fmla="*/ 23 h 285"/>
                  <a:gd name="T78" fmla="*/ 33 w 284"/>
                  <a:gd name="T79" fmla="*/ 27 h 285"/>
                  <a:gd name="T80" fmla="*/ 29 w 284"/>
                  <a:gd name="T81" fmla="*/ 29 h 285"/>
                  <a:gd name="T82" fmla="*/ 24 w 284"/>
                  <a:gd name="T83" fmla="*/ 40 h 285"/>
                  <a:gd name="T84" fmla="*/ 23 w 284"/>
                  <a:gd name="T85" fmla="*/ 55 h 285"/>
                  <a:gd name="T86" fmla="*/ 25 w 284"/>
                  <a:gd name="T87" fmla="*/ 71 h 285"/>
                  <a:gd name="T88" fmla="*/ 44 w 284"/>
                  <a:gd name="T89" fmla="*/ 113 h 285"/>
                  <a:gd name="T90" fmla="*/ 78 w 284"/>
                  <a:gd name="T91" fmla="*/ 159 h 285"/>
                  <a:gd name="T92" fmla="*/ 100 w 284"/>
                  <a:gd name="T93" fmla="*/ 184 h 285"/>
                  <a:gd name="T94" fmla="*/ 142 w 284"/>
                  <a:gd name="T95" fmla="*/ 219 h 285"/>
                  <a:gd name="T96" fmla="*/ 142 w 284"/>
                  <a:gd name="T97" fmla="*/ 235 h 285"/>
                  <a:gd name="T98" fmla="*/ 93 w 284"/>
                  <a:gd name="T99" fmla="*/ 192 h 285"/>
                  <a:gd name="T100" fmla="*/ 66 w 284"/>
                  <a:gd name="T101" fmla="*/ 164 h 285"/>
                  <a:gd name="T102" fmla="*/ 25 w 284"/>
                  <a:gd name="T103" fmla="*/ 108 h 285"/>
                  <a:gd name="T104" fmla="*/ 6 w 284"/>
                  <a:gd name="T105" fmla="*/ 70 h 285"/>
                  <a:gd name="T106" fmla="*/ 1 w 284"/>
                  <a:gd name="T107" fmla="*/ 47 h 285"/>
                  <a:gd name="T108" fmla="*/ 0 w 284"/>
                  <a:gd name="T109" fmla="*/ 28 h 285"/>
                  <a:gd name="T110" fmla="*/ 4 w 284"/>
                  <a:gd name="T111" fmla="*/ 13 h 285"/>
                  <a:gd name="T112" fmla="*/ 8 w 284"/>
                  <a:gd name="T113" fmla="*/ 8 h 2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284"/>
                  <a:gd name="T172" fmla="*/ 0 h 285"/>
                  <a:gd name="T173" fmla="*/ 284 w 284"/>
                  <a:gd name="T174" fmla="*/ 285 h 285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284" h="285">
                    <a:moveTo>
                      <a:pt x="142" y="50"/>
                    </a:moveTo>
                    <a:lnTo>
                      <a:pt x="142" y="50"/>
                    </a:lnTo>
                    <a:lnTo>
                      <a:pt x="166" y="70"/>
                    </a:lnTo>
                    <a:lnTo>
                      <a:pt x="190" y="93"/>
                    </a:lnTo>
                    <a:lnTo>
                      <a:pt x="190" y="93"/>
                    </a:lnTo>
                    <a:lnTo>
                      <a:pt x="218" y="120"/>
                    </a:lnTo>
                    <a:lnTo>
                      <a:pt x="239" y="149"/>
                    </a:lnTo>
                    <a:lnTo>
                      <a:pt x="258" y="176"/>
                    </a:lnTo>
                    <a:lnTo>
                      <a:pt x="272" y="201"/>
                    </a:lnTo>
                    <a:lnTo>
                      <a:pt x="277" y="214"/>
                    </a:lnTo>
                    <a:lnTo>
                      <a:pt x="280" y="226"/>
                    </a:lnTo>
                    <a:lnTo>
                      <a:pt x="283" y="237"/>
                    </a:lnTo>
                    <a:lnTo>
                      <a:pt x="284" y="246"/>
                    </a:lnTo>
                    <a:lnTo>
                      <a:pt x="284" y="256"/>
                    </a:lnTo>
                    <a:lnTo>
                      <a:pt x="283" y="264"/>
                    </a:lnTo>
                    <a:lnTo>
                      <a:pt x="280" y="271"/>
                    </a:lnTo>
                    <a:lnTo>
                      <a:pt x="276" y="276"/>
                    </a:lnTo>
                    <a:lnTo>
                      <a:pt x="276" y="276"/>
                    </a:lnTo>
                    <a:lnTo>
                      <a:pt x="272" y="280"/>
                    </a:lnTo>
                    <a:lnTo>
                      <a:pt x="266" y="283"/>
                    </a:lnTo>
                    <a:lnTo>
                      <a:pt x="261" y="284"/>
                    </a:lnTo>
                    <a:lnTo>
                      <a:pt x="254" y="285"/>
                    </a:lnTo>
                    <a:lnTo>
                      <a:pt x="239" y="284"/>
                    </a:lnTo>
                    <a:lnTo>
                      <a:pt x="223" y="280"/>
                    </a:lnTo>
                    <a:lnTo>
                      <a:pt x="204" y="273"/>
                    </a:lnTo>
                    <a:lnTo>
                      <a:pt x="184" y="262"/>
                    </a:lnTo>
                    <a:lnTo>
                      <a:pt x="163" y="250"/>
                    </a:lnTo>
                    <a:lnTo>
                      <a:pt x="142" y="235"/>
                    </a:lnTo>
                    <a:lnTo>
                      <a:pt x="142" y="219"/>
                    </a:lnTo>
                    <a:lnTo>
                      <a:pt x="142" y="219"/>
                    </a:lnTo>
                    <a:lnTo>
                      <a:pt x="159" y="233"/>
                    </a:lnTo>
                    <a:lnTo>
                      <a:pt x="177" y="243"/>
                    </a:lnTo>
                    <a:lnTo>
                      <a:pt x="195" y="252"/>
                    </a:lnTo>
                    <a:lnTo>
                      <a:pt x="209" y="257"/>
                    </a:lnTo>
                    <a:lnTo>
                      <a:pt x="223" y="261"/>
                    </a:lnTo>
                    <a:lnTo>
                      <a:pt x="235" y="261"/>
                    </a:lnTo>
                    <a:lnTo>
                      <a:pt x="241" y="261"/>
                    </a:lnTo>
                    <a:lnTo>
                      <a:pt x="246" y="260"/>
                    </a:lnTo>
                    <a:lnTo>
                      <a:pt x="250" y="257"/>
                    </a:lnTo>
                    <a:lnTo>
                      <a:pt x="254" y="254"/>
                    </a:lnTo>
                    <a:lnTo>
                      <a:pt x="254" y="254"/>
                    </a:lnTo>
                    <a:lnTo>
                      <a:pt x="254" y="254"/>
                    </a:lnTo>
                    <a:lnTo>
                      <a:pt x="258" y="249"/>
                    </a:lnTo>
                    <a:lnTo>
                      <a:pt x="260" y="243"/>
                    </a:lnTo>
                    <a:lnTo>
                      <a:pt x="261" y="237"/>
                    </a:lnTo>
                    <a:lnTo>
                      <a:pt x="261" y="230"/>
                    </a:lnTo>
                    <a:lnTo>
                      <a:pt x="260" y="220"/>
                    </a:lnTo>
                    <a:lnTo>
                      <a:pt x="258" y="212"/>
                    </a:lnTo>
                    <a:lnTo>
                      <a:pt x="250" y="192"/>
                    </a:lnTo>
                    <a:lnTo>
                      <a:pt x="239" y="170"/>
                    </a:lnTo>
                    <a:lnTo>
                      <a:pt x="223" y="147"/>
                    </a:lnTo>
                    <a:lnTo>
                      <a:pt x="205" y="124"/>
                    </a:lnTo>
                    <a:lnTo>
                      <a:pt x="184" y="101"/>
                    </a:lnTo>
                    <a:lnTo>
                      <a:pt x="184" y="101"/>
                    </a:lnTo>
                    <a:lnTo>
                      <a:pt x="162" y="81"/>
                    </a:lnTo>
                    <a:lnTo>
                      <a:pt x="142" y="65"/>
                    </a:lnTo>
                    <a:lnTo>
                      <a:pt x="142" y="50"/>
                    </a:lnTo>
                    <a:close/>
                    <a:moveTo>
                      <a:pt x="8" y="8"/>
                    </a:moveTo>
                    <a:lnTo>
                      <a:pt x="8" y="8"/>
                    </a:lnTo>
                    <a:lnTo>
                      <a:pt x="12" y="5"/>
                    </a:lnTo>
                    <a:lnTo>
                      <a:pt x="17" y="2"/>
                    </a:lnTo>
                    <a:lnTo>
                      <a:pt x="23" y="0"/>
                    </a:lnTo>
                    <a:lnTo>
                      <a:pt x="29" y="0"/>
                    </a:lnTo>
                    <a:lnTo>
                      <a:pt x="44" y="0"/>
                    </a:lnTo>
                    <a:lnTo>
                      <a:pt x="60" y="4"/>
                    </a:lnTo>
                    <a:lnTo>
                      <a:pt x="79" y="11"/>
                    </a:lnTo>
                    <a:lnTo>
                      <a:pt x="100" y="21"/>
                    </a:lnTo>
                    <a:lnTo>
                      <a:pt x="120" y="34"/>
                    </a:lnTo>
                    <a:lnTo>
                      <a:pt x="142" y="50"/>
                    </a:lnTo>
                    <a:lnTo>
                      <a:pt x="142" y="65"/>
                    </a:lnTo>
                    <a:lnTo>
                      <a:pt x="142" y="65"/>
                    </a:lnTo>
                    <a:lnTo>
                      <a:pt x="124" y="51"/>
                    </a:lnTo>
                    <a:lnTo>
                      <a:pt x="107" y="40"/>
                    </a:lnTo>
                    <a:lnTo>
                      <a:pt x="89" y="32"/>
                    </a:lnTo>
                    <a:lnTo>
                      <a:pt x="74" y="27"/>
                    </a:lnTo>
                    <a:lnTo>
                      <a:pt x="60" y="23"/>
                    </a:lnTo>
                    <a:lnTo>
                      <a:pt x="48" y="23"/>
                    </a:lnTo>
                    <a:lnTo>
                      <a:pt x="43" y="23"/>
                    </a:lnTo>
                    <a:lnTo>
                      <a:pt x="37" y="24"/>
                    </a:lnTo>
                    <a:lnTo>
                      <a:pt x="33" y="27"/>
                    </a:lnTo>
                    <a:lnTo>
                      <a:pt x="29" y="29"/>
                    </a:lnTo>
                    <a:lnTo>
                      <a:pt x="29" y="29"/>
                    </a:lnTo>
                    <a:lnTo>
                      <a:pt x="25" y="35"/>
                    </a:lnTo>
                    <a:lnTo>
                      <a:pt x="24" y="40"/>
                    </a:lnTo>
                    <a:lnTo>
                      <a:pt x="23" y="47"/>
                    </a:lnTo>
                    <a:lnTo>
                      <a:pt x="23" y="55"/>
                    </a:lnTo>
                    <a:lnTo>
                      <a:pt x="24" y="63"/>
                    </a:lnTo>
                    <a:lnTo>
                      <a:pt x="25" y="71"/>
                    </a:lnTo>
                    <a:lnTo>
                      <a:pt x="33" y="92"/>
                    </a:lnTo>
                    <a:lnTo>
                      <a:pt x="44" y="113"/>
                    </a:lnTo>
                    <a:lnTo>
                      <a:pt x="60" y="136"/>
                    </a:lnTo>
                    <a:lnTo>
                      <a:pt x="78" y="159"/>
                    </a:lnTo>
                    <a:lnTo>
                      <a:pt x="100" y="184"/>
                    </a:lnTo>
                    <a:lnTo>
                      <a:pt x="100" y="184"/>
                    </a:lnTo>
                    <a:lnTo>
                      <a:pt x="121" y="203"/>
                    </a:lnTo>
                    <a:lnTo>
                      <a:pt x="142" y="219"/>
                    </a:lnTo>
                    <a:lnTo>
                      <a:pt x="142" y="235"/>
                    </a:lnTo>
                    <a:lnTo>
                      <a:pt x="142" y="235"/>
                    </a:lnTo>
                    <a:lnTo>
                      <a:pt x="117" y="215"/>
                    </a:lnTo>
                    <a:lnTo>
                      <a:pt x="93" y="192"/>
                    </a:lnTo>
                    <a:lnTo>
                      <a:pt x="93" y="192"/>
                    </a:lnTo>
                    <a:lnTo>
                      <a:pt x="66" y="164"/>
                    </a:lnTo>
                    <a:lnTo>
                      <a:pt x="44" y="135"/>
                    </a:lnTo>
                    <a:lnTo>
                      <a:pt x="25" y="108"/>
                    </a:lnTo>
                    <a:lnTo>
                      <a:pt x="12" y="82"/>
                    </a:lnTo>
                    <a:lnTo>
                      <a:pt x="6" y="70"/>
                    </a:lnTo>
                    <a:lnTo>
                      <a:pt x="4" y="58"/>
                    </a:lnTo>
                    <a:lnTo>
                      <a:pt x="1" y="47"/>
                    </a:lnTo>
                    <a:lnTo>
                      <a:pt x="0" y="38"/>
                    </a:lnTo>
                    <a:lnTo>
                      <a:pt x="0" y="28"/>
                    </a:lnTo>
                    <a:lnTo>
                      <a:pt x="1" y="20"/>
                    </a:lnTo>
                    <a:lnTo>
                      <a:pt x="4" y="13"/>
                    </a:lnTo>
                    <a:lnTo>
                      <a:pt x="8" y="8"/>
                    </a:lnTo>
                    <a:lnTo>
                      <a:pt x="8" y="8"/>
                    </a:lnTo>
                    <a:close/>
                  </a:path>
                </a:pathLst>
              </a:cu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zh-CN">
                  <a:solidFill>
                    <a:srgbClr val="000000"/>
                  </a:solidFill>
                  <a:latin typeface="Impact" pitchFamily="34" charset="0"/>
                  <a:ea typeface="微软雅黑" pitchFamily="34" charset="-122"/>
                  <a:sym typeface="Impact" pitchFamily="34" charset="0"/>
                </a:endParaRPr>
              </a:p>
            </p:txBody>
          </p:sp>
          <p:sp>
            <p:nvSpPr>
              <p:cNvPr id="107" name="Freeform 124"/>
              <p:cNvSpPr>
                <a:spLocks noEditPoints="1" noChangeArrowheads="1"/>
              </p:cNvSpPr>
              <p:nvPr/>
            </p:nvSpPr>
            <p:spPr bwMode="auto">
              <a:xfrm>
                <a:off x="76200" y="76200"/>
                <a:ext cx="450850" cy="452438"/>
              </a:xfrm>
              <a:custGeom>
                <a:avLst/>
                <a:gdLst>
                  <a:gd name="T0" fmla="*/ 142 w 284"/>
                  <a:gd name="T1" fmla="*/ 50 h 285"/>
                  <a:gd name="T2" fmla="*/ 184 w 284"/>
                  <a:gd name="T3" fmla="*/ 21 h 285"/>
                  <a:gd name="T4" fmla="*/ 223 w 284"/>
                  <a:gd name="T5" fmla="*/ 4 h 285"/>
                  <a:gd name="T6" fmla="*/ 254 w 284"/>
                  <a:gd name="T7" fmla="*/ 0 h 285"/>
                  <a:gd name="T8" fmla="*/ 266 w 284"/>
                  <a:gd name="T9" fmla="*/ 2 h 285"/>
                  <a:gd name="T10" fmla="*/ 276 w 284"/>
                  <a:gd name="T11" fmla="*/ 8 h 285"/>
                  <a:gd name="T12" fmla="*/ 280 w 284"/>
                  <a:gd name="T13" fmla="*/ 13 h 285"/>
                  <a:gd name="T14" fmla="*/ 284 w 284"/>
                  <a:gd name="T15" fmla="*/ 28 h 285"/>
                  <a:gd name="T16" fmla="*/ 283 w 284"/>
                  <a:gd name="T17" fmla="*/ 47 h 285"/>
                  <a:gd name="T18" fmla="*/ 277 w 284"/>
                  <a:gd name="T19" fmla="*/ 70 h 285"/>
                  <a:gd name="T20" fmla="*/ 258 w 284"/>
                  <a:gd name="T21" fmla="*/ 108 h 285"/>
                  <a:gd name="T22" fmla="*/ 218 w 284"/>
                  <a:gd name="T23" fmla="*/ 164 h 285"/>
                  <a:gd name="T24" fmla="*/ 190 w 284"/>
                  <a:gd name="T25" fmla="*/ 192 h 285"/>
                  <a:gd name="T26" fmla="*/ 142 w 284"/>
                  <a:gd name="T27" fmla="*/ 235 h 285"/>
                  <a:gd name="T28" fmla="*/ 142 w 284"/>
                  <a:gd name="T29" fmla="*/ 219 h 285"/>
                  <a:gd name="T30" fmla="*/ 184 w 284"/>
                  <a:gd name="T31" fmla="*/ 184 h 285"/>
                  <a:gd name="T32" fmla="*/ 205 w 284"/>
                  <a:gd name="T33" fmla="*/ 159 h 285"/>
                  <a:gd name="T34" fmla="*/ 239 w 284"/>
                  <a:gd name="T35" fmla="*/ 113 h 285"/>
                  <a:gd name="T36" fmla="*/ 258 w 284"/>
                  <a:gd name="T37" fmla="*/ 71 h 285"/>
                  <a:gd name="T38" fmla="*/ 261 w 284"/>
                  <a:gd name="T39" fmla="*/ 55 h 285"/>
                  <a:gd name="T40" fmla="*/ 260 w 284"/>
                  <a:gd name="T41" fmla="*/ 40 h 285"/>
                  <a:gd name="T42" fmla="*/ 254 w 284"/>
                  <a:gd name="T43" fmla="*/ 29 h 285"/>
                  <a:gd name="T44" fmla="*/ 254 w 284"/>
                  <a:gd name="T45" fmla="*/ 29 h 285"/>
                  <a:gd name="T46" fmla="*/ 246 w 284"/>
                  <a:gd name="T47" fmla="*/ 24 h 285"/>
                  <a:gd name="T48" fmla="*/ 235 w 284"/>
                  <a:gd name="T49" fmla="*/ 23 h 285"/>
                  <a:gd name="T50" fmla="*/ 209 w 284"/>
                  <a:gd name="T51" fmla="*/ 27 h 285"/>
                  <a:gd name="T52" fmla="*/ 177 w 284"/>
                  <a:gd name="T53" fmla="*/ 40 h 285"/>
                  <a:gd name="T54" fmla="*/ 142 w 284"/>
                  <a:gd name="T55" fmla="*/ 65 h 285"/>
                  <a:gd name="T56" fmla="*/ 8 w 284"/>
                  <a:gd name="T57" fmla="*/ 276 h 285"/>
                  <a:gd name="T58" fmla="*/ 4 w 284"/>
                  <a:gd name="T59" fmla="*/ 271 h 285"/>
                  <a:gd name="T60" fmla="*/ 0 w 284"/>
                  <a:gd name="T61" fmla="*/ 256 h 285"/>
                  <a:gd name="T62" fmla="*/ 1 w 284"/>
                  <a:gd name="T63" fmla="*/ 237 h 285"/>
                  <a:gd name="T64" fmla="*/ 6 w 284"/>
                  <a:gd name="T65" fmla="*/ 214 h 285"/>
                  <a:gd name="T66" fmla="*/ 25 w 284"/>
                  <a:gd name="T67" fmla="*/ 176 h 285"/>
                  <a:gd name="T68" fmla="*/ 66 w 284"/>
                  <a:gd name="T69" fmla="*/ 120 h 285"/>
                  <a:gd name="T70" fmla="*/ 93 w 284"/>
                  <a:gd name="T71" fmla="*/ 93 h 285"/>
                  <a:gd name="T72" fmla="*/ 142 w 284"/>
                  <a:gd name="T73" fmla="*/ 50 h 285"/>
                  <a:gd name="T74" fmla="*/ 142 w 284"/>
                  <a:gd name="T75" fmla="*/ 65 h 285"/>
                  <a:gd name="T76" fmla="*/ 100 w 284"/>
                  <a:gd name="T77" fmla="*/ 101 h 285"/>
                  <a:gd name="T78" fmla="*/ 78 w 284"/>
                  <a:gd name="T79" fmla="*/ 124 h 285"/>
                  <a:gd name="T80" fmla="*/ 44 w 284"/>
                  <a:gd name="T81" fmla="*/ 170 h 285"/>
                  <a:gd name="T82" fmla="*/ 25 w 284"/>
                  <a:gd name="T83" fmla="*/ 212 h 285"/>
                  <a:gd name="T84" fmla="*/ 23 w 284"/>
                  <a:gd name="T85" fmla="*/ 230 h 285"/>
                  <a:gd name="T86" fmla="*/ 24 w 284"/>
                  <a:gd name="T87" fmla="*/ 243 h 285"/>
                  <a:gd name="T88" fmla="*/ 29 w 284"/>
                  <a:gd name="T89" fmla="*/ 254 h 285"/>
                  <a:gd name="T90" fmla="*/ 33 w 284"/>
                  <a:gd name="T91" fmla="*/ 257 h 285"/>
                  <a:gd name="T92" fmla="*/ 43 w 284"/>
                  <a:gd name="T93" fmla="*/ 261 h 285"/>
                  <a:gd name="T94" fmla="*/ 60 w 284"/>
                  <a:gd name="T95" fmla="*/ 261 h 285"/>
                  <a:gd name="T96" fmla="*/ 89 w 284"/>
                  <a:gd name="T97" fmla="*/ 252 h 285"/>
                  <a:gd name="T98" fmla="*/ 124 w 284"/>
                  <a:gd name="T99" fmla="*/ 233 h 285"/>
                  <a:gd name="T100" fmla="*/ 142 w 284"/>
                  <a:gd name="T101" fmla="*/ 235 h 285"/>
                  <a:gd name="T102" fmla="*/ 120 w 284"/>
                  <a:gd name="T103" fmla="*/ 250 h 285"/>
                  <a:gd name="T104" fmla="*/ 79 w 284"/>
                  <a:gd name="T105" fmla="*/ 273 h 285"/>
                  <a:gd name="T106" fmla="*/ 44 w 284"/>
                  <a:gd name="T107" fmla="*/ 284 h 285"/>
                  <a:gd name="T108" fmla="*/ 23 w 284"/>
                  <a:gd name="T109" fmla="*/ 284 h 285"/>
                  <a:gd name="T110" fmla="*/ 12 w 284"/>
                  <a:gd name="T111" fmla="*/ 280 h 285"/>
                  <a:gd name="T112" fmla="*/ 8 w 284"/>
                  <a:gd name="T113" fmla="*/ 276 h 2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284"/>
                  <a:gd name="T172" fmla="*/ 0 h 285"/>
                  <a:gd name="T173" fmla="*/ 284 w 284"/>
                  <a:gd name="T174" fmla="*/ 285 h 285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284" h="285">
                    <a:moveTo>
                      <a:pt x="142" y="50"/>
                    </a:moveTo>
                    <a:lnTo>
                      <a:pt x="142" y="50"/>
                    </a:lnTo>
                    <a:lnTo>
                      <a:pt x="163" y="34"/>
                    </a:lnTo>
                    <a:lnTo>
                      <a:pt x="184" y="21"/>
                    </a:lnTo>
                    <a:lnTo>
                      <a:pt x="204" y="11"/>
                    </a:lnTo>
                    <a:lnTo>
                      <a:pt x="223" y="4"/>
                    </a:lnTo>
                    <a:lnTo>
                      <a:pt x="239" y="0"/>
                    </a:lnTo>
                    <a:lnTo>
                      <a:pt x="254" y="0"/>
                    </a:lnTo>
                    <a:lnTo>
                      <a:pt x="261" y="0"/>
                    </a:lnTo>
                    <a:lnTo>
                      <a:pt x="266" y="2"/>
                    </a:lnTo>
                    <a:lnTo>
                      <a:pt x="272" y="4"/>
                    </a:lnTo>
                    <a:lnTo>
                      <a:pt x="276" y="8"/>
                    </a:lnTo>
                    <a:lnTo>
                      <a:pt x="276" y="8"/>
                    </a:lnTo>
                    <a:lnTo>
                      <a:pt x="280" y="13"/>
                    </a:lnTo>
                    <a:lnTo>
                      <a:pt x="283" y="20"/>
                    </a:lnTo>
                    <a:lnTo>
                      <a:pt x="284" y="28"/>
                    </a:lnTo>
                    <a:lnTo>
                      <a:pt x="284" y="38"/>
                    </a:lnTo>
                    <a:lnTo>
                      <a:pt x="283" y="47"/>
                    </a:lnTo>
                    <a:lnTo>
                      <a:pt x="280" y="58"/>
                    </a:lnTo>
                    <a:lnTo>
                      <a:pt x="277" y="70"/>
                    </a:lnTo>
                    <a:lnTo>
                      <a:pt x="272" y="82"/>
                    </a:lnTo>
                    <a:lnTo>
                      <a:pt x="258" y="108"/>
                    </a:lnTo>
                    <a:lnTo>
                      <a:pt x="239" y="135"/>
                    </a:lnTo>
                    <a:lnTo>
                      <a:pt x="218" y="164"/>
                    </a:lnTo>
                    <a:lnTo>
                      <a:pt x="190" y="192"/>
                    </a:lnTo>
                    <a:lnTo>
                      <a:pt x="190" y="192"/>
                    </a:lnTo>
                    <a:lnTo>
                      <a:pt x="166" y="215"/>
                    </a:lnTo>
                    <a:lnTo>
                      <a:pt x="142" y="235"/>
                    </a:lnTo>
                    <a:lnTo>
                      <a:pt x="142" y="219"/>
                    </a:lnTo>
                    <a:lnTo>
                      <a:pt x="142" y="219"/>
                    </a:lnTo>
                    <a:lnTo>
                      <a:pt x="162" y="203"/>
                    </a:lnTo>
                    <a:lnTo>
                      <a:pt x="184" y="184"/>
                    </a:lnTo>
                    <a:lnTo>
                      <a:pt x="184" y="184"/>
                    </a:lnTo>
                    <a:lnTo>
                      <a:pt x="205" y="159"/>
                    </a:lnTo>
                    <a:lnTo>
                      <a:pt x="223" y="136"/>
                    </a:lnTo>
                    <a:lnTo>
                      <a:pt x="239" y="113"/>
                    </a:lnTo>
                    <a:lnTo>
                      <a:pt x="250" y="92"/>
                    </a:lnTo>
                    <a:lnTo>
                      <a:pt x="258" y="71"/>
                    </a:lnTo>
                    <a:lnTo>
                      <a:pt x="260" y="63"/>
                    </a:lnTo>
                    <a:lnTo>
                      <a:pt x="261" y="55"/>
                    </a:lnTo>
                    <a:lnTo>
                      <a:pt x="261" y="47"/>
                    </a:lnTo>
                    <a:lnTo>
                      <a:pt x="260" y="40"/>
                    </a:lnTo>
                    <a:lnTo>
                      <a:pt x="258" y="35"/>
                    </a:lnTo>
                    <a:lnTo>
                      <a:pt x="254" y="29"/>
                    </a:lnTo>
                    <a:lnTo>
                      <a:pt x="254" y="29"/>
                    </a:lnTo>
                    <a:lnTo>
                      <a:pt x="254" y="29"/>
                    </a:lnTo>
                    <a:lnTo>
                      <a:pt x="250" y="27"/>
                    </a:lnTo>
                    <a:lnTo>
                      <a:pt x="246" y="24"/>
                    </a:lnTo>
                    <a:lnTo>
                      <a:pt x="241" y="23"/>
                    </a:lnTo>
                    <a:lnTo>
                      <a:pt x="235" y="23"/>
                    </a:lnTo>
                    <a:lnTo>
                      <a:pt x="223" y="23"/>
                    </a:lnTo>
                    <a:lnTo>
                      <a:pt x="209" y="27"/>
                    </a:lnTo>
                    <a:lnTo>
                      <a:pt x="195" y="32"/>
                    </a:lnTo>
                    <a:lnTo>
                      <a:pt x="177" y="40"/>
                    </a:lnTo>
                    <a:lnTo>
                      <a:pt x="159" y="51"/>
                    </a:lnTo>
                    <a:lnTo>
                      <a:pt x="142" y="65"/>
                    </a:lnTo>
                    <a:lnTo>
                      <a:pt x="142" y="50"/>
                    </a:lnTo>
                    <a:close/>
                    <a:moveTo>
                      <a:pt x="8" y="276"/>
                    </a:moveTo>
                    <a:lnTo>
                      <a:pt x="8" y="276"/>
                    </a:lnTo>
                    <a:lnTo>
                      <a:pt x="4" y="271"/>
                    </a:lnTo>
                    <a:lnTo>
                      <a:pt x="1" y="264"/>
                    </a:lnTo>
                    <a:lnTo>
                      <a:pt x="0" y="256"/>
                    </a:lnTo>
                    <a:lnTo>
                      <a:pt x="0" y="246"/>
                    </a:lnTo>
                    <a:lnTo>
                      <a:pt x="1" y="237"/>
                    </a:lnTo>
                    <a:lnTo>
                      <a:pt x="4" y="226"/>
                    </a:lnTo>
                    <a:lnTo>
                      <a:pt x="6" y="214"/>
                    </a:lnTo>
                    <a:lnTo>
                      <a:pt x="12" y="201"/>
                    </a:lnTo>
                    <a:lnTo>
                      <a:pt x="25" y="176"/>
                    </a:lnTo>
                    <a:lnTo>
                      <a:pt x="44" y="149"/>
                    </a:lnTo>
                    <a:lnTo>
                      <a:pt x="66" y="120"/>
                    </a:lnTo>
                    <a:lnTo>
                      <a:pt x="93" y="93"/>
                    </a:lnTo>
                    <a:lnTo>
                      <a:pt x="93" y="93"/>
                    </a:lnTo>
                    <a:lnTo>
                      <a:pt x="117" y="70"/>
                    </a:lnTo>
                    <a:lnTo>
                      <a:pt x="142" y="50"/>
                    </a:lnTo>
                    <a:lnTo>
                      <a:pt x="142" y="65"/>
                    </a:lnTo>
                    <a:lnTo>
                      <a:pt x="142" y="65"/>
                    </a:lnTo>
                    <a:lnTo>
                      <a:pt x="121" y="81"/>
                    </a:lnTo>
                    <a:lnTo>
                      <a:pt x="100" y="101"/>
                    </a:lnTo>
                    <a:lnTo>
                      <a:pt x="100" y="101"/>
                    </a:lnTo>
                    <a:lnTo>
                      <a:pt x="78" y="124"/>
                    </a:lnTo>
                    <a:lnTo>
                      <a:pt x="60" y="147"/>
                    </a:lnTo>
                    <a:lnTo>
                      <a:pt x="44" y="170"/>
                    </a:lnTo>
                    <a:lnTo>
                      <a:pt x="33" y="192"/>
                    </a:lnTo>
                    <a:lnTo>
                      <a:pt x="25" y="212"/>
                    </a:lnTo>
                    <a:lnTo>
                      <a:pt x="24" y="220"/>
                    </a:lnTo>
                    <a:lnTo>
                      <a:pt x="23" y="230"/>
                    </a:lnTo>
                    <a:lnTo>
                      <a:pt x="23" y="237"/>
                    </a:lnTo>
                    <a:lnTo>
                      <a:pt x="24" y="243"/>
                    </a:lnTo>
                    <a:lnTo>
                      <a:pt x="25" y="249"/>
                    </a:lnTo>
                    <a:lnTo>
                      <a:pt x="29" y="254"/>
                    </a:lnTo>
                    <a:lnTo>
                      <a:pt x="29" y="254"/>
                    </a:lnTo>
                    <a:lnTo>
                      <a:pt x="33" y="257"/>
                    </a:lnTo>
                    <a:lnTo>
                      <a:pt x="37" y="260"/>
                    </a:lnTo>
                    <a:lnTo>
                      <a:pt x="43" y="261"/>
                    </a:lnTo>
                    <a:lnTo>
                      <a:pt x="48" y="261"/>
                    </a:lnTo>
                    <a:lnTo>
                      <a:pt x="60" y="261"/>
                    </a:lnTo>
                    <a:lnTo>
                      <a:pt x="74" y="257"/>
                    </a:lnTo>
                    <a:lnTo>
                      <a:pt x="89" y="252"/>
                    </a:lnTo>
                    <a:lnTo>
                      <a:pt x="107" y="243"/>
                    </a:lnTo>
                    <a:lnTo>
                      <a:pt x="124" y="233"/>
                    </a:lnTo>
                    <a:lnTo>
                      <a:pt x="142" y="219"/>
                    </a:lnTo>
                    <a:lnTo>
                      <a:pt x="142" y="235"/>
                    </a:lnTo>
                    <a:lnTo>
                      <a:pt x="142" y="235"/>
                    </a:lnTo>
                    <a:lnTo>
                      <a:pt x="120" y="250"/>
                    </a:lnTo>
                    <a:lnTo>
                      <a:pt x="100" y="262"/>
                    </a:lnTo>
                    <a:lnTo>
                      <a:pt x="79" y="273"/>
                    </a:lnTo>
                    <a:lnTo>
                      <a:pt x="60" y="280"/>
                    </a:lnTo>
                    <a:lnTo>
                      <a:pt x="44" y="284"/>
                    </a:lnTo>
                    <a:lnTo>
                      <a:pt x="29" y="285"/>
                    </a:lnTo>
                    <a:lnTo>
                      <a:pt x="23" y="284"/>
                    </a:lnTo>
                    <a:lnTo>
                      <a:pt x="17" y="283"/>
                    </a:lnTo>
                    <a:lnTo>
                      <a:pt x="12" y="280"/>
                    </a:lnTo>
                    <a:lnTo>
                      <a:pt x="8" y="276"/>
                    </a:lnTo>
                    <a:lnTo>
                      <a:pt x="8" y="276"/>
                    </a:lnTo>
                    <a:close/>
                  </a:path>
                </a:pathLst>
              </a:cu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zh-CN">
                  <a:solidFill>
                    <a:srgbClr val="000000"/>
                  </a:solidFill>
                  <a:latin typeface="Impact" pitchFamily="34" charset="0"/>
                  <a:ea typeface="微软雅黑" pitchFamily="34" charset="-122"/>
                  <a:sym typeface="Impact" pitchFamily="34" charset="0"/>
                </a:endParaRPr>
              </a:p>
            </p:txBody>
          </p:sp>
          <p:sp>
            <p:nvSpPr>
              <p:cNvPr id="108" name="Freeform 125"/>
              <p:cNvSpPr>
                <a:spLocks noChangeArrowheads="1"/>
              </p:cNvSpPr>
              <p:nvPr/>
            </p:nvSpPr>
            <p:spPr bwMode="auto">
              <a:xfrm>
                <a:off x="254000" y="254000"/>
                <a:ext cx="92075" cy="95250"/>
              </a:xfrm>
              <a:custGeom>
                <a:avLst/>
                <a:gdLst>
                  <a:gd name="T0" fmla="*/ 0 w 58"/>
                  <a:gd name="T1" fmla="*/ 30 h 60"/>
                  <a:gd name="T2" fmla="*/ 0 w 58"/>
                  <a:gd name="T3" fmla="*/ 30 h 60"/>
                  <a:gd name="T4" fmla="*/ 1 w 58"/>
                  <a:gd name="T5" fmla="*/ 24 h 60"/>
                  <a:gd name="T6" fmla="*/ 3 w 58"/>
                  <a:gd name="T7" fmla="*/ 19 h 60"/>
                  <a:gd name="T8" fmla="*/ 5 w 58"/>
                  <a:gd name="T9" fmla="*/ 14 h 60"/>
                  <a:gd name="T10" fmla="*/ 9 w 58"/>
                  <a:gd name="T11" fmla="*/ 10 h 60"/>
                  <a:gd name="T12" fmla="*/ 13 w 58"/>
                  <a:gd name="T13" fmla="*/ 6 h 60"/>
                  <a:gd name="T14" fmla="*/ 18 w 58"/>
                  <a:gd name="T15" fmla="*/ 3 h 60"/>
                  <a:gd name="T16" fmla="*/ 24 w 58"/>
                  <a:gd name="T17" fmla="*/ 1 h 60"/>
                  <a:gd name="T18" fmla="*/ 30 w 58"/>
                  <a:gd name="T19" fmla="*/ 0 h 60"/>
                  <a:gd name="T20" fmla="*/ 30 w 58"/>
                  <a:gd name="T21" fmla="*/ 0 h 60"/>
                  <a:gd name="T22" fmla="*/ 35 w 58"/>
                  <a:gd name="T23" fmla="*/ 1 h 60"/>
                  <a:gd name="T24" fmla="*/ 41 w 58"/>
                  <a:gd name="T25" fmla="*/ 3 h 60"/>
                  <a:gd name="T26" fmla="*/ 46 w 58"/>
                  <a:gd name="T27" fmla="*/ 6 h 60"/>
                  <a:gd name="T28" fmla="*/ 50 w 58"/>
                  <a:gd name="T29" fmla="*/ 10 h 60"/>
                  <a:gd name="T30" fmla="*/ 54 w 58"/>
                  <a:gd name="T31" fmla="*/ 14 h 60"/>
                  <a:gd name="T32" fmla="*/ 57 w 58"/>
                  <a:gd name="T33" fmla="*/ 19 h 60"/>
                  <a:gd name="T34" fmla="*/ 58 w 58"/>
                  <a:gd name="T35" fmla="*/ 24 h 60"/>
                  <a:gd name="T36" fmla="*/ 58 w 58"/>
                  <a:gd name="T37" fmla="*/ 30 h 60"/>
                  <a:gd name="T38" fmla="*/ 58 w 58"/>
                  <a:gd name="T39" fmla="*/ 30 h 60"/>
                  <a:gd name="T40" fmla="*/ 58 w 58"/>
                  <a:gd name="T41" fmla="*/ 35 h 60"/>
                  <a:gd name="T42" fmla="*/ 57 w 58"/>
                  <a:gd name="T43" fmla="*/ 41 h 60"/>
                  <a:gd name="T44" fmla="*/ 54 w 58"/>
                  <a:gd name="T45" fmla="*/ 46 h 60"/>
                  <a:gd name="T46" fmla="*/ 50 w 58"/>
                  <a:gd name="T47" fmla="*/ 50 h 60"/>
                  <a:gd name="T48" fmla="*/ 46 w 58"/>
                  <a:gd name="T49" fmla="*/ 54 h 60"/>
                  <a:gd name="T50" fmla="*/ 41 w 58"/>
                  <a:gd name="T51" fmla="*/ 57 h 60"/>
                  <a:gd name="T52" fmla="*/ 35 w 58"/>
                  <a:gd name="T53" fmla="*/ 58 h 60"/>
                  <a:gd name="T54" fmla="*/ 30 w 58"/>
                  <a:gd name="T55" fmla="*/ 60 h 60"/>
                  <a:gd name="T56" fmla="*/ 30 w 58"/>
                  <a:gd name="T57" fmla="*/ 60 h 60"/>
                  <a:gd name="T58" fmla="*/ 24 w 58"/>
                  <a:gd name="T59" fmla="*/ 58 h 60"/>
                  <a:gd name="T60" fmla="*/ 18 w 58"/>
                  <a:gd name="T61" fmla="*/ 57 h 60"/>
                  <a:gd name="T62" fmla="*/ 13 w 58"/>
                  <a:gd name="T63" fmla="*/ 54 h 60"/>
                  <a:gd name="T64" fmla="*/ 9 w 58"/>
                  <a:gd name="T65" fmla="*/ 50 h 60"/>
                  <a:gd name="T66" fmla="*/ 5 w 58"/>
                  <a:gd name="T67" fmla="*/ 46 h 60"/>
                  <a:gd name="T68" fmla="*/ 3 w 58"/>
                  <a:gd name="T69" fmla="*/ 41 h 60"/>
                  <a:gd name="T70" fmla="*/ 1 w 58"/>
                  <a:gd name="T71" fmla="*/ 35 h 60"/>
                  <a:gd name="T72" fmla="*/ 0 w 58"/>
                  <a:gd name="T73" fmla="*/ 30 h 60"/>
                  <a:gd name="T74" fmla="*/ 0 w 58"/>
                  <a:gd name="T75" fmla="*/ 30 h 6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58"/>
                  <a:gd name="T115" fmla="*/ 0 h 60"/>
                  <a:gd name="T116" fmla="*/ 58 w 58"/>
                  <a:gd name="T117" fmla="*/ 60 h 60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58" h="60">
                    <a:moveTo>
                      <a:pt x="0" y="30"/>
                    </a:moveTo>
                    <a:lnTo>
                      <a:pt x="0" y="30"/>
                    </a:lnTo>
                    <a:lnTo>
                      <a:pt x="1" y="24"/>
                    </a:lnTo>
                    <a:lnTo>
                      <a:pt x="3" y="19"/>
                    </a:lnTo>
                    <a:lnTo>
                      <a:pt x="5" y="14"/>
                    </a:lnTo>
                    <a:lnTo>
                      <a:pt x="9" y="10"/>
                    </a:lnTo>
                    <a:lnTo>
                      <a:pt x="13" y="6"/>
                    </a:lnTo>
                    <a:lnTo>
                      <a:pt x="18" y="3"/>
                    </a:lnTo>
                    <a:lnTo>
                      <a:pt x="24" y="1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5" y="1"/>
                    </a:lnTo>
                    <a:lnTo>
                      <a:pt x="41" y="3"/>
                    </a:lnTo>
                    <a:lnTo>
                      <a:pt x="46" y="6"/>
                    </a:lnTo>
                    <a:lnTo>
                      <a:pt x="50" y="10"/>
                    </a:lnTo>
                    <a:lnTo>
                      <a:pt x="54" y="14"/>
                    </a:lnTo>
                    <a:lnTo>
                      <a:pt x="57" y="19"/>
                    </a:lnTo>
                    <a:lnTo>
                      <a:pt x="58" y="24"/>
                    </a:lnTo>
                    <a:lnTo>
                      <a:pt x="58" y="30"/>
                    </a:lnTo>
                    <a:lnTo>
                      <a:pt x="58" y="30"/>
                    </a:lnTo>
                    <a:lnTo>
                      <a:pt x="58" y="35"/>
                    </a:lnTo>
                    <a:lnTo>
                      <a:pt x="57" y="41"/>
                    </a:lnTo>
                    <a:lnTo>
                      <a:pt x="54" y="46"/>
                    </a:lnTo>
                    <a:lnTo>
                      <a:pt x="50" y="50"/>
                    </a:lnTo>
                    <a:lnTo>
                      <a:pt x="46" y="54"/>
                    </a:lnTo>
                    <a:lnTo>
                      <a:pt x="41" y="57"/>
                    </a:lnTo>
                    <a:lnTo>
                      <a:pt x="35" y="58"/>
                    </a:lnTo>
                    <a:lnTo>
                      <a:pt x="30" y="60"/>
                    </a:lnTo>
                    <a:lnTo>
                      <a:pt x="30" y="60"/>
                    </a:lnTo>
                    <a:lnTo>
                      <a:pt x="24" y="58"/>
                    </a:lnTo>
                    <a:lnTo>
                      <a:pt x="18" y="57"/>
                    </a:lnTo>
                    <a:lnTo>
                      <a:pt x="13" y="54"/>
                    </a:lnTo>
                    <a:lnTo>
                      <a:pt x="9" y="50"/>
                    </a:lnTo>
                    <a:lnTo>
                      <a:pt x="5" y="46"/>
                    </a:lnTo>
                    <a:lnTo>
                      <a:pt x="3" y="41"/>
                    </a:lnTo>
                    <a:lnTo>
                      <a:pt x="1" y="35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zh-CN">
                  <a:solidFill>
                    <a:srgbClr val="000000"/>
                  </a:solidFill>
                  <a:latin typeface="Impact" pitchFamily="34" charset="0"/>
                  <a:ea typeface="微软雅黑" pitchFamily="34" charset="-122"/>
                  <a:sym typeface="Impact" pitchFamily="34" charset="0"/>
                </a:endParaRPr>
              </a:p>
            </p:txBody>
          </p:sp>
        </p:grpSp>
        <p:grpSp>
          <p:nvGrpSpPr>
            <p:cNvPr id="23" name="组合 203"/>
            <p:cNvGrpSpPr>
              <a:grpSpLocks/>
            </p:cNvGrpSpPr>
            <p:nvPr/>
          </p:nvGrpSpPr>
          <p:grpSpPr bwMode="auto">
            <a:xfrm>
              <a:off x="3569823" y="827649"/>
              <a:ext cx="249728" cy="324190"/>
              <a:chOff x="0" y="0"/>
              <a:chExt cx="381000" cy="484187"/>
            </a:xfrm>
            <a:solidFill>
              <a:schemeClr val="bg1">
                <a:alpha val="70000"/>
              </a:schemeClr>
            </a:solidFill>
          </p:grpSpPr>
          <p:sp>
            <p:nvSpPr>
              <p:cNvPr id="102" name="Freeform 126"/>
              <p:cNvSpPr>
                <a:spLocks noEditPoints="1" noChangeArrowheads="1"/>
              </p:cNvSpPr>
              <p:nvPr/>
            </p:nvSpPr>
            <p:spPr bwMode="auto">
              <a:xfrm>
                <a:off x="0" y="4762"/>
                <a:ext cx="254000" cy="479425"/>
              </a:xfrm>
              <a:custGeom>
                <a:avLst/>
                <a:gdLst>
                  <a:gd name="T0" fmla="*/ 160 w 160"/>
                  <a:gd name="T1" fmla="*/ 0 h 302"/>
                  <a:gd name="T2" fmla="*/ 160 w 160"/>
                  <a:gd name="T3" fmla="*/ 302 h 302"/>
                  <a:gd name="T4" fmla="*/ 94 w 160"/>
                  <a:gd name="T5" fmla="*/ 302 h 302"/>
                  <a:gd name="T6" fmla="*/ 94 w 160"/>
                  <a:gd name="T7" fmla="*/ 261 h 302"/>
                  <a:gd name="T8" fmla="*/ 136 w 160"/>
                  <a:gd name="T9" fmla="*/ 261 h 302"/>
                  <a:gd name="T10" fmla="*/ 136 w 160"/>
                  <a:gd name="T11" fmla="*/ 116 h 302"/>
                  <a:gd name="T12" fmla="*/ 136 w 160"/>
                  <a:gd name="T13" fmla="*/ 116 h 302"/>
                  <a:gd name="T14" fmla="*/ 94 w 160"/>
                  <a:gd name="T15" fmla="*/ 189 h 302"/>
                  <a:gd name="T16" fmla="*/ 94 w 160"/>
                  <a:gd name="T17" fmla="*/ 124 h 302"/>
                  <a:gd name="T18" fmla="*/ 160 w 160"/>
                  <a:gd name="T19" fmla="*/ 0 h 302"/>
                  <a:gd name="T20" fmla="*/ 94 w 160"/>
                  <a:gd name="T21" fmla="*/ 302 h 302"/>
                  <a:gd name="T22" fmla="*/ 0 w 160"/>
                  <a:gd name="T23" fmla="*/ 302 h 302"/>
                  <a:gd name="T24" fmla="*/ 94 w 160"/>
                  <a:gd name="T25" fmla="*/ 124 h 302"/>
                  <a:gd name="T26" fmla="*/ 94 w 160"/>
                  <a:gd name="T27" fmla="*/ 189 h 302"/>
                  <a:gd name="T28" fmla="*/ 53 w 160"/>
                  <a:gd name="T29" fmla="*/ 261 h 302"/>
                  <a:gd name="T30" fmla="*/ 94 w 160"/>
                  <a:gd name="T31" fmla="*/ 261 h 302"/>
                  <a:gd name="T32" fmla="*/ 94 w 160"/>
                  <a:gd name="T33" fmla="*/ 302 h 30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60"/>
                  <a:gd name="T52" fmla="*/ 0 h 302"/>
                  <a:gd name="T53" fmla="*/ 160 w 160"/>
                  <a:gd name="T54" fmla="*/ 302 h 30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60" h="302">
                    <a:moveTo>
                      <a:pt x="160" y="0"/>
                    </a:moveTo>
                    <a:lnTo>
                      <a:pt x="160" y="302"/>
                    </a:lnTo>
                    <a:lnTo>
                      <a:pt x="94" y="302"/>
                    </a:lnTo>
                    <a:lnTo>
                      <a:pt x="94" y="261"/>
                    </a:lnTo>
                    <a:lnTo>
                      <a:pt x="136" y="261"/>
                    </a:lnTo>
                    <a:lnTo>
                      <a:pt x="136" y="116"/>
                    </a:lnTo>
                    <a:lnTo>
                      <a:pt x="136" y="116"/>
                    </a:lnTo>
                    <a:lnTo>
                      <a:pt x="94" y="189"/>
                    </a:lnTo>
                    <a:lnTo>
                      <a:pt x="94" y="124"/>
                    </a:lnTo>
                    <a:lnTo>
                      <a:pt x="160" y="0"/>
                    </a:lnTo>
                    <a:close/>
                    <a:moveTo>
                      <a:pt x="94" y="302"/>
                    </a:moveTo>
                    <a:lnTo>
                      <a:pt x="0" y="302"/>
                    </a:lnTo>
                    <a:lnTo>
                      <a:pt x="94" y="124"/>
                    </a:lnTo>
                    <a:lnTo>
                      <a:pt x="94" y="189"/>
                    </a:lnTo>
                    <a:lnTo>
                      <a:pt x="53" y="261"/>
                    </a:lnTo>
                    <a:lnTo>
                      <a:pt x="94" y="261"/>
                    </a:lnTo>
                    <a:lnTo>
                      <a:pt x="94" y="302"/>
                    </a:lnTo>
                    <a:close/>
                  </a:path>
                </a:pathLst>
              </a:cu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zh-CN">
                  <a:solidFill>
                    <a:srgbClr val="000000"/>
                  </a:solidFill>
                  <a:latin typeface="Impact" pitchFamily="34" charset="0"/>
                  <a:ea typeface="微软雅黑" pitchFamily="34" charset="-122"/>
                  <a:sym typeface="Impact" pitchFamily="34" charset="0"/>
                </a:endParaRPr>
              </a:p>
            </p:txBody>
          </p:sp>
          <p:sp>
            <p:nvSpPr>
              <p:cNvPr id="103" name="Rectangle 127"/>
              <p:cNvSpPr>
                <a:spLocks noChangeArrowheads="1"/>
              </p:cNvSpPr>
              <p:nvPr/>
            </p:nvSpPr>
            <p:spPr bwMode="auto">
              <a:xfrm>
                <a:off x="317500" y="0"/>
                <a:ext cx="63500" cy="471488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zh-CN">
                  <a:solidFill>
                    <a:srgbClr val="000000"/>
                  </a:solidFill>
                  <a:latin typeface="Impact" pitchFamily="34" charset="0"/>
                  <a:ea typeface="微软雅黑" pitchFamily="34" charset="-122"/>
                  <a:sym typeface="Impact" pitchFamily="34" charset="0"/>
                </a:endParaRPr>
              </a:p>
            </p:txBody>
          </p:sp>
        </p:grpSp>
        <p:sp>
          <p:nvSpPr>
            <p:cNvPr id="24" name="Freeform 128"/>
            <p:cNvSpPr>
              <a:spLocks noEditPoints="1" noChangeArrowheads="1"/>
            </p:cNvSpPr>
            <p:nvPr/>
          </p:nvSpPr>
          <p:spPr bwMode="auto">
            <a:xfrm>
              <a:off x="4826786" y="2412460"/>
              <a:ext cx="332970" cy="265729"/>
            </a:xfrm>
            <a:custGeom>
              <a:avLst/>
              <a:gdLst>
                <a:gd name="T0" fmla="*/ 2147483647 w 320"/>
                <a:gd name="T1" fmla="*/ 2147483647 h 250"/>
                <a:gd name="T2" fmla="*/ 2147483647 w 320"/>
                <a:gd name="T3" fmla="*/ 2147483647 h 250"/>
                <a:gd name="T4" fmla="*/ 2147483647 w 320"/>
                <a:gd name="T5" fmla="*/ 2147483647 h 250"/>
                <a:gd name="T6" fmla="*/ 2147483647 w 320"/>
                <a:gd name="T7" fmla="*/ 2147483647 h 250"/>
                <a:gd name="T8" fmla="*/ 2147483647 w 320"/>
                <a:gd name="T9" fmla="*/ 2147483647 h 250"/>
                <a:gd name="T10" fmla="*/ 2147483647 w 320"/>
                <a:gd name="T11" fmla="*/ 2147483647 h 250"/>
                <a:gd name="T12" fmla="*/ 2147483647 w 320"/>
                <a:gd name="T13" fmla="*/ 2147483647 h 250"/>
                <a:gd name="T14" fmla="*/ 2147483647 w 320"/>
                <a:gd name="T15" fmla="*/ 2147483647 h 250"/>
                <a:gd name="T16" fmla="*/ 2147483647 w 320"/>
                <a:gd name="T17" fmla="*/ 2147483647 h 250"/>
                <a:gd name="T18" fmla="*/ 2147483647 w 320"/>
                <a:gd name="T19" fmla="*/ 2147483647 h 250"/>
                <a:gd name="T20" fmla="*/ 2147483647 w 320"/>
                <a:gd name="T21" fmla="*/ 2147483647 h 250"/>
                <a:gd name="T22" fmla="*/ 2147483647 w 320"/>
                <a:gd name="T23" fmla="*/ 2147483647 h 250"/>
                <a:gd name="T24" fmla="*/ 2147483647 w 320"/>
                <a:gd name="T25" fmla="*/ 2147483647 h 250"/>
                <a:gd name="T26" fmla="*/ 2147483647 w 320"/>
                <a:gd name="T27" fmla="*/ 2147483647 h 250"/>
                <a:gd name="T28" fmla="*/ 2147483647 w 320"/>
                <a:gd name="T29" fmla="*/ 2147483647 h 250"/>
                <a:gd name="T30" fmla="*/ 2147483647 w 320"/>
                <a:gd name="T31" fmla="*/ 2147483647 h 250"/>
                <a:gd name="T32" fmla="*/ 2147483647 w 320"/>
                <a:gd name="T33" fmla="*/ 2147483647 h 250"/>
                <a:gd name="T34" fmla="*/ 2147483647 w 320"/>
                <a:gd name="T35" fmla="*/ 2147483647 h 250"/>
                <a:gd name="T36" fmla="*/ 2147483647 w 320"/>
                <a:gd name="T37" fmla="*/ 2147483647 h 250"/>
                <a:gd name="T38" fmla="*/ 2147483647 w 320"/>
                <a:gd name="T39" fmla="*/ 2147483647 h 250"/>
                <a:gd name="T40" fmla="*/ 2147483647 w 320"/>
                <a:gd name="T41" fmla="*/ 2147483647 h 250"/>
                <a:gd name="T42" fmla="*/ 2147483647 w 320"/>
                <a:gd name="T43" fmla="*/ 2147483647 h 250"/>
                <a:gd name="T44" fmla="*/ 2147483647 w 320"/>
                <a:gd name="T45" fmla="*/ 2147483647 h 250"/>
                <a:gd name="T46" fmla="*/ 2147483647 w 320"/>
                <a:gd name="T47" fmla="*/ 2147483647 h 250"/>
                <a:gd name="T48" fmla="*/ 2147483647 w 320"/>
                <a:gd name="T49" fmla="*/ 2147483647 h 250"/>
                <a:gd name="T50" fmla="*/ 2147483647 w 320"/>
                <a:gd name="T51" fmla="*/ 2147483647 h 250"/>
                <a:gd name="T52" fmla="*/ 2147483647 w 320"/>
                <a:gd name="T53" fmla="*/ 2147483647 h 250"/>
                <a:gd name="T54" fmla="*/ 2147483647 w 320"/>
                <a:gd name="T55" fmla="*/ 2147483647 h 250"/>
                <a:gd name="T56" fmla="*/ 2147483647 w 320"/>
                <a:gd name="T57" fmla="*/ 2147483647 h 250"/>
                <a:gd name="T58" fmla="*/ 2147483647 w 320"/>
                <a:gd name="T59" fmla="*/ 2147483647 h 250"/>
                <a:gd name="T60" fmla="*/ 2147483647 w 320"/>
                <a:gd name="T61" fmla="*/ 2147483647 h 250"/>
                <a:gd name="T62" fmla="*/ 2147483647 w 320"/>
                <a:gd name="T63" fmla="*/ 2147483647 h 250"/>
                <a:gd name="T64" fmla="*/ 2147483647 w 320"/>
                <a:gd name="T65" fmla="*/ 2147483647 h 250"/>
                <a:gd name="T66" fmla="*/ 2147483647 w 320"/>
                <a:gd name="T67" fmla="*/ 2147483647 h 250"/>
                <a:gd name="T68" fmla="*/ 2147483647 w 320"/>
                <a:gd name="T69" fmla="*/ 2147483647 h 250"/>
                <a:gd name="T70" fmla="*/ 2147483647 w 320"/>
                <a:gd name="T71" fmla="*/ 2147483647 h 250"/>
                <a:gd name="T72" fmla="*/ 2147483647 w 320"/>
                <a:gd name="T73" fmla="*/ 2147483647 h 250"/>
                <a:gd name="T74" fmla="*/ 2147483647 w 320"/>
                <a:gd name="T75" fmla="*/ 2147483647 h 250"/>
                <a:gd name="T76" fmla="*/ 2147483647 w 320"/>
                <a:gd name="T77" fmla="*/ 2147483647 h 250"/>
                <a:gd name="T78" fmla="*/ 2147483647 w 320"/>
                <a:gd name="T79" fmla="*/ 2147483647 h 250"/>
                <a:gd name="T80" fmla="*/ 2147483647 w 320"/>
                <a:gd name="T81" fmla="*/ 2147483647 h 250"/>
                <a:gd name="T82" fmla="*/ 2147483647 w 320"/>
                <a:gd name="T83" fmla="*/ 2147483647 h 250"/>
                <a:gd name="T84" fmla="*/ 2147483647 w 320"/>
                <a:gd name="T85" fmla="*/ 2147483647 h 250"/>
                <a:gd name="T86" fmla="*/ 2147483647 w 320"/>
                <a:gd name="T87" fmla="*/ 2147483647 h 250"/>
                <a:gd name="T88" fmla="*/ 2147483647 w 320"/>
                <a:gd name="T89" fmla="*/ 2147483647 h 250"/>
                <a:gd name="T90" fmla="*/ 2147483647 w 320"/>
                <a:gd name="T91" fmla="*/ 2147483647 h 250"/>
                <a:gd name="T92" fmla="*/ 2147483647 w 320"/>
                <a:gd name="T93" fmla="*/ 2147483647 h 250"/>
                <a:gd name="T94" fmla="*/ 2147483647 w 320"/>
                <a:gd name="T95" fmla="*/ 2147483647 h 250"/>
                <a:gd name="T96" fmla="*/ 2147483647 w 320"/>
                <a:gd name="T97" fmla="*/ 2147483647 h 250"/>
                <a:gd name="T98" fmla="*/ 2147483647 w 320"/>
                <a:gd name="T99" fmla="*/ 2147483647 h 250"/>
                <a:gd name="T100" fmla="*/ 2147483647 w 320"/>
                <a:gd name="T101" fmla="*/ 2147483647 h 250"/>
                <a:gd name="T102" fmla="*/ 0 w 320"/>
                <a:gd name="T103" fmla="*/ 2147483647 h 250"/>
                <a:gd name="T104" fmla="*/ 2147483647 w 320"/>
                <a:gd name="T105" fmla="*/ 2147483647 h 250"/>
                <a:gd name="T106" fmla="*/ 2147483647 w 320"/>
                <a:gd name="T107" fmla="*/ 2147483647 h 250"/>
                <a:gd name="T108" fmla="*/ 2147483647 w 320"/>
                <a:gd name="T109" fmla="*/ 2147483647 h 250"/>
                <a:gd name="T110" fmla="*/ 2147483647 w 320"/>
                <a:gd name="T111" fmla="*/ 2147483647 h 250"/>
                <a:gd name="T112" fmla="*/ 2147483647 w 320"/>
                <a:gd name="T113" fmla="*/ 2147483647 h 250"/>
                <a:gd name="T114" fmla="*/ 2147483647 w 320"/>
                <a:gd name="T115" fmla="*/ 2147483647 h 250"/>
                <a:gd name="T116" fmla="*/ 2147483647 w 320"/>
                <a:gd name="T117" fmla="*/ 2147483647 h 250"/>
                <a:gd name="T118" fmla="*/ 2147483647 w 320"/>
                <a:gd name="T119" fmla="*/ 2147483647 h 25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320"/>
                <a:gd name="T181" fmla="*/ 0 h 250"/>
                <a:gd name="T182" fmla="*/ 320 w 320"/>
                <a:gd name="T183" fmla="*/ 250 h 250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320" h="250">
                  <a:moveTo>
                    <a:pt x="261" y="19"/>
                  </a:moveTo>
                  <a:lnTo>
                    <a:pt x="261" y="19"/>
                  </a:lnTo>
                  <a:lnTo>
                    <a:pt x="276" y="30"/>
                  </a:lnTo>
                  <a:lnTo>
                    <a:pt x="288" y="42"/>
                  </a:lnTo>
                  <a:lnTo>
                    <a:pt x="298" y="57"/>
                  </a:lnTo>
                  <a:lnTo>
                    <a:pt x="306" y="71"/>
                  </a:lnTo>
                  <a:lnTo>
                    <a:pt x="312" y="88"/>
                  </a:lnTo>
                  <a:lnTo>
                    <a:pt x="316" y="104"/>
                  </a:lnTo>
                  <a:lnTo>
                    <a:pt x="318" y="120"/>
                  </a:lnTo>
                  <a:lnTo>
                    <a:pt x="320" y="138"/>
                  </a:lnTo>
                  <a:lnTo>
                    <a:pt x="320" y="154"/>
                  </a:lnTo>
                  <a:lnTo>
                    <a:pt x="317" y="170"/>
                  </a:lnTo>
                  <a:lnTo>
                    <a:pt x="314" y="185"/>
                  </a:lnTo>
                  <a:lnTo>
                    <a:pt x="310" y="200"/>
                  </a:lnTo>
                  <a:lnTo>
                    <a:pt x="303" y="212"/>
                  </a:lnTo>
                  <a:lnTo>
                    <a:pt x="297" y="223"/>
                  </a:lnTo>
                  <a:lnTo>
                    <a:pt x="290" y="233"/>
                  </a:lnTo>
                  <a:lnTo>
                    <a:pt x="282" y="239"/>
                  </a:lnTo>
                  <a:lnTo>
                    <a:pt x="271" y="245"/>
                  </a:lnTo>
                  <a:lnTo>
                    <a:pt x="261" y="247"/>
                  </a:lnTo>
                  <a:lnTo>
                    <a:pt x="261" y="233"/>
                  </a:lnTo>
                  <a:lnTo>
                    <a:pt x="263" y="233"/>
                  </a:lnTo>
                  <a:lnTo>
                    <a:pt x="268" y="229"/>
                  </a:lnTo>
                  <a:lnTo>
                    <a:pt x="272" y="224"/>
                  </a:lnTo>
                  <a:lnTo>
                    <a:pt x="276" y="219"/>
                  </a:lnTo>
                  <a:lnTo>
                    <a:pt x="279" y="214"/>
                  </a:lnTo>
                  <a:lnTo>
                    <a:pt x="280" y="208"/>
                  </a:lnTo>
                  <a:lnTo>
                    <a:pt x="280" y="203"/>
                  </a:lnTo>
                  <a:lnTo>
                    <a:pt x="279" y="196"/>
                  </a:lnTo>
                  <a:lnTo>
                    <a:pt x="276" y="191"/>
                  </a:lnTo>
                  <a:lnTo>
                    <a:pt x="274" y="185"/>
                  </a:lnTo>
                  <a:lnTo>
                    <a:pt x="271" y="181"/>
                  </a:lnTo>
                  <a:lnTo>
                    <a:pt x="267" y="178"/>
                  </a:lnTo>
                  <a:lnTo>
                    <a:pt x="261" y="176"/>
                  </a:lnTo>
                  <a:lnTo>
                    <a:pt x="261" y="165"/>
                  </a:lnTo>
                  <a:lnTo>
                    <a:pt x="268" y="168"/>
                  </a:lnTo>
                  <a:lnTo>
                    <a:pt x="275" y="168"/>
                  </a:lnTo>
                  <a:lnTo>
                    <a:pt x="280" y="168"/>
                  </a:lnTo>
                  <a:lnTo>
                    <a:pt x="287" y="165"/>
                  </a:lnTo>
                  <a:lnTo>
                    <a:pt x="293" y="162"/>
                  </a:lnTo>
                  <a:lnTo>
                    <a:pt x="297" y="158"/>
                  </a:lnTo>
                  <a:lnTo>
                    <a:pt x="299" y="153"/>
                  </a:lnTo>
                  <a:lnTo>
                    <a:pt x="302" y="149"/>
                  </a:lnTo>
                  <a:lnTo>
                    <a:pt x="303" y="143"/>
                  </a:lnTo>
                  <a:lnTo>
                    <a:pt x="303" y="136"/>
                  </a:lnTo>
                  <a:lnTo>
                    <a:pt x="302" y="131"/>
                  </a:lnTo>
                  <a:lnTo>
                    <a:pt x="299" y="126"/>
                  </a:lnTo>
                  <a:lnTo>
                    <a:pt x="297" y="122"/>
                  </a:lnTo>
                  <a:lnTo>
                    <a:pt x="293" y="118"/>
                  </a:lnTo>
                  <a:lnTo>
                    <a:pt x="288" y="113"/>
                  </a:lnTo>
                  <a:lnTo>
                    <a:pt x="283" y="112"/>
                  </a:lnTo>
                  <a:lnTo>
                    <a:pt x="279" y="111"/>
                  </a:lnTo>
                  <a:lnTo>
                    <a:pt x="272" y="109"/>
                  </a:lnTo>
                  <a:lnTo>
                    <a:pt x="267" y="111"/>
                  </a:lnTo>
                  <a:lnTo>
                    <a:pt x="261" y="112"/>
                  </a:lnTo>
                  <a:lnTo>
                    <a:pt x="261" y="100"/>
                  </a:lnTo>
                  <a:lnTo>
                    <a:pt x="268" y="100"/>
                  </a:lnTo>
                  <a:lnTo>
                    <a:pt x="274" y="99"/>
                  </a:lnTo>
                  <a:lnTo>
                    <a:pt x="278" y="96"/>
                  </a:lnTo>
                  <a:lnTo>
                    <a:pt x="282" y="92"/>
                  </a:lnTo>
                  <a:lnTo>
                    <a:pt x="284" y="88"/>
                  </a:lnTo>
                  <a:lnTo>
                    <a:pt x="286" y="84"/>
                  </a:lnTo>
                  <a:lnTo>
                    <a:pt x="287" y="78"/>
                  </a:lnTo>
                  <a:lnTo>
                    <a:pt x="287" y="74"/>
                  </a:lnTo>
                  <a:lnTo>
                    <a:pt x="286" y="69"/>
                  </a:lnTo>
                  <a:lnTo>
                    <a:pt x="284" y="63"/>
                  </a:lnTo>
                  <a:lnTo>
                    <a:pt x="280" y="58"/>
                  </a:lnTo>
                  <a:lnTo>
                    <a:pt x="275" y="54"/>
                  </a:lnTo>
                  <a:lnTo>
                    <a:pt x="270" y="51"/>
                  </a:lnTo>
                  <a:lnTo>
                    <a:pt x="261" y="50"/>
                  </a:lnTo>
                  <a:lnTo>
                    <a:pt x="261" y="19"/>
                  </a:lnTo>
                  <a:close/>
                  <a:moveTo>
                    <a:pt x="238" y="8"/>
                  </a:moveTo>
                  <a:lnTo>
                    <a:pt x="238" y="8"/>
                  </a:lnTo>
                  <a:lnTo>
                    <a:pt x="251" y="12"/>
                  </a:lnTo>
                  <a:lnTo>
                    <a:pt x="261" y="19"/>
                  </a:lnTo>
                  <a:lnTo>
                    <a:pt x="261" y="50"/>
                  </a:lnTo>
                  <a:lnTo>
                    <a:pt x="256" y="50"/>
                  </a:lnTo>
                  <a:lnTo>
                    <a:pt x="251" y="53"/>
                  </a:lnTo>
                  <a:lnTo>
                    <a:pt x="247" y="55"/>
                  </a:lnTo>
                  <a:lnTo>
                    <a:pt x="242" y="59"/>
                  </a:lnTo>
                  <a:lnTo>
                    <a:pt x="240" y="63"/>
                  </a:lnTo>
                  <a:lnTo>
                    <a:pt x="238" y="67"/>
                  </a:lnTo>
                  <a:lnTo>
                    <a:pt x="238" y="39"/>
                  </a:lnTo>
                  <a:lnTo>
                    <a:pt x="238" y="34"/>
                  </a:lnTo>
                  <a:lnTo>
                    <a:pt x="238" y="27"/>
                  </a:lnTo>
                  <a:lnTo>
                    <a:pt x="238" y="8"/>
                  </a:lnTo>
                  <a:close/>
                  <a:moveTo>
                    <a:pt x="261" y="247"/>
                  </a:moveTo>
                  <a:lnTo>
                    <a:pt x="261" y="247"/>
                  </a:lnTo>
                  <a:lnTo>
                    <a:pt x="249" y="250"/>
                  </a:lnTo>
                  <a:lnTo>
                    <a:pt x="238" y="250"/>
                  </a:lnTo>
                  <a:lnTo>
                    <a:pt x="238" y="233"/>
                  </a:lnTo>
                  <a:lnTo>
                    <a:pt x="244" y="235"/>
                  </a:lnTo>
                  <a:lnTo>
                    <a:pt x="249" y="235"/>
                  </a:lnTo>
                  <a:lnTo>
                    <a:pt x="256" y="235"/>
                  </a:lnTo>
                  <a:lnTo>
                    <a:pt x="261" y="233"/>
                  </a:lnTo>
                  <a:lnTo>
                    <a:pt x="261" y="247"/>
                  </a:lnTo>
                  <a:close/>
                  <a:moveTo>
                    <a:pt x="261" y="100"/>
                  </a:moveTo>
                  <a:lnTo>
                    <a:pt x="261" y="112"/>
                  </a:lnTo>
                  <a:lnTo>
                    <a:pt x="261" y="113"/>
                  </a:lnTo>
                  <a:lnTo>
                    <a:pt x="256" y="116"/>
                  </a:lnTo>
                  <a:lnTo>
                    <a:pt x="252" y="120"/>
                  </a:lnTo>
                  <a:lnTo>
                    <a:pt x="249" y="124"/>
                  </a:lnTo>
                  <a:lnTo>
                    <a:pt x="247" y="130"/>
                  </a:lnTo>
                  <a:lnTo>
                    <a:pt x="245" y="135"/>
                  </a:lnTo>
                  <a:lnTo>
                    <a:pt x="245" y="141"/>
                  </a:lnTo>
                  <a:lnTo>
                    <a:pt x="247" y="146"/>
                  </a:lnTo>
                  <a:lnTo>
                    <a:pt x="249" y="151"/>
                  </a:lnTo>
                  <a:lnTo>
                    <a:pt x="252" y="155"/>
                  </a:lnTo>
                  <a:lnTo>
                    <a:pt x="255" y="159"/>
                  </a:lnTo>
                  <a:lnTo>
                    <a:pt x="261" y="165"/>
                  </a:lnTo>
                  <a:lnTo>
                    <a:pt x="261" y="176"/>
                  </a:lnTo>
                  <a:lnTo>
                    <a:pt x="256" y="174"/>
                  </a:lnTo>
                  <a:lnTo>
                    <a:pt x="251" y="173"/>
                  </a:lnTo>
                  <a:lnTo>
                    <a:pt x="244" y="173"/>
                  </a:lnTo>
                  <a:lnTo>
                    <a:pt x="238" y="174"/>
                  </a:lnTo>
                  <a:lnTo>
                    <a:pt x="238" y="82"/>
                  </a:lnTo>
                  <a:lnTo>
                    <a:pt x="240" y="86"/>
                  </a:lnTo>
                  <a:lnTo>
                    <a:pt x="244" y="92"/>
                  </a:lnTo>
                  <a:lnTo>
                    <a:pt x="249" y="97"/>
                  </a:lnTo>
                  <a:lnTo>
                    <a:pt x="255" y="100"/>
                  </a:lnTo>
                  <a:lnTo>
                    <a:pt x="261" y="100"/>
                  </a:lnTo>
                  <a:close/>
                  <a:moveTo>
                    <a:pt x="219" y="2"/>
                  </a:moveTo>
                  <a:lnTo>
                    <a:pt x="219" y="2"/>
                  </a:lnTo>
                  <a:lnTo>
                    <a:pt x="238" y="8"/>
                  </a:lnTo>
                  <a:lnTo>
                    <a:pt x="238" y="27"/>
                  </a:lnTo>
                  <a:lnTo>
                    <a:pt x="237" y="24"/>
                  </a:lnTo>
                  <a:lnTo>
                    <a:pt x="234" y="20"/>
                  </a:lnTo>
                  <a:lnTo>
                    <a:pt x="230" y="17"/>
                  </a:lnTo>
                  <a:lnTo>
                    <a:pt x="225" y="15"/>
                  </a:lnTo>
                  <a:lnTo>
                    <a:pt x="219" y="15"/>
                  </a:lnTo>
                  <a:lnTo>
                    <a:pt x="219" y="2"/>
                  </a:lnTo>
                  <a:close/>
                  <a:moveTo>
                    <a:pt x="238" y="250"/>
                  </a:moveTo>
                  <a:lnTo>
                    <a:pt x="238" y="250"/>
                  </a:lnTo>
                  <a:lnTo>
                    <a:pt x="229" y="247"/>
                  </a:lnTo>
                  <a:lnTo>
                    <a:pt x="219" y="245"/>
                  </a:lnTo>
                  <a:lnTo>
                    <a:pt x="219" y="215"/>
                  </a:lnTo>
                  <a:lnTo>
                    <a:pt x="221" y="218"/>
                  </a:lnTo>
                  <a:lnTo>
                    <a:pt x="225" y="223"/>
                  </a:lnTo>
                  <a:lnTo>
                    <a:pt x="229" y="227"/>
                  </a:lnTo>
                  <a:lnTo>
                    <a:pt x="233" y="231"/>
                  </a:lnTo>
                  <a:lnTo>
                    <a:pt x="238" y="233"/>
                  </a:lnTo>
                  <a:lnTo>
                    <a:pt x="238" y="250"/>
                  </a:lnTo>
                  <a:close/>
                  <a:moveTo>
                    <a:pt x="238" y="39"/>
                  </a:moveTo>
                  <a:lnTo>
                    <a:pt x="238" y="67"/>
                  </a:lnTo>
                  <a:lnTo>
                    <a:pt x="237" y="74"/>
                  </a:lnTo>
                  <a:lnTo>
                    <a:pt x="238" y="82"/>
                  </a:lnTo>
                  <a:lnTo>
                    <a:pt x="238" y="174"/>
                  </a:lnTo>
                  <a:lnTo>
                    <a:pt x="236" y="176"/>
                  </a:lnTo>
                  <a:lnTo>
                    <a:pt x="230" y="180"/>
                  </a:lnTo>
                  <a:lnTo>
                    <a:pt x="226" y="184"/>
                  </a:lnTo>
                  <a:lnTo>
                    <a:pt x="222" y="188"/>
                  </a:lnTo>
                  <a:lnTo>
                    <a:pt x="219" y="193"/>
                  </a:lnTo>
                  <a:lnTo>
                    <a:pt x="219" y="53"/>
                  </a:lnTo>
                  <a:lnTo>
                    <a:pt x="225" y="51"/>
                  </a:lnTo>
                  <a:lnTo>
                    <a:pt x="229" y="50"/>
                  </a:lnTo>
                  <a:lnTo>
                    <a:pt x="234" y="46"/>
                  </a:lnTo>
                  <a:lnTo>
                    <a:pt x="238" y="39"/>
                  </a:lnTo>
                  <a:close/>
                  <a:moveTo>
                    <a:pt x="68" y="31"/>
                  </a:moveTo>
                  <a:lnTo>
                    <a:pt x="68" y="31"/>
                  </a:lnTo>
                  <a:lnTo>
                    <a:pt x="91" y="21"/>
                  </a:lnTo>
                  <a:lnTo>
                    <a:pt x="112" y="13"/>
                  </a:lnTo>
                  <a:lnTo>
                    <a:pt x="134" y="8"/>
                  </a:lnTo>
                  <a:lnTo>
                    <a:pt x="153" y="4"/>
                  </a:lnTo>
                  <a:lnTo>
                    <a:pt x="172" y="1"/>
                  </a:lnTo>
                  <a:lnTo>
                    <a:pt x="190" y="0"/>
                  </a:lnTo>
                  <a:lnTo>
                    <a:pt x="205" y="1"/>
                  </a:lnTo>
                  <a:lnTo>
                    <a:pt x="219" y="2"/>
                  </a:lnTo>
                  <a:lnTo>
                    <a:pt x="219" y="15"/>
                  </a:lnTo>
                  <a:lnTo>
                    <a:pt x="215" y="15"/>
                  </a:lnTo>
                  <a:lnTo>
                    <a:pt x="211" y="16"/>
                  </a:lnTo>
                  <a:lnTo>
                    <a:pt x="206" y="20"/>
                  </a:lnTo>
                  <a:lnTo>
                    <a:pt x="202" y="27"/>
                  </a:lnTo>
                  <a:lnTo>
                    <a:pt x="200" y="34"/>
                  </a:lnTo>
                  <a:lnTo>
                    <a:pt x="203" y="42"/>
                  </a:lnTo>
                  <a:lnTo>
                    <a:pt x="206" y="46"/>
                  </a:lnTo>
                  <a:lnTo>
                    <a:pt x="210" y="50"/>
                  </a:lnTo>
                  <a:lnTo>
                    <a:pt x="215" y="51"/>
                  </a:lnTo>
                  <a:lnTo>
                    <a:pt x="219" y="53"/>
                  </a:lnTo>
                  <a:lnTo>
                    <a:pt x="219" y="193"/>
                  </a:lnTo>
                  <a:lnTo>
                    <a:pt x="218" y="199"/>
                  </a:lnTo>
                  <a:lnTo>
                    <a:pt x="218" y="204"/>
                  </a:lnTo>
                  <a:lnTo>
                    <a:pt x="218" y="210"/>
                  </a:lnTo>
                  <a:lnTo>
                    <a:pt x="219" y="215"/>
                  </a:lnTo>
                  <a:lnTo>
                    <a:pt x="219" y="245"/>
                  </a:lnTo>
                  <a:lnTo>
                    <a:pt x="207" y="238"/>
                  </a:lnTo>
                  <a:lnTo>
                    <a:pt x="194" y="230"/>
                  </a:lnTo>
                  <a:lnTo>
                    <a:pt x="169" y="212"/>
                  </a:lnTo>
                  <a:lnTo>
                    <a:pt x="157" y="203"/>
                  </a:lnTo>
                  <a:lnTo>
                    <a:pt x="145" y="196"/>
                  </a:lnTo>
                  <a:lnTo>
                    <a:pt x="131" y="192"/>
                  </a:lnTo>
                  <a:lnTo>
                    <a:pt x="125" y="192"/>
                  </a:lnTo>
                  <a:lnTo>
                    <a:pt x="118" y="192"/>
                  </a:lnTo>
                  <a:lnTo>
                    <a:pt x="92" y="193"/>
                  </a:lnTo>
                  <a:lnTo>
                    <a:pt x="68" y="193"/>
                  </a:lnTo>
                  <a:lnTo>
                    <a:pt x="68" y="164"/>
                  </a:lnTo>
                  <a:lnTo>
                    <a:pt x="76" y="162"/>
                  </a:lnTo>
                  <a:lnTo>
                    <a:pt x="84" y="159"/>
                  </a:lnTo>
                  <a:lnTo>
                    <a:pt x="91" y="155"/>
                  </a:lnTo>
                  <a:lnTo>
                    <a:pt x="96" y="150"/>
                  </a:lnTo>
                  <a:lnTo>
                    <a:pt x="100" y="145"/>
                  </a:lnTo>
                  <a:lnTo>
                    <a:pt x="103" y="138"/>
                  </a:lnTo>
                  <a:lnTo>
                    <a:pt x="104" y="131"/>
                  </a:lnTo>
                  <a:lnTo>
                    <a:pt x="104" y="123"/>
                  </a:lnTo>
                  <a:lnTo>
                    <a:pt x="103" y="116"/>
                  </a:lnTo>
                  <a:lnTo>
                    <a:pt x="100" y="109"/>
                  </a:lnTo>
                  <a:lnTo>
                    <a:pt x="95" y="100"/>
                  </a:lnTo>
                  <a:lnTo>
                    <a:pt x="87" y="93"/>
                  </a:lnTo>
                  <a:lnTo>
                    <a:pt x="77" y="89"/>
                  </a:lnTo>
                  <a:lnTo>
                    <a:pt x="68" y="88"/>
                  </a:lnTo>
                  <a:lnTo>
                    <a:pt x="68" y="31"/>
                  </a:lnTo>
                  <a:close/>
                  <a:moveTo>
                    <a:pt x="0" y="136"/>
                  </a:moveTo>
                  <a:lnTo>
                    <a:pt x="0" y="136"/>
                  </a:lnTo>
                  <a:lnTo>
                    <a:pt x="0" y="124"/>
                  </a:lnTo>
                  <a:lnTo>
                    <a:pt x="0" y="115"/>
                  </a:lnTo>
                  <a:lnTo>
                    <a:pt x="3" y="104"/>
                  </a:lnTo>
                  <a:lnTo>
                    <a:pt x="5" y="96"/>
                  </a:lnTo>
                  <a:lnTo>
                    <a:pt x="10" y="86"/>
                  </a:lnTo>
                  <a:lnTo>
                    <a:pt x="14" y="78"/>
                  </a:lnTo>
                  <a:lnTo>
                    <a:pt x="24" y="65"/>
                  </a:lnTo>
                  <a:lnTo>
                    <a:pt x="35" y="53"/>
                  </a:lnTo>
                  <a:lnTo>
                    <a:pt x="45" y="44"/>
                  </a:lnTo>
                  <a:lnTo>
                    <a:pt x="54" y="38"/>
                  </a:lnTo>
                  <a:lnTo>
                    <a:pt x="68" y="31"/>
                  </a:lnTo>
                  <a:lnTo>
                    <a:pt x="68" y="88"/>
                  </a:lnTo>
                  <a:lnTo>
                    <a:pt x="58" y="89"/>
                  </a:lnTo>
                  <a:lnTo>
                    <a:pt x="50" y="92"/>
                  </a:lnTo>
                  <a:lnTo>
                    <a:pt x="43" y="96"/>
                  </a:lnTo>
                  <a:lnTo>
                    <a:pt x="38" y="101"/>
                  </a:lnTo>
                  <a:lnTo>
                    <a:pt x="34" y="108"/>
                  </a:lnTo>
                  <a:lnTo>
                    <a:pt x="31" y="113"/>
                  </a:lnTo>
                  <a:lnTo>
                    <a:pt x="30" y="122"/>
                  </a:lnTo>
                  <a:lnTo>
                    <a:pt x="30" y="128"/>
                  </a:lnTo>
                  <a:lnTo>
                    <a:pt x="31" y="135"/>
                  </a:lnTo>
                  <a:lnTo>
                    <a:pt x="34" y="143"/>
                  </a:lnTo>
                  <a:lnTo>
                    <a:pt x="39" y="151"/>
                  </a:lnTo>
                  <a:lnTo>
                    <a:pt x="47" y="158"/>
                  </a:lnTo>
                  <a:lnTo>
                    <a:pt x="57" y="162"/>
                  </a:lnTo>
                  <a:lnTo>
                    <a:pt x="68" y="164"/>
                  </a:lnTo>
                  <a:lnTo>
                    <a:pt x="68" y="193"/>
                  </a:lnTo>
                  <a:lnTo>
                    <a:pt x="54" y="192"/>
                  </a:lnTo>
                  <a:lnTo>
                    <a:pt x="42" y="189"/>
                  </a:lnTo>
                  <a:lnTo>
                    <a:pt x="31" y="185"/>
                  </a:lnTo>
                  <a:lnTo>
                    <a:pt x="22" y="178"/>
                  </a:lnTo>
                  <a:lnTo>
                    <a:pt x="14" y="172"/>
                  </a:lnTo>
                  <a:lnTo>
                    <a:pt x="8" y="162"/>
                  </a:lnTo>
                  <a:lnTo>
                    <a:pt x="3" y="150"/>
                  </a:lnTo>
                  <a:lnTo>
                    <a:pt x="0" y="136"/>
                  </a:lnTo>
                  <a:close/>
                </a:path>
              </a:pathLst>
            </a:custGeom>
            <a:solidFill>
              <a:schemeClr val="bg1">
                <a:alpha val="7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grpSp>
          <p:nvGrpSpPr>
            <p:cNvPr id="25" name="组合 206"/>
            <p:cNvGrpSpPr>
              <a:grpSpLocks/>
            </p:cNvGrpSpPr>
            <p:nvPr/>
          </p:nvGrpSpPr>
          <p:grpSpPr bwMode="auto">
            <a:xfrm>
              <a:off x="3832037" y="2678189"/>
              <a:ext cx="324646" cy="431545"/>
              <a:chOff x="0" y="0"/>
              <a:chExt cx="495300" cy="644526"/>
            </a:xfrm>
            <a:solidFill>
              <a:schemeClr val="bg1">
                <a:alpha val="70000"/>
              </a:schemeClr>
            </a:solidFill>
          </p:grpSpPr>
          <p:sp>
            <p:nvSpPr>
              <p:cNvPr id="94" name="Freeform 129"/>
              <p:cNvSpPr>
                <a:spLocks noChangeArrowheads="1"/>
              </p:cNvSpPr>
              <p:nvPr/>
            </p:nvSpPr>
            <p:spPr bwMode="auto">
              <a:xfrm>
                <a:off x="0" y="0"/>
                <a:ext cx="495300" cy="496888"/>
              </a:xfrm>
              <a:custGeom>
                <a:avLst/>
                <a:gdLst>
                  <a:gd name="T0" fmla="*/ 83 w 312"/>
                  <a:gd name="T1" fmla="*/ 16 h 313"/>
                  <a:gd name="T2" fmla="*/ 57 w 312"/>
                  <a:gd name="T3" fmla="*/ 41 h 313"/>
                  <a:gd name="T4" fmla="*/ 37 w 312"/>
                  <a:gd name="T5" fmla="*/ 71 h 313"/>
                  <a:gd name="T6" fmla="*/ 25 w 312"/>
                  <a:gd name="T7" fmla="*/ 103 h 313"/>
                  <a:gd name="T8" fmla="*/ 21 w 312"/>
                  <a:gd name="T9" fmla="*/ 140 h 313"/>
                  <a:gd name="T10" fmla="*/ 21 w 312"/>
                  <a:gd name="T11" fmla="*/ 156 h 313"/>
                  <a:gd name="T12" fmla="*/ 27 w 312"/>
                  <a:gd name="T13" fmla="*/ 186 h 313"/>
                  <a:gd name="T14" fmla="*/ 40 w 312"/>
                  <a:gd name="T15" fmla="*/ 213 h 313"/>
                  <a:gd name="T16" fmla="*/ 56 w 312"/>
                  <a:gd name="T17" fmla="*/ 237 h 313"/>
                  <a:gd name="T18" fmla="*/ 76 w 312"/>
                  <a:gd name="T19" fmla="*/ 259 h 313"/>
                  <a:gd name="T20" fmla="*/ 101 w 312"/>
                  <a:gd name="T21" fmla="*/ 275 h 313"/>
                  <a:gd name="T22" fmla="*/ 128 w 312"/>
                  <a:gd name="T23" fmla="*/ 287 h 313"/>
                  <a:gd name="T24" fmla="*/ 157 w 312"/>
                  <a:gd name="T25" fmla="*/ 293 h 313"/>
                  <a:gd name="T26" fmla="*/ 174 w 312"/>
                  <a:gd name="T27" fmla="*/ 294 h 313"/>
                  <a:gd name="T28" fmla="*/ 210 w 312"/>
                  <a:gd name="T29" fmla="*/ 289 h 313"/>
                  <a:gd name="T30" fmla="*/ 243 w 312"/>
                  <a:gd name="T31" fmla="*/ 276 h 313"/>
                  <a:gd name="T32" fmla="*/ 273 w 312"/>
                  <a:gd name="T33" fmla="*/ 257 h 313"/>
                  <a:gd name="T34" fmla="*/ 296 w 312"/>
                  <a:gd name="T35" fmla="*/ 233 h 313"/>
                  <a:gd name="T36" fmla="*/ 312 w 312"/>
                  <a:gd name="T37" fmla="*/ 245 h 313"/>
                  <a:gd name="T38" fmla="*/ 285 w 312"/>
                  <a:gd name="T39" fmla="*/ 274 h 313"/>
                  <a:gd name="T40" fmla="*/ 252 w 312"/>
                  <a:gd name="T41" fmla="*/ 295 h 313"/>
                  <a:gd name="T42" fmla="*/ 214 w 312"/>
                  <a:gd name="T43" fmla="*/ 309 h 313"/>
                  <a:gd name="T44" fmla="*/ 174 w 312"/>
                  <a:gd name="T45" fmla="*/ 313 h 313"/>
                  <a:gd name="T46" fmla="*/ 156 w 312"/>
                  <a:gd name="T47" fmla="*/ 313 h 313"/>
                  <a:gd name="T48" fmla="*/ 122 w 312"/>
                  <a:gd name="T49" fmla="*/ 306 h 313"/>
                  <a:gd name="T50" fmla="*/ 91 w 312"/>
                  <a:gd name="T51" fmla="*/ 293 h 313"/>
                  <a:gd name="T52" fmla="*/ 64 w 312"/>
                  <a:gd name="T53" fmla="*/ 274 h 313"/>
                  <a:gd name="T54" fmla="*/ 40 w 312"/>
                  <a:gd name="T55" fmla="*/ 251 h 313"/>
                  <a:gd name="T56" fmla="*/ 21 w 312"/>
                  <a:gd name="T57" fmla="*/ 222 h 313"/>
                  <a:gd name="T58" fmla="*/ 8 w 312"/>
                  <a:gd name="T59" fmla="*/ 191 h 313"/>
                  <a:gd name="T60" fmla="*/ 2 w 312"/>
                  <a:gd name="T61" fmla="*/ 159 h 313"/>
                  <a:gd name="T62" fmla="*/ 0 w 312"/>
                  <a:gd name="T63" fmla="*/ 140 h 313"/>
                  <a:gd name="T64" fmla="*/ 6 w 312"/>
                  <a:gd name="T65" fmla="*/ 99 h 313"/>
                  <a:gd name="T66" fmla="*/ 19 w 312"/>
                  <a:gd name="T67" fmla="*/ 61 h 313"/>
                  <a:gd name="T68" fmla="*/ 42 w 312"/>
                  <a:gd name="T69" fmla="*/ 27 h 313"/>
                  <a:gd name="T70" fmla="*/ 71 w 312"/>
                  <a:gd name="T71" fmla="*/ 0 h 313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312"/>
                  <a:gd name="T109" fmla="*/ 0 h 313"/>
                  <a:gd name="T110" fmla="*/ 312 w 312"/>
                  <a:gd name="T111" fmla="*/ 313 h 313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312" h="313">
                    <a:moveTo>
                      <a:pt x="83" y="16"/>
                    </a:moveTo>
                    <a:lnTo>
                      <a:pt x="83" y="16"/>
                    </a:lnTo>
                    <a:lnTo>
                      <a:pt x="69" y="29"/>
                    </a:lnTo>
                    <a:lnTo>
                      <a:pt x="57" y="41"/>
                    </a:lnTo>
                    <a:lnTo>
                      <a:pt x="46" y="54"/>
                    </a:lnTo>
                    <a:lnTo>
                      <a:pt x="37" y="71"/>
                    </a:lnTo>
                    <a:lnTo>
                      <a:pt x="30" y="87"/>
                    </a:lnTo>
                    <a:lnTo>
                      <a:pt x="25" y="103"/>
                    </a:lnTo>
                    <a:lnTo>
                      <a:pt x="22" y="122"/>
                    </a:lnTo>
                    <a:lnTo>
                      <a:pt x="21" y="140"/>
                    </a:lnTo>
                    <a:lnTo>
                      <a:pt x="21" y="140"/>
                    </a:lnTo>
                    <a:lnTo>
                      <a:pt x="21" y="156"/>
                    </a:lnTo>
                    <a:lnTo>
                      <a:pt x="23" y="171"/>
                    </a:lnTo>
                    <a:lnTo>
                      <a:pt x="27" y="186"/>
                    </a:lnTo>
                    <a:lnTo>
                      <a:pt x="33" y="199"/>
                    </a:lnTo>
                    <a:lnTo>
                      <a:pt x="40" y="213"/>
                    </a:lnTo>
                    <a:lnTo>
                      <a:pt x="46" y="226"/>
                    </a:lnTo>
                    <a:lnTo>
                      <a:pt x="56" y="237"/>
                    </a:lnTo>
                    <a:lnTo>
                      <a:pt x="65" y="248"/>
                    </a:lnTo>
                    <a:lnTo>
                      <a:pt x="76" y="259"/>
                    </a:lnTo>
                    <a:lnTo>
                      <a:pt x="88" y="267"/>
                    </a:lnTo>
                    <a:lnTo>
                      <a:pt x="101" y="275"/>
                    </a:lnTo>
                    <a:lnTo>
                      <a:pt x="114" y="282"/>
                    </a:lnTo>
                    <a:lnTo>
                      <a:pt x="128" y="287"/>
                    </a:lnTo>
                    <a:lnTo>
                      <a:pt x="143" y="290"/>
                    </a:lnTo>
                    <a:lnTo>
                      <a:pt x="157" y="293"/>
                    </a:lnTo>
                    <a:lnTo>
                      <a:pt x="174" y="294"/>
                    </a:lnTo>
                    <a:lnTo>
                      <a:pt x="174" y="294"/>
                    </a:lnTo>
                    <a:lnTo>
                      <a:pt x="193" y="293"/>
                    </a:lnTo>
                    <a:lnTo>
                      <a:pt x="210" y="289"/>
                    </a:lnTo>
                    <a:lnTo>
                      <a:pt x="227" y="285"/>
                    </a:lnTo>
                    <a:lnTo>
                      <a:pt x="243" y="276"/>
                    </a:lnTo>
                    <a:lnTo>
                      <a:pt x="258" y="268"/>
                    </a:lnTo>
                    <a:lnTo>
                      <a:pt x="273" y="257"/>
                    </a:lnTo>
                    <a:lnTo>
                      <a:pt x="285" y="247"/>
                    </a:lnTo>
                    <a:lnTo>
                      <a:pt x="296" y="233"/>
                    </a:lnTo>
                    <a:lnTo>
                      <a:pt x="312" y="245"/>
                    </a:lnTo>
                    <a:lnTo>
                      <a:pt x="312" y="245"/>
                    </a:lnTo>
                    <a:lnTo>
                      <a:pt x="298" y="260"/>
                    </a:lnTo>
                    <a:lnTo>
                      <a:pt x="285" y="274"/>
                    </a:lnTo>
                    <a:lnTo>
                      <a:pt x="268" y="285"/>
                    </a:lnTo>
                    <a:lnTo>
                      <a:pt x="252" y="295"/>
                    </a:lnTo>
                    <a:lnTo>
                      <a:pt x="233" y="303"/>
                    </a:lnTo>
                    <a:lnTo>
                      <a:pt x="214" y="309"/>
                    </a:lnTo>
                    <a:lnTo>
                      <a:pt x="194" y="312"/>
                    </a:lnTo>
                    <a:lnTo>
                      <a:pt x="174" y="313"/>
                    </a:lnTo>
                    <a:lnTo>
                      <a:pt x="174" y="313"/>
                    </a:lnTo>
                    <a:lnTo>
                      <a:pt x="156" y="313"/>
                    </a:lnTo>
                    <a:lnTo>
                      <a:pt x="138" y="310"/>
                    </a:lnTo>
                    <a:lnTo>
                      <a:pt x="122" y="306"/>
                    </a:lnTo>
                    <a:lnTo>
                      <a:pt x="106" y="299"/>
                    </a:lnTo>
                    <a:lnTo>
                      <a:pt x="91" y="293"/>
                    </a:lnTo>
                    <a:lnTo>
                      <a:pt x="76" y="285"/>
                    </a:lnTo>
                    <a:lnTo>
                      <a:pt x="64" y="274"/>
                    </a:lnTo>
                    <a:lnTo>
                      <a:pt x="52" y="263"/>
                    </a:lnTo>
                    <a:lnTo>
                      <a:pt x="40" y="251"/>
                    </a:lnTo>
                    <a:lnTo>
                      <a:pt x="30" y="237"/>
                    </a:lnTo>
                    <a:lnTo>
                      <a:pt x="21" y="222"/>
                    </a:lnTo>
                    <a:lnTo>
                      <a:pt x="14" y="207"/>
                    </a:lnTo>
                    <a:lnTo>
                      <a:pt x="8" y="191"/>
                    </a:lnTo>
                    <a:lnTo>
                      <a:pt x="4" y="175"/>
                    </a:lnTo>
                    <a:lnTo>
                      <a:pt x="2" y="159"/>
                    </a:lnTo>
                    <a:lnTo>
                      <a:pt x="0" y="140"/>
                    </a:lnTo>
                    <a:lnTo>
                      <a:pt x="0" y="140"/>
                    </a:lnTo>
                    <a:lnTo>
                      <a:pt x="2" y="119"/>
                    </a:lnTo>
                    <a:lnTo>
                      <a:pt x="6" y="99"/>
                    </a:lnTo>
                    <a:lnTo>
                      <a:pt x="11" y="79"/>
                    </a:lnTo>
                    <a:lnTo>
                      <a:pt x="19" y="61"/>
                    </a:lnTo>
                    <a:lnTo>
                      <a:pt x="30" y="44"/>
                    </a:lnTo>
                    <a:lnTo>
                      <a:pt x="42" y="27"/>
                    </a:lnTo>
                    <a:lnTo>
                      <a:pt x="56" y="14"/>
                    </a:lnTo>
                    <a:lnTo>
                      <a:pt x="71" y="0"/>
                    </a:lnTo>
                    <a:lnTo>
                      <a:pt x="83" y="16"/>
                    </a:lnTo>
                    <a:close/>
                  </a:path>
                </a:pathLst>
              </a:cu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zh-CN">
                  <a:solidFill>
                    <a:srgbClr val="000000"/>
                  </a:solidFill>
                  <a:latin typeface="Impact" pitchFamily="34" charset="0"/>
                  <a:ea typeface="微软雅黑" pitchFamily="34" charset="-122"/>
                  <a:sym typeface="Impact" pitchFamily="34" charset="0"/>
                </a:endParaRPr>
              </a:p>
            </p:txBody>
          </p:sp>
          <p:sp>
            <p:nvSpPr>
              <p:cNvPr id="95" name="Freeform 130"/>
              <p:cNvSpPr>
                <a:spLocks noEditPoints="1" noChangeArrowheads="1"/>
              </p:cNvSpPr>
              <p:nvPr/>
            </p:nvSpPr>
            <p:spPr bwMode="auto">
              <a:xfrm>
                <a:off x="53975" y="9525"/>
                <a:ext cx="436563" cy="434975"/>
              </a:xfrm>
              <a:custGeom>
                <a:avLst/>
                <a:gdLst>
                  <a:gd name="T0" fmla="*/ 152 w 275"/>
                  <a:gd name="T1" fmla="*/ 1 h 274"/>
                  <a:gd name="T2" fmla="*/ 191 w 275"/>
                  <a:gd name="T3" fmla="*/ 10 h 274"/>
                  <a:gd name="T4" fmla="*/ 225 w 275"/>
                  <a:gd name="T5" fmla="*/ 32 h 274"/>
                  <a:gd name="T6" fmla="*/ 252 w 275"/>
                  <a:gd name="T7" fmla="*/ 61 h 274"/>
                  <a:gd name="T8" fmla="*/ 268 w 275"/>
                  <a:gd name="T9" fmla="*/ 97 h 274"/>
                  <a:gd name="T10" fmla="*/ 275 w 275"/>
                  <a:gd name="T11" fmla="*/ 138 h 274"/>
                  <a:gd name="T12" fmla="*/ 272 w 275"/>
                  <a:gd name="T13" fmla="*/ 165 h 274"/>
                  <a:gd name="T14" fmla="*/ 259 w 275"/>
                  <a:gd name="T15" fmla="*/ 203 h 274"/>
                  <a:gd name="T16" fmla="*/ 234 w 275"/>
                  <a:gd name="T17" fmla="*/ 235 h 274"/>
                  <a:gd name="T18" fmla="*/ 203 w 275"/>
                  <a:gd name="T19" fmla="*/ 258 h 274"/>
                  <a:gd name="T20" fmla="*/ 165 w 275"/>
                  <a:gd name="T21" fmla="*/ 272 h 274"/>
                  <a:gd name="T22" fmla="*/ 137 w 275"/>
                  <a:gd name="T23" fmla="*/ 274 h 274"/>
                  <a:gd name="T24" fmla="*/ 137 w 275"/>
                  <a:gd name="T25" fmla="*/ 269 h 274"/>
                  <a:gd name="T26" fmla="*/ 164 w 275"/>
                  <a:gd name="T27" fmla="*/ 266 h 274"/>
                  <a:gd name="T28" fmla="*/ 201 w 275"/>
                  <a:gd name="T29" fmla="*/ 253 h 274"/>
                  <a:gd name="T30" fmla="*/ 230 w 275"/>
                  <a:gd name="T31" fmla="*/ 230 h 274"/>
                  <a:gd name="T32" fmla="*/ 253 w 275"/>
                  <a:gd name="T33" fmla="*/ 200 h 274"/>
                  <a:gd name="T34" fmla="*/ 266 w 275"/>
                  <a:gd name="T35" fmla="*/ 163 h 274"/>
                  <a:gd name="T36" fmla="*/ 268 w 275"/>
                  <a:gd name="T37" fmla="*/ 138 h 274"/>
                  <a:gd name="T38" fmla="*/ 263 w 275"/>
                  <a:gd name="T39" fmla="*/ 98 h 274"/>
                  <a:gd name="T40" fmla="*/ 247 w 275"/>
                  <a:gd name="T41" fmla="*/ 65 h 274"/>
                  <a:gd name="T42" fmla="*/ 221 w 275"/>
                  <a:gd name="T43" fmla="*/ 36 h 274"/>
                  <a:gd name="T44" fmla="*/ 188 w 275"/>
                  <a:gd name="T45" fmla="*/ 17 h 274"/>
                  <a:gd name="T46" fmla="*/ 151 w 275"/>
                  <a:gd name="T47" fmla="*/ 8 h 274"/>
                  <a:gd name="T48" fmla="*/ 137 w 275"/>
                  <a:gd name="T49" fmla="*/ 0 h 274"/>
                  <a:gd name="T50" fmla="*/ 137 w 275"/>
                  <a:gd name="T51" fmla="*/ 274 h 274"/>
                  <a:gd name="T52" fmla="*/ 96 w 275"/>
                  <a:gd name="T53" fmla="*/ 269 h 274"/>
                  <a:gd name="T54" fmla="*/ 61 w 275"/>
                  <a:gd name="T55" fmla="*/ 251 h 274"/>
                  <a:gd name="T56" fmla="*/ 31 w 275"/>
                  <a:gd name="T57" fmla="*/ 224 h 274"/>
                  <a:gd name="T58" fmla="*/ 11 w 275"/>
                  <a:gd name="T59" fmla="*/ 191 h 274"/>
                  <a:gd name="T60" fmla="*/ 2 w 275"/>
                  <a:gd name="T61" fmla="*/ 151 h 274"/>
                  <a:gd name="T62" fmla="*/ 2 w 275"/>
                  <a:gd name="T63" fmla="*/ 123 h 274"/>
                  <a:gd name="T64" fmla="*/ 11 w 275"/>
                  <a:gd name="T65" fmla="*/ 84 h 274"/>
                  <a:gd name="T66" fmla="*/ 31 w 275"/>
                  <a:gd name="T67" fmla="*/ 50 h 274"/>
                  <a:gd name="T68" fmla="*/ 61 w 275"/>
                  <a:gd name="T69" fmla="*/ 24 h 274"/>
                  <a:gd name="T70" fmla="*/ 96 w 275"/>
                  <a:gd name="T71" fmla="*/ 6 h 274"/>
                  <a:gd name="T72" fmla="*/ 137 w 275"/>
                  <a:gd name="T73" fmla="*/ 0 h 274"/>
                  <a:gd name="T74" fmla="*/ 125 w 275"/>
                  <a:gd name="T75" fmla="*/ 8 h 274"/>
                  <a:gd name="T76" fmla="*/ 87 w 275"/>
                  <a:gd name="T77" fmla="*/ 17 h 274"/>
                  <a:gd name="T78" fmla="*/ 54 w 275"/>
                  <a:gd name="T79" fmla="*/ 36 h 274"/>
                  <a:gd name="T80" fmla="*/ 29 w 275"/>
                  <a:gd name="T81" fmla="*/ 65 h 274"/>
                  <a:gd name="T82" fmla="*/ 12 w 275"/>
                  <a:gd name="T83" fmla="*/ 98 h 274"/>
                  <a:gd name="T84" fmla="*/ 7 w 275"/>
                  <a:gd name="T85" fmla="*/ 138 h 274"/>
                  <a:gd name="T86" fmla="*/ 10 w 275"/>
                  <a:gd name="T87" fmla="*/ 163 h 274"/>
                  <a:gd name="T88" fmla="*/ 22 w 275"/>
                  <a:gd name="T89" fmla="*/ 200 h 274"/>
                  <a:gd name="T90" fmla="*/ 45 w 275"/>
                  <a:gd name="T91" fmla="*/ 230 h 274"/>
                  <a:gd name="T92" fmla="*/ 75 w 275"/>
                  <a:gd name="T93" fmla="*/ 253 h 274"/>
                  <a:gd name="T94" fmla="*/ 111 w 275"/>
                  <a:gd name="T95" fmla="*/ 266 h 274"/>
                  <a:gd name="T96" fmla="*/ 137 w 275"/>
                  <a:gd name="T97" fmla="*/ 274 h 274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275"/>
                  <a:gd name="T148" fmla="*/ 0 h 274"/>
                  <a:gd name="T149" fmla="*/ 275 w 275"/>
                  <a:gd name="T150" fmla="*/ 274 h 274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275" h="274">
                    <a:moveTo>
                      <a:pt x="137" y="0"/>
                    </a:moveTo>
                    <a:lnTo>
                      <a:pt x="137" y="0"/>
                    </a:lnTo>
                    <a:lnTo>
                      <a:pt x="152" y="1"/>
                    </a:lnTo>
                    <a:lnTo>
                      <a:pt x="165" y="2"/>
                    </a:lnTo>
                    <a:lnTo>
                      <a:pt x="179" y="6"/>
                    </a:lnTo>
                    <a:lnTo>
                      <a:pt x="191" y="10"/>
                    </a:lnTo>
                    <a:lnTo>
                      <a:pt x="203" y="17"/>
                    </a:lnTo>
                    <a:lnTo>
                      <a:pt x="214" y="24"/>
                    </a:lnTo>
                    <a:lnTo>
                      <a:pt x="225" y="32"/>
                    </a:lnTo>
                    <a:lnTo>
                      <a:pt x="234" y="40"/>
                    </a:lnTo>
                    <a:lnTo>
                      <a:pt x="244" y="50"/>
                    </a:lnTo>
                    <a:lnTo>
                      <a:pt x="252" y="61"/>
                    </a:lnTo>
                    <a:lnTo>
                      <a:pt x="259" y="71"/>
                    </a:lnTo>
                    <a:lnTo>
                      <a:pt x="264" y="84"/>
                    </a:lnTo>
                    <a:lnTo>
                      <a:pt x="268" y="97"/>
                    </a:lnTo>
                    <a:lnTo>
                      <a:pt x="272" y="109"/>
                    </a:lnTo>
                    <a:lnTo>
                      <a:pt x="274" y="123"/>
                    </a:lnTo>
                    <a:lnTo>
                      <a:pt x="275" y="138"/>
                    </a:lnTo>
                    <a:lnTo>
                      <a:pt x="275" y="138"/>
                    </a:lnTo>
                    <a:lnTo>
                      <a:pt x="274" y="151"/>
                    </a:lnTo>
                    <a:lnTo>
                      <a:pt x="272" y="165"/>
                    </a:lnTo>
                    <a:lnTo>
                      <a:pt x="268" y="178"/>
                    </a:lnTo>
                    <a:lnTo>
                      <a:pt x="264" y="191"/>
                    </a:lnTo>
                    <a:lnTo>
                      <a:pt x="259" y="203"/>
                    </a:lnTo>
                    <a:lnTo>
                      <a:pt x="252" y="215"/>
                    </a:lnTo>
                    <a:lnTo>
                      <a:pt x="244" y="224"/>
                    </a:lnTo>
                    <a:lnTo>
                      <a:pt x="234" y="235"/>
                    </a:lnTo>
                    <a:lnTo>
                      <a:pt x="225" y="243"/>
                    </a:lnTo>
                    <a:lnTo>
                      <a:pt x="214" y="251"/>
                    </a:lnTo>
                    <a:lnTo>
                      <a:pt x="203" y="258"/>
                    </a:lnTo>
                    <a:lnTo>
                      <a:pt x="191" y="264"/>
                    </a:lnTo>
                    <a:lnTo>
                      <a:pt x="179" y="269"/>
                    </a:lnTo>
                    <a:lnTo>
                      <a:pt x="165" y="272"/>
                    </a:lnTo>
                    <a:lnTo>
                      <a:pt x="152" y="274"/>
                    </a:lnTo>
                    <a:lnTo>
                      <a:pt x="137" y="274"/>
                    </a:lnTo>
                    <a:lnTo>
                      <a:pt x="137" y="274"/>
                    </a:lnTo>
                    <a:lnTo>
                      <a:pt x="137" y="269"/>
                    </a:lnTo>
                    <a:lnTo>
                      <a:pt x="137" y="269"/>
                    </a:lnTo>
                    <a:lnTo>
                      <a:pt x="137" y="269"/>
                    </a:lnTo>
                    <a:lnTo>
                      <a:pt x="137" y="269"/>
                    </a:lnTo>
                    <a:lnTo>
                      <a:pt x="151" y="268"/>
                    </a:lnTo>
                    <a:lnTo>
                      <a:pt x="164" y="266"/>
                    </a:lnTo>
                    <a:lnTo>
                      <a:pt x="176" y="262"/>
                    </a:lnTo>
                    <a:lnTo>
                      <a:pt x="188" y="258"/>
                    </a:lnTo>
                    <a:lnTo>
                      <a:pt x="201" y="253"/>
                    </a:lnTo>
                    <a:lnTo>
                      <a:pt x="211" y="246"/>
                    </a:lnTo>
                    <a:lnTo>
                      <a:pt x="221" y="238"/>
                    </a:lnTo>
                    <a:lnTo>
                      <a:pt x="230" y="230"/>
                    </a:lnTo>
                    <a:lnTo>
                      <a:pt x="239" y="220"/>
                    </a:lnTo>
                    <a:lnTo>
                      <a:pt x="247" y="211"/>
                    </a:lnTo>
                    <a:lnTo>
                      <a:pt x="253" y="200"/>
                    </a:lnTo>
                    <a:lnTo>
                      <a:pt x="259" y="188"/>
                    </a:lnTo>
                    <a:lnTo>
                      <a:pt x="263" y="177"/>
                    </a:lnTo>
                    <a:lnTo>
                      <a:pt x="266" y="163"/>
                    </a:lnTo>
                    <a:lnTo>
                      <a:pt x="268" y="151"/>
                    </a:lnTo>
                    <a:lnTo>
                      <a:pt x="268" y="138"/>
                    </a:lnTo>
                    <a:lnTo>
                      <a:pt x="268" y="138"/>
                    </a:lnTo>
                    <a:lnTo>
                      <a:pt x="268" y="124"/>
                    </a:lnTo>
                    <a:lnTo>
                      <a:pt x="266" y="111"/>
                    </a:lnTo>
                    <a:lnTo>
                      <a:pt x="263" y="98"/>
                    </a:lnTo>
                    <a:lnTo>
                      <a:pt x="259" y="86"/>
                    </a:lnTo>
                    <a:lnTo>
                      <a:pt x="253" y="75"/>
                    </a:lnTo>
                    <a:lnTo>
                      <a:pt x="247" y="65"/>
                    </a:lnTo>
                    <a:lnTo>
                      <a:pt x="239" y="54"/>
                    </a:lnTo>
                    <a:lnTo>
                      <a:pt x="230" y="44"/>
                    </a:lnTo>
                    <a:lnTo>
                      <a:pt x="221" y="36"/>
                    </a:lnTo>
                    <a:lnTo>
                      <a:pt x="211" y="29"/>
                    </a:lnTo>
                    <a:lnTo>
                      <a:pt x="201" y="23"/>
                    </a:lnTo>
                    <a:lnTo>
                      <a:pt x="188" y="17"/>
                    </a:lnTo>
                    <a:lnTo>
                      <a:pt x="176" y="12"/>
                    </a:lnTo>
                    <a:lnTo>
                      <a:pt x="164" y="9"/>
                    </a:lnTo>
                    <a:lnTo>
                      <a:pt x="151" y="8"/>
                    </a:lnTo>
                    <a:lnTo>
                      <a:pt x="137" y="6"/>
                    </a:lnTo>
                    <a:lnTo>
                      <a:pt x="137" y="6"/>
                    </a:lnTo>
                    <a:lnTo>
                      <a:pt x="137" y="0"/>
                    </a:lnTo>
                    <a:lnTo>
                      <a:pt x="137" y="0"/>
                    </a:lnTo>
                    <a:close/>
                    <a:moveTo>
                      <a:pt x="137" y="274"/>
                    </a:moveTo>
                    <a:lnTo>
                      <a:pt x="137" y="274"/>
                    </a:lnTo>
                    <a:lnTo>
                      <a:pt x="123" y="274"/>
                    </a:lnTo>
                    <a:lnTo>
                      <a:pt x="110" y="272"/>
                    </a:lnTo>
                    <a:lnTo>
                      <a:pt x="96" y="269"/>
                    </a:lnTo>
                    <a:lnTo>
                      <a:pt x="84" y="264"/>
                    </a:lnTo>
                    <a:lnTo>
                      <a:pt x="72" y="258"/>
                    </a:lnTo>
                    <a:lnTo>
                      <a:pt x="61" y="251"/>
                    </a:lnTo>
                    <a:lnTo>
                      <a:pt x="50" y="243"/>
                    </a:lnTo>
                    <a:lnTo>
                      <a:pt x="41" y="235"/>
                    </a:lnTo>
                    <a:lnTo>
                      <a:pt x="31" y="224"/>
                    </a:lnTo>
                    <a:lnTo>
                      <a:pt x="23" y="215"/>
                    </a:lnTo>
                    <a:lnTo>
                      <a:pt x="16" y="203"/>
                    </a:lnTo>
                    <a:lnTo>
                      <a:pt x="11" y="191"/>
                    </a:lnTo>
                    <a:lnTo>
                      <a:pt x="7" y="178"/>
                    </a:lnTo>
                    <a:lnTo>
                      <a:pt x="3" y="165"/>
                    </a:lnTo>
                    <a:lnTo>
                      <a:pt x="2" y="151"/>
                    </a:lnTo>
                    <a:lnTo>
                      <a:pt x="0" y="138"/>
                    </a:lnTo>
                    <a:lnTo>
                      <a:pt x="0" y="138"/>
                    </a:lnTo>
                    <a:lnTo>
                      <a:pt x="2" y="123"/>
                    </a:lnTo>
                    <a:lnTo>
                      <a:pt x="3" y="109"/>
                    </a:lnTo>
                    <a:lnTo>
                      <a:pt x="7" y="97"/>
                    </a:lnTo>
                    <a:lnTo>
                      <a:pt x="11" y="84"/>
                    </a:lnTo>
                    <a:lnTo>
                      <a:pt x="16" y="71"/>
                    </a:lnTo>
                    <a:lnTo>
                      <a:pt x="23" y="61"/>
                    </a:lnTo>
                    <a:lnTo>
                      <a:pt x="31" y="50"/>
                    </a:lnTo>
                    <a:lnTo>
                      <a:pt x="41" y="40"/>
                    </a:lnTo>
                    <a:lnTo>
                      <a:pt x="50" y="32"/>
                    </a:lnTo>
                    <a:lnTo>
                      <a:pt x="61" y="24"/>
                    </a:lnTo>
                    <a:lnTo>
                      <a:pt x="72" y="17"/>
                    </a:lnTo>
                    <a:lnTo>
                      <a:pt x="84" y="10"/>
                    </a:lnTo>
                    <a:lnTo>
                      <a:pt x="96" y="6"/>
                    </a:lnTo>
                    <a:lnTo>
                      <a:pt x="110" y="2"/>
                    </a:lnTo>
                    <a:lnTo>
                      <a:pt x="123" y="1"/>
                    </a:lnTo>
                    <a:lnTo>
                      <a:pt x="137" y="0"/>
                    </a:lnTo>
                    <a:lnTo>
                      <a:pt x="137" y="6"/>
                    </a:lnTo>
                    <a:lnTo>
                      <a:pt x="137" y="6"/>
                    </a:lnTo>
                    <a:lnTo>
                      <a:pt x="125" y="8"/>
                    </a:lnTo>
                    <a:lnTo>
                      <a:pt x="111" y="9"/>
                    </a:lnTo>
                    <a:lnTo>
                      <a:pt x="99" y="12"/>
                    </a:lnTo>
                    <a:lnTo>
                      <a:pt x="87" y="17"/>
                    </a:lnTo>
                    <a:lnTo>
                      <a:pt x="75" y="23"/>
                    </a:lnTo>
                    <a:lnTo>
                      <a:pt x="64" y="29"/>
                    </a:lnTo>
                    <a:lnTo>
                      <a:pt x="54" y="36"/>
                    </a:lnTo>
                    <a:lnTo>
                      <a:pt x="45" y="44"/>
                    </a:lnTo>
                    <a:lnTo>
                      <a:pt x="37" y="54"/>
                    </a:lnTo>
                    <a:lnTo>
                      <a:pt x="29" y="65"/>
                    </a:lnTo>
                    <a:lnTo>
                      <a:pt x="22" y="75"/>
                    </a:lnTo>
                    <a:lnTo>
                      <a:pt x="16" y="86"/>
                    </a:lnTo>
                    <a:lnTo>
                      <a:pt x="12" y="98"/>
                    </a:lnTo>
                    <a:lnTo>
                      <a:pt x="10" y="111"/>
                    </a:lnTo>
                    <a:lnTo>
                      <a:pt x="7" y="124"/>
                    </a:lnTo>
                    <a:lnTo>
                      <a:pt x="7" y="138"/>
                    </a:lnTo>
                    <a:lnTo>
                      <a:pt x="7" y="138"/>
                    </a:lnTo>
                    <a:lnTo>
                      <a:pt x="7" y="151"/>
                    </a:lnTo>
                    <a:lnTo>
                      <a:pt x="10" y="163"/>
                    </a:lnTo>
                    <a:lnTo>
                      <a:pt x="12" y="177"/>
                    </a:lnTo>
                    <a:lnTo>
                      <a:pt x="16" y="188"/>
                    </a:lnTo>
                    <a:lnTo>
                      <a:pt x="22" y="200"/>
                    </a:lnTo>
                    <a:lnTo>
                      <a:pt x="29" y="211"/>
                    </a:lnTo>
                    <a:lnTo>
                      <a:pt x="37" y="220"/>
                    </a:lnTo>
                    <a:lnTo>
                      <a:pt x="45" y="230"/>
                    </a:lnTo>
                    <a:lnTo>
                      <a:pt x="54" y="238"/>
                    </a:lnTo>
                    <a:lnTo>
                      <a:pt x="64" y="246"/>
                    </a:lnTo>
                    <a:lnTo>
                      <a:pt x="75" y="253"/>
                    </a:lnTo>
                    <a:lnTo>
                      <a:pt x="87" y="258"/>
                    </a:lnTo>
                    <a:lnTo>
                      <a:pt x="99" y="262"/>
                    </a:lnTo>
                    <a:lnTo>
                      <a:pt x="111" y="266"/>
                    </a:lnTo>
                    <a:lnTo>
                      <a:pt x="125" y="268"/>
                    </a:lnTo>
                    <a:lnTo>
                      <a:pt x="137" y="269"/>
                    </a:lnTo>
                    <a:lnTo>
                      <a:pt x="137" y="274"/>
                    </a:lnTo>
                    <a:close/>
                  </a:path>
                </a:pathLst>
              </a:cu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zh-CN">
                  <a:solidFill>
                    <a:srgbClr val="000000"/>
                  </a:solidFill>
                  <a:latin typeface="Impact" pitchFamily="34" charset="0"/>
                  <a:ea typeface="微软雅黑" pitchFamily="34" charset="-122"/>
                  <a:sym typeface="Impact" pitchFamily="34" charset="0"/>
                </a:endParaRPr>
              </a:p>
            </p:txBody>
          </p:sp>
          <p:sp>
            <p:nvSpPr>
              <p:cNvPr id="96" name="Freeform 131"/>
              <p:cNvSpPr>
                <a:spLocks noChangeArrowheads="1"/>
              </p:cNvSpPr>
              <p:nvPr/>
            </p:nvSpPr>
            <p:spPr bwMode="auto">
              <a:xfrm>
                <a:off x="47625" y="17463"/>
                <a:ext cx="434975" cy="423863"/>
              </a:xfrm>
              <a:custGeom>
                <a:avLst/>
                <a:gdLst>
                  <a:gd name="T0" fmla="*/ 199 w 274"/>
                  <a:gd name="T1" fmla="*/ 18 h 267"/>
                  <a:gd name="T2" fmla="*/ 203 w 274"/>
                  <a:gd name="T3" fmla="*/ 37 h 267"/>
                  <a:gd name="T4" fmla="*/ 214 w 274"/>
                  <a:gd name="T5" fmla="*/ 35 h 267"/>
                  <a:gd name="T6" fmla="*/ 221 w 274"/>
                  <a:gd name="T7" fmla="*/ 43 h 267"/>
                  <a:gd name="T8" fmla="*/ 238 w 274"/>
                  <a:gd name="T9" fmla="*/ 56 h 267"/>
                  <a:gd name="T10" fmla="*/ 257 w 274"/>
                  <a:gd name="T11" fmla="*/ 80 h 267"/>
                  <a:gd name="T12" fmla="*/ 251 w 274"/>
                  <a:gd name="T13" fmla="*/ 91 h 267"/>
                  <a:gd name="T14" fmla="*/ 256 w 274"/>
                  <a:gd name="T15" fmla="*/ 93 h 267"/>
                  <a:gd name="T16" fmla="*/ 262 w 274"/>
                  <a:gd name="T17" fmla="*/ 85 h 267"/>
                  <a:gd name="T18" fmla="*/ 264 w 274"/>
                  <a:gd name="T19" fmla="*/ 93 h 267"/>
                  <a:gd name="T20" fmla="*/ 259 w 274"/>
                  <a:gd name="T21" fmla="*/ 110 h 267"/>
                  <a:gd name="T22" fmla="*/ 247 w 274"/>
                  <a:gd name="T23" fmla="*/ 112 h 267"/>
                  <a:gd name="T24" fmla="*/ 232 w 274"/>
                  <a:gd name="T25" fmla="*/ 127 h 267"/>
                  <a:gd name="T26" fmla="*/ 220 w 274"/>
                  <a:gd name="T27" fmla="*/ 141 h 267"/>
                  <a:gd name="T28" fmla="*/ 202 w 274"/>
                  <a:gd name="T29" fmla="*/ 154 h 267"/>
                  <a:gd name="T30" fmla="*/ 209 w 274"/>
                  <a:gd name="T31" fmla="*/ 183 h 267"/>
                  <a:gd name="T32" fmla="*/ 218 w 274"/>
                  <a:gd name="T33" fmla="*/ 214 h 267"/>
                  <a:gd name="T34" fmla="*/ 210 w 274"/>
                  <a:gd name="T35" fmla="*/ 237 h 267"/>
                  <a:gd name="T36" fmla="*/ 226 w 274"/>
                  <a:gd name="T37" fmla="*/ 228 h 267"/>
                  <a:gd name="T38" fmla="*/ 247 w 274"/>
                  <a:gd name="T39" fmla="*/ 192 h 267"/>
                  <a:gd name="T40" fmla="*/ 264 w 274"/>
                  <a:gd name="T41" fmla="*/ 141 h 267"/>
                  <a:gd name="T42" fmla="*/ 274 w 274"/>
                  <a:gd name="T43" fmla="*/ 115 h 267"/>
                  <a:gd name="T44" fmla="*/ 155 w 274"/>
                  <a:gd name="T45" fmla="*/ 267 h 267"/>
                  <a:gd name="T46" fmla="*/ 178 w 274"/>
                  <a:gd name="T47" fmla="*/ 246 h 267"/>
                  <a:gd name="T48" fmla="*/ 153 w 274"/>
                  <a:gd name="T49" fmla="*/ 245 h 267"/>
                  <a:gd name="T50" fmla="*/ 145 w 274"/>
                  <a:gd name="T51" fmla="*/ 252 h 267"/>
                  <a:gd name="T52" fmla="*/ 125 w 274"/>
                  <a:gd name="T53" fmla="*/ 248 h 267"/>
                  <a:gd name="T54" fmla="*/ 99 w 274"/>
                  <a:gd name="T55" fmla="*/ 249 h 267"/>
                  <a:gd name="T56" fmla="*/ 121 w 274"/>
                  <a:gd name="T57" fmla="*/ 267 h 267"/>
                  <a:gd name="T58" fmla="*/ 0 w 274"/>
                  <a:gd name="T59" fmla="*/ 129 h 267"/>
                  <a:gd name="T60" fmla="*/ 62 w 274"/>
                  <a:gd name="T61" fmla="*/ 26 h 267"/>
                  <a:gd name="T62" fmla="*/ 19 w 274"/>
                  <a:gd name="T63" fmla="*/ 87 h 267"/>
                  <a:gd name="T64" fmla="*/ 31 w 274"/>
                  <a:gd name="T65" fmla="*/ 84 h 267"/>
                  <a:gd name="T66" fmla="*/ 50 w 274"/>
                  <a:gd name="T67" fmla="*/ 91 h 267"/>
                  <a:gd name="T68" fmla="*/ 60 w 274"/>
                  <a:gd name="T69" fmla="*/ 88 h 267"/>
                  <a:gd name="T70" fmla="*/ 46 w 274"/>
                  <a:gd name="T71" fmla="*/ 106 h 267"/>
                  <a:gd name="T72" fmla="*/ 35 w 274"/>
                  <a:gd name="T73" fmla="*/ 122 h 267"/>
                  <a:gd name="T74" fmla="*/ 45 w 274"/>
                  <a:gd name="T75" fmla="*/ 157 h 267"/>
                  <a:gd name="T76" fmla="*/ 54 w 274"/>
                  <a:gd name="T77" fmla="*/ 180 h 267"/>
                  <a:gd name="T78" fmla="*/ 87 w 274"/>
                  <a:gd name="T79" fmla="*/ 210 h 267"/>
                  <a:gd name="T80" fmla="*/ 95 w 274"/>
                  <a:gd name="T81" fmla="*/ 188 h 267"/>
                  <a:gd name="T82" fmla="*/ 98 w 274"/>
                  <a:gd name="T83" fmla="*/ 169 h 267"/>
                  <a:gd name="T84" fmla="*/ 104 w 274"/>
                  <a:gd name="T85" fmla="*/ 137 h 267"/>
                  <a:gd name="T86" fmla="*/ 117 w 274"/>
                  <a:gd name="T87" fmla="*/ 122 h 267"/>
                  <a:gd name="T88" fmla="*/ 152 w 274"/>
                  <a:gd name="T89" fmla="*/ 125 h 267"/>
                  <a:gd name="T90" fmla="*/ 165 w 274"/>
                  <a:gd name="T91" fmla="*/ 106 h 267"/>
                  <a:gd name="T92" fmla="*/ 161 w 274"/>
                  <a:gd name="T93" fmla="*/ 81 h 267"/>
                  <a:gd name="T94" fmla="*/ 134 w 274"/>
                  <a:gd name="T95" fmla="*/ 58 h 267"/>
                  <a:gd name="T96" fmla="*/ 111 w 274"/>
                  <a:gd name="T97" fmla="*/ 57 h 267"/>
                  <a:gd name="T98" fmla="*/ 92 w 274"/>
                  <a:gd name="T99" fmla="*/ 68 h 267"/>
                  <a:gd name="T100" fmla="*/ 69 w 274"/>
                  <a:gd name="T101" fmla="*/ 64 h 267"/>
                  <a:gd name="T102" fmla="*/ 73 w 274"/>
                  <a:gd name="T103" fmla="*/ 56 h 267"/>
                  <a:gd name="T104" fmla="*/ 80 w 274"/>
                  <a:gd name="T105" fmla="*/ 45 h 267"/>
                  <a:gd name="T106" fmla="*/ 81 w 274"/>
                  <a:gd name="T107" fmla="*/ 38 h 267"/>
                  <a:gd name="T108" fmla="*/ 96 w 274"/>
                  <a:gd name="T109" fmla="*/ 49 h 267"/>
                  <a:gd name="T110" fmla="*/ 119 w 274"/>
                  <a:gd name="T111" fmla="*/ 47 h 267"/>
                  <a:gd name="T112" fmla="*/ 137 w 274"/>
                  <a:gd name="T113" fmla="*/ 45 h 267"/>
                  <a:gd name="T114" fmla="*/ 141 w 274"/>
                  <a:gd name="T115" fmla="*/ 28 h 267"/>
                  <a:gd name="T116" fmla="*/ 161 w 274"/>
                  <a:gd name="T117" fmla="*/ 22 h 267"/>
                  <a:gd name="T118" fmla="*/ 132 w 274"/>
                  <a:gd name="T119" fmla="*/ 8 h 267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274"/>
                  <a:gd name="T181" fmla="*/ 0 h 267"/>
                  <a:gd name="T182" fmla="*/ 274 w 274"/>
                  <a:gd name="T183" fmla="*/ 267 h 267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274" h="267">
                    <a:moveTo>
                      <a:pt x="161" y="1"/>
                    </a:moveTo>
                    <a:lnTo>
                      <a:pt x="161" y="1"/>
                    </a:lnTo>
                    <a:lnTo>
                      <a:pt x="169" y="3"/>
                    </a:lnTo>
                    <a:lnTo>
                      <a:pt x="178" y="5"/>
                    </a:lnTo>
                    <a:lnTo>
                      <a:pt x="188" y="8"/>
                    </a:lnTo>
                    <a:lnTo>
                      <a:pt x="201" y="14"/>
                    </a:lnTo>
                    <a:lnTo>
                      <a:pt x="214" y="22"/>
                    </a:lnTo>
                    <a:lnTo>
                      <a:pt x="226" y="31"/>
                    </a:lnTo>
                    <a:lnTo>
                      <a:pt x="238" y="43"/>
                    </a:lnTo>
                    <a:lnTo>
                      <a:pt x="238" y="43"/>
                    </a:lnTo>
                    <a:lnTo>
                      <a:pt x="234" y="39"/>
                    </a:lnTo>
                    <a:lnTo>
                      <a:pt x="225" y="31"/>
                    </a:lnTo>
                    <a:lnTo>
                      <a:pt x="213" y="22"/>
                    </a:lnTo>
                    <a:lnTo>
                      <a:pt x="206" y="19"/>
                    </a:lnTo>
                    <a:lnTo>
                      <a:pt x="199" y="18"/>
                    </a:lnTo>
                    <a:lnTo>
                      <a:pt x="197" y="19"/>
                    </a:lnTo>
                    <a:lnTo>
                      <a:pt x="197" y="19"/>
                    </a:lnTo>
                    <a:lnTo>
                      <a:pt x="198" y="22"/>
                    </a:lnTo>
                    <a:lnTo>
                      <a:pt x="198" y="22"/>
                    </a:lnTo>
                    <a:lnTo>
                      <a:pt x="199" y="24"/>
                    </a:lnTo>
                    <a:lnTo>
                      <a:pt x="199" y="24"/>
                    </a:lnTo>
                    <a:lnTo>
                      <a:pt x="199" y="27"/>
                    </a:lnTo>
                    <a:lnTo>
                      <a:pt x="201" y="30"/>
                    </a:lnTo>
                    <a:lnTo>
                      <a:pt x="201" y="30"/>
                    </a:lnTo>
                    <a:lnTo>
                      <a:pt x="202" y="30"/>
                    </a:lnTo>
                    <a:lnTo>
                      <a:pt x="202" y="30"/>
                    </a:lnTo>
                    <a:lnTo>
                      <a:pt x="203" y="33"/>
                    </a:lnTo>
                    <a:lnTo>
                      <a:pt x="203" y="33"/>
                    </a:lnTo>
                    <a:lnTo>
                      <a:pt x="203" y="34"/>
                    </a:lnTo>
                    <a:lnTo>
                      <a:pt x="203" y="37"/>
                    </a:lnTo>
                    <a:lnTo>
                      <a:pt x="203" y="39"/>
                    </a:lnTo>
                    <a:lnTo>
                      <a:pt x="206" y="39"/>
                    </a:lnTo>
                    <a:lnTo>
                      <a:pt x="206" y="39"/>
                    </a:lnTo>
                    <a:lnTo>
                      <a:pt x="209" y="39"/>
                    </a:lnTo>
                    <a:lnTo>
                      <a:pt x="209" y="39"/>
                    </a:lnTo>
                    <a:lnTo>
                      <a:pt x="210" y="38"/>
                    </a:lnTo>
                    <a:lnTo>
                      <a:pt x="210" y="38"/>
                    </a:lnTo>
                    <a:lnTo>
                      <a:pt x="207" y="35"/>
                    </a:lnTo>
                    <a:lnTo>
                      <a:pt x="207" y="35"/>
                    </a:lnTo>
                    <a:lnTo>
                      <a:pt x="207" y="35"/>
                    </a:lnTo>
                    <a:lnTo>
                      <a:pt x="207" y="35"/>
                    </a:lnTo>
                    <a:lnTo>
                      <a:pt x="209" y="34"/>
                    </a:lnTo>
                    <a:lnTo>
                      <a:pt x="210" y="33"/>
                    </a:lnTo>
                    <a:lnTo>
                      <a:pt x="210" y="33"/>
                    </a:lnTo>
                    <a:lnTo>
                      <a:pt x="214" y="35"/>
                    </a:lnTo>
                    <a:lnTo>
                      <a:pt x="215" y="37"/>
                    </a:lnTo>
                    <a:lnTo>
                      <a:pt x="215" y="37"/>
                    </a:lnTo>
                    <a:lnTo>
                      <a:pt x="217" y="39"/>
                    </a:lnTo>
                    <a:lnTo>
                      <a:pt x="217" y="39"/>
                    </a:lnTo>
                    <a:lnTo>
                      <a:pt x="215" y="41"/>
                    </a:lnTo>
                    <a:lnTo>
                      <a:pt x="215" y="41"/>
                    </a:lnTo>
                    <a:lnTo>
                      <a:pt x="214" y="42"/>
                    </a:lnTo>
                    <a:lnTo>
                      <a:pt x="214" y="42"/>
                    </a:lnTo>
                    <a:lnTo>
                      <a:pt x="215" y="45"/>
                    </a:lnTo>
                    <a:lnTo>
                      <a:pt x="215" y="45"/>
                    </a:lnTo>
                    <a:lnTo>
                      <a:pt x="215" y="45"/>
                    </a:lnTo>
                    <a:lnTo>
                      <a:pt x="217" y="45"/>
                    </a:lnTo>
                    <a:lnTo>
                      <a:pt x="217" y="45"/>
                    </a:lnTo>
                    <a:lnTo>
                      <a:pt x="221" y="43"/>
                    </a:lnTo>
                    <a:lnTo>
                      <a:pt x="221" y="43"/>
                    </a:lnTo>
                    <a:lnTo>
                      <a:pt x="224" y="43"/>
                    </a:lnTo>
                    <a:lnTo>
                      <a:pt x="224" y="43"/>
                    </a:lnTo>
                    <a:lnTo>
                      <a:pt x="225" y="45"/>
                    </a:lnTo>
                    <a:lnTo>
                      <a:pt x="225" y="45"/>
                    </a:lnTo>
                    <a:lnTo>
                      <a:pt x="229" y="47"/>
                    </a:lnTo>
                    <a:lnTo>
                      <a:pt x="229" y="47"/>
                    </a:lnTo>
                    <a:lnTo>
                      <a:pt x="230" y="47"/>
                    </a:lnTo>
                    <a:lnTo>
                      <a:pt x="230" y="47"/>
                    </a:lnTo>
                    <a:lnTo>
                      <a:pt x="232" y="51"/>
                    </a:lnTo>
                    <a:lnTo>
                      <a:pt x="232" y="51"/>
                    </a:lnTo>
                    <a:lnTo>
                      <a:pt x="234" y="53"/>
                    </a:lnTo>
                    <a:lnTo>
                      <a:pt x="234" y="53"/>
                    </a:lnTo>
                    <a:lnTo>
                      <a:pt x="237" y="54"/>
                    </a:lnTo>
                    <a:lnTo>
                      <a:pt x="238" y="56"/>
                    </a:lnTo>
                    <a:lnTo>
                      <a:pt x="238" y="56"/>
                    </a:lnTo>
                    <a:lnTo>
                      <a:pt x="240" y="58"/>
                    </a:lnTo>
                    <a:lnTo>
                      <a:pt x="240" y="58"/>
                    </a:lnTo>
                    <a:lnTo>
                      <a:pt x="245" y="62"/>
                    </a:lnTo>
                    <a:lnTo>
                      <a:pt x="245" y="62"/>
                    </a:lnTo>
                    <a:lnTo>
                      <a:pt x="248" y="65"/>
                    </a:lnTo>
                    <a:lnTo>
                      <a:pt x="248" y="65"/>
                    </a:lnTo>
                    <a:lnTo>
                      <a:pt x="248" y="69"/>
                    </a:lnTo>
                    <a:lnTo>
                      <a:pt x="248" y="69"/>
                    </a:lnTo>
                    <a:lnTo>
                      <a:pt x="249" y="73"/>
                    </a:lnTo>
                    <a:lnTo>
                      <a:pt x="249" y="73"/>
                    </a:lnTo>
                    <a:lnTo>
                      <a:pt x="251" y="76"/>
                    </a:lnTo>
                    <a:lnTo>
                      <a:pt x="251" y="76"/>
                    </a:lnTo>
                    <a:lnTo>
                      <a:pt x="253" y="77"/>
                    </a:lnTo>
                    <a:lnTo>
                      <a:pt x="253" y="77"/>
                    </a:lnTo>
                    <a:lnTo>
                      <a:pt x="257" y="80"/>
                    </a:lnTo>
                    <a:lnTo>
                      <a:pt x="257" y="80"/>
                    </a:lnTo>
                    <a:lnTo>
                      <a:pt x="259" y="81"/>
                    </a:lnTo>
                    <a:lnTo>
                      <a:pt x="259" y="83"/>
                    </a:lnTo>
                    <a:lnTo>
                      <a:pt x="259" y="83"/>
                    </a:lnTo>
                    <a:lnTo>
                      <a:pt x="257" y="84"/>
                    </a:lnTo>
                    <a:lnTo>
                      <a:pt x="257" y="84"/>
                    </a:lnTo>
                    <a:lnTo>
                      <a:pt x="255" y="84"/>
                    </a:lnTo>
                    <a:lnTo>
                      <a:pt x="255" y="84"/>
                    </a:lnTo>
                    <a:lnTo>
                      <a:pt x="255" y="87"/>
                    </a:lnTo>
                    <a:lnTo>
                      <a:pt x="255" y="87"/>
                    </a:lnTo>
                    <a:lnTo>
                      <a:pt x="255" y="88"/>
                    </a:lnTo>
                    <a:lnTo>
                      <a:pt x="255" y="89"/>
                    </a:lnTo>
                    <a:lnTo>
                      <a:pt x="255" y="89"/>
                    </a:lnTo>
                    <a:lnTo>
                      <a:pt x="252" y="91"/>
                    </a:lnTo>
                    <a:lnTo>
                      <a:pt x="251" y="91"/>
                    </a:lnTo>
                    <a:lnTo>
                      <a:pt x="248" y="92"/>
                    </a:lnTo>
                    <a:lnTo>
                      <a:pt x="247" y="93"/>
                    </a:lnTo>
                    <a:lnTo>
                      <a:pt x="247" y="93"/>
                    </a:lnTo>
                    <a:lnTo>
                      <a:pt x="247" y="95"/>
                    </a:lnTo>
                    <a:lnTo>
                      <a:pt x="247" y="95"/>
                    </a:lnTo>
                    <a:lnTo>
                      <a:pt x="249" y="96"/>
                    </a:lnTo>
                    <a:lnTo>
                      <a:pt x="249" y="96"/>
                    </a:lnTo>
                    <a:lnTo>
                      <a:pt x="249" y="95"/>
                    </a:lnTo>
                    <a:lnTo>
                      <a:pt x="249" y="95"/>
                    </a:lnTo>
                    <a:lnTo>
                      <a:pt x="249" y="93"/>
                    </a:lnTo>
                    <a:lnTo>
                      <a:pt x="251" y="93"/>
                    </a:lnTo>
                    <a:lnTo>
                      <a:pt x="251" y="93"/>
                    </a:lnTo>
                    <a:lnTo>
                      <a:pt x="253" y="93"/>
                    </a:lnTo>
                    <a:lnTo>
                      <a:pt x="253" y="93"/>
                    </a:lnTo>
                    <a:lnTo>
                      <a:pt x="256" y="93"/>
                    </a:lnTo>
                    <a:lnTo>
                      <a:pt x="256" y="93"/>
                    </a:lnTo>
                    <a:lnTo>
                      <a:pt x="256" y="92"/>
                    </a:lnTo>
                    <a:lnTo>
                      <a:pt x="256" y="92"/>
                    </a:lnTo>
                    <a:lnTo>
                      <a:pt x="256" y="92"/>
                    </a:lnTo>
                    <a:lnTo>
                      <a:pt x="256" y="89"/>
                    </a:lnTo>
                    <a:lnTo>
                      <a:pt x="256" y="89"/>
                    </a:lnTo>
                    <a:lnTo>
                      <a:pt x="257" y="87"/>
                    </a:lnTo>
                    <a:lnTo>
                      <a:pt x="257" y="87"/>
                    </a:lnTo>
                    <a:lnTo>
                      <a:pt x="257" y="88"/>
                    </a:lnTo>
                    <a:lnTo>
                      <a:pt x="259" y="87"/>
                    </a:lnTo>
                    <a:lnTo>
                      <a:pt x="259" y="87"/>
                    </a:lnTo>
                    <a:lnTo>
                      <a:pt x="260" y="85"/>
                    </a:lnTo>
                    <a:lnTo>
                      <a:pt x="260" y="85"/>
                    </a:lnTo>
                    <a:lnTo>
                      <a:pt x="262" y="85"/>
                    </a:lnTo>
                    <a:lnTo>
                      <a:pt x="262" y="85"/>
                    </a:lnTo>
                    <a:lnTo>
                      <a:pt x="262" y="85"/>
                    </a:lnTo>
                    <a:lnTo>
                      <a:pt x="262" y="83"/>
                    </a:lnTo>
                    <a:lnTo>
                      <a:pt x="262" y="83"/>
                    </a:lnTo>
                    <a:lnTo>
                      <a:pt x="260" y="80"/>
                    </a:lnTo>
                    <a:lnTo>
                      <a:pt x="260" y="80"/>
                    </a:lnTo>
                    <a:lnTo>
                      <a:pt x="260" y="75"/>
                    </a:lnTo>
                    <a:lnTo>
                      <a:pt x="260" y="75"/>
                    </a:lnTo>
                    <a:lnTo>
                      <a:pt x="263" y="80"/>
                    </a:lnTo>
                    <a:lnTo>
                      <a:pt x="266" y="89"/>
                    </a:lnTo>
                    <a:lnTo>
                      <a:pt x="266" y="89"/>
                    </a:lnTo>
                    <a:lnTo>
                      <a:pt x="264" y="89"/>
                    </a:lnTo>
                    <a:lnTo>
                      <a:pt x="264" y="91"/>
                    </a:lnTo>
                    <a:lnTo>
                      <a:pt x="264" y="91"/>
                    </a:lnTo>
                    <a:lnTo>
                      <a:pt x="264" y="93"/>
                    </a:lnTo>
                    <a:lnTo>
                      <a:pt x="264" y="93"/>
                    </a:lnTo>
                    <a:lnTo>
                      <a:pt x="264" y="98"/>
                    </a:lnTo>
                    <a:lnTo>
                      <a:pt x="264" y="98"/>
                    </a:lnTo>
                    <a:lnTo>
                      <a:pt x="264" y="103"/>
                    </a:lnTo>
                    <a:lnTo>
                      <a:pt x="264" y="103"/>
                    </a:lnTo>
                    <a:lnTo>
                      <a:pt x="264" y="107"/>
                    </a:lnTo>
                    <a:lnTo>
                      <a:pt x="264" y="107"/>
                    </a:lnTo>
                    <a:lnTo>
                      <a:pt x="264" y="112"/>
                    </a:lnTo>
                    <a:lnTo>
                      <a:pt x="264" y="112"/>
                    </a:lnTo>
                    <a:lnTo>
                      <a:pt x="263" y="114"/>
                    </a:lnTo>
                    <a:lnTo>
                      <a:pt x="263" y="114"/>
                    </a:lnTo>
                    <a:lnTo>
                      <a:pt x="263" y="115"/>
                    </a:lnTo>
                    <a:lnTo>
                      <a:pt x="262" y="114"/>
                    </a:lnTo>
                    <a:lnTo>
                      <a:pt x="262" y="114"/>
                    </a:lnTo>
                    <a:lnTo>
                      <a:pt x="260" y="110"/>
                    </a:lnTo>
                    <a:lnTo>
                      <a:pt x="259" y="110"/>
                    </a:lnTo>
                    <a:lnTo>
                      <a:pt x="259" y="110"/>
                    </a:lnTo>
                    <a:lnTo>
                      <a:pt x="259" y="108"/>
                    </a:lnTo>
                    <a:lnTo>
                      <a:pt x="256" y="108"/>
                    </a:lnTo>
                    <a:lnTo>
                      <a:pt x="256" y="108"/>
                    </a:lnTo>
                    <a:lnTo>
                      <a:pt x="255" y="108"/>
                    </a:lnTo>
                    <a:lnTo>
                      <a:pt x="253" y="108"/>
                    </a:lnTo>
                    <a:lnTo>
                      <a:pt x="253" y="108"/>
                    </a:lnTo>
                    <a:lnTo>
                      <a:pt x="253" y="111"/>
                    </a:lnTo>
                    <a:lnTo>
                      <a:pt x="253" y="112"/>
                    </a:lnTo>
                    <a:lnTo>
                      <a:pt x="253" y="112"/>
                    </a:lnTo>
                    <a:lnTo>
                      <a:pt x="248" y="111"/>
                    </a:lnTo>
                    <a:lnTo>
                      <a:pt x="248" y="111"/>
                    </a:lnTo>
                    <a:lnTo>
                      <a:pt x="247" y="111"/>
                    </a:lnTo>
                    <a:lnTo>
                      <a:pt x="247" y="112"/>
                    </a:lnTo>
                    <a:lnTo>
                      <a:pt x="247" y="112"/>
                    </a:lnTo>
                    <a:lnTo>
                      <a:pt x="245" y="115"/>
                    </a:lnTo>
                    <a:lnTo>
                      <a:pt x="244" y="116"/>
                    </a:lnTo>
                    <a:lnTo>
                      <a:pt x="244" y="116"/>
                    </a:lnTo>
                    <a:lnTo>
                      <a:pt x="244" y="118"/>
                    </a:lnTo>
                    <a:lnTo>
                      <a:pt x="243" y="121"/>
                    </a:lnTo>
                    <a:lnTo>
                      <a:pt x="243" y="121"/>
                    </a:lnTo>
                    <a:lnTo>
                      <a:pt x="241" y="122"/>
                    </a:lnTo>
                    <a:lnTo>
                      <a:pt x="238" y="122"/>
                    </a:lnTo>
                    <a:lnTo>
                      <a:pt x="238" y="122"/>
                    </a:lnTo>
                    <a:lnTo>
                      <a:pt x="234" y="123"/>
                    </a:lnTo>
                    <a:lnTo>
                      <a:pt x="234" y="123"/>
                    </a:lnTo>
                    <a:lnTo>
                      <a:pt x="234" y="125"/>
                    </a:lnTo>
                    <a:lnTo>
                      <a:pt x="233" y="126"/>
                    </a:lnTo>
                    <a:lnTo>
                      <a:pt x="233" y="126"/>
                    </a:lnTo>
                    <a:lnTo>
                      <a:pt x="232" y="127"/>
                    </a:lnTo>
                    <a:lnTo>
                      <a:pt x="230" y="129"/>
                    </a:lnTo>
                    <a:lnTo>
                      <a:pt x="230" y="129"/>
                    </a:lnTo>
                    <a:lnTo>
                      <a:pt x="230" y="133"/>
                    </a:lnTo>
                    <a:lnTo>
                      <a:pt x="230" y="133"/>
                    </a:lnTo>
                    <a:lnTo>
                      <a:pt x="230" y="134"/>
                    </a:lnTo>
                    <a:lnTo>
                      <a:pt x="230" y="135"/>
                    </a:lnTo>
                    <a:lnTo>
                      <a:pt x="230" y="135"/>
                    </a:lnTo>
                    <a:lnTo>
                      <a:pt x="226" y="137"/>
                    </a:lnTo>
                    <a:lnTo>
                      <a:pt x="226" y="137"/>
                    </a:lnTo>
                    <a:lnTo>
                      <a:pt x="226" y="137"/>
                    </a:lnTo>
                    <a:lnTo>
                      <a:pt x="226" y="138"/>
                    </a:lnTo>
                    <a:lnTo>
                      <a:pt x="225" y="139"/>
                    </a:lnTo>
                    <a:lnTo>
                      <a:pt x="225" y="139"/>
                    </a:lnTo>
                    <a:lnTo>
                      <a:pt x="220" y="141"/>
                    </a:lnTo>
                    <a:lnTo>
                      <a:pt x="220" y="141"/>
                    </a:lnTo>
                    <a:lnTo>
                      <a:pt x="220" y="142"/>
                    </a:lnTo>
                    <a:lnTo>
                      <a:pt x="220" y="144"/>
                    </a:lnTo>
                    <a:lnTo>
                      <a:pt x="218" y="144"/>
                    </a:lnTo>
                    <a:lnTo>
                      <a:pt x="218" y="144"/>
                    </a:lnTo>
                    <a:lnTo>
                      <a:pt x="215" y="144"/>
                    </a:lnTo>
                    <a:lnTo>
                      <a:pt x="213" y="144"/>
                    </a:lnTo>
                    <a:lnTo>
                      <a:pt x="213" y="144"/>
                    </a:lnTo>
                    <a:lnTo>
                      <a:pt x="211" y="145"/>
                    </a:lnTo>
                    <a:lnTo>
                      <a:pt x="209" y="148"/>
                    </a:lnTo>
                    <a:lnTo>
                      <a:pt x="209" y="148"/>
                    </a:lnTo>
                    <a:lnTo>
                      <a:pt x="203" y="152"/>
                    </a:lnTo>
                    <a:lnTo>
                      <a:pt x="203" y="152"/>
                    </a:lnTo>
                    <a:lnTo>
                      <a:pt x="202" y="152"/>
                    </a:lnTo>
                    <a:lnTo>
                      <a:pt x="202" y="154"/>
                    </a:lnTo>
                    <a:lnTo>
                      <a:pt x="202" y="154"/>
                    </a:lnTo>
                    <a:lnTo>
                      <a:pt x="202" y="157"/>
                    </a:lnTo>
                    <a:lnTo>
                      <a:pt x="203" y="158"/>
                    </a:lnTo>
                    <a:lnTo>
                      <a:pt x="203" y="158"/>
                    </a:lnTo>
                    <a:lnTo>
                      <a:pt x="207" y="164"/>
                    </a:lnTo>
                    <a:lnTo>
                      <a:pt x="207" y="164"/>
                    </a:lnTo>
                    <a:lnTo>
                      <a:pt x="209" y="167"/>
                    </a:lnTo>
                    <a:lnTo>
                      <a:pt x="207" y="169"/>
                    </a:lnTo>
                    <a:lnTo>
                      <a:pt x="207" y="169"/>
                    </a:lnTo>
                    <a:lnTo>
                      <a:pt x="206" y="173"/>
                    </a:lnTo>
                    <a:lnTo>
                      <a:pt x="206" y="173"/>
                    </a:lnTo>
                    <a:lnTo>
                      <a:pt x="206" y="176"/>
                    </a:lnTo>
                    <a:lnTo>
                      <a:pt x="206" y="179"/>
                    </a:lnTo>
                    <a:lnTo>
                      <a:pt x="206" y="179"/>
                    </a:lnTo>
                    <a:lnTo>
                      <a:pt x="209" y="183"/>
                    </a:lnTo>
                    <a:lnTo>
                      <a:pt x="209" y="183"/>
                    </a:lnTo>
                    <a:lnTo>
                      <a:pt x="207" y="184"/>
                    </a:lnTo>
                    <a:lnTo>
                      <a:pt x="207" y="186"/>
                    </a:lnTo>
                    <a:lnTo>
                      <a:pt x="207" y="187"/>
                    </a:lnTo>
                    <a:lnTo>
                      <a:pt x="207" y="187"/>
                    </a:lnTo>
                    <a:lnTo>
                      <a:pt x="213" y="191"/>
                    </a:lnTo>
                    <a:lnTo>
                      <a:pt x="213" y="191"/>
                    </a:lnTo>
                    <a:lnTo>
                      <a:pt x="217" y="194"/>
                    </a:lnTo>
                    <a:lnTo>
                      <a:pt x="217" y="194"/>
                    </a:lnTo>
                    <a:lnTo>
                      <a:pt x="217" y="199"/>
                    </a:lnTo>
                    <a:lnTo>
                      <a:pt x="217" y="199"/>
                    </a:lnTo>
                    <a:lnTo>
                      <a:pt x="220" y="204"/>
                    </a:lnTo>
                    <a:lnTo>
                      <a:pt x="221" y="209"/>
                    </a:lnTo>
                    <a:lnTo>
                      <a:pt x="220" y="211"/>
                    </a:lnTo>
                    <a:lnTo>
                      <a:pt x="220" y="211"/>
                    </a:lnTo>
                    <a:lnTo>
                      <a:pt x="218" y="214"/>
                    </a:lnTo>
                    <a:lnTo>
                      <a:pt x="218" y="215"/>
                    </a:lnTo>
                    <a:lnTo>
                      <a:pt x="218" y="215"/>
                    </a:lnTo>
                    <a:lnTo>
                      <a:pt x="220" y="218"/>
                    </a:lnTo>
                    <a:lnTo>
                      <a:pt x="220" y="218"/>
                    </a:lnTo>
                    <a:lnTo>
                      <a:pt x="222" y="219"/>
                    </a:lnTo>
                    <a:lnTo>
                      <a:pt x="222" y="219"/>
                    </a:lnTo>
                    <a:lnTo>
                      <a:pt x="222" y="221"/>
                    </a:lnTo>
                    <a:lnTo>
                      <a:pt x="222" y="221"/>
                    </a:lnTo>
                    <a:lnTo>
                      <a:pt x="218" y="226"/>
                    </a:lnTo>
                    <a:lnTo>
                      <a:pt x="218" y="226"/>
                    </a:lnTo>
                    <a:lnTo>
                      <a:pt x="217" y="230"/>
                    </a:lnTo>
                    <a:lnTo>
                      <a:pt x="217" y="230"/>
                    </a:lnTo>
                    <a:lnTo>
                      <a:pt x="213" y="236"/>
                    </a:lnTo>
                    <a:lnTo>
                      <a:pt x="213" y="236"/>
                    </a:lnTo>
                    <a:lnTo>
                      <a:pt x="210" y="237"/>
                    </a:lnTo>
                    <a:lnTo>
                      <a:pt x="210" y="238"/>
                    </a:lnTo>
                    <a:lnTo>
                      <a:pt x="210" y="238"/>
                    </a:lnTo>
                    <a:lnTo>
                      <a:pt x="209" y="241"/>
                    </a:lnTo>
                    <a:lnTo>
                      <a:pt x="209" y="242"/>
                    </a:lnTo>
                    <a:lnTo>
                      <a:pt x="210" y="241"/>
                    </a:lnTo>
                    <a:lnTo>
                      <a:pt x="210" y="241"/>
                    </a:lnTo>
                    <a:lnTo>
                      <a:pt x="215" y="237"/>
                    </a:lnTo>
                    <a:lnTo>
                      <a:pt x="215" y="237"/>
                    </a:lnTo>
                    <a:lnTo>
                      <a:pt x="221" y="234"/>
                    </a:lnTo>
                    <a:lnTo>
                      <a:pt x="224" y="232"/>
                    </a:lnTo>
                    <a:lnTo>
                      <a:pt x="224" y="232"/>
                    </a:lnTo>
                    <a:lnTo>
                      <a:pt x="225" y="232"/>
                    </a:lnTo>
                    <a:lnTo>
                      <a:pt x="225" y="233"/>
                    </a:lnTo>
                    <a:lnTo>
                      <a:pt x="226" y="228"/>
                    </a:lnTo>
                    <a:lnTo>
                      <a:pt x="226" y="228"/>
                    </a:lnTo>
                    <a:lnTo>
                      <a:pt x="230" y="219"/>
                    </a:lnTo>
                    <a:lnTo>
                      <a:pt x="233" y="217"/>
                    </a:lnTo>
                    <a:lnTo>
                      <a:pt x="233" y="217"/>
                    </a:lnTo>
                    <a:lnTo>
                      <a:pt x="236" y="211"/>
                    </a:lnTo>
                    <a:lnTo>
                      <a:pt x="236" y="211"/>
                    </a:lnTo>
                    <a:lnTo>
                      <a:pt x="238" y="206"/>
                    </a:lnTo>
                    <a:lnTo>
                      <a:pt x="238" y="206"/>
                    </a:lnTo>
                    <a:lnTo>
                      <a:pt x="240" y="204"/>
                    </a:lnTo>
                    <a:lnTo>
                      <a:pt x="241" y="204"/>
                    </a:lnTo>
                    <a:lnTo>
                      <a:pt x="243" y="204"/>
                    </a:lnTo>
                    <a:lnTo>
                      <a:pt x="243" y="200"/>
                    </a:lnTo>
                    <a:lnTo>
                      <a:pt x="243" y="200"/>
                    </a:lnTo>
                    <a:lnTo>
                      <a:pt x="244" y="196"/>
                    </a:lnTo>
                    <a:lnTo>
                      <a:pt x="247" y="192"/>
                    </a:lnTo>
                    <a:lnTo>
                      <a:pt x="247" y="192"/>
                    </a:lnTo>
                    <a:lnTo>
                      <a:pt x="247" y="188"/>
                    </a:lnTo>
                    <a:lnTo>
                      <a:pt x="247" y="186"/>
                    </a:lnTo>
                    <a:lnTo>
                      <a:pt x="247" y="184"/>
                    </a:lnTo>
                    <a:lnTo>
                      <a:pt x="248" y="181"/>
                    </a:lnTo>
                    <a:lnTo>
                      <a:pt x="248" y="181"/>
                    </a:lnTo>
                    <a:lnTo>
                      <a:pt x="252" y="179"/>
                    </a:lnTo>
                    <a:lnTo>
                      <a:pt x="253" y="177"/>
                    </a:lnTo>
                    <a:lnTo>
                      <a:pt x="253" y="177"/>
                    </a:lnTo>
                    <a:lnTo>
                      <a:pt x="256" y="172"/>
                    </a:lnTo>
                    <a:lnTo>
                      <a:pt x="256" y="172"/>
                    </a:lnTo>
                    <a:lnTo>
                      <a:pt x="262" y="164"/>
                    </a:lnTo>
                    <a:lnTo>
                      <a:pt x="263" y="160"/>
                    </a:lnTo>
                    <a:lnTo>
                      <a:pt x="264" y="153"/>
                    </a:lnTo>
                    <a:lnTo>
                      <a:pt x="264" y="153"/>
                    </a:lnTo>
                    <a:lnTo>
                      <a:pt x="264" y="141"/>
                    </a:lnTo>
                    <a:lnTo>
                      <a:pt x="264" y="141"/>
                    </a:lnTo>
                    <a:lnTo>
                      <a:pt x="266" y="138"/>
                    </a:lnTo>
                    <a:lnTo>
                      <a:pt x="267" y="135"/>
                    </a:lnTo>
                    <a:lnTo>
                      <a:pt x="267" y="131"/>
                    </a:lnTo>
                    <a:lnTo>
                      <a:pt x="267" y="131"/>
                    </a:lnTo>
                    <a:lnTo>
                      <a:pt x="266" y="127"/>
                    </a:lnTo>
                    <a:lnTo>
                      <a:pt x="266" y="126"/>
                    </a:lnTo>
                    <a:lnTo>
                      <a:pt x="266" y="126"/>
                    </a:lnTo>
                    <a:lnTo>
                      <a:pt x="267" y="123"/>
                    </a:lnTo>
                    <a:lnTo>
                      <a:pt x="268" y="122"/>
                    </a:lnTo>
                    <a:lnTo>
                      <a:pt x="268" y="122"/>
                    </a:lnTo>
                    <a:lnTo>
                      <a:pt x="271" y="118"/>
                    </a:lnTo>
                    <a:lnTo>
                      <a:pt x="271" y="118"/>
                    </a:lnTo>
                    <a:lnTo>
                      <a:pt x="272" y="114"/>
                    </a:lnTo>
                    <a:lnTo>
                      <a:pt x="274" y="115"/>
                    </a:lnTo>
                    <a:lnTo>
                      <a:pt x="274" y="115"/>
                    </a:lnTo>
                    <a:lnTo>
                      <a:pt x="274" y="121"/>
                    </a:lnTo>
                    <a:lnTo>
                      <a:pt x="274" y="135"/>
                    </a:lnTo>
                    <a:lnTo>
                      <a:pt x="270" y="157"/>
                    </a:lnTo>
                    <a:lnTo>
                      <a:pt x="267" y="171"/>
                    </a:lnTo>
                    <a:lnTo>
                      <a:pt x="263" y="183"/>
                    </a:lnTo>
                    <a:lnTo>
                      <a:pt x="257" y="196"/>
                    </a:lnTo>
                    <a:lnTo>
                      <a:pt x="249" y="210"/>
                    </a:lnTo>
                    <a:lnTo>
                      <a:pt x="240" y="223"/>
                    </a:lnTo>
                    <a:lnTo>
                      <a:pt x="229" y="234"/>
                    </a:lnTo>
                    <a:lnTo>
                      <a:pt x="214" y="245"/>
                    </a:lnTo>
                    <a:lnTo>
                      <a:pt x="198" y="255"/>
                    </a:lnTo>
                    <a:lnTo>
                      <a:pt x="178" y="261"/>
                    </a:lnTo>
                    <a:lnTo>
                      <a:pt x="155" y="267"/>
                    </a:lnTo>
                    <a:lnTo>
                      <a:pt x="155" y="267"/>
                    </a:lnTo>
                    <a:lnTo>
                      <a:pt x="169" y="263"/>
                    </a:lnTo>
                    <a:lnTo>
                      <a:pt x="182" y="259"/>
                    </a:lnTo>
                    <a:lnTo>
                      <a:pt x="186" y="256"/>
                    </a:lnTo>
                    <a:lnTo>
                      <a:pt x="187" y="255"/>
                    </a:lnTo>
                    <a:lnTo>
                      <a:pt x="187" y="255"/>
                    </a:lnTo>
                    <a:lnTo>
                      <a:pt x="187" y="252"/>
                    </a:lnTo>
                    <a:lnTo>
                      <a:pt x="187" y="249"/>
                    </a:lnTo>
                    <a:lnTo>
                      <a:pt x="187" y="249"/>
                    </a:lnTo>
                    <a:lnTo>
                      <a:pt x="187" y="249"/>
                    </a:lnTo>
                    <a:lnTo>
                      <a:pt x="184" y="249"/>
                    </a:lnTo>
                    <a:lnTo>
                      <a:pt x="182" y="248"/>
                    </a:lnTo>
                    <a:lnTo>
                      <a:pt x="182" y="248"/>
                    </a:lnTo>
                    <a:lnTo>
                      <a:pt x="178" y="245"/>
                    </a:lnTo>
                    <a:lnTo>
                      <a:pt x="178" y="246"/>
                    </a:lnTo>
                    <a:lnTo>
                      <a:pt x="178" y="246"/>
                    </a:lnTo>
                    <a:lnTo>
                      <a:pt x="173" y="246"/>
                    </a:lnTo>
                    <a:lnTo>
                      <a:pt x="173" y="246"/>
                    </a:lnTo>
                    <a:lnTo>
                      <a:pt x="168" y="246"/>
                    </a:lnTo>
                    <a:lnTo>
                      <a:pt x="165" y="245"/>
                    </a:lnTo>
                    <a:lnTo>
                      <a:pt x="165" y="245"/>
                    </a:lnTo>
                    <a:lnTo>
                      <a:pt x="161" y="242"/>
                    </a:lnTo>
                    <a:lnTo>
                      <a:pt x="160" y="241"/>
                    </a:lnTo>
                    <a:lnTo>
                      <a:pt x="159" y="242"/>
                    </a:lnTo>
                    <a:lnTo>
                      <a:pt x="159" y="242"/>
                    </a:lnTo>
                    <a:lnTo>
                      <a:pt x="159" y="244"/>
                    </a:lnTo>
                    <a:lnTo>
                      <a:pt x="159" y="244"/>
                    </a:lnTo>
                    <a:lnTo>
                      <a:pt x="157" y="245"/>
                    </a:lnTo>
                    <a:lnTo>
                      <a:pt x="157" y="245"/>
                    </a:lnTo>
                    <a:lnTo>
                      <a:pt x="156" y="245"/>
                    </a:lnTo>
                    <a:lnTo>
                      <a:pt x="153" y="245"/>
                    </a:lnTo>
                    <a:lnTo>
                      <a:pt x="149" y="245"/>
                    </a:lnTo>
                    <a:lnTo>
                      <a:pt x="149" y="245"/>
                    </a:lnTo>
                    <a:lnTo>
                      <a:pt x="145" y="245"/>
                    </a:lnTo>
                    <a:lnTo>
                      <a:pt x="140" y="244"/>
                    </a:lnTo>
                    <a:lnTo>
                      <a:pt x="140" y="244"/>
                    </a:lnTo>
                    <a:lnTo>
                      <a:pt x="138" y="242"/>
                    </a:lnTo>
                    <a:lnTo>
                      <a:pt x="137" y="242"/>
                    </a:lnTo>
                    <a:lnTo>
                      <a:pt x="137" y="242"/>
                    </a:lnTo>
                    <a:lnTo>
                      <a:pt x="136" y="244"/>
                    </a:lnTo>
                    <a:lnTo>
                      <a:pt x="134" y="245"/>
                    </a:lnTo>
                    <a:lnTo>
                      <a:pt x="140" y="248"/>
                    </a:lnTo>
                    <a:lnTo>
                      <a:pt x="144" y="251"/>
                    </a:lnTo>
                    <a:lnTo>
                      <a:pt x="144" y="251"/>
                    </a:lnTo>
                    <a:lnTo>
                      <a:pt x="145" y="252"/>
                    </a:lnTo>
                    <a:lnTo>
                      <a:pt x="145" y="252"/>
                    </a:lnTo>
                    <a:lnTo>
                      <a:pt x="145" y="253"/>
                    </a:lnTo>
                    <a:lnTo>
                      <a:pt x="145" y="253"/>
                    </a:lnTo>
                    <a:lnTo>
                      <a:pt x="142" y="253"/>
                    </a:lnTo>
                    <a:lnTo>
                      <a:pt x="140" y="253"/>
                    </a:lnTo>
                    <a:lnTo>
                      <a:pt x="140" y="253"/>
                    </a:lnTo>
                    <a:lnTo>
                      <a:pt x="134" y="256"/>
                    </a:lnTo>
                    <a:lnTo>
                      <a:pt x="133" y="256"/>
                    </a:lnTo>
                    <a:lnTo>
                      <a:pt x="130" y="256"/>
                    </a:lnTo>
                    <a:lnTo>
                      <a:pt x="130" y="256"/>
                    </a:lnTo>
                    <a:lnTo>
                      <a:pt x="127" y="251"/>
                    </a:lnTo>
                    <a:lnTo>
                      <a:pt x="127" y="251"/>
                    </a:lnTo>
                    <a:lnTo>
                      <a:pt x="127" y="249"/>
                    </a:lnTo>
                    <a:lnTo>
                      <a:pt x="126" y="248"/>
                    </a:lnTo>
                    <a:lnTo>
                      <a:pt x="125" y="248"/>
                    </a:lnTo>
                    <a:lnTo>
                      <a:pt x="125" y="248"/>
                    </a:lnTo>
                    <a:lnTo>
                      <a:pt x="121" y="248"/>
                    </a:lnTo>
                    <a:lnTo>
                      <a:pt x="123" y="252"/>
                    </a:lnTo>
                    <a:lnTo>
                      <a:pt x="123" y="252"/>
                    </a:lnTo>
                    <a:lnTo>
                      <a:pt x="118" y="252"/>
                    </a:lnTo>
                    <a:lnTo>
                      <a:pt x="118" y="252"/>
                    </a:lnTo>
                    <a:lnTo>
                      <a:pt x="115" y="253"/>
                    </a:lnTo>
                    <a:lnTo>
                      <a:pt x="115" y="253"/>
                    </a:lnTo>
                    <a:lnTo>
                      <a:pt x="114" y="252"/>
                    </a:lnTo>
                    <a:lnTo>
                      <a:pt x="114" y="252"/>
                    </a:lnTo>
                    <a:lnTo>
                      <a:pt x="111" y="251"/>
                    </a:lnTo>
                    <a:lnTo>
                      <a:pt x="108" y="251"/>
                    </a:lnTo>
                    <a:lnTo>
                      <a:pt x="108" y="251"/>
                    </a:lnTo>
                    <a:lnTo>
                      <a:pt x="102" y="249"/>
                    </a:lnTo>
                    <a:lnTo>
                      <a:pt x="102" y="249"/>
                    </a:lnTo>
                    <a:lnTo>
                      <a:pt x="99" y="249"/>
                    </a:lnTo>
                    <a:lnTo>
                      <a:pt x="99" y="249"/>
                    </a:lnTo>
                    <a:lnTo>
                      <a:pt x="95" y="252"/>
                    </a:lnTo>
                    <a:lnTo>
                      <a:pt x="92" y="252"/>
                    </a:lnTo>
                    <a:lnTo>
                      <a:pt x="92" y="252"/>
                    </a:lnTo>
                    <a:lnTo>
                      <a:pt x="88" y="252"/>
                    </a:lnTo>
                    <a:lnTo>
                      <a:pt x="85" y="252"/>
                    </a:lnTo>
                    <a:lnTo>
                      <a:pt x="85" y="252"/>
                    </a:lnTo>
                    <a:lnTo>
                      <a:pt x="88" y="255"/>
                    </a:lnTo>
                    <a:lnTo>
                      <a:pt x="98" y="259"/>
                    </a:lnTo>
                    <a:lnTo>
                      <a:pt x="104" y="261"/>
                    </a:lnTo>
                    <a:lnTo>
                      <a:pt x="113" y="264"/>
                    </a:lnTo>
                    <a:lnTo>
                      <a:pt x="122" y="265"/>
                    </a:lnTo>
                    <a:lnTo>
                      <a:pt x="133" y="267"/>
                    </a:lnTo>
                    <a:lnTo>
                      <a:pt x="133" y="267"/>
                    </a:lnTo>
                    <a:lnTo>
                      <a:pt x="121" y="267"/>
                    </a:lnTo>
                    <a:lnTo>
                      <a:pt x="108" y="264"/>
                    </a:lnTo>
                    <a:lnTo>
                      <a:pt x="92" y="260"/>
                    </a:lnTo>
                    <a:lnTo>
                      <a:pt x="73" y="252"/>
                    </a:lnTo>
                    <a:lnTo>
                      <a:pt x="64" y="246"/>
                    </a:lnTo>
                    <a:lnTo>
                      <a:pt x="54" y="240"/>
                    </a:lnTo>
                    <a:lnTo>
                      <a:pt x="45" y="232"/>
                    </a:lnTo>
                    <a:lnTo>
                      <a:pt x="35" y="222"/>
                    </a:lnTo>
                    <a:lnTo>
                      <a:pt x="27" y="211"/>
                    </a:lnTo>
                    <a:lnTo>
                      <a:pt x="19" y="199"/>
                    </a:lnTo>
                    <a:lnTo>
                      <a:pt x="19" y="199"/>
                    </a:lnTo>
                    <a:lnTo>
                      <a:pt x="12" y="186"/>
                    </a:lnTo>
                    <a:lnTo>
                      <a:pt x="7" y="172"/>
                    </a:lnTo>
                    <a:lnTo>
                      <a:pt x="3" y="157"/>
                    </a:lnTo>
                    <a:lnTo>
                      <a:pt x="2" y="142"/>
                    </a:lnTo>
                    <a:lnTo>
                      <a:pt x="0" y="129"/>
                    </a:lnTo>
                    <a:lnTo>
                      <a:pt x="2" y="114"/>
                    </a:lnTo>
                    <a:lnTo>
                      <a:pt x="4" y="100"/>
                    </a:lnTo>
                    <a:lnTo>
                      <a:pt x="10" y="87"/>
                    </a:lnTo>
                    <a:lnTo>
                      <a:pt x="15" y="73"/>
                    </a:lnTo>
                    <a:lnTo>
                      <a:pt x="23" y="61"/>
                    </a:lnTo>
                    <a:lnTo>
                      <a:pt x="31" y="49"/>
                    </a:lnTo>
                    <a:lnTo>
                      <a:pt x="42" y="38"/>
                    </a:lnTo>
                    <a:lnTo>
                      <a:pt x="54" y="28"/>
                    </a:lnTo>
                    <a:lnTo>
                      <a:pt x="68" y="19"/>
                    </a:lnTo>
                    <a:lnTo>
                      <a:pt x="84" y="11"/>
                    </a:lnTo>
                    <a:lnTo>
                      <a:pt x="100" y="4"/>
                    </a:lnTo>
                    <a:lnTo>
                      <a:pt x="100" y="4"/>
                    </a:lnTo>
                    <a:lnTo>
                      <a:pt x="90" y="10"/>
                    </a:lnTo>
                    <a:lnTo>
                      <a:pt x="77" y="16"/>
                    </a:lnTo>
                    <a:lnTo>
                      <a:pt x="62" y="26"/>
                    </a:lnTo>
                    <a:lnTo>
                      <a:pt x="48" y="38"/>
                    </a:lnTo>
                    <a:lnTo>
                      <a:pt x="41" y="46"/>
                    </a:lnTo>
                    <a:lnTo>
                      <a:pt x="33" y="54"/>
                    </a:lnTo>
                    <a:lnTo>
                      <a:pt x="27" y="64"/>
                    </a:lnTo>
                    <a:lnTo>
                      <a:pt x="20" y="75"/>
                    </a:lnTo>
                    <a:lnTo>
                      <a:pt x="15" y="85"/>
                    </a:lnTo>
                    <a:lnTo>
                      <a:pt x="11" y="98"/>
                    </a:lnTo>
                    <a:lnTo>
                      <a:pt x="12" y="99"/>
                    </a:lnTo>
                    <a:lnTo>
                      <a:pt x="12" y="99"/>
                    </a:lnTo>
                    <a:lnTo>
                      <a:pt x="14" y="98"/>
                    </a:lnTo>
                    <a:lnTo>
                      <a:pt x="15" y="95"/>
                    </a:lnTo>
                    <a:lnTo>
                      <a:pt x="15" y="95"/>
                    </a:lnTo>
                    <a:lnTo>
                      <a:pt x="18" y="89"/>
                    </a:lnTo>
                    <a:lnTo>
                      <a:pt x="18" y="89"/>
                    </a:lnTo>
                    <a:lnTo>
                      <a:pt x="19" y="87"/>
                    </a:lnTo>
                    <a:lnTo>
                      <a:pt x="19" y="87"/>
                    </a:lnTo>
                    <a:lnTo>
                      <a:pt x="23" y="84"/>
                    </a:lnTo>
                    <a:lnTo>
                      <a:pt x="23" y="84"/>
                    </a:lnTo>
                    <a:lnTo>
                      <a:pt x="26" y="77"/>
                    </a:lnTo>
                    <a:lnTo>
                      <a:pt x="26" y="77"/>
                    </a:lnTo>
                    <a:lnTo>
                      <a:pt x="29" y="76"/>
                    </a:lnTo>
                    <a:lnTo>
                      <a:pt x="31" y="76"/>
                    </a:lnTo>
                    <a:lnTo>
                      <a:pt x="31" y="76"/>
                    </a:lnTo>
                    <a:lnTo>
                      <a:pt x="33" y="75"/>
                    </a:lnTo>
                    <a:lnTo>
                      <a:pt x="33" y="75"/>
                    </a:lnTo>
                    <a:lnTo>
                      <a:pt x="33" y="75"/>
                    </a:lnTo>
                    <a:lnTo>
                      <a:pt x="31" y="77"/>
                    </a:lnTo>
                    <a:lnTo>
                      <a:pt x="31" y="80"/>
                    </a:lnTo>
                    <a:lnTo>
                      <a:pt x="31" y="84"/>
                    </a:lnTo>
                    <a:lnTo>
                      <a:pt x="31" y="84"/>
                    </a:lnTo>
                    <a:lnTo>
                      <a:pt x="29" y="91"/>
                    </a:lnTo>
                    <a:lnTo>
                      <a:pt x="29" y="91"/>
                    </a:lnTo>
                    <a:lnTo>
                      <a:pt x="30" y="95"/>
                    </a:lnTo>
                    <a:lnTo>
                      <a:pt x="30" y="95"/>
                    </a:lnTo>
                    <a:lnTo>
                      <a:pt x="31" y="98"/>
                    </a:lnTo>
                    <a:lnTo>
                      <a:pt x="33" y="99"/>
                    </a:lnTo>
                    <a:lnTo>
                      <a:pt x="33" y="99"/>
                    </a:lnTo>
                    <a:lnTo>
                      <a:pt x="41" y="102"/>
                    </a:lnTo>
                    <a:lnTo>
                      <a:pt x="41" y="102"/>
                    </a:lnTo>
                    <a:lnTo>
                      <a:pt x="45" y="96"/>
                    </a:lnTo>
                    <a:lnTo>
                      <a:pt x="45" y="96"/>
                    </a:lnTo>
                    <a:lnTo>
                      <a:pt x="48" y="95"/>
                    </a:lnTo>
                    <a:lnTo>
                      <a:pt x="50" y="93"/>
                    </a:lnTo>
                    <a:lnTo>
                      <a:pt x="50" y="93"/>
                    </a:lnTo>
                    <a:lnTo>
                      <a:pt x="50" y="91"/>
                    </a:lnTo>
                    <a:lnTo>
                      <a:pt x="50" y="89"/>
                    </a:lnTo>
                    <a:lnTo>
                      <a:pt x="52" y="88"/>
                    </a:lnTo>
                    <a:lnTo>
                      <a:pt x="52" y="88"/>
                    </a:lnTo>
                    <a:lnTo>
                      <a:pt x="53" y="85"/>
                    </a:lnTo>
                    <a:lnTo>
                      <a:pt x="54" y="84"/>
                    </a:lnTo>
                    <a:lnTo>
                      <a:pt x="54" y="84"/>
                    </a:lnTo>
                    <a:lnTo>
                      <a:pt x="56" y="81"/>
                    </a:lnTo>
                    <a:lnTo>
                      <a:pt x="56" y="81"/>
                    </a:lnTo>
                    <a:lnTo>
                      <a:pt x="58" y="81"/>
                    </a:lnTo>
                    <a:lnTo>
                      <a:pt x="60" y="81"/>
                    </a:lnTo>
                    <a:lnTo>
                      <a:pt x="60" y="83"/>
                    </a:lnTo>
                    <a:lnTo>
                      <a:pt x="60" y="83"/>
                    </a:lnTo>
                    <a:lnTo>
                      <a:pt x="60" y="85"/>
                    </a:lnTo>
                    <a:lnTo>
                      <a:pt x="60" y="87"/>
                    </a:lnTo>
                    <a:lnTo>
                      <a:pt x="60" y="88"/>
                    </a:lnTo>
                    <a:lnTo>
                      <a:pt x="58" y="89"/>
                    </a:lnTo>
                    <a:lnTo>
                      <a:pt x="58" y="89"/>
                    </a:lnTo>
                    <a:lnTo>
                      <a:pt x="57" y="89"/>
                    </a:lnTo>
                    <a:lnTo>
                      <a:pt x="56" y="91"/>
                    </a:lnTo>
                    <a:lnTo>
                      <a:pt x="56" y="91"/>
                    </a:lnTo>
                    <a:lnTo>
                      <a:pt x="53" y="96"/>
                    </a:lnTo>
                    <a:lnTo>
                      <a:pt x="53" y="96"/>
                    </a:lnTo>
                    <a:lnTo>
                      <a:pt x="52" y="99"/>
                    </a:lnTo>
                    <a:lnTo>
                      <a:pt x="50" y="102"/>
                    </a:lnTo>
                    <a:lnTo>
                      <a:pt x="50" y="102"/>
                    </a:lnTo>
                    <a:lnTo>
                      <a:pt x="48" y="102"/>
                    </a:lnTo>
                    <a:lnTo>
                      <a:pt x="46" y="103"/>
                    </a:lnTo>
                    <a:lnTo>
                      <a:pt x="46" y="103"/>
                    </a:lnTo>
                    <a:lnTo>
                      <a:pt x="46" y="103"/>
                    </a:lnTo>
                    <a:lnTo>
                      <a:pt x="46" y="106"/>
                    </a:lnTo>
                    <a:lnTo>
                      <a:pt x="46" y="107"/>
                    </a:lnTo>
                    <a:lnTo>
                      <a:pt x="46" y="107"/>
                    </a:lnTo>
                    <a:lnTo>
                      <a:pt x="46" y="107"/>
                    </a:lnTo>
                    <a:lnTo>
                      <a:pt x="43" y="108"/>
                    </a:lnTo>
                    <a:lnTo>
                      <a:pt x="42" y="108"/>
                    </a:lnTo>
                    <a:lnTo>
                      <a:pt x="42" y="108"/>
                    </a:lnTo>
                    <a:lnTo>
                      <a:pt x="39" y="108"/>
                    </a:lnTo>
                    <a:lnTo>
                      <a:pt x="39" y="108"/>
                    </a:lnTo>
                    <a:lnTo>
                      <a:pt x="34" y="107"/>
                    </a:lnTo>
                    <a:lnTo>
                      <a:pt x="34" y="107"/>
                    </a:lnTo>
                    <a:lnTo>
                      <a:pt x="33" y="108"/>
                    </a:lnTo>
                    <a:lnTo>
                      <a:pt x="31" y="111"/>
                    </a:lnTo>
                    <a:lnTo>
                      <a:pt x="31" y="111"/>
                    </a:lnTo>
                    <a:lnTo>
                      <a:pt x="33" y="116"/>
                    </a:lnTo>
                    <a:lnTo>
                      <a:pt x="35" y="122"/>
                    </a:lnTo>
                    <a:lnTo>
                      <a:pt x="35" y="122"/>
                    </a:lnTo>
                    <a:lnTo>
                      <a:pt x="35" y="127"/>
                    </a:lnTo>
                    <a:lnTo>
                      <a:pt x="35" y="130"/>
                    </a:lnTo>
                    <a:lnTo>
                      <a:pt x="37" y="131"/>
                    </a:lnTo>
                    <a:lnTo>
                      <a:pt x="37" y="131"/>
                    </a:lnTo>
                    <a:lnTo>
                      <a:pt x="39" y="134"/>
                    </a:lnTo>
                    <a:lnTo>
                      <a:pt x="41" y="137"/>
                    </a:lnTo>
                    <a:lnTo>
                      <a:pt x="41" y="137"/>
                    </a:lnTo>
                    <a:lnTo>
                      <a:pt x="42" y="139"/>
                    </a:lnTo>
                    <a:lnTo>
                      <a:pt x="42" y="144"/>
                    </a:lnTo>
                    <a:lnTo>
                      <a:pt x="45" y="146"/>
                    </a:lnTo>
                    <a:lnTo>
                      <a:pt x="45" y="146"/>
                    </a:lnTo>
                    <a:lnTo>
                      <a:pt x="45" y="153"/>
                    </a:lnTo>
                    <a:lnTo>
                      <a:pt x="45" y="153"/>
                    </a:lnTo>
                    <a:lnTo>
                      <a:pt x="45" y="157"/>
                    </a:lnTo>
                    <a:lnTo>
                      <a:pt x="45" y="161"/>
                    </a:lnTo>
                    <a:lnTo>
                      <a:pt x="45" y="161"/>
                    </a:lnTo>
                    <a:lnTo>
                      <a:pt x="48" y="165"/>
                    </a:lnTo>
                    <a:lnTo>
                      <a:pt x="49" y="167"/>
                    </a:lnTo>
                    <a:lnTo>
                      <a:pt x="49" y="167"/>
                    </a:lnTo>
                    <a:lnTo>
                      <a:pt x="46" y="169"/>
                    </a:lnTo>
                    <a:lnTo>
                      <a:pt x="46" y="171"/>
                    </a:lnTo>
                    <a:lnTo>
                      <a:pt x="46" y="172"/>
                    </a:lnTo>
                    <a:lnTo>
                      <a:pt x="46" y="172"/>
                    </a:lnTo>
                    <a:lnTo>
                      <a:pt x="50" y="175"/>
                    </a:lnTo>
                    <a:lnTo>
                      <a:pt x="52" y="177"/>
                    </a:lnTo>
                    <a:lnTo>
                      <a:pt x="52" y="177"/>
                    </a:lnTo>
                    <a:lnTo>
                      <a:pt x="53" y="179"/>
                    </a:lnTo>
                    <a:lnTo>
                      <a:pt x="54" y="180"/>
                    </a:lnTo>
                    <a:lnTo>
                      <a:pt x="54" y="180"/>
                    </a:lnTo>
                    <a:lnTo>
                      <a:pt x="57" y="180"/>
                    </a:lnTo>
                    <a:lnTo>
                      <a:pt x="58" y="181"/>
                    </a:lnTo>
                    <a:lnTo>
                      <a:pt x="58" y="181"/>
                    </a:lnTo>
                    <a:lnTo>
                      <a:pt x="58" y="187"/>
                    </a:lnTo>
                    <a:lnTo>
                      <a:pt x="64" y="194"/>
                    </a:lnTo>
                    <a:lnTo>
                      <a:pt x="69" y="199"/>
                    </a:lnTo>
                    <a:lnTo>
                      <a:pt x="69" y="199"/>
                    </a:lnTo>
                    <a:lnTo>
                      <a:pt x="69" y="200"/>
                    </a:lnTo>
                    <a:lnTo>
                      <a:pt x="69" y="202"/>
                    </a:lnTo>
                    <a:lnTo>
                      <a:pt x="71" y="202"/>
                    </a:lnTo>
                    <a:lnTo>
                      <a:pt x="71" y="202"/>
                    </a:lnTo>
                    <a:lnTo>
                      <a:pt x="80" y="206"/>
                    </a:lnTo>
                    <a:lnTo>
                      <a:pt x="80" y="206"/>
                    </a:lnTo>
                    <a:lnTo>
                      <a:pt x="83" y="209"/>
                    </a:lnTo>
                    <a:lnTo>
                      <a:pt x="87" y="210"/>
                    </a:lnTo>
                    <a:lnTo>
                      <a:pt x="87" y="210"/>
                    </a:lnTo>
                    <a:lnTo>
                      <a:pt x="88" y="210"/>
                    </a:lnTo>
                    <a:lnTo>
                      <a:pt x="88" y="211"/>
                    </a:lnTo>
                    <a:lnTo>
                      <a:pt x="88" y="210"/>
                    </a:lnTo>
                    <a:lnTo>
                      <a:pt x="88" y="210"/>
                    </a:lnTo>
                    <a:lnTo>
                      <a:pt x="91" y="206"/>
                    </a:lnTo>
                    <a:lnTo>
                      <a:pt x="92" y="203"/>
                    </a:lnTo>
                    <a:lnTo>
                      <a:pt x="92" y="203"/>
                    </a:lnTo>
                    <a:lnTo>
                      <a:pt x="94" y="199"/>
                    </a:lnTo>
                    <a:lnTo>
                      <a:pt x="94" y="198"/>
                    </a:lnTo>
                    <a:lnTo>
                      <a:pt x="94" y="198"/>
                    </a:lnTo>
                    <a:lnTo>
                      <a:pt x="94" y="194"/>
                    </a:lnTo>
                    <a:lnTo>
                      <a:pt x="94" y="194"/>
                    </a:lnTo>
                    <a:lnTo>
                      <a:pt x="94" y="191"/>
                    </a:lnTo>
                    <a:lnTo>
                      <a:pt x="95" y="188"/>
                    </a:lnTo>
                    <a:lnTo>
                      <a:pt x="95" y="188"/>
                    </a:lnTo>
                    <a:lnTo>
                      <a:pt x="96" y="186"/>
                    </a:lnTo>
                    <a:lnTo>
                      <a:pt x="99" y="183"/>
                    </a:lnTo>
                    <a:lnTo>
                      <a:pt x="99" y="183"/>
                    </a:lnTo>
                    <a:lnTo>
                      <a:pt x="100" y="183"/>
                    </a:lnTo>
                    <a:lnTo>
                      <a:pt x="102" y="181"/>
                    </a:lnTo>
                    <a:lnTo>
                      <a:pt x="102" y="181"/>
                    </a:lnTo>
                    <a:lnTo>
                      <a:pt x="102" y="179"/>
                    </a:lnTo>
                    <a:lnTo>
                      <a:pt x="102" y="179"/>
                    </a:lnTo>
                    <a:lnTo>
                      <a:pt x="100" y="177"/>
                    </a:lnTo>
                    <a:lnTo>
                      <a:pt x="100" y="175"/>
                    </a:lnTo>
                    <a:lnTo>
                      <a:pt x="100" y="175"/>
                    </a:lnTo>
                    <a:lnTo>
                      <a:pt x="99" y="171"/>
                    </a:lnTo>
                    <a:lnTo>
                      <a:pt x="98" y="169"/>
                    </a:lnTo>
                    <a:lnTo>
                      <a:pt x="98" y="169"/>
                    </a:lnTo>
                    <a:lnTo>
                      <a:pt x="95" y="167"/>
                    </a:lnTo>
                    <a:lnTo>
                      <a:pt x="94" y="165"/>
                    </a:lnTo>
                    <a:lnTo>
                      <a:pt x="94" y="164"/>
                    </a:lnTo>
                    <a:lnTo>
                      <a:pt x="94" y="164"/>
                    </a:lnTo>
                    <a:lnTo>
                      <a:pt x="95" y="158"/>
                    </a:lnTo>
                    <a:lnTo>
                      <a:pt x="95" y="158"/>
                    </a:lnTo>
                    <a:lnTo>
                      <a:pt x="98" y="154"/>
                    </a:lnTo>
                    <a:lnTo>
                      <a:pt x="98" y="154"/>
                    </a:lnTo>
                    <a:lnTo>
                      <a:pt x="100" y="150"/>
                    </a:lnTo>
                    <a:lnTo>
                      <a:pt x="100" y="150"/>
                    </a:lnTo>
                    <a:lnTo>
                      <a:pt x="103" y="146"/>
                    </a:lnTo>
                    <a:lnTo>
                      <a:pt x="103" y="146"/>
                    </a:lnTo>
                    <a:lnTo>
                      <a:pt x="104" y="137"/>
                    </a:lnTo>
                    <a:lnTo>
                      <a:pt x="104" y="137"/>
                    </a:lnTo>
                    <a:lnTo>
                      <a:pt x="104" y="137"/>
                    </a:lnTo>
                    <a:lnTo>
                      <a:pt x="104" y="137"/>
                    </a:lnTo>
                    <a:lnTo>
                      <a:pt x="104" y="134"/>
                    </a:lnTo>
                    <a:lnTo>
                      <a:pt x="104" y="134"/>
                    </a:lnTo>
                    <a:lnTo>
                      <a:pt x="103" y="129"/>
                    </a:lnTo>
                    <a:lnTo>
                      <a:pt x="103" y="129"/>
                    </a:lnTo>
                    <a:lnTo>
                      <a:pt x="106" y="126"/>
                    </a:lnTo>
                    <a:lnTo>
                      <a:pt x="110" y="125"/>
                    </a:lnTo>
                    <a:lnTo>
                      <a:pt x="110" y="125"/>
                    </a:lnTo>
                    <a:lnTo>
                      <a:pt x="111" y="126"/>
                    </a:lnTo>
                    <a:lnTo>
                      <a:pt x="113" y="127"/>
                    </a:lnTo>
                    <a:lnTo>
                      <a:pt x="114" y="126"/>
                    </a:lnTo>
                    <a:lnTo>
                      <a:pt x="114" y="126"/>
                    </a:lnTo>
                    <a:lnTo>
                      <a:pt x="115" y="123"/>
                    </a:lnTo>
                    <a:lnTo>
                      <a:pt x="117" y="122"/>
                    </a:lnTo>
                    <a:lnTo>
                      <a:pt x="117" y="122"/>
                    </a:lnTo>
                    <a:lnTo>
                      <a:pt x="119" y="121"/>
                    </a:lnTo>
                    <a:lnTo>
                      <a:pt x="121" y="122"/>
                    </a:lnTo>
                    <a:lnTo>
                      <a:pt x="121" y="122"/>
                    </a:lnTo>
                    <a:lnTo>
                      <a:pt x="125" y="123"/>
                    </a:lnTo>
                    <a:lnTo>
                      <a:pt x="129" y="125"/>
                    </a:lnTo>
                    <a:lnTo>
                      <a:pt x="129" y="125"/>
                    </a:lnTo>
                    <a:lnTo>
                      <a:pt x="133" y="126"/>
                    </a:lnTo>
                    <a:lnTo>
                      <a:pt x="137" y="126"/>
                    </a:lnTo>
                    <a:lnTo>
                      <a:pt x="137" y="126"/>
                    </a:lnTo>
                    <a:lnTo>
                      <a:pt x="142" y="126"/>
                    </a:lnTo>
                    <a:lnTo>
                      <a:pt x="145" y="126"/>
                    </a:lnTo>
                    <a:lnTo>
                      <a:pt x="148" y="125"/>
                    </a:lnTo>
                    <a:lnTo>
                      <a:pt x="148" y="125"/>
                    </a:lnTo>
                    <a:lnTo>
                      <a:pt x="150" y="125"/>
                    </a:lnTo>
                    <a:lnTo>
                      <a:pt x="152" y="125"/>
                    </a:lnTo>
                    <a:lnTo>
                      <a:pt x="152" y="123"/>
                    </a:lnTo>
                    <a:lnTo>
                      <a:pt x="152" y="123"/>
                    </a:lnTo>
                    <a:lnTo>
                      <a:pt x="153" y="121"/>
                    </a:lnTo>
                    <a:lnTo>
                      <a:pt x="155" y="118"/>
                    </a:lnTo>
                    <a:lnTo>
                      <a:pt x="155" y="118"/>
                    </a:lnTo>
                    <a:lnTo>
                      <a:pt x="157" y="118"/>
                    </a:lnTo>
                    <a:lnTo>
                      <a:pt x="159" y="115"/>
                    </a:lnTo>
                    <a:lnTo>
                      <a:pt x="159" y="115"/>
                    </a:lnTo>
                    <a:lnTo>
                      <a:pt x="159" y="112"/>
                    </a:lnTo>
                    <a:lnTo>
                      <a:pt x="160" y="111"/>
                    </a:lnTo>
                    <a:lnTo>
                      <a:pt x="160" y="111"/>
                    </a:lnTo>
                    <a:lnTo>
                      <a:pt x="161" y="108"/>
                    </a:lnTo>
                    <a:lnTo>
                      <a:pt x="161" y="108"/>
                    </a:lnTo>
                    <a:lnTo>
                      <a:pt x="164" y="106"/>
                    </a:lnTo>
                    <a:lnTo>
                      <a:pt x="165" y="106"/>
                    </a:lnTo>
                    <a:lnTo>
                      <a:pt x="165" y="106"/>
                    </a:lnTo>
                    <a:lnTo>
                      <a:pt x="165" y="104"/>
                    </a:lnTo>
                    <a:lnTo>
                      <a:pt x="165" y="104"/>
                    </a:lnTo>
                    <a:lnTo>
                      <a:pt x="164" y="102"/>
                    </a:lnTo>
                    <a:lnTo>
                      <a:pt x="163" y="99"/>
                    </a:lnTo>
                    <a:lnTo>
                      <a:pt x="163" y="99"/>
                    </a:lnTo>
                    <a:lnTo>
                      <a:pt x="163" y="98"/>
                    </a:lnTo>
                    <a:lnTo>
                      <a:pt x="161" y="98"/>
                    </a:lnTo>
                    <a:lnTo>
                      <a:pt x="160" y="96"/>
                    </a:lnTo>
                    <a:lnTo>
                      <a:pt x="161" y="93"/>
                    </a:lnTo>
                    <a:lnTo>
                      <a:pt x="161" y="93"/>
                    </a:lnTo>
                    <a:lnTo>
                      <a:pt x="164" y="87"/>
                    </a:lnTo>
                    <a:lnTo>
                      <a:pt x="164" y="84"/>
                    </a:lnTo>
                    <a:lnTo>
                      <a:pt x="161" y="81"/>
                    </a:lnTo>
                    <a:lnTo>
                      <a:pt x="161" y="81"/>
                    </a:lnTo>
                    <a:lnTo>
                      <a:pt x="160" y="77"/>
                    </a:lnTo>
                    <a:lnTo>
                      <a:pt x="157" y="76"/>
                    </a:lnTo>
                    <a:lnTo>
                      <a:pt x="155" y="73"/>
                    </a:lnTo>
                    <a:lnTo>
                      <a:pt x="155" y="73"/>
                    </a:lnTo>
                    <a:lnTo>
                      <a:pt x="153" y="70"/>
                    </a:lnTo>
                    <a:lnTo>
                      <a:pt x="150" y="68"/>
                    </a:lnTo>
                    <a:lnTo>
                      <a:pt x="150" y="68"/>
                    </a:lnTo>
                    <a:lnTo>
                      <a:pt x="149" y="66"/>
                    </a:lnTo>
                    <a:lnTo>
                      <a:pt x="148" y="66"/>
                    </a:lnTo>
                    <a:lnTo>
                      <a:pt x="148" y="66"/>
                    </a:lnTo>
                    <a:lnTo>
                      <a:pt x="144" y="65"/>
                    </a:lnTo>
                    <a:lnTo>
                      <a:pt x="140" y="62"/>
                    </a:lnTo>
                    <a:lnTo>
                      <a:pt x="140" y="62"/>
                    </a:lnTo>
                    <a:lnTo>
                      <a:pt x="137" y="60"/>
                    </a:lnTo>
                    <a:lnTo>
                      <a:pt x="134" y="58"/>
                    </a:lnTo>
                    <a:lnTo>
                      <a:pt x="134" y="58"/>
                    </a:lnTo>
                    <a:lnTo>
                      <a:pt x="130" y="57"/>
                    </a:lnTo>
                    <a:lnTo>
                      <a:pt x="130" y="57"/>
                    </a:lnTo>
                    <a:lnTo>
                      <a:pt x="125" y="57"/>
                    </a:lnTo>
                    <a:lnTo>
                      <a:pt x="125" y="57"/>
                    </a:lnTo>
                    <a:lnTo>
                      <a:pt x="122" y="57"/>
                    </a:lnTo>
                    <a:lnTo>
                      <a:pt x="122" y="57"/>
                    </a:lnTo>
                    <a:lnTo>
                      <a:pt x="117" y="56"/>
                    </a:lnTo>
                    <a:lnTo>
                      <a:pt x="117" y="56"/>
                    </a:lnTo>
                    <a:lnTo>
                      <a:pt x="114" y="56"/>
                    </a:lnTo>
                    <a:lnTo>
                      <a:pt x="114" y="56"/>
                    </a:lnTo>
                    <a:lnTo>
                      <a:pt x="113" y="56"/>
                    </a:lnTo>
                    <a:lnTo>
                      <a:pt x="111" y="54"/>
                    </a:lnTo>
                    <a:lnTo>
                      <a:pt x="111" y="57"/>
                    </a:lnTo>
                    <a:lnTo>
                      <a:pt x="111" y="57"/>
                    </a:lnTo>
                    <a:lnTo>
                      <a:pt x="111" y="61"/>
                    </a:lnTo>
                    <a:lnTo>
                      <a:pt x="111" y="62"/>
                    </a:lnTo>
                    <a:lnTo>
                      <a:pt x="110" y="64"/>
                    </a:lnTo>
                    <a:lnTo>
                      <a:pt x="110" y="64"/>
                    </a:lnTo>
                    <a:lnTo>
                      <a:pt x="106" y="64"/>
                    </a:lnTo>
                    <a:lnTo>
                      <a:pt x="106" y="64"/>
                    </a:lnTo>
                    <a:lnTo>
                      <a:pt x="103" y="64"/>
                    </a:lnTo>
                    <a:lnTo>
                      <a:pt x="100" y="65"/>
                    </a:lnTo>
                    <a:lnTo>
                      <a:pt x="100" y="65"/>
                    </a:lnTo>
                    <a:lnTo>
                      <a:pt x="99" y="66"/>
                    </a:lnTo>
                    <a:lnTo>
                      <a:pt x="95" y="68"/>
                    </a:lnTo>
                    <a:lnTo>
                      <a:pt x="95" y="68"/>
                    </a:lnTo>
                    <a:lnTo>
                      <a:pt x="95" y="68"/>
                    </a:lnTo>
                    <a:lnTo>
                      <a:pt x="95" y="69"/>
                    </a:lnTo>
                    <a:lnTo>
                      <a:pt x="92" y="68"/>
                    </a:lnTo>
                    <a:lnTo>
                      <a:pt x="92" y="68"/>
                    </a:lnTo>
                    <a:lnTo>
                      <a:pt x="91" y="65"/>
                    </a:lnTo>
                    <a:lnTo>
                      <a:pt x="92" y="64"/>
                    </a:lnTo>
                    <a:lnTo>
                      <a:pt x="91" y="64"/>
                    </a:lnTo>
                    <a:lnTo>
                      <a:pt x="88" y="64"/>
                    </a:lnTo>
                    <a:lnTo>
                      <a:pt x="88" y="64"/>
                    </a:lnTo>
                    <a:lnTo>
                      <a:pt x="81" y="65"/>
                    </a:lnTo>
                    <a:lnTo>
                      <a:pt x="79" y="65"/>
                    </a:lnTo>
                    <a:lnTo>
                      <a:pt x="79" y="65"/>
                    </a:lnTo>
                    <a:lnTo>
                      <a:pt x="77" y="65"/>
                    </a:lnTo>
                    <a:lnTo>
                      <a:pt x="75" y="64"/>
                    </a:lnTo>
                    <a:lnTo>
                      <a:pt x="75" y="64"/>
                    </a:lnTo>
                    <a:lnTo>
                      <a:pt x="71" y="62"/>
                    </a:lnTo>
                    <a:lnTo>
                      <a:pt x="69" y="64"/>
                    </a:lnTo>
                    <a:lnTo>
                      <a:pt x="69" y="64"/>
                    </a:lnTo>
                    <a:lnTo>
                      <a:pt x="68" y="65"/>
                    </a:lnTo>
                    <a:lnTo>
                      <a:pt x="68" y="65"/>
                    </a:lnTo>
                    <a:lnTo>
                      <a:pt x="67" y="64"/>
                    </a:lnTo>
                    <a:lnTo>
                      <a:pt x="67" y="64"/>
                    </a:lnTo>
                    <a:lnTo>
                      <a:pt x="65" y="61"/>
                    </a:lnTo>
                    <a:lnTo>
                      <a:pt x="67" y="60"/>
                    </a:lnTo>
                    <a:lnTo>
                      <a:pt x="67" y="60"/>
                    </a:lnTo>
                    <a:lnTo>
                      <a:pt x="71" y="60"/>
                    </a:lnTo>
                    <a:lnTo>
                      <a:pt x="72" y="60"/>
                    </a:lnTo>
                    <a:lnTo>
                      <a:pt x="73" y="58"/>
                    </a:lnTo>
                    <a:lnTo>
                      <a:pt x="73" y="58"/>
                    </a:lnTo>
                    <a:lnTo>
                      <a:pt x="72" y="57"/>
                    </a:lnTo>
                    <a:lnTo>
                      <a:pt x="72" y="56"/>
                    </a:lnTo>
                    <a:lnTo>
                      <a:pt x="73" y="56"/>
                    </a:lnTo>
                    <a:lnTo>
                      <a:pt x="73" y="56"/>
                    </a:lnTo>
                    <a:lnTo>
                      <a:pt x="79" y="54"/>
                    </a:lnTo>
                    <a:lnTo>
                      <a:pt x="79" y="54"/>
                    </a:lnTo>
                    <a:lnTo>
                      <a:pt x="81" y="54"/>
                    </a:lnTo>
                    <a:lnTo>
                      <a:pt x="83" y="54"/>
                    </a:lnTo>
                    <a:lnTo>
                      <a:pt x="85" y="54"/>
                    </a:lnTo>
                    <a:lnTo>
                      <a:pt x="85" y="54"/>
                    </a:lnTo>
                    <a:lnTo>
                      <a:pt x="85" y="54"/>
                    </a:lnTo>
                    <a:lnTo>
                      <a:pt x="87" y="53"/>
                    </a:lnTo>
                    <a:lnTo>
                      <a:pt x="88" y="53"/>
                    </a:lnTo>
                    <a:lnTo>
                      <a:pt x="87" y="51"/>
                    </a:lnTo>
                    <a:lnTo>
                      <a:pt x="87" y="51"/>
                    </a:lnTo>
                    <a:lnTo>
                      <a:pt x="84" y="47"/>
                    </a:lnTo>
                    <a:lnTo>
                      <a:pt x="83" y="46"/>
                    </a:lnTo>
                    <a:lnTo>
                      <a:pt x="81" y="45"/>
                    </a:lnTo>
                    <a:lnTo>
                      <a:pt x="80" y="45"/>
                    </a:lnTo>
                    <a:lnTo>
                      <a:pt x="80" y="45"/>
                    </a:lnTo>
                    <a:lnTo>
                      <a:pt x="79" y="46"/>
                    </a:lnTo>
                    <a:lnTo>
                      <a:pt x="77" y="47"/>
                    </a:lnTo>
                    <a:lnTo>
                      <a:pt x="77" y="47"/>
                    </a:lnTo>
                    <a:lnTo>
                      <a:pt x="76" y="47"/>
                    </a:lnTo>
                    <a:lnTo>
                      <a:pt x="76" y="47"/>
                    </a:lnTo>
                    <a:lnTo>
                      <a:pt x="72" y="45"/>
                    </a:lnTo>
                    <a:lnTo>
                      <a:pt x="72" y="43"/>
                    </a:lnTo>
                    <a:lnTo>
                      <a:pt x="73" y="42"/>
                    </a:lnTo>
                    <a:lnTo>
                      <a:pt x="73" y="42"/>
                    </a:lnTo>
                    <a:lnTo>
                      <a:pt x="76" y="39"/>
                    </a:lnTo>
                    <a:lnTo>
                      <a:pt x="79" y="38"/>
                    </a:lnTo>
                    <a:lnTo>
                      <a:pt x="79" y="38"/>
                    </a:lnTo>
                    <a:lnTo>
                      <a:pt x="80" y="38"/>
                    </a:lnTo>
                    <a:lnTo>
                      <a:pt x="81" y="38"/>
                    </a:lnTo>
                    <a:lnTo>
                      <a:pt x="84" y="41"/>
                    </a:lnTo>
                    <a:lnTo>
                      <a:pt x="87" y="43"/>
                    </a:lnTo>
                    <a:lnTo>
                      <a:pt x="88" y="43"/>
                    </a:lnTo>
                    <a:lnTo>
                      <a:pt x="88" y="43"/>
                    </a:lnTo>
                    <a:lnTo>
                      <a:pt x="91" y="42"/>
                    </a:lnTo>
                    <a:lnTo>
                      <a:pt x="92" y="42"/>
                    </a:lnTo>
                    <a:lnTo>
                      <a:pt x="92" y="42"/>
                    </a:lnTo>
                    <a:lnTo>
                      <a:pt x="94" y="45"/>
                    </a:lnTo>
                    <a:lnTo>
                      <a:pt x="94" y="49"/>
                    </a:lnTo>
                    <a:lnTo>
                      <a:pt x="94" y="49"/>
                    </a:lnTo>
                    <a:lnTo>
                      <a:pt x="94" y="51"/>
                    </a:lnTo>
                    <a:lnTo>
                      <a:pt x="96" y="50"/>
                    </a:lnTo>
                    <a:lnTo>
                      <a:pt x="96" y="50"/>
                    </a:lnTo>
                    <a:lnTo>
                      <a:pt x="98" y="49"/>
                    </a:lnTo>
                    <a:lnTo>
                      <a:pt x="96" y="49"/>
                    </a:lnTo>
                    <a:lnTo>
                      <a:pt x="96" y="47"/>
                    </a:lnTo>
                    <a:lnTo>
                      <a:pt x="100" y="46"/>
                    </a:lnTo>
                    <a:lnTo>
                      <a:pt x="100" y="46"/>
                    </a:lnTo>
                    <a:lnTo>
                      <a:pt x="107" y="45"/>
                    </a:lnTo>
                    <a:lnTo>
                      <a:pt x="110" y="43"/>
                    </a:lnTo>
                    <a:lnTo>
                      <a:pt x="113" y="43"/>
                    </a:lnTo>
                    <a:lnTo>
                      <a:pt x="114" y="45"/>
                    </a:lnTo>
                    <a:lnTo>
                      <a:pt x="114" y="45"/>
                    </a:lnTo>
                    <a:lnTo>
                      <a:pt x="117" y="46"/>
                    </a:lnTo>
                    <a:lnTo>
                      <a:pt x="118" y="46"/>
                    </a:lnTo>
                    <a:lnTo>
                      <a:pt x="118" y="46"/>
                    </a:lnTo>
                    <a:lnTo>
                      <a:pt x="118" y="47"/>
                    </a:lnTo>
                    <a:lnTo>
                      <a:pt x="118" y="49"/>
                    </a:lnTo>
                    <a:lnTo>
                      <a:pt x="119" y="47"/>
                    </a:lnTo>
                    <a:lnTo>
                      <a:pt x="119" y="47"/>
                    </a:lnTo>
                    <a:lnTo>
                      <a:pt x="122" y="46"/>
                    </a:lnTo>
                    <a:lnTo>
                      <a:pt x="125" y="47"/>
                    </a:lnTo>
                    <a:lnTo>
                      <a:pt x="127" y="49"/>
                    </a:lnTo>
                    <a:lnTo>
                      <a:pt x="127" y="49"/>
                    </a:lnTo>
                    <a:lnTo>
                      <a:pt x="127" y="49"/>
                    </a:lnTo>
                    <a:lnTo>
                      <a:pt x="130" y="49"/>
                    </a:lnTo>
                    <a:lnTo>
                      <a:pt x="130" y="49"/>
                    </a:lnTo>
                    <a:lnTo>
                      <a:pt x="133" y="51"/>
                    </a:lnTo>
                    <a:lnTo>
                      <a:pt x="137" y="51"/>
                    </a:lnTo>
                    <a:lnTo>
                      <a:pt x="137" y="51"/>
                    </a:lnTo>
                    <a:lnTo>
                      <a:pt x="140" y="50"/>
                    </a:lnTo>
                    <a:lnTo>
                      <a:pt x="140" y="50"/>
                    </a:lnTo>
                    <a:lnTo>
                      <a:pt x="138" y="47"/>
                    </a:lnTo>
                    <a:lnTo>
                      <a:pt x="138" y="47"/>
                    </a:lnTo>
                    <a:lnTo>
                      <a:pt x="137" y="45"/>
                    </a:lnTo>
                    <a:lnTo>
                      <a:pt x="133" y="43"/>
                    </a:lnTo>
                    <a:lnTo>
                      <a:pt x="133" y="43"/>
                    </a:lnTo>
                    <a:lnTo>
                      <a:pt x="125" y="41"/>
                    </a:lnTo>
                    <a:lnTo>
                      <a:pt x="123" y="39"/>
                    </a:lnTo>
                    <a:lnTo>
                      <a:pt x="126" y="39"/>
                    </a:lnTo>
                    <a:lnTo>
                      <a:pt x="126" y="39"/>
                    </a:lnTo>
                    <a:lnTo>
                      <a:pt x="129" y="38"/>
                    </a:lnTo>
                    <a:lnTo>
                      <a:pt x="127" y="37"/>
                    </a:lnTo>
                    <a:lnTo>
                      <a:pt x="127" y="35"/>
                    </a:lnTo>
                    <a:lnTo>
                      <a:pt x="132" y="33"/>
                    </a:lnTo>
                    <a:lnTo>
                      <a:pt x="132" y="33"/>
                    </a:lnTo>
                    <a:lnTo>
                      <a:pt x="137" y="31"/>
                    </a:lnTo>
                    <a:lnTo>
                      <a:pt x="140" y="31"/>
                    </a:lnTo>
                    <a:lnTo>
                      <a:pt x="141" y="31"/>
                    </a:lnTo>
                    <a:lnTo>
                      <a:pt x="141" y="28"/>
                    </a:lnTo>
                    <a:lnTo>
                      <a:pt x="141" y="28"/>
                    </a:lnTo>
                    <a:lnTo>
                      <a:pt x="141" y="23"/>
                    </a:lnTo>
                    <a:lnTo>
                      <a:pt x="142" y="23"/>
                    </a:lnTo>
                    <a:lnTo>
                      <a:pt x="144" y="23"/>
                    </a:lnTo>
                    <a:lnTo>
                      <a:pt x="144" y="23"/>
                    </a:lnTo>
                    <a:lnTo>
                      <a:pt x="153" y="24"/>
                    </a:lnTo>
                    <a:lnTo>
                      <a:pt x="153" y="24"/>
                    </a:lnTo>
                    <a:lnTo>
                      <a:pt x="155" y="24"/>
                    </a:lnTo>
                    <a:lnTo>
                      <a:pt x="155" y="26"/>
                    </a:lnTo>
                    <a:lnTo>
                      <a:pt x="157" y="24"/>
                    </a:lnTo>
                    <a:lnTo>
                      <a:pt x="157" y="24"/>
                    </a:lnTo>
                    <a:lnTo>
                      <a:pt x="160" y="23"/>
                    </a:lnTo>
                    <a:lnTo>
                      <a:pt x="161" y="23"/>
                    </a:lnTo>
                    <a:lnTo>
                      <a:pt x="161" y="23"/>
                    </a:lnTo>
                    <a:lnTo>
                      <a:pt x="161" y="22"/>
                    </a:lnTo>
                    <a:lnTo>
                      <a:pt x="161" y="22"/>
                    </a:lnTo>
                    <a:lnTo>
                      <a:pt x="159" y="18"/>
                    </a:lnTo>
                    <a:lnTo>
                      <a:pt x="156" y="15"/>
                    </a:lnTo>
                    <a:lnTo>
                      <a:pt x="156" y="15"/>
                    </a:lnTo>
                    <a:lnTo>
                      <a:pt x="155" y="12"/>
                    </a:lnTo>
                    <a:lnTo>
                      <a:pt x="153" y="10"/>
                    </a:lnTo>
                    <a:lnTo>
                      <a:pt x="152" y="7"/>
                    </a:lnTo>
                    <a:lnTo>
                      <a:pt x="150" y="7"/>
                    </a:lnTo>
                    <a:lnTo>
                      <a:pt x="148" y="8"/>
                    </a:lnTo>
                    <a:lnTo>
                      <a:pt x="148" y="8"/>
                    </a:lnTo>
                    <a:lnTo>
                      <a:pt x="144" y="10"/>
                    </a:lnTo>
                    <a:lnTo>
                      <a:pt x="140" y="11"/>
                    </a:lnTo>
                    <a:lnTo>
                      <a:pt x="140" y="11"/>
                    </a:lnTo>
                    <a:lnTo>
                      <a:pt x="134" y="10"/>
                    </a:lnTo>
                    <a:lnTo>
                      <a:pt x="132" y="8"/>
                    </a:lnTo>
                    <a:lnTo>
                      <a:pt x="132" y="8"/>
                    </a:lnTo>
                    <a:lnTo>
                      <a:pt x="136" y="7"/>
                    </a:lnTo>
                    <a:lnTo>
                      <a:pt x="138" y="5"/>
                    </a:lnTo>
                    <a:lnTo>
                      <a:pt x="138" y="5"/>
                    </a:lnTo>
                    <a:lnTo>
                      <a:pt x="138" y="5"/>
                    </a:lnTo>
                    <a:lnTo>
                      <a:pt x="140" y="4"/>
                    </a:lnTo>
                    <a:lnTo>
                      <a:pt x="140" y="4"/>
                    </a:lnTo>
                    <a:lnTo>
                      <a:pt x="137" y="1"/>
                    </a:lnTo>
                    <a:lnTo>
                      <a:pt x="140" y="0"/>
                    </a:lnTo>
                    <a:lnTo>
                      <a:pt x="140" y="0"/>
                    </a:lnTo>
                    <a:lnTo>
                      <a:pt x="149" y="0"/>
                    </a:lnTo>
                    <a:lnTo>
                      <a:pt x="161" y="1"/>
                    </a:lnTo>
                    <a:lnTo>
                      <a:pt x="161" y="1"/>
                    </a:lnTo>
                    <a:close/>
                  </a:path>
                </a:pathLst>
              </a:cu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zh-CN">
                  <a:solidFill>
                    <a:srgbClr val="000000"/>
                  </a:solidFill>
                  <a:latin typeface="Impact" pitchFamily="34" charset="0"/>
                  <a:ea typeface="微软雅黑" pitchFamily="34" charset="-122"/>
                  <a:sym typeface="Impact" pitchFamily="34" charset="0"/>
                </a:endParaRPr>
              </a:p>
            </p:txBody>
          </p:sp>
          <p:sp>
            <p:nvSpPr>
              <p:cNvPr id="97" name="Freeform 132"/>
              <p:cNvSpPr>
                <a:spLocks noChangeArrowheads="1"/>
              </p:cNvSpPr>
              <p:nvPr/>
            </p:nvSpPr>
            <p:spPr bwMode="auto">
              <a:xfrm>
                <a:off x="246063" y="481013"/>
                <a:ext cx="136525" cy="163513"/>
              </a:xfrm>
              <a:custGeom>
                <a:avLst/>
                <a:gdLst>
                  <a:gd name="T0" fmla="*/ 27 w 86"/>
                  <a:gd name="T1" fmla="*/ 6 h 103"/>
                  <a:gd name="T2" fmla="*/ 27 w 86"/>
                  <a:gd name="T3" fmla="*/ 38 h 103"/>
                  <a:gd name="T4" fmla="*/ 27 w 86"/>
                  <a:gd name="T5" fmla="*/ 38 h 103"/>
                  <a:gd name="T6" fmla="*/ 28 w 86"/>
                  <a:gd name="T7" fmla="*/ 41 h 103"/>
                  <a:gd name="T8" fmla="*/ 34 w 86"/>
                  <a:gd name="T9" fmla="*/ 47 h 103"/>
                  <a:gd name="T10" fmla="*/ 42 w 86"/>
                  <a:gd name="T11" fmla="*/ 55 h 103"/>
                  <a:gd name="T12" fmla="*/ 47 w 86"/>
                  <a:gd name="T13" fmla="*/ 57 h 103"/>
                  <a:gd name="T14" fmla="*/ 54 w 86"/>
                  <a:gd name="T15" fmla="*/ 60 h 103"/>
                  <a:gd name="T16" fmla="*/ 54 w 86"/>
                  <a:gd name="T17" fmla="*/ 60 h 103"/>
                  <a:gd name="T18" fmla="*/ 66 w 86"/>
                  <a:gd name="T19" fmla="*/ 65 h 103"/>
                  <a:gd name="T20" fmla="*/ 78 w 86"/>
                  <a:gd name="T21" fmla="*/ 72 h 103"/>
                  <a:gd name="T22" fmla="*/ 82 w 86"/>
                  <a:gd name="T23" fmla="*/ 75 h 103"/>
                  <a:gd name="T24" fmla="*/ 85 w 86"/>
                  <a:gd name="T25" fmla="*/ 79 h 103"/>
                  <a:gd name="T26" fmla="*/ 86 w 86"/>
                  <a:gd name="T27" fmla="*/ 82 h 103"/>
                  <a:gd name="T28" fmla="*/ 86 w 86"/>
                  <a:gd name="T29" fmla="*/ 86 h 103"/>
                  <a:gd name="T30" fmla="*/ 86 w 86"/>
                  <a:gd name="T31" fmla="*/ 86 h 103"/>
                  <a:gd name="T32" fmla="*/ 85 w 86"/>
                  <a:gd name="T33" fmla="*/ 90 h 103"/>
                  <a:gd name="T34" fmla="*/ 81 w 86"/>
                  <a:gd name="T35" fmla="*/ 93 h 103"/>
                  <a:gd name="T36" fmla="*/ 76 w 86"/>
                  <a:gd name="T37" fmla="*/ 95 h 103"/>
                  <a:gd name="T38" fmla="*/ 66 w 86"/>
                  <a:gd name="T39" fmla="*/ 98 h 103"/>
                  <a:gd name="T40" fmla="*/ 55 w 86"/>
                  <a:gd name="T41" fmla="*/ 101 h 103"/>
                  <a:gd name="T42" fmla="*/ 40 w 86"/>
                  <a:gd name="T43" fmla="*/ 102 h 103"/>
                  <a:gd name="T44" fmla="*/ 21 w 86"/>
                  <a:gd name="T45" fmla="*/ 103 h 103"/>
                  <a:gd name="T46" fmla="*/ 0 w 86"/>
                  <a:gd name="T47" fmla="*/ 103 h 103"/>
                  <a:gd name="T48" fmla="*/ 0 w 86"/>
                  <a:gd name="T49" fmla="*/ 0 h 103"/>
                  <a:gd name="T50" fmla="*/ 27 w 86"/>
                  <a:gd name="T51" fmla="*/ 6 h 10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86"/>
                  <a:gd name="T79" fmla="*/ 0 h 103"/>
                  <a:gd name="T80" fmla="*/ 86 w 86"/>
                  <a:gd name="T81" fmla="*/ 103 h 10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86" h="103">
                    <a:moveTo>
                      <a:pt x="27" y="6"/>
                    </a:moveTo>
                    <a:lnTo>
                      <a:pt x="27" y="38"/>
                    </a:lnTo>
                    <a:lnTo>
                      <a:pt x="27" y="38"/>
                    </a:lnTo>
                    <a:lnTo>
                      <a:pt x="28" y="41"/>
                    </a:lnTo>
                    <a:lnTo>
                      <a:pt x="34" y="47"/>
                    </a:lnTo>
                    <a:lnTo>
                      <a:pt x="42" y="55"/>
                    </a:lnTo>
                    <a:lnTo>
                      <a:pt x="47" y="57"/>
                    </a:lnTo>
                    <a:lnTo>
                      <a:pt x="54" y="60"/>
                    </a:lnTo>
                    <a:lnTo>
                      <a:pt x="54" y="60"/>
                    </a:lnTo>
                    <a:lnTo>
                      <a:pt x="66" y="65"/>
                    </a:lnTo>
                    <a:lnTo>
                      <a:pt x="78" y="72"/>
                    </a:lnTo>
                    <a:lnTo>
                      <a:pt x="82" y="75"/>
                    </a:lnTo>
                    <a:lnTo>
                      <a:pt x="85" y="79"/>
                    </a:lnTo>
                    <a:lnTo>
                      <a:pt x="86" y="82"/>
                    </a:lnTo>
                    <a:lnTo>
                      <a:pt x="86" y="86"/>
                    </a:lnTo>
                    <a:lnTo>
                      <a:pt x="86" y="86"/>
                    </a:lnTo>
                    <a:lnTo>
                      <a:pt x="85" y="90"/>
                    </a:lnTo>
                    <a:lnTo>
                      <a:pt x="81" y="93"/>
                    </a:lnTo>
                    <a:lnTo>
                      <a:pt x="76" y="95"/>
                    </a:lnTo>
                    <a:lnTo>
                      <a:pt x="66" y="98"/>
                    </a:lnTo>
                    <a:lnTo>
                      <a:pt x="55" y="101"/>
                    </a:lnTo>
                    <a:lnTo>
                      <a:pt x="40" y="102"/>
                    </a:lnTo>
                    <a:lnTo>
                      <a:pt x="21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27" y="6"/>
                    </a:lnTo>
                    <a:close/>
                  </a:path>
                </a:pathLst>
              </a:cu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zh-CN">
                  <a:solidFill>
                    <a:srgbClr val="000000"/>
                  </a:solidFill>
                  <a:latin typeface="Impact" pitchFamily="34" charset="0"/>
                  <a:ea typeface="微软雅黑" pitchFamily="34" charset="-122"/>
                  <a:sym typeface="Impact" pitchFamily="34" charset="0"/>
                </a:endParaRPr>
              </a:p>
            </p:txBody>
          </p:sp>
          <p:sp>
            <p:nvSpPr>
              <p:cNvPr id="98" name="Freeform 133"/>
              <p:cNvSpPr>
                <a:spLocks noChangeArrowheads="1"/>
              </p:cNvSpPr>
              <p:nvPr/>
            </p:nvSpPr>
            <p:spPr bwMode="auto">
              <a:xfrm>
                <a:off x="130175" y="481013"/>
                <a:ext cx="130175" cy="163513"/>
              </a:xfrm>
              <a:custGeom>
                <a:avLst/>
                <a:gdLst>
                  <a:gd name="T0" fmla="*/ 63 w 82"/>
                  <a:gd name="T1" fmla="*/ 6 h 103"/>
                  <a:gd name="T2" fmla="*/ 63 w 82"/>
                  <a:gd name="T3" fmla="*/ 38 h 103"/>
                  <a:gd name="T4" fmla="*/ 63 w 82"/>
                  <a:gd name="T5" fmla="*/ 38 h 103"/>
                  <a:gd name="T6" fmla="*/ 62 w 82"/>
                  <a:gd name="T7" fmla="*/ 41 h 103"/>
                  <a:gd name="T8" fmla="*/ 58 w 82"/>
                  <a:gd name="T9" fmla="*/ 47 h 103"/>
                  <a:gd name="T10" fmla="*/ 51 w 82"/>
                  <a:gd name="T11" fmla="*/ 55 h 103"/>
                  <a:gd name="T12" fmla="*/ 46 w 82"/>
                  <a:gd name="T13" fmla="*/ 57 h 103"/>
                  <a:gd name="T14" fmla="*/ 39 w 82"/>
                  <a:gd name="T15" fmla="*/ 60 h 103"/>
                  <a:gd name="T16" fmla="*/ 39 w 82"/>
                  <a:gd name="T17" fmla="*/ 60 h 103"/>
                  <a:gd name="T18" fmla="*/ 25 w 82"/>
                  <a:gd name="T19" fmla="*/ 65 h 103"/>
                  <a:gd name="T20" fmla="*/ 12 w 82"/>
                  <a:gd name="T21" fmla="*/ 72 h 103"/>
                  <a:gd name="T22" fmla="*/ 6 w 82"/>
                  <a:gd name="T23" fmla="*/ 75 h 103"/>
                  <a:gd name="T24" fmla="*/ 4 w 82"/>
                  <a:gd name="T25" fmla="*/ 79 h 103"/>
                  <a:gd name="T26" fmla="*/ 1 w 82"/>
                  <a:gd name="T27" fmla="*/ 82 h 103"/>
                  <a:gd name="T28" fmla="*/ 0 w 82"/>
                  <a:gd name="T29" fmla="*/ 86 h 103"/>
                  <a:gd name="T30" fmla="*/ 0 w 82"/>
                  <a:gd name="T31" fmla="*/ 86 h 103"/>
                  <a:gd name="T32" fmla="*/ 2 w 82"/>
                  <a:gd name="T33" fmla="*/ 90 h 103"/>
                  <a:gd name="T34" fmla="*/ 8 w 82"/>
                  <a:gd name="T35" fmla="*/ 93 h 103"/>
                  <a:gd name="T36" fmla="*/ 15 w 82"/>
                  <a:gd name="T37" fmla="*/ 95 h 103"/>
                  <a:gd name="T38" fmla="*/ 24 w 82"/>
                  <a:gd name="T39" fmla="*/ 98 h 103"/>
                  <a:gd name="T40" fmla="*/ 36 w 82"/>
                  <a:gd name="T41" fmla="*/ 101 h 103"/>
                  <a:gd name="T42" fmla="*/ 50 w 82"/>
                  <a:gd name="T43" fmla="*/ 102 h 103"/>
                  <a:gd name="T44" fmla="*/ 82 w 82"/>
                  <a:gd name="T45" fmla="*/ 103 h 103"/>
                  <a:gd name="T46" fmla="*/ 82 w 82"/>
                  <a:gd name="T47" fmla="*/ 0 h 103"/>
                  <a:gd name="T48" fmla="*/ 63 w 82"/>
                  <a:gd name="T49" fmla="*/ 6 h 103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82"/>
                  <a:gd name="T76" fmla="*/ 0 h 103"/>
                  <a:gd name="T77" fmla="*/ 82 w 82"/>
                  <a:gd name="T78" fmla="*/ 103 h 103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82" h="103">
                    <a:moveTo>
                      <a:pt x="63" y="6"/>
                    </a:moveTo>
                    <a:lnTo>
                      <a:pt x="63" y="38"/>
                    </a:lnTo>
                    <a:lnTo>
                      <a:pt x="63" y="38"/>
                    </a:lnTo>
                    <a:lnTo>
                      <a:pt x="62" y="41"/>
                    </a:lnTo>
                    <a:lnTo>
                      <a:pt x="58" y="47"/>
                    </a:lnTo>
                    <a:lnTo>
                      <a:pt x="51" y="55"/>
                    </a:lnTo>
                    <a:lnTo>
                      <a:pt x="46" y="57"/>
                    </a:lnTo>
                    <a:lnTo>
                      <a:pt x="39" y="60"/>
                    </a:lnTo>
                    <a:lnTo>
                      <a:pt x="39" y="60"/>
                    </a:lnTo>
                    <a:lnTo>
                      <a:pt x="25" y="65"/>
                    </a:lnTo>
                    <a:lnTo>
                      <a:pt x="12" y="72"/>
                    </a:lnTo>
                    <a:lnTo>
                      <a:pt x="6" y="75"/>
                    </a:lnTo>
                    <a:lnTo>
                      <a:pt x="4" y="79"/>
                    </a:lnTo>
                    <a:lnTo>
                      <a:pt x="1" y="82"/>
                    </a:lnTo>
                    <a:lnTo>
                      <a:pt x="0" y="86"/>
                    </a:lnTo>
                    <a:lnTo>
                      <a:pt x="0" y="86"/>
                    </a:lnTo>
                    <a:lnTo>
                      <a:pt x="2" y="90"/>
                    </a:lnTo>
                    <a:lnTo>
                      <a:pt x="8" y="93"/>
                    </a:lnTo>
                    <a:lnTo>
                      <a:pt x="15" y="95"/>
                    </a:lnTo>
                    <a:lnTo>
                      <a:pt x="24" y="98"/>
                    </a:lnTo>
                    <a:lnTo>
                      <a:pt x="36" y="101"/>
                    </a:lnTo>
                    <a:lnTo>
                      <a:pt x="50" y="102"/>
                    </a:lnTo>
                    <a:lnTo>
                      <a:pt x="82" y="103"/>
                    </a:lnTo>
                    <a:lnTo>
                      <a:pt x="82" y="0"/>
                    </a:lnTo>
                    <a:lnTo>
                      <a:pt x="63" y="6"/>
                    </a:lnTo>
                    <a:close/>
                  </a:path>
                </a:pathLst>
              </a:cu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zh-CN">
                  <a:solidFill>
                    <a:srgbClr val="000000"/>
                  </a:solidFill>
                  <a:latin typeface="Impact" pitchFamily="34" charset="0"/>
                  <a:ea typeface="微软雅黑" pitchFamily="34" charset="-122"/>
                  <a:sym typeface="Impact" pitchFamily="34" charset="0"/>
                </a:endParaRPr>
              </a:p>
            </p:txBody>
          </p:sp>
          <p:sp>
            <p:nvSpPr>
              <p:cNvPr id="99" name="Freeform 134"/>
              <p:cNvSpPr>
                <a:spLocks noChangeArrowheads="1"/>
              </p:cNvSpPr>
              <p:nvPr/>
            </p:nvSpPr>
            <p:spPr bwMode="auto">
              <a:xfrm>
                <a:off x="0" y="0"/>
                <a:ext cx="495300" cy="496888"/>
              </a:xfrm>
              <a:custGeom>
                <a:avLst/>
                <a:gdLst>
                  <a:gd name="T0" fmla="*/ 83 w 312"/>
                  <a:gd name="T1" fmla="*/ 16 h 313"/>
                  <a:gd name="T2" fmla="*/ 57 w 312"/>
                  <a:gd name="T3" fmla="*/ 41 h 313"/>
                  <a:gd name="T4" fmla="*/ 37 w 312"/>
                  <a:gd name="T5" fmla="*/ 71 h 313"/>
                  <a:gd name="T6" fmla="*/ 25 w 312"/>
                  <a:gd name="T7" fmla="*/ 103 h 313"/>
                  <a:gd name="T8" fmla="*/ 21 w 312"/>
                  <a:gd name="T9" fmla="*/ 140 h 313"/>
                  <a:gd name="T10" fmla="*/ 21 w 312"/>
                  <a:gd name="T11" fmla="*/ 156 h 313"/>
                  <a:gd name="T12" fmla="*/ 27 w 312"/>
                  <a:gd name="T13" fmla="*/ 186 h 313"/>
                  <a:gd name="T14" fmla="*/ 40 w 312"/>
                  <a:gd name="T15" fmla="*/ 213 h 313"/>
                  <a:gd name="T16" fmla="*/ 56 w 312"/>
                  <a:gd name="T17" fmla="*/ 237 h 313"/>
                  <a:gd name="T18" fmla="*/ 76 w 312"/>
                  <a:gd name="T19" fmla="*/ 259 h 313"/>
                  <a:gd name="T20" fmla="*/ 101 w 312"/>
                  <a:gd name="T21" fmla="*/ 275 h 313"/>
                  <a:gd name="T22" fmla="*/ 128 w 312"/>
                  <a:gd name="T23" fmla="*/ 287 h 313"/>
                  <a:gd name="T24" fmla="*/ 157 w 312"/>
                  <a:gd name="T25" fmla="*/ 293 h 313"/>
                  <a:gd name="T26" fmla="*/ 174 w 312"/>
                  <a:gd name="T27" fmla="*/ 294 h 313"/>
                  <a:gd name="T28" fmla="*/ 210 w 312"/>
                  <a:gd name="T29" fmla="*/ 289 h 313"/>
                  <a:gd name="T30" fmla="*/ 243 w 312"/>
                  <a:gd name="T31" fmla="*/ 276 h 313"/>
                  <a:gd name="T32" fmla="*/ 273 w 312"/>
                  <a:gd name="T33" fmla="*/ 257 h 313"/>
                  <a:gd name="T34" fmla="*/ 296 w 312"/>
                  <a:gd name="T35" fmla="*/ 233 h 313"/>
                  <a:gd name="T36" fmla="*/ 312 w 312"/>
                  <a:gd name="T37" fmla="*/ 245 h 313"/>
                  <a:gd name="T38" fmla="*/ 285 w 312"/>
                  <a:gd name="T39" fmla="*/ 274 h 313"/>
                  <a:gd name="T40" fmla="*/ 252 w 312"/>
                  <a:gd name="T41" fmla="*/ 295 h 313"/>
                  <a:gd name="T42" fmla="*/ 214 w 312"/>
                  <a:gd name="T43" fmla="*/ 309 h 313"/>
                  <a:gd name="T44" fmla="*/ 174 w 312"/>
                  <a:gd name="T45" fmla="*/ 313 h 313"/>
                  <a:gd name="T46" fmla="*/ 156 w 312"/>
                  <a:gd name="T47" fmla="*/ 313 h 313"/>
                  <a:gd name="T48" fmla="*/ 122 w 312"/>
                  <a:gd name="T49" fmla="*/ 306 h 313"/>
                  <a:gd name="T50" fmla="*/ 91 w 312"/>
                  <a:gd name="T51" fmla="*/ 293 h 313"/>
                  <a:gd name="T52" fmla="*/ 64 w 312"/>
                  <a:gd name="T53" fmla="*/ 274 h 313"/>
                  <a:gd name="T54" fmla="*/ 40 w 312"/>
                  <a:gd name="T55" fmla="*/ 251 h 313"/>
                  <a:gd name="T56" fmla="*/ 21 w 312"/>
                  <a:gd name="T57" fmla="*/ 222 h 313"/>
                  <a:gd name="T58" fmla="*/ 8 w 312"/>
                  <a:gd name="T59" fmla="*/ 191 h 313"/>
                  <a:gd name="T60" fmla="*/ 2 w 312"/>
                  <a:gd name="T61" fmla="*/ 159 h 313"/>
                  <a:gd name="T62" fmla="*/ 0 w 312"/>
                  <a:gd name="T63" fmla="*/ 140 h 313"/>
                  <a:gd name="T64" fmla="*/ 6 w 312"/>
                  <a:gd name="T65" fmla="*/ 99 h 313"/>
                  <a:gd name="T66" fmla="*/ 19 w 312"/>
                  <a:gd name="T67" fmla="*/ 61 h 313"/>
                  <a:gd name="T68" fmla="*/ 42 w 312"/>
                  <a:gd name="T69" fmla="*/ 27 h 313"/>
                  <a:gd name="T70" fmla="*/ 71 w 312"/>
                  <a:gd name="T71" fmla="*/ 0 h 313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312"/>
                  <a:gd name="T109" fmla="*/ 0 h 313"/>
                  <a:gd name="T110" fmla="*/ 312 w 312"/>
                  <a:gd name="T111" fmla="*/ 313 h 313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312" h="313">
                    <a:moveTo>
                      <a:pt x="83" y="16"/>
                    </a:moveTo>
                    <a:lnTo>
                      <a:pt x="83" y="16"/>
                    </a:lnTo>
                    <a:lnTo>
                      <a:pt x="69" y="29"/>
                    </a:lnTo>
                    <a:lnTo>
                      <a:pt x="57" y="41"/>
                    </a:lnTo>
                    <a:lnTo>
                      <a:pt x="46" y="54"/>
                    </a:lnTo>
                    <a:lnTo>
                      <a:pt x="37" y="71"/>
                    </a:lnTo>
                    <a:lnTo>
                      <a:pt x="30" y="87"/>
                    </a:lnTo>
                    <a:lnTo>
                      <a:pt x="25" y="103"/>
                    </a:lnTo>
                    <a:lnTo>
                      <a:pt x="22" y="122"/>
                    </a:lnTo>
                    <a:lnTo>
                      <a:pt x="21" y="140"/>
                    </a:lnTo>
                    <a:lnTo>
                      <a:pt x="21" y="140"/>
                    </a:lnTo>
                    <a:lnTo>
                      <a:pt x="21" y="156"/>
                    </a:lnTo>
                    <a:lnTo>
                      <a:pt x="23" y="171"/>
                    </a:lnTo>
                    <a:lnTo>
                      <a:pt x="27" y="186"/>
                    </a:lnTo>
                    <a:lnTo>
                      <a:pt x="33" y="199"/>
                    </a:lnTo>
                    <a:lnTo>
                      <a:pt x="40" y="213"/>
                    </a:lnTo>
                    <a:lnTo>
                      <a:pt x="46" y="226"/>
                    </a:lnTo>
                    <a:lnTo>
                      <a:pt x="56" y="237"/>
                    </a:lnTo>
                    <a:lnTo>
                      <a:pt x="65" y="248"/>
                    </a:lnTo>
                    <a:lnTo>
                      <a:pt x="76" y="259"/>
                    </a:lnTo>
                    <a:lnTo>
                      <a:pt x="88" y="267"/>
                    </a:lnTo>
                    <a:lnTo>
                      <a:pt x="101" y="275"/>
                    </a:lnTo>
                    <a:lnTo>
                      <a:pt x="114" y="282"/>
                    </a:lnTo>
                    <a:lnTo>
                      <a:pt x="128" y="287"/>
                    </a:lnTo>
                    <a:lnTo>
                      <a:pt x="143" y="290"/>
                    </a:lnTo>
                    <a:lnTo>
                      <a:pt x="157" y="293"/>
                    </a:lnTo>
                    <a:lnTo>
                      <a:pt x="174" y="294"/>
                    </a:lnTo>
                    <a:lnTo>
                      <a:pt x="174" y="294"/>
                    </a:lnTo>
                    <a:lnTo>
                      <a:pt x="193" y="293"/>
                    </a:lnTo>
                    <a:lnTo>
                      <a:pt x="210" y="289"/>
                    </a:lnTo>
                    <a:lnTo>
                      <a:pt x="227" y="285"/>
                    </a:lnTo>
                    <a:lnTo>
                      <a:pt x="243" y="276"/>
                    </a:lnTo>
                    <a:lnTo>
                      <a:pt x="258" y="268"/>
                    </a:lnTo>
                    <a:lnTo>
                      <a:pt x="273" y="257"/>
                    </a:lnTo>
                    <a:lnTo>
                      <a:pt x="285" y="247"/>
                    </a:lnTo>
                    <a:lnTo>
                      <a:pt x="296" y="233"/>
                    </a:lnTo>
                    <a:lnTo>
                      <a:pt x="312" y="245"/>
                    </a:lnTo>
                    <a:lnTo>
                      <a:pt x="312" y="245"/>
                    </a:lnTo>
                    <a:lnTo>
                      <a:pt x="298" y="260"/>
                    </a:lnTo>
                    <a:lnTo>
                      <a:pt x="285" y="274"/>
                    </a:lnTo>
                    <a:lnTo>
                      <a:pt x="268" y="285"/>
                    </a:lnTo>
                    <a:lnTo>
                      <a:pt x="252" y="295"/>
                    </a:lnTo>
                    <a:lnTo>
                      <a:pt x="233" y="303"/>
                    </a:lnTo>
                    <a:lnTo>
                      <a:pt x="214" y="309"/>
                    </a:lnTo>
                    <a:lnTo>
                      <a:pt x="194" y="312"/>
                    </a:lnTo>
                    <a:lnTo>
                      <a:pt x="174" y="313"/>
                    </a:lnTo>
                    <a:lnTo>
                      <a:pt x="174" y="313"/>
                    </a:lnTo>
                    <a:lnTo>
                      <a:pt x="156" y="313"/>
                    </a:lnTo>
                    <a:lnTo>
                      <a:pt x="138" y="310"/>
                    </a:lnTo>
                    <a:lnTo>
                      <a:pt x="122" y="306"/>
                    </a:lnTo>
                    <a:lnTo>
                      <a:pt x="106" y="299"/>
                    </a:lnTo>
                    <a:lnTo>
                      <a:pt x="91" y="293"/>
                    </a:lnTo>
                    <a:lnTo>
                      <a:pt x="76" y="285"/>
                    </a:lnTo>
                    <a:lnTo>
                      <a:pt x="64" y="274"/>
                    </a:lnTo>
                    <a:lnTo>
                      <a:pt x="52" y="263"/>
                    </a:lnTo>
                    <a:lnTo>
                      <a:pt x="40" y="251"/>
                    </a:lnTo>
                    <a:lnTo>
                      <a:pt x="30" y="237"/>
                    </a:lnTo>
                    <a:lnTo>
                      <a:pt x="21" y="222"/>
                    </a:lnTo>
                    <a:lnTo>
                      <a:pt x="14" y="207"/>
                    </a:lnTo>
                    <a:lnTo>
                      <a:pt x="8" y="191"/>
                    </a:lnTo>
                    <a:lnTo>
                      <a:pt x="4" y="175"/>
                    </a:lnTo>
                    <a:lnTo>
                      <a:pt x="2" y="159"/>
                    </a:lnTo>
                    <a:lnTo>
                      <a:pt x="0" y="140"/>
                    </a:lnTo>
                    <a:lnTo>
                      <a:pt x="0" y="140"/>
                    </a:lnTo>
                    <a:lnTo>
                      <a:pt x="2" y="119"/>
                    </a:lnTo>
                    <a:lnTo>
                      <a:pt x="6" y="99"/>
                    </a:lnTo>
                    <a:lnTo>
                      <a:pt x="11" y="79"/>
                    </a:lnTo>
                    <a:lnTo>
                      <a:pt x="19" y="61"/>
                    </a:lnTo>
                    <a:lnTo>
                      <a:pt x="30" y="44"/>
                    </a:lnTo>
                    <a:lnTo>
                      <a:pt x="42" y="27"/>
                    </a:lnTo>
                    <a:lnTo>
                      <a:pt x="56" y="14"/>
                    </a:lnTo>
                    <a:lnTo>
                      <a:pt x="71" y="0"/>
                    </a:lnTo>
                    <a:lnTo>
                      <a:pt x="83" y="16"/>
                    </a:lnTo>
                    <a:close/>
                  </a:path>
                </a:pathLst>
              </a:cu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zh-CN">
                  <a:solidFill>
                    <a:srgbClr val="000000"/>
                  </a:solidFill>
                  <a:latin typeface="Impact" pitchFamily="34" charset="0"/>
                  <a:ea typeface="微软雅黑" pitchFamily="34" charset="-122"/>
                  <a:sym typeface="Impact" pitchFamily="34" charset="0"/>
                </a:endParaRPr>
              </a:p>
            </p:txBody>
          </p:sp>
          <p:sp>
            <p:nvSpPr>
              <p:cNvPr id="100" name="Freeform 135"/>
              <p:cNvSpPr>
                <a:spLocks noEditPoints="1" noChangeArrowheads="1"/>
              </p:cNvSpPr>
              <p:nvPr/>
            </p:nvSpPr>
            <p:spPr bwMode="auto">
              <a:xfrm>
                <a:off x="53975" y="9525"/>
                <a:ext cx="436563" cy="434975"/>
              </a:xfrm>
              <a:custGeom>
                <a:avLst/>
                <a:gdLst>
                  <a:gd name="T0" fmla="*/ 152 w 275"/>
                  <a:gd name="T1" fmla="*/ 1 h 274"/>
                  <a:gd name="T2" fmla="*/ 191 w 275"/>
                  <a:gd name="T3" fmla="*/ 10 h 274"/>
                  <a:gd name="T4" fmla="*/ 225 w 275"/>
                  <a:gd name="T5" fmla="*/ 32 h 274"/>
                  <a:gd name="T6" fmla="*/ 252 w 275"/>
                  <a:gd name="T7" fmla="*/ 61 h 274"/>
                  <a:gd name="T8" fmla="*/ 268 w 275"/>
                  <a:gd name="T9" fmla="*/ 97 h 274"/>
                  <a:gd name="T10" fmla="*/ 275 w 275"/>
                  <a:gd name="T11" fmla="*/ 138 h 274"/>
                  <a:gd name="T12" fmla="*/ 272 w 275"/>
                  <a:gd name="T13" fmla="*/ 165 h 274"/>
                  <a:gd name="T14" fmla="*/ 259 w 275"/>
                  <a:gd name="T15" fmla="*/ 203 h 274"/>
                  <a:gd name="T16" fmla="*/ 234 w 275"/>
                  <a:gd name="T17" fmla="*/ 235 h 274"/>
                  <a:gd name="T18" fmla="*/ 203 w 275"/>
                  <a:gd name="T19" fmla="*/ 258 h 274"/>
                  <a:gd name="T20" fmla="*/ 165 w 275"/>
                  <a:gd name="T21" fmla="*/ 272 h 274"/>
                  <a:gd name="T22" fmla="*/ 137 w 275"/>
                  <a:gd name="T23" fmla="*/ 274 h 274"/>
                  <a:gd name="T24" fmla="*/ 137 w 275"/>
                  <a:gd name="T25" fmla="*/ 269 h 274"/>
                  <a:gd name="T26" fmla="*/ 164 w 275"/>
                  <a:gd name="T27" fmla="*/ 266 h 274"/>
                  <a:gd name="T28" fmla="*/ 201 w 275"/>
                  <a:gd name="T29" fmla="*/ 253 h 274"/>
                  <a:gd name="T30" fmla="*/ 230 w 275"/>
                  <a:gd name="T31" fmla="*/ 230 h 274"/>
                  <a:gd name="T32" fmla="*/ 253 w 275"/>
                  <a:gd name="T33" fmla="*/ 200 h 274"/>
                  <a:gd name="T34" fmla="*/ 266 w 275"/>
                  <a:gd name="T35" fmla="*/ 163 h 274"/>
                  <a:gd name="T36" fmla="*/ 268 w 275"/>
                  <a:gd name="T37" fmla="*/ 138 h 274"/>
                  <a:gd name="T38" fmla="*/ 263 w 275"/>
                  <a:gd name="T39" fmla="*/ 98 h 274"/>
                  <a:gd name="T40" fmla="*/ 247 w 275"/>
                  <a:gd name="T41" fmla="*/ 65 h 274"/>
                  <a:gd name="T42" fmla="*/ 221 w 275"/>
                  <a:gd name="T43" fmla="*/ 36 h 274"/>
                  <a:gd name="T44" fmla="*/ 188 w 275"/>
                  <a:gd name="T45" fmla="*/ 17 h 274"/>
                  <a:gd name="T46" fmla="*/ 151 w 275"/>
                  <a:gd name="T47" fmla="*/ 8 h 274"/>
                  <a:gd name="T48" fmla="*/ 137 w 275"/>
                  <a:gd name="T49" fmla="*/ 0 h 274"/>
                  <a:gd name="T50" fmla="*/ 137 w 275"/>
                  <a:gd name="T51" fmla="*/ 274 h 274"/>
                  <a:gd name="T52" fmla="*/ 96 w 275"/>
                  <a:gd name="T53" fmla="*/ 269 h 274"/>
                  <a:gd name="T54" fmla="*/ 61 w 275"/>
                  <a:gd name="T55" fmla="*/ 251 h 274"/>
                  <a:gd name="T56" fmla="*/ 31 w 275"/>
                  <a:gd name="T57" fmla="*/ 224 h 274"/>
                  <a:gd name="T58" fmla="*/ 11 w 275"/>
                  <a:gd name="T59" fmla="*/ 191 h 274"/>
                  <a:gd name="T60" fmla="*/ 2 w 275"/>
                  <a:gd name="T61" fmla="*/ 151 h 274"/>
                  <a:gd name="T62" fmla="*/ 2 w 275"/>
                  <a:gd name="T63" fmla="*/ 123 h 274"/>
                  <a:gd name="T64" fmla="*/ 11 w 275"/>
                  <a:gd name="T65" fmla="*/ 84 h 274"/>
                  <a:gd name="T66" fmla="*/ 31 w 275"/>
                  <a:gd name="T67" fmla="*/ 50 h 274"/>
                  <a:gd name="T68" fmla="*/ 61 w 275"/>
                  <a:gd name="T69" fmla="*/ 24 h 274"/>
                  <a:gd name="T70" fmla="*/ 96 w 275"/>
                  <a:gd name="T71" fmla="*/ 6 h 274"/>
                  <a:gd name="T72" fmla="*/ 137 w 275"/>
                  <a:gd name="T73" fmla="*/ 0 h 274"/>
                  <a:gd name="T74" fmla="*/ 125 w 275"/>
                  <a:gd name="T75" fmla="*/ 8 h 274"/>
                  <a:gd name="T76" fmla="*/ 87 w 275"/>
                  <a:gd name="T77" fmla="*/ 17 h 274"/>
                  <a:gd name="T78" fmla="*/ 54 w 275"/>
                  <a:gd name="T79" fmla="*/ 36 h 274"/>
                  <a:gd name="T80" fmla="*/ 29 w 275"/>
                  <a:gd name="T81" fmla="*/ 65 h 274"/>
                  <a:gd name="T82" fmla="*/ 12 w 275"/>
                  <a:gd name="T83" fmla="*/ 98 h 274"/>
                  <a:gd name="T84" fmla="*/ 7 w 275"/>
                  <a:gd name="T85" fmla="*/ 138 h 274"/>
                  <a:gd name="T86" fmla="*/ 10 w 275"/>
                  <a:gd name="T87" fmla="*/ 163 h 274"/>
                  <a:gd name="T88" fmla="*/ 22 w 275"/>
                  <a:gd name="T89" fmla="*/ 200 h 274"/>
                  <a:gd name="T90" fmla="*/ 45 w 275"/>
                  <a:gd name="T91" fmla="*/ 230 h 274"/>
                  <a:gd name="T92" fmla="*/ 75 w 275"/>
                  <a:gd name="T93" fmla="*/ 253 h 274"/>
                  <a:gd name="T94" fmla="*/ 111 w 275"/>
                  <a:gd name="T95" fmla="*/ 266 h 274"/>
                  <a:gd name="T96" fmla="*/ 137 w 275"/>
                  <a:gd name="T97" fmla="*/ 274 h 274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275"/>
                  <a:gd name="T148" fmla="*/ 0 h 274"/>
                  <a:gd name="T149" fmla="*/ 275 w 275"/>
                  <a:gd name="T150" fmla="*/ 274 h 274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275" h="274">
                    <a:moveTo>
                      <a:pt x="137" y="0"/>
                    </a:moveTo>
                    <a:lnTo>
                      <a:pt x="137" y="0"/>
                    </a:lnTo>
                    <a:lnTo>
                      <a:pt x="152" y="1"/>
                    </a:lnTo>
                    <a:lnTo>
                      <a:pt x="165" y="2"/>
                    </a:lnTo>
                    <a:lnTo>
                      <a:pt x="179" y="6"/>
                    </a:lnTo>
                    <a:lnTo>
                      <a:pt x="191" y="10"/>
                    </a:lnTo>
                    <a:lnTo>
                      <a:pt x="203" y="17"/>
                    </a:lnTo>
                    <a:lnTo>
                      <a:pt x="214" y="24"/>
                    </a:lnTo>
                    <a:lnTo>
                      <a:pt x="225" y="32"/>
                    </a:lnTo>
                    <a:lnTo>
                      <a:pt x="234" y="40"/>
                    </a:lnTo>
                    <a:lnTo>
                      <a:pt x="244" y="50"/>
                    </a:lnTo>
                    <a:lnTo>
                      <a:pt x="252" y="61"/>
                    </a:lnTo>
                    <a:lnTo>
                      <a:pt x="259" y="71"/>
                    </a:lnTo>
                    <a:lnTo>
                      <a:pt x="264" y="84"/>
                    </a:lnTo>
                    <a:lnTo>
                      <a:pt x="268" y="97"/>
                    </a:lnTo>
                    <a:lnTo>
                      <a:pt x="272" y="109"/>
                    </a:lnTo>
                    <a:lnTo>
                      <a:pt x="274" y="123"/>
                    </a:lnTo>
                    <a:lnTo>
                      <a:pt x="275" y="138"/>
                    </a:lnTo>
                    <a:lnTo>
                      <a:pt x="275" y="138"/>
                    </a:lnTo>
                    <a:lnTo>
                      <a:pt x="274" y="151"/>
                    </a:lnTo>
                    <a:lnTo>
                      <a:pt x="272" y="165"/>
                    </a:lnTo>
                    <a:lnTo>
                      <a:pt x="268" y="178"/>
                    </a:lnTo>
                    <a:lnTo>
                      <a:pt x="264" y="191"/>
                    </a:lnTo>
                    <a:lnTo>
                      <a:pt x="259" y="203"/>
                    </a:lnTo>
                    <a:lnTo>
                      <a:pt x="252" y="215"/>
                    </a:lnTo>
                    <a:lnTo>
                      <a:pt x="244" y="224"/>
                    </a:lnTo>
                    <a:lnTo>
                      <a:pt x="234" y="235"/>
                    </a:lnTo>
                    <a:lnTo>
                      <a:pt x="225" y="243"/>
                    </a:lnTo>
                    <a:lnTo>
                      <a:pt x="214" y="251"/>
                    </a:lnTo>
                    <a:lnTo>
                      <a:pt x="203" y="258"/>
                    </a:lnTo>
                    <a:lnTo>
                      <a:pt x="191" y="264"/>
                    </a:lnTo>
                    <a:lnTo>
                      <a:pt x="179" y="269"/>
                    </a:lnTo>
                    <a:lnTo>
                      <a:pt x="165" y="272"/>
                    </a:lnTo>
                    <a:lnTo>
                      <a:pt x="152" y="274"/>
                    </a:lnTo>
                    <a:lnTo>
                      <a:pt x="137" y="274"/>
                    </a:lnTo>
                    <a:lnTo>
                      <a:pt x="137" y="274"/>
                    </a:lnTo>
                    <a:lnTo>
                      <a:pt x="137" y="269"/>
                    </a:lnTo>
                    <a:lnTo>
                      <a:pt x="137" y="269"/>
                    </a:lnTo>
                    <a:lnTo>
                      <a:pt x="137" y="269"/>
                    </a:lnTo>
                    <a:lnTo>
                      <a:pt x="137" y="269"/>
                    </a:lnTo>
                    <a:lnTo>
                      <a:pt x="151" y="268"/>
                    </a:lnTo>
                    <a:lnTo>
                      <a:pt x="164" y="266"/>
                    </a:lnTo>
                    <a:lnTo>
                      <a:pt x="176" y="262"/>
                    </a:lnTo>
                    <a:lnTo>
                      <a:pt x="188" y="258"/>
                    </a:lnTo>
                    <a:lnTo>
                      <a:pt x="201" y="253"/>
                    </a:lnTo>
                    <a:lnTo>
                      <a:pt x="211" y="246"/>
                    </a:lnTo>
                    <a:lnTo>
                      <a:pt x="221" y="238"/>
                    </a:lnTo>
                    <a:lnTo>
                      <a:pt x="230" y="230"/>
                    </a:lnTo>
                    <a:lnTo>
                      <a:pt x="239" y="220"/>
                    </a:lnTo>
                    <a:lnTo>
                      <a:pt x="247" y="211"/>
                    </a:lnTo>
                    <a:lnTo>
                      <a:pt x="253" y="200"/>
                    </a:lnTo>
                    <a:lnTo>
                      <a:pt x="259" y="188"/>
                    </a:lnTo>
                    <a:lnTo>
                      <a:pt x="263" y="177"/>
                    </a:lnTo>
                    <a:lnTo>
                      <a:pt x="266" y="163"/>
                    </a:lnTo>
                    <a:lnTo>
                      <a:pt x="268" y="151"/>
                    </a:lnTo>
                    <a:lnTo>
                      <a:pt x="268" y="138"/>
                    </a:lnTo>
                    <a:lnTo>
                      <a:pt x="268" y="138"/>
                    </a:lnTo>
                    <a:lnTo>
                      <a:pt x="268" y="124"/>
                    </a:lnTo>
                    <a:lnTo>
                      <a:pt x="266" y="111"/>
                    </a:lnTo>
                    <a:lnTo>
                      <a:pt x="263" y="98"/>
                    </a:lnTo>
                    <a:lnTo>
                      <a:pt x="259" y="86"/>
                    </a:lnTo>
                    <a:lnTo>
                      <a:pt x="253" y="75"/>
                    </a:lnTo>
                    <a:lnTo>
                      <a:pt x="247" y="65"/>
                    </a:lnTo>
                    <a:lnTo>
                      <a:pt x="239" y="54"/>
                    </a:lnTo>
                    <a:lnTo>
                      <a:pt x="230" y="44"/>
                    </a:lnTo>
                    <a:lnTo>
                      <a:pt x="221" y="36"/>
                    </a:lnTo>
                    <a:lnTo>
                      <a:pt x="211" y="29"/>
                    </a:lnTo>
                    <a:lnTo>
                      <a:pt x="201" y="23"/>
                    </a:lnTo>
                    <a:lnTo>
                      <a:pt x="188" y="17"/>
                    </a:lnTo>
                    <a:lnTo>
                      <a:pt x="176" y="12"/>
                    </a:lnTo>
                    <a:lnTo>
                      <a:pt x="164" y="9"/>
                    </a:lnTo>
                    <a:lnTo>
                      <a:pt x="151" y="8"/>
                    </a:lnTo>
                    <a:lnTo>
                      <a:pt x="137" y="6"/>
                    </a:lnTo>
                    <a:lnTo>
                      <a:pt x="137" y="6"/>
                    </a:lnTo>
                    <a:lnTo>
                      <a:pt x="137" y="0"/>
                    </a:lnTo>
                    <a:lnTo>
                      <a:pt x="137" y="0"/>
                    </a:lnTo>
                    <a:close/>
                    <a:moveTo>
                      <a:pt x="137" y="274"/>
                    </a:moveTo>
                    <a:lnTo>
                      <a:pt x="137" y="274"/>
                    </a:lnTo>
                    <a:lnTo>
                      <a:pt x="123" y="274"/>
                    </a:lnTo>
                    <a:lnTo>
                      <a:pt x="110" y="272"/>
                    </a:lnTo>
                    <a:lnTo>
                      <a:pt x="96" y="269"/>
                    </a:lnTo>
                    <a:lnTo>
                      <a:pt x="84" y="264"/>
                    </a:lnTo>
                    <a:lnTo>
                      <a:pt x="72" y="258"/>
                    </a:lnTo>
                    <a:lnTo>
                      <a:pt x="61" y="251"/>
                    </a:lnTo>
                    <a:lnTo>
                      <a:pt x="50" y="243"/>
                    </a:lnTo>
                    <a:lnTo>
                      <a:pt x="41" y="235"/>
                    </a:lnTo>
                    <a:lnTo>
                      <a:pt x="31" y="224"/>
                    </a:lnTo>
                    <a:lnTo>
                      <a:pt x="23" y="215"/>
                    </a:lnTo>
                    <a:lnTo>
                      <a:pt x="16" y="203"/>
                    </a:lnTo>
                    <a:lnTo>
                      <a:pt x="11" y="191"/>
                    </a:lnTo>
                    <a:lnTo>
                      <a:pt x="7" y="178"/>
                    </a:lnTo>
                    <a:lnTo>
                      <a:pt x="3" y="165"/>
                    </a:lnTo>
                    <a:lnTo>
                      <a:pt x="2" y="151"/>
                    </a:lnTo>
                    <a:lnTo>
                      <a:pt x="0" y="138"/>
                    </a:lnTo>
                    <a:lnTo>
                      <a:pt x="0" y="138"/>
                    </a:lnTo>
                    <a:lnTo>
                      <a:pt x="2" y="123"/>
                    </a:lnTo>
                    <a:lnTo>
                      <a:pt x="3" y="109"/>
                    </a:lnTo>
                    <a:lnTo>
                      <a:pt x="7" y="97"/>
                    </a:lnTo>
                    <a:lnTo>
                      <a:pt x="11" y="84"/>
                    </a:lnTo>
                    <a:lnTo>
                      <a:pt x="16" y="71"/>
                    </a:lnTo>
                    <a:lnTo>
                      <a:pt x="23" y="61"/>
                    </a:lnTo>
                    <a:lnTo>
                      <a:pt x="31" y="50"/>
                    </a:lnTo>
                    <a:lnTo>
                      <a:pt x="41" y="40"/>
                    </a:lnTo>
                    <a:lnTo>
                      <a:pt x="50" y="32"/>
                    </a:lnTo>
                    <a:lnTo>
                      <a:pt x="61" y="24"/>
                    </a:lnTo>
                    <a:lnTo>
                      <a:pt x="72" y="17"/>
                    </a:lnTo>
                    <a:lnTo>
                      <a:pt x="84" y="10"/>
                    </a:lnTo>
                    <a:lnTo>
                      <a:pt x="96" y="6"/>
                    </a:lnTo>
                    <a:lnTo>
                      <a:pt x="110" y="2"/>
                    </a:lnTo>
                    <a:lnTo>
                      <a:pt x="123" y="1"/>
                    </a:lnTo>
                    <a:lnTo>
                      <a:pt x="137" y="0"/>
                    </a:lnTo>
                    <a:lnTo>
                      <a:pt x="137" y="6"/>
                    </a:lnTo>
                    <a:lnTo>
                      <a:pt x="137" y="6"/>
                    </a:lnTo>
                    <a:lnTo>
                      <a:pt x="125" y="8"/>
                    </a:lnTo>
                    <a:lnTo>
                      <a:pt x="111" y="9"/>
                    </a:lnTo>
                    <a:lnTo>
                      <a:pt x="99" y="12"/>
                    </a:lnTo>
                    <a:lnTo>
                      <a:pt x="87" y="17"/>
                    </a:lnTo>
                    <a:lnTo>
                      <a:pt x="75" y="23"/>
                    </a:lnTo>
                    <a:lnTo>
                      <a:pt x="64" y="29"/>
                    </a:lnTo>
                    <a:lnTo>
                      <a:pt x="54" y="36"/>
                    </a:lnTo>
                    <a:lnTo>
                      <a:pt x="45" y="44"/>
                    </a:lnTo>
                    <a:lnTo>
                      <a:pt x="37" y="54"/>
                    </a:lnTo>
                    <a:lnTo>
                      <a:pt x="29" y="65"/>
                    </a:lnTo>
                    <a:lnTo>
                      <a:pt x="22" y="75"/>
                    </a:lnTo>
                    <a:lnTo>
                      <a:pt x="16" y="86"/>
                    </a:lnTo>
                    <a:lnTo>
                      <a:pt x="12" y="98"/>
                    </a:lnTo>
                    <a:lnTo>
                      <a:pt x="10" y="111"/>
                    </a:lnTo>
                    <a:lnTo>
                      <a:pt x="7" y="124"/>
                    </a:lnTo>
                    <a:lnTo>
                      <a:pt x="7" y="138"/>
                    </a:lnTo>
                    <a:lnTo>
                      <a:pt x="7" y="138"/>
                    </a:lnTo>
                    <a:lnTo>
                      <a:pt x="7" y="151"/>
                    </a:lnTo>
                    <a:lnTo>
                      <a:pt x="10" y="163"/>
                    </a:lnTo>
                    <a:lnTo>
                      <a:pt x="12" y="177"/>
                    </a:lnTo>
                    <a:lnTo>
                      <a:pt x="16" y="188"/>
                    </a:lnTo>
                    <a:lnTo>
                      <a:pt x="22" y="200"/>
                    </a:lnTo>
                    <a:lnTo>
                      <a:pt x="29" y="211"/>
                    </a:lnTo>
                    <a:lnTo>
                      <a:pt x="37" y="220"/>
                    </a:lnTo>
                    <a:lnTo>
                      <a:pt x="45" y="230"/>
                    </a:lnTo>
                    <a:lnTo>
                      <a:pt x="54" y="238"/>
                    </a:lnTo>
                    <a:lnTo>
                      <a:pt x="64" y="246"/>
                    </a:lnTo>
                    <a:lnTo>
                      <a:pt x="75" y="253"/>
                    </a:lnTo>
                    <a:lnTo>
                      <a:pt x="87" y="258"/>
                    </a:lnTo>
                    <a:lnTo>
                      <a:pt x="99" y="262"/>
                    </a:lnTo>
                    <a:lnTo>
                      <a:pt x="111" y="266"/>
                    </a:lnTo>
                    <a:lnTo>
                      <a:pt x="125" y="268"/>
                    </a:lnTo>
                    <a:lnTo>
                      <a:pt x="137" y="269"/>
                    </a:lnTo>
                    <a:lnTo>
                      <a:pt x="137" y="274"/>
                    </a:lnTo>
                    <a:close/>
                  </a:path>
                </a:pathLst>
              </a:cu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zh-CN">
                  <a:solidFill>
                    <a:srgbClr val="000000"/>
                  </a:solidFill>
                  <a:latin typeface="Impact" pitchFamily="34" charset="0"/>
                  <a:ea typeface="微软雅黑" pitchFamily="34" charset="-122"/>
                  <a:sym typeface="Impact" pitchFamily="34" charset="0"/>
                </a:endParaRPr>
              </a:p>
            </p:txBody>
          </p:sp>
          <p:sp>
            <p:nvSpPr>
              <p:cNvPr id="101" name="Freeform 136"/>
              <p:cNvSpPr>
                <a:spLocks noChangeArrowheads="1"/>
              </p:cNvSpPr>
              <p:nvPr/>
            </p:nvSpPr>
            <p:spPr bwMode="auto">
              <a:xfrm>
                <a:off x="47625" y="17463"/>
                <a:ext cx="434975" cy="423863"/>
              </a:xfrm>
              <a:custGeom>
                <a:avLst/>
                <a:gdLst>
                  <a:gd name="T0" fmla="*/ 199 w 274"/>
                  <a:gd name="T1" fmla="*/ 18 h 267"/>
                  <a:gd name="T2" fmla="*/ 203 w 274"/>
                  <a:gd name="T3" fmla="*/ 37 h 267"/>
                  <a:gd name="T4" fmla="*/ 214 w 274"/>
                  <a:gd name="T5" fmla="*/ 35 h 267"/>
                  <a:gd name="T6" fmla="*/ 221 w 274"/>
                  <a:gd name="T7" fmla="*/ 43 h 267"/>
                  <a:gd name="T8" fmla="*/ 238 w 274"/>
                  <a:gd name="T9" fmla="*/ 56 h 267"/>
                  <a:gd name="T10" fmla="*/ 257 w 274"/>
                  <a:gd name="T11" fmla="*/ 80 h 267"/>
                  <a:gd name="T12" fmla="*/ 251 w 274"/>
                  <a:gd name="T13" fmla="*/ 91 h 267"/>
                  <a:gd name="T14" fmla="*/ 256 w 274"/>
                  <a:gd name="T15" fmla="*/ 93 h 267"/>
                  <a:gd name="T16" fmla="*/ 262 w 274"/>
                  <a:gd name="T17" fmla="*/ 85 h 267"/>
                  <a:gd name="T18" fmla="*/ 264 w 274"/>
                  <a:gd name="T19" fmla="*/ 93 h 267"/>
                  <a:gd name="T20" fmla="*/ 259 w 274"/>
                  <a:gd name="T21" fmla="*/ 110 h 267"/>
                  <a:gd name="T22" fmla="*/ 247 w 274"/>
                  <a:gd name="T23" fmla="*/ 112 h 267"/>
                  <a:gd name="T24" fmla="*/ 232 w 274"/>
                  <a:gd name="T25" fmla="*/ 127 h 267"/>
                  <a:gd name="T26" fmla="*/ 220 w 274"/>
                  <a:gd name="T27" fmla="*/ 141 h 267"/>
                  <a:gd name="T28" fmla="*/ 202 w 274"/>
                  <a:gd name="T29" fmla="*/ 154 h 267"/>
                  <a:gd name="T30" fmla="*/ 209 w 274"/>
                  <a:gd name="T31" fmla="*/ 183 h 267"/>
                  <a:gd name="T32" fmla="*/ 218 w 274"/>
                  <a:gd name="T33" fmla="*/ 214 h 267"/>
                  <a:gd name="T34" fmla="*/ 210 w 274"/>
                  <a:gd name="T35" fmla="*/ 237 h 267"/>
                  <a:gd name="T36" fmla="*/ 226 w 274"/>
                  <a:gd name="T37" fmla="*/ 228 h 267"/>
                  <a:gd name="T38" fmla="*/ 247 w 274"/>
                  <a:gd name="T39" fmla="*/ 192 h 267"/>
                  <a:gd name="T40" fmla="*/ 264 w 274"/>
                  <a:gd name="T41" fmla="*/ 141 h 267"/>
                  <a:gd name="T42" fmla="*/ 274 w 274"/>
                  <a:gd name="T43" fmla="*/ 115 h 267"/>
                  <a:gd name="T44" fmla="*/ 155 w 274"/>
                  <a:gd name="T45" fmla="*/ 267 h 267"/>
                  <a:gd name="T46" fmla="*/ 178 w 274"/>
                  <a:gd name="T47" fmla="*/ 246 h 267"/>
                  <a:gd name="T48" fmla="*/ 153 w 274"/>
                  <a:gd name="T49" fmla="*/ 245 h 267"/>
                  <a:gd name="T50" fmla="*/ 145 w 274"/>
                  <a:gd name="T51" fmla="*/ 252 h 267"/>
                  <a:gd name="T52" fmla="*/ 125 w 274"/>
                  <a:gd name="T53" fmla="*/ 248 h 267"/>
                  <a:gd name="T54" fmla="*/ 99 w 274"/>
                  <a:gd name="T55" fmla="*/ 249 h 267"/>
                  <a:gd name="T56" fmla="*/ 121 w 274"/>
                  <a:gd name="T57" fmla="*/ 267 h 267"/>
                  <a:gd name="T58" fmla="*/ 0 w 274"/>
                  <a:gd name="T59" fmla="*/ 129 h 267"/>
                  <a:gd name="T60" fmla="*/ 62 w 274"/>
                  <a:gd name="T61" fmla="*/ 26 h 267"/>
                  <a:gd name="T62" fmla="*/ 19 w 274"/>
                  <a:gd name="T63" fmla="*/ 87 h 267"/>
                  <a:gd name="T64" fmla="*/ 31 w 274"/>
                  <a:gd name="T65" fmla="*/ 84 h 267"/>
                  <a:gd name="T66" fmla="*/ 50 w 274"/>
                  <a:gd name="T67" fmla="*/ 91 h 267"/>
                  <a:gd name="T68" fmla="*/ 60 w 274"/>
                  <a:gd name="T69" fmla="*/ 88 h 267"/>
                  <a:gd name="T70" fmla="*/ 46 w 274"/>
                  <a:gd name="T71" fmla="*/ 106 h 267"/>
                  <a:gd name="T72" fmla="*/ 35 w 274"/>
                  <a:gd name="T73" fmla="*/ 122 h 267"/>
                  <a:gd name="T74" fmla="*/ 45 w 274"/>
                  <a:gd name="T75" fmla="*/ 157 h 267"/>
                  <a:gd name="T76" fmla="*/ 54 w 274"/>
                  <a:gd name="T77" fmla="*/ 180 h 267"/>
                  <a:gd name="T78" fmla="*/ 87 w 274"/>
                  <a:gd name="T79" fmla="*/ 210 h 267"/>
                  <a:gd name="T80" fmla="*/ 95 w 274"/>
                  <a:gd name="T81" fmla="*/ 188 h 267"/>
                  <a:gd name="T82" fmla="*/ 98 w 274"/>
                  <a:gd name="T83" fmla="*/ 169 h 267"/>
                  <a:gd name="T84" fmla="*/ 104 w 274"/>
                  <a:gd name="T85" fmla="*/ 137 h 267"/>
                  <a:gd name="T86" fmla="*/ 117 w 274"/>
                  <a:gd name="T87" fmla="*/ 122 h 267"/>
                  <a:gd name="T88" fmla="*/ 152 w 274"/>
                  <a:gd name="T89" fmla="*/ 125 h 267"/>
                  <a:gd name="T90" fmla="*/ 165 w 274"/>
                  <a:gd name="T91" fmla="*/ 106 h 267"/>
                  <a:gd name="T92" fmla="*/ 161 w 274"/>
                  <a:gd name="T93" fmla="*/ 81 h 267"/>
                  <a:gd name="T94" fmla="*/ 134 w 274"/>
                  <a:gd name="T95" fmla="*/ 58 h 267"/>
                  <a:gd name="T96" fmla="*/ 111 w 274"/>
                  <a:gd name="T97" fmla="*/ 57 h 267"/>
                  <a:gd name="T98" fmla="*/ 92 w 274"/>
                  <a:gd name="T99" fmla="*/ 68 h 267"/>
                  <a:gd name="T100" fmla="*/ 69 w 274"/>
                  <a:gd name="T101" fmla="*/ 64 h 267"/>
                  <a:gd name="T102" fmla="*/ 73 w 274"/>
                  <a:gd name="T103" fmla="*/ 56 h 267"/>
                  <a:gd name="T104" fmla="*/ 80 w 274"/>
                  <a:gd name="T105" fmla="*/ 45 h 267"/>
                  <a:gd name="T106" fmla="*/ 81 w 274"/>
                  <a:gd name="T107" fmla="*/ 38 h 267"/>
                  <a:gd name="T108" fmla="*/ 96 w 274"/>
                  <a:gd name="T109" fmla="*/ 49 h 267"/>
                  <a:gd name="T110" fmla="*/ 119 w 274"/>
                  <a:gd name="T111" fmla="*/ 47 h 267"/>
                  <a:gd name="T112" fmla="*/ 137 w 274"/>
                  <a:gd name="T113" fmla="*/ 45 h 267"/>
                  <a:gd name="T114" fmla="*/ 141 w 274"/>
                  <a:gd name="T115" fmla="*/ 28 h 267"/>
                  <a:gd name="T116" fmla="*/ 161 w 274"/>
                  <a:gd name="T117" fmla="*/ 22 h 267"/>
                  <a:gd name="T118" fmla="*/ 132 w 274"/>
                  <a:gd name="T119" fmla="*/ 8 h 267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274"/>
                  <a:gd name="T181" fmla="*/ 0 h 267"/>
                  <a:gd name="T182" fmla="*/ 274 w 274"/>
                  <a:gd name="T183" fmla="*/ 267 h 267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274" h="267">
                    <a:moveTo>
                      <a:pt x="161" y="1"/>
                    </a:moveTo>
                    <a:lnTo>
                      <a:pt x="161" y="1"/>
                    </a:lnTo>
                    <a:lnTo>
                      <a:pt x="169" y="3"/>
                    </a:lnTo>
                    <a:lnTo>
                      <a:pt x="178" y="5"/>
                    </a:lnTo>
                    <a:lnTo>
                      <a:pt x="188" y="8"/>
                    </a:lnTo>
                    <a:lnTo>
                      <a:pt x="201" y="14"/>
                    </a:lnTo>
                    <a:lnTo>
                      <a:pt x="214" y="22"/>
                    </a:lnTo>
                    <a:lnTo>
                      <a:pt x="226" y="31"/>
                    </a:lnTo>
                    <a:lnTo>
                      <a:pt x="238" y="43"/>
                    </a:lnTo>
                    <a:lnTo>
                      <a:pt x="238" y="43"/>
                    </a:lnTo>
                    <a:lnTo>
                      <a:pt x="234" y="39"/>
                    </a:lnTo>
                    <a:lnTo>
                      <a:pt x="225" y="31"/>
                    </a:lnTo>
                    <a:lnTo>
                      <a:pt x="213" y="22"/>
                    </a:lnTo>
                    <a:lnTo>
                      <a:pt x="206" y="19"/>
                    </a:lnTo>
                    <a:lnTo>
                      <a:pt x="199" y="18"/>
                    </a:lnTo>
                    <a:lnTo>
                      <a:pt x="197" y="19"/>
                    </a:lnTo>
                    <a:lnTo>
                      <a:pt x="197" y="19"/>
                    </a:lnTo>
                    <a:lnTo>
                      <a:pt x="198" y="22"/>
                    </a:lnTo>
                    <a:lnTo>
                      <a:pt x="198" y="22"/>
                    </a:lnTo>
                    <a:lnTo>
                      <a:pt x="199" y="24"/>
                    </a:lnTo>
                    <a:lnTo>
                      <a:pt x="199" y="24"/>
                    </a:lnTo>
                    <a:lnTo>
                      <a:pt x="199" y="27"/>
                    </a:lnTo>
                    <a:lnTo>
                      <a:pt x="201" y="30"/>
                    </a:lnTo>
                    <a:lnTo>
                      <a:pt x="201" y="30"/>
                    </a:lnTo>
                    <a:lnTo>
                      <a:pt x="202" y="30"/>
                    </a:lnTo>
                    <a:lnTo>
                      <a:pt x="202" y="30"/>
                    </a:lnTo>
                    <a:lnTo>
                      <a:pt x="203" y="33"/>
                    </a:lnTo>
                    <a:lnTo>
                      <a:pt x="203" y="33"/>
                    </a:lnTo>
                    <a:lnTo>
                      <a:pt x="203" y="34"/>
                    </a:lnTo>
                    <a:lnTo>
                      <a:pt x="203" y="37"/>
                    </a:lnTo>
                    <a:lnTo>
                      <a:pt x="203" y="39"/>
                    </a:lnTo>
                    <a:lnTo>
                      <a:pt x="206" y="39"/>
                    </a:lnTo>
                    <a:lnTo>
                      <a:pt x="206" y="39"/>
                    </a:lnTo>
                    <a:lnTo>
                      <a:pt x="209" y="39"/>
                    </a:lnTo>
                    <a:lnTo>
                      <a:pt x="209" y="39"/>
                    </a:lnTo>
                    <a:lnTo>
                      <a:pt x="210" y="38"/>
                    </a:lnTo>
                    <a:lnTo>
                      <a:pt x="210" y="38"/>
                    </a:lnTo>
                    <a:lnTo>
                      <a:pt x="207" y="35"/>
                    </a:lnTo>
                    <a:lnTo>
                      <a:pt x="207" y="35"/>
                    </a:lnTo>
                    <a:lnTo>
                      <a:pt x="207" y="35"/>
                    </a:lnTo>
                    <a:lnTo>
                      <a:pt x="207" y="35"/>
                    </a:lnTo>
                    <a:lnTo>
                      <a:pt x="209" y="34"/>
                    </a:lnTo>
                    <a:lnTo>
                      <a:pt x="210" y="33"/>
                    </a:lnTo>
                    <a:lnTo>
                      <a:pt x="210" y="33"/>
                    </a:lnTo>
                    <a:lnTo>
                      <a:pt x="214" y="35"/>
                    </a:lnTo>
                    <a:lnTo>
                      <a:pt x="215" y="37"/>
                    </a:lnTo>
                    <a:lnTo>
                      <a:pt x="215" y="37"/>
                    </a:lnTo>
                    <a:lnTo>
                      <a:pt x="217" y="39"/>
                    </a:lnTo>
                    <a:lnTo>
                      <a:pt x="217" y="39"/>
                    </a:lnTo>
                    <a:lnTo>
                      <a:pt x="215" y="41"/>
                    </a:lnTo>
                    <a:lnTo>
                      <a:pt x="215" y="41"/>
                    </a:lnTo>
                    <a:lnTo>
                      <a:pt x="214" y="42"/>
                    </a:lnTo>
                    <a:lnTo>
                      <a:pt x="214" y="42"/>
                    </a:lnTo>
                    <a:lnTo>
                      <a:pt x="215" y="45"/>
                    </a:lnTo>
                    <a:lnTo>
                      <a:pt x="215" y="45"/>
                    </a:lnTo>
                    <a:lnTo>
                      <a:pt x="215" y="45"/>
                    </a:lnTo>
                    <a:lnTo>
                      <a:pt x="217" y="45"/>
                    </a:lnTo>
                    <a:lnTo>
                      <a:pt x="217" y="45"/>
                    </a:lnTo>
                    <a:lnTo>
                      <a:pt x="221" y="43"/>
                    </a:lnTo>
                    <a:lnTo>
                      <a:pt x="221" y="43"/>
                    </a:lnTo>
                    <a:lnTo>
                      <a:pt x="224" y="43"/>
                    </a:lnTo>
                    <a:lnTo>
                      <a:pt x="224" y="43"/>
                    </a:lnTo>
                    <a:lnTo>
                      <a:pt x="225" y="45"/>
                    </a:lnTo>
                    <a:lnTo>
                      <a:pt x="225" y="45"/>
                    </a:lnTo>
                    <a:lnTo>
                      <a:pt x="229" y="47"/>
                    </a:lnTo>
                    <a:lnTo>
                      <a:pt x="229" y="47"/>
                    </a:lnTo>
                    <a:lnTo>
                      <a:pt x="230" y="47"/>
                    </a:lnTo>
                    <a:lnTo>
                      <a:pt x="230" y="47"/>
                    </a:lnTo>
                    <a:lnTo>
                      <a:pt x="232" y="51"/>
                    </a:lnTo>
                    <a:lnTo>
                      <a:pt x="232" y="51"/>
                    </a:lnTo>
                    <a:lnTo>
                      <a:pt x="234" y="53"/>
                    </a:lnTo>
                    <a:lnTo>
                      <a:pt x="234" y="53"/>
                    </a:lnTo>
                    <a:lnTo>
                      <a:pt x="237" y="54"/>
                    </a:lnTo>
                    <a:lnTo>
                      <a:pt x="238" y="56"/>
                    </a:lnTo>
                    <a:lnTo>
                      <a:pt x="238" y="56"/>
                    </a:lnTo>
                    <a:lnTo>
                      <a:pt x="240" y="58"/>
                    </a:lnTo>
                    <a:lnTo>
                      <a:pt x="240" y="58"/>
                    </a:lnTo>
                    <a:lnTo>
                      <a:pt x="245" y="62"/>
                    </a:lnTo>
                    <a:lnTo>
                      <a:pt x="245" y="62"/>
                    </a:lnTo>
                    <a:lnTo>
                      <a:pt x="248" y="65"/>
                    </a:lnTo>
                    <a:lnTo>
                      <a:pt x="248" y="65"/>
                    </a:lnTo>
                    <a:lnTo>
                      <a:pt x="248" y="69"/>
                    </a:lnTo>
                    <a:lnTo>
                      <a:pt x="248" y="69"/>
                    </a:lnTo>
                    <a:lnTo>
                      <a:pt x="249" y="73"/>
                    </a:lnTo>
                    <a:lnTo>
                      <a:pt x="249" y="73"/>
                    </a:lnTo>
                    <a:lnTo>
                      <a:pt x="251" y="76"/>
                    </a:lnTo>
                    <a:lnTo>
                      <a:pt x="251" y="76"/>
                    </a:lnTo>
                    <a:lnTo>
                      <a:pt x="253" y="77"/>
                    </a:lnTo>
                    <a:lnTo>
                      <a:pt x="253" y="77"/>
                    </a:lnTo>
                    <a:lnTo>
                      <a:pt x="257" y="80"/>
                    </a:lnTo>
                    <a:lnTo>
                      <a:pt x="257" y="80"/>
                    </a:lnTo>
                    <a:lnTo>
                      <a:pt x="259" y="81"/>
                    </a:lnTo>
                    <a:lnTo>
                      <a:pt x="259" y="83"/>
                    </a:lnTo>
                    <a:lnTo>
                      <a:pt x="259" y="83"/>
                    </a:lnTo>
                    <a:lnTo>
                      <a:pt x="257" y="84"/>
                    </a:lnTo>
                    <a:lnTo>
                      <a:pt x="257" y="84"/>
                    </a:lnTo>
                    <a:lnTo>
                      <a:pt x="255" y="84"/>
                    </a:lnTo>
                    <a:lnTo>
                      <a:pt x="255" y="84"/>
                    </a:lnTo>
                    <a:lnTo>
                      <a:pt x="255" y="87"/>
                    </a:lnTo>
                    <a:lnTo>
                      <a:pt x="255" y="87"/>
                    </a:lnTo>
                    <a:lnTo>
                      <a:pt x="255" y="88"/>
                    </a:lnTo>
                    <a:lnTo>
                      <a:pt x="255" y="89"/>
                    </a:lnTo>
                    <a:lnTo>
                      <a:pt x="255" y="89"/>
                    </a:lnTo>
                    <a:lnTo>
                      <a:pt x="252" y="91"/>
                    </a:lnTo>
                    <a:lnTo>
                      <a:pt x="251" y="91"/>
                    </a:lnTo>
                    <a:lnTo>
                      <a:pt x="248" y="92"/>
                    </a:lnTo>
                    <a:lnTo>
                      <a:pt x="247" y="93"/>
                    </a:lnTo>
                    <a:lnTo>
                      <a:pt x="247" y="93"/>
                    </a:lnTo>
                    <a:lnTo>
                      <a:pt x="247" y="95"/>
                    </a:lnTo>
                    <a:lnTo>
                      <a:pt x="247" y="95"/>
                    </a:lnTo>
                    <a:lnTo>
                      <a:pt x="249" y="96"/>
                    </a:lnTo>
                    <a:lnTo>
                      <a:pt x="249" y="96"/>
                    </a:lnTo>
                    <a:lnTo>
                      <a:pt x="249" y="95"/>
                    </a:lnTo>
                    <a:lnTo>
                      <a:pt x="249" y="95"/>
                    </a:lnTo>
                    <a:lnTo>
                      <a:pt x="249" y="93"/>
                    </a:lnTo>
                    <a:lnTo>
                      <a:pt x="251" y="93"/>
                    </a:lnTo>
                    <a:lnTo>
                      <a:pt x="251" y="93"/>
                    </a:lnTo>
                    <a:lnTo>
                      <a:pt x="253" y="93"/>
                    </a:lnTo>
                    <a:lnTo>
                      <a:pt x="253" y="93"/>
                    </a:lnTo>
                    <a:lnTo>
                      <a:pt x="256" y="93"/>
                    </a:lnTo>
                    <a:lnTo>
                      <a:pt x="256" y="93"/>
                    </a:lnTo>
                    <a:lnTo>
                      <a:pt x="256" y="92"/>
                    </a:lnTo>
                    <a:lnTo>
                      <a:pt x="256" y="92"/>
                    </a:lnTo>
                    <a:lnTo>
                      <a:pt x="256" y="92"/>
                    </a:lnTo>
                    <a:lnTo>
                      <a:pt x="256" y="89"/>
                    </a:lnTo>
                    <a:lnTo>
                      <a:pt x="256" y="89"/>
                    </a:lnTo>
                    <a:lnTo>
                      <a:pt x="257" y="87"/>
                    </a:lnTo>
                    <a:lnTo>
                      <a:pt x="257" y="87"/>
                    </a:lnTo>
                    <a:lnTo>
                      <a:pt x="257" y="88"/>
                    </a:lnTo>
                    <a:lnTo>
                      <a:pt x="259" y="87"/>
                    </a:lnTo>
                    <a:lnTo>
                      <a:pt x="259" y="87"/>
                    </a:lnTo>
                    <a:lnTo>
                      <a:pt x="260" y="85"/>
                    </a:lnTo>
                    <a:lnTo>
                      <a:pt x="260" y="85"/>
                    </a:lnTo>
                    <a:lnTo>
                      <a:pt x="262" y="85"/>
                    </a:lnTo>
                    <a:lnTo>
                      <a:pt x="262" y="85"/>
                    </a:lnTo>
                    <a:lnTo>
                      <a:pt x="262" y="85"/>
                    </a:lnTo>
                    <a:lnTo>
                      <a:pt x="262" y="83"/>
                    </a:lnTo>
                    <a:lnTo>
                      <a:pt x="262" y="83"/>
                    </a:lnTo>
                    <a:lnTo>
                      <a:pt x="260" y="80"/>
                    </a:lnTo>
                    <a:lnTo>
                      <a:pt x="260" y="80"/>
                    </a:lnTo>
                    <a:lnTo>
                      <a:pt x="260" y="75"/>
                    </a:lnTo>
                    <a:lnTo>
                      <a:pt x="260" y="75"/>
                    </a:lnTo>
                    <a:lnTo>
                      <a:pt x="263" y="80"/>
                    </a:lnTo>
                    <a:lnTo>
                      <a:pt x="266" y="89"/>
                    </a:lnTo>
                    <a:lnTo>
                      <a:pt x="266" y="89"/>
                    </a:lnTo>
                    <a:lnTo>
                      <a:pt x="264" y="89"/>
                    </a:lnTo>
                    <a:lnTo>
                      <a:pt x="264" y="91"/>
                    </a:lnTo>
                    <a:lnTo>
                      <a:pt x="264" y="91"/>
                    </a:lnTo>
                    <a:lnTo>
                      <a:pt x="264" y="93"/>
                    </a:lnTo>
                    <a:lnTo>
                      <a:pt x="264" y="93"/>
                    </a:lnTo>
                    <a:lnTo>
                      <a:pt x="264" y="98"/>
                    </a:lnTo>
                    <a:lnTo>
                      <a:pt x="264" y="98"/>
                    </a:lnTo>
                    <a:lnTo>
                      <a:pt x="264" y="103"/>
                    </a:lnTo>
                    <a:lnTo>
                      <a:pt x="264" y="103"/>
                    </a:lnTo>
                    <a:lnTo>
                      <a:pt x="264" y="107"/>
                    </a:lnTo>
                    <a:lnTo>
                      <a:pt x="264" y="107"/>
                    </a:lnTo>
                    <a:lnTo>
                      <a:pt x="264" y="112"/>
                    </a:lnTo>
                    <a:lnTo>
                      <a:pt x="264" y="112"/>
                    </a:lnTo>
                    <a:lnTo>
                      <a:pt x="263" y="114"/>
                    </a:lnTo>
                    <a:lnTo>
                      <a:pt x="263" y="114"/>
                    </a:lnTo>
                    <a:lnTo>
                      <a:pt x="263" y="115"/>
                    </a:lnTo>
                    <a:lnTo>
                      <a:pt x="262" y="114"/>
                    </a:lnTo>
                    <a:lnTo>
                      <a:pt x="262" y="114"/>
                    </a:lnTo>
                    <a:lnTo>
                      <a:pt x="260" y="110"/>
                    </a:lnTo>
                    <a:lnTo>
                      <a:pt x="259" y="110"/>
                    </a:lnTo>
                    <a:lnTo>
                      <a:pt x="259" y="110"/>
                    </a:lnTo>
                    <a:lnTo>
                      <a:pt x="259" y="108"/>
                    </a:lnTo>
                    <a:lnTo>
                      <a:pt x="256" y="108"/>
                    </a:lnTo>
                    <a:lnTo>
                      <a:pt x="256" y="108"/>
                    </a:lnTo>
                    <a:lnTo>
                      <a:pt x="255" y="108"/>
                    </a:lnTo>
                    <a:lnTo>
                      <a:pt x="253" y="108"/>
                    </a:lnTo>
                    <a:lnTo>
                      <a:pt x="253" y="108"/>
                    </a:lnTo>
                    <a:lnTo>
                      <a:pt x="253" y="111"/>
                    </a:lnTo>
                    <a:lnTo>
                      <a:pt x="253" y="112"/>
                    </a:lnTo>
                    <a:lnTo>
                      <a:pt x="253" y="112"/>
                    </a:lnTo>
                    <a:lnTo>
                      <a:pt x="248" y="111"/>
                    </a:lnTo>
                    <a:lnTo>
                      <a:pt x="248" y="111"/>
                    </a:lnTo>
                    <a:lnTo>
                      <a:pt x="247" y="111"/>
                    </a:lnTo>
                    <a:lnTo>
                      <a:pt x="247" y="112"/>
                    </a:lnTo>
                    <a:lnTo>
                      <a:pt x="247" y="112"/>
                    </a:lnTo>
                    <a:lnTo>
                      <a:pt x="245" y="115"/>
                    </a:lnTo>
                    <a:lnTo>
                      <a:pt x="244" y="116"/>
                    </a:lnTo>
                    <a:lnTo>
                      <a:pt x="244" y="116"/>
                    </a:lnTo>
                    <a:lnTo>
                      <a:pt x="244" y="118"/>
                    </a:lnTo>
                    <a:lnTo>
                      <a:pt x="243" y="121"/>
                    </a:lnTo>
                    <a:lnTo>
                      <a:pt x="243" y="121"/>
                    </a:lnTo>
                    <a:lnTo>
                      <a:pt x="241" y="122"/>
                    </a:lnTo>
                    <a:lnTo>
                      <a:pt x="238" y="122"/>
                    </a:lnTo>
                    <a:lnTo>
                      <a:pt x="238" y="122"/>
                    </a:lnTo>
                    <a:lnTo>
                      <a:pt x="234" y="123"/>
                    </a:lnTo>
                    <a:lnTo>
                      <a:pt x="234" y="123"/>
                    </a:lnTo>
                    <a:lnTo>
                      <a:pt x="234" y="125"/>
                    </a:lnTo>
                    <a:lnTo>
                      <a:pt x="233" y="126"/>
                    </a:lnTo>
                    <a:lnTo>
                      <a:pt x="233" y="126"/>
                    </a:lnTo>
                    <a:lnTo>
                      <a:pt x="232" y="127"/>
                    </a:lnTo>
                    <a:lnTo>
                      <a:pt x="230" y="129"/>
                    </a:lnTo>
                    <a:lnTo>
                      <a:pt x="230" y="129"/>
                    </a:lnTo>
                    <a:lnTo>
                      <a:pt x="230" y="133"/>
                    </a:lnTo>
                    <a:lnTo>
                      <a:pt x="230" y="133"/>
                    </a:lnTo>
                    <a:lnTo>
                      <a:pt x="230" y="134"/>
                    </a:lnTo>
                    <a:lnTo>
                      <a:pt x="230" y="135"/>
                    </a:lnTo>
                    <a:lnTo>
                      <a:pt x="230" y="135"/>
                    </a:lnTo>
                    <a:lnTo>
                      <a:pt x="226" y="137"/>
                    </a:lnTo>
                    <a:lnTo>
                      <a:pt x="226" y="137"/>
                    </a:lnTo>
                    <a:lnTo>
                      <a:pt x="226" y="137"/>
                    </a:lnTo>
                    <a:lnTo>
                      <a:pt x="226" y="138"/>
                    </a:lnTo>
                    <a:lnTo>
                      <a:pt x="225" y="139"/>
                    </a:lnTo>
                    <a:lnTo>
                      <a:pt x="225" y="139"/>
                    </a:lnTo>
                    <a:lnTo>
                      <a:pt x="220" y="141"/>
                    </a:lnTo>
                    <a:lnTo>
                      <a:pt x="220" y="141"/>
                    </a:lnTo>
                    <a:lnTo>
                      <a:pt x="220" y="142"/>
                    </a:lnTo>
                    <a:lnTo>
                      <a:pt x="220" y="144"/>
                    </a:lnTo>
                    <a:lnTo>
                      <a:pt x="218" y="144"/>
                    </a:lnTo>
                    <a:lnTo>
                      <a:pt x="218" y="144"/>
                    </a:lnTo>
                    <a:lnTo>
                      <a:pt x="215" y="144"/>
                    </a:lnTo>
                    <a:lnTo>
                      <a:pt x="213" y="144"/>
                    </a:lnTo>
                    <a:lnTo>
                      <a:pt x="213" y="144"/>
                    </a:lnTo>
                    <a:lnTo>
                      <a:pt x="211" y="145"/>
                    </a:lnTo>
                    <a:lnTo>
                      <a:pt x="209" y="148"/>
                    </a:lnTo>
                    <a:lnTo>
                      <a:pt x="209" y="148"/>
                    </a:lnTo>
                    <a:lnTo>
                      <a:pt x="203" y="152"/>
                    </a:lnTo>
                    <a:lnTo>
                      <a:pt x="203" y="152"/>
                    </a:lnTo>
                    <a:lnTo>
                      <a:pt x="202" y="152"/>
                    </a:lnTo>
                    <a:lnTo>
                      <a:pt x="202" y="154"/>
                    </a:lnTo>
                    <a:lnTo>
                      <a:pt x="202" y="154"/>
                    </a:lnTo>
                    <a:lnTo>
                      <a:pt x="202" y="157"/>
                    </a:lnTo>
                    <a:lnTo>
                      <a:pt x="203" y="158"/>
                    </a:lnTo>
                    <a:lnTo>
                      <a:pt x="203" y="158"/>
                    </a:lnTo>
                    <a:lnTo>
                      <a:pt x="207" y="164"/>
                    </a:lnTo>
                    <a:lnTo>
                      <a:pt x="207" y="164"/>
                    </a:lnTo>
                    <a:lnTo>
                      <a:pt x="209" y="167"/>
                    </a:lnTo>
                    <a:lnTo>
                      <a:pt x="207" y="169"/>
                    </a:lnTo>
                    <a:lnTo>
                      <a:pt x="207" y="169"/>
                    </a:lnTo>
                    <a:lnTo>
                      <a:pt x="206" y="173"/>
                    </a:lnTo>
                    <a:lnTo>
                      <a:pt x="206" y="173"/>
                    </a:lnTo>
                    <a:lnTo>
                      <a:pt x="206" y="176"/>
                    </a:lnTo>
                    <a:lnTo>
                      <a:pt x="206" y="179"/>
                    </a:lnTo>
                    <a:lnTo>
                      <a:pt x="206" y="179"/>
                    </a:lnTo>
                    <a:lnTo>
                      <a:pt x="209" y="183"/>
                    </a:lnTo>
                    <a:lnTo>
                      <a:pt x="209" y="183"/>
                    </a:lnTo>
                    <a:lnTo>
                      <a:pt x="207" y="184"/>
                    </a:lnTo>
                    <a:lnTo>
                      <a:pt x="207" y="186"/>
                    </a:lnTo>
                    <a:lnTo>
                      <a:pt x="207" y="187"/>
                    </a:lnTo>
                    <a:lnTo>
                      <a:pt x="207" y="187"/>
                    </a:lnTo>
                    <a:lnTo>
                      <a:pt x="213" y="191"/>
                    </a:lnTo>
                    <a:lnTo>
                      <a:pt x="213" y="191"/>
                    </a:lnTo>
                    <a:lnTo>
                      <a:pt x="217" y="194"/>
                    </a:lnTo>
                    <a:lnTo>
                      <a:pt x="217" y="194"/>
                    </a:lnTo>
                    <a:lnTo>
                      <a:pt x="217" y="199"/>
                    </a:lnTo>
                    <a:lnTo>
                      <a:pt x="217" y="199"/>
                    </a:lnTo>
                    <a:lnTo>
                      <a:pt x="220" y="204"/>
                    </a:lnTo>
                    <a:lnTo>
                      <a:pt x="221" y="209"/>
                    </a:lnTo>
                    <a:lnTo>
                      <a:pt x="220" y="211"/>
                    </a:lnTo>
                    <a:lnTo>
                      <a:pt x="220" y="211"/>
                    </a:lnTo>
                    <a:lnTo>
                      <a:pt x="218" y="214"/>
                    </a:lnTo>
                    <a:lnTo>
                      <a:pt x="218" y="215"/>
                    </a:lnTo>
                    <a:lnTo>
                      <a:pt x="218" y="215"/>
                    </a:lnTo>
                    <a:lnTo>
                      <a:pt x="220" y="218"/>
                    </a:lnTo>
                    <a:lnTo>
                      <a:pt x="220" y="218"/>
                    </a:lnTo>
                    <a:lnTo>
                      <a:pt x="222" y="219"/>
                    </a:lnTo>
                    <a:lnTo>
                      <a:pt x="222" y="219"/>
                    </a:lnTo>
                    <a:lnTo>
                      <a:pt x="222" y="221"/>
                    </a:lnTo>
                    <a:lnTo>
                      <a:pt x="222" y="221"/>
                    </a:lnTo>
                    <a:lnTo>
                      <a:pt x="218" y="226"/>
                    </a:lnTo>
                    <a:lnTo>
                      <a:pt x="218" y="226"/>
                    </a:lnTo>
                    <a:lnTo>
                      <a:pt x="217" y="230"/>
                    </a:lnTo>
                    <a:lnTo>
                      <a:pt x="217" y="230"/>
                    </a:lnTo>
                    <a:lnTo>
                      <a:pt x="213" y="236"/>
                    </a:lnTo>
                    <a:lnTo>
                      <a:pt x="213" y="236"/>
                    </a:lnTo>
                    <a:lnTo>
                      <a:pt x="210" y="237"/>
                    </a:lnTo>
                    <a:lnTo>
                      <a:pt x="210" y="238"/>
                    </a:lnTo>
                    <a:lnTo>
                      <a:pt x="210" y="238"/>
                    </a:lnTo>
                    <a:lnTo>
                      <a:pt x="209" y="241"/>
                    </a:lnTo>
                    <a:lnTo>
                      <a:pt x="209" y="242"/>
                    </a:lnTo>
                    <a:lnTo>
                      <a:pt x="210" y="241"/>
                    </a:lnTo>
                    <a:lnTo>
                      <a:pt x="210" y="241"/>
                    </a:lnTo>
                    <a:lnTo>
                      <a:pt x="215" y="237"/>
                    </a:lnTo>
                    <a:lnTo>
                      <a:pt x="215" y="237"/>
                    </a:lnTo>
                    <a:lnTo>
                      <a:pt x="221" y="234"/>
                    </a:lnTo>
                    <a:lnTo>
                      <a:pt x="224" y="232"/>
                    </a:lnTo>
                    <a:lnTo>
                      <a:pt x="224" y="232"/>
                    </a:lnTo>
                    <a:lnTo>
                      <a:pt x="225" y="232"/>
                    </a:lnTo>
                    <a:lnTo>
                      <a:pt x="225" y="233"/>
                    </a:lnTo>
                    <a:lnTo>
                      <a:pt x="226" y="228"/>
                    </a:lnTo>
                    <a:lnTo>
                      <a:pt x="226" y="228"/>
                    </a:lnTo>
                    <a:lnTo>
                      <a:pt x="230" y="219"/>
                    </a:lnTo>
                    <a:lnTo>
                      <a:pt x="233" y="217"/>
                    </a:lnTo>
                    <a:lnTo>
                      <a:pt x="233" y="217"/>
                    </a:lnTo>
                    <a:lnTo>
                      <a:pt x="236" y="211"/>
                    </a:lnTo>
                    <a:lnTo>
                      <a:pt x="236" y="211"/>
                    </a:lnTo>
                    <a:lnTo>
                      <a:pt x="238" y="206"/>
                    </a:lnTo>
                    <a:lnTo>
                      <a:pt x="238" y="206"/>
                    </a:lnTo>
                    <a:lnTo>
                      <a:pt x="240" y="204"/>
                    </a:lnTo>
                    <a:lnTo>
                      <a:pt x="241" y="204"/>
                    </a:lnTo>
                    <a:lnTo>
                      <a:pt x="243" y="204"/>
                    </a:lnTo>
                    <a:lnTo>
                      <a:pt x="243" y="200"/>
                    </a:lnTo>
                    <a:lnTo>
                      <a:pt x="243" y="200"/>
                    </a:lnTo>
                    <a:lnTo>
                      <a:pt x="244" y="196"/>
                    </a:lnTo>
                    <a:lnTo>
                      <a:pt x="247" y="192"/>
                    </a:lnTo>
                    <a:lnTo>
                      <a:pt x="247" y="192"/>
                    </a:lnTo>
                    <a:lnTo>
                      <a:pt x="247" y="188"/>
                    </a:lnTo>
                    <a:lnTo>
                      <a:pt x="247" y="186"/>
                    </a:lnTo>
                    <a:lnTo>
                      <a:pt x="247" y="184"/>
                    </a:lnTo>
                    <a:lnTo>
                      <a:pt x="248" y="181"/>
                    </a:lnTo>
                    <a:lnTo>
                      <a:pt x="248" y="181"/>
                    </a:lnTo>
                    <a:lnTo>
                      <a:pt x="252" y="179"/>
                    </a:lnTo>
                    <a:lnTo>
                      <a:pt x="253" y="177"/>
                    </a:lnTo>
                    <a:lnTo>
                      <a:pt x="253" y="177"/>
                    </a:lnTo>
                    <a:lnTo>
                      <a:pt x="256" y="172"/>
                    </a:lnTo>
                    <a:lnTo>
                      <a:pt x="256" y="172"/>
                    </a:lnTo>
                    <a:lnTo>
                      <a:pt x="262" y="164"/>
                    </a:lnTo>
                    <a:lnTo>
                      <a:pt x="263" y="160"/>
                    </a:lnTo>
                    <a:lnTo>
                      <a:pt x="264" y="153"/>
                    </a:lnTo>
                    <a:lnTo>
                      <a:pt x="264" y="153"/>
                    </a:lnTo>
                    <a:lnTo>
                      <a:pt x="264" y="141"/>
                    </a:lnTo>
                    <a:lnTo>
                      <a:pt x="264" y="141"/>
                    </a:lnTo>
                    <a:lnTo>
                      <a:pt x="266" y="138"/>
                    </a:lnTo>
                    <a:lnTo>
                      <a:pt x="267" y="135"/>
                    </a:lnTo>
                    <a:lnTo>
                      <a:pt x="267" y="131"/>
                    </a:lnTo>
                    <a:lnTo>
                      <a:pt x="267" y="131"/>
                    </a:lnTo>
                    <a:lnTo>
                      <a:pt x="266" y="127"/>
                    </a:lnTo>
                    <a:lnTo>
                      <a:pt x="266" y="126"/>
                    </a:lnTo>
                    <a:lnTo>
                      <a:pt x="266" y="126"/>
                    </a:lnTo>
                    <a:lnTo>
                      <a:pt x="267" y="123"/>
                    </a:lnTo>
                    <a:lnTo>
                      <a:pt x="268" y="122"/>
                    </a:lnTo>
                    <a:lnTo>
                      <a:pt x="268" y="122"/>
                    </a:lnTo>
                    <a:lnTo>
                      <a:pt x="271" y="118"/>
                    </a:lnTo>
                    <a:lnTo>
                      <a:pt x="271" y="118"/>
                    </a:lnTo>
                    <a:lnTo>
                      <a:pt x="272" y="114"/>
                    </a:lnTo>
                    <a:lnTo>
                      <a:pt x="274" y="115"/>
                    </a:lnTo>
                    <a:lnTo>
                      <a:pt x="274" y="115"/>
                    </a:lnTo>
                    <a:lnTo>
                      <a:pt x="274" y="121"/>
                    </a:lnTo>
                    <a:lnTo>
                      <a:pt x="274" y="135"/>
                    </a:lnTo>
                    <a:lnTo>
                      <a:pt x="270" y="157"/>
                    </a:lnTo>
                    <a:lnTo>
                      <a:pt x="267" y="171"/>
                    </a:lnTo>
                    <a:lnTo>
                      <a:pt x="263" y="183"/>
                    </a:lnTo>
                    <a:lnTo>
                      <a:pt x="257" y="196"/>
                    </a:lnTo>
                    <a:lnTo>
                      <a:pt x="249" y="210"/>
                    </a:lnTo>
                    <a:lnTo>
                      <a:pt x="240" y="223"/>
                    </a:lnTo>
                    <a:lnTo>
                      <a:pt x="229" y="234"/>
                    </a:lnTo>
                    <a:lnTo>
                      <a:pt x="214" y="245"/>
                    </a:lnTo>
                    <a:lnTo>
                      <a:pt x="198" y="255"/>
                    </a:lnTo>
                    <a:lnTo>
                      <a:pt x="178" y="261"/>
                    </a:lnTo>
                    <a:lnTo>
                      <a:pt x="155" y="267"/>
                    </a:lnTo>
                    <a:lnTo>
                      <a:pt x="155" y="267"/>
                    </a:lnTo>
                    <a:lnTo>
                      <a:pt x="169" y="263"/>
                    </a:lnTo>
                    <a:lnTo>
                      <a:pt x="182" y="259"/>
                    </a:lnTo>
                    <a:lnTo>
                      <a:pt x="186" y="256"/>
                    </a:lnTo>
                    <a:lnTo>
                      <a:pt x="187" y="255"/>
                    </a:lnTo>
                    <a:lnTo>
                      <a:pt x="187" y="255"/>
                    </a:lnTo>
                    <a:lnTo>
                      <a:pt x="187" y="252"/>
                    </a:lnTo>
                    <a:lnTo>
                      <a:pt x="187" y="249"/>
                    </a:lnTo>
                    <a:lnTo>
                      <a:pt x="187" y="249"/>
                    </a:lnTo>
                    <a:lnTo>
                      <a:pt x="187" y="249"/>
                    </a:lnTo>
                    <a:lnTo>
                      <a:pt x="184" y="249"/>
                    </a:lnTo>
                    <a:lnTo>
                      <a:pt x="182" y="248"/>
                    </a:lnTo>
                    <a:lnTo>
                      <a:pt x="182" y="248"/>
                    </a:lnTo>
                    <a:lnTo>
                      <a:pt x="178" y="245"/>
                    </a:lnTo>
                    <a:lnTo>
                      <a:pt x="178" y="246"/>
                    </a:lnTo>
                    <a:lnTo>
                      <a:pt x="178" y="246"/>
                    </a:lnTo>
                    <a:lnTo>
                      <a:pt x="173" y="246"/>
                    </a:lnTo>
                    <a:lnTo>
                      <a:pt x="173" y="246"/>
                    </a:lnTo>
                    <a:lnTo>
                      <a:pt x="168" y="246"/>
                    </a:lnTo>
                    <a:lnTo>
                      <a:pt x="165" y="245"/>
                    </a:lnTo>
                    <a:lnTo>
                      <a:pt x="165" y="245"/>
                    </a:lnTo>
                    <a:lnTo>
                      <a:pt x="161" y="242"/>
                    </a:lnTo>
                    <a:lnTo>
                      <a:pt x="160" y="241"/>
                    </a:lnTo>
                    <a:lnTo>
                      <a:pt x="159" y="242"/>
                    </a:lnTo>
                    <a:lnTo>
                      <a:pt x="159" y="242"/>
                    </a:lnTo>
                    <a:lnTo>
                      <a:pt x="159" y="244"/>
                    </a:lnTo>
                    <a:lnTo>
                      <a:pt x="159" y="244"/>
                    </a:lnTo>
                    <a:lnTo>
                      <a:pt x="157" y="245"/>
                    </a:lnTo>
                    <a:lnTo>
                      <a:pt x="157" y="245"/>
                    </a:lnTo>
                    <a:lnTo>
                      <a:pt x="156" y="245"/>
                    </a:lnTo>
                    <a:lnTo>
                      <a:pt x="153" y="245"/>
                    </a:lnTo>
                    <a:lnTo>
                      <a:pt x="149" y="245"/>
                    </a:lnTo>
                    <a:lnTo>
                      <a:pt x="149" y="245"/>
                    </a:lnTo>
                    <a:lnTo>
                      <a:pt x="145" y="245"/>
                    </a:lnTo>
                    <a:lnTo>
                      <a:pt x="140" y="244"/>
                    </a:lnTo>
                    <a:lnTo>
                      <a:pt x="140" y="244"/>
                    </a:lnTo>
                    <a:lnTo>
                      <a:pt x="138" y="242"/>
                    </a:lnTo>
                    <a:lnTo>
                      <a:pt x="137" y="242"/>
                    </a:lnTo>
                    <a:lnTo>
                      <a:pt x="137" y="242"/>
                    </a:lnTo>
                    <a:lnTo>
                      <a:pt x="136" y="244"/>
                    </a:lnTo>
                    <a:lnTo>
                      <a:pt x="134" y="245"/>
                    </a:lnTo>
                    <a:lnTo>
                      <a:pt x="140" y="248"/>
                    </a:lnTo>
                    <a:lnTo>
                      <a:pt x="144" y="251"/>
                    </a:lnTo>
                    <a:lnTo>
                      <a:pt x="144" y="251"/>
                    </a:lnTo>
                    <a:lnTo>
                      <a:pt x="145" y="252"/>
                    </a:lnTo>
                    <a:lnTo>
                      <a:pt x="145" y="252"/>
                    </a:lnTo>
                    <a:lnTo>
                      <a:pt x="145" y="253"/>
                    </a:lnTo>
                    <a:lnTo>
                      <a:pt x="145" y="253"/>
                    </a:lnTo>
                    <a:lnTo>
                      <a:pt x="142" y="253"/>
                    </a:lnTo>
                    <a:lnTo>
                      <a:pt x="140" y="253"/>
                    </a:lnTo>
                    <a:lnTo>
                      <a:pt x="140" y="253"/>
                    </a:lnTo>
                    <a:lnTo>
                      <a:pt x="134" y="256"/>
                    </a:lnTo>
                    <a:lnTo>
                      <a:pt x="133" y="256"/>
                    </a:lnTo>
                    <a:lnTo>
                      <a:pt x="130" y="256"/>
                    </a:lnTo>
                    <a:lnTo>
                      <a:pt x="130" y="256"/>
                    </a:lnTo>
                    <a:lnTo>
                      <a:pt x="127" y="251"/>
                    </a:lnTo>
                    <a:lnTo>
                      <a:pt x="127" y="251"/>
                    </a:lnTo>
                    <a:lnTo>
                      <a:pt x="127" y="249"/>
                    </a:lnTo>
                    <a:lnTo>
                      <a:pt x="126" y="248"/>
                    </a:lnTo>
                    <a:lnTo>
                      <a:pt x="125" y="248"/>
                    </a:lnTo>
                    <a:lnTo>
                      <a:pt x="125" y="248"/>
                    </a:lnTo>
                    <a:lnTo>
                      <a:pt x="121" y="248"/>
                    </a:lnTo>
                    <a:lnTo>
                      <a:pt x="123" y="252"/>
                    </a:lnTo>
                    <a:lnTo>
                      <a:pt x="123" y="252"/>
                    </a:lnTo>
                    <a:lnTo>
                      <a:pt x="118" y="252"/>
                    </a:lnTo>
                    <a:lnTo>
                      <a:pt x="118" y="252"/>
                    </a:lnTo>
                    <a:lnTo>
                      <a:pt x="115" y="253"/>
                    </a:lnTo>
                    <a:lnTo>
                      <a:pt x="115" y="253"/>
                    </a:lnTo>
                    <a:lnTo>
                      <a:pt x="114" y="252"/>
                    </a:lnTo>
                    <a:lnTo>
                      <a:pt x="114" y="252"/>
                    </a:lnTo>
                    <a:lnTo>
                      <a:pt x="111" y="251"/>
                    </a:lnTo>
                    <a:lnTo>
                      <a:pt x="108" y="251"/>
                    </a:lnTo>
                    <a:lnTo>
                      <a:pt x="108" y="251"/>
                    </a:lnTo>
                    <a:lnTo>
                      <a:pt x="102" y="249"/>
                    </a:lnTo>
                    <a:lnTo>
                      <a:pt x="102" y="249"/>
                    </a:lnTo>
                    <a:lnTo>
                      <a:pt x="99" y="249"/>
                    </a:lnTo>
                    <a:lnTo>
                      <a:pt x="99" y="249"/>
                    </a:lnTo>
                    <a:lnTo>
                      <a:pt x="95" y="252"/>
                    </a:lnTo>
                    <a:lnTo>
                      <a:pt x="92" y="252"/>
                    </a:lnTo>
                    <a:lnTo>
                      <a:pt x="92" y="252"/>
                    </a:lnTo>
                    <a:lnTo>
                      <a:pt x="88" y="252"/>
                    </a:lnTo>
                    <a:lnTo>
                      <a:pt x="85" y="252"/>
                    </a:lnTo>
                    <a:lnTo>
                      <a:pt x="85" y="252"/>
                    </a:lnTo>
                    <a:lnTo>
                      <a:pt x="88" y="255"/>
                    </a:lnTo>
                    <a:lnTo>
                      <a:pt x="98" y="259"/>
                    </a:lnTo>
                    <a:lnTo>
                      <a:pt x="104" y="261"/>
                    </a:lnTo>
                    <a:lnTo>
                      <a:pt x="113" y="264"/>
                    </a:lnTo>
                    <a:lnTo>
                      <a:pt x="122" y="265"/>
                    </a:lnTo>
                    <a:lnTo>
                      <a:pt x="133" y="267"/>
                    </a:lnTo>
                    <a:lnTo>
                      <a:pt x="133" y="267"/>
                    </a:lnTo>
                    <a:lnTo>
                      <a:pt x="121" y="267"/>
                    </a:lnTo>
                    <a:lnTo>
                      <a:pt x="108" y="264"/>
                    </a:lnTo>
                    <a:lnTo>
                      <a:pt x="92" y="260"/>
                    </a:lnTo>
                    <a:lnTo>
                      <a:pt x="73" y="252"/>
                    </a:lnTo>
                    <a:lnTo>
                      <a:pt x="64" y="246"/>
                    </a:lnTo>
                    <a:lnTo>
                      <a:pt x="54" y="240"/>
                    </a:lnTo>
                    <a:lnTo>
                      <a:pt x="45" y="232"/>
                    </a:lnTo>
                    <a:lnTo>
                      <a:pt x="35" y="222"/>
                    </a:lnTo>
                    <a:lnTo>
                      <a:pt x="27" y="211"/>
                    </a:lnTo>
                    <a:lnTo>
                      <a:pt x="19" y="199"/>
                    </a:lnTo>
                    <a:lnTo>
                      <a:pt x="19" y="199"/>
                    </a:lnTo>
                    <a:lnTo>
                      <a:pt x="12" y="186"/>
                    </a:lnTo>
                    <a:lnTo>
                      <a:pt x="7" y="172"/>
                    </a:lnTo>
                    <a:lnTo>
                      <a:pt x="3" y="157"/>
                    </a:lnTo>
                    <a:lnTo>
                      <a:pt x="2" y="142"/>
                    </a:lnTo>
                    <a:lnTo>
                      <a:pt x="0" y="129"/>
                    </a:lnTo>
                    <a:lnTo>
                      <a:pt x="2" y="114"/>
                    </a:lnTo>
                    <a:lnTo>
                      <a:pt x="4" y="100"/>
                    </a:lnTo>
                    <a:lnTo>
                      <a:pt x="10" y="87"/>
                    </a:lnTo>
                    <a:lnTo>
                      <a:pt x="15" y="73"/>
                    </a:lnTo>
                    <a:lnTo>
                      <a:pt x="23" y="61"/>
                    </a:lnTo>
                    <a:lnTo>
                      <a:pt x="31" y="49"/>
                    </a:lnTo>
                    <a:lnTo>
                      <a:pt x="42" y="38"/>
                    </a:lnTo>
                    <a:lnTo>
                      <a:pt x="54" y="28"/>
                    </a:lnTo>
                    <a:lnTo>
                      <a:pt x="68" y="19"/>
                    </a:lnTo>
                    <a:lnTo>
                      <a:pt x="84" y="11"/>
                    </a:lnTo>
                    <a:lnTo>
                      <a:pt x="100" y="4"/>
                    </a:lnTo>
                    <a:lnTo>
                      <a:pt x="100" y="4"/>
                    </a:lnTo>
                    <a:lnTo>
                      <a:pt x="90" y="10"/>
                    </a:lnTo>
                    <a:lnTo>
                      <a:pt x="77" y="16"/>
                    </a:lnTo>
                    <a:lnTo>
                      <a:pt x="62" y="26"/>
                    </a:lnTo>
                    <a:lnTo>
                      <a:pt x="48" y="38"/>
                    </a:lnTo>
                    <a:lnTo>
                      <a:pt x="41" y="46"/>
                    </a:lnTo>
                    <a:lnTo>
                      <a:pt x="33" y="54"/>
                    </a:lnTo>
                    <a:lnTo>
                      <a:pt x="27" y="64"/>
                    </a:lnTo>
                    <a:lnTo>
                      <a:pt x="20" y="75"/>
                    </a:lnTo>
                    <a:lnTo>
                      <a:pt x="15" y="85"/>
                    </a:lnTo>
                    <a:lnTo>
                      <a:pt x="11" y="98"/>
                    </a:lnTo>
                    <a:lnTo>
                      <a:pt x="12" y="99"/>
                    </a:lnTo>
                    <a:lnTo>
                      <a:pt x="12" y="99"/>
                    </a:lnTo>
                    <a:lnTo>
                      <a:pt x="14" y="98"/>
                    </a:lnTo>
                    <a:lnTo>
                      <a:pt x="15" y="95"/>
                    </a:lnTo>
                    <a:lnTo>
                      <a:pt x="15" y="95"/>
                    </a:lnTo>
                    <a:lnTo>
                      <a:pt x="18" y="89"/>
                    </a:lnTo>
                    <a:lnTo>
                      <a:pt x="18" y="89"/>
                    </a:lnTo>
                    <a:lnTo>
                      <a:pt x="19" y="87"/>
                    </a:lnTo>
                    <a:lnTo>
                      <a:pt x="19" y="87"/>
                    </a:lnTo>
                    <a:lnTo>
                      <a:pt x="23" y="84"/>
                    </a:lnTo>
                    <a:lnTo>
                      <a:pt x="23" y="84"/>
                    </a:lnTo>
                    <a:lnTo>
                      <a:pt x="26" y="77"/>
                    </a:lnTo>
                    <a:lnTo>
                      <a:pt x="26" y="77"/>
                    </a:lnTo>
                    <a:lnTo>
                      <a:pt x="29" y="76"/>
                    </a:lnTo>
                    <a:lnTo>
                      <a:pt x="31" y="76"/>
                    </a:lnTo>
                    <a:lnTo>
                      <a:pt x="31" y="76"/>
                    </a:lnTo>
                    <a:lnTo>
                      <a:pt x="33" y="75"/>
                    </a:lnTo>
                    <a:lnTo>
                      <a:pt x="33" y="75"/>
                    </a:lnTo>
                    <a:lnTo>
                      <a:pt x="33" y="75"/>
                    </a:lnTo>
                    <a:lnTo>
                      <a:pt x="31" y="77"/>
                    </a:lnTo>
                    <a:lnTo>
                      <a:pt x="31" y="80"/>
                    </a:lnTo>
                    <a:lnTo>
                      <a:pt x="31" y="84"/>
                    </a:lnTo>
                    <a:lnTo>
                      <a:pt x="31" y="84"/>
                    </a:lnTo>
                    <a:lnTo>
                      <a:pt x="29" y="91"/>
                    </a:lnTo>
                    <a:lnTo>
                      <a:pt x="29" y="91"/>
                    </a:lnTo>
                    <a:lnTo>
                      <a:pt x="30" y="95"/>
                    </a:lnTo>
                    <a:lnTo>
                      <a:pt x="30" y="95"/>
                    </a:lnTo>
                    <a:lnTo>
                      <a:pt x="31" y="98"/>
                    </a:lnTo>
                    <a:lnTo>
                      <a:pt x="33" y="99"/>
                    </a:lnTo>
                    <a:lnTo>
                      <a:pt x="33" y="99"/>
                    </a:lnTo>
                    <a:lnTo>
                      <a:pt x="41" y="102"/>
                    </a:lnTo>
                    <a:lnTo>
                      <a:pt x="41" y="102"/>
                    </a:lnTo>
                    <a:lnTo>
                      <a:pt x="45" y="96"/>
                    </a:lnTo>
                    <a:lnTo>
                      <a:pt x="45" y="96"/>
                    </a:lnTo>
                    <a:lnTo>
                      <a:pt x="48" y="95"/>
                    </a:lnTo>
                    <a:lnTo>
                      <a:pt x="50" y="93"/>
                    </a:lnTo>
                    <a:lnTo>
                      <a:pt x="50" y="93"/>
                    </a:lnTo>
                    <a:lnTo>
                      <a:pt x="50" y="91"/>
                    </a:lnTo>
                    <a:lnTo>
                      <a:pt x="50" y="89"/>
                    </a:lnTo>
                    <a:lnTo>
                      <a:pt x="52" y="88"/>
                    </a:lnTo>
                    <a:lnTo>
                      <a:pt x="52" y="88"/>
                    </a:lnTo>
                    <a:lnTo>
                      <a:pt x="53" y="85"/>
                    </a:lnTo>
                    <a:lnTo>
                      <a:pt x="54" y="84"/>
                    </a:lnTo>
                    <a:lnTo>
                      <a:pt x="54" y="84"/>
                    </a:lnTo>
                    <a:lnTo>
                      <a:pt x="56" y="81"/>
                    </a:lnTo>
                    <a:lnTo>
                      <a:pt x="56" y="81"/>
                    </a:lnTo>
                    <a:lnTo>
                      <a:pt x="58" y="81"/>
                    </a:lnTo>
                    <a:lnTo>
                      <a:pt x="60" y="81"/>
                    </a:lnTo>
                    <a:lnTo>
                      <a:pt x="60" y="83"/>
                    </a:lnTo>
                    <a:lnTo>
                      <a:pt x="60" y="83"/>
                    </a:lnTo>
                    <a:lnTo>
                      <a:pt x="60" y="85"/>
                    </a:lnTo>
                    <a:lnTo>
                      <a:pt x="60" y="87"/>
                    </a:lnTo>
                    <a:lnTo>
                      <a:pt x="60" y="88"/>
                    </a:lnTo>
                    <a:lnTo>
                      <a:pt x="58" y="89"/>
                    </a:lnTo>
                    <a:lnTo>
                      <a:pt x="58" y="89"/>
                    </a:lnTo>
                    <a:lnTo>
                      <a:pt x="57" y="89"/>
                    </a:lnTo>
                    <a:lnTo>
                      <a:pt x="56" y="91"/>
                    </a:lnTo>
                    <a:lnTo>
                      <a:pt x="56" y="91"/>
                    </a:lnTo>
                    <a:lnTo>
                      <a:pt x="53" y="96"/>
                    </a:lnTo>
                    <a:lnTo>
                      <a:pt x="53" y="96"/>
                    </a:lnTo>
                    <a:lnTo>
                      <a:pt x="52" y="99"/>
                    </a:lnTo>
                    <a:lnTo>
                      <a:pt x="50" y="102"/>
                    </a:lnTo>
                    <a:lnTo>
                      <a:pt x="50" y="102"/>
                    </a:lnTo>
                    <a:lnTo>
                      <a:pt x="48" y="102"/>
                    </a:lnTo>
                    <a:lnTo>
                      <a:pt x="46" y="103"/>
                    </a:lnTo>
                    <a:lnTo>
                      <a:pt x="46" y="103"/>
                    </a:lnTo>
                    <a:lnTo>
                      <a:pt x="46" y="103"/>
                    </a:lnTo>
                    <a:lnTo>
                      <a:pt x="46" y="106"/>
                    </a:lnTo>
                    <a:lnTo>
                      <a:pt x="46" y="107"/>
                    </a:lnTo>
                    <a:lnTo>
                      <a:pt x="46" y="107"/>
                    </a:lnTo>
                    <a:lnTo>
                      <a:pt x="46" y="107"/>
                    </a:lnTo>
                    <a:lnTo>
                      <a:pt x="43" y="108"/>
                    </a:lnTo>
                    <a:lnTo>
                      <a:pt x="42" y="108"/>
                    </a:lnTo>
                    <a:lnTo>
                      <a:pt x="42" y="108"/>
                    </a:lnTo>
                    <a:lnTo>
                      <a:pt x="39" y="108"/>
                    </a:lnTo>
                    <a:lnTo>
                      <a:pt x="39" y="108"/>
                    </a:lnTo>
                    <a:lnTo>
                      <a:pt x="34" y="107"/>
                    </a:lnTo>
                    <a:lnTo>
                      <a:pt x="34" y="107"/>
                    </a:lnTo>
                    <a:lnTo>
                      <a:pt x="33" y="108"/>
                    </a:lnTo>
                    <a:lnTo>
                      <a:pt x="31" y="111"/>
                    </a:lnTo>
                    <a:lnTo>
                      <a:pt x="31" y="111"/>
                    </a:lnTo>
                    <a:lnTo>
                      <a:pt x="33" y="116"/>
                    </a:lnTo>
                    <a:lnTo>
                      <a:pt x="35" y="122"/>
                    </a:lnTo>
                    <a:lnTo>
                      <a:pt x="35" y="122"/>
                    </a:lnTo>
                    <a:lnTo>
                      <a:pt x="35" y="127"/>
                    </a:lnTo>
                    <a:lnTo>
                      <a:pt x="35" y="130"/>
                    </a:lnTo>
                    <a:lnTo>
                      <a:pt x="37" y="131"/>
                    </a:lnTo>
                    <a:lnTo>
                      <a:pt x="37" y="131"/>
                    </a:lnTo>
                    <a:lnTo>
                      <a:pt x="39" y="134"/>
                    </a:lnTo>
                    <a:lnTo>
                      <a:pt x="41" y="137"/>
                    </a:lnTo>
                    <a:lnTo>
                      <a:pt x="41" y="137"/>
                    </a:lnTo>
                    <a:lnTo>
                      <a:pt x="42" y="139"/>
                    </a:lnTo>
                    <a:lnTo>
                      <a:pt x="42" y="144"/>
                    </a:lnTo>
                    <a:lnTo>
                      <a:pt x="45" y="146"/>
                    </a:lnTo>
                    <a:lnTo>
                      <a:pt x="45" y="146"/>
                    </a:lnTo>
                    <a:lnTo>
                      <a:pt x="45" y="153"/>
                    </a:lnTo>
                    <a:lnTo>
                      <a:pt x="45" y="153"/>
                    </a:lnTo>
                    <a:lnTo>
                      <a:pt x="45" y="157"/>
                    </a:lnTo>
                    <a:lnTo>
                      <a:pt x="45" y="161"/>
                    </a:lnTo>
                    <a:lnTo>
                      <a:pt x="45" y="161"/>
                    </a:lnTo>
                    <a:lnTo>
                      <a:pt x="48" y="165"/>
                    </a:lnTo>
                    <a:lnTo>
                      <a:pt x="49" y="167"/>
                    </a:lnTo>
                    <a:lnTo>
                      <a:pt x="49" y="167"/>
                    </a:lnTo>
                    <a:lnTo>
                      <a:pt x="46" y="169"/>
                    </a:lnTo>
                    <a:lnTo>
                      <a:pt x="46" y="171"/>
                    </a:lnTo>
                    <a:lnTo>
                      <a:pt x="46" y="172"/>
                    </a:lnTo>
                    <a:lnTo>
                      <a:pt x="46" y="172"/>
                    </a:lnTo>
                    <a:lnTo>
                      <a:pt x="50" y="175"/>
                    </a:lnTo>
                    <a:lnTo>
                      <a:pt x="52" y="177"/>
                    </a:lnTo>
                    <a:lnTo>
                      <a:pt x="52" y="177"/>
                    </a:lnTo>
                    <a:lnTo>
                      <a:pt x="53" y="179"/>
                    </a:lnTo>
                    <a:lnTo>
                      <a:pt x="54" y="180"/>
                    </a:lnTo>
                    <a:lnTo>
                      <a:pt x="54" y="180"/>
                    </a:lnTo>
                    <a:lnTo>
                      <a:pt x="57" y="180"/>
                    </a:lnTo>
                    <a:lnTo>
                      <a:pt x="58" y="181"/>
                    </a:lnTo>
                    <a:lnTo>
                      <a:pt x="58" y="181"/>
                    </a:lnTo>
                    <a:lnTo>
                      <a:pt x="58" y="187"/>
                    </a:lnTo>
                    <a:lnTo>
                      <a:pt x="64" y="194"/>
                    </a:lnTo>
                    <a:lnTo>
                      <a:pt x="69" y="199"/>
                    </a:lnTo>
                    <a:lnTo>
                      <a:pt x="69" y="199"/>
                    </a:lnTo>
                    <a:lnTo>
                      <a:pt x="69" y="200"/>
                    </a:lnTo>
                    <a:lnTo>
                      <a:pt x="69" y="202"/>
                    </a:lnTo>
                    <a:lnTo>
                      <a:pt x="71" y="202"/>
                    </a:lnTo>
                    <a:lnTo>
                      <a:pt x="71" y="202"/>
                    </a:lnTo>
                    <a:lnTo>
                      <a:pt x="80" y="206"/>
                    </a:lnTo>
                    <a:lnTo>
                      <a:pt x="80" y="206"/>
                    </a:lnTo>
                    <a:lnTo>
                      <a:pt x="83" y="209"/>
                    </a:lnTo>
                    <a:lnTo>
                      <a:pt x="87" y="210"/>
                    </a:lnTo>
                    <a:lnTo>
                      <a:pt x="87" y="210"/>
                    </a:lnTo>
                    <a:lnTo>
                      <a:pt x="88" y="210"/>
                    </a:lnTo>
                    <a:lnTo>
                      <a:pt x="88" y="211"/>
                    </a:lnTo>
                    <a:lnTo>
                      <a:pt x="88" y="210"/>
                    </a:lnTo>
                    <a:lnTo>
                      <a:pt x="88" y="210"/>
                    </a:lnTo>
                    <a:lnTo>
                      <a:pt x="91" y="206"/>
                    </a:lnTo>
                    <a:lnTo>
                      <a:pt x="92" y="203"/>
                    </a:lnTo>
                    <a:lnTo>
                      <a:pt x="92" y="203"/>
                    </a:lnTo>
                    <a:lnTo>
                      <a:pt x="94" y="199"/>
                    </a:lnTo>
                    <a:lnTo>
                      <a:pt x="94" y="198"/>
                    </a:lnTo>
                    <a:lnTo>
                      <a:pt x="94" y="198"/>
                    </a:lnTo>
                    <a:lnTo>
                      <a:pt x="94" y="194"/>
                    </a:lnTo>
                    <a:lnTo>
                      <a:pt x="94" y="194"/>
                    </a:lnTo>
                    <a:lnTo>
                      <a:pt x="94" y="191"/>
                    </a:lnTo>
                    <a:lnTo>
                      <a:pt x="95" y="188"/>
                    </a:lnTo>
                    <a:lnTo>
                      <a:pt x="95" y="188"/>
                    </a:lnTo>
                    <a:lnTo>
                      <a:pt x="96" y="186"/>
                    </a:lnTo>
                    <a:lnTo>
                      <a:pt x="99" y="183"/>
                    </a:lnTo>
                    <a:lnTo>
                      <a:pt x="99" y="183"/>
                    </a:lnTo>
                    <a:lnTo>
                      <a:pt x="100" y="183"/>
                    </a:lnTo>
                    <a:lnTo>
                      <a:pt x="102" y="181"/>
                    </a:lnTo>
                    <a:lnTo>
                      <a:pt x="102" y="181"/>
                    </a:lnTo>
                    <a:lnTo>
                      <a:pt x="102" y="179"/>
                    </a:lnTo>
                    <a:lnTo>
                      <a:pt x="102" y="179"/>
                    </a:lnTo>
                    <a:lnTo>
                      <a:pt x="100" y="177"/>
                    </a:lnTo>
                    <a:lnTo>
                      <a:pt x="100" y="175"/>
                    </a:lnTo>
                    <a:lnTo>
                      <a:pt x="100" y="175"/>
                    </a:lnTo>
                    <a:lnTo>
                      <a:pt x="99" y="171"/>
                    </a:lnTo>
                    <a:lnTo>
                      <a:pt x="98" y="169"/>
                    </a:lnTo>
                    <a:lnTo>
                      <a:pt x="98" y="169"/>
                    </a:lnTo>
                    <a:lnTo>
                      <a:pt x="95" y="167"/>
                    </a:lnTo>
                    <a:lnTo>
                      <a:pt x="94" y="165"/>
                    </a:lnTo>
                    <a:lnTo>
                      <a:pt x="94" y="164"/>
                    </a:lnTo>
                    <a:lnTo>
                      <a:pt x="94" y="164"/>
                    </a:lnTo>
                    <a:lnTo>
                      <a:pt x="95" y="158"/>
                    </a:lnTo>
                    <a:lnTo>
                      <a:pt x="95" y="158"/>
                    </a:lnTo>
                    <a:lnTo>
                      <a:pt x="98" y="154"/>
                    </a:lnTo>
                    <a:lnTo>
                      <a:pt x="98" y="154"/>
                    </a:lnTo>
                    <a:lnTo>
                      <a:pt x="100" y="150"/>
                    </a:lnTo>
                    <a:lnTo>
                      <a:pt x="100" y="150"/>
                    </a:lnTo>
                    <a:lnTo>
                      <a:pt x="103" y="146"/>
                    </a:lnTo>
                    <a:lnTo>
                      <a:pt x="103" y="146"/>
                    </a:lnTo>
                    <a:lnTo>
                      <a:pt x="104" y="137"/>
                    </a:lnTo>
                    <a:lnTo>
                      <a:pt x="104" y="137"/>
                    </a:lnTo>
                    <a:lnTo>
                      <a:pt x="104" y="137"/>
                    </a:lnTo>
                    <a:lnTo>
                      <a:pt x="104" y="137"/>
                    </a:lnTo>
                    <a:lnTo>
                      <a:pt x="104" y="134"/>
                    </a:lnTo>
                    <a:lnTo>
                      <a:pt x="104" y="134"/>
                    </a:lnTo>
                    <a:lnTo>
                      <a:pt x="103" y="129"/>
                    </a:lnTo>
                    <a:lnTo>
                      <a:pt x="103" y="129"/>
                    </a:lnTo>
                    <a:lnTo>
                      <a:pt x="106" y="126"/>
                    </a:lnTo>
                    <a:lnTo>
                      <a:pt x="110" y="125"/>
                    </a:lnTo>
                    <a:lnTo>
                      <a:pt x="110" y="125"/>
                    </a:lnTo>
                    <a:lnTo>
                      <a:pt x="111" y="126"/>
                    </a:lnTo>
                    <a:lnTo>
                      <a:pt x="113" y="127"/>
                    </a:lnTo>
                    <a:lnTo>
                      <a:pt x="114" y="126"/>
                    </a:lnTo>
                    <a:lnTo>
                      <a:pt x="114" y="126"/>
                    </a:lnTo>
                    <a:lnTo>
                      <a:pt x="115" y="123"/>
                    </a:lnTo>
                    <a:lnTo>
                      <a:pt x="117" y="122"/>
                    </a:lnTo>
                    <a:lnTo>
                      <a:pt x="117" y="122"/>
                    </a:lnTo>
                    <a:lnTo>
                      <a:pt x="119" y="121"/>
                    </a:lnTo>
                    <a:lnTo>
                      <a:pt x="121" y="122"/>
                    </a:lnTo>
                    <a:lnTo>
                      <a:pt x="121" y="122"/>
                    </a:lnTo>
                    <a:lnTo>
                      <a:pt x="125" y="123"/>
                    </a:lnTo>
                    <a:lnTo>
                      <a:pt x="129" y="125"/>
                    </a:lnTo>
                    <a:lnTo>
                      <a:pt x="129" y="125"/>
                    </a:lnTo>
                    <a:lnTo>
                      <a:pt x="133" y="126"/>
                    </a:lnTo>
                    <a:lnTo>
                      <a:pt x="137" y="126"/>
                    </a:lnTo>
                    <a:lnTo>
                      <a:pt x="137" y="126"/>
                    </a:lnTo>
                    <a:lnTo>
                      <a:pt x="142" y="126"/>
                    </a:lnTo>
                    <a:lnTo>
                      <a:pt x="145" y="126"/>
                    </a:lnTo>
                    <a:lnTo>
                      <a:pt x="148" y="125"/>
                    </a:lnTo>
                    <a:lnTo>
                      <a:pt x="148" y="125"/>
                    </a:lnTo>
                    <a:lnTo>
                      <a:pt x="150" y="125"/>
                    </a:lnTo>
                    <a:lnTo>
                      <a:pt x="152" y="125"/>
                    </a:lnTo>
                    <a:lnTo>
                      <a:pt x="152" y="123"/>
                    </a:lnTo>
                    <a:lnTo>
                      <a:pt x="152" y="123"/>
                    </a:lnTo>
                    <a:lnTo>
                      <a:pt x="153" y="121"/>
                    </a:lnTo>
                    <a:lnTo>
                      <a:pt x="155" y="118"/>
                    </a:lnTo>
                    <a:lnTo>
                      <a:pt x="155" y="118"/>
                    </a:lnTo>
                    <a:lnTo>
                      <a:pt x="157" y="118"/>
                    </a:lnTo>
                    <a:lnTo>
                      <a:pt x="159" y="115"/>
                    </a:lnTo>
                    <a:lnTo>
                      <a:pt x="159" y="115"/>
                    </a:lnTo>
                    <a:lnTo>
                      <a:pt x="159" y="112"/>
                    </a:lnTo>
                    <a:lnTo>
                      <a:pt x="160" y="111"/>
                    </a:lnTo>
                    <a:lnTo>
                      <a:pt x="160" y="111"/>
                    </a:lnTo>
                    <a:lnTo>
                      <a:pt x="161" y="108"/>
                    </a:lnTo>
                    <a:lnTo>
                      <a:pt x="161" y="108"/>
                    </a:lnTo>
                    <a:lnTo>
                      <a:pt x="164" y="106"/>
                    </a:lnTo>
                    <a:lnTo>
                      <a:pt x="165" y="106"/>
                    </a:lnTo>
                    <a:lnTo>
                      <a:pt x="165" y="106"/>
                    </a:lnTo>
                    <a:lnTo>
                      <a:pt x="165" y="104"/>
                    </a:lnTo>
                    <a:lnTo>
                      <a:pt x="165" y="104"/>
                    </a:lnTo>
                    <a:lnTo>
                      <a:pt x="164" y="102"/>
                    </a:lnTo>
                    <a:lnTo>
                      <a:pt x="163" y="99"/>
                    </a:lnTo>
                    <a:lnTo>
                      <a:pt x="163" y="99"/>
                    </a:lnTo>
                    <a:lnTo>
                      <a:pt x="163" y="98"/>
                    </a:lnTo>
                    <a:lnTo>
                      <a:pt x="161" y="98"/>
                    </a:lnTo>
                    <a:lnTo>
                      <a:pt x="160" y="96"/>
                    </a:lnTo>
                    <a:lnTo>
                      <a:pt x="161" y="93"/>
                    </a:lnTo>
                    <a:lnTo>
                      <a:pt x="161" y="93"/>
                    </a:lnTo>
                    <a:lnTo>
                      <a:pt x="164" y="87"/>
                    </a:lnTo>
                    <a:lnTo>
                      <a:pt x="164" y="84"/>
                    </a:lnTo>
                    <a:lnTo>
                      <a:pt x="161" y="81"/>
                    </a:lnTo>
                    <a:lnTo>
                      <a:pt x="161" y="81"/>
                    </a:lnTo>
                    <a:lnTo>
                      <a:pt x="160" y="77"/>
                    </a:lnTo>
                    <a:lnTo>
                      <a:pt x="157" y="76"/>
                    </a:lnTo>
                    <a:lnTo>
                      <a:pt x="155" y="73"/>
                    </a:lnTo>
                    <a:lnTo>
                      <a:pt x="155" y="73"/>
                    </a:lnTo>
                    <a:lnTo>
                      <a:pt x="153" y="70"/>
                    </a:lnTo>
                    <a:lnTo>
                      <a:pt x="150" y="68"/>
                    </a:lnTo>
                    <a:lnTo>
                      <a:pt x="150" y="68"/>
                    </a:lnTo>
                    <a:lnTo>
                      <a:pt x="149" y="66"/>
                    </a:lnTo>
                    <a:lnTo>
                      <a:pt x="148" y="66"/>
                    </a:lnTo>
                    <a:lnTo>
                      <a:pt x="148" y="66"/>
                    </a:lnTo>
                    <a:lnTo>
                      <a:pt x="144" y="65"/>
                    </a:lnTo>
                    <a:lnTo>
                      <a:pt x="140" y="62"/>
                    </a:lnTo>
                    <a:lnTo>
                      <a:pt x="140" y="62"/>
                    </a:lnTo>
                    <a:lnTo>
                      <a:pt x="137" y="60"/>
                    </a:lnTo>
                    <a:lnTo>
                      <a:pt x="134" y="58"/>
                    </a:lnTo>
                    <a:lnTo>
                      <a:pt x="134" y="58"/>
                    </a:lnTo>
                    <a:lnTo>
                      <a:pt x="130" y="57"/>
                    </a:lnTo>
                    <a:lnTo>
                      <a:pt x="130" y="57"/>
                    </a:lnTo>
                    <a:lnTo>
                      <a:pt x="125" y="57"/>
                    </a:lnTo>
                    <a:lnTo>
                      <a:pt x="125" y="57"/>
                    </a:lnTo>
                    <a:lnTo>
                      <a:pt x="122" y="57"/>
                    </a:lnTo>
                    <a:lnTo>
                      <a:pt x="122" y="57"/>
                    </a:lnTo>
                    <a:lnTo>
                      <a:pt x="117" y="56"/>
                    </a:lnTo>
                    <a:lnTo>
                      <a:pt x="117" y="56"/>
                    </a:lnTo>
                    <a:lnTo>
                      <a:pt x="114" y="56"/>
                    </a:lnTo>
                    <a:lnTo>
                      <a:pt x="114" y="56"/>
                    </a:lnTo>
                    <a:lnTo>
                      <a:pt x="113" y="56"/>
                    </a:lnTo>
                    <a:lnTo>
                      <a:pt x="111" y="54"/>
                    </a:lnTo>
                    <a:lnTo>
                      <a:pt x="111" y="57"/>
                    </a:lnTo>
                    <a:lnTo>
                      <a:pt x="111" y="57"/>
                    </a:lnTo>
                    <a:lnTo>
                      <a:pt x="111" y="61"/>
                    </a:lnTo>
                    <a:lnTo>
                      <a:pt x="111" y="62"/>
                    </a:lnTo>
                    <a:lnTo>
                      <a:pt x="110" y="64"/>
                    </a:lnTo>
                    <a:lnTo>
                      <a:pt x="110" y="64"/>
                    </a:lnTo>
                    <a:lnTo>
                      <a:pt x="106" y="64"/>
                    </a:lnTo>
                    <a:lnTo>
                      <a:pt x="106" y="64"/>
                    </a:lnTo>
                    <a:lnTo>
                      <a:pt x="103" y="64"/>
                    </a:lnTo>
                    <a:lnTo>
                      <a:pt x="100" y="65"/>
                    </a:lnTo>
                    <a:lnTo>
                      <a:pt x="100" y="65"/>
                    </a:lnTo>
                    <a:lnTo>
                      <a:pt x="99" y="66"/>
                    </a:lnTo>
                    <a:lnTo>
                      <a:pt x="95" y="68"/>
                    </a:lnTo>
                    <a:lnTo>
                      <a:pt x="95" y="68"/>
                    </a:lnTo>
                    <a:lnTo>
                      <a:pt x="95" y="68"/>
                    </a:lnTo>
                    <a:lnTo>
                      <a:pt x="95" y="69"/>
                    </a:lnTo>
                    <a:lnTo>
                      <a:pt x="92" y="68"/>
                    </a:lnTo>
                    <a:lnTo>
                      <a:pt x="92" y="68"/>
                    </a:lnTo>
                    <a:lnTo>
                      <a:pt x="91" y="65"/>
                    </a:lnTo>
                    <a:lnTo>
                      <a:pt x="92" y="64"/>
                    </a:lnTo>
                    <a:lnTo>
                      <a:pt x="91" y="64"/>
                    </a:lnTo>
                    <a:lnTo>
                      <a:pt x="88" y="64"/>
                    </a:lnTo>
                    <a:lnTo>
                      <a:pt x="88" y="64"/>
                    </a:lnTo>
                    <a:lnTo>
                      <a:pt x="81" y="65"/>
                    </a:lnTo>
                    <a:lnTo>
                      <a:pt x="79" y="65"/>
                    </a:lnTo>
                    <a:lnTo>
                      <a:pt x="79" y="65"/>
                    </a:lnTo>
                    <a:lnTo>
                      <a:pt x="77" y="65"/>
                    </a:lnTo>
                    <a:lnTo>
                      <a:pt x="75" y="64"/>
                    </a:lnTo>
                    <a:lnTo>
                      <a:pt x="75" y="64"/>
                    </a:lnTo>
                    <a:lnTo>
                      <a:pt x="71" y="62"/>
                    </a:lnTo>
                    <a:lnTo>
                      <a:pt x="69" y="64"/>
                    </a:lnTo>
                    <a:lnTo>
                      <a:pt x="69" y="64"/>
                    </a:lnTo>
                    <a:lnTo>
                      <a:pt x="68" y="65"/>
                    </a:lnTo>
                    <a:lnTo>
                      <a:pt x="68" y="65"/>
                    </a:lnTo>
                    <a:lnTo>
                      <a:pt x="67" y="64"/>
                    </a:lnTo>
                    <a:lnTo>
                      <a:pt x="67" y="64"/>
                    </a:lnTo>
                    <a:lnTo>
                      <a:pt x="65" y="61"/>
                    </a:lnTo>
                    <a:lnTo>
                      <a:pt x="67" y="60"/>
                    </a:lnTo>
                    <a:lnTo>
                      <a:pt x="67" y="60"/>
                    </a:lnTo>
                    <a:lnTo>
                      <a:pt x="71" y="60"/>
                    </a:lnTo>
                    <a:lnTo>
                      <a:pt x="72" y="60"/>
                    </a:lnTo>
                    <a:lnTo>
                      <a:pt x="73" y="58"/>
                    </a:lnTo>
                    <a:lnTo>
                      <a:pt x="73" y="58"/>
                    </a:lnTo>
                    <a:lnTo>
                      <a:pt x="72" y="57"/>
                    </a:lnTo>
                    <a:lnTo>
                      <a:pt x="72" y="56"/>
                    </a:lnTo>
                    <a:lnTo>
                      <a:pt x="73" y="56"/>
                    </a:lnTo>
                    <a:lnTo>
                      <a:pt x="73" y="56"/>
                    </a:lnTo>
                    <a:lnTo>
                      <a:pt x="79" y="54"/>
                    </a:lnTo>
                    <a:lnTo>
                      <a:pt x="79" y="54"/>
                    </a:lnTo>
                    <a:lnTo>
                      <a:pt x="81" y="54"/>
                    </a:lnTo>
                    <a:lnTo>
                      <a:pt x="83" y="54"/>
                    </a:lnTo>
                    <a:lnTo>
                      <a:pt x="85" y="54"/>
                    </a:lnTo>
                    <a:lnTo>
                      <a:pt x="85" y="54"/>
                    </a:lnTo>
                    <a:lnTo>
                      <a:pt x="85" y="54"/>
                    </a:lnTo>
                    <a:lnTo>
                      <a:pt x="87" y="53"/>
                    </a:lnTo>
                    <a:lnTo>
                      <a:pt x="88" y="53"/>
                    </a:lnTo>
                    <a:lnTo>
                      <a:pt x="87" y="51"/>
                    </a:lnTo>
                    <a:lnTo>
                      <a:pt x="87" y="51"/>
                    </a:lnTo>
                    <a:lnTo>
                      <a:pt x="84" y="47"/>
                    </a:lnTo>
                    <a:lnTo>
                      <a:pt x="83" y="46"/>
                    </a:lnTo>
                    <a:lnTo>
                      <a:pt x="81" y="45"/>
                    </a:lnTo>
                    <a:lnTo>
                      <a:pt x="80" y="45"/>
                    </a:lnTo>
                    <a:lnTo>
                      <a:pt x="80" y="45"/>
                    </a:lnTo>
                    <a:lnTo>
                      <a:pt x="79" y="46"/>
                    </a:lnTo>
                    <a:lnTo>
                      <a:pt x="77" y="47"/>
                    </a:lnTo>
                    <a:lnTo>
                      <a:pt x="77" y="47"/>
                    </a:lnTo>
                    <a:lnTo>
                      <a:pt x="76" y="47"/>
                    </a:lnTo>
                    <a:lnTo>
                      <a:pt x="76" y="47"/>
                    </a:lnTo>
                    <a:lnTo>
                      <a:pt x="72" y="45"/>
                    </a:lnTo>
                    <a:lnTo>
                      <a:pt x="72" y="43"/>
                    </a:lnTo>
                    <a:lnTo>
                      <a:pt x="73" y="42"/>
                    </a:lnTo>
                    <a:lnTo>
                      <a:pt x="73" y="42"/>
                    </a:lnTo>
                    <a:lnTo>
                      <a:pt x="76" y="39"/>
                    </a:lnTo>
                    <a:lnTo>
                      <a:pt x="79" y="38"/>
                    </a:lnTo>
                    <a:lnTo>
                      <a:pt x="79" y="38"/>
                    </a:lnTo>
                    <a:lnTo>
                      <a:pt x="80" y="38"/>
                    </a:lnTo>
                    <a:lnTo>
                      <a:pt x="81" y="38"/>
                    </a:lnTo>
                    <a:lnTo>
                      <a:pt x="84" y="41"/>
                    </a:lnTo>
                    <a:lnTo>
                      <a:pt x="87" y="43"/>
                    </a:lnTo>
                    <a:lnTo>
                      <a:pt x="88" y="43"/>
                    </a:lnTo>
                    <a:lnTo>
                      <a:pt x="88" y="43"/>
                    </a:lnTo>
                    <a:lnTo>
                      <a:pt x="91" y="42"/>
                    </a:lnTo>
                    <a:lnTo>
                      <a:pt x="92" y="42"/>
                    </a:lnTo>
                    <a:lnTo>
                      <a:pt x="92" y="42"/>
                    </a:lnTo>
                    <a:lnTo>
                      <a:pt x="94" y="45"/>
                    </a:lnTo>
                    <a:lnTo>
                      <a:pt x="94" y="49"/>
                    </a:lnTo>
                    <a:lnTo>
                      <a:pt x="94" y="49"/>
                    </a:lnTo>
                    <a:lnTo>
                      <a:pt x="94" y="51"/>
                    </a:lnTo>
                    <a:lnTo>
                      <a:pt x="96" y="50"/>
                    </a:lnTo>
                    <a:lnTo>
                      <a:pt x="96" y="50"/>
                    </a:lnTo>
                    <a:lnTo>
                      <a:pt x="98" y="49"/>
                    </a:lnTo>
                    <a:lnTo>
                      <a:pt x="96" y="49"/>
                    </a:lnTo>
                    <a:lnTo>
                      <a:pt x="96" y="47"/>
                    </a:lnTo>
                    <a:lnTo>
                      <a:pt x="100" y="46"/>
                    </a:lnTo>
                    <a:lnTo>
                      <a:pt x="100" y="46"/>
                    </a:lnTo>
                    <a:lnTo>
                      <a:pt x="107" y="45"/>
                    </a:lnTo>
                    <a:lnTo>
                      <a:pt x="110" y="43"/>
                    </a:lnTo>
                    <a:lnTo>
                      <a:pt x="113" y="43"/>
                    </a:lnTo>
                    <a:lnTo>
                      <a:pt x="114" y="45"/>
                    </a:lnTo>
                    <a:lnTo>
                      <a:pt x="114" y="45"/>
                    </a:lnTo>
                    <a:lnTo>
                      <a:pt x="117" y="46"/>
                    </a:lnTo>
                    <a:lnTo>
                      <a:pt x="118" y="46"/>
                    </a:lnTo>
                    <a:lnTo>
                      <a:pt x="118" y="46"/>
                    </a:lnTo>
                    <a:lnTo>
                      <a:pt x="118" y="47"/>
                    </a:lnTo>
                    <a:lnTo>
                      <a:pt x="118" y="49"/>
                    </a:lnTo>
                    <a:lnTo>
                      <a:pt x="119" y="47"/>
                    </a:lnTo>
                    <a:lnTo>
                      <a:pt x="119" y="47"/>
                    </a:lnTo>
                    <a:lnTo>
                      <a:pt x="122" y="46"/>
                    </a:lnTo>
                    <a:lnTo>
                      <a:pt x="125" y="47"/>
                    </a:lnTo>
                    <a:lnTo>
                      <a:pt x="127" y="49"/>
                    </a:lnTo>
                    <a:lnTo>
                      <a:pt x="127" y="49"/>
                    </a:lnTo>
                    <a:lnTo>
                      <a:pt x="127" y="49"/>
                    </a:lnTo>
                    <a:lnTo>
                      <a:pt x="130" y="49"/>
                    </a:lnTo>
                    <a:lnTo>
                      <a:pt x="130" y="49"/>
                    </a:lnTo>
                    <a:lnTo>
                      <a:pt x="133" y="51"/>
                    </a:lnTo>
                    <a:lnTo>
                      <a:pt x="137" y="51"/>
                    </a:lnTo>
                    <a:lnTo>
                      <a:pt x="137" y="51"/>
                    </a:lnTo>
                    <a:lnTo>
                      <a:pt x="140" y="50"/>
                    </a:lnTo>
                    <a:lnTo>
                      <a:pt x="140" y="50"/>
                    </a:lnTo>
                    <a:lnTo>
                      <a:pt x="138" y="47"/>
                    </a:lnTo>
                    <a:lnTo>
                      <a:pt x="138" y="47"/>
                    </a:lnTo>
                    <a:lnTo>
                      <a:pt x="137" y="45"/>
                    </a:lnTo>
                    <a:lnTo>
                      <a:pt x="133" y="43"/>
                    </a:lnTo>
                    <a:lnTo>
                      <a:pt x="133" y="43"/>
                    </a:lnTo>
                    <a:lnTo>
                      <a:pt x="125" y="41"/>
                    </a:lnTo>
                    <a:lnTo>
                      <a:pt x="123" y="39"/>
                    </a:lnTo>
                    <a:lnTo>
                      <a:pt x="126" y="39"/>
                    </a:lnTo>
                    <a:lnTo>
                      <a:pt x="126" y="39"/>
                    </a:lnTo>
                    <a:lnTo>
                      <a:pt x="129" y="38"/>
                    </a:lnTo>
                    <a:lnTo>
                      <a:pt x="127" y="37"/>
                    </a:lnTo>
                    <a:lnTo>
                      <a:pt x="127" y="35"/>
                    </a:lnTo>
                    <a:lnTo>
                      <a:pt x="132" y="33"/>
                    </a:lnTo>
                    <a:lnTo>
                      <a:pt x="132" y="33"/>
                    </a:lnTo>
                    <a:lnTo>
                      <a:pt x="137" y="31"/>
                    </a:lnTo>
                    <a:lnTo>
                      <a:pt x="140" y="31"/>
                    </a:lnTo>
                    <a:lnTo>
                      <a:pt x="141" y="31"/>
                    </a:lnTo>
                    <a:lnTo>
                      <a:pt x="141" y="28"/>
                    </a:lnTo>
                    <a:lnTo>
                      <a:pt x="141" y="28"/>
                    </a:lnTo>
                    <a:lnTo>
                      <a:pt x="141" y="23"/>
                    </a:lnTo>
                    <a:lnTo>
                      <a:pt x="142" y="23"/>
                    </a:lnTo>
                    <a:lnTo>
                      <a:pt x="144" y="23"/>
                    </a:lnTo>
                    <a:lnTo>
                      <a:pt x="144" y="23"/>
                    </a:lnTo>
                    <a:lnTo>
                      <a:pt x="153" y="24"/>
                    </a:lnTo>
                    <a:lnTo>
                      <a:pt x="153" y="24"/>
                    </a:lnTo>
                    <a:lnTo>
                      <a:pt x="155" y="24"/>
                    </a:lnTo>
                    <a:lnTo>
                      <a:pt x="155" y="26"/>
                    </a:lnTo>
                    <a:lnTo>
                      <a:pt x="157" y="24"/>
                    </a:lnTo>
                    <a:lnTo>
                      <a:pt x="157" y="24"/>
                    </a:lnTo>
                    <a:lnTo>
                      <a:pt x="160" y="23"/>
                    </a:lnTo>
                    <a:lnTo>
                      <a:pt x="161" y="23"/>
                    </a:lnTo>
                    <a:lnTo>
                      <a:pt x="161" y="23"/>
                    </a:lnTo>
                    <a:lnTo>
                      <a:pt x="161" y="22"/>
                    </a:lnTo>
                    <a:lnTo>
                      <a:pt x="161" y="22"/>
                    </a:lnTo>
                    <a:lnTo>
                      <a:pt x="159" y="18"/>
                    </a:lnTo>
                    <a:lnTo>
                      <a:pt x="156" y="15"/>
                    </a:lnTo>
                    <a:lnTo>
                      <a:pt x="156" y="15"/>
                    </a:lnTo>
                    <a:lnTo>
                      <a:pt x="155" y="12"/>
                    </a:lnTo>
                    <a:lnTo>
                      <a:pt x="153" y="10"/>
                    </a:lnTo>
                    <a:lnTo>
                      <a:pt x="152" y="7"/>
                    </a:lnTo>
                    <a:lnTo>
                      <a:pt x="150" y="7"/>
                    </a:lnTo>
                    <a:lnTo>
                      <a:pt x="148" y="8"/>
                    </a:lnTo>
                    <a:lnTo>
                      <a:pt x="148" y="8"/>
                    </a:lnTo>
                    <a:lnTo>
                      <a:pt x="144" y="10"/>
                    </a:lnTo>
                    <a:lnTo>
                      <a:pt x="140" y="11"/>
                    </a:lnTo>
                    <a:lnTo>
                      <a:pt x="140" y="11"/>
                    </a:lnTo>
                    <a:lnTo>
                      <a:pt x="134" y="10"/>
                    </a:lnTo>
                    <a:lnTo>
                      <a:pt x="132" y="8"/>
                    </a:lnTo>
                    <a:lnTo>
                      <a:pt x="132" y="8"/>
                    </a:lnTo>
                    <a:lnTo>
                      <a:pt x="136" y="7"/>
                    </a:lnTo>
                    <a:lnTo>
                      <a:pt x="138" y="5"/>
                    </a:lnTo>
                    <a:lnTo>
                      <a:pt x="138" y="5"/>
                    </a:lnTo>
                    <a:lnTo>
                      <a:pt x="138" y="5"/>
                    </a:lnTo>
                    <a:lnTo>
                      <a:pt x="140" y="4"/>
                    </a:lnTo>
                    <a:lnTo>
                      <a:pt x="140" y="4"/>
                    </a:lnTo>
                    <a:lnTo>
                      <a:pt x="137" y="1"/>
                    </a:lnTo>
                    <a:lnTo>
                      <a:pt x="140" y="0"/>
                    </a:lnTo>
                    <a:lnTo>
                      <a:pt x="140" y="0"/>
                    </a:lnTo>
                    <a:lnTo>
                      <a:pt x="149" y="0"/>
                    </a:lnTo>
                    <a:lnTo>
                      <a:pt x="161" y="1"/>
                    </a:lnTo>
                    <a:lnTo>
                      <a:pt x="161" y="1"/>
                    </a:lnTo>
                    <a:close/>
                  </a:path>
                </a:pathLst>
              </a:cu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zh-CN">
                  <a:solidFill>
                    <a:srgbClr val="000000"/>
                  </a:solidFill>
                  <a:latin typeface="Impact" pitchFamily="34" charset="0"/>
                  <a:ea typeface="微软雅黑" pitchFamily="34" charset="-122"/>
                  <a:sym typeface="Impact" pitchFamily="34" charset="0"/>
                </a:endParaRPr>
              </a:p>
            </p:txBody>
          </p:sp>
        </p:grpSp>
        <p:grpSp>
          <p:nvGrpSpPr>
            <p:cNvPr id="26" name="组合 198"/>
            <p:cNvGrpSpPr>
              <a:grpSpLocks/>
            </p:cNvGrpSpPr>
            <p:nvPr/>
          </p:nvGrpSpPr>
          <p:grpSpPr bwMode="auto">
            <a:xfrm>
              <a:off x="5111892" y="1010471"/>
              <a:ext cx="212269" cy="385840"/>
              <a:chOff x="0" y="0"/>
              <a:chExt cx="323850" cy="576262"/>
            </a:xfrm>
            <a:solidFill>
              <a:schemeClr val="bg1">
                <a:alpha val="70000"/>
              </a:schemeClr>
            </a:solidFill>
          </p:grpSpPr>
          <p:sp>
            <p:nvSpPr>
              <p:cNvPr id="91" name="Freeform 137"/>
              <p:cNvSpPr>
                <a:spLocks noEditPoints="1" noChangeArrowheads="1"/>
              </p:cNvSpPr>
              <p:nvPr/>
            </p:nvSpPr>
            <p:spPr bwMode="auto">
              <a:xfrm>
                <a:off x="0" y="0"/>
                <a:ext cx="323850" cy="323850"/>
              </a:xfrm>
              <a:custGeom>
                <a:avLst/>
                <a:gdLst>
                  <a:gd name="T0" fmla="*/ 112 w 204"/>
                  <a:gd name="T1" fmla="*/ 0 h 204"/>
                  <a:gd name="T2" fmla="*/ 141 w 204"/>
                  <a:gd name="T3" fmla="*/ 8 h 204"/>
                  <a:gd name="T4" fmla="*/ 165 w 204"/>
                  <a:gd name="T5" fmla="*/ 22 h 204"/>
                  <a:gd name="T6" fmla="*/ 185 w 204"/>
                  <a:gd name="T7" fmla="*/ 42 h 204"/>
                  <a:gd name="T8" fmla="*/ 199 w 204"/>
                  <a:gd name="T9" fmla="*/ 68 h 204"/>
                  <a:gd name="T10" fmla="*/ 204 w 204"/>
                  <a:gd name="T11" fmla="*/ 96 h 204"/>
                  <a:gd name="T12" fmla="*/ 203 w 204"/>
                  <a:gd name="T13" fmla="*/ 118 h 204"/>
                  <a:gd name="T14" fmla="*/ 195 w 204"/>
                  <a:gd name="T15" fmla="*/ 146 h 204"/>
                  <a:gd name="T16" fmla="*/ 179 w 204"/>
                  <a:gd name="T17" fmla="*/ 171 h 204"/>
                  <a:gd name="T18" fmla="*/ 156 w 204"/>
                  <a:gd name="T19" fmla="*/ 190 h 204"/>
                  <a:gd name="T20" fmla="*/ 129 w 204"/>
                  <a:gd name="T21" fmla="*/ 202 h 204"/>
                  <a:gd name="T22" fmla="*/ 108 w 204"/>
                  <a:gd name="T23" fmla="*/ 204 h 204"/>
                  <a:gd name="T24" fmla="*/ 102 w 204"/>
                  <a:gd name="T25" fmla="*/ 185 h 204"/>
                  <a:gd name="T26" fmla="*/ 107 w 204"/>
                  <a:gd name="T27" fmla="*/ 185 h 204"/>
                  <a:gd name="T28" fmla="*/ 131 w 204"/>
                  <a:gd name="T29" fmla="*/ 180 h 204"/>
                  <a:gd name="T30" fmla="*/ 164 w 204"/>
                  <a:gd name="T31" fmla="*/ 158 h 204"/>
                  <a:gd name="T32" fmla="*/ 183 w 204"/>
                  <a:gd name="T33" fmla="*/ 123 h 204"/>
                  <a:gd name="T34" fmla="*/ 185 w 204"/>
                  <a:gd name="T35" fmla="*/ 97 h 204"/>
                  <a:gd name="T36" fmla="*/ 177 w 204"/>
                  <a:gd name="T37" fmla="*/ 66 h 204"/>
                  <a:gd name="T38" fmla="*/ 148 w 204"/>
                  <a:gd name="T39" fmla="*/ 32 h 204"/>
                  <a:gd name="T40" fmla="*/ 102 w 204"/>
                  <a:gd name="T41" fmla="*/ 19 h 204"/>
                  <a:gd name="T42" fmla="*/ 96 w 204"/>
                  <a:gd name="T43" fmla="*/ 0 h 204"/>
                  <a:gd name="T44" fmla="*/ 102 w 204"/>
                  <a:gd name="T45" fmla="*/ 19 h 204"/>
                  <a:gd name="T46" fmla="*/ 89 w 204"/>
                  <a:gd name="T47" fmla="*/ 20 h 204"/>
                  <a:gd name="T48" fmla="*/ 66 w 204"/>
                  <a:gd name="T49" fmla="*/ 27 h 204"/>
                  <a:gd name="T50" fmla="*/ 31 w 204"/>
                  <a:gd name="T51" fmla="*/ 60 h 204"/>
                  <a:gd name="T52" fmla="*/ 20 w 204"/>
                  <a:gd name="T53" fmla="*/ 89 h 204"/>
                  <a:gd name="T54" fmla="*/ 19 w 204"/>
                  <a:gd name="T55" fmla="*/ 107 h 204"/>
                  <a:gd name="T56" fmla="*/ 35 w 204"/>
                  <a:gd name="T57" fmla="*/ 152 h 204"/>
                  <a:gd name="T58" fmla="*/ 70 w 204"/>
                  <a:gd name="T59" fmla="*/ 179 h 204"/>
                  <a:gd name="T60" fmla="*/ 102 w 204"/>
                  <a:gd name="T61" fmla="*/ 204 h 204"/>
                  <a:gd name="T62" fmla="*/ 83 w 204"/>
                  <a:gd name="T63" fmla="*/ 203 h 204"/>
                  <a:gd name="T64" fmla="*/ 55 w 204"/>
                  <a:gd name="T65" fmla="*/ 194 h 204"/>
                  <a:gd name="T66" fmla="*/ 32 w 204"/>
                  <a:gd name="T67" fmla="*/ 176 h 204"/>
                  <a:gd name="T68" fmla="*/ 13 w 204"/>
                  <a:gd name="T69" fmla="*/ 154 h 204"/>
                  <a:gd name="T70" fmla="*/ 3 w 204"/>
                  <a:gd name="T71" fmla="*/ 127 h 204"/>
                  <a:gd name="T72" fmla="*/ 0 w 204"/>
                  <a:gd name="T73" fmla="*/ 108 h 204"/>
                  <a:gd name="T74" fmla="*/ 3 w 204"/>
                  <a:gd name="T75" fmla="*/ 77 h 204"/>
                  <a:gd name="T76" fmla="*/ 15 w 204"/>
                  <a:gd name="T77" fmla="*/ 50 h 204"/>
                  <a:gd name="T78" fmla="*/ 32 w 204"/>
                  <a:gd name="T79" fmla="*/ 27 h 204"/>
                  <a:gd name="T80" fmla="*/ 57 w 204"/>
                  <a:gd name="T81" fmla="*/ 11 h 204"/>
                  <a:gd name="T82" fmla="*/ 87 w 204"/>
                  <a:gd name="T83" fmla="*/ 1 h 20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04"/>
                  <a:gd name="T127" fmla="*/ 0 h 204"/>
                  <a:gd name="T128" fmla="*/ 204 w 204"/>
                  <a:gd name="T129" fmla="*/ 204 h 204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04" h="204">
                    <a:moveTo>
                      <a:pt x="102" y="0"/>
                    </a:moveTo>
                    <a:lnTo>
                      <a:pt x="102" y="0"/>
                    </a:lnTo>
                    <a:lnTo>
                      <a:pt x="112" y="0"/>
                    </a:lnTo>
                    <a:lnTo>
                      <a:pt x="122" y="1"/>
                    </a:lnTo>
                    <a:lnTo>
                      <a:pt x="131" y="4"/>
                    </a:lnTo>
                    <a:lnTo>
                      <a:pt x="141" y="8"/>
                    </a:lnTo>
                    <a:lnTo>
                      <a:pt x="149" y="11"/>
                    </a:lnTo>
                    <a:lnTo>
                      <a:pt x="157" y="16"/>
                    </a:lnTo>
                    <a:lnTo>
                      <a:pt x="165" y="22"/>
                    </a:lnTo>
                    <a:lnTo>
                      <a:pt x="172" y="28"/>
                    </a:lnTo>
                    <a:lnTo>
                      <a:pt x="179" y="35"/>
                    </a:lnTo>
                    <a:lnTo>
                      <a:pt x="185" y="42"/>
                    </a:lnTo>
                    <a:lnTo>
                      <a:pt x="190" y="50"/>
                    </a:lnTo>
                    <a:lnTo>
                      <a:pt x="195" y="58"/>
                    </a:lnTo>
                    <a:lnTo>
                      <a:pt x="199" y="68"/>
                    </a:lnTo>
                    <a:lnTo>
                      <a:pt x="202" y="77"/>
                    </a:lnTo>
                    <a:lnTo>
                      <a:pt x="203" y="87"/>
                    </a:lnTo>
                    <a:lnTo>
                      <a:pt x="204" y="96"/>
                    </a:lnTo>
                    <a:lnTo>
                      <a:pt x="204" y="96"/>
                    </a:lnTo>
                    <a:lnTo>
                      <a:pt x="204" y="107"/>
                    </a:lnTo>
                    <a:lnTo>
                      <a:pt x="203" y="118"/>
                    </a:lnTo>
                    <a:lnTo>
                      <a:pt x="202" y="127"/>
                    </a:lnTo>
                    <a:lnTo>
                      <a:pt x="199" y="137"/>
                    </a:lnTo>
                    <a:lnTo>
                      <a:pt x="195" y="146"/>
                    </a:lnTo>
                    <a:lnTo>
                      <a:pt x="190" y="154"/>
                    </a:lnTo>
                    <a:lnTo>
                      <a:pt x="184" y="162"/>
                    </a:lnTo>
                    <a:lnTo>
                      <a:pt x="179" y="171"/>
                    </a:lnTo>
                    <a:lnTo>
                      <a:pt x="172" y="177"/>
                    </a:lnTo>
                    <a:lnTo>
                      <a:pt x="164" y="184"/>
                    </a:lnTo>
                    <a:lnTo>
                      <a:pt x="156" y="190"/>
                    </a:lnTo>
                    <a:lnTo>
                      <a:pt x="148" y="194"/>
                    </a:lnTo>
                    <a:lnTo>
                      <a:pt x="138" y="198"/>
                    </a:lnTo>
                    <a:lnTo>
                      <a:pt x="129" y="202"/>
                    </a:lnTo>
                    <a:lnTo>
                      <a:pt x="118" y="203"/>
                    </a:lnTo>
                    <a:lnTo>
                      <a:pt x="108" y="204"/>
                    </a:lnTo>
                    <a:lnTo>
                      <a:pt x="108" y="204"/>
                    </a:lnTo>
                    <a:lnTo>
                      <a:pt x="102" y="204"/>
                    </a:lnTo>
                    <a:lnTo>
                      <a:pt x="102" y="185"/>
                    </a:lnTo>
                    <a:lnTo>
                      <a:pt x="102" y="185"/>
                    </a:lnTo>
                    <a:lnTo>
                      <a:pt x="107" y="185"/>
                    </a:lnTo>
                    <a:lnTo>
                      <a:pt x="107" y="185"/>
                    </a:lnTo>
                    <a:lnTo>
                      <a:pt x="107" y="185"/>
                    </a:lnTo>
                    <a:lnTo>
                      <a:pt x="115" y="184"/>
                    </a:lnTo>
                    <a:lnTo>
                      <a:pt x="123" y="183"/>
                    </a:lnTo>
                    <a:lnTo>
                      <a:pt x="131" y="180"/>
                    </a:lnTo>
                    <a:lnTo>
                      <a:pt x="138" y="177"/>
                    </a:lnTo>
                    <a:lnTo>
                      <a:pt x="152" y="169"/>
                    </a:lnTo>
                    <a:lnTo>
                      <a:pt x="164" y="158"/>
                    </a:lnTo>
                    <a:lnTo>
                      <a:pt x="173" y="145"/>
                    </a:lnTo>
                    <a:lnTo>
                      <a:pt x="180" y="130"/>
                    </a:lnTo>
                    <a:lnTo>
                      <a:pt x="183" y="123"/>
                    </a:lnTo>
                    <a:lnTo>
                      <a:pt x="184" y="115"/>
                    </a:lnTo>
                    <a:lnTo>
                      <a:pt x="185" y="107"/>
                    </a:lnTo>
                    <a:lnTo>
                      <a:pt x="185" y="97"/>
                    </a:lnTo>
                    <a:lnTo>
                      <a:pt x="185" y="97"/>
                    </a:lnTo>
                    <a:lnTo>
                      <a:pt x="183" y="81"/>
                    </a:lnTo>
                    <a:lnTo>
                      <a:pt x="177" y="66"/>
                    </a:lnTo>
                    <a:lnTo>
                      <a:pt x="169" y="53"/>
                    </a:lnTo>
                    <a:lnTo>
                      <a:pt x="160" y="42"/>
                    </a:lnTo>
                    <a:lnTo>
                      <a:pt x="148" y="32"/>
                    </a:lnTo>
                    <a:lnTo>
                      <a:pt x="133" y="26"/>
                    </a:lnTo>
                    <a:lnTo>
                      <a:pt x="118" y="20"/>
                    </a:lnTo>
                    <a:lnTo>
                      <a:pt x="102" y="19"/>
                    </a:lnTo>
                    <a:lnTo>
                      <a:pt x="102" y="0"/>
                    </a:lnTo>
                    <a:close/>
                    <a:moveTo>
                      <a:pt x="96" y="0"/>
                    </a:moveTo>
                    <a:lnTo>
                      <a:pt x="96" y="0"/>
                    </a:lnTo>
                    <a:lnTo>
                      <a:pt x="102" y="0"/>
                    </a:lnTo>
                    <a:lnTo>
                      <a:pt x="102" y="19"/>
                    </a:lnTo>
                    <a:lnTo>
                      <a:pt x="102" y="19"/>
                    </a:lnTo>
                    <a:lnTo>
                      <a:pt x="97" y="19"/>
                    </a:lnTo>
                    <a:lnTo>
                      <a:pt x="97" y="19"/>
                    </a:lnTo>
                    <a:lnTo>
                      <a:pt x="89" y="20"/>
                    </a:lnTo>
                    <a:lnTo>
                      <a:pt x="81" y="22"/>
                    </a:lnTo>
                    <a:lnTo>
                      <a:pt x="73" y="24"/>
                    </a:lnTo>
                    <a:lnTo>
                      <a:pt x="66" y="27"/>
                    </a:lnTo>
                    <a:lnTo>
                      <a:pt x="51" y="37"/>
                    </a:lnTo>
                    <a:lnTo>
                      <a:pt x="41" y="46"/>
                    </a:lnTo>
                    <a:lnTo>
                      <a:pt x="31" y="60"/>
                    </a:lnTo>
                    <a:lnTo>
                      <a:pt x="24" y="74"/>
                    </a:lnTo>
                    <a:lnTo>
                      <a:pt x="22" y="81"/>
                    </a:lnTo>
                    <a:lnTo>
                      <a:pt x="20" y="89"/>
                    </a:lnTo>
                    <a:lnTo>
                      <a:pt x="19" y="99"/>
                    </a:lnTo>
                    <a:lnTo>
                      <a:pt x="19" y="107"/>
                    </a:lnTo>
                    <a:lnTo>
                      <a:pt x="19" y="107"/>
                    </a:lnTo>
                    <a:lnTo>
                      <a:pt x="22" y="123"/>
                    </a:lnTo>
                    <a:lnTo>
                      <a:pt x="27" y="138"/>
                    </a:lnTo>
                    <a:lnTo>
                      <a:pt x="35" y="152"/>
                    </a:lnTo>
                    <a:lnTo>
                      <a:pt x="45" y="162"/>
                    </a:lnTo>
                    <a:lnTo>
                      <a:pt x="57" y="172"/>
                    </a:lnTo>
                    <a:lnTo>
                      <a:pt x="70" y="179"/>
                    </a:lnTo>
                    <a:lnTo>
                      <a:pt x="87" y="184"/>
                    </a:lnTo>
                    <a:lnTo>
                      <a:pt x="102" y="185"/>
                    </a:lnTo>
                    <a:lnTo>
                      <a:pt x="102" y="204"/>
                    </a:lnTo>
                    <a:lnTo>
                      <a:pt x="102" y="204"/>
                    </a:lnTo>
                    <a:lnTo>
                      <a:pt x="92" y="204"/>
                    </a:lnTo>
                    <a:lnTo>
                      <a:pt x="83" y="203"/>
                    </a:lnTo>
                    <a:lnTo>
                      <a:pt x="73" y="200"/>
                    </a:lnTo>
                    <a:lnTo>
                      <a:pt x="64" y="198"/>
                    </a:lnTo>
                    <a:lnTo>
                      <a:pt x="55" y="194"/>
                    </a:lnTo>
                    <a:lnTo>
                      <a:pt x="47" y="188"/>
                    </a:lnTo>
                    <a:lnTo>
                      <a:pt x="39" y="183"/>
                    </a:lnTo>
                    <a:lnTo>
                      <a:pt x="32" y="176"/>
                    </a:lnTo>
                    <a:lnTo>
                      <a:pt x="26" y="169"/>
                    </a:lnTo>
                    <a:lnTo>
                      <a:pt x="19" y="162"/>
                    </a:lnTo>
                    <a:lnTo>
                      <a:pt x="13" y="154"/>
                    </a:lnTo>
                    <a:lnTo>
                      <a:pt x="9" y="146"/>
                    </a:lnTo>
                    <a:lnTo>
                      <a:pt x="5" y="137"/>
                    </a:lnTo>
                    <a:lnTo>
                      <a:pt x="3" y="127"/>
                    </a:lnTo>
                    <a:lnTo>
                      <a:pt x="1" y="118"/>
                    </a:lnTo>
                    <a:lnTo>
                      <a:pt x="0" y="108"/>
                    </a:lnTo>
                    <a:lnTo>
                      <a:pt x="0" y="108"/>
                    </a:lnTo>
                    <a:lnTo>
                      <a:pt x="0" y="97"/>
                    </a:lnTo>
                    <a:lnTo>
                      <a:pt x="1" y="87"/>
                    </a:lnTo>
                    <a:lnTo>
                      <a:pt x="3" y="77"/>
                    </a:lnTo>
                    <a:lnTo>
                      <a:pt x="5" y="68"/>
                    </a:lnTo>
                    <a:lnTo>
                      <a:pt x="9" y="58"/>
                    </a:lnTo>
                    <a:lnTo>
                      <a:pt x="15" y="50"/>
                    </a:lnTo>
                    <a:lnTo>
                      <a:pt x="20" y="42"/>
                    </a:lnTo>
                    <a:lnTo>
                      <a:pt x="26" y="34"/>
                    </a:lnTo>
                    <a:lnTo>
                      <a:pt x="32" y="27"/>
                    </a:lnTo>
                    <a:lnTo>
                      <a:pt x="41" y="20"/>
                    </a:lnTo>
                    <a:lnTo>
                      <a:pt x="49" y="15"/>
                    </a:lnTo>
                    <a:lnTo>
                      <a:pt x="57" y="11"/>
                    </a:lnTo>
                    <a:lnTo>
                      <a:pt x="66" y="7"/>
                    </a:lnTo>
                    <a:lnTo>
                      <a:pt x="76" y="3"/>
                    </a:lnTo>
                    <a:lnTo>
                      <a:pt x="87" y="1"/>
                    </a:lnTo>
                    <a:lnTo>
                      <a:pt x="96" y="0"/>
                    </a:lnTo>
                    <a:lnTo>
                      <a:pt x="96" y="0"/>
                    </a:lnTo>
                    <a:close/>
                  </a:path>
                </a:pathLst>
              </a:cu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zh-CN">
                  <a:solidFill>
                    <a:srgbClr val="000000"/>
                  </a:solidFill>
                  <a:latin typeface="Impact" pitchFamily="34" charset="0"/>
                  <a:ea typeface="微软雅黑" pitchFamily="34" charset="-122"/>
                  <a:sym typeface="Impact" pitchFamily="34" charset="0"/>
                </a:endParaRPr>
              </a:p>
            </p:txBody>
          </p:sp>
          <p:sp>
            <p:nvSpPr>
              <p:cNvPr id="92" name="Freeform 138"/>
              <p:cNvSpPr>
                <a:spLocks noChangeArrowheads="1"/>
              </p:cNvSpPr>
              <p:nvPr/>
            </p:nvSpPr>
            <p:spPr bwMode="auto">
              <a:xfrm>
                <a:off x="147638" y="304800"/>
                <a:ext cx="52388" cy="161925"/>
              </a:xfrm>
              <a:custGeom>
                <a:avLst/>
                <a:gdLst>
                  <a:gd name="T0" fmla="*/ 6 w 33"/>
                  <a:gd name="T1" fmla="*/ 102 h 102"/>
                  <a:gd name="T2" fmla="*/ 33 w 33"/>
                  <a:gd name="T3" fmla="*/ 100 h 102"/>
                  <a:gd name="T4" fmla="*/ 27 w 33"/>
                  <a:gd name="T5" fmla="*/ 0 h 102"/>
                  <a:gd name="T6" fmla="*/ 0 w 33"/>
                  <a:gd name="T7" fmla="*/ 2 h 102"/>
                  <a:gd name="T8" fmla="*/ 6 w 33"/>
                  <a:gd name="T9" fmla="*/ 102 h 10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3"/>
                  <a:gd name="T16" fmla="*/ 0 h 102"/>
                  <a:gd name="T17" fmla="*/ 33 w 33"/>
                  <a:gd name="T18" fmla="*/ 102 h 10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3" h="102">
                    <a:moveTo>
                      <a:pt x="6" y="102"/>
                    </a:moveTo>
                    <a:lnTo>
                      <a:pt x="33" y="100"/>
                    </a:lnTo>
                    <a:lnTo>
                      <a:pt x="27" y="0"/>
                    </a:lnTo>
                    <a:lnTo>
                      <a:pt x="0" y="2"/>
                    </a:lnTo>
                    <a:lnTo>
                      <a:pt x="6" y="102"/>
                    </a:lnTo>
                    <a:close/>
                  </a:path>
                </a:pathLst>
              </a:cu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zh-CN">
                  <a:solidFill>
                    <a:srgbClr val="000000"/>
                  </a:solidFill>
                  <a:latin typeface="Impact" pitchFamily="34" charset="0"/>
                  <a:ea typeface="微软雅黑" pitchFamily="34" charset="-122"/>
                  <a:sym typeface="Impact" pitchFamily="34" charset="0"/>
                </a:endParaRPr>
              </a:p>
            </p:txBody>
          </p:sp>
          <p:sp>
            <p:nvSpPr>
              <p:cNvPr id="93" name="Freeform 139"/>
              <p:cNvSpPr>
                <a:spLocks noChangeArrowheads="1"/>
              </p:cNvSpPr>
              <p:nvPr/>
            </p:nvSpPr>
            <p:spPr bwMode="auto">
              <a:xfrm>
                <a:off x="139700" y="357187"/>
                <a:ext cx="77788" cy="219075"/>
              </a:xfrm>
              <a:custGeom>
                <a:avLst/>
                <a:gdLst>
                  <a:gd name="T0" fmla="*/ 5 w 49"/>
                  <a:gd name="T1" fmla="*/ 116 h 138"/>
                  <a:gd name="T2" fmla="*/ 5 w 49"/>
                  <a:gd name="T3" fmla="*/ 116 h 138"/>
                  <a:gd name="T4" fmla="*/ 5 w 49"/>
                  <a:gd name="T5" fmla="*/ 122 h 138"/>
                  <a:gd name="T6" fmla="*/ 7 w 49"/>
                  <a:gd name="T7" fmla="*/ 126 h 138"/>
                  <a:gd name="T8" fmla="*/ 9 w 49"/>
                  <a:gd name="T9" fmla="*/ 128 h 138"/>
                  <a:gd name="T10" fmla="*/ 12 w 49"/>
                  <a:gd name="T11" fmla="*/ 132 h 138"/>
                  <a:gd name="T12" fmla="*/ 16 w 49"/>
                  <a:gd name="T13" fmla="*/ 134 h 138"/>
                  <a:gd name="T14" fmla="*/ 19 w 49"/>
                  <a:gd name="T15" fmla="*/ 136 h 138"/>
                  <a:gd name="T16" fmla="*/ 23 w 49"/>
                  <a:gd name="T17" fmla="*/ 138 h 138"/>
                  <a:gd name="T18" fmla="*/ 28 w 49"/>
                  <a:gd name="T19" fmla="*/ 138 h 138"/>
                  <a:gd name="T20" fmla="*/ 28 w 49"/>
                  <a:gd name="T21" fmla="*/ 138 h 138"/>
                  <a:gd name="T22" fmla="*/ 32 w 49"/>
                  <a:gd name="T23" fmla="*/ 136 h 138"/>
                  <a:gd name="T24" fmla="*/ 37 w 49"/>
                  <a:gd name="T25" fmla="*/ 135 h 138"/>
                  <a:gd name="T26" fmla="*/ 41 w 49"/>
                  <a:gd name="T27" fmla="*/ 132 h 138"/>
                  <a:gd name="T28" fmla="*/ 43 w 49"/>
                  <a:gd name="T29" fmla="*/ 130 h 138"/>
                  <a:gd name="T30" fmla="*/ 46 w 49"/>
                  <a:gd name="T31" fmla="*/ 127 h 138"/>
                  <a:gd name="T32" fmla="*/ 47 w 49"/>
                  <a:gd name="T33" fmla="*/ 123 h 138"/>
                  <a:gd name="T34" fmla="*/ 49 w 49"/>
                  <a:gd name="T35" fmla="*/ 119 h 138"/>
                  <a:gd name="T36" fmla="*/ 49 w 49"/>
                  <a:gd name="T37" fmla="*/ 115 h 138"/>
                  <a:gd name="T38" fmla="*/ 43 w 49"/>
                  <a:gd name="T39" fmla="*/ 20 h 138"/>
                  <a:gd name="T40" fmla="*/ 43 w 49"/>
                  <a:gd name="T41" fmla="*/ 20 h 138"/>
                  <a:gd name="T42" fmla="*/ 43 w 49"/>
                  <a:gd name="T43" fmla="*/ 16 h 138"/>
                  <a:gd name="T44" fmla="*/ 42 w 49"/>
                  <a:gd name="T45" fmla="*/ 12 h 138"/>
                  <a:gd name="T46" fmla="*/ 39 w 49"/>
                  <a:gd name="T47" fmla="*/ 8 h 138"/>
                  <a:gd name="T48" fmla="*/ 37 w 49"/>
                  <a:gd name="T49" fmla="*/ 5 h 138"/>
                  <a:gd name="T50" fmla="*/ 34 w 49"/>
                  <a:gd name="T51" fmla="*/ 2 h 138"/>
                  <a:gd name="T52" fmla="*/ 30 w 49"/>
                  <a:gd name="T53" fmla="*/ 1 h 138"/>
                  <a:gd name="T54" fmla="*/ 26 w 49"/>
                  <a:gd name="T55" fmla="*/ 0 h 138"/>
                  <a:gd name="T56" fmla="*/ 20 w 49"/>
                  <a:gd name="T57" fmla="*/ 0 h 138"/>
                  <a:gd name="T58" fmla="*/ 20 w 49"/>
                  <a:gd name="T59" fmla="*/ 0 h 138"/>
                  <a:gd name="T60" fmla="*/ 16 w 49"/>
                  <a:gd name="T61" fmla="*/ 0 h 138"/>
                  <a:gd name="T62" fmla="*/ 12 w 49"/>
                  <a:gd name="T63" fmla="*/ 1 h 138"/>
                  <a:gd name="T64" fmla="*/ 8 w 49"/>
                  <a:gd name="T65" fmla="*/ 4 h 138"/>
                  <a:gd name="T66" fmla="*/ 5 w 49"/>
                  <a:gd name="T67" fmla="*/ 6 h 138"/>
                  <a:gd name="T68" fmla="*/ 3 w 49"/>
                  <a:gd name="T69" fmla="*/ 11 h 138"/>
                  <a:gd name="T70" fmla="*/ 1 w 49"/>
                  <a:gd name="T71" fmla="*/ 15 h 138"/>
                  <a:gd name="T72" fmla="*/ 0 w 49"/>
                  <a:gd name="T73" fmla="*/ 19 h 138"/>
                  <a:gd name="T74" fmla="*/ 0 w 49"/>
                  <a:gd name="T75" fmla="*/ 23 h 138"/>
                  <a:gd name="T76" fmla="*/ 5 w 49"/>
                  <a:gd name="T77" fmla="*/ 116 h 138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49"/>
                  <a:gd name="T118" fmla="*/ 0 h 138"/>
                  <a:gd name="T119" fmla="*/ 49 w 49"/>
                  <a:gd name="T120" fmla="*/ 138 h 138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49" h="138">
                    <a:moveTo>
                      <a:pt x="5" y="116"/>
                    </a:moveTo>
                    <a:lnTo>
                      <a:pt x="5" y="116"/>
                    </a:lnTo>
                    <a:lnTo>
                      <a:pt x="5" y="122"/>
                    </a:lnTo>
                    <a:lnTo>
                      <a:pt x="7" y="126"/>
                    </a:lnTo>
                    <a:lnTo>
                      <a:pt x="9" y="128"/>
                    </a:lnTo>
                    <a:lnTo>
                      <a:pt x="12" y="132"/>
                    </a:lnTo>
                    <a:lnTo>
                      <a:pt x="16" y="134"/>
                    </a:lnTo>
                    <a:lnTo>
                      <a:pt x="19" y="136"/>
                    </a:lnTo>
                    <a:lnTo>
                      <a:pt x="23" y="138"/>
                    </a:lnTo>
                    <a:lnTo>
                      <a:pt x="28" y="138"/>
                    </a:lnTo>
                    <a:lnTo>
                      <a:pt x="28" y="138"/>
                    </a:lnTo>
                    <a:lnTo>
                      <a:pt x="32" y="136"/>
                    </a:lnTo>
                    <a:lnTo>
                      <a:pt x="37" y="135"/>
                    </a:lnTo>
                    <a:lnTo>
                      <a:pt x="41" y="132"/>
                    </a:lnTo>
                    <a:lnTo>
                      <a:pt x="43" y="130"/>
                    </a:lnTo>
                    <a:lnTo>
                      <a:pt x="46" y="127"/>
                    </a:lnTo>
                    <a:lnTo>
                      <a:pt x="47" y="123"/>
                    </a:lnTo>
                    <a:lnTo>
                      <a:pt x="49" y="119"/>
                    </a:lnTo>
                    <a:lnTo>
                      <a:pt x="49" y="115"/>
                    </a:lnTo>
                    <a:lnTo>
                      <a:pt x="43" y="20"/>
                    </a:lnTo>
                    <a:lnTo>
                      <a:pt x="43" y="20"/>
                    </a:lnTo>
                    <a:lnTo>
                      <a:pt x="43" y="16"/>
                    </a:lnTo>
                    <a:lnTo>
                      <a:pt x="42" y="12"/>
                    </a:lnTo>
                    <a:lnTo>
                      <a:pt x="39" y="8"/>
                    </a:lnTo>
                    <a:lnTo>
                      <a:pt x="37" y="5"/>
                    </a:lnTo>
                    <a:lnTo>
                      <a:pt x="34" y="2"/>
                    </a:lnTo>
                    <a:lnTo>
                      <a:pt x="30" y="1"/>
                    </a:lnTo>
                    <a:lnTo>
                      <a:pt x="26" y="0"/>
                    </a:lnTo>
                    <a:lnTo>
                      <a:pt x="20" y="0"/>
                    </a:lnTo>
                    <a:lnTo>
                      <a:pt x="20" y="0"/>
                    </a:lnTo>
                    <a:lnTo>
                      <a:pt x="16" y="0"/>
                    </a:lnTo>
                    <a:lnTo>
                      <a:pt x="12" y="1"/>
                    </a:lnTo>
                    <a:lnTo>
                      <a:pt x="8" y="4"/>
                    </a:lnTo>
                    <a:lnTo>
                      <a:pt x="5" y="6"/>
                    </a:lnTo>
                    <a:lnTo>
                      <a:pt x="3" y="11"/>
                    </a:lnTo>
                    <a:lnTo>
                      <a:pt x="1" y="15"/>
                    </a:lnTo>
                    <a:lnTo>
                      <a:pt x="0" y="19"/>
                    </a:lnTo>
                    <a:lnTo>
                      <a:pt x="0" y="23"/>
                    </a:lnTo>
                    <a:lnTo>
                      <a:pt x="5" y="116"/>
                    </a:lnTo>
                    <a:close/>
                  </a:path>
                </a:pathLst>
              </a:cu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zh-CN">
                  <a:solidFill>
                    <a:srgbClr val="000000"/>
                  </a:solidFill>
                  <a:latin typeface="Impact" pitchFamily="34" charset="0"/>
                  <a:ea typeface="微软雅黑" pitchFamily="34" charset="-122"/>
                  <a:sym typeface="Impact" pitchFamily="34" charset="0"/>
                </a:endParaRPr>
              </a:p>
            </p:txBody>
          </p:sp>
        </p:grpSp>
        <p:sp>
          <p:nvSpPr>
            <p:cNvPr id="27" name="Freeform 140"/>
            <p:cNvSpPr>
              <a:spLocks noChangeArrowheads="1"/>
            </p:cNvSpPr>
            <p:nvPr/>
          </p:nvSpPr>
          <p:spPr bwMode="auto">
            <a:xfrm>
              <a:off x="4273223" y="571486"/>
              <a:ext cx="338173" cy="281673"/>
            </a:xfrm>
            <a:custGeom>
              <a:avLst/>
              <a:gdLst>
                <a:gd name="T0" fmla="*/ 2147483647 w 325"/>
                <a:gd name="T1" fmla="*/ 2147483647 h 265"/>
                <a:gd name="T2" fmla="*/ 2147483647 w 325"/>
                <a:gd name="T3" fmla="*/ 2147483647 h 265"/>
                <a:gd name="T4" fmla="*/ 2147483647 w 325"/>
                <a:gd name="T5" fmla="*/ 2147483647 h 265"/>
                <a:gd name="T6" fmla="*/ 2147483647 w 325"/>
                <a:gd name="T7" fmla="*/ 2147483647 h 265"/>
                <a:gd name="T8" fmla="*/ 2147483647 w 325"/>
                <a:gd name="T9" fmla="*/ 2147483647 h 265"/>
                <a:gd name="T10" fmla="*/ 2147483647 w 325"/>
                <a:gd name="T11" fmla="*/ 2147483647 h 265"/>
                <a:gd name="T12" fmla="*/ 2147483647 w 325"/>
                <a:gd name="T13" fmla="*/ 2147483647 h 265"/>
                <a:gd name="T14" fmla="*/ 2147483647 w 325"/>
                <a:gd name="T15" fmla="*/ 2147483647 h 265"/>
                <a:gd name="T16" fmla="*/ 2147483647 w 325"/>
                <a:gd name="T17" fmla="*/ 2147483647 h 265"/>
                <a:gd name="T18" fmla="*/ 2147483647 w 325"/>
                <a:gd name="T19" fmla="*/ 2147483647 h 265"/>
                <a:gd name="T20" fmla="*/ 2147483647 w 325"/>
                <a:gd name="T21" fmla="*/ 2147483647 h 265"/>
                <a:gd name="T22" fmla="*/ 2147483647 w 325"/>
                <a:gd name="T23" fmla="*/ 2147483647 h 265"/>
                <a:gd name="T24" fmla="*/ 2147483647 w 325"/>
                <a:gd name="T25" fmla="*/ 2147483647 h 265"/>
                <a:gd name="T26" fmla="*/ 2147483647 w 325"/>
                <a:gd name="T27" fmla="*/ 2147483647 h 265"/>
                <a:gd name="T28" fmla="*/ 2147483647 w 325"/>
                <a:gd name="T29" fmla="*/ 2147483647 h 265"/>
                <a:gd name="T30" fmla="*/ 2147483647 w 325"/>
                <a:gd name="T31" fmla="*/ 2147483647 h 265"/>
                <a:gd name="T32" fmla="*/ 2147483647 w 325"/>
                <a:gd name="T33" fmla="*/ 2147483647 h 265"/>
                <a:gd name="T34" fmla="*/ 2147483647 w 325"/>
                <a:gd name="T35" fmla="*/ 2147483647 h 265"/>
                <a:gd name="T36" fmla="*/ 2147483647 w 325"/>
                <a:gd name="T37" fmla="*/ 2147483647 h 265"/>
                <a:gd name="T38" fmla="*/ 2147483647 w 325"/>
                <a:gd name="T39" fmla="*/ 2147483647 h 265"/>
                <a:gd name="T40" fmla="*/ 2147483647 w 325"/>
                <a:gd name="T41" fmla="*/ 2147483647 h 265"/>
                <a:gd name="T42" fmla="*/ 2147483647 w 325"/>
                <a:gd name="T43" fmla="*/ 0 h 265"/>
                <a:gd name="T44" fmla="*/ 2147483647 w 325"/>
                <a:gd name="T45" fmla="*/ 0 h 265"/>
                <a:gd name="T46" fmla="*/ 2147483647 w 325"/>
                <a:gd name="T47" fmla="*/ 2147483647 h 265"/>
                <a:gd name="T48" fmla="*/ 2147483647 w 325"/>
                <a:gd name="T49" fmla="*/ 2147483647 h 265"/>
                <a:gd name="T50" fmla="*/ 2147483647 w 325"/>
                <a:gd name="T51" fmla="*/ 2147483647 h 265"/>
                <a:gd name="T52" fmla="*/ 2147483647 w 325"/>
                <a:gd name="T53" fmla="*/ 2147483647 h 265"/>
                <a:gd name="T54" fmla="*/ 2147483647 w 325"/>
                <a:gd name="T55" fmla="*/ 2147483647 h 265"/>
                <a:gd name="T56" fmla="*/ 0 w 325"/>
                <a:gd name="T57" fmla="*/ 2147483647 h 265"/>
                <a:gd name="T58" fmla="*/ 0 w 325"/>
                <a:gd name="T59" fmla="*/ 2147483647 h 265"/>
                <a:gd name="T60" fmla="*/ 2147483647 w 325"/>
                <a:gd name="T61" fmla="*/ 2147483647 h 265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325"/>
                <a:gd name="T94" fmla="*/ 0 h 265"/>
                <a:gd name="T95" fmla="*/ 325 w 325"/>
                <a:gd name="T96" fmla="*/ 265 h 265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325" h="265">
                  <a:moveTo>
                    <a:pt x="166" y="265"/>
                  </a:moveTo>
                  <a:lnTo>
                    <a:pt x="166" y="265"/>
                  </a:lnTo>
                  <a:lnTo>
                    <a:pt x="169" y="263"/>
                  </a:lnTo>
                  <a:lnTo>
                    <a:pt x="177" y="257"/>
                  </a:lnTo>
                  <a:lnTo>
                    <a:pt x="189" y="250"/>
                  </a:lnTo>
                  <a:lnTo>
                    <a:pt x="198" y="246"/>
                  </a:lnTo>
                  <a:lnTo>
                    <a:pt x="207" y="244"/>
                  </a:lnTo>
                  <a:lnTo>
                    <a:pt x="218" y="241"/>
                  </a:lnTo>
                  <a:lnTo>
                    <a:pt x="230" y="240"/>
                  </a:lnTo>
                  <a:lnTo>
                    <a:pt x="242" y="240"/>
                  </a:lnTo>
                  <a:lnTo>
                    <a:pt x="257" y="241"/>
                  </a:lnTo>
                  <a:lnTo>
                    <a:pt x="272" y="242"/>
                  </a:lnTo>
                  <a:lnTo>
                    <a:pt x="288" y="248"/>
                  </a:lnTo>
                  <a:lnTo>
                    <a:pt x="306" y="255"/>
                  </a:lnTo>
                  <a:lnTo>
                    <a:pt x="325" y="263"/>
                  </a:lnTo>
                  <a:lnTo>
                    <a:pt x="325" y="26"/>
                  </a:lnTo>
                  <a:lnTo>
                    <a:pt x="307" y="18"/>
                  </a:lnTo>
                  <a:lnTo>
                    <a:pt x="288" y="9"/>
                  </a:lnTo>
                  <a:lnTo>
                    <a:pt x="265" y="4"/>
                  </a:lnTo>
                  <a:lnTo>
                    <a:pt x="253" y="1"/>
                  </a:lnTo>
                  <a:lnTo>
                    <a:pt x="240" y="0"/>
                  </a:lnTo>
                  <a:lnTo>
                    <a:pt x="226" y="0"/>
                  </a:lnTo>
                  <a:lnTo>
                    <a:pt x="212" y="1"/>
                  </a:lnTo>
                  <a:lnTo>
                    <a:pt x="199" y="4"/>
                  </a:lnTo>
                  <a:lnTo>
                    <a:pt x="187" y="8"/>
                  </a:lnTo>
                  <a:lnTo>
                    <a:pt x="175" y="16"/>
                  </a:lnTo>
                  <a:lnTo>
                    <a:pt x="162" y="26"/>
                  </a:lnTo>
                  <a:lnTo>
                    <a:pt x="0" y="26"/>
                  </a:lnTo>
                  <a:lnTo>
                    <a:pt x="0" y="264"/>
                  </a:lnTo>
                  <a:lnTo>
                    <a:pt x="166" y="265"/>
                  </a:lnTo>
                  <a:close/>
                </a:path>
              </a:pathLst>
            </a:custGeom>
            <a:solidFill>
              <a:schemeClr val="bg1">
                <a:alpha val="7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8" name="Freeform 141"/>
            <p:cNvSpPr>
              <a:spLocks noEditPoints="1" noChangeArrowheads="1"/>
            </p:cNvSpPr>
            <p:nvPr/>
          </p:nvSpPr>
          <p:spPr bwMode="auto">
            <a:xfrm>
              <a:off x="4300277" y="2294476"/>
              <a:ext cx="412051" cy="347575"/>
            </a:xfrm>
            <a:custGeom>
              <a:avLst/>
              <a:gdLst>
                <a:gd name="T0" fmla="*/ 2147483647 w 396"/>
                <a:gd name="T1" fmla="*/ 0 h 327"/>
                <a:gd name="T2" fmla="*/ 2147483647 w 396"/>
                <a:gd name="T3" fmla="*/ 2147483647 h 327"/>
                <a:gd name="T4" fmla="*/ 2147483647 w 396"/>
                <a:gd name="T5" fmla="*/ 2147483647 h 327"/>
                <a:gd name="T6" fmla="*/ 2147483647 w 396"/>
                <a:gd name="T7" fmla="*/ 2147483647 h 327"/>
                <a:gd name="T8" fmla="*/ 2147483647 w 396"/>
                <a:gd name="T9" fmla="*/ 2147483647 h 327"/>
                <a:gd name="T10" fmla="*/ 2147483647 w 396"/>
                <a:gd name="T11" fmla="*/ 2147483647 h 327"/>
                <a:gd name="T12" fmla="*/ 2147483647 w 396"/>
                <a:gd name="T13" fmla="*/ 2147483647 h 327"/>
                <a:gd name="T14" fmla="*/ 2147483647 w 396"/>
                <a:gd name="T15" fmla="*/ 2147483647 h 327"/>
                <a:gd name="T16" fmla="*/ 2147483647 w 396"/>
                <a:gd name="T17" fmla="*/ 2147483647 h 327"/>
                <a:gd name="T18" fmla="*/ 2147483647 w 396"/>
                <a:gd name="T19" fmla="*/ 2147483647 h 327"/>
                <a:gd name="T20" fmla="*/ 2147483647 w 396"/>
                <a:gd name="T21" fmla="*/ 2147483647 h 327"/>
                <a:gd name="T22" fmla="*/ 2147483647 w 396"/>
                <a:gd name="T23" fmla="*/ 2147483647 h 327"/>
                <a:gd name="T24" fmla="*/ 2147483647 w 396"/>
                <a:gd name="T25" fmla="*/ 2147483647 h 327"/>
                <a:gd name="T26" fmla="*/ 2147483647 w 396"/>
                <a:gd name="T27" fmla="*/ 2147483647 h 327"/>
                <a:gd name="T28" fmla="*/ 2147483647 w 396"/>
                <a:gd name="T29" fmla="*/ 2147483647 h 327"/>
                <a:gd name="T30" fmla="*/ 2147483647 w 396"/>
                <a:gd name="T31" fmla="*/ 2147483647 h 327"/>
                <a:gd name="T32" fmla="*/ 2147483647 w 396"/>
                <a:gd name="T33" fmla="*/ 2147483647 h 327"/>
                <a:gd name="T34" fmla="*/ 2147483647 w 396"/>
                <a:gd name="T35" fmla="*/ 2147483647 h 327"/>
                <a:gd name="T36" fmla="*/ 2147483647 w 396"/>
                <a:gd name="T37" fmla="*/ 2147483647 h 327"/>
                <a:gd name="T38" fmla="*/ 2147483647 w 396"/>
                <a:gd name="T39" fmla="*/ 2147483647 h 327"/>
                <a:gd name="T40" fmla="*/ 2147483647 w 396"/>
                <a:gd name="T41" fmla="*/ 2147483647 h 327"/>
                <a:gd name="T42" fmla="*/ 2147483647 w 396"/>
                <a:gd name="T43" fmla="*/ 2147483647 h 327"/>
                <a:gd name="T44" fmla="*/ 2147483647 w 396"/>
                <a:gd name="T45" fmla="*/ 2147483647 h 327"/>
                <a:gd name="T46" fmla="*/ 2147483647 w 396"/>
                <a:gd name="T47" fmla="*/ 2147483647 h 327"/>
                <a:gd name="T48" fmla="*/ 2147483647 w 396"/>
                <a:gd name="T49" fmla="*/ 2147483647 h 327"/>
                <a:gd name="T50" fmla="*/ 2147483647 w 396"/>
                <a:gd name="T51" fmla="*/ 2147483647 h 327"/>
                <a:gd name="T52" fmla="*/ 2147483647 w 396"/>
                <a:gd name="T53" fmla="*/ 2147483647 h 327"/>
                <a:gd name="T54" fmla="*/ 2147483647 w 396"/>
                <a:gd name="T55" fmla="*/ 2147483647 h 327"/>
                <a:gd name="T56" fmla="*/ 2147483647 w 396"/>
                <a:gd name="T57" fmla="*/ 2147483647 h 327"/>
                <a:gd name="T58" fmla="*/ 2147483647 w 396"/>
                <a:gd name="T59" fmla="*/ 2147483647 h 327"/>
                <a:gd name="T60" fmla="*/ 2147483647 w 396"/>
                <a:gd name="T61" fmla="*/ 0 h 327"/>
                <a:gd name="T62" fmla="*/ 2147483647 w 396"/>
                <a:gd name="T63" fmla="*/ 0 h 327"/>
                <a:gd name="T64" fmla="*/ 2147483647 w 396"/>
                <a:gd name="T65" fmla="*/ 2147483647 h 327"/>
                <a:gd name="T66" fmla="*/ 2147483647 w 396"/>
                <a:gd name="T67" fmla="*/ 2147483647 h 327"/>
                <a:gd name="T68" fmla="*/ 2147483647 w 396"/>
                <a:gd name="T69" fmla="*/ 2147483647 h 327"/>
                <a:gd name="T70" fmla="*/ 2147483647 w 396"/>
                <a:gd name="T71" fmla="*/ 2147483647 h 327"/>
                <a:gd name="T72" fmla="*/ 2147483647 w 396"/>
                <a:gd name="T73" fmla="*/ 2147483647 h 327"/>
                <a:gd name="T74" fmla="*/ 2147483647 w 396"/>
                <a:gd name="T75" fmla="*/ 2147483647 h 327"/>
                <a:gd name="T76" fmla="*/ 2147483647 w 396"/>
                <a:gd name="T77" fmla="*/ 2147483647 h 327"/>
                <a:gd name="T78" fmla="*/ 2147483647 w 396"/>
                <a:gd name="T79" fmla="*/ 2147483647 h 327"/>
                <a:gd name="T80" fmla="*/ 2147483647 w 396"/>
                <a:gd name="T81" fmla="*/ 2147483647 h 327"/>
                <a:gd name="T82" fmla="*/ 2147483647 w 396"/>
                <a:gd name="T83" fmla="*/ 2147483647 h 327"/>
                <a:gd name="T84" fmla="*/ 2147483647 w 396"/>
                <a:gd name="T85" fmla="*/ 2147483647 h 327"/>
                <a:gd name="T86" fmla="*/ 2147483647 w 396"/>
                <a:gd name="T87" fmla="*/ 2147483647 h 327"/>
                <a:gd name="T88" fmla="*/ 2147483647 w 396"/>
                <a:gd name="T89" fmla="*/ 2147483647 h 327"/>
                <a:gd name="T90" fmla="*/ 2147483647 w 396"/>
                <a:gd name="T91" fmla="*/ 2147483647 h 327"/>
                <a:gd name="T92" fmla="*/ 2147483647 w 396"/>
                <a:gd name="T93" fmla="*/ 2147483647 h 327"/>
                <a:gd name="T94" fmla="*/ 2147483647 w 396"/>
                <a:gd name="T95" fmla="*/ 2147483647 h 327"/>
                <a:gd name="T96" fmla="*/ 0 w 396"/>
                <a:gd name="T97" fmla="*/ 2147483647 h 327"/>
                <a:gd name="T98" fmla="*/ 2147483647 w 396"/>
                <a:gd name="T99" fmla="*/ 2147483647 h 327"/>
                <a:gd name="T100" fmla="*/ 2147483647 w 396"/>
                <a:gd name="T101" fmla="*/ 2147483647 h 327"/>
                <a:gd name="T102" fmla="*/ 2147483647 w 396"/>
                <a:gd name="T103" fmla="*/ 0 h 327"/>
                <a:gd name="T104" fmla="*/ 2147483647 w 396"/>
                <a:gd name="T105" fmla="*/ 2147483647 h 327"/>
                <a:gd name="T106" fmla="*/ 2147483647 w 396"/>
                <a:gd name="T107" fmla="*/ 2147483647 h 327"/>
                <a:gd name="T108" fmla="*/ 2147483647 w 396"/>
                <a:gd name="T109" fmla="*/ 2147483647 h 327"/>
                <a:gd name="T110" fmla="*/ 2147483647 w 396"/>
                <a:gd name="T111" fmla="*/ 2147483647 h 327"/>
                <a:gd name="T112" fmla="*/ 2147483647 w 396"/>
                <a:gd name="T113" fmla="*/ 2147483647 h 327"/>
                <a:gd name="T114" fmla="*/ 2147483647 w 396"/>
                <a:gd name="T115" fmla="*/ 2147483647 h 327"/>
                <a:gd name="T116" fmla="*/ 2147483647 w 396"/>
                <a:gd name="T117" fmla="*/ 2147483647 h 327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396"/>
                <a:gd name="T178" fmla="*/ 0 h 327"/>
                <a:gd name="T179" fmla="*/ 396 w 396"/>
                <a:gd name="T180" fmla="*/ 327 h 327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396" h="327">
                  <a:moveTo>
                    <a:pt x="199" y="0"/>
                  </a:moveTo>
                  <a:lnTo>
                    <a:pt x="365" y="0"/>
                  </a:lnTo>
                  <a:lnTo>
                    <a:pt x="372" y="0"/>
                  </a:lnTo>
                  <a:lnTo>
                    <a:pt x="377" y="2"/>
                  </a:lnTo>
                  <a:lnTo>
                    <a:pt x="383" y="5"/>
                  </a:lnTo>
                  <a:lnTo>
                    <a:pt x="387" y="9"/>
                  </a:lnTo>
                  <a:lnTo>
                    <a:pt x="391" y="13"/>
                  </a:lnTo>
                  <a:lnTo>
                    <a:pt x="394" y="19"/>
                  </a:lnTo>
                  <a:lnTo>
                    <a:pt x="396" y="24"/>
                  </a:lnTo>
                  <a:lnTo>
                    <a:pt x="396" y="31"/>
                  </a:lnTo>
                  <a:lnTo>
                    <a:pt x="396" y="197"/>
                  </a:lnTo>
                  <a:lnTo>
                    <a:pt x="396" y="204"/>
                  </a:lnTo>
                  <a:lnTo>
                    <a:pt x="394" y="210"/>
                  </a:lnTo>
                  <a:lnTo>
                    <a:pt x="391" y="215"/>
                  </a:lnTo>
                  <a:lnTo>
                    <a:pt x="387" y="220"/>
                  </a:lnTo>
                  <a:lnTo>
                    <a:pt x="383" y="224"/>
                  </a:lnTo>
                  <a:lnTo>
                    <a:pt x="377" y="227"/>
                  </a:lnTo>
                  <a:lnTo>
                    <a:pt x="372" y="229"/>
                  </a:lnTo>
                  <a:lnTo>
                    <a:pt x="365" y="230"/>
                  </a:lnTo>
                  <a:lnTo>
                    <a:pt x="238" y="230"/>
                  </a:lnTo>
                  <a:lnTo>
                    <a:pt x="238" y="260"/>
                  </a:lnTo>
                  <a:lnTo>
                    <a:pt x="295" y="260"/>
                  </a:lnTo>
                  <a:lnTo>
                    <a:pt x="302" y="260"/>
                  </a:lnTo>
                  <a:lnTo>
                    <a:pt x="307" y="262"/>
                  </a:lnTo>
                  <a:lnTo>
                    <a:pt x="312" y="265"/>
                  </a:lnTo>
                  <a:lnTo>
                    <a:pt x="318" y="269"/>
                  </a:lnTo>
                  <a:lnTo>
                    <a:pt x="321" y="273"/>
                  </a:lnTo>
                  <a:lnTo>
                    <a:pt x="325" y="279"/>
                  </a:lnTo>
                  <a:lnTo>
                    <a:pt x="326" y="285"/>
                  </a:lnTo>
                  <a:lnTo>
                    <a:pt x="326" y="291"/>
                  </a:lnTo>
                  <a:lnTo>
                    <a:pt x="326" y="295"/>
                  </a:lnTo>
                  <a:lnTo>
                    <a:pt x="326" y="302"/>
                  </a:lnTo>
                  <a:lnTo>
                    <a:pt x="325" y="308"/>
                  </a:lnTo>
                  <a:lnTo>
                    <a:pt x="321" y="314"/>
                  </a:lnTo>
                  <a:lnTo>
                    <a:pt x="318" y="318"/>
                  </a:lnTo>
                  <a:lnTo>
                    <a:pt x="312" y="322"/>
                  </a:lnTo>
                  <a:lnTo>
                    <a:pt x="307" y="325"/>
                  </a:lnTo>
                  <a:lnTo>
                    <a:pt x="302" y="326"/>
                  </a:lnTo>
                  <a:lnTo>
                    <a:pt x="295" y="327"/>
                  </a:lnTo>
                  <a:lnTo>
                    <a:pt x="199" y="327"/>
                  </a:lnTo>
                  <a:lnTo>
                    <a:pt x="199" y="208"/>
                  </a:lnTo>
                  <a:lnTo>
                    <a:pt x="348" y="208"/>
                  </a:lnTo>
                  <a:lnTo>
                    <a:pt x="352" y="207"/>
                  </a:lnTo>
                  <a:lnTo>
                    <a:pt x="357" y="205"/>
                  </a:lnTo>
                  <a:lnTo>
                    <a:pt x="361" y="204"/>
                  </a:lnTo>
                  <a:lnTo>
                    <a:pt x="365" y="200"/>
                  </a:lnTo>
                  <a:lnTo>
                    <a:pt x="368" y="196"/>
                  </a:lnTo>
                  <a:lnTo>
                    <a:pt x="371" y="192"/>
                  </a:lnTo>
                  <a:lnTo>
                    <a:pt x="372" y="188"/>
                  </a:lnTo>
                  <a:lnTo>
                    <a:pt x="373" y="182"/>
                  </a:lnTo>
                  <a:lnTo>
                    <a:pt x="373" y="47"/>
                  </a:lnTo>
                  <a:lnTo>
                    <a:pt x="372" y="42"/>
                  </a:lnTo>
                  <a:lnTo>
                    <a:pt x="371" y="36"/>
                  </a:lnTo>
                  <a:lnTo>
                    <a:pt x="368" y="32"/>
                  </a:lnTo>
                  <a:lnTo>
                    <a:pt x="365" y="28"/>
                  </a:lnTo>
                  <a:lnTo>
                    <a:pt x="361" y="25"/>
                  </a:lnTo>
                  <a:lnTo>
                    <a:pt x="357" y="23"/>
                  </a:lnTo>
                  <a:lnTo>
                    <a:pt x="352" y="21"/>
                  </a:lnTo>
                  <a:lnTo>
                    <a:pt x="348" y="20"/>
                  </a:lnTo>
                  <a:lnTo>
                    <a:pt x="199" y="20"/>
                  </a:lnTo>
                  <a:lnTo>
                    <a:pt x="199" y="0"/>
                  </a:lnTo>
                  <a:close/>
                  <a:moveTo>
                    <a:pt x="127" y="260"/>
                  </a:moveTo>
                  <a:lnTo>
                    <a:pt x="159" y="260"/>
                  </a:lnTo>
                  <a:lnTo>
                    <a:pt x="159" y="230"/>
                  </a:lnTo>
                  <a:lnTo>
                    <a:pt x="127" y="230"/>
                  </a:lnTo>
                  <a:lnTo>
                    <a:pt x="127" y="208"/>
                  </a:lnTo>
                  <a:lnTo>
                    <a:pt x="199" y="208"/>
                  </a:lnTo>
                  <a:lnTo>
                    <a:pt x="199" y="327"/>
                  </a:lnTo>
                  <a:lnTo>
                    <a:pt x="127" y="327"/>
                  </a:lnTo>
                  <a:lnTo>
                    <a:pt x="127" y="288"/>
                  </a:lnTo>
                  <a:lnTo>
                    <a:pt x="154" y="288"/>
                  </a:lnTo>
                  <a:lnTo>
                    <a:pt x="155" y="288"/>
                  </a:lnTo>
                  <a:lnTo>
                    <a:pt x="158" y="287"/>
                  </a:lnTo>
                  <a:lnTo>
                    <a:pt x="159" y="284"/>
                  </a:lnTo>
                  <a:lnTo>
                    <a:pt x="159" y="283"/>
                  </a:lnTo>
                  <a:lnTo>
                    <a:pt x="159" y="280"/>
                  </a:lnTo>
                  <a:lnTo>
                    <a:pt x="158" y="279"/>
                  </a:lnTo>
                  <a:lnTo>
                    <a:pt x="155" y="277"/>
                  </a:lnTo>
                  <a:lnTo>
                    <a:pt x="154" y="276"/>
                  </a:lnTo>
                  <a:lnTo>
                    <a:pt x="127" y="276"/>
                  </a:lnTo>
                  <a:lnTo>
                    <a:pt x="127" y="260"/>
                  </a:lnTo>
                  <a:close/>
                  <a:moveTo>
                    <a:pt x="127" y="0"/>
                  </a:moveTo>
                  <a:lnTo>
                    <a:pt x="199" y="0"/>
                  </a:lnTo>
                  <a:lnTo>
                    <a:pt x="199" y="20"/>
                  </a:lnTo>
                  <a:lnTo>
                    <a:pt x="127" y="20"/>
                  </a:lnTo>
                  <a:lnTo>
                    <a:pt x="127" y="0"/>
                  </a:lnTo>
                  <a:close/>
                  <a:moveTo>
                    <a:pt x="101" y="260"/>
                  </a:moveTo>
                  <a:lnTo>
                    <a:pt x="127" y="260"/>
                  </a:lnTo>
                  <a:lnTo>
                    <a:pt x="127" y="276"/>
                  </a:lnTo>
                  <a:lnTo>
                    <a:pt x="100" y="276"/>
                  </a:lnTo>
                  <a:lnTo>
                    <a:pt x="97" y="277"/>
                  </a:lnTo>
                  <a:lnTo>
                    <a:pt x="96" y="279"/>
                  </a:lnTo>
                  <a:lnTo>
                    <a:pt x="94" y="280"/>
                  </a:lnTo>
                  <a:lnTo>
                    <a:pt x="94" y="283"/>
                  </a:lnTo>
                  <a:lnTo>
                    <a:pt x="94" y="284"/>
                  </a:lnTo>
                  <a:lnTo>
                    <a:pt x="96" y="287"/>
                  </a:lnTo>
                  <a:lnTo>
                    <a:pt x="97" y="288"/>
                  </a:lnTo>
                  <a:lnTo>
                    <a:pt x="100" y="288"/>
                  </a:lnTo>
                  <a:lnTo>
                    <a:pt x="127" y="288"/>
                  </a:lnTo>
                  <a:lnTo>
                    <a:pt x="127" y="327"/>
                  </a:lnTo>
                  <a:lnTo>
                    <a:pt x="101" y="327"/>
                  </a:lnTo>
                  <a:lnTo>
                    <a:pt x="94" y="326"/>
                  </a:lnTo>
                  <a:lnTo>
                    <a:pt x="88" y="325"/>
                  </a:lnTo>
                  <a:lnTo>
                    <a:pt x="82" y="322"/>
                  </a:lnTo>
                  <a:lnTo>
                    <a:pt x="78" y="318"/>
                  </a:lnTo>
                  <a:lnTo>
                    <a:pt x="74" y="314"/>
                  </a:lnTo>
                  <a:lnTo>
                    <a:pt x="71" y="308"/>
                  </a:lnTo>
                  <a:lnTo>
                    <a:pt x="70" y="302"/>
                  </a:lnTo>
                  <a:lnTo>
                    <a:pt x="69" y="295"/>
                  </a:lnTo>
                  <a:lnTo>
                    <a:pt x="69" y="291"/>
                  </a:lnTo>
                  <a:lnTo>
                    <a:pt x="70" y="285"/>
                  </a:lnTo>
                  <a:lnTo>
                    <a:pt x="71" y="279"/>
                  </a:lnTo>
                  <a:lnTo>
                    <a:pt x="74" y="273"/>
                  </a:lnTo>
                  <a:lnTo>
                    <a:pt x="78" y="269"/>
                  </a:lnTo>
                  <a:lnTo>
                    <a:pt x="82" y="265"/>
                  </a:lnTo>
                  <a:lnTo>
                    <a:pt x="88" y="262"/>
                  </a:lnTo>
                  <a:lnTo>
                    <a:pt x="94" y="260"/>
                  </a:lnTo>
                  <a:lnTo>
                    <a:pt x="101" y="260"/>
                  </a:lnTo>
                  <a:close/>
                  <a:moveTo>
                    <a:pt x="127" y="230"/>
                  </a:moveTo>
                  <a:lnTo>
                    <a:pt x="32" y="230"/>
                  </a:lnTo>
                  <a:lnTo>
                    <a:pt x="25" y="229"/>
                  </a:lnTo>
                  <a:lnTo>
                    <a:pt x="20" y="227"/>
                  </a:lnTo>
                  <a:lnTo>
                    <a:pt x="14" y="224"/>
                  </a:lnTo>
                  <a:lnTo>
                    <a:pt x="9" y="220"/>
                  </a:lnTo>
                  <a:lnTo>
                    <a:pt x="5" y="215"/>
                  </a:lnTo>
                  <a:lnTo>
                    <a:pt x="2" y="210"/>
                  </a:lnTo>
                  <a:lnTo>
                    <a:pt x="1" y="204"/>
                  </a:lnTo>
                  <a:lnTo>
                    <a:pt x="0" y="197"/>
                  </a:lnTo>
                  <a:lnTo>
                    <a:pt x="0" y="31"/>
                  </a:lnTo>
                  <a:lnTo>
                    <a:pt x="1" y="24"/>
                  </a:lnTo>
                  <a:lnTo>
                    <a:pt x="2" y="19"/>
                  </a:lnTo>
                  <a:lnTo>
                    <a:pt x="5" y="13"/>
                  </a:lnTo>
                  <a:lnTo>
                    <a:pt x="9" y="9"/>
                  </a:lnTo>
                  <a:lnTo>
                    <a:pt x="14" y="5"/>
                  </a:lnTo>
                  <a:lnTo>
                    <a:pt x="20" y="2"/>
                  </a:lnTo>
                  <a:lnTo>
                    <a:pt x="25" y="0"/>
                  </a:lnTo>
                  <a:lnTo>
                    <a:pt x="32" y="0"/>
                  </a:lnTo>
                  <a:lnTo>
                    <a:pt x="127" y="0"/>
                  </a:lnTo>
                  <a:lnTo>
                    <a:pt x="127" y="20"/>
                  </a:lnTo>
                  <a:lnTo>
                    <a:pt x="50" y="20"/>
                  </a:lnTo>
                  <a:lnTo>
                    <a:pt x="44" y="21"/>
                  </a:lnTo>
                  <a:lnTo>
                    <a:pt x="40" y="23"/>
                  </a:lnTo>
                  <a:lnTo>
                    <a:pt x="35" y="25"/>
                  </a:lnTo>
                  <a:lnTo>
                    <a:pt x="31" y="28"/>
                  </a:lnTo>
                  <a:lnTo>
                    <a:pt x="28" y="32"/>
                  </a:lnTo>
                  <a:lnTo>
                    <a:pt x="25" y="36"/>
                  </a:lnTo>
                  <a:lnTo>
                    <a:pt x="24" y="42"/>
                  </a:lnTo>
                  <a:lnTo>
                    <a:pt x="24" y="47"/>
                  </a:lnTo>
                  <a:lnTo>
                    <a:pt x="24" y="182"/>
                  </a:lnTo>
                  <a:lnTo>
                    <a:pt x="24" y="188"/>
                  </a:lnTo>
                  <a:lnTo>
                    <a:pt x="25" y="192"/>
                  </a:lnTo>
                  <a:lnTo>
                    <a:pt x="28" y="196"/>
                  </a:lnTo>
                  <a:lnTo>
                    <a:pt x="31" y="200"/>
                  </a:lnTo>
                  <a:lnTo>
                    <a:pt x="35" y="204"/>
                  </a:lnTo>
                  <a:lnTo>
                    <a:pt x="40" y="205"/>
                  </a:lnTo>
                  <a:lnTo>
                    <a:pt x="44" y="207"/>
                  </a:lnTo>
                  <a:lnTo>
                    <a:pt x="50" y="208"/>
                  </a:lnTo>
                  <a:lnTo>
                    <a:pt x="127" y="208"/>
                  </a:lnTo>
                  <a:lnTo>
                    <a:pt x="127" y="230"/>
                  </a:lnTo>
                  <a:close/>
                </a:path>
              </a:pathLst>
            </a:custGeom>
            <a:solidFill>
              <a:schemeClr val="bg1">
                <a:alpha val="7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9" name="Freeform 142"/>
            <p:cNvSpPr>
              <a:spLocks noEditPoints="1" noChangeArrowheads="1"/>
            </p:cNvSpPr>
            <p:nvPr/>
          </p:nvSpPr>
          <p:spPr bwMode="auto">
            <a:xfrm>
              <a:off x="3453283" y="1597201"/>
              <a:ext cx="529632" cy="630311"/>
            </a:xfrm>
            <a:custGeom>
              <a:avLst/>
              <a:gdLst>
                <a:gd name="T0" fmla="*/ 2147483647 w 509"/>
                <a:gd name="T1" fmla="*/ 2147483647 h 593"/>
                <a:gd name="T2" fmla="*/ 2147483647 w 509"/>
                <a:gd name="T3" fmla="*/ 2147483647 h 593"/>
                <a:gd name="T4" fmla="*/ 2147483647 w 509"/>
                <a:gd name="T5" fmla="*/ 2147483647 h 593"/>
                <a:gd name="T6" fmla="*/ 2147483647 w 509"/>
                <a:gd name="T7" fmla="*/ 2147483647 h 593"/>
                <a:gd name="T8" fmla="*/ 2147483647 w 509"/>
                <a:gd name="T9" fmla="*/ 2147483647 h 593"/>
                <a:gd name="T10" fmla="*/ 2147483647 w 509"/>
                <a:gd name="T11" fmla="*/ 2147483647 h 593"/>
                <a:gd name="T12" fmla="*/ 2147483647 w 509"/>
                <a:gd name="T13" fmla="*/ 2147483647 h 593"/>
                <a:gd name="T14" fmla="*/ 2147483647 w 509"/>
                <a:gd name="T15" fmla="*/ 2147483647 h 593"/>
                <a:gd name="T16" fmla="*/ 2147483647 w 509"/>
                <a:gd name="T17" fmla="*/ 2147483647 h 593"/>
                <a:gd name="T18" fmla="*/ 2147483647 w 509"/>
                <a:gd name="T19" fmla="*/ 2147483647 h 593"/>
                <a:gd name="T20" fmla="*/ 2147483647 w 509"/>
                <a:gd name="T21" fmla="*/ 2147483647 h 593"/>
                <a:gd name="T22" fmla="*/ 2147483647 w 509"/>
                <a:gd name="T23" fmla="*/ 2147483647 h 593"/>
                <a:gd name="T24" fmla="*/ 2147483647 w 509"/>
                <a:gd name="T25" fmla="*/ 2147483647 h 593"/>
                <a:gd name="T26" fmla="*/ 2147483647 w 509"/>
                <a:gd name="T27" fmla="*/ 2147483647 h 593"/>
                <a:gd name="T28" fmla="*/ 2147483647 w 509"/>
                <a:gd name="T29" fmla="*/ 2147483647 h 593"/>
                <a:gd name="T30" fmla="*/ 2147483647 w 509"/>
                <a:gd name="T31" fmla="*/ 2147483647 h 593"/>
                <a:gd name="T32" fmla="*/ 2147483647 w 509"/>
                <a:gd name="T33" fmla="*/ 2147483647 h 593"/>
                <a:gd name="T34" fmla="*/ 2147483647 w 509"/>
                <a:gd name="T35" fmla="*/ 2147483647 h 593"/>
                <a:gd name="T36" fmla="*/ 2147483647 w 509"/>
                <a:gd name="T37" fmla="*/ 2147483647 h 593"/>
                <a:gd name="T38" fmla="*/ 2147483647 w 509"/>
                <a:gd name="T39" fmla="*/ 2147483647 h 593"/>
                <a:gd name="T40" fmla="*/ 2147483647 w 509"/>
                <a:gd name="T41" fmla="*/ 2147483647 h 593"/>
                <a:gd name="T42" fmla="*/ 2147483647 w 509"/>
                <a:gd name="T43" fmla="*/ 2147483647 h 593"/>
                <a:gd name="T44" fmla="*/ 2147483647 w 509"/>
                <a:gd name="T45" fmla="*/ 2147483647 h 593"/>
                <a:gd name="T46" fmla="*/ 2147483647 w 509"/>
                <a:gd name="T47" fmla="*/ 2147483647 h 593"/>
                <a:gd name="T48" fmla="*/ 2147483647 w 509"/>
                <a:gd name="T49" fmla="*/ 2147483647 h 593"/>
                <a:gd name="T50" fmla="*/ 2147483647 w 509"/>
                <a:gd name="T51" fmla="*/ 2147483647 h 593"/>
                <a:gd name="T52" fmla="*/ 2147483647 w 509"/>
                <a:gd name="T53" fmla="*/ 2147483647 h 593"/>
                <a:gd name="T54" fmla="*/ 2147483647 w 509"/>
                <a:gd name="T55" fmla="*/ 2147483647 h 593"/>
                <a:gd name="T56" fmla="*/ 2147483647 w 509"/>
                <a:gd name="T57" fmla="*/ 2147483647 h 593"/>
                <a:gd name="T58" fmla="*/ 2147483647 w 509"/>
                <a:gd name="T59" fmla="*/ 2147483647 h 593"/>
                <a:gd name="T60" fmla="*/ 2147483647 w 509"/>
                <a:gd name="T61" fmla="*/ 2147483647 h 593"/>
                <a:gd name="T62" fmla="*/ 2147483647 w 509"/>
                <a:gd name="T63" fmla="*/ 2147483647 h 593"/>
                <a:gd name="T64" fmla="*/ 2147483647 w 509"/>
                <a:gd name="T65" fmla="*/ 2147483647 h 593"/>
                <a:gd name="T66" fmla="*/ 2147483647 w 509"/>
                <a:gd name="T67" fmla="*/ 2147483647 h 593"/>
                <a:gd name="T68" fmla="*/ 2147483647 w 509"/>
                <a:gd name="T69" fmla="*/ 2147483647 h 593"/>
                <a:gd name="T70" fmla="*/ 2147483647 w 509"/>
                <a:gd name="T71" fmla="*/ 2147483647 h 593"/>
                <a:gd name="T72" fmla="*/ 2147483647 w 509"/>
                <a:gd name="T73" fmla="*/ 2147483647 h 593"/>
                <a:gd name="T74" fmla="*/ 2147483647 w 509"/>
                <a:gd name="T75" fmla="*/ 2147483647 h 593"/>
                <a:gd name="T76" fmla="*/ 2147483647 w 509"/>
                <a:gd name="T77" fmla="*/ 2147483647 h 593"/>
                <a:gd name="T78" fmla="*/ 2147483647 w 509"/>
                <a:gd name="T79" fmla="*/ 2147483647 h 593"/>
                <a:gd name="T80" fmla="*/ 2147483647 w 509"/>
                <a:gd name="T81" fmla="*/ 2147483647 h 593"/>
                <a:gd name="T82" fmla="*/ 2147483647 w 509"/>
                <a:gd name="T83" fmla="*/ 2147483647 h 593"/>
                <a:gd name="T84" fmla="*/ 2147483647 w 509"/>
                <a:gd name="T85" fmla="*/ 2147483647 h 593"/>
                <a:gd name="T86" fmla="*/ 2147483647 w 509"/>
                <a:gd name="T87" fmla="*/ 2147483647 h 593"/>
                <a:gd name="T88" fmla="*/ 0 w 509"/>
                <a:gd name="T89" fmla="*/ 2147483647 h 593"/>
                <a:gd name="T90" fmla="*/ 2147483647 w 509"/>
                <a:gd name="T91" fmla="*/ 2147483647 h 593"/>
                <a:gd name="T92" fmla="*/ 2147483647 w 509"/>
                <a:gd name="T93" fmla="*/ 2147483647 h 593"/>
                <a:gd name="T94" fmla="*/ 2147483647 w 509"/>
                <a:gd name="T95" fmla="*/ 2147483647 h 593"/>
                <a:gd name="T96" fmla="*/ 2147483647 w 509"/>
                <a:gd name="T97" fmla="*/ 2147483647 h 593"/>
                <a:gd name="T98" fmla="*/ 2147483647 w 509"/>
                <a:gd name="T99" fmla="*/ 2147483647 h 593"/>
                <a:gd name="T100" fmla="*/ 2147483647 w 509"/>
                <a:gd name="T101" fmla="*/ 2147483647 h 593"/>
                <a:gd name="T102" fmla="*/ 2147483647 w 509"/>
                <a:gd name="T103" fmla="*/ 2147483647 h 593"/>
                <a:gd name="T104" fmla="*/ 2147483647 w 509"/>
                <a:gd name="T105" fmla="*/ 2147483647 h 593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509"/>
                <a:gd name="T160" fmla="*/ 0 h 593"/>
                <a:gd name="T161" fmla="*/ 509 w 509"/>
                <a:gd name="T162" fmla="*/ 593 h 593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509" h="593">
                  <a:moveTo>
                    <a:pt x="141" y="86"/>
                  </a:moveTo>
                  <a:lnTo>
                    <a:pt x="92" y="126"/>
                  </a:lnTo>
                  <a:lnTo>
                    <a:pt x="99" y="134"/>
                  </a:lnTo>
                  <a:lnTo>
                    <a:pt x="147" y="94"/>
                  </a:lnTo>
                  <a:lnTo>
                    <a:pt x="162" y="111"/>
                  </a:lnTo>
                  <a:lnTo>
                    <a:pt x="137" y="133"/>
                  </a:lnTo>
                  <a:lnTo>
                    <a:pt x="142" y="140"/>
                  </a:lnTo>
                  <a:lnTo>
                    <a:pt x="168" y="120"/>
                  </a:lnTo>
                  <a:lnTo>
                    <a:pt x="183" y="137"/>
                  </a:lnTo>
                  <a:lnTo>
                    <a:pt x="157" y="157"/>
                  </a:lnTo>
                  <a:lnTo>
                    <a:pt x="164" y="166"/>
                  </a:lnTo>
                  <a:lnTo>
                    <a:pt x="189" y="144"/>
                  </a:lnTo>
                  <a:lnTo>
                    <a:pt x="203" y="161"/>
                  </a:lnTo>
                  <a:lnTo>
                    <a:pt x="177" y="183"/>
                  </a:lnTo>
                  <a:lnTo>
                    <a:pt x="184" y="191"/>
                  </a:lnTo>
                  <a:lnTo>
                    <a:pt x="210" y="170"/>
                  </a:lnTo>
                  <a:lnTo>
                    <a:pt x="225" y="187"/>
                  </a:lnTo>
                  <a:lnTo>
                    <a:pt x="174" y="228"/>
                  </a:lnTo>
                  <a:lnTo>
                    <a:pt x="181" y="236"/>
                  </a:lnTo>
                  <a:lnTo>
                    <a:pt x="230" y="195"/>
                  </a:lnTo>
                  <a:lnTo>
                    <a:pt x="245" y="213"/>
                  </a:lnTo>
                  <a:lnTo>
                    <a:pt x="219" y="235"/>
                  </a:lnTo>
                  <a:lnTo>
                    <a:pt x="226" y="241"/>
                  </a:lnTo>
                  <a:lnTo>
                    <a:pt x="252" y="221"/>
                  </a:lnTo>
                  <a:lnTo>
                    <a:pt x="267" y="239"/>
                  </a:lnTo>
                  <a:lnTo>
                    <a:pt x="239" y="259"/>
                  </a:lnTo>
                  <a:lnTo>
                    <a:pt x="246" y="267"/>
                  </a:lnTo>
                  <a:lnTo>
                    <a:pt x="272" y="245"/>
                  </a:lnTo>
                  <a:lnTo>
                    <a:pt x="287" y="263"/>
                  </a:lnTo>
                  <a:lnTo>
                    <a:pt x="261" y="285"/>
                  </a:lnTo>
                  <a:lnTo>
                    <a:pt x="267" y="293"/>
                  </a:lnTo>
                  <a:lnTo>
                    <a:pt x="294" y="271"/>
                  </a:lnTo>
                  <a:lnTo>
                    <a:pt x="307" y="289"/>
                  </a:lnTo>
                  <a:lnTo>
                    <a:pt x="258" y="329"/>
                  </a:lnTo>
                  <a:lnTo>
                    <a:pt x="264" y="338"/>
                  </a:lnTo>
                  <a:lnTo>
                    <a:pt x="314" y="297"/>
                  </a:lnTo>
                  <a:lnTo>
                    <a:pt x="329" y="314"/>
                  </a:lnTo>
                  <a:lnTo>
                    <a:pt x="302" y="336"/>
                  </a:lnTo>
                  <a:lnTo>
                    <a:pt x="308" y="343"/>
                  </a:lnTo>
                  <a:lnTo>
                    <a:pt x="334" y="323"/>
                  </a:lnTo>
                  <a:lnTo>
                    <a:pt x="349" y="340"/>
                  </a:lnTo>
                  <a:lnTo>
                    <a:pt x="323" y="362"/>
                  </a:lnTo>
                  <a:lnTo>
                    <a:pt x="329" y="369"/>
                  </a:lnTo>
                  <a:lnTo>
                    <a:pt x="356" y="347"/>
                  </a:lnTo>
                  <a:lnTo>
                    <a:pt x="369" y="366"/>
                  </a:lnTo>
                  <a:lnTo>
                    <a:pt x="344" y="386"/>
                  </a:lnTo>
                  <a:lnTo>
                    <a:pt x="350" y="394"/>
                  </a:lnTo>
                  <a:lnTo>
                    <a:pt x="376" y="373"/>
                  </a:lnTo>
                  <a:lnTo>
                    <a:pt x="391" y="390"/>
                  </a:lnTo>
                  <a:lnTo>
                    <a:pt x="341" y="431"/>
                  </a:lnTo>
                  <a:lnTo>
                    <a:pt x="348" y="439"/>
                  </a:lnTo>
                  <a:lnTo>
                    <a:pt x="397" y="398"/>
                  </a:lnTo>
                  <a:lnTo>
                    <a:pt x="411" y="416"/>
                  </a:lnTo>
                  <a:lnTo>
                    <a:pt x="386" y="438"/>
                  </a:lnTo>
                  <a:lnTo>
                    <a:pt x="391" y="446"/>
                  </a:lnTo>
                  <a:lnTo>
                    <a:pt x="418" y="424"/>
                  </a:lnTo>
                  <a:lnTo>
                    <a:pt x="432" y="442"/>
                  </a:lnTo>
                  <a:lnTo>
                    <a:pt x="406" y="463"/>
                  </a:lnTo>
                  <a:lnTo>
                    <a:pt x="413" y="470"/>
                  </a:lnTo>
                  <a:lnTo>
                    <a:pt x="438" y="450"/>
                  </a:lnTo>
                  <a:lnTo>
                    <a:pt x="453" y="467"/>
                  </a:lnTo>
                  <a:lnTo>
                    <a:pt x="426" y="488"/>
                  </a:lnTo>
                  <a:lnTo>
                    <a:pt x="433" y="496"/>
                  </a:lnTo>
                  <a:lnTo>
                    <a:pt x="459" y="474"/>
                  </a:lnTo>
                  <a:lnTo>
                    <a:pt x="474" y="492"/>
                  </a:lnTo>
                  <a:lnTo>
                    <a:pt x="424" y="532"/>
                  </a:lnTo>
                  <a:lnTo>
                    <a:pt x="430" y="541"/>
                  </a:lnTo>
                  <a:lnTo>
                    <a:pt x="480" y="500"/>
                  </a:lnTo>
                  <a:lnTo>
                    <a:pt x="509" y="535"/>
                  </a:lnTo>
                  <a:lnTo>
                    <a:pt x="437" y="593"/>
                  </a:lnTo>
                  <a:lnTo>
                    <a:pt x="70" y="145"/>
                  </a:lnTo>
                  <a:lnTo>
                    <a:pt x="70" y="82"/>
                  </a:lnTo>
                  <a:lnTo>
                    <a:pt x="77" y="80"/>
                  </a:lnTo>
                  <a:lnTo>
                    <a:pt x="82" y="78"/>
                  </a:lnTo>
                  <a:lnTo>
                    <a:pt x="86" y="72"/>
                  </a:lnTo>
                  <a:lnTo>
                    <a:pt x="88" y="65"/>
                  </a:lnTo>
                  <a:lnTo>
                    <a:pt x="88" y="59"/>
                  </a:lnTo>
                  <a:lnTo>
                    <a:pt x="84" y="52"/>
                  </a:lnTo>
                  <a:lnTo>
                    <a:pt x="81" y="49"/>
                  </a:lnTo>
                  <a:lnTo>
                    <a:pt x="78" y="46"/>
                  </a:lnTo>
                  <a:lnTo>
                    <a:pt x="74" y="45"/>
                  </a:lnTo>
                  <a:lnTo>
                    <a:pt x="70" y="45"/>
                  </a:lnTo>
                  <a:lnTo>
                    <a:pt x="70" y="2"/>
                  </a:lnTo>
                  <a:lnTo>
                    <a:pt x="72" y="0"/>
                  </a:lnTo>
                  <a:lnTo>
                    <a:pt x="141" y="86"/>
                  </a:lnTo>
                  <a:close/>
                  <a:moveTo>
                    <a:pt x="70" y="145"/>
                  </a:moveTo>
                  <a:lnTo>
                    <a:pt x="0" y="59"/>
                  </a:lnTo>
                  <a:lnTo>
                    <a:pt x="70" y="2"/>
                  </a:lnTo>
                  <a:lnTo>
                    <a:pt x="70" y="45"/>
                  </a:lnTo>
                  <a:lnTo>
                    <a:pt x="65" y="46"/>
                  </a:lnTo>
                  <a:lnTo>
                    <a:pt x="59" y="49"/>
                  </a:lnTo>
                  <a:lnTo>
                    <a:pt x="54" y="55"/>
                  </a:lnTo>
                  <a:lnTo>
                    <a:pt x="53" y="61"/>
                  </a:lnTo>
                  <a:lnTo>
                    <a:pt x="53" y="68"/>
                  </a:lnTo>
                  <a:lnTo>
                    <a:pt x="57" y="75"/>
                  </a:lnTo>
                  <a:lnTo>
                    <a:pt x="59" y="78"/>
                  </a:lnTo>
                  <a:lnTo>
                    <a:pt x="63" y="79"/>
                  </a:lnTo>
                  <a:lnTo>
                    <a:pt x="66" y="80"/>
                  </a:lnTo>
                  <a:lnTo>
                    <a:pt x="70" y="82"/>
                  </a:lnTo>
                  <a:lnTo>
                    <a:pt x="70" y="145"/>
                  </a:lnTo>
                  <a:close/>
                </a:path>
              </a:pathLst>
            </a:custGeom>
            <a:solidFill>
              <a:schemeClr val="bg1">
                <a:alpha val="7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0" name="Freeform 143"/>
            <p:cNvSpPr>
              <a:spLocks noEditPoints="1" noChangeArrowheads="1"/>
            </p:cNvSpPr>
            <p:nvPr/>
          </p:nvSpPr>
          <p:spPr bwMode="auto">
            <a:xfrm>
              <a:off x="3357554" y="1783212"/>
              <a:ext cx="222674" cy="458117"/>
            </a:xfrm>
            <a:custGeom>
              <a:avLst/>
              <a:gdLst>
                <a:gd name="T0" fmla="*/ 2147483647 w 214"/>
                <a:gd name="T1" fmla="*/ 2147483647 h 431"/>
                <a:gd name="T2" fmla="*/ 2147483647 w 214"/>
                <a:gd name="T3" fmla="*/ 2147483647 h 431"/>
                <a:gd name="T4" fmla="*/ 2147483647 w 214"/>
                <a:gd name="T5" fmla="*/ 2147483647 h 431"/>
                <a:gd name="T6" fmla="*/ 2147483647 w 214"/>
                <a:gd name="T7" fmla="*/ 2147483647 h 431"/>
                <a:gd name="T8" fmla="*/ 2147483647 w 214"/>
                <a:gd name="T9" fmla="*/ 2147483647 h 431"/>
                <a:gd name="T10" fmla="*/ 2147483647 w 214"/>
                <a:gd name="T11" fmla="*/ 2147483647 h 431"/>
                <a:gd name="T12" fmla="*/ 2147483647 w 214"/>
                <a:gd name="T13" fmla="*/ 2147483647 h 431"/>
                <a:gd name="T14" fmla="*/ 2147483647 w 214"/>
                <a:gd name="T15" fmla="*/ 2147483647 h 431"/>
                <a:gd name="T16" fmla="*/ 2147483647 w 214"/>
                <a:gd name="T17" fmla="*/ 2147483647 h 431"/>
                <a:gd name="T18" fmla="*/ 2147483647 w 214"/>
                <a:gd name="T19" fmla="*/ 2147483647 h 431"/>
                <a:gd name="T20" fmla="*/ 2147483647 w 214"/>
                <a:gd name="T21" fmla="*/ 2147483647 h 431"/>
                <a:gd name="T22" fmla="*/ 2147483647 w 214"/>
                <a:gd name="T23" fmla="*/ 2147483647 h 431"/>
                <a:gd name="T24" fmla="*/ 2147483647 w 214"/>
                <a:gd name="T25" fmla="*/ 2147483647 h 431"/>
                <a:gd name="T26" fmla="*/ 2147483647 w 214"/>
                <a:gd name="T27" fmla="*/ 2147483647 h 431"/>
                <a:gd name="T28" fmla="*/ 2147483647 w 214"/>
                <a:gd name="T29" fmla="*/ 2147483647 h 431"/>
                <a:gd name="T30" fmla="*/ 2147483647 w 214"/>
                <a:gd name="T31" fmla="*/ 2147483647 h 431"/>
                <a:gd name="T32" fmla="*/ 2147483647 w 214"/>
                <a:gd name="T33" fmla="*/ 2147483647 h 431"/>
                <a:gd name="T34" fmla="*/ 2147483647 w 214"/>
                <a:gd name="T35" fmla="*/ 2147483647 h 431"/>
                <a:gd name="T36" fmla="*/ 2147483647 w 214"/>
                <a:gd name="T37" fmla="*/ 2147483647 h 431"/>
                <a:gd name="T38" fmla="*/ 2147483647 w 214"/>
                <a:gd name="T39" fmla="*/ 2147483647 h 431"/>
                <a:gd name="T40" fmla="*/ 2147483647 w 214"/>
                <a:gd name="T41" fmla="*/ 2147483647 h 431"/>
                <a:gd name="T42" fmla="*/ 2147483647 w 214"/>
                <a:gd name="T43" fmla="*/ 2147483647 h 431"/>
                <a:gd name="T44" fmla="*/ 2147483647 w 214"/>
                <a:gd name="T45" fmla="*/ 2147483647 h 431"/>
                <a:gd name="T46" fmla="*/ 2147483647 w 214"/>
                <a:gd name="T47" fmla="*/ 2147483647 h 431"/>
                <a:gd name="T48" fmla="*/ 2147483647 w 214"/>
                <a:gd name="T49" fmla="*/ 2147483647 h 431"/>
                <a:gd name="T50" fmla="*/ 2147483647 w 214"/>
                <a:gd name="T51" fmla="*/ 2147483647 h 431"/>
                <a:gd name="T52" fmla="*/ 2147483647 w 214"/>
                <a:gd name="T53" fmla="*/ 2147483647 h 431"/>
                <a:gd name="T54" fmla="*/ 2147483647 w 214"/>
                <a:gd name="T55" fmla="*/ 2147483647 h 431"/>
                <a:gd name="T56" fmla="*/ 2147483647 w 214"/>
                <a:gd name="T57" fmla="*/ 2147483647 h 431"/>
                <a:gd name="T58" fmla="*/ 2147483647 w 214"/>
                <a:gd name="T59" fmla="*/ 2147483647 h 431"/>
                <a:gd name="T60" fmla="*/ 2147483647 w 214"/>
                <a:gd name="T61" fmla="*/ 0 h 431"/>
                <a:gd name="T62" fmla="*/ 2147483647 w 214"/>
                <a:gd name="T63" fmla="*/ 2147483647 h 431"/>
                <a:gd name="T64" fmla="*/ 2147483647 w 214"/>
                <a:gd name="T65" fmla="*/ 2147483647 h 431"/>
                <a:gd name="T66" fmla="*/ 2147483647 w 214"/>
                <a:gd name="T67" fmla="*/ 2147483647 h 431"/>
                <a:gd name="T68" fmla="*/ 2147483647 w 214"/>
                <a:gd name="T69" fmla="*/ 2147483647 h 431"/>
                <a:gd name="T70" fmla="*/ 2147483647 w 214"/>
                <a:gd name="T71" fmla="*/ 2147483647 h 431"/>
                <a:gd name="T72" fmla="*/ 2147483647 w 214"/>
                <a:gd name="T73" fmla="*/ 2147483647 h 431"/>
                <a:gd name="T74" fmla="*/ 2147483647 w 214"/>
                <a:gd name="T75" fmla="*/ 2147483647 h 431"/>
                <a:gd name="T76" fmla="*/ 2147483647 w 214"/>
                <a:gd name="T77" fmla="*/ 2147483647 h 431"/>
                <a:gd name="T78" fmla="*/ 2147483647 w 214"/>
                <a:gd name="T79" fmla="*/ 2147483647 h 431"/>
                <a:gd name="T80" fmla="*/ 2147483647 w 214"/>
                <a:gd name="T81" fmla="*/ 2147483647 h 431"/>
                <a:gd name="T82" fmla="*/ 2147483647 w 214"/>
                <a:gd name="T83" fmla="*/ 2147483647 h 431"/>
                <a:gd name="T84" fmla="*/ 2147483647 w 214"/>
                <a:gd name="T85" fmla="*/ 2147483647 h 431"/>
                <a:gd name="T86" fmla="*/ 2147483647 w 214"/>
                <a:gd name="T87" fmla="*/ 2147483647 h 431"/>
                <a:gd name="T88" fmla="*/ 2147483647 w 214"/>
                <a:gd name="T89" fmla="*/ 2147483647 h 431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214"/>
                <a:gd name="T136" fmla="*/ 0 h 431"/>
                <a:gd name="T137" fmla="*/ 214 w 214"/>
                <a:gd name="T138" fmla="*/ 431 h 431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214" h="431">
                  <a:moveTo>
                    <a:pt x="168" y="228"/>
                  </a:moveTo>
                  <a:lnTo>
                    <a:pt x="214" y="349"/>
                  </a:lnTo>
                  <a:lnTo>
                    <a:pt x="194" y="431"/>
                  </a:lnTo>
                  <a:lnTo>
                    <a:pt x="168" y="413"/>
                  </a:lnTo>
                  <a:lnTo>
                    <a:pt x="168" y="405"/>
                  </a:lnTo>
                  <a:lnTo>
                    <a:pt x="169" y="408"/>
                  </a:lnTo>
                  <a:lnTo>
                    <a:pt x="196" y="397"/>
                  </a:lnTo>
                  <a:lnTo>
                    <a:pt x="209" y="349"/>
                  </a:lnTo>
                  <a:lnTo>
                    <a:pt x="206" y="345"/>
                  </a:lnTo>
                  <a:lnTo>
                    <a:pt x="203" y="341"/>
                  </a:lnTo>
                  <a:lnTo>
                    <a:pt x="199" y="337"/>
                  </a:lnTo>
                  <a:lnTo>
                    <a:pt x="194" y="336"/>
                  </a:lnTo>
                  <a:lnTo>
                    <a:pt x="188" y="337"/>
                  </a:lnTo>
                  <a:lnTo>
                    <a:pt x="184" y="340"/>
                  </a:lnTo>
                  <a:lnTo>
                    <a:pt x="180" y="344"/>
                  </a:lnTo>
                  <a:lnTo>
                    <a:pt x="179" y="348"/>
                  </a:lnTo>
                  <a:lnTo>
                    <a:pt x="179" y="353"/>
                  </a:lnTo>
                  <a:lnTo>
                    <a:pt x="176" y="351"/>
                  </a:lnTo>
                  <a:lnTo>
                    <a:pt x="173" y="348"/>
                  </a:lnTo>
                  <a:lnTo>
                    <a:pt x="171" y="347"/>
                  </a:lnTo>
                  <a:lnTo>
                    <a:pt x="168" y="347"/>
                  </a:lnTo>
                  <a:lnTo>
                    <a:pt x="168" y="228"/>
                  </a:lnTo>
                  <a:close/>
                  <a:moveTo>
                    <a:pt x="125" y="385"/>
                  </a:moveTo>
                  <a:lnTo>
                    <a:pt x="51" y="194"/>
                  </a:lnTo>
                  <a:lnTo>
                    <a:pt x="50" y="194"/>
                  </a:lnTo>
                  <a:lnTo>
                    <a:pt x="50" y="183"/>
                  </a:lnTo>
                  <a:lnTo>
                    <a:pt x="54" y="186"/>
                  </a:lnTo>
                  <a:lnTo>
                    <a:pt x="60" y="184"/>
                  </a:lnTo>
                  <a:lnTo>
                    <a:pt x="81" y="176"/>
                  </a:lnTo>
                  <a:lnTo>
                    <a:pt x="79" y="175"/>
                  </a:lnTo>
                  <a:lnTo>
                    <a:pt x="74" y="173"/>
                  </a:lnTo>
                  <a:lnTo>
                    <a:pt x="73" y="172"/>
                  </a:lnTo>
                  <a:lnTo>
                    <a:pt x="70" y="168"/>
                  </a:lnTo>
                  <a:lnTo>
                    <a:pt x="50" y="115"/>
                  </a:lnTo>
                  <a:lnTo>
                    <a:pt x="50" y="80"/>
                  </a:lnTo>
                  <a:lnTo>
                    <a:pt x="99" y="61"/>
                  </a:lnTo>
                  <a:lnTo>
                    <a:pt x="104" y="61"/>
                  </a:lnTo>
                  <a:lnTo>
                    <a:pt x="107" y="62"/>
                  </a:lnTo>
                  <a:lnTo>
                    <a:pt x="111" y="65"/>
                  </a:lnTo>
                  <a:lnTo>
                    <a:pt x="114" y="69"/>
                  </a:lnTo>
                  <a:lnTo>
                    <a:pt x="144" y="146"/>
                  </a:lnTo>
                  <a:lnTo>
                    <a:pt x="144" y="149"/>
                  </a:lnTo>
                  <a:lnTo>
                    <a:pt x="144" y="153"/>
                  </a:lnTo>
                  <a:lnTo>
                    <a:pt x="144" y="156"/>
                  </a:lnTo>
                  <a:lnTo>
                    <a:pt x="141" y="158"/>
                  </a:lnTo>
                  <a:lnTo>
                    <a:pt x="168" y="228"/>
                  </a:lnTo>
                  <a:lnTo>
                    <a:pt x="168" y="347"/>
                  </a:lnTo>
                  <a:lnTo>
                    <a:pt x="163" y="348"/>
                  </a:lnTo>
                  <a:lnTo>
                    <a:pt x="157" y="349"/>
                  </a:lnTo>
                  <a:lnTo>
                    <a:pt x="154" y="353"/>
                  </a:lnTo>
                  <a:lnTo>
                    <a:pt x="153" y="357"/>
                  </a:lnTo>
                  <a:lnTo>
                    <a:pt x="153" y="363"/>
                  </a:lnTo>
                  <a:lnTo>
                    <a:pt x="150" y="359"/>
                  </a:lnTo>
                  <a:lnTo>
                    <a:pt x="145" y="357"/>
                  </a:lnTo>
                  <a:lnTo>
                    <a:pt x="141" y="356"/>
                  </a:lnTo>
                  <a:lnTo>
                    <a:pt x="135" y="357"/>
                  </a:lnTo>
                  <a:lnTo>
                    <a:pt x="131" y="360"/>
                  </a:lnTo>
                  <a:lnTo>
                    <a:pt x="129" y="366"/>
                  </a:lnTo>
                  <a:lnTo>
                    <a:pt x="127" y="370"/>
                  </a:lnTo>
                  <a:lnTo>
                    <a:pt x="127" y="376"/>
                  </a:lnTo>
                  <a:lnTo>
                    <a:pt x="130" y="381"/>
                  </a:lnTo>
                  <a:lnTo>
                    <a:pt x="168" y="405"/>
                  </a:lnTo>
                  <a:lnTo>
                    <a:pt x="168" y="413"/>
                  </a:lnTo>
                  <a:lnTo>
                    <a:pt x="125" y="385"/>
                  </a:lnTo>
                  <a:close/>
                  <a:moveTo>
                    <a:pt x="50" y="0"/>
                  </a:moveTo>
                  <a:lnTo>
                    <a:pt x="50" y="77"/>
                  </a:lnTo>
                  <a:lnTo>
                    <a:pt x="95" y="49"/>
                  </a:lnTo>
                  <a:lnTo>
                    <a:pt x="87" y="28"/>
                  </a:lnTo>
                  <a:lnTo>
                    <a:pt x="84" y="23"/>
                  </a:lnTo>
                  <a:lnTo>
                    <a:pt x="81" y="18"/>
                  </a:lnTo>
                  <a:lnTo>
                    <a:pt x="77" y="14"/>
                  </a:lnTo>
                  <a:lnTo>
                    <a:pt x="72" y="10"/>
                  </a:lnTo>
                  <a:lnTo>
                    <a:pt x="68" y="5"/>
                  </a:lnTo>
                  <a:lnTo>
                    <a:pt x="62" y="3"/>
                  </a:lnTo>
                  <a:lnTo>
                    <a:pt x="56" y="1"/>
                  </a:lnTo>
                  <a:lnTo>
                    <a:pt x="50" y="0"/>
                  </a:lnTo>
                  <a:close/>
                  <a:moveTo>
                    <a:pt x="50" y="194"/>
                  </a:moveTo>
                  <a:lnTo>
                    <a:pt x="50" y="194"/>
                  </a:lnTo>
                  <a:lnTo>
                    <a:pt x="45" y="191"/>
                  </a:lnTo>
                  <a:lnTo>
                    <a:pt x="41" y="186"/>
                  </a:lnTo>
                  <a:lnTo>
                    <a:pt x="11" y="108"/>
                  </a:lnTo>
                  <a:lnTo>
                    <a:pt x="9" y="104"/>
                  </a:lnTo>
                  <a:lnTo>
                    <a:pt x="11" y="99"/>
                  </a:lnTo>
                  <a:lnTo>
                    <a:pt x="12" y="96"/>
                  </a:lnTo>
                  <a:lnTo>
                    <a:pt x="16" y="92"/>
                  </a:lnTo>
                  <a:lnTo>
                    <a:pt x="4" y="61"/>
                  </a:lnTo>
                  <a:lnTo>
                    <a:pt x="1" y="53"/>
                  </a:lnTo>
                  <a:lnTo>
                    <a:pt x="0" y="43"/>
                  </a:lnTo>
                  <a:lnTo>
                    <a:pt x="1" y="35"/>
                  </a:lnTo>
                  <a:lnTo>
                    <a:pt x="4" y="27"/>
                  </a:lnTo>
                  <a:lnTo>
                    <a:pt x="8" y="19"/>
                  </a:lnTo>
                  <a:lnTo>
                    <a:pt x="15" y="12"/>
                  </a:lnTo>
                  <a:lnTo>
                    <a:pt x="22" y="7"/>
                  </a:lnTo>
                  <a:lnTo>
                    <a:pt x="30" y="3"/>
                  </a:lnTo>
                  <a:lnTo>
                    <a:pt x="39" y="0"/>
                  </a:lnTo>
                  <a:lnTo>
                    <a:pt x="50" y="0"/>
                  </a:lnTo>
                  <a:lnTo>
                    <a:pt x="50" y="77"/>
                  </a:lnTo>
                  <a:lnTo>
                    <a:pt x="43" y="81"/>
                  </a:lnTo>
                  <a:lnTo>
                    <a:pt x="50" y="80"/>
                  </a:lnTo>
                  <a:lnTo>
                    <a:pt x="50" y="115"/>
                  </a:lnTo>
                  <a:lnTo>
                    <a:pt x="45" y="100"/>
                  </a:lnTo>
                  <a:lnTo>
                    <a:pt x="43" y="98"/>
                  </a:lnTo>
                  <a:lnTo>
                    <a:pt x="45" y="93"/>
                  </a:lnTo>
                  <a:lnTo>
                    <a:pt x="46" y="91"/>
                  </a:lnTo>
                  <a:lnTo>
                    <a:pt x="47" y="88"/>
                  </a:lnTo>
                  <a:lnTo>
                    <a:pt x="26" y="96"/>
                  </a:lnTo>
                  <a:lnTo>
                    <a:pt x="22" y="99"/>
                  </a:lnTo>
                  <a:lnTo>
                    <a:pt x="19" y="103"/>
                  </a:lnTo>
                  <a:lnTo>
                    <a:pt x="19" y="107"/>
                  </a:lnTo>
                  <a:lnTo>
                    <a:pt x="19" y="111"/>
                  </a:lnTo>
                  <a:lnTo>
                    <a:pt x="45" y="177"/>
                  </a:lnTo>
                  <a:lnTo>
                    <a:pt x="47" y="181"/>
                  </a:lnTo>
                  <a:lnTo>
                    <a:pt x="50" y="183"/>
                  </a:lnTo>
                  <a:lnTo>
                    <a:pt x="50" y="194"/>
                  </a:lnTo>
                  <a:close/>
                </a:path>
              </a:pathLst>
            </a:custGeom>
            <a:solidFill>
              <a:schemeClr val="bg1">
                <a:alpha val="7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grpSp>
          <p:nvGrpSpPr>
            <p:cNvPr id="31" name="组合 213"/>
            <p:cNvGrpSpPr>
              <a:grpSpLocks/>
            </p:cNvGrpSpPr>
            <p:nvPr/>
          </p:nvGrpSpPr>
          <p:grpSpPr bwMode="auto">
            <a:xfrm>
              <a:off x="4004765" y="1840610"/>
              <a:ext cx="374592" cy="384776"/>
              <a:chOff x="0" y="0"/>
              <a:chExt cx="571500" cy="574675"/>
            </a:xfrm>
            <a:solidFill>
              <a:schemeClr val="bg1">
                <a:alpha val="70000"/>
              </a:schemeClr>
            </a:solidFill>
          </p:grpSpPr>
          <p:sp>
            <p:nvSpPr>
              <p:cNvPr id="89" name="Freeform 144"/>
              <p:cNvSpPr>
                <a:spLocks noEditPoints="1" noChangeArrowheads="1"/>
              </p:cNvSpPr>
              <p:nvPr/>
            </p:nvSpPr>
            <p:spPr bwMode="auto">
              <a:xfrm>
                <a:off x="0" y="0"/>
                <a:ext cx="571500" cy="574675"/>
              </a:xfrm>
              <a:custGeom>
                <a:avLst/>
                <a:gdLst>
                  <a:gd name="T0" fmla="*/ 180 w 360"/>
                  <a:gd name="T1" fmla="*/ 0 h 362"/>
                  <a:gd name="T2" fmla="*/ 232 w 360"/>
                  <a:gd name="T3" fmla="*/ 8 h 362"/>
                  <a:gd name="T4" fmla="*/ 280 w 360"/>
                  <a:gd name="T5" fmla="*/ 31 h 362"/>
                  <a:gd name="T6" fmla="*/ 319 w 360"/>
                  <a:gd name="T7" fmla="*/ 67 h 362"/>
                  <a:gd name="T8" fmla="*/ 346 w 360"/>
                  <a:gd name="T9" fmla="*/ 111 h 362"/>
                  <a:gd name="T10" fmla="*/ 358 w 360"/>
                  <a:gd name="T11" fmla="*/ 163 h 362"/>
                  <a:gd name="T12" fmla="*/ 358 w 360"/>
                  <a:gd name="T13" fmla="*/ 199 h 362"/>
                  <a:gd name="T14" fmla="*/ 346 w 360"/>
                  <a:gd name="T15" fmla="*/ 251 h 362"/>
                  <a:gd name="T16" fmla="*/ 319 w 360"/>
                  <a:gd name="T17" fmla="*/ 295 h 362"/>
                  <a:gd name="T18" fmla="*/ 280 w 360"/>
                  <a:gd name="T19" fmla="*/ 331 h 362"/>
                  <a:gd name="T20" fmla="*/ 232 w 360"/>
                  <a:gd name="T21" fmla="*/ 354 h 362"/>
                  <a:gd name="T22" fmla="*/ 180 w 360"/>
                  <a:gd name="T23" fmla="*/ 362 h 362"/>
                  <a:gd name="T24" fmla="*/ 180 w 360"/>
                  <a:gd name="T25" fmla="*/ 314 h 362"/>
                  <a:gd name="T26" fmla="*/ 193 w 360"/>
                  <a:gd name="T27" fmla="*/ 318 h 362"/>
                  <a:gd name="T28" fmla="*/ 201 w 360"/>
                  <a:gd name="T29" fmla="*/ 329 h 362"/>
                  <a:gd name="T30" fmla="*/ 237 w 360"/>
                  <a:gd name="T31" fmla="*/ 320 h 362"/>
                  <a:gd name="T32" fmla="*/ 268 w 360"/>
                  <a:gd name="T33" fmla="*/ 302 h 362"/>
                  <a:gd name="T34" fmla="*/ 293 w 360"/>
                  <a:gd name="T35" fmla="*/ 278 h 362"/>
                  <a:gd name="T36" fmla="*/ 312 w 360"/>
                  <a:gd name="T37" fmla="*/ 248 h 362"/>
                  <a:gd name="T38" fmla="*/ 325 w 360"/>
                  <a:gd name="T39" fmla="*/ 215 h 362"/>
                  <a:gd name="T40" fmla="*/ 322 w 360"/>
                  <a:gd name="T41" fmla="*/ 199 h 362"/>
                  <a:gd name="T42" fmla="*/ 312 w 360"/>
                  <a:gd name="T43" fmla="*/ 180 h 362"/>
                  <a:gd name="T44" fmla="*/ 316 w 360"/>
                  <a:gd name="T45" fmla="*/ 167 h 362"/>
                  <a:gd name="T46" fmla="*/ 327 w 360"/>
                  <a:gd name="T47" fmla="*/ 159 h 362"/>
                  <a:gd name="T48" fmla="*/ 318 w 360"/>
                  <a:gd name="T49" fmla="*/ 123 h 362"/>
                  <a:gd name="T50" fmla="*/ 300 w 360"/>
                  <a:gd name="T51" fmla="*/ 94 h 362"/>
                  <a:gd name="T52" fmla="*/ 277 w 360"/>
                  <a:gd name="T53" fmla="*/ 67 h 362"/>
                  <a:gd name="T54" fmla="*/ 247 w 360"/>
                  <a:gd name="T55" fmla="*/ 48 h 362"/>
                  <a:gd name="T56" fmla="*/ 214 w 360"/>
                  <a:gd name="T57" fmla="*/ 35 h 362"/>
                  <a:gd name="T58" fmla="*/ 199 w 360"/>
                  <a:gd name="T59" fmla="*/ 39 h 362"/>
                  <a:gd name="T60" fmla="*/ 180 w 360"/>
                  <a:gd name="T61" fmla="*/ 48 h 362"/>
                  <a:gd name="T62" fmla="*/ 180 w 360"/>
                  <a:gd name="T63" fmla="*/ 0 h 362"/>
                  <a:gd name="T64" fmla="*/ 180 w 360"/>
                  <a:gd name="T65" fmla="*/ 48 h 362"/>
                  <a:gd name="T66" fmla="*/ 161 w 360"/>
                  <a:gd name="T67" fmla="*/ 39 h 362"/>
                  <a:gd name="T68" fmla="*/ 146 w 360"/>
                  <a:gd name="T69" fmla="*/ 35 h 362"/>
                  <a:gd name="T70" fmla="*/ 112 w 360"/>
                  <a:gd name="T71" fmla="*/ 48 h 362"/>
                  <a:gd name="T72" fmla="*/ 82 w 360"/>
                  <a:gd name="T73" fmla="*/ 67 h 362"/>
                  <a:gd name="T74" fmla="*/ 59 w 360"/>
                  <a:gd name="T75" fmla="*/ 94 h 362"/>
                  <a:gd name="T76" fmla="*/ 42 w 360"/>
                  <a:gd name="T77" fmla="*/ 123 h 362"/>
                  <a:gd name="T78" fmla="*/ 32 w 360"/>
                  <a:gd name="T79" fmla="*/ 159 h 362"/>
                  <a:gd name="T80" fmla="*/ 43 w 360"/>
                  <a:gd name="T81" fmla="*/ 167 h 362"/>
                  <a:gd name="T82" fmla="*/ 47 w 360"/>
                  <a:gd name="T83" fmla="*/ 180 h 362"/>
                  <a:gd name="T84" fmla="*/ 37 w 360"/>
                  <a:gd name="T85" fmla="*/ 199 h 362"/>
                  <a:gd name="T86" fmla="*/ 33 w 360"/>
                  <a:gd name="T87" fmla="*/ 215 h 362"/>
                  <a:gd name="T88" fmla="*/ 46 w 360"/>
                  <a:gd name="T89" fmla="*/ 248 h 362"/>
                  <a:gd name="T90" fmla="*/ 66 w 360"/>
                  <a:gd name="T91" fmla="*/ 278 h 362"/>
                  <a:gd name="T92" fmla="*/ 92 w 360"/>
                  <a:gd name="T93" fmla="*/ 302 h 362"/>
                  <a:gd name="T94" fmla="*/ 123 w 360"/>
                  <a:gd name="T95" fmla="*/ 320 h 362"/>
                  <a:gd name="T96" fmla="*/ 158 w 360"/>
                  <a:gd name="T97" fmla="*/ 329 h 362"/>
                  <a:gd name="T98" fmla="*/ 161 w 360"/>
                  <a:gd name="T99" fmla="*/ 322 h 362"/>
                  <a:gd name="T100" fmla="*/ 180 w 360"/>
                  <a:gd name="T101" fmla="*/ 314 h 362"/>
                  <a:gd name="T102" fmla="*/ 180 w 360"/>
                  <a:gd name="T103" fmla="*/ 362 h 362"/>
                  <a:gd name="T104" fmla="*/ 126 w 360"/>
                  <a:gd name="T105" fmla="*/ 354 h 362"/>
                  <a:gd name="T106" fmla="*/ 78 w 360"/>
                  <a:gd name="T107" fmla="*/ 331 h 362"/>
                  <a:gd name="T108" fmla="*/ 40 w 360"/>
                  <a:gd name="T109" fmla="*/ 295 h 362"/>
                  <a:gd name="T110" fmla="*/ 13 w 360"/>
                  <a:gd name="T111" fmla="*/ 251 h 362"/>
                  <a:gd name="T112" fmla="*/ 0 w 360"/>
                  <a:gd name="T113" fmla="*/ 199 h 362"/>
                  <a:gd name="T114" fmla="*/ 0 w 360"/>
                  <a:gd name="T115" fmla="*/ 163 h 362"/>
                  <a:gd name="T116" fmla="*/ 13 w 360"/>
                  <a:gd name="T117" fmla="*/ 111 h 362"/>
                  <a:gd name="T118" fmla="*/ 40 w 360"/>
                  <a:gd name="T119" fmla="*/ 67 h 362"/>
                  <a:gd name="T120" fmla="*/ 78 w 360"/>
                  <a:gd name="T121" fmla="*/ 31 h 362"/>
                  <a:gd name="T122" fmla="*/ 126 w 360"/>
                  <a:gd name="T123" fmla="*/ 8 h 362"/>
                  <a:gd name="T124" fmla="*/ 180 w 360"/>
                  <a:gd name="T125" fmla="*/ 0 h 362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360"/>
                  <a:gd name="T190" fmla="*/ 0 h 362"/>
                  <a:gd name="T191" fmla="*/ 360 w 360"/>
                  <a:gd name="T192" fmla="*/ 362 h 362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360" h="362">
                    <a:moveTo>
                      <a:pt x="180" y="0"/>
                    </a:moveTo>
                    <a:lnTo>
                      <a:pt x="180" y="0"/>
                    </a:lnTo>
                    <a:lnTo>
                      <a:pt x="180" y="0"/>
                    </a:lnTo>
                    <a:lnTo>
                      <a:pt x="197" y="2"/>
                    </a:lnTo>
                    <a:lnTo>
                      <a:pt x="216" y="4"/>
                    </a:lnTo>
                    <a:lnTo>
                      <a:pt x="232" y="8"/>
                    </a:lnTo>
                    <a:lnTo>
                      <a:pt x="250" y="15"/>
                    </a:lnTo>
                    <a:lnTo>
                      <a:pt x="265" y="22"/>
                    </a:lnTo>
                    <a:lnTo>
                      <a:pt x="280" y="31"/>
                    </a:lnTo>
                    <a:lnTo>
                      <a:pt x="295" y="42"/>
                    </a:lnTo>
                    <a:lnTo>
                      <a:pt x="307" y="53"/>
                    </a:lnTo>
                    <a:lnTo>
                      <a:pt x="319" y="67"/>
                    </a:lnTo>
                    <a:lnTo>
                      <a:pt x="329" y="80"/>
                    </a:lnTo>
                    <a:lnTo>
                      <a:pt x="338" y="95"/>
                    </a:lnTo>
                    <a:lnTo>
                      <a:pt x="346" y="111"/>
                    </a:lnTo>
                    <a:lnTo>
                      <a:pt x="352" y="127"/>
                    </a:lnTo>
                    <a:lnTo>
                      <a:pt x="356" y="145"/>
                    </a:lnTo>
                    <a:lnTo>
                      <a:pt x="358" y="163"/>
                    </a:lnTo>
                    <a:lnTo>
                      <a:pt x="360" y="180"/>
                    </a:lnTo>
                    <a:lnTo>
                      <a:pt x="360" y="180"/>
                    </a:lnTo>
                    <a:lnTo>
                      <a:pt x="358" y="199"/>
                    </a:lnTo>
                    <a:lnTo>
                      <a:pt x="356" y="217"/>
                    </a:lnTo>
                    <a:lnTo>
                      <a:pt x="352" y="234"/>
                    </a:lnTo>
                    <a:lnTo>
                      <a:pt x="346" y="251"/>
                    </a:lnTo>
                    <a:lnTo>
                      <a:pt x="338" y="267"/>
                    </a:lnTo>
                    <a:lnTo>
                      <a:pt x="329" y="282"/>
                    </a:lnTo>
                    <a:lnTo>
                      <a:pt x="319" y="295"/>
                    </a:lnTo>
                    <a:lnTo>
                      <a:pt x="307" y="309"/>
                    </a:lnTo>
                    <a:lnTo>
                      <a:pt x="295" y="320"/>
                    </a:lnTo>
                    <a:lnTo>
                      <a:pt x="280" y="331"/>
                    </a:lnTo>
                    <a:lnTo>
                      <a:pt x="265" y="340"/>
                    </a:lnTo>
                    <a:lnTo>
                      <a:pt x="250" y="347"/>
                    </a:lnTo>
                    <a:lnTo>
                      <a:pt x="232" y="354"/>
                    </a:lnTo>
                    <a:lnTo>
                      <a:pt x="216" y="358"/>
                    </a:lnTo>
                    <a:lnTo>
                      <a:pt x="197" y="360"/>
                    </a:lnTo>
                    <a:lnTo>
                      <a:pt x="180" y="362"/>
                    </a:lnTo>
                    <a:lnTo>
                      <a:pt x="180" y="362"/>
                    </a:lnTo>
                    <a:lnTo>
                      <a:pt x="180" y="314"/>
                    </a:lnTo>
                    <a:lnTo>
                      <a:pt x="180" y="314"/>
                    </a:lnTo>
                    <a:lnTo>
                      <a:pt x="180" y="314"/>
                    </a:lnTo>
                    <a:lnTo>
                      <a:pt x="186" y="314"/>
                    </a:lnTo>
                    <a:lnTo>
                      <a:pt x="193" y="318"/>
                    </a:lnTo>
                    <a:lnTo>
                      <a:pt x="199" y="322"/>
                    </a:lnTo>
                    <a:lnTo>
                      <a:pt x="201" y="329"/>
                    </a:lnTo>
                    <a:lnTo>
                      <a:pt x="201" y="329"/>
                    </a:lnTo>
                    <a:lnTo>
                      <a:pt x="214" y="327"/>
                    </a:lnTo>
                    <a:lnTo>
                      <a:pt x="226" y="324"/>
                    </a:lnTo>
                    <a:lnTo>
                      <a:pt x="237" y="320"/>
                    </a:lnTo>
                    <a:lnTo>
                      <a:pt x="247" y="314"/>
                    </a:lnTo>
                    <a:lnTo>
                      <a:pt x="258" y="309"/>
                    </a:lnTo>
                    <a:lnTo>
                      <a:pt x="268" y="302"/>
                    </a:lnTo>
                    <a:lnTo>
                      <a:pt x="277" y="294"/>
                    </a:lnTo>
                    <a:lnTo>
                      <a:pt x="285" y="286"/>
                    </a:lnTo>
                    <a:lnTo>
                      <a:pt x="293" y="278"/>
                    </a:lnTo>
                    <a:lnTo>
                      <a:pt x="300" y="268"/>
                    </a:lnTo>
                    <a:lnTo>
                      <a:pt x="307" y="259"/>
                    </a:lnTo>
                    <a:lnTo>
                      <a:pt x="312" y="248"/>
                    </a:lnTo>
                    <a:lnTo>
                      <a:pt x="318" y="237"/>
                    </a:lnTo>
                    <a:lnTo>
                      <a:pt x="322" y="226"/>
                    </a:lnTo>
                    <a:lnTo>
                      <a:pt x="325" y="215"/>
                    </a:lnTo>
                    <a:lnTo>
                      <a:pt x="327" y="203"/>
                    </a:lnTo>
                    <a:lnTo>
                      <a:pt x="327" y="203"/>
                    </a:lnTo>
                    <a:lnTo>
                      <a:pt x="322" y="199"/>
                    </a:lnTo>
                    <a:lnTo>
                      <a:pt x="316" y="194"/>
                    </a:lnTo>
                    <a:lnTo>
                      <a:pt x="314" y="188"/>
                    </a:lnTo>
                    <a:lnTo>
                      <a:pt x="312" y="180"/>
                    </a:lnTo>
                    <a:lnTo>
                      <a:pt x="312" y="180"/>
                    </a:lnTo>
                    <a:lnTo>
                      <a:pt x="314" y="174"/>
                    </a:lnTo>
                    <a:lnTo>
                      <a:pt x="316" y="167"/>
                    </a:lnTo>
                    <a:lnTo>
                      <a:pt x="322" y="163"/>
                    </a:lnTo>
                    <a:lnTo>
                      <a:pt x="327" y="159"/>
                    </a:lnTo>
                    <a:lnTo>
                      <a:pt x="327" y="159"/>
                    </a:lnTo>
                    <a:lnTo>
                      <a:pt x="325" y="146"/>
                    </a:lnTo>
                    <a:lnTo>
                      <a:pt x="322" y="136"/>
                    </a:lnTo>
                    <a:lnTo>
                      <a:pt x="318" y="123"/>
                    </a:lnTo>
                    <a:lnTo>
                      <a:pt x="312" y="113"/>
                    </a:lnTo>
                    <a:lnTo>
                      <a:pt x="307" y="103"/>
                    </a:lnTo>
                    <a:lnTo>
                      <a:pt x="300" y="94"/>
                    </a:lnTo>
                    <a:lnTo>
                      <a:pt x="293" y="84"/>
                    </a:lnTo>
                    <a:lnTo>
                      <a:pt x="285" y="75"/>
                    </a:lnTo>
                    <a:lnTo>
                      <a:pt x="277" y="67"/>
                    </a:lnTo>
                    <a:lnTo>
                      <a:pt x="268" y="60"/>
                    </a:lnTo>
                    <a:lnTo>
                      <a:pt x="258" y="53"/>
                    </a:lnTo>
                    <a:lnTo>
                      <a:pt x="247" y="48"/>
                    </a:lnTo>
                    <a:lnTo>
                      <a:pt x="237" y="42"/>
                    </a:lnTo>
                    <a:lnTo>
                      <a:pt x="226" y="38"/>
                    </a:lnTo>
                    <a:lnTo>
                      <a:pt x="214" y="35"/>
                    </a:lnTo>
                    <a:lnTo>
                      <a:pt x="201" y="33"/>
                    </a:lnTo>
                    <a:lnTo>
                      <a:pt x="201" y="33"/>
                    </a:lnTo>
                    <a:lnTo>
                      <a:pt x="199" y="39"/>
                    </a:lnTo>
                    <a:lnTo>
                      <a:pt x="193" y="44"/>
                    </a:lnTo>
                    <a:lnTo>
                      <a:pt x="186" y="46"/>
                    </a:lnTo>
                    <a:lnTo>
                      <a:pt x="180" y="48"/>
                    </a:lnTo>
                    <a:lnTo>
                      <a:pt x="180" y="48"/>
                    </a:lnTo>
                    <a:lnTo>
                      <a:pt x="180" y="0"/>
                    </a:lnTo>
                    <a:close/>
                    <a:moveTo>
                      <a:pt x="180" y="0"/>
                    </a:moveTo>
                    <a:lnTo>
                      <a:pt x="180" y="0"/>
                    </a:lnTo>
                    <a:lnTo>
                      <a:pt x="180" y="48"/>
                    </a:lnTo>
                    <a:lnTo>
                      <a:pt x="180" y="48"/>
                    </a:lnTo>
                    <a:lnTo>
                      <a:pt x="173" y="46"/>
                    </a:lnTo>
                    <a:lnTo>
                      <a:pt x="166" y="44"/>
                    </a:lnTo>
                    <a:lnTo>
                      <a:pt x="161" y="39"/>
                    </a:lnTo>
                    <a:lnTo>
                      <a:pt x="158" y="33"/>
                    </a:lnTo>
                    <a:lnTo>
                      <a:pt x="158" y="33"/>
                    </a:lnTo>
                    <a:lnTo>
                      <a:pt x="146" y="35"/>
                    </a:lnTo>
                    <a:lnTo>
                      <a:pt x="134" y="38"/>
                    </a:lnTo>
                    <a:lnTo>
                      <a:pt x="123" y="42"/>
                    </a:lnTo>
                    <a:lnTo>
                      <a:pt x="112" y="48"/>
                    </a:lnTo>
                    <a:lnTo>
                      <a:pt x="101" y="53"/>
                    </a:lnTo>
                    <a:lnTo>
                      <a:pt x="92" y="60"/>
                    </a:lnTo>
                    <a:lnTo>
                      <a:pt x="82" y="67"/>
                    </a:lnTo>
                    <a:lnTo>
                      <a:pt x="74" y="75"/>
                    </a:lnTo>
                    <a:lnTo>
                      <a:pt x="66" y="84"/>
                    </a:lnTo>
                    <a:lnTo>
                      <a:pt x="59" y="94"/>
                    </a:lnTo>
                    <a:lnTo>
                      <a:pt x="52" y="103"/>
                    </a:lnTo>
                    <a:lnTo>
                      <a:pt x="46" y="113"/>
                    </a:lnTo>
                    <a:lnTo>
                      <a:pt x="42" y="123"/>
                    </a:lnTo>
                    <a:lnTo>
                      <a:pt x="37" y="136"/>
                    </a:lnTo>
                    <a:lnTo>
                      <a:pt x="33" y="146"/>
                    </a:lnTo>
                    <a:lnTo>
                      <a:pt x="32" y="159"/>
                    </a:lnTo>
                    <a:lnTo>
                      <a:pt x="32" y="159"/>
                    </a:lnTo>
                    <a:lnTo>
                      <a:pt x="37" y="163"/>
                    </a:lnTo>
                    <a:lnTo>
                      <a:pt x="43" y="167"/>
                    </a:lnTo>
                    <a:lnTo>
                      <a:pt x="46" y="174"/>
                    </a:lnTo>
                    <a:lnTo>
                      <a:pt x="47" y="180"/>
                    </a:lnTo>
                    <a:lnTo>
                      <a:pt x="47" y="180"/>
                    </a:lnTo>
                    <a:lnTo>
                      <a:pt x="46" y="188"/>
                    </a:lnTo>
                    <a:lnTo>
                      <a:pt x="43" y="194"/>
                    </a:lnTo>
                    <a:lnTo>
                      <a:pt x="37" y="199"/>
                    </a:lnTo>
                    <a:lnTo>
                      <a:pt x="32" y="203"/>
                    </a:lnTo>
                    <a:lnTo>
                      <a:pt x="32" y="203"/>
                    </a:lnTo>
                    <a:lnTo>
                      <a:pt x="33" y="215"/>
                    </a:lnTo>
                    <a:lnTo>
                      <a:pt x="37" y="226"/>
                    </a:lnTo>
                    <a:lnTo>
                      <a:pt x="42" y="237"/>
                    </a:lnTo>
                    <a:lnTo>
                      <a:pt x="46" y="248"/>
                    </a:lnTo>
                    <a:lnTo>
                      <a:pt x="52" y="259"/>
                    </a:lnTo>
                    <a:lnTo>
                      <a:pt x="59" y="268"/>
                    </a:lnTo>
                    <a:lnTo>
                      <a:pt x="66" y="278"/>
                    </a:lnTo>
                    <a:lnTo>
                      <a:pt x="74" y="286"/>
                    </a:lnTo>
                    <a:lnTo>
                      <a:pt x="82" y="294"/>
                    </a:lnTo>
                    <a:lnTo>
                      <a:pt x="92" y="302"/>
                    </a:lnTo>
                    <a:lnTo>
                      <a:pt x="101" y="309"/>
                    </a:lnTo>
                    <a:lnTo>
                      <a:pt x="112" y="314"/>
                    </a:lnTo>
                    <a:lnTo>
                      <a:pt x="123" y="320"/>
                    </a:lnTo>
                    <a:lnTo>
                      <a:pt x="134" y="324"/>
                    </a:lnTo>
                    <a:lnTo>
                      <a:pt x="146" y="327"/>
                    </a:lnTo>
                    <a:lnTo>
                      <a:pt x="158" y="329"/>
                    </a:lnTo>
                    <a:lnTo>
                      <a:pt x="158" y="329"/>
                    </a:lnTo>
                    <a:lnTo>
                      <a:pt x="158" y="329"/>
                    </a:lnTo>
                    <a:lnTo>
                      <a:pt x="161" y="322"/>
                    </a:lnTo>
                    <a:lnTo>
                      <a:pt x="166" y="318"/>
                    </a:lnTo>
                    <a:lnTo>
                      <a:pt x="173" y="314"/>
                    </a:lnTo>
                    <a:lnTo>
                      <a:pt x="180" y="314"/>
                    </a:lnTo>
                    <a:lnTo>
                      <a:pt x="180" y="362"/>
                    </a:lnTo>
                    <a:lnTo>
                      <a:pt x="180" y="362"/>
                    </a:lnTo>
                    <a:lnTo>
                      <a:pt x="180" y="362"/>
                    </a:lnTo>
                    <a:lnTo>
                      <a:pt x="161" y="360"/>
                    </a:lnTo>
                    <a:lnTo>
                      <a:pt x="143" y="358"/>
                    </a:lnTo>
                    <a:lnTo>
                      <a:pt x="126" y="354"/>
                    </a:lnTo>
                    <a:lnTo>
                      <a:pt x="109" y="347"/>
                    </a:lnTo>
                    <a:lnTo>
                      <a:pt x="93" y="340"/>
                    </a:lnTo>
                    <a:lnTo>
                      <a:pt x="78" y="331"/>
                    </a:lnTo>
                    <a:lnTo>
                      <a:pt x="65" y="320"/>
                    </a:lnTo>
                    <a:lnTo>
                      <a:pt x="52" y="309"/>
                    </a:lnTo>
                    <a:lnTo>
                      <a:pt x="40" y="295"/>
                    </a:lnTo>
                    <a:lnTo>
                      <a:pt x="29" y="282"/>
                    </a:lnTo>
                    <a:lnTo>
                      <a:pt x="21" y="267"/>
                    </a:lnTo>
                    <a:lnTo>
                      <a:pt x="13" y="251"/>
                    </a:lnTo>
                    <a:lnTo>
                      <a:pt x="8" y="234"/>
                    </a:lnTo>
                    <a:lnTo>
                      <a:pt x="2" y="217"/>
                    </a:lnTo>
                    <a:lnTo>
                      <a:pt x="0" y="199"/>
                    </a:lnTo>
                    <a:lnTo>
                      <a:pt x="0" y="180"/>
                    </a:lnTo>
                    <a:lnTo>
                      <a:pt x="0" y="180"/>
                    </a:lnTo>
                    <a:lnTo>
                      <a:pt x="0" y="163"/>
                    </a:lnTo>
                    <a:lnTo>
                      <a:pt x="2" y="145"/>
                    </a:lnTo>
                    <a:lnTo>
                      <a:pt x="8" y="127"/>
                    </a:lnTo>
                    <a:lnTo>
                      <a:pt x="13" y="111"/>
                    </a:lnTo>
                    <a:lnTo>
                      <a:pt x="21" y="95"/>
                    </a:lnTo>
                    <a:lnTo>
                      <a:pt x="29" y="80"/>
                    </a:lnTo>
                    <a:lnTo>
                      <a:pt x="40" y="67"/>
                    </a:lnTo>
                    <a:lnTo>
                      <a:pt x="52" y="53"/>
                    </a:lnTo>
                    <a:lnTo>
                      <a:pt x="65" y="42"/>
                    </a:lnTo>
                    <a:lnTo>
                      <a:pt x="78" y="31"/>
                    </a:lnTo>
                    <a:lnTo>
                      <a:pt x="93" y="22"/>
                    </a:lnTo>
                    <a:lnTo>
                      <a:pt x="109" y="15"/>
                    </a:lnTo>
                    <a:lnTo>
                      <a:pt x="126" y="8"/>
                    </a:lnTo>
                    <a:lnTo>
                      <a:pt x="143" y="4"/>
                    </a:lnTo>
                    <a:lnTo>
                      <a:pt x="161" y="2"/>
                    </a:lnTo>
                    <a:lnTo>
                      <a:pt x="180" y="0"/>
                    </a:lnTo>
                    <a:lnTo>
                      <a:pt x="180" y="0"/>
                    </a:lnTo>
                    <a:close/>
                  </a:path>
                </a:pathLst>
              </a:cu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zh-CN">
                  <a:solidFill>
                    <a:srgbClr val="000000"/>
                  </a:solidFill>
                  <a:latin typeface="Impact" pitchFamily="34" charset="0"/>
                  <a:ea typeface="微软雅黑" pitchFamily="34" charset="-122"/>
                  <a:sym typeface="Impact" pitchFamily="34" charset="0"/>
                </a:endParaRPr>
              </a:p>
            </p:txBody>
          </p:sp>
          <p:sp>
            <p:nvSpPr>
              <p:cNvPr id="90" name="Freeform 145"/>
              <p:cNvSpPr>
                <a:spLocks noChangeArrowheads="1"/>
              </p:cNvSpPr>
              <p:nvPr/>
            </p:nvSpPr>
            <p:spPr bwMode="auto">
              <a:xfrm>
                <a:off x="179388" y="180975"/>
                <a:ext cx="285750" cy="150813"/>
              </a:xfrm>
              <a:custGeom>
                <a:avLst/>
                <a:gdLst>
                  <a:gd name="T0" fmla="*/ 13 w 180"/>
                  <a:gd name="T1" fmla="*/ 0 h 95"/>
                  <a:gd name="T2" fmla="*/ 54 w 180"/>
                  <a:gd name="T3" fmla="*/ 42 h 95"/>
                  <a:gd name="T4" fmla="*/ 54 w 180"/>
                  <a:gd name="T5" fmla="*/ 42 h 95"/>
                  <a:gd name="T6" fmla="*/ 60 w 180"/>
                  <a:gd name="T7" fmla="*/ 39 h 95"/>
                  <a:gd name="T8" fmla="*/ 67 w 180"/>
                  <a:gd name="T9" fmla="*/ 39 h 95"/>
                  <a:gd name="T10" fmla="*/ 67 w 180"/>
                  <a:gd name="T11" fmla="*/ 39 h 95"/>
                  <a:gd name="T12" fmla="*/ 75 w 180"/>
                  <a:gd name="T13" fmla="*/ 41 h 95"/>
                  <a:gd name="T14" fmla="*/ 83 w 180"/>
                  <a:gd name="T15" fmla="*/ 45 h 95"/>
                  <a:gd name="T16" fmla="*/ 88 w 180"/>
                  <a:gd name="T17" fmla="*/ 50 h 95"/>
                  <a:gd name="T18" fmla="*/ 92 w 180"/>
                  <a:gd name="T19" fmla="*/ 58 h 95"/>
                  <a:gd name="T20" fmla="*/ 180 w 180"/>
                  <a:gd name="T21" fmla="*/ 58 h 95"/>
                  <a:gd name="T22" fmla="*/ 180 w 180"/>
                  <a:gd name="T23" fmla="*/ 76 h 95"/>
                  <a:gd name="T24" fmla="*/ 92 w 180"/>
                  <a:gd name="T25" fmla="*/ 76 h 95"/>
                  <a:gd name="T26" fmla="*/ 92 w 180"/>
                  <a:gd name="T27" fmla="*/ 76 h 95"/>
                  <a:gd name="T28" fmla="*/ 88 w 180"/>
                  <a:gd name="T29" fmla="*/ 84 h 95"/>
                  <a:gd name="T30" fmla="*/ 83 w 180"/>
                  <a:gd name="T31" fmla="*/ 89 h 95"/>
                  <a:gd name="T32" fmla="*/ 75 w 180"/>
                  <a:gd name="T33" fmla="*/ 93 h 95"/>
                  <a:gd name="T34" fmla="*/ 67 w 180"/>
                  <a:gd name="T35" fmla="*/ 95 h 95"/>
                  <a:gd name="T36" fmla="*/ 67 w 180"/>
                  <a:gd name="T37" fmla="*/ 95 h 95"/>
                  <a:gd name="T38" fmla="*/ 61 w 180"/>
                  <a:gd name="T39" fmla="*/ 95 h 95"/>
                  <a:gd name="T40" fmla="*/ 56 w 180"/>
                  <a:gd name="T41" fmla="*/ 92 h 95"/>
                  <a:gd name="T42" fmla="*/ 50 w 180"/>
                  <a:gd name="T43" fmla="*/ 91 h 95"/>
                  <a:gd name="T44" fmla="*/ 46 w 180"/>
                  <a:gd name="T45" fmla="*/ 87 h 95"/>
                  <a:gd name="T46" fmla="*/ 44 w 180"/>
                  <a:gd name="T47" fmla="*/ 83 h 95"/>
                  <a:gd name="T48" fmla="*/ 41 w 180"/>
                  <a:gd name="T49" fmla="*/ 77 h 95"/>
                  <a:gd name="T50" fmla="*/ 40 w 180"/>
                  <a:gd name="T51" fmla="*/ 73 h 95"/>
                  <a:gd name="T52" fmla="*/ 38 w 180"/>
                  <a:gd name="T53" fmla="*/ 66 h 95"/>
                  <a:gd name="T54" fmla="*/ 38 w 180"/>
                  <a:gd name="T55" fmla="*/ 66 h 95"/>
                  <a:gd name="T56" fmla="*/ 40 w 180"/>
                  <a:gd name="T57" fmla="*/ 61 h 95"/>
                  <a:gd name="T58" fmla="*/ 41 w 180"/>
                  <a:gd name="T59" fmla="*/ 54 h 95"/>
                  <a:gd name="T60" fmla="*/ 0 w 180"/>
                  <a:gd name="T61" fmla="*/ 13 h 95"/>
                  <a:gd name="T62" fmla="*/ 13 w 180"/>
                  <a:gd name="T63" fmla="*/ 0 h 95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80"/>
                  <a:gd name="T97" fmla="*/ 0 h 95"/>
                  <a:gd name="T98" fmla="*/ 180 w 180"/>
                  <a:gd name="T99" fmla="*/ 95 h 95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80" h="95">
                    <a:moveTo>
                      <a:pt x="13" y="0"/>
                    </a:moveTo>
                    <a:lnTo>
                      <a:pt x="54" y="42"/>
                    </a:lnTo>
                    <a:lnTo>
                      <a:pt x="54" y="42"/>
                    </a:lnTo>
                    <a:lnTo>
                      <a:pt x="60" y="39"/>
                    </a:lnTo>
                    <a:lnTo>
                      <a:pt x="67" y="39"/>
                    </a:lnTo>
                    <a:lnTo>
                      <a:pt x="67" y="39"/>
                    </a:lnTo>
                    <a:lnTo>
                      <a:pt x="75" y="41"/>
                    </a:lnTo>
                    <a:lnTo>
                      <a:pt x="83" y="45"/>
                    </a:lnTo>
                    <a:lnTo>
                      <a:pt x="88" y="50"/>
                    </a:lnTo>
                    <a:lnTo>
                      <a:pt x="92" y="58"/>
                    </a:lnTo>
                    <a:lnTo>
                      <a:pt x="180" y="58"/>
                    </a:lnTo>
                    <a:lnTo>
                      <a:pt x="180" y="76"/>
                    </a:lnTo>
                    <a:lnTo>
                      <a:pt x="92" y="76"/>
                    </a:lnTo>
                    <a:lnTo>
                      <a:pt x="92" y="76"/>
                    </a:lnTo>
                    <a:lnTo>
                      <a:pt x="88" y="84"/>
                    </a:lnTo>
                    <a:lnTo>
                      <a:pt x="83" y="89"/>
                    </a:lnTo>
                    <a:lnTo>
                      <a:pt x="75" y="93"/>
                    </a:lnTo>
                    <a:lnTo>
                      <a:pt x="67" y="95"/>
                    </a:lnTo>
                    <a:lnTo>
                      <a:pt x="67" y="95"/>
                    </a:lnTo>
                    <a:lnTo>
                      <a:pt x="61" y="95"/>
                    </a:lnTo>
                    <a:lnTo>
                      <a:pt x="56" y="92"/>
                    </a:lnTo>
                    <a:lnTo>
                      <a:pt x="50" y="91"/>
                    </a:lnTo>
                    <a:lnTo>
                      <a:pt x="46" y="87"/>
                    </a:lnTo>
                    <a:lnTo>
                      <a:pt x="44" y="83"/>
                    </a:lnTo>
                    <a:lnTo>
                      <a:pt x="41" y="77"/>
                    </a:lnTo>
                    <a:lnTo>
                      <a:pt x="40" y="73"/>
                    </a:lnTo>
                    <a:lnTo>
                      <a:pt x="38" y="66"/>
                    </a:lnTo>
                    <a:lnTo>
                      <a:pt x="38" y="66"/>
                    </a:lnTo>
                    <a:lnTo>
                      <a:pt x="40" y="61"/>
                    </a:lnTo>
                    <a:lnTo>
                      <a:pt x="41" y="54"/>
                    </a:lnTo>
                    <a:lnTo>
                      <a:pt x="0" y="13"/>
                    </a:lnTo>
                    <a:lnTo>
                      <a:pt x="13" y="0"/>
                    </a:lnTo>
                    <a:close/>
                  </a:path>
                </a:pathLst>
              </a:cu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zh-CN">
                  <a:solidFill>
                    <a:srgbClr val="000000"/>
                  </a:solidFill>
                  <a:latin typeface="Impact" pitchFamily="34" charset="0"/>
                  <a:ea typeface="微软雅黑" pitchFamily="34" charset="-122"/>
                  <a:sym typeface="Impact" pitchFamily="34" charset="0"/>
                </a:endParaRPr>
              </a:p>
            </p:txBody>
          </p:sp>
        </p:grpSp>
        <p:grpSp>
          <p:nvGrpSpPr>
            <p:cNvPr id="32" name="组合 211"/>
            <p:cNvGrpSpPr>
              <a:grpSpLocks/>
            </p:cNvGrpSpPr>
            <p:nvPr/>
          </p:nvGrpSpPr>
          <p:grpSpPr bwMode="auto">
            <a:xfrm>
              <a:off x="3936090" y="2334867"/>
              <a:ext cx="293430" cy="282736"/>
              <a:chOff x="0" y="0"/>
              <a:chExt cx="447675" cy="422275"/>
            </a:xfrm>
            <a:solidFill>
              <a:schemeClr val="bg1">
                <a:alpha val="70000"/>
              </a:schemeClr>
            </a:solidFill>
          </p:grpSpPr>
          <p:sp>
            <p:nvSpPr>
              <p:cNvPr id="87" name="Freeform 146"/>
              <p:cNvSpPr>
                <a:spLocks noChangeArrowheads="1"/>
              </p:cNvSpPr>
              <p:nvPr/>
            </p:nvSpPr>
            <p:spPr bwMode="auto">
              <a:xfrm>
                <a:off x="0" y="87312"/>
                <a:ext cx="447675" cy="334963"/>
              </a:xfrm>
              <a:custGeom>
                <a:avLst/>
                <a:gdLst>
                  <a:gd name="T0" fmla="*/ 86 w 282"/>
                  <a:gd name="T1" fmla="*/ 0 h 211"/>
                  <a:gd name="T2" fmla="*/ 115 w 282"/>
                  <a:gd name="T3" fmla="*/ 6 h 211"/>
                  <a:gd name="T4" fmla="*/ 141 w 282"/>
                  <a:gd name="T5" fmla="*/ 20 h 211"/>
                  <a:gd name="T6" fmla="*/ 153 w 282"/>
                  <a:gd name="T7" fmla="*/ 11 h 211"/>
                  <a:gd name="T8" fmla="*/ 182 w 282"/>
                  <a:gd name="T9" fmla="*/ 1 h 211"/>
                  <a:gd name="T10" fmla="*/ 198 w 282"/>
                  <a:gd name="T11" fmla="*/ 0 h 211"/>
                  <a:gd name="T12" fmla="*/ 214 w 282"/>
                  <a:gd name="T13" fmla="*/ 1 h 211"/>
                  <a:gd name="T14" fmla="*/ 245 w 282"/>
                  <a:gd name="T15" fmla="*/ 14 h 211"/>
                  <a:gd name="T16" fmla="*/ 268 w 282"/>
                  <a:gd name="T17" fmla="*/ 35 h 211"/>
                  <a:gd name="T18" fmla="*/ 278 w 282"/>
                  <a:gd name="T19" fmla="*/ 57 h 211"/>
                  <a:gd name="T20" fmla="*/ 282 w 282"/>
                  <a:gd name="T21" fmla="*/ 73 h 211"/>
                  <a:gd name="T22" fmla="*/ 282 w 282"/>
                  <a:gd name="T23" fmla="*/ 81 h 211"/>
                  <a:gd name="T24" fmla="*/ 281 w 282"/>
                  <a:gd name="T25" fmla="*/ 102 h 211"/>
                  <a:gd name="T26" fmla="*/ 274 w 282"/>
                  <a:gd name="T27" fmla="*/ 123 h 211"/>
                  <a:gd name="T28" fmla="*/ 263 w 282"/>
                  <a:gd name="T29" fmla="*/ 145 h 211"/>
                  <a:gd name="T30" fmla="*/ 248 w 282"/>
                  <a:gd name="T31" fmla="*/ 165 h 211"/>
                  <a:gd name="T32" fmla="*/ 228 w 282"/>
                  <a:gd name="T33" fmla="*/ 184 h 211"/>
                  <a:gd name="T34" fmla="*/ 203 w 282"/>
                  <a:gd name="T35" fmla="*/ 199 h 211"/>
                  <a:gd name="T36" fmla="*/ 172 w 282"/>
                  <a:gd name="T37" fmla="*/ 209 h 211"/>
                  <a:gd name="T38" fmla="*/ 137 w 282"/>
                  <a:gd name="T39" fmla="*/ 211 h 211"/>
                  <a:gd name="T40" fmla="*/ 118 w 282"/>
                  <a:gd name="T41" fmla="*/ 211 h 211"/>
                  <a:gd name="T42" fmla="*/ 86 w 282"/>
                  <a:gd name="T43" fmla="*/ 203 h 211"/>
                  <a:gd name="T44" fmla="*/ 58 w 282"/>
                  <a:gd name="T45" fmla="*/ 191 h 211"/>
                  <a:gd name="T46" fmla="*/ 38 w 282"/>
                  <a:gd name="T47" fmla="*/ 173 h 211"/>
                  <a:gd name="T48" fmla="*/ 22 w 282"/>
                  <a:gd name="T49" fmla="*/ 153 h 211"/>
                  <a:gd name="T50" fmla="*/ 11 w 282"/>
                  <a:gd name="T51" fmla="*/ 133 h 211"/>
                  <a:gd name="T52" fmla="*/ 4 w 282"/>
                  <a:gd name="T53" fmla="*/ 111 h 211"/>
                  <a:gd name="T54" fmla="*/ 0 w 282"/>
                  <a:gd name="T55" fmla="*/ 81 h 211"/>
                  <a:gd name="T56" fmla="*/ 0 w 282"/>
                  <a:gd name="T57" fmla="*/ 73 h 211"/>
                  <a:gd name="T58" fmla="*/ 4 w 282"/>
                  <a:gd name="T59" fmla="*/ 57 h 211"/>
                  <a:gd name="T60" fmla="*/ 15 w 282"/>
                  <a:gd name="T61" fmla="*/ 35 h 211"/>
                  <a:gd name="T62" fmla="*/ 38 w 282"/>
                  <a:gd name="T63" fmla="*/ 14 h 211"/>
                  <a:gd name="T64" fmla="*/ 68 w 282"/>
                  <a:gd name="T65" fmla="*/ 1 h 211"/>
                  <a:gd name="T66" fmla="*/ 86 w 282"/>
                  <a:gd name="T67" fmla="*/ 0 h 211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82"/>
                  <a:gd name="T103" fmla="*/ 0 h 211"/>
                  <a:gd name="T104" fmla="*/ 282 w 282"/>
                  <a:gd name="T105" fmla="*/ 211 h 211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82" h="211">
                    <a:moveTo>
                      <a:pt x="86" y="0"/>
                    </a:moveTo>
                    <a:lnTo>
                      <a:pt x="86" y="0"/>
                    </a:lnTo>
                    <a:lnTo>
                      <a:pt x="100" y="1"/>
                    </a:lnTo>
                    <a:lnTo>
                      <a:pt x="115" y="6"/>
                    </a:lnTo>
                    <a:lnTo>
                      <a:pt x="129" y="11"/>
                    </a:lnTo>
                    <a:lnTo>
                      <a:pt x="141" y="20"/>
                    </a:lnTo>
                    <a:lnTo>
                      <a:pt x="141" y="20"/>
                    </a:lnTo>
                    <a:lnTo>
                      <a:pt x="153" y="11"/>
                    </a:lnTo>
                    <a:lnTo>
                      <a:pt x="167" y="6"/>
                    </a:lnTo>
                    <a:lnTo>
                      <a:pt x="182" y="1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206" y="0"/>
                    </a:lnTo>
                    <a:lnTo>
                      <a:pt x="214" y="1"/>
                    </a:lnTo>
                    <a:lnTo>
                      <a:pt x="230" y="6"/>
                    </a:lnTo>
                    <a:lnTo>
                      <a:pt x="245" y="14"/>
                    </a:lnTo>
                    <a:lnTo>
                      <a:pt x="258" y="23"/>
                    </a:lnTo>
                    <a:lnTo>
                      <a:pt x="268" y="35"/>
                    </a:lnTo>
                    <a:lnTo>
                      <a:pt x="275" y="49"/>
                    </a:lnTo>
                    <a:lnTo>
                      <a:pt x="278" y="57"/>
                    </a:lnTo>
                    <a:lnTo>
                      <a:pt x="281" y="65"/>
                    </a:lnTo>
                    <a:lnTo>
                      <a:pt x="282" y="73"/>
                    </a:lnTo>
                    <a:lnTo>
                      <a:pt x="282" y="81"/>
                    </a:lnTo>
                    <a:lnTo>
                      <a:pt x="282" y="81"/>
                    </a:lnTo>
                    <a:lnTo>
                      <a:pt x="282" y="91"/>
                    </a:lnTo>
                    <a:lnTo>
                      <a:pt x="281" y="102"/>
                    </a:lnTo>
                    <a:lnTo>
                      <a:pt x="278" y="112"/>
                    </a:lnTo>
                    <a:lnTo>
                      <a:pt x="274" y="123"/>
                    </a:lnTo>
                    <a:lnTo>
                      <a:pt x="270" y="134"/>
                    </a:lnTo>
                    <a:lnTo>
                      <a:pt x="263" y="145"/>
                    </a:lnTo>
                    <a:lnTo>
                      <a:pt x="256" y="156"/>
                    </a:lnTo>
                    <a:lnTo>
                      <a:pt x="248" y="165"/>
                    </a:lnTo>
                    <a:lnTo>
                      <a:pt x="239" y="175"/>
                    </a:lnTo>
                    <a:lnTo>
                      <a:pt x="228" y="184"/>
                    </a:lnTo>
                    <a:lnTo>
                      <a:pt x="216" y="192"/>
                    </a:lnTo>
                    <a:lnTo>
                      <a:pt x="203" y="199"/>
                    </a:lnTo>
                    <a:lnTo>
                      <a:pt x="188" y="205"/>
                    </a:lnTo>
                    <a:lnTo>
                      <a:pt x="172" y="209"/>
                    </a:lnTo>
                    <a:lnTo>
                      <a:pt x="156" y="211"/>
                    </a:lnTo>
                    <a:lnTo>
                      <a:pt x="137" y="211"/>
                    </a:lnTo>
                    <a:lnTo>
                      <a:pt x="137" y="211"/>
                    </a:lnTo>
                    <a:lnTo>
                      <a:pt x="118" y="211"/>
                    </a:lnTo>
                    <a:lnTo>
                      <a:pt x="100" y="209"/>
                    </a:lnTo>
                    <a:lnTo>
                      <a:pt x="86" y="203"/>
                    </a:lnTo>
                    <a:lnTo>
                      <a:pt x="71" y="198"/>
                    </a:lnTo>
                    <a:lnTo>
                      <a:pt x="58" y="191"/>
                    </a:lnTo>
                    <a:lnTo>
                      <a:pt x="48" y="183"/>
                    </a:lnTo>
                    <a:lnTo>
                      <a:pt x="38" y="173"/>
                    </a:lnTo>
                    <a:lnTo>
                      <a:pt x="29" y="164"/>
                    </a:lnTo>
                    <a:lnTo>
                      <a:pt x="22" y="153"/>
                    </a:lnTo>
                    <a:lnTo>
                      <a:pt x="15" y="144"/>
                    </a:lnTo>
                    <a:lnTo>
                      <a:pt x="11" y="133"/>
                    </a:lnTo>
                    <a:lnTo>
                      <a:pt x="7" y="121"/>
                    </a:lnTo>
                    <a:lnTo>
                      <a:pt x="4" y="111"/>
                    </a:lnTo>
                    <a:lnTo>
                      <a:pt x="2" y="100"/>
                    </a:lnTo>
                    <a:lnTo>
                      <a:pt x="0" y="81"/>
                    </a:lnTo>
                    <a:lnTo>
                      <a:pt x="0" y="81"/>
                    </a:lnTo>
                    <a:lnTo>
                      <a:pt x="0" y="73"/>
                    </a:lnTo>
                    <a:lnTo>
                      <a:pt x="2" y="65"/>
                    </a:lnTo>
                    <a:lnTo>
                      <a:pt x="4" y="57"/>
                    </a:lnTo>
                    <a:lnTo>
                      <a:pt x="7" y="49"/>
                    </a:lnTo>
                    <a:lnTo>
                      <a:pt x="15" y="35"/>
                    </a:lnTo>
                    <a:lnTo>
                      <a:pt x="25" y="23"/>
                    </a:lnTo>
                    <a:lnTo>
                      <a:pt x="38" y="14"/>
                    </a:lnTo>
                    <a:lnTo>
                      <a:pt x="52" y="6"/>
                    </a:lnTo>
                    <a:lnTo>
                      <a:pt x="68" y="1"/>
                    </a:lnTo>
                    <a:lnTo>
                      <a:pt x="76" y="0"/>
                    </a:lnTo>
                    <a:lnTo>
                      <a:pt x="86" y="0"/>
                    </a:lnTo>
                    <a:lnTo>
                      <a:pt x="86" y="0"/>
                    </a:lnTo>
                    <a:close/>
                  </a:path>
                </a:pathLst>
              </a:cu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zh-CN">
                  <a:solidFill>
                    <a:srgbClr val="000000"/>
                  </a:solidFill>
                  <a:latin typeface="Impact" pitchFamily="34" charset="0"/>
                  <a:ea typeface="微软雅黑" pitchFamily="34" charset="-122"/>
                  <a:sym typeface="Impact" pitchFamily="34" charset="0"/>
                </a:endParaRPr>
              </a:p>
            </p:txBody>
          </p:sp>
          <p:sp>
            <p:nvSpPr>
              <p:cNvPr id="88" name="Freeform 147"/>
              <p:cNvSpPr>
                <a:spLocks noChangeArrowheads="1"/>
              </p:cNvSpPr>
              <p:nvPr/>
            </p:nvSpPr>
            <p:spPr bwMode="auto">
              <a:xfrm>
                <a:off x="127000" y="0"/>
                <a:ext cx="107950" cy="153988"/>
              </a:xfrm>
              <a:custGeom>
                <a:avLst/>
                <a:gdLst>
                  <a:gd name="T0" fmla="*/ 60 w 68"/>
                  <a:gd name="T1" fmla="*/ 97 h 97"/>
                  <a:gd name="T2" fmla="*/ 60 w 68"/>
                  <a:gd name="T3" fmla="*/ 97 h 97"/>
                  <a:gd name="T4" fmla="*/ 65 w 68"/>
                  <a:gd name="T5" fmla="*/ 85 h 97"/>
                  <a:gd name="T6" fmla="*/ 68 w 68"/>
                  <a:gd name="T7" fmla="*/ 71 h 97"/>
                  <a:gd name="T8" fmla="*/ 68 w 68"/>
                  <a:gd name="T9" fmla="*/ 58 h 97"/>
                  <a:gd name="T10" fmla="*/ 66 w 68"/>
                  <a:gd name="T11" fmla="*/ 46 h 97"/>
                  <a:gd name="T12" fmla="*/ 62 w 68"/>
                  <a:gd name="T13" fmla="*/ 33 h 97"/>
                  <a:gd name="T14" fmla="*/ 56 w 68"/>
                  <a:gd name="T15" fmla="*/ 21 h 97"/>
                  <a:gd name="T16" fmla="*/ 49 w 68"/>
                  <a:gd name="T17" fmla="*/ 10 h 97"/>
                  <a:gd name="T18" fmla="*/ 39 w 68"/>
                  <a:gd name="T19" fmla="*/ 0 h 97"/>
                  <a:gd name="T20" fmla="*/ 0 w 68"/>
                  <a:gd name="T21" fmla="*/ 6 h 97"/>
                  <a:gd name="T22" fmla="*/ 0 w 68"/>
                  <a:gd name="T23" fmla="*/ 6 h 97"/>
                  <a:gd name="T24" fmla="*/ 14 w 68"/>
                  <a:gd name="T25" fmla="*/ 15 h 97"/>
                  <a:gd name="T26" fmla="*/ 24 w 68"/>
                  <a:gd name="T27" fmla="*/ 23 h 97"/>
                  <a:gd name="T28" fmla="*/ 35 w 68"/>
                  <a:gd name="T29" fmla="*/ 32 h 97"/>
                  <a:gd name="T30" fmla="*/ 43 w 68"/>
                  <a:gd name="T31" fmla="*/ 42 h 97"/>
                  <a:gd name="T32" fmla="*/ 50 w 68"/>
                  <a:gd name="T33" fmla="*/ 54 h 97"/>
                  <a:gd name="T34" fmla="*/ 56 w 68"/>
                  <a:gd name="T35" fmla="*/ 66 h 97"/>
                  <a:gd name="T36" fmla="*/ 58 w 68"/>
                  <a:gd name="T37" fmla="*/ 81 h 97"/>
                  <a:gd name="T38" fmla="*/ 60 w 68"/>
                  <a:gd name="T39" fmla="*/ 97 h 97"/>
                  <a:gd name="T40" fmla="*/ 60 w 68"/>
                  <a:gd name="T41" fmla="*/ 97 h 97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68"/>
                  <a:gd name="T64" fmla="*/ 0 h 97"/>
                  <a:gd name="T65" fmla="*/ 68 w 68"/>
                  <a:gd name="T66" fmla="*/ 97 h 97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68" h="97">
                    <a:moveTo>
                      <a:pt x="60" y="97"/>
                    </a:moveTo>
                    <a:lnTo>
                      <a:pt x="60" y="97"/>
                    </a:lnTo>
                    <a:lnTo>
                      <a:pt x="65" y="85"/>
                    </a:lnTo>
                    <a:lnTo>
                      <a:pt x="68" y="71"/>
                    </a:lnTo>
                    <a:lnTo>
                      <a:pt x="68" y="58"/>
                    </a:lnTo>
                    <a:lnTo>
                      <a:pt x="66" y="46"/>
                    </a:lnTo>
                    <a:lnTo>
                      <a:pt x="62" y="33"/>
                    </a:lnTo>
                    <a:lnTo>
                      <a:pt x="56" y="21"/>
                    </a:lnTo>
                    <a:lnTo>
                      <a:pt x="49" y="10"/>
                    </a:lnTo>
                    <a:lnTo>
                      <a:pt x="39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14" y="15"/>
                    </a:lnTo>
                    <a:lnTo>
                      <a:pt x="24" y="23"/>
                    </a:lnTo>
                    <a:lnTo>
                      <a:pt x="35" y="32"/>
                    </a:lnTo>
                    <a:lnTo>
                      <a:pt x="43" y="42"/>
                    </a:lnTo>
                    <a:lnTo>
                      <a:pt x="50" y="54"/>
                    </a:lnTo>
                    <a:lnTo>
                      <a:pt x="56" y="66"/>
                    </a:lnTo>
                    <a:lnTo>
                      <a:pt x="58" y="81"/>
                    </a:lnTo>
                    <a:lnTo>
                      <a:pt x="60" y="97"/>
                    </a:lnTo>
                    <a:lnTo>
                      <a:pt x="60" y="97"/>
                    </a:lnTo>
                    <a:close/>
                  </a:path>
                </a:pathLst>
              </a:cu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zh-CN">
                  <a:solidFill>
                    <a:srgbClr val="000000"/>
                  </a:solidFill>
                  <a:latin typeface="Impact" pitchFamily="34" charset="0"/>
                  <a:ea typeface="微软雅黑" pitchFamily="34" charset="-122"/>
                  <a:sym typeface="Impact" pitchFamily="34" charset="0"/>
                </a:endParaRPr>
              </a:p>
            </p:txBody>
          </p:sp>
        </p:grpSp>
        <p:grpSp>
          <p:nvGrpSpPr>
            <p:cNvPr id="33" name="组合 200"/>
            <p:cNvGrpSpPr>
              <a:grpSpLocks/>
            </p:cNvGrpSpPr>
            <p:nvPr/>
          </p:nvGrpSpPr>
          <p:grpSpPr bwMode="auto">
            <a:xfrm>
              <a:off x="4683193" y="619317"/>
              <a:ext cx="443267" cy="372021"/>
              <a:chOff x="0" y="0"/>
              <a:chExt cx="676275" cy="555625"/>
            </a:xfrm>
            <a:solidFill>
              <a:schemeClr val="bg1">
                <a:alpha val="70000"/>
              </a:schemeClr>
            </a:solidFill>
          </p:grpSpPr>
          <p:sp>
            <p:nvSpPr>
              <p:cNvPr id="84" name="Freeform 148"/>
              <p:cNvSpPr>
                <a:spLocks noChangeArrowheads="1"/>
              </p:cNvSpPr>
              <p:nvPr/>
            </p:nvSpPr>
            <p:spPr bwMode="auto">
              <a:xfrm>
                <a:off x="19050" y="26987"/>
                <a:ext cx="657225" cy="528638"/>
              </a:xfrm>
              <a:custGeom>
                <a:avLst/>
                <a:gdLst>
                  <a:gd name="T0" fmla="*/ 0 w 414"/>
                  <a:gd name="T1" fmla="*/ 117 h 333"/>
                  <a:gd name="T2" fmla="*/ 10 w 414"/>
                  <a:gd name="T3" fmla="*/ 102 h 333"/>
                  <a:gd name="T4" fmla="*/ 316 w 414"/>
                  <a:gd name="T5" fmla="*/ 306 h 333"/>
                  <a:gd name="T6" fmla="*/ 316 w 414"/>
                  <a:gd name="T7" fmla="*/ 306 h 333"/>
                  <a:gd name="T8" fmla="*/ 325 w 414"/>
                  <a:gd name="T9" fmla="*/ 310 h 333"/>
                  <a:gd name="T10" fmla="*/ 335 w 414"/>
                  <a:gd name="T11" fmla="*/ 313 h 333"/>
                  <a:gd name="T12" fmla="*/ 343 w 414"/>
                  <a:gd name="T13" fmla="*/ 313 h 333"/>
                  <a:gd name="T14" fmla="*/ 352 w 414"/>
                  <a:gd name="T15" fmla="*/ 312 h 333"/>
                  <a:gd name="T16" fmla="*/ 362 w 414"/>
                  <a:gd name="T17" fmla="*/ 309 h 333"/>
                  <a:gd name="T18" fmla="*/ 371 w 414"/>
                  <a:gd name="T19" fmla="*/ 304 h 333"/>
                  <a:gd name="T20" fmla="*/ 378 w 414"/>
                  <a:gd name="T21" fmla="*/ 297 h 333"/>
                  <a:gd name="T22" fmla="*/ 385 w 414"/>
                  <a:gd name="T23" fmla="*/ 289 h 333"/>
                  <a:gd name="T24" fmla="*/ 385 w 414"/>
                  <a:gd name="T25" fmla="*/ 289 h 333"/>
                  <a:gd name="T26" fmla="*/ 390 w 414"/>
                  <a:gd name="T27" fmla="*/ 279 h 333"/>
                  <a:gd name="T28" fmla="*/ 393 w 414"/>
                  <a:gd name="T29" fmla="*/ 270 h 333"/>
                  <a:gd name="T30" fmla="*/ 394 w 414"/>
                  <a:gd name="T31" fmla="*/ 260 h 333"/>
                  <a:gd name="T32" fmla="*/ 394 w 414"/>
                  <a:gd name="T33" fmla="*/ 251 h 333"/>
                  <a:gd name="T34" fmla="*/ 391 w 414"/>
                  <a:gd name="T35" fmla="*/ 241 h 333"/>
                  <a:gd name="T36" fmla="*/ 387 w 414"/>
                  <a:gd name="T37" fmla="*/ 232 h 333"/>
                  <a:gd name="T38" fmla="*/ 382 w 414"/>
                  <a:gd name="T39" fmla="*/ 225 h 333"/>
                  <a:gd name="T40" fmla="*/ 375 w 414"/>
                  <a:gd name="T41" fmla="*/ 218 h 333"/>
                  <a:gd name="T42" fmla="*/ 69 w 414"/>
                  <a:gd name="T43" fmla="*/ 14 h 333"/>
                  <a:gd name="T44" fmla="*/ 79 w 414"/>
                  <a:gd name="T45" fmla="*/ 0 h 333"/>
                  <a:gd name="T46" fmla="*/ 389 w 414"/>
                  <a:gd name="T47" fmla="*/ 207 h 333"/>
                  <a:gd name="T48" fmla="*/ 389 w 414"/>
                  <a:gd name="T49" fmla="*/ 207 h 333"/>
                  <a:gd name="T50" fmla="*/ 398 w 414"/>
                  <a:gd name="T51" fmla="*/ 216 h 333"/>
                  <a:gd name="T52" fmla="*/ 405 w 414"/>
                  <a:gd name="T53" fmla="*/ 225 h 333"/>
                  <a:gd name="T54" fmla="*/ 410 w 414"/>
                  <a:gd name="T55" fmla="*/ 236 h 333"/>
                  <a:gd name="T56" fmla="*/ 414 w 414"/>
                  <a:gd name="T57" fmla="*/ 248 h 333"/>
                  <a:gd name="T58" fmla="*/ 414 w 414"/>
                  <a:gd name="T59" fmla="*/ 262 h 333"/>
                  <a:gd name="T60" fmla="*/ 413 w 414"/>
                  <a:gd name="T61" fmla="*/ 275 h 333"/>
                  <a:gd name="T62" fmla="*/ 409 w 414"/>
                  <a:gd name="T63" fmla="*/ 287 h 333"/>
                  <a:gd name="T64" fmla="*/ 402 w 414"/>
                  <a:gd name="T65" fmla="*/ 300 h 333"/>
                  <a:gd name="T66" fmla="*/ 402 w 414"/>
                  <a:gd name="T67" fmla="*/ 300 h 333"/>
                  <a:gd name="T68" fmla="*/ 393 w 414"/>
                  <a:gd name="T69" fmla="*/ 312 h 333"/>
                  <a:gd name="T70" fmla="*/ 382 w 414"/>
                  <a:gd name="T71" fmla="*/ 320 h 333"/>
                  <a:gd name="T72" fmla="*/ 371 w 414"/>
                  <a:gd name="T73" fmla="*/ 327 h 333"/>
                  <a:gd name="T74" fmla="*/ 359 w 414"/>
                  <a:gd name="T75" fmla="*/ 331 h 333"/>
                  <a:gd name="T76" fmla="*/ 347 w 414"/>
                  <a:gd name="T77" fmla="*/ 333 h 333"/>
                  <a:gd name="T78" fmla="*/ 335 w 414"/>
                  <a:gd name="T79" fmla="*/ 332 h 333"/>
                  <a:gd name="T80" fmla="*/ 322 w 414"/>
                  <a:gd name="T81" fmla="*/ 329 h 333"/>
                  <a:gd name="T82" fmla="*/ 310 w 414"/>
                  <a:gd name="T83" fmla="*/ 323 h 333"/>
                  <a:gd name="T84" fmla="*/ 0 w 414"/>
                  <a:gd name="T85" fmla="*/ 117 h 333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414"/>
                  <a:gd name="T130" fmla="*/ 0 h 333"/>
                  <a:gd name="T131" fmla="*/ 414 w 414"/>
                  <a:gd name="T132" fmla="*/ 333 h 333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414" h="333">
                    <a:moveTo>
                      <a:pt x="0" y="117"/>
                    </a:moveTo>
                    <a:lnTo>
                      <a:pt x="10" y="102"/>
                    </a:lnTo>
                    <a:lnTo>
                      <a:pt x="316" y="306"/>
                    </a:lnTo>
                    <a:lnTo>
                      <a:pt x="316" y="306"/>
                    </a:lnTo>
                    <a:lnTo>
                      <a:pt x="325" y="310"/>
                    </a:lnTo>
                    <a:lnTo>
                      <a:pt x="335" y="313"/>
                    </a:lnTo>
                    <a:lnTo>
                      <a:pt x="343" y="313"/>
                    </a:lnTo>
                    <a:lnTo>
                      <a:pt x="352" y="312"/>
                    </a:lnTo>
                    <a:lnTo>
                      <a:pt x="362" y="309"/>
                    </a:lnTo>
                    <a:lnTo>
                      <a:pt x="371" y="304"/>
                    </a:lnTo>
                    <a:lnTo>
                      <a:pt x="378" y="297"/>
                    </a:lnTo>
                    <a:lnTo>
                      <a:pt x="385" y="289"/>
                    </a:lnTo>
                    <a:lnTo>
                      <a:pt x="385" y="289"/>
                    </a:lnTo>
                    <a:lnTo>
                      <a:pt x="390" y="279"/>
                    </a:lnTo>
                    <a:lnTo>
                      <a:pt x="393" y="270"/>
                    </a:lnTo>
                    <a:lnTo>
                      <a:pt x="394" y="260"/>
                    </a:lnTo>
                    <a:lnTo>
                      <a:pt x="394" y="251"/>
                    </a:lnTo>
                    <a:lnTo>
                      <a:pt x="391" y="241"/>
                    </a:lnTo>
                    <a:lnTo>
                      <a:pt x="387" y="232"/>
                    </a:lnTo>
                    <a:lnTo>
                      <a:pt x="382" y="225"/>
                    </a:lnTo>
                    <a:lnTo>
                      <a:pt x="375" y="218"/>
                    </a:lnTo>
                    <a:lnTo>
                      <a:pt x="69" y="14"/>
                    </a:lnTo>
                    <a:lnTo>
                      <a:pt x="79" y="0"/>
                    </a:lnTo>
                    <a:lnTo>
                      <a:pt x="389" y="207"/>
                    </a:lnTo>
                    <a:lnTo>
                      <a:pt x="389" y="207"/>
                    </a:lnTo>
                    <a:lnTo>
                      <a:pt x="398" y="216"/>
                    </a:lnTo>
                    <a:lnTo>
                      <a:pt x="405" y="225"/>
                    </a:lnTo>
                    <a:lnTo>
                      <a:pt x="410" y="236"/>
                    </a:lnTo>
                    <a:lnTo>
                      <a:pt x="414" y="248"/>
                    </a:lnTo>
                    <a:lnTo>
                      <a:pt x="414" y="262"/>
                    </a:lnTo>
                    <a:lnTo>
                      <a:pt x="413" y="275"/>
                    </a:lnTo>
                    <a:lnTo>
                      <a:pt x="409" y="287"/>
                    </a:lnTo>
                    <a:lnTo>
                      <a:pt x="402" y="300"/>
                    </a:lnTo>
                    <a:lnTo>
                      <a:pt x="402" y="300"/>
                    </a:lnTo>
                    <a:lnTo>
                      <a:pt x="393" y="312"/>
                    </a:lnTo>
                    <a:lnTo>
                      <a:pt x="382" y="320"/>
                    </a:lnTo>
                    <a:lnTo>
                      <a:pt x="371" y="327"/>
                    </a:lnTo>
                    <a:lnTo>
                      <a:pt x="359" y="331"/>
                    </a:lnTo>
                    <a:lnTo>
                      <a:pt x="347" y="333"/>
                    </a:lnTo>
                    <a:lnTo>
                      <a:pt x="335" y="332"/>
                    </a:lnTo>
                    <a:lnTo>
                      <a:pt x="322" y="329"/>
                    </a:lnTo>
                    <a:lnTo>
                      <a:pt x="310" y="323"/>
                    </a:lnTo>
                    <a:lnTo>
                      <a:pt x="0" y="117"/>
                    </a:lnTo>
                    <a:close/>
                  </a:path>
                </a:pathLst>
              </a:cu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zh-CN">
                  <a:solidFill>
                    <a:srgbClr val="000000"/>
                  </a:solidFill>
                  <a:latin typeface="Impact" pitchFamily="34" charset="0"/>
                  <a:ea typeface="微软雅黑" pitchFamily="34" charset="-122"/>
                  <a:sym typeface="Impact" pitchFamily="34" charset="0"/>
                </a:endParaRPr>
              </a:p>
            </p:txBody>
          </p:sp>
          <p:sp>
            <p:nvSpPr>
              <p:cNvPr id="85" name="Freeform 149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76213" cy="246063"/>
              </a:xfrm>
              <a:custGeom>
                <a:avLst/>
                <a:gdLst>
                  <a:gd name="T0" fmla="*/ 5 w 111"/>
                  <a:gd name="T1" fmla="*/ 154 h 155"/>
                  <a:gd name="T2" fmla="*/ 5 w 111"/>
                  <a:gd name="T3" fmla="*/ 154 h 155"/>
                  <a:gd name="T4" fmla="*/ 9 w 111"/>
                  <a:gd name="T5" fmla="*/ 155 h 155"/>
                  <a:gd name="T6" fmla="*/ 15 w 111"/>
                  <a:gd name="T7" fmla="*/ 155 h 155"/>
                  <a:gd name="T8" fmla="*/ 19 w 111"/>
                  <a:gd name="T9" fmla="*/ 154 h 155"/>
                  <a:gd name="T10" fmla="*/ 23 w 111"/>
                  <a:gd name="T11" fmla="*/ 150 h 155"/>
                  <a:gd name="T12" fmla="*/ 110 w 111"/>
                  <a:gd name="T13" fmla="*/ 20 h 155"/>
                  <a:gd name="T14" fmla="*/ 110 w 111"/>
                  <a:gd name="T15" fmla="*/ 20 h 155"/>
                  <a:gd name="T16" fmla="*/ 111 w 111"/>
                  <a:gd name="T17" fmla="*/ 15 h 155"/>
                  <a:gd name="T18" fmla="*/ 111 w 111"/>
                  <a:gd name="T19" fmla="*/ 11 h 155"/>
                  <a:gd name="T20" fmla="*/ 110 w 111"/>
                  <a:gd name="T21" fmla="*/ 5 h 155"/>
                  <a:gd name="T22" fmla="*/ 106 w 111"/>
                  <a:gd name="T23" fmla="*/ 2 h 155"/>
                  <a:gd name="T24" fmla="*/ 106 w 111"/>
                  <a:gd name="T25" fmla="*/ 2 h 155"/>
                  <a:gd name="T26" fmla="*/ 101 w 111"/>
                  <a:gd name="T27" fmla="*/ 0 h 155"/>
                  <a:gd name="T28" fmla="*/ 96 w 111"/>
                  <a:gd name="T29" fmla="*/ 0 h 155"/>
                  <a:gd name="T30" fmla="*/ 92 w 111"/>
                  <a:gd name="T31" fmla="*/ 2 h 155"/>
                  <a:gd name="T32" fmla="*/ 89 w 111"/>
                  <a:gd name="T33" fmla="*/ 5 h 155"/>
                  <a:gd name="T34" fmla="*/ 1 w 111"/>
                  <a:gd name="T35" fmla="*/ 136 h 155"/>
                  <a:gd name="T36" fmla="*/ 1 w 111"/>
                  <a:gd name="T37" fmla="*/ 136 h 155"/>
                  <a:gd name="T38" fmla="*/ 0 w 111"/>
                  <a:gd name="T39" fmla="*/ 140 h 155"/>
                  <a:gd name="T40" fmla="*/ 0 w 111"/>
                  <a:gd name="T41" fmla="*/ 146 h 155"/>
                  <a:gd name="T42" fmla="*/ 1 w 111"/>
                  <a:gd name="T43" fmla="*/ 150 h 155"/>
                  <a:gd name="T44" fmla="*/ 5 w 111"/>
                  <a:gd name="T45" fmla="*/ 154 h 155"/>
                  <a:gd name="T46" fmla="*/ 5 w 111"/>
                  <a:gd name="T47" fmla="*/ 154 h 155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11"/>
                  <a:gd name="T73" fmla="*/ 0 h 155"/>
                  <a:gd name="T74" fmla="*/ 111 w 111"/>
                  <a:gd name="T75" fmla="*/ 155 h 155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11" h="155">
                    <a:moveTo>
                      <a:pt x="5" y="154"/>
                    </a:moveTo>
                    <a:lnTo>
                      <a:pt x="5" y="154"/>
                    </a:lnTo>
                    <a:lnTo>
                      <a:pt x="9" y="155"/>
                    </a:lnTo>
                    <a:lnTo>
                      <a:pt x="15" y="155"/>
                    </a:lnTo>
                    <a:lnTo>
                      <a:pt x="19" y="154"/>
                    </a:lnTo>
                    <a:lnTo>
                      <a:pt x="23" y="150"/>
                    </a:lnTo>
                    <a:lnTo>
                      <a:pt x="110" y="20"/>
                    </a:lnTo>
                    <a:lnTo>
                      <a:pt x="110" y="20"/>
                    </a:lnTo>
                    <a:lnTo>
                      <a:pt x="111" y="15"/>
                    </a:lnTo>
                    <a:lnTo>
                      <a:pt x="111" y="11"/>
                    </a:lnTo>
                    <a:lnTo>
                      <a:pt x="110" y="5"/>
                    </a:lnTo>
                    <a:lnTo>
                      <a:pt x="106" y="2"/>
                    </a:lnTo>
                    <a:lnTo>
                      <a:pt x="106" y="2"/>
                    </a:lnTo>
                    <a:lnTo>
                      <a:pt x="101" y="0"/>
                    </a:lnTo>
                    <a:lnTo>
                      <a:pt x="96" y="0"/>
                    </a:lnTo>
                    <a:lnTo>
                      <a:pt x="92" y="2"/>
                    </a:lnTo>
                    <a:lnTo>
                      <a:pt x="89" y="5"/>
                    </a:lnTo>
                    <a:lnTo>
                      <a:pt x="1" y="136"/>
                    </a:lnTo>
                    <a:lnTo>
                      <a:pt x="1" y="136"/>
                    </a:lnTo>
                    <a:lnTo>
                      <a:pt x="0" y="140"/>
                    </a:lnTo>
                    <a:lnTo>
                      <a:pt x="0" y="146"/>
                    </a:lnTo>
                    <a:lnTo>
                      <a:pt x="1" y="150"/>
                    </a:lnTo>
                    <a:lnTo>
                      <a:pt x="5" y="154"/>
                    </a:lnTo>
                    <a:lnTo>
                      <a:pt x="5" y="154"/>
                    </a:lnTo>
                    <a:close/>
                  </a:path>
                </a:pathLst>
              </a:cu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zh-CN">
                  <a:solidFill>
                    <a:srgbClr val="000000"/>
                  </a:solidFill>
                  <a:latin typeface="Impact" pitchFamily="34" charset="0"/>
                  <a:ea typeface="微软雅黑" pitchFamily="34" charset="-122"/>
                  <a:sym typeface="Impact" pitchFamily="34" charset="0"/>
                </a:endParaRPr>
              </a:p>
            </p:txBody>
          </p:sp>
          <p:sp>
            <p:nvSpPr>
              <p:cNvPr id="86" name="Freeform 150"/>
              <p:cNvSpPr>
                <a:spLocks noChangeArrowheads="1"/>
              </p:cNvSpPr>
              <p:nvPr/>
            </p:nvSpPr>
            <p:spPr bwMode="auto">
              <a:xfrm>
                <a:off x="96837" y="169862"/>
                <a:ext cx="504825" cy="323850"/>
              </a:xfrm>
              <a:custGeom>
                <a:avLst/>
                <a:gdLst>
                  <a:gd name="T0" fmla="*/ 0 w 318"/>
                  <a:gd name="T1" fmla="*/ 19 h 204"/>
                  <a:gd name="T2" fmla="*/ 11 w 318"/>
                  <a:gd name="T3" fmla="*/ 0 h 204"/>
                  <a:gd name="T4" fmla="*/ 284 w 318"/>
                  <a:gd name="T5" fmla="*/ 182 h 204"/>
                  <a:gd name="T6" fmla="*/ 284 w 318"/>
                  <a:gd name="T7" fmla="*/ 182 h 204"/>
                  <a:gd name="T8" fmla="*/ 292 w 318"/>
                  <a:gd name="T9" fmla="*/ 186 h 204"/>
                  <a:gd name="T10" fmla="*/ 302 w 318"/>
                  <a:gd name="T11" fmla="*/ 188 h 204"/>
                  <a:gd name="T12" fmla="*/ 310 w 318"/>
                  <a:gd name="T13" fmla="*/ 188 h 204"/>
                  <a:gd name="T14" fmla="*/ 318 w 318"/>
                  <a:gd name="T15" fmla="*/ 185 h 204"/>
                  <a:gd name="T16" fmla="*/ 318 w 318"/>
                  <a:gd name="T17" fmla="*/ 185 h 204"/>
                  <a:gd name="T18" fmla="*/ 317 w 318"/>
                  <a:gd name="T19" fmla="*/ 186 h 204"/>
                  <a:gd name="T20" fmla="*/ 317 w 318"/>
                  <a:gd name="T21" fmla="*/ 186 h 204"/>
                  <a:gd name="T22" fmla="*/ 313 w 318"/>
                  <a:gd name="T23" fmla="*/ 192 h 204"/>
                  <a:gd name="T24" fmla="*/ 307 w 318"/>
                  <a:gd name="T25" fmla="*/ 197 h 204"/>
                  <a:gd name="T26" fmla="*/ 302 w 318"/>
                  <a:gd name="T27" fmla="*/ 200 h 204"/>
                  <a:gd name="T28" fmla="*/ 295 w 318"/>
                  <a:gd name="T29" fmla="*/ 203 h 204"/>
                  <a:gd name="T30" fmla="*/ 288 w 318"/>
                  <a:gd name="T31" fmla="*/ 204 h 204"/>
                  <a:gd name="T32" fmla="*/ 282 w 318"/>
                  <a:gd name="T33" fmla="*/ 203 h 204"/>
                  <a:gd name="T34" fmla="*/ 276 w 318"/>
                  <a:gd name="T35" fmla="*/ 201 h 204"/>
                  <a:gd name="T36" fmla="*/ 269 w 318"/>
                  <a:gd name="T37" fmla="*/ 199 h 204"/>
                  <a:gd name="T38" fmla="*/ 0 w 318"/>
                  <a:gd name="T39" fmla="*/ 19 h 20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318"/>
                  <a:gd name="T61" fmla="*/ 0 h 204"/>
                  <a:gd name="T62" fmla="*/ 318 w 318"/>
                  <a:gd name="T63" fmla="*/ 204 h 204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318" h="204">
                    <a:moveTo>
                      <a:pt x="0" y="19"/>
                    </a:moveTo>
                    <a:lnTo>
                      <a:pt x="11" y="0"/>
                    </a:lnTo>
                    <a:lnTo>
                      <a:pt x="284" y="182"/>
                    </a:lnTo>
                    <a:lnTo>
                      <a:pt x="284" y="182"/>
                    </a:lnTo>
                    <a:lnTo>
                      <a:pt x="292" y="186"/>
                    </a:lnTo>
                    <a:lnTo>
                      <a:pt x="302" y="188"/>
                    </a:lnTo>
                    <a:lnTo>
                      <a:pt x="310" y="188"/>
                    </a:lnTo>
                    <a:lnTo>
                      <a:pt x="318" y="185"/>
                    </a:lnTo>
                    <a:lnTo>
                      <a:pt x="318" y="185"/>
                    </a:lnTo>
                    <a:lnTo>
                      <a:pt x="317" y="186"/>
                    </a:lnTo>
                    <a:lnTo>
                      <a:pt x="317" y="186"/>
                    </a:lnTo>
                    <a:lnTo>
                      <a:pt x="313" y="192"/>
                    </a:lnTo>
                    <a:lnTo>
                      <a:pt x="307" y="197"/>
                    </a:lnTo>
                    <a:lnTo>
                      <a:pt x="302" y="200"/>
                    </a:lnTo>
                    <a:lnTo>
                      <a:pt x="295" y="203"/>
                    </a:lnTo>
                    <a:lnTo>
                      <a:pt x="288" y="204"/>
                    </a:lnTo>
                    <a:lnTo>
                      <a:pt x="282" y="203"/>
                    </a:lnTo>
                    <a:lnTo>
                      <a:pt x="276" y="201"/>
                    </a:lnTo>
                    <a:lnTo>
                      <a:pt x="269" y="199"/>
                    </a:lnTo>
                    <a:lnTo>
                      <a:pt x="0" y="19"/>
                    </a:lnTo>
                    <a:close/>
                  </a:path>
                </a:pathLst>
              </a:cu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zh-CN">
                  <a:solidFill>
                    <a:srgbClr val="000000"/>
                  </a:solidFill>
                  <a:latin typeface="Impact" pitchFamily="34" charset="0"/>
                  <a:ea typeface="微软雅黑" pitchFamily="34" charset="-122"/>
                  <a:sym typeface="Impact" pitchFamily="34" charset="0"/>
                </a:endParaRPr>
              </a:p>
            </p:txBody>
          </p:sp>
        </p:grpSp>
        <p:sp>
          <p:nvSpPr>
            <p:cNvPr id="34" name="Freeform 151"/>
            <p:cNvSpPr>
              <a:spLocks noEditPoints="1" noChangeArrowheads="1"/>
            </p:cNvSpPr>
            <p:nvPr/>
          </p:nvSpPr>
          <p:spPr bwMode="auto">
            <a:xfrm>
              <a:off x="3609363" y="2227512"/>
              <a:ext cx="249728" cy="442174"/>
            </a:xfrm>
            <a:custGeom>
              <a:avLst/>
              <a:gdLst>
                <a:gd name="T0" fmla="*/ 2147483647 w 240"/>
                <a:gd name="T1" fmla="*/ 2147483647 h 416"/>
                <a:gd name="T2" fmla="*/ 2147483647 w 240"/>
                <a:gd name="T3" fmla="*/ 2147483647 h 416"/>
                <a:gd name="T4" fmla="*/ 2147483647 w 240"/>
                <a:gd name="T5" fmla="*/ 2147483647 h 416"/>
                <a:gd name="T6" fmla="*/ 2147483647 w 240"/>
                <a:gd name="T7" fmla="*/ 2147483647 h 416"/>
                <a:gd name="T8" fmla="*/ 2147483647 w 240"/>
                <a:gd name="T9" fmla="*/ 2147483647 h 416"/>
                <a:gd name="T10" fmla="*/ 2147483647 w 240"/>
                <a:gd name="T11" fmla="*/ 2147483647 h 416"/>
                <a:gd name="T12" fmla="*/ 2147483647 w 240"/>
                <a:gd name="T13" fmla="*/ 2147483647 h 416"/>
                <a:gd name="T14" fmla="*/ 2147483647 w 240"/>
                <a:gd name="T15" fmla="*/ 2147483647 h 416"/>
                <a:gd name="T16" fmla="*/ 2147483647 w 240"/>
                <a:gd name="T17" fmla="*/ 2147483647 h 416"/>
                <a:gd name="T18" fmla="*/ 2147483647 w 240"/>
                <a:gd name="T19" fmla="*/ 2147483647 h 416"/>
                <a:gd name="T20" fmla="*/ 2147483647 w 240"/>
                <a:gd name="T21" fmla="*/ 2147483647 h 416"/>
                <a:gd name="T22" fmla="*/ 2147483647 w 240"/>
                <a:gd name="T23" fmla="*/ 2147483647 h 416"/>
                <a:gd name="T24" fmla="*/ 2147483647 w 240"/>
                <a:gd name="T25" fmla="*/ 2147483647 h 416"/>
                <a:gd name="T26" fmla="*/ 2147483647 w 240"/>
                <a:gd name="T27" fmla="*/ 2147483647 h 416"/>
                <a:gd name="T28" fmla="*/ 2147483647 w 240"/>
                <a:gd name="T29" fmla="*/ 2147483647 h 416"/>
                <a:gd name="T30" fmla="*/ 2147483647 w 240"/>
                <a:gd name="T31" fmla="*/ 2147483647 h 416"/>
                <a:gd name="T32" fmla="*/ 2147483647 w 240"/>
                <a:gd name="T33" fmla="*/ 2147483647 h 416"/>
                <a:gd name="T34" fmla="*/ 2147483647 w 240"/>
                <a:gd name="T35" fmla="*/ 2147483647 h 416"/>
                <a:gd name="T36" fmla="*/ 2147483647 w 240"/>
                <a:gd name="T37" fmla="*/ 2147483647 h 416"/>
                <a:gd name="T38" fmla="*/ 2147483647 w 240"/>
                <a:gd name="T39" fmla="*/ 2147483647 h 416"/>
                <a:gd name="T40" fmla="*/ 2147483647 w 240"/>
                <a:gd name="T41" fmla="*/ 2147483647 h 416"/>
                <a:gd name="T42" fmla="*/ 2147483647 w 240"/>
                <a:gd name="T43" fmla="*/ 2147483647 h 416"/>
                <a:gd name="T44" fmla="*/ 2147483647 w 240"/>
                <a:gd name="T45" fmla="*/ 2147483647 h 416"/>
                <a:gd name="T46" fmla="*/ 2147483647 w 240"/>
                <a:gd name="T47" fmla="*/ 2147483647 h 416"/>
                <a:gd name="T48" fmla="*/ 2147483647 w 240"/>
                <a:gd name="T49" fmla="*/ 2147483647 h 416"/>
                <a:gd name="T50" fmla="*/ 2147483647 w 240"/>
                <a:gd name="T51" fmla="*/ 2147483647 h 416"/>
                <a:gd name="T52" fmla="*/ 2147483647 w 240"/>
                <a:gd name="T53" fmla="*/ 2147483647 h 416"/>
                <a:gd name="T54" fmla="*/ 2147483647 w 240"/>
                <a:gd name="T55" fmla="*/ 2147483647 h 416"/>
                <a:gd name="T56" fmla="*/ 2147483647 w 240"/>
                <a:gd name="T57" fmla="*/ 2147483647 h 416"/>
                <a:gd name="T58" fmla="*/ 2147483647 w 240"/>
                <a:gd name="T59" fmla="*/ 2147483647 h 416"/>
                <a:gd name="T60" fmla="*/ 2147483647 w 240"/>
                <a:gd name="T61" fmla="*/ 2147483647 h 416"/>
                <a:gd name="T62" fmla="*/ 2147483647 w 240"/>
                <a:gd name="T63" fmla="*/ 2147483647 h 416"/>
                <a:gd name="T64" fmla="*/ 2147483647 w 240"/>
                <a:gd name="T65" fmla="*/ 2147483647 h 416"/>
                <a:gd name="T66" fmla="*/ 2147483647 w 240"/>
                <a:gd name="T67" fmla="*/ 2147483647 h 416"/>
                <a:gd name="T68" fmla="*/ 2147483647 w 240"/>
                <a:gd name="T69" fmla="*/ 2147483647 h 416"/>
                <a:gd name="T70" fmla="*/ 2147483647 w 240"/>
                <a:gd name="T71" fmla="*/ 2147483647 h 416"/>
                <a:gd name="T72" fmla="*/ 2147483647 w 240"/>
                <a:gd name="T73" fmla="*/ 2147483647 h 416"/>
                <a:gd name="T74" fmla="*/ 2147483647 w 240"/>
                <a:gd name="T75" fmla="*/ 2147483647 h 416"/>
                <a:gd name="T76" fmla="*/ 2147483647 w 240"/>
                <a:gd name="T77" fmla="*/ 0 h 416"/>
                <a:gd name="T78" fmla="*/ 2147483647 w 240"/>
                <a:gd name="T79" fmla="*/ 2147483647 h 416"/>
                <a:gd name="T80" fmla="*/ 2147483647 w 240"/>
                <a:gd name="T81" fmla="*/ 2147483647 h 416"/>
                <a:gd name="T82" fmla="*/ 2147483647 w 240"/>
                <a:gd name="T83" fmla="*/ 2147483647 h 416"/>
                <a:gd name="T84" fmla="*/ 2147483647 w 240"/>
                <a:gd name="T85" fmla="*/ 2147483647 h 416"/>
                <a:gd name="T86" fmla="*/ 2147483647 w 240"/>
                <a:gd name="T87" fmla="*/ 2147483647 h 416"/>
                <a:gd name="T88" fmla="*/ 2147483647 w 240"/>
                <a:gd name="T89" fmla="*/ 2147483647 h 416"/>
                <a:gd name="T90" fmla="*/ 2147483647 w 240"/>
                <a:gd name="T91" fmla="*/ 2147483647 h 416"/>
                <a:gd name="T92" fmla="*/ 2147483647 w 240"/>
                <a:gd name="T93" fmla="*/ 2147483647 h 416"/>
                <a:gd name="T94" fmla="*/ 2147483647 w 240"/>
                <a:gd name="T95" fmla="*/ 2147483647 h 416"/>
                <a:gd name="T96" fmla="*/ 2147483647 w 240"/>
                <a:gd name="T97" fmla="*/ 2147483647 h 416"/>
                <a:gd name="T98" fmla="*/ 2147483647 w 240"/>
                <a:gd name="T99" fmla="*/ 2147483647 h 416"/>
                <a:gd name="T100" fmla="*/ 2147483647 w 240"/>
                <a:gd name="T101" fmla="*/ 2147483647 h 416"/>
                <a:gd name="T102" fmla="*/ 2147483647 w 240"/>
                <a:gd name="T103" fmla="*/ 2147483647 h 416"/>
                <a:gd name="T104" fmla="*/ 2147483647 w 240"/>
                <a:gd name="T105" fmla="*/ 2147483647 h 416"/>
                <a:gd name="T106" fmla="*/ 2147483647 w 240"/>
                <a:gd name="T107" fmla="*/ 2147483647 h 416"/>
                <a:gd name="T108" fmla="*/ 2147483647 w 240"/>
                <a:gd name="T109" fmla="*/ 2147483647 h 416"/>
                <a:gd name="T110" fmla="*/ 2147483647 w 240"/>
                <a:gd name="T111" fmla="*/ 2147483647 h 41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40"/>
                <a:gd name="T169" fmla="*/ 0 h 416"/>
                <a:gd name="T170" fmla="*/ 240 w 240"/>
                <a:gd name="T171" fmla="*/ 416 h 41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40" h="416">
                  <a:moveTo>
                    <a:pt x="144" y="352"/>
                  </a:moveTo>
                  <a:lnTo>
                    <a:pt x="144" y="352"/>
                  </a:lnTo>
                  <a:lnTo>
                    <a:pt x="149" y="352"/>
                  </a:lnTo>
                  <a:lnTo>
                    <a:pt x="154" y="354"/>
                  </a:lnTo>
                  <a:lnTo>
                    <a:pt x="160" y="355"/>
                  </a:lnTo>
                  <a:lnTo>
                    <a:pt x="164" y="359"/>
                  </a:lnTo>
                  <a:lnTo>
                    <a:pt x="168" y="362"/>
                  </a:lnTo>
                  <a:lnTo>
                    <a:pt x="171" y="366"/>
                  </a:lnTo>
                  <a:lnTo>
                    <a:pt x="173" y="371"/>
                  </a:lnTo>
                  <a:lnTo>
                    <a:pt x="175" y="375"/>
                  </a:lnTo>
                  <a:lnTo>
                    <a:pt x="176" y="382"/>
                  </a:lnTo>
                  <a:lnTo>
                    <a:pt x="176" y="389"/>
                  </a:lnTo>
                  <a:lnTo>
                    <a:pt x="175" y="394"/>
                  </a:lnTo>
                  <a:lnTo>
                    <a:pt x="172" y="400"/>
                  </a:lnTo>
                  <a:lnTo>
                    <a:pt x="168" y="405"/>
                  </a:lnTo>
                  <a:lnTo>
                    <a:pt x="164" y="409"/>
                  </a:lnTo>
                  <a:lnTo>
                    <a:pt x="158" y="413"/>
                  </a:lnTo>
                  <a:lnTo>
                    <a:pt x="152" y="415"/>
                  </a:lnTo>
                  <a:lnTo>
                    <a:pt x="144" y="416"/>
                  </a:lnTo>
                  <a:lnTo>
                    <a:pt x="144" y="352"/>
                  </a:lnTo>
                  <a:close/>
                  <a:moveTo>
                    <a:pt x="144" y="325"/>
                  </a:moveTo>
                  <a:lnTo>
                    <a:pt x="144" y="141"/>
                  </a:lnTo>
                  <a:lnTo>
                    <a:pt x="154" y="149"/>
                  </a:lnTo>
                  <a:lnTo>
                    <a:pt x="163" y="160"/>
                  </a:lnTo>
                  <a:lnTo>
                    <a:pt x="169" y="174"/>
                  </a:lnTo>
                  <a:lnTo>
                    <a:pt x="175" y="189"/>
                  </a:lnTo>
                  <a:lnTo>
                    <a:pt x="188" y="243"/>
                  </a:lnTo>
                  <a:lnTo>
                    <a:pt x="192" y="251"/>
                  </a:lnTo>
                  <a:lnTo>
                    <a:pt x="198" y="256"/>
                  </a:lnTo>
                  <a:lnTo>
                    <a:pt x="205" y="260"/>
                  </a:lnTo>
                  <a:lnTo>
                    <a:pt x="211" y="263"/>
                  </a:lnTo>
                  <a:lnTo>
                    <a:pt x="225" y="264"/>
                  </a:lnTo>
                  <a:lnTo>
                    <a:pt x="230" y="264"/>
                  </a:lnTo>
                  <a:lnTo>
                    <a:pt x="240" y="300"/>
                  </a:lnTo>
                  <a:lnTo>
                    <a:pt x="144" y="325"/>
                  </a:lnTo>
                  <a:close/>
                  <a:moveTo>
                    <a:pt x="135" y="352"/>
                  </a:moveTo>
                  <a:lnTo>
                    <a:pt x="135" y="352"/>
                  </a:lnTo>
                  <a:lnTo>
                    <a:pt x="144" y="352"/>
                  </a:lnTo>
                  <a:lnTo>
                    <a:pt x="144" y="416"/>
                  </a:lnTo>
                  <a:lnTo>
                    <a:pt x="138" y="416"/>
                  </a:lnTo>
                  <a:lnTo>
                    <a:pt x="134" y="415"/>
                  </a:lnTo>
                  <a:lnTo>
                    <a:pt x="129" y="412"/>
                  </a:lnTo>
                  <a:lnTo>
                    <a:pt x="125" y="409"/>
                  </a:lnTo>
                  <a:lnTo>
                    <a:pt x="121" y="407"/>
                  </a:lnTo>
                  <a:lnTo>
                    <a:pt x="118" y="403"/>
                  </a:lnTo>
                  <a:lnTo>
                    <a:pt x="115" y="397"/>
                  </a:lnTo>
                  <a:lnTo>
                    <a:pt x="112" y="392"/>
                  </a:lnTo>
                  <a:lnTo>
                    <a:pt x="112" y="386"/>
                  </a:lnTo>
                  <a:lnTo>
                    <a:pt x="112" y="380"/>
                  </a:lnTo>
                  <a:lnTo>
                    <a:pt x="114" y="374"/>
                  </a:lnTo>
                  <a:lnTo>
                    <a:pt x="117" y="367"/>
                  </a:lnTo>
                  <a:lnTo>
                    <a:pt x="121" y="363"/>
                  </a:lnTo>
                  <a:lnTo>
                    <a:pt x="125" y="359"/>
                  </a:lnTo>
                  <a:lnTo>
                    <a:pt x="130" y="355"/>
                  </a:lnTo>
                  <a:lnTo>
                    <a:pt x="135" y="352"/>
                  </a:lnTo>
                  <a:close/>
                  <a:moveTo>
                    <a:pt x="144" y="141"/>
                  </a:moveTo>
                  <a:lnTo>
                    <a:pt x="144" y="141"/>
                  </a:lnTo>
                  <a:lnTo>
                    <a:pt x="133" y="134"/>
                  </a:lnTo>
                  <a:lnTo>
                    <a:pt x="122" y="130"/>
                  </a:lnTo>
                  <a:lnTo>
                    <a:pt x="110" y="128"/>
                  </a:lnTo>
                  <a:lnTo>
                    <a:pt x="98" y="126"/>
                  </a:lnTo>
                  <a:lnTo>
                    <a:pt x="69" y="19"/>
                  </a:lnTo>
                  <a:lnTo>
                    <a:pt x="68" y="15"/>
                  </a:lnTo>
                  <a:lnTo>
                    <a:pt x="65" y="10"/>
                  </a:lnTo>
                  <a:lnTo>
                    <a:pt x="61" y="7"/>
                  </a:lnTo>
                  <a:lnTo>
                    <a:pt x="58" y="4"/>
                  </a:lnTo>
                  <a:lnTo>
                    <a:pt x="53" y="2"/>
                  </a:lnTo>
                  <a:lnTo>
                    <a:pt x="49" y="0"/>
                  </a:lnTo>
                  <a:lnTo>
                    <a:pt x="43" y="0"/>
                  </a:lnTo>
                  <a:lnTo>
                    <a:pt x="39" y="2"/>
                  </a:lnTo>
                  <a:lnTo>
                    <a:pt x="34" y="3"/>
                  </a:lnTo>
                  <a:lnTo>
                    <a:pt x="30" y="6"/>
                  </a:lnTo>
                  <a:lnTo>
                    <a:pt x="26" y="10"/>
                  </a:lnTo>
                  <a:lnTo>
                    <a:pt x="23" y="13"/>
                  </a:lnTo>
                  <a:lnTo>
                    <a:pt x="22" y="18"/>
                  </a:lnTo>
                  <a:lnTo>
                    <a:pt x="20" y="22"/>
                  </a:lnTo>
                  <a:lnTo>
                    <a:pt x="20" y="27"/>
                  </a:lnTo>
                  <a:lnTo>
                    <a:pt x="20" y="32"/>
                  </a:lnTo>
                  <a:lnTo>
                    <a:pt x="49" y="139"/>
                  </a:lnTo>
                  <a:lnTo>
                    <a:pt x="38" y="145"/>
                  </a:lnTo>
                  <a:lnTo>
                    <a:pt x="28" y="155"/>
                  </a:lnTo>
                  <a:lnTo>
                    <a:pt x="20" y="164"/>
                  </a:lnTo>
                  <a:lnTo>
                    <a:pt x="15" y="175"/>
                  </a:lnTo>
                  <a:lnTo>
                    <a:pt x="11" y="187"/>
                  </a:lnTo>
                  <a:lnTo>
                    <a:pt x="8" y="201"/>
                  </a:lnTo>
                  <a:lnTo>
                    <a:pt x="8" y="216"/>
                  </a:lnTo>
                  <a:lnTo>
                    <a:pt x="11" y="232"/>
                  </a:lnTo>
                  <a:lnTo>
                    <a:pt x="26" y="285"/>
                  </a:lnTo>
                  <a:lnTo>
                    <a:pt x="26" y="294"/>
                  </a:lnTo>
                  <a:lnTo>
                    <a:pt x="24" y="301"/>
                  </a:lnTo>
                  <a:lnTo>
                    <a:pt x="20" y="308"/>
                  </a:lnTo>
                  <a:lnTo>
                    <a:pt x="15" y="313"/>
                  </a:lnTo>
                  <a:lnTo>
                    <a:pt x="5" y="321"/>
                  </a:lnTo>
                  <a:lnTo>
                    <a:pt x="0" y="324"/>
                  </a:lnTo>
                  <a:lnTo>
                    <a:pt x="10" y="361"/>
                  </a:lnTo>
                  <a:lnTo>
                    <a:pt x="144" y="325"/>
                  </a:lnTo>
                  <a:lnTo>
                    <a:pt x="144" y="141"/>
                  </a:lnTo>
                  <a:close/>
                </a:path>
              </a:pathLst>
            </a:custGeom>
            <a:solidFill>
              <a:schemeClr val="bg1">
                <a:alpha val="7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" name="Freeform 152"/>
            <p:cNvSpPr>
              <a:spLocks noEditPoints="1" noChangeArrowheads="1"/>
            </p:cNvSpPr>
            <p:nvPr/>
          </p:nvSpPr>
          <p:spPr bwMode="auto">
            <a:xfrm>
              <a:off x="5163919" y="1649285"/>
              <a:ext cx="358984" cy="398594"/>
            </a:xfrm>
            <a:custGeom>
              <a:avLst/>
              <a:gdLst>
                <a:gd name="T0" fmla="*/ 2147483647 w 345"/>
                <a:gd name="T1" fmla="*/ 2147483647 h 375"/>
                <a:gd name="T2" fmla="*/ 2147483647 w 345"/>
                <a:gd name="T3" fmla="*/ 2147483647 h 375"/>
                <a:gd name="T4" fmla="*/ 2147483647 w 345"/>
                <a:gd name="T5" fmla="*/ 2147483647 h 375"/>
                <a:gd name="T6" fmla="*/ 2147483647 w 345"/>
                <a:gd name="T7" fmla="*/ 2147483647 h 375"/>
                <a:gd name="T8" fmla="*/ 2147483647 w 345"/>
                <a:gd name="T9" fmla="*/ 2147483647 h 375"/>
                <a:gd name="T10" fmla="*/ 2147483647 w 345"/>
                <a:gd name="T11" fmla="*/ 2147483647 h 375"/>
                <a:gd name="T12" fmla="*/ 2147483647 w 345"/>
                <a:gd name="T13" fmla="*/ 2147483647 h 375"/>
                <a:gd name="T14" fmla="*/ 2147483647 w 345"/>
                <a:gd name="T15" fmla="*/ 2147483647 h 375"/>
                <a:gd name="T16" fmla="*/ 2147483647 w 345"/>
                <a:gd name="T17" fmla="*/ 2147483647 h 375"/>
                <a:gd name="T18" fmla="*/ 2147483647 w 345"/>
                <a:gd name="T19" fmla="*/ 2147483647 h 375"/>
                <a:gd name="T20" fmla="*/ 2147483647 w 345"/>
                <a:gd name="T21" fmla="*/ 2147483647 h 375"/>
                <a:gd name="T22" fmla="*/ 2147483647 w 345"/>
                <a:gd name="T23" fmla="*/ 2147483647 h 375"/>
                <a:gd name="T24" fmla="*/ 2147483647 w 345"/>
                <a:gd name="T25" fmla="*/ 2147483647 h 375"/>
                <a:gd name="T26" fmla="*/ 2147483647 w 345"/>
                <a:gd name="T27" fmla="*/ 2147483647 h 375"/>
                <a:gd name="T28" fmla="*/ 2147483647 w 345"/>
                <a:gd name="T29" fmla="*/ 2147483647 h 375"/>
                <a:gd name="T30" fmla="*/ 2147483647 w 345"/>
                <a:gd name="T31" fmla="*/ 2147483647 h 375"/>
                <a:gd name="T32" fmla="*/ 2147483647 w 345"/>
                <a:gd name="T33" fmla="*/ 2147483647 h 375"/>
                <a:gd name="T34" fmla="*/ 2147483647 w 345"/>
                <a:gd name="T35" fmla="*/ 2147483647 h 375"/>
                <a:gd name="T36" fmla="*/ 2147483647 w 345"/>
                <a:gd name="T37" fmla="*/ 2147483647 h 375"/>
                <a:gd name="T38" fmla="*/ 2147483647 w 345"/>
                <a:gd name="T39" fmla="*/ 2147483647 h 375"/>
                <a:gd name="T40" fmla="*/ 2147483647 w 345"/>
                <a:gd name="T41" fmla="*/ 2147483647 h 375"/>
                <a:gd name="T42" fmla="*/ 2147483647 w 345"/>
                <a:gd name="T43" fmla="*/ 2147483647 h 375"/>
                <a:gd name="T44" fmla="*/ 2147483647 w 345"/>
                <a:gd name="T45" fmla="*/ 2147483647 h 375"/>
                <a:gd name="T46" fmla="*/ 2147483647 w 345"/>
                <a:gd name="T47" fmla="*/ 2147483647 h 375"/>
                <a:gd name="T48" fmla="*/ 2147483647 w 345"/>
                <a:gd name="T49" fmla="*/ 2147483647 h 375"/>
                <a:gd name="T50" fmla="*/ 2147483647 w 345"/>
                <a:gd name="T51" fmla="*/ 2147483647 h 375"/>
                <a:gd name="T52" fmla="*/ 2147483647 w 345"/>
                <a:gd name="T53" fmla="*/ 2147483647 h 375"/>
                <a:gd name="T54" fmla="*/ 2147483647 w 345"/>
                <a:gd name="T55" fmla="*/ 2147483647 h 375"/>
                <a:gd name="T56" fmla="*/ 2147483647 w 345"/>
                <a:gd name="T57" fmla="*/ 2147483647 h 375"/>
                <a:gd name="T58" fmla="*/ 2147483647 w 345"/>
                <a:gd name="T59" fmla="*/ 2147483647 h 375"/>
                <a:gd name="T60" fmla="*/ 2147483647 w 345"/>
                <a:gd name="T61" fmla="*/ 2147483647 h 375"/>
                <a:gd name="T62" fmla="*/ 2147483647 w 345"/>
                <a:gd name="T63" fmla="*/ 2147483647 h 375"/>
                <a:gd name="T64" fmla="*/ 2147483647 w 345"/>
                <a:gd name="T65" fmla="*/ 2147483647 h 375"/>
                <a:gd name="T66" fmla="*/ 2147483647 w 345"/>
                <a:gd name="T67" fmla="*/ 2147483647 h 375"/>
                <a:gd name="T68" fmla="*/ 2147483647 w 345"/>
                <a:gd name="T69" fmla="*/ 2147483647 h 375"/>
                <a:gd name="T70" fmla="*/ 2147483647 w 345"/>
                <a:gd name="T71" fmla="*/ 2147483647 h 375"/>
                <a:gd name="T72" fmla="*/ 2147483647 w 345"/>
                <a:gd name="T73" fmla="*/ 2147483647 h 375"/>
                <a:gd name="T74" fmla="*/ 2147483647 w 345"/>
                <a:gd name="T75" fmla="*/ 2147483647 h 375"/>
                <a:gd name="T76" fmla="*/ 2147483647 w 345"/>
                <a:gd name="T77" fmla="*/ 2147483647 h 375"/>
                <a:gd name="T78" fmla="*/ 2147483647 w 345"/>
                <a:gd name="T79" fmla="*/ 0 h 375"/>
                <a:gd name="T80" fmla="*/ 2147483647 w 345"/>
                <a:gd name="T81" fmla="*/ 2147483647 h 375"/>
                <a:gd name="T82" fmla="*/ 2147483647 w 345"/>
                <a:gd name="T83" fmla="*/ 2147483647 h 375"/>
                <a:gd name="T84" fmla="*/ 2147483647 w 345"/>
                <a:gd name="T85" fmla="*/ 2147483647 h 375"/>
                <a:gd name="T86" fmla="*/ 2147483647 w 345"/>
                <a:gd name="T87" fmla="*/ 2147483647 h 375"/>
                <a:gd name="T88" fmla="*/ 2147483647 w 345"/>
                <a:gd name="T89" fmla="*/ 2147483647 h 375"/>
                <a:gd name="T90" fmla="*/ 2147483647 w 345"/>
                <a:gd name="T91" fmla="*/ 2147483647 h 375"/>
                <a:gd name="T92" fmla="*/ 2147483647 w 345"/>
                <a:gd name="T93" fmla="*/ 2147483647 h 375"/>
                <a:gd name="T94" fmla="*/ 2147483647 w 345"/>
                <a:gd name="T95" fmla="*/ 2147483647 h 375"/>
                <a:gd name="T96" fmla="*/ 2147483647 w 345"/>
                <a:gd name="T97" fmla="*/ 2147483647 h 375"/>
                <a:gd name="T98" fmla="*/ 2147483647 w 345"/>
                <a:gd name="T99" fmla="*/ 2147483647 h 375"/>
                <a:gd name="T100" fmla="*/ 2147483647 w 345"/>
                <a:gd name="T101" fmla="*/ 2147483647 h 375"/>
                <a:gd name="T102" fmla="*/ 2147483647 w 345"/>
                <a:gd name="T103" fmla="*/ 2147483647 h 375"/>
                <a:gd name="T104" fmla="*/ 2147483647 w 345"/>
                <a:gd name="T105" fmla="*/ 2147483647 h 375"/>
                <a:gd name="T106" fmla="*/ 2147483647 w 345"/>
                <a:gd name="T107" fmla="*/ 2147483647 h 375"/>
                <a:gd name="T108" fmla="*/ 2147483647 w 345"/>
                <a:gd name="T109" fmla="*/ 2147483647 h 375"/>
                <a:gd name="T110" fmla="*/ 0 w 345"/>
                <a:gd name="T111" fmla="*/ 2147483647 h 375"/>
                <a:gd name="T112" fmla="*/ 2147483647 w 345"/>
                <a:gd name="T113" fmla="*/ 2147483647 h 375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345"/>
                <a:gd name="T172" fmla="*/ 0 h 375"/>
                <a:gd name="T173" fmla="*/ 345 w 345"/>
                <a:gd name="T174" fmla="*/ 375 h 375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345" h="375">
                  <a:moveTo>
                    <a:pt x="258" y="130"/>
                  </a:moveTo>
                  <a:lnTo>
                    <a:pt x="258" y="130"/>
                  </a:lnTo>
                  <a:lnTo>
                    <a:pt x="262" y="141"/>
                  </a:lnTo>
                  <a:lnTo>
                    <a:pt x="266" y="150"/>
                  </a:lnTo>
                  <a:lnTo>
                    <a:pt x="268" y="161"/>
                  </a:lnTo>
                  <a:lnTo>
                    <a:pt x="268" y="172"/>
                  </a:lnTo>
                  <a:lnTo>
                    <a:pt x="268" y="184"/>
                  </a:lnTo>
                  <a:lnTo>
                    <a:pt x="266" y="194"/>
                  </a:lnTo>
                  <a:lnTo>
                    <a:pt x="262" y="205"/>
                  </a:lnTo>
                  <a:lnTo>
                    <a:pt x="258" y="214"/>
                  </a:lnTo>
                  <a:lnTo>
                    <a:pt x="258" y="130"/>
                  </a:lnTo>
                  <a:close/>
                  <a:moveTo>
                    <a:pt x="258" y="272"/>
                  </a:moveTo>
                  <a:lnTo>
                    <a:pt x="258" y="249"/>
                  </a:lnTo>
                  <a:lnTo>
                    <a:pt x="261" y="251"/>
                  </a:lnTo>
                  <a:lnTo>
                    <a:pt x="264" y="252"/>
                  </a:lnTo>
                  <a:lnTo>
                    <a:pt x="295" y="282"/>
                  </a:lnTo>
                  <a:lnTo>
                    <a:pt x="296" y="286"/>
                  </a:lnTo>
                  <a:lnTo>
                    <a:pt x="296" y="289"/>
                  </a:lnTo>
                  <a:lnTo>
                    <a:pt x="296" y="291"/>
                  </a:lnTo>
                  <a:lnTo>
                    <a:pt x="295" y="295"/>
                  </a:lnTo>
                  <a:lnTo>
                    <a:pt x="291" y="297"/>
                  </a:lnTo>
                  <a:lnTo>
                    <a:pt x="288" y="298"/>
                  </a:lnTo>
                  <a:lnTo>
                    <a:pt x="284" y="297"/>
                  </a:lnTo>
                  <a:lnTo>
                    <a:pt x="281" y="295"/>
                  </a:lnTo>
                  <a:lnTo>
                    <a:pt x="258" y="272"/>
                  </a:lnTo>
                  <a:close/>
                  <a:moveTo>
                    <a:pt x="258" y="96"/>
                  </a:moveTo>
                  <a:lnTo>
                    <a:pt x="258" y="73"/>
                  </a:lnTo>
                  <a:lnTo>
                    <a:pt x="281" y="50"/>
                  </a:lnTo>
                  <a:lnTo>
                    <a:pt x="284" y="49"/>
                  </a:lnTo>
                  <a:lnTo>
                    <a:pt x="288" y="48"/>
                  </a:lnTo>
                  <a:lnTo>
                    <a:pt x="291" y="49"/>
                  </a:lnTo>
                  <a:lnTo>
                    <a:pt x="295" y="50"/>
                  </a:lnTo>
                  <a:lnTo>
                    <a:pt x="296" y="53"/>
                  </a:lnTo>
                  <a:lnTo>
                    <a:pt x="296" y="57"/>
                  </a:lnTo>
                  <a:lnTo>
                    <a:pt x="296" y="60"/>
                  </a:lnTo>
                  <a:lnTo>
                    <a:pt x="295" y="64"/>
                  </a:lnTo>
                  <a:lnTo>
                    <a:pt x="264" y="94"/>
                  </a:lnTo>
                  <a:lnTo>
                    <a:pt x="261" y="95"/>
                  </a:lnTo>
                  <a:lnTo>
                    <a:pt x="258" y="96"/>
                  </a:lnTo>
                  <a:close/>
                  <a:moveTo>
                    <a:pt x="284" y="172"/>
                  </a:moveTo>
                  <a:lnTo>
                    <a:pt x="284" y="172"/>
                  </a:lnTo>
                  <a:lnTo>
                    <a:pt x="285" y="169"/>
                  </a:lnTo>
                  <a:lnTo>
                    <a:pt x="287" y="167"/>
                  </a:lnTo>
                  <a:lnTo>
                    <a:pt x="289" y="164"/>
                  </a:lnTo>
                  <a:lnTo>
                    <a:pt x="294" y="164"/>
                  </a:lnTo>
                  <a:lnTo>
                    <a:pt x="336" y="164"/>
                  </a:lnTo>
                  <a:lnTo>
                    <a:pt x="340" y="164"/>
                  </a:lnTo>
                  <a:lnTo>
                    <a:pt x="342" y="167"/>
                  </a:lnTo>
                  <a:lnTo>
                    <a:pt x="344" y="169"/>
                  </a:lnTo>
                  <a:lnTo>
                    <a:pt x="345" y="172"/>
                  </a:lnTo>
                  <a:lnTo>
                    <a:pt x="344" y="176"/>
                  </a:lnTo>
                  <a:lnTo>
                    <a:pt x="342" y="179"/>
                  </a:lnTo>
                  <a:lnTo>
                    <a:pt x="340" y="180"/>
                  </a:lnTo>
                  <a:lnTo>
                    <a:pt x="336" y="182"/>
                  </a:lnTo>
                  <a:lnTo>
                    <a:pt x="294" y="182"/>
                  </a:lnTo>
                  <a:lnTo>
                    <a:pt x="289" y="180"/>
                  </a:lnTo>
                  <a:lnTo>
                    <a:pt x="287" y="179"/>
                  </a:lnTo>
                  <a:lnTo>
                    <a:pt x="285" y="176"/>
                  </a:lnTo>
                  <a:lnTo>
                    <a:pt x="284" y="172"/>
                  </a:lnTo>
                  <a:close/>
                  <a:moveTo>
                    <a:pt x="173" y="77"/>
                  </a:moveTo>
                  <a:lnTo>
                    <a:pt x="173" y="77"/>
                  </a:lnTo>
                  <a:lnTo>
                    <a:pt x="187" y="79"/>
                  </a:lnTo>
                  <a:lnTo>
                    <a:pt x="200" y="81"/>
                  </a:lnTo>
                  <a:lnTo>
                    <a:pt x="212" y="85"/>
                  </a:lnTo>
                  <a:lnTo>
                    <a:pt x="224" y="92"/>
                  </a:lnTo>
                  <a:lnTo>
                    <a:pt x="235" y="100"/>
                  </a:lnTo>
                  <a:lnTo>
                    <a:pt x="243" y="108"/>
                  </a:lnTo>
                  <a:lnTo>
                    <a:pt x="252" y="119"/>
                  </a:lnTo>
                  <a:lnTo>
                    <a:pt x="258" y="130"/>
                  </a:lnTo>
                  <a:lnTo>
                    <a:pt x="258" y="214"/>
                  </a:lnTo>
                  <a:lnTo>
                    <a:pt x="252" y="225"/>
                  </a:lnTo>
                  <a:lnTo>
                    <a:pt x="245" y="236"/>
                  </a:lnTo>
                  <a:lnTo>
                    <a:pt x="235" y="245"/>
                  </a:lnTo>
                  <a:lnTo>
                    <a:pt x="224" y="252"/>
                  </a:lnTo>
                  <a:lnTo>
                    <a:pt x="224" y="328"/>
                  </a:lnTo>
                  <a:lnTo>
                    <a:pt x="224" y="337"/>
                  </a:lnTo>
                  <a:lnTo>
                    <a:pt x="222" y="345"/>
                  </a:lnTo>
                  <a:lnTo>
                    <a:pt x="216" y="354"/>
                  </a:lnTo>
                  <a:lnTo>
                    <a:pt x="211" y="360"/>
                  </a:lnTo>
                  <a:lnTo>
                    <a:pt x="204" y="367"/>
                  </a:lnTo>
                  <a:lnTo>
                    <a:pt x="196" y="371"/>
                  </a:lnTo>
                  <a:lnTo>
                    <a:pt x="188" y="374"/>
                  </a:lnTo>
                  <a:lnTo>
                    <a:pt x="178" y="375"/>
                  </a:lnTo>
                  <a:lnTo>
                    <a:pt x="173" y="375"/>
                  </a:lnTo>
                  <a:lnTo>
                    <a:pt x="173" y="290"/>
                  </a:lnTo>
                  <a:lnTo>
                    <a:pt x="206" y="290"/>
                  </a:lnTo>
                  <a:lnTo>
                    <a:pt x="206" y="247"/>
                  </a:lnTo>
                  <a:lnTo>
                    <a:pt x="207" y="242"/>
                  </a:lnTo>
                  <a:lnTo>
                    <a:pt x="211" y="238"/>
                  </a:lnTo>
                  <a:lnTo>
                    <a:pt x="219" y="233"/>
                  </a:lnTo>
                  <a:lnTo>
                    <a:pt x="226" y="226"/>
                  </a:lnTo>
                  <a:lnTo>
                    <a:pt x="233" y="219"/>
                  </a:lnTo>
                  <a:lnTo>
                    <a:pt x="238" y="211"/>
                  </a:lnTo>
                  <a:lnTo>
                    <a:pt x="242" y="202"/>
                  </a:lnTo>
                  <a:lnTo>
                    <a:pt x="246" y="192"/>
                  </a:lnTo>
                  <a:lnTo>
                    <a:pt x="248" y="183"/>
                  </a:lnTo>
                  <a:lnTo>
                    <a:pt x="249" y="172"/>
                  </a:lnTo>
                  <a:lnTo>
                    <a:pt x="248" y="157"/>
                  </a:lnTo>
                  <a:lnTo>
                    <a:pt x="242" y="144"/>
                  </a:lnTo>
                  <a:lnTo>
                    <a:pt x="235" y="130"/>
                  </a:lnTo>
                  <a:lnTo>
                    <a:pt x="226" y="119"/>
                  </a:lnTo>
                  <a:lnTo>
                    <a:pt x="215" y="110"/>
                  </a:lnTo>
                  <a:lnTo>
                    <a:pt x="203" y="103"/>
                  </a:lnTo>
                  <a:lnTo>
                    <a:pt x="188" y="99"/>
                  </a:lnTo>
                  <a:lnTo>
                    <a:pt x="173" y="96"/>
                  </a:lnTo>
                  <a:lnTo>
                    <a:pt x="173" y="77"/>
                  </a:lnTo>
                  <a:close/>
                  <a:moveTo>
                    <a:pt x="258" y="73"/>
                  </a:moveTo>
                  <a:lnTo>
                    <a:pt x="252" y="81"/>
                  </a:lnTo>
                  <a:lnTo>
                    <a:pt x="250" y="84"/>
                  </a:lnTo>
                  <a:lnTo>
                    <a:pt x="249" y="87"/>
                  </a:lnTo>
                  <a:lnTo>
                    <a:pt x="250" y="91"/>
                  </a:lnTo>
                  <a:lnTo>
                    <a:pt x="252" y="94"/>
                  </a:lnTo>
                  <a:lnTo>
                    <a:pt x="254" y="95"/>
                  </a:lnTo>
                  <a:lnTo>
                    <a:pt x="258" y="96"/>
                  </a:lnTo>
                  <a:lnTo>
                    <a:pt x="258" y="73"/>
                  </a:lnTo>
                  <a:close/>
                  <a:moveTo>
                    <a:pt x="258" y="249"/>
                  </a:moveTo>
                  <a:lnTo>
                    <a:pt x="258" y="249"/>
                  </a:lnTo>
                  <a:lnTo>
                    <a:pt x="254" y="251"/>
                  </a:lnTo>
                  <a:lnTo>
                    <a:pt x="252" y="252"/>
                  </a:lnTo>
                  <a:lnTo>
                    <a:pt x="250" y="255"/>
                  </a:lnTo>
                  <a:lnTo>
                    <a:pt x="249" y="259"/>
                  </a:lnTo>
                  <a:lnTo>
                    <a:pt x="250" y="261"/>
                  </a:lnTo>
                  <a:lnTo>
                    <a:pt x="252" y="264"/>
                  </a:lnTo>
                  <a:lnTo>
                    <a:pt x="258" y="272"/>
                  </a:lnTo>
                  <a:lnTo>
                    <a:pt x="258" y="249"/>
                  </a:lnTo>
                  <a:close/>
                  <a:moveTo>
                    <a:pt x="173" y="60"/>
                  </a:moveTo>
                  <a:lnTo>
                    <a:pt x="173" y="0"/>
                  </a:lnTo>
                  <a:lnTo>
                    <a:pt x="176" y="1"/>
                  </a:lnTo>
                  <a:lnTo>
                    <a:pt x="178" y="3"/>
                  </a:lnTo>
                  <a:lnTo>
                    <a:pt x="180" y="6"/>
                  </a:lnTo>
                  <a:lnTo>
                    <a:pt x="181" y="8"/>
                  </a:lnTo>
                  <a:lnTo>
                    <a:pt x="181" y="52"/>
                  </a:lnTo>
                  <a:lnTo>
                    <a:pt x="180" y="54"/>
                  </a:lnTo>
                  <a:lnTo>
                    <a:pt x="178" y="57"/>
                  </a:lnTo>
                  <a:lnTo>
                    <a:pt x="176" y="60"/>
                  </a:lnTo>
                  <a:lnTo>
                    <a:pt x="173" y="60"/>
                  </a:lnTo>
                  <a:close/>
                  <a:moveTo>
                    <a:pt x="173" y="375"/>
                  </a:moveTo>
                  <a:lnTo>
                    <a:pt x="166" y="375"/>
                  </a:lnTo>
                  <a:lnTo>
                    <a:pt x="157" y="374"/>
                  </a:lnTo>
                  <a:lnTo>
                    <a:pt x="147" y="371"/>
                  </a:lnTo>
                  <a:lnTo>
                    <a:pt x="139" y="367"/>
                  </a:lnTo>
                  <a:lnTo>
                    <a:pt x="132" y="360"/>
                  </a:lnTo>
                  <a:lnTo>
                    <a:pt x="127" y="354"/>
                  </a:lnTo>
                  <a:lnTo>
                    <a:pt x="123" y="345"/>
                  </a:lnTo>
                  <a:lnTo>
                    <a:pt x="120" y="337"/>
                  </a:lnTo>
                  <a:lnTo>
                    <a:pt x="119" y="328"/>
                  </a:lnTo>
                  <a:lnTo>
                    <a:pt x="119" y="252"/>
                  </a:lnTo>
                  <a:lnTo>
                    <a:pt x="109" y="244"/>
                  </a:lnTo>
                  <a:lnTo>
                    <a:pt x="100" y="234"/>
                  </a:lnTo>
                  <a:lnTo>
                    <a:pt x="93" y="224"/>
                  </a:lnTo>
                  <a:lnTo>
                    <a:pt x="86" y="213"/>
                  </a:lnTo>
                  <a:lnTo>
                    <a:pt x="86" y="131"/>
                  </a:lnTo>
                  <a:lnTo>
                    <a:pt x="93" y="121"/>
                  </a:lnTo>
                  <a:lnTo>
                    <a:pt x="101" y="110"/>
                  </a:lnTo>
                  <a:lnTo>
                    <a:pt x="111" y="100"/>
                  </a:lnTo>
                  <a:lnTo>
                    <a:pt x="122" y="92"/>
                  </a:lnTo>
                  <a:lnTo>
                    <a:pt x="132" y="85"/>
                  </a:lnTo>
                  <a:lnTo>
                    <a:pt x="146" y="81"/>
                  </a:lnTo>
                  <a:lnTo>
                    <a:pt x="158" y="79"/>
                  </a:lnTo>
                  <a:lnTo>
                    <a:pt x="173" y="77"/>
                  </a:lnTo>
                  <a:lnTo>
                    <a:pt x="173" y="96"/>
                  </a:lnTo>
                  <a:lnTo>
                    <a:pt x="158" y="99"/>
                  </a:lnTo>
                  <a:lnTo>
                    <a:pt x="143" y="103"/>
                  </a:lnTo>
                  <a:lnTo>
                    <a:pt x="131" y="110"/>
                  </a:lnTo>
                  <a:lnTo>
                    <a:pt x="119" y="119"/>
                  </a:lnTo>
                  <a:lnTo>
                    <a:pt x="109" y="130"/>
                  </a:lnTo>
                  <a:lnTo>
                    <a:pt x="103" y="144"/>
                  </a:lnTo>
                  <a:lnTo>
                    <a:pt x="99" y="157"/>
                  </a:lnTo>
                  <a:lnTo>
                    <a:pt x="97" y="172"/>
                  </a:lnTo>
                  <a:lnTo>
                    <a:pt x="97" y="183"/>
                  </a:lnTo>
                  <a:lnTo>
                    <a:pt x="100" y="192"/>
                  </a:lnTo>
                  <a:lnTo>
                    <a:pt x="103" y="202"/>
                  </a:lnTo>
                  <a:lnTo>
                    <a:pt x="107" y="210"/>
                  </a:lnTo>
                  <a:lnTo>
                    <a:pt x="112" y="218"/>
                  </a:lnTo>
                  <a:lnTo>
                    <a:pt x="119" y="226"/>
                  </a:lnTo>
                  <a:lnTo>
                    <a:pt x="126" y="232"/>
                  </a:lnTo>
                  <a:lnTo>
                    <a:pt x="134" y="237"/>
                  </a:lnTo>
                  <a:lnTo>
                    <a:pt x="138" y="241"/>
                  </a:lnTo>
                  <a:lnTo>
                    <a:pt x="139" y="247"/>
                  </a:lnTo>
                  <a:lnTo>
                    <a:pt x="139" y="290"/>
                  </a:lnTo>
                  <a:lnTo>
                    <a:pt x="173" y="290"/>
                  </a:lnTo>
                  <a:lnTo>
                    <a:pt x="173" y="375"/>
                  </a:lnTo>
                  <a:close/>
                  <a:moveTo>
                    <a:pt x="173" y="0"/>
                  </a:moveTo>
                  <a:lnTo>
                    <a:pt x="173" y="60"/>
                  </a:lnTo>
                  <a:lnTo>
                    <a:pt x="172" y="60"/>
                  </a:lnTo>
                  <a:lnTo>
                    <a:pt x="169" y="60"/>
                  </a:lnTo>
                  <a:lnTo>
                    <a:pt x="166" y="58"/>
                  </a:lnTo>
                  <a:lnTo>
                    <a:pt x="164" y="54"/>
                  </a:lnTo>
                  <a:lnTo>
                    <a:pt x="164" y="52"/>
                  </a:lnTo>
                  <a:lnTo>
                    <a:pt x="164" y="8"/>
                  </a:lnTo>
                  <a:lnTo>
                    <a:pt x="164" y="6"/>
                  </a:lnTo>
                  <a:lnTo>
                    <a:pt x="166" y="3"/>
                  </a:lnTo>
                  <a:lnTo>
                    <a:pt x="169" y="0"/>
                  </a:lnTo>
                  <a:lnTo>
                    <a:pt x="172" y="0"/>
                  </a:lnTo>
                  <a:lnTo>
                    <a:pt x="173" y="0"/>
                  </a:lnTo>
                  <a:close/>
                  <a:moveTo>
                    <a:pt x="86" y="271"/>
                  </a:moveTo>
                  <a:lnTo>
                    <a:pt x="93" y="264"/>
                  </a:lnTo>
                  <a:lnTo>
                    <a:pt x="94" y="261"/>
                  </a:lnTo>
                  <a:lnTo>
                    <a:pt x="96" y="259"/>
                  </a:lnTo>
                  <a:lnTo>
                    <a:pt x="94" y="255"/>
                  </a:lnTo>
                  <a:lnTo>
                    <a:pt x="93" y="252"/>
                  </a:lnTo>
                  <a:lnTo>
                    <a:pt x="90" y="251"/>
                  </a:lnTo>
                  <a:lnTo>
                    <a:pt x="86" y="249"/>
                  </a:lnTo>
                  <a:lnTo>
                    <a:pt x="86" y="271"/>
                  </a:lnTo>
                  <a:close/>
                  <a:moveTo>
                    <a:pt x="86" y="96"/>
                  </a:moveTo>
                  <a:lnTo>
                    <a:pt x="86" y="96"/>
                  </a:lnTo>
                  <a:lnTo>
                    <a:pt x="90" y="95"/>
                  </a:lnTo>
                  <a:lnTo>
                    <a:pt x="93" y="94"/>
                  </a:lnTo>
                  <a:lnTo>
                    <a:pt x="94" y="91"/>
                  </a:lnTo>
                  <a:lnTo>
                    <a:pt x="96" y="87"/>
                  </a:lnTo>
                  <a:lnTo>
                    <a:pt x="94" y="84"/>
                  </a:lnTo>
                  <a:lnTo>
                    <a:pt x="93" y="81"/>
                  </a:lnTo>
                  <a:lnTo>
                    <a:pt x="86" y="75"/>
                  </a:lnTo>
                  <a:lnTo>
                    <a:pt x="86" y="96"/>
                  </a:lnTo>
                  <a:close/>
                  <a:moveTo>
                    <a:pt x="86" y="213"/>
                  </a:moveTo>
                  <a:lnTo>
                    <a:pt x="86" y="213"/>
                  </a:lnTo>
                  <a:lnTo>
                    <a:pt x="82" y="203"/>
                  </a:lnTo>
                  <a:lnTo>
                    <a:pt x="80" y="194"/>
                  </a:lnTo>
                  <a:lnTo>
                    <a:pt x="78" y="183"/>
                  </a:lnTo>
                  <a:lnTo>
                    <a:pt x="77" y="172"/>
                  </a:lnTo>
                  <a:lnTo>
                    <a:pt x="78" y="161"/>
                  </a:lnTo>
                  <a:lnTo>
                    <a:pt x="80" y="152"/>
                  </a:lnTo>
                  <a:lnTo>
                    <a:pt x="82" y="141"/>
                  </a:lnTo>
                  <a:lnTo>
                    <a:pt x="86" y="131"/>
                  </a:lnTo>
                  <a:lnTo>
                    <a:pt x="86" y="213"/>
                  </a:lnTo>
                  <a:close/>
                  <a:moveTo>
                    <a:pt x="86" y="75"/>
                  </a:moveTo>
                  <a:lnTo>
                    <a:pt x="86" y="96"/>
                  </a:lnTo>
                  <a:lnTo>
                    <a:pt x="84" y="95"/>
                  </a:lnTo>
                  <a:lnTo>
                    <a:pt x="80" y="94"/>
                  </a:lnTo>
                  <a:lnTo>
                    <a:pt x="50" y="64"/>
                  </a:lnTo>
                  <a:lnTo>
                    <a:pt x="48" y="60"/>
                  </a:lnTo>
                  <a:lnTo>
                    <a:pt x="47" y="57"/>
                  </a:lnTo>
                  <a:lnTo>
                    <a:pt x="48" y="53"/>
                  </a:lnTo>
                  <a:lnTo>
                    <a:pt x="50" y="50"/>
                  </a:lnTo>
                  <a:lnTo>
                    <a:pt x="53" y="49"/>
                  </a:lnTo>
                  <a:lnTo>
                    <a:pt x="57" y="48"/>
                  </a:lnTo>
                  <a:lnTo>
                    <a:pt x="59" y="49"/>
                  </a:lnTo>
                  <a:lnTo>
                    <a:pt x="62" y="50"/>
                  </a:lnTo>
                  <a:lnTo>
                    <a:pt x="86" y="75"/>
                  </a:lnTo>
                  <a:close/>
                  <a:moveTo>
                    <a:pt x="86" y="249"/>
                  </a:moveTo>
                  <a:lnTo>
                    <a:pt x="86" y="271"/>
                  </a:lnTo>
                  <a:lnTo>
                    <a:pt x="62" y="295"/>
                  </a:lnTo>
                  <a:lnTo>
                    <a:pt x="59" y="297"/>
                  </a:lnTo>
                  <a:lnTo>
                    <a:pt x="57" y="298"/>
                  </a:lnTo>
                  <a:lnTo>
                    <a:pt x="53" y="297"/>
                  </a:lnTo>
                  <a:lnTo>
                    <a:pt x="50" y="295"/>
                  </a:lnTo>
                  <a:lnTo>
                    <a:pt x="48" y="291"/>
                  </a:lnTo>
                  <a:lnTo>
                    <a:pt x="47" y="289"/>
                  </a:lnTo>
                  <a:lnTo>
                    <a:pt x="48" y="286"/>
                  </a:lnTo>
                  <a:lnTo>
                    <a:pt x="50" y="282"/>
                  </a:lnTo>
                  <a:lnTo>
                    <a:pt x="80" y="252"/>
                  </a:lnTo>
                  <a:lnTo>
                    <a:pt x="84" y="251"/>
                  </a:lnTo>
                  <a:lnTo>
                    <a:pt x="86" y="249"/>
                  </a:lnTo>
                  <a:close/>
                  <a:moveTo>
                    <a:pt x="8" y="164"/>
                  </a:moveTo>
                  <a:lnTo>
                    <a:pt x="8" y="164"/>
                  </a:lnTo>
                  <a:lnTo>
                    <a:pt x="51" y="164"/>
                  </a:lnTo>
                  <a:lnTo>
                    <a:pt x="54" y="164"/>
                  </a:lnTo>
                  <a:lnTo>
                    <a:pt x="57" y="167"/>
                  </a:lnTo>
                  <a:lnTo>
                    <a:pt x="59" y="169"/>
                  </a:lnTo>
                  <a:lnTo>
                    <a:pt x="59" y="172"/>
                  </a:lnTo>
                  <a:lnTo>
                    <a:pt x="59" y="176"/>
                  </a:lnTo>
                  <a:lnTo>
                    <a:pt x="57" y="179"/>
                  </a:lnTo>
                  <a:lnTo>
                    <a:pt x="54" y="180"/>
                  </a:lnTo>
                  <a:lnTo>
                    <a:pt x="51" y="182"/>
                  </a:lnTo>
                  <a:lnTo>
                    <a:pt x="8" y="182"/>
                  </a:lnTo>
                  <a:lnTo>
                    <a:pt x="5" y="180"/>
                  </a:lnTo>
                  <a:lnTo>
                    <a:pt x="2" y="179"/>
                  </a:lnTo>
                  <a:lnTo>
                    <a:pt x="0" y="176"/>
                  </a:lnTo>
                  <a:lnTo>
                    <a:pt x="0" y="172"/>
                  </a:lnTo>
                  <a:lnTo>
                    <a:pt x="0" y="169"/>
                  </a:lnTo>
                  <a:lnTo>
                    <a:pt x="2" y="167"/>
                  </a:lnTo>
                  <a:lnTo>
                    <a:pt x="5" y="164"/>
                  </a:lnTo>
                  <a:lnTo>
                    <a:pt x="8" y="164"/>
                  </a:lnTo>
                  <a:close/>
                </a:path>
              </a:pathLst>
            </a:custGeom>
            <a:solidFill>
              <a:schemeClr val="bg1">
                <a:alpha val="7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6" name="Freeform 153"/>
            <p:cNvSpPr>
              <a:spLocks noEditPoints="1" noChangeArrowheads="1"/>
            </p:cNvSpPr>
            <p:nvPr/>
          </p:nvSpPr>
          <p:spPr bwMode="auto">
            <a:xfrm>
              <a:off x="3854929" y="615065"/>
              <a:ext cx="339214" cy="338008"/>
            </a:xfrm>
            <a:custGeom>
              <a:avLst/>
              <a:gdLst>
                <a:gd name="T0" fmla="*/ 2147483647 w 325"/>
                <a:gd name="T1" fmla="*/ 2147483647 h 318"/>
                <a:gd name="T2" fmla="*/ 2147483647 w 325"/>
                <a:gd name="T3" fmla="*/ 2147483647 h 318"/>
                <a:gd name="T4" fmla="*/ 2147483647 w 325"/>
                <a:gd name="T5" fmla="*/ 2147483647 h 318"/>
                <a:gd name="T6" fmla="*/ 2147483647 w 325"/>
                <a:gd name="T7" fmla="*/ 2147483647 h 318"/>
                <a:gd name="T8" fmla="*/ 2147483647 w 325"/>
                <a:gd name="T9" fmla="*/ 2147483647 h 318"/>
                <a:gd name="T10" fmla="*/ 2147483647 w 325"/>
                <a:gd name="T11" fmla="*/ 2147483647 h 318"/>
                <a:gd name="T12" fmla="*/ 2147483647 w 325"/>
                <a:gd name="T13" fmla="*/ 2147483647 h 318"/>
                <a:gd name="T14" fmla="*/ 2147483647 w 325"/>
                <a:gd name="T15" fmla="*/ 2147483647 h 318"/>
                <a:gd name="T16" fmla="*/ 2147483647 w 325"/>
                <a:gd name="T17" fmla="*/ 2147483647 h 318"/>
                <a:gd name="T18" fmla="*/ 2147483647 w 325"/>
                <a:gd name="T19" fmla="*/ 2147483647 h 318"/>
                <a:gd name="T20" fmla="*/ 2147483647 w 325"/>
                <a:gd name="T21" fmla="*/ 2147483647 h 318"/>
                <a:gd name="T22" fmla="*/ 2147483647 w 325"/>
                <a:gd name="T23" fmla="*/ 2147483647 h 318"/>
                <a:gd name="T24" fmla="*/ 2147483647 w 325"/>
                <a:gd name="T25" fmla="*/ 2147483647 h 318"/>
                <a:gd name="T26" fmla="*/ 2147483647 w 325"/>
                <a:gd name="T27" fmla="*/ 2147483647 h 318"/>
                <a:gd name="T28" fmla="*/ 2147483647 w 325"/>
                <a:gd name="T29" fmla="*/ 2147483647 h 318"/>
                <a:gd name="T30" fmla="*/ 2147483647 w 325"/>
                <a:gd name="T31" fmla="*/ 2147483647 h 318"/>
                <a:gd name="T32" fmla="*/ 2147483647 w 325"/>
                <a:gd name="T33" fmla="*/ 2147483647 h 318"/>
                <a:gd name="T34" fmla="*/ 2147483647 w 325"/>
                <a:gd name="T35" fmla="*/ 2147483647 h 318"/>
                <a:gd name="T36" fmla="*/ 2147483647 w 325"/>
                <a:gd name="T37" fmla="*/ 2147483647 h 318"/>
                <a:gd name="T38" fmla="*/ 2147483647 w 325"/>
                <a:gd name="T39" fmla="*/ 2147483647 h 318"/>
                <a:gd name="T40" fmla="*/ 2147483647 w 325"/>
                <a:gd name="T41" fmla="*/ 2147483647 h 318"/>
                <a:gd name="T42" fmla="*/ 2147483647 w 325"/>
                <a:gd name="T43" fmla="*/ 2147483647 h 318"/>
                <a:gd name="T44" fmla="*/ 2147483647 w 325"/>
                <a:gd name="T45" fmla="*/ 2147483647 h 318"/>
                <a:gd name="T46" fmla="*/ 2147483647 w 325"/>
                <a:gd name="T47" fmla="*/ 2147483647 h 318"/>
                <a:gd name="T48" fmla="*/ 2147483647 w 325"/>
                <a:gd name="T49" fmla="*/ 2147483647 h 318"/>
                <a:gd name="T50" fmla="*/ 2147483647 w 325"/>
                <a:gd name="T51" fmla="*/ 2147483647 h 318"/>
                <a:gd name="T52" fmla="*/ 2147483647 w 325"/>
                <a:gd name="T53" fmla="*/ 2147483647 h 318"/>
                <a:gd name="T54" fmla="*/ 2147483647 w 325"/>
                <a:gd name="T55" fmla="*/ 2147483647 h 318"/>
                <a:gd name="T56" fmla="*/ 2147483647 w 325"/>
                <a:gd name="T57" fmla="*/ 2147483647 h 318"/>
                <a:gd name="T58" fmla="*/ 2147483647 w 325"/>
                <a:gd name="T59" fmla="*/ 2147483647 h 318"/>
                <a:gd name="T60" fmla="*/ 2147483647 w 325"/>
                <a:gd name="T61" fmla="*/ 2147483647 h 318"/>
                <a:gd name="T62" fmla="*/ 2147483647 w 325"/>
                <a:gd name="T63" fmla="*/ 2147483647 h 318"/>
                <a:gd name="T64" fmla="*/ 2147483647 w 325"/>
                <a:gd name="T65" fmla="*/ 2147483647 h 318"/>
                <a:gd name="T66" fmla="*/ 2147483647 w 325"/>
                <a:gd name="T67" fmla="*/ 2147483647 h 318"/>
                <a:gd name="T68" fmla="*/ 2147483647 w 325"/>
                <a:gd name="T69" fmla="*/ 2147483647 h 318"/>
                <a:gd name="T70" fmla="*/ 2147483647 w 325"/>
                <a:gd name="T71" fmla="*/ 2147483647 h 318"/>
                <a:gd name="T72" fmla="*/ 2147483647 w 325"/>
                <a:gd name="T73" fmla="*/ 2147483647 h 318"/>
                <a:gd name="T74" fmla="*/ 2147483647 w 325"/>
                <a:gd name="T75" fmla="*/ 2147483647 h 318"/>
                <a:gd name="T76" fmla="*/ 2147483647 w 325"/>
                <a:gd name="T77" fmla="*/ 2147483647 h 318"/>
                <a:gd name="T78" fmla="*/ 2147483647 w 325"/>
                <a:gd name="T79" fmla="*/ 2147483647 h 318"/>
                <a:gd name="T80" fmla="*/ 2147483647 w 325"/>
                <a:gd name="T81" fmla="*/ 2147483647 h 318"/>
                <a:gd name="T82" fmla="*/ 2147483647 w 325"/>
                <a:gd name="T83" fmla="*/ 2147483647 h 318"/>
                <a:gd name="T84" fmla="*/ 2147483647 w 325"/>
                <a:gd name="T85" fmla="*/ 2147483647 h 318"/>
                <a:gd name="T86" fmla="*/ 2147483647 w 325"/>
                <a:gd name="T87" fmla="*/ 2147483647 h 318"/>
                <a:gd name="T88" fmla="*/ 2147483647 w 325"/>
                <a:gd name="T89" fmla="*/ 2147483647 h 318"/>
                <a:gd name="T90" fmla="*/ 2147483647 w 325"/>
                <a:gd name="T91" fmla="*/ 2147483647 h 318"/>
                <a:gd name="T92" fmla="*/ 2147483647 w 325"/>
                <a:gd name="T93" fmla="*/ 2147483647 h 318"/>
                <a:gd name="T94" fmla="*/ 2147483647 w 325"/>
                <a:gd name="T95" fmla="*/ 2147483647 h 318"/>
                <a:gd name="T96" fmla="*/ 2147483647 w 325"/>
                <a:gd name="T97" fmla="*/ 2147483647 h 318"/>
                <a:gd name="T98" fmla="*/ 2147483647 w 325"/>
                <a:gd name="T99" fmla="*/ 2147483647 h 318"/>
                <a:gd name="T100" fmla="*/ 2147483647 w 325"/>
                <a:gd name="T101" fmla="*/ 2147483647 h 318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325"/>
                <a:gd name="T154" fmla="*/ 0 h 318"/>
                <a:gd name="T155" fmla="*/ 325 w 325"/>
                <a:gd name="T156" fmla="*/ 318 h 318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325" h="318">
                  <a:moveTo>
                    <a:pt x="194" y="31"/>
                  </a:moveTo>
                  <a:lnTo>
                    <a:pt x="194" y="31"/>
                  </a:lnTo>
                  <a:lnTo>
                    <a:pt x="196" y="33"/>
                  </a:lnTo>
                  <a:lnTo>
                    <a:pt x="200" y="35"/>
                  </a:lnTo>
                  <a:lnTo>
                    <a:pt x="206" y="35"/>
                  </a:lnTo>
                  <a:lnTo>
                    <a:pt x="210" y="33"/>
                  </a:lnTo>
                  <a:lnTo>
                    <a:pt x="214" y="29"/>
                  </a:lnTo>
                  <a:lnTo>
                    <a:pt x="215" y="25"/>
                  </a:lnTo>
                  <a:lnTo>
                    <a:pt x="217" y="20"/>
                  </a:lnTo>
                  <a:lnTo>
                    <a:pt x="215" y="16"/>
                  </a:lnTo>
                  <a:lnTo>
                    <a:pt x="211" y="12"/>
                  </a:lnTo>
                  <a:lnTo>
                    <a:pt x="207" y="9"/>
                  </a:lnTo>
                  <a:lnTo>
                    <a:pt x="223" y="0"/>
                  </a:lnTo>
                  <a:lnTo>
                    <a:pt x="321" y="177"/>
                  </a:lnTo>
                  <a:lnTo>
                    <a:pt x="324" y="182"/>
                  </a:lnTo>
                  <a:lnTo>
                    <a:pt x="325" y="189"/>
                  </a:lnTo>
                  <a:lnTo>
                    <a:pt x="325" y="196"/>
                  </a:lnTo>
                  <a:lnTo>
                    <a:pt x="324" y="201"/>
                  </a:lnTo>
                  <a:lnTo>
                    <a:pt x="322" y="208"/>
                  </a:lnTo>
                  <a:lnTo>
                    <a:pt x="318" y="212"/>
                  </a:lnTo>
                  <a:lnTo>
                    <a:pt x="314" y="218"/>
                  </a:lnTo>
                  <a:lnTo>
                    <a:pt x="309" y="222"/>
                  </a:lnTo>
                  <a:lnTo>
                    <a:pt x="194" y="285"/>
                  </a:lnTo>
                  <a:lnTo>
                    <a:pt x="194" y="212"/>
                  </a:lnTo>
                  <a:lnTo>
                    <a:pt x="291" y="158"/>
                  </a:lnTo>
                  <a:lnTo>
                    <a:pt x="293" y="155"/>
                  </a:lnTo>
                  <a:lnTo>
                    <a:pt x="293" y="154"/>
                  </a:lnTo>
                  <a:lnTo>
                    <a:pt x="291" y="153"/>
                  </a:lnTo>
                  <a:lnTo>
                    <a:pt x="288" y="153"/>
                  </a:lnTo>
                  <a:lnTo>
                    <a:pt x="194" y="205"/>
                  </a:lnTo>
                  <a:lnTo>
                    <a:pt x="194" y="174"/>
                  </a:lnTo>
                  <a:lnTo>
                    <a:pt x="275" y="130"/>
                  </a:lnTo>
                  <a:lnTo>
                    <a:pt x="276" y="127"/>
                  </a:lnTo>
                  <a:lnTo>
                    <a:pt x="276" y="126"/>
                  </a:lnTo>
                  <a:lnTo>
                    <a:pt x="275" y="124"/>
                  </a:lnTo>
                  <a:lnTo>
                    <a:pt x="272" y="124"/>
                  </a:lnTo>
                  <a:lnTo>
                    <a:pt x="194" y="168"/>
                  </a:lnTo>
                  <a:lnTo>
                    <a:pt x="194" y="138"/>
                  </a:lnTo>
                  <a:lnTo>
                    <a:pt x="260" y="101"/>
                  </a:lnTo>
                  <a:lnTo>
                    <a:pt x="261" y="98"/>
                  </a:lnTo>
                  <a:lnTo>
                    <a:pt x="261" y="97"/>
                  </a:lnTo>
                  <a:lnTo>
                    <a:pt x="259" y="96"/>
                  </a:lnTo>
                  <a:lnTo>
                    <a:pt x="257" y="96"/>
                  </a:lnTo>
                  <a:lnTo>
                    <a:pt x="194" y="131"/>
                  </a:lnTo>
                  <a:lnTo>
                    <a:pt x="194" y="100"/>
                  </a:lnTo>
                  <a:lnTo>
                    <a:pt x="244" y="73"/>
                  </a:lnTo>
                  <a:lnTo>
                    <a:pt x="245" y="70"/>
                  </a:lnTo>
                  <a:lnTo>
                    <a:pt x="245" y="69"/>
                  </a:lnTo>
                  <a:lnTo>
                    <a:pt x="244" y="67"/>
                  </a:lnTo>
                  <a:lnTo>
                    <a:pt x="241" y="67"/>
                  </a:lnTo>
                  <a:lnTo>
                    <a:pt x="194" y="93"/>
                  </a:lnTo>
                  <a:lnTo>
                    <a:pt x="194" y="31"/>
                  </a:lnTo>
                  <a:close/>
                  <a:moveTo>
                    <a:pt x="15" y="116"/>
                  </a:moveTo>
                  <a:lnTo>
                    <a:pt x="15" y="116"/>
                  </a:lnTo>
                  <a:lnTo>
                    <a:pt x="15" y="120"/>
                  </a:lnTo>
                  <a:lnTo>
                    <a:pt x="16" y="126"/>
                  </a:lnTo>
                  <a:lnTo>
                    <a:pt x="19" y="130"/>
                  </a:lnTo>
                  <a:lnTo>
                    <a:pt x="24" y="132"/>
                  </a:lnTo>
                  <a:lnTo>
                    <a:pt x="28" y="132"/>
                  </a:lnTo>
                  <a:lnTo>
                    <a:pt x="34" y="131"/>
                  </a:lnTo>
                  <a:lnTo>
                    <a:pt x="38" y="127"/>
                  </a:lnTo>
                  <a:lnTo>
                    <a:pt x="41" y="123"/>
                  </a:lnTo>
                  <a:lnTo>
                    <a:pt x="41" y="117"/>
                  </a:lnTo>
                  <a:lnTo>
                    <a:pt x="39" y="113"/>
                  </a:lnTo>
                  <a:lnTo>
                    <a:pt x="35" y="109"/>
                  </a:lnTo>
                  <a:lnTo>
                    <a:pt x="31" y="107"/>
                  </a:lnTo>
                  <a:lnTo>
                    <a:pt x="50" y="96"/>
                  </a:lnTo>
                  <a:lnTo>
                    <a:pt x="50" y="101"/>
                  </a:lnTo>
                  <a:lnTo>
                    <a:pt x="51" y="107"/>
                  </a:lnTo>
                  <a:lnTo>
                    <a:pt x="54" y="111"/>
                  </a:lnTo>
                  <a:lnTo>
                    <a:pt x="60" y="112"/>
                  </a:lnTo>
                  <a:lnTo>
                    <a:pt x="64" y="113"/>
                  </a:lnTo>
                  <a:lnTo>
                    <a:pt x="69" y="111"/>
                  </a:lnTo>
                  <a:lnTo>
                    <a:pt x="73" y="108"/>
                  </a:lnTo>
                  <a:lnTo>
                    <a:pt x="76" y="104"/>
                  </a:lnTo>
                  <a:lnTo>
                    <a:pt x="76" y="98"/>
                  </a:lnTo>
                  <a:lnTo>
                    <a:pt x="75" y="93"/>
                  </a:lnTo>
                  <a:lnTo>
                    <a:pt x="70" y="89"/>
                  </a:lnTo>
                  <a:lnTo>
                    <a:pt x="66" y="88"/>
                  </a:lnTo>
                  <a:lnTo>
                    <a:pt x="85" y="77"/>
                  </a:lnTo>
                  <a:lnTo>
                    <a:pt x="85" y="81"/>
                  </a:lnTo>
                  <a:lnTo>
                    <a:pt x="87" y="86"/>
                  </a:lnTo>
                  <a:lnTo>
                    <a:pt x="89" y="90"/>
                  </a:lnTo>
                  <a:lnTo>
                    <a:pt x="95" y="93"/>
                  </a:lnTo>
                  <a:lnTo>
                    <a:pt x="99" y="93"/>
                  </a:lnTo>
                  <a:lnTo>
                    <a:pt x="104" y="92"/>
                  </a:lnTo>
                  <a:lnTo>
                    <a:pt x="108" y="88"/>
                  </a:lnTo>
                  <a:lnTo>
                    <a:pt x="111" y="84"/>
                  </a:lnTo>
                  <a:lnTo>
                    <a:pt x="111" y="78"/>
                  </a:lnTo>
                  <a:lnTo>
                    <a:pt x="110" y="74"/>
                  </a:lnTo>
                  <a:lnTo>
                    <a:pt x="106" y="70"/>
                  </a:lnTo>
                  <a:lnTo>
                    <a:pt x="102" y="67"/>
                  </a:lnTo>
                  <a:lnTo>
                    <a:pt x="121" y="56"/>
                  </a:lnTo>
                  <a:lnTo>
                    <a:pt x="121" y="62"/>
                  </a:lnTo>
                  <a:lnTo>
                    <a:pt x="122" y="67"/>
                  </a:lnTo>
                  <a:lnTo>
                    <a:pt x="125" y="71"/>
                  </a:lnTo>
                  <a:lnTo>
                    <a:pt x="130" y="73"/>
                  </a:lnTo>
                  <a:lnTo>
                    <a:pt x="134" y="74"/>
                  </a:lnTo>
                  <a:lnTo>
                    <a:pt x="140" y="73"/>
                  </a:lnTo>
                  <a:lnTo>
                    <a:pt x="144" y="69"/>
                  </a:lnTo>
                  <a:lnTo>
                    <a:pt x="146" y="65"/>
                  </a:lnTo>
                  <a:lnTo>
                    <a:pt x="146" y="59"/>
                  </a:lnTo>
                  <a:lnTo>
                    <a:pt x="145" y="54"/>
                  </a:lnTo>
                  <a:lnTo>
                    <a:pt x="141" y="50"/>
                  </a:lnTo>
                  <a:lnTo>
                    <a:pt x="137" y="48"/>
                  </a:lnTo>
                  <a:lnTo>
                    <a:pt x="156" y="38"/>
                  </a:lnTo>
                  <a:lnTo>
                    <a:pt x="154" y="43"/>
                  </a:lnTo>
                  <a:lnTo>
                    <a:pt x="157" y="47"/>
                  </a:lnTo>
                  <a:lnTo>
                    <a:pt x="160" y="51"/>
                  </a:lnTo>
                  <a:lnTo>
                    <a:pt x="164" y="54"/>
                  </a:lnTo>
                  <a:lnTo>
                    <a:pt x="169" y="54"/>
                  </a:lnTo>
                  <a:lnTo>
                    <a:pt x="175" y="52"/>
                  </a:lnTo>
                  <a:lnTo>
                    <a:pt x="179" y="50"/>
                  </a:lnTo>
                  <a:lnTo>
                    <a:pt x="180" y="44"/>
                  </a:lnTo>
                  <a:lnTo>
                    <a:pt x="181" y="40"/>
                  </a:lnTo>
                  <a:lnTo>
                    <a:pt x="180" y="35"/>
                  </a:lnTo>
                  <a:lnTo>
                    <a:pt x="176" y="31"/>
                  </a:lnTo>
                  <a:lnTo>
                    <a:pt x="172" y="28"/>
                  </a:lnTo>
                  <a:lnTo>
                    <a:pt x="191" y="19"/>
                  </a:lnTo>
                  <a:lnTo>
                    <a:pt x="190" y="23"/>
                  </a:lnTo>
                  <a:lnTo>
                    <a:pt x="192" y="28"/>
                  </a:lnTo>
                  <a:lnTo>
                    <a:pt x="194" y="31"/>
                  </a:lnTo>
                  <a:lnTo>
                    <a:pt x="194" y="93"/>
                  </a:lnTo>
                  <a:lnTo>
                    <a:pt x="47" y="174"/>
                  </a:lnTo>
                  <a:lnTo>
                    <a:pt x="46" y="176"/>
                  </a:lnTo>
                  <a:lnTo>
                    <a:pt x="46" y="178"/>
                  </a:lnTo>
                  <a:lnTo>
                    <a:pt x="49" y="180"/>
                  </a:lnTo>
                  <a:lnTo>
                    <a:pt x="50" y="180"/>
                  </a:lnTo>
                  <a:lnTo>
                    <a:pt x="194" y="100"/>
                  </a:lnTo>
                  <a:lnTo>
                    <a:pt x="194" y="131"/>
                  </a:lnTo>
                  <a:lnTo>
                    <a:pt x="64" y="203"/>
                  </a:lnTo>
                  <a:lnTo>
                    <a:pt x="62" y="204"/>
                  </a:lnTo>
                  <a:lnTo>
                    <a:pt x="62" y="207"/>
                  </a:lnTo>
                  <a:lnTo>
                    <a:pt x="64" y="208"/>
                  </a:lnTo>
                  <a:lnTo>
                    <a:pt x="66" y="208"/>
                  </a:lnTo>
                  <a:lnTo>
                    <a:pt x="194" y="138"/>
                  </a:lnTo>
                  <a:lnTo>
                    <a:pt x="194" y="168"/>
                  </a:lnTo>
                  <a:lnTo>
                    <a:pt x="80" y="231"/>
                  </a:lnTo>
                  <a:lnTo>
                    <a:pt x="77" y="233"/>
                  </a:lnTo>
                  <a:lnTo>
                    <a:pt x="79" y="235"/>
                  </a:lnTo>
                  <a:lnTo>
                    <a:pt x="80" y="237"/>
                  </a:lnTo>
                  <a:lnTo>
                    <a:pt x="83" y="237"/>
                  </a:lnTo>
                  <a:lnTo>
                    <a:pt x="194" y="174"/>
                  </a:lnTo>
                  <a:lnTo>
                    <a:pt x="194" y="205"/>
                  </a:lnTo>
                  <a:lnTo>
                    <a:pt x="95" y="260"/>
                  </a:lnTo>
                  <a:lnTo>
                    <a:pt x="93" y="261"/>
                  </a:lnTo>
                  <a:lnTo>
                    <a:pt x="93" y="264"/>
                  </a:lnTo>
                  <a:lnTo>
                    <a:pt x="96" y="265"/>
                  </a:lnTo>
                  <a:lnTo>
                    <a:pt x="98" y="265"/>
                  </a:lnTo>
                  <a:lnTo>
                    <a:pt x="194" y="212"/>
                  </a:lnTo>
                  <a:lnTo>
                    <a:pt x="194" y="285"/>
                  </a:lnTo>
                  <a:lnTo>
                    <a:pt x="142" y="314"/>
                  </a:lnTo>
                  <a:lnTo>
                    <a:pt x="137" y="316"/>
                  </a:lnTo>
                  <a:lnTo>
                    <a:pt x="130" y="318"/>
                  </a:lnTo>
                  <a:lnTo>
                    <a:pt x="123" y="318"/>
                  </a:lnTo>
                  <a:lnTo>
                    <a:pt x="118" y="316"/>
                  </a:lnTo>
                  <a:lnTo>
                    <a:pt x="111" y="314"/>
                  </a:lnTo>
                  <a:lnTo>
                    <a:pt x="107" y="311"/>
                  </a:lnTo>
                  <a:lnTo>
                    <a:pt x="102" y="306"/>
                  </a:lnTo>
                  <a:lnTo>
                    <a:pt x="98" y="300"/>
                  </a:lnTo>
                  <a:lnTo>
                    <a:pt x="0" y="124"/>
                  </a:lnTo>
                  <a:lnTo>
                    <a:pt x="15" y="116"/>
                  </a:lnTo>
                  <a:close/>
                </a:path>
              </a:pathLst>
            </a:custGeom>
            <a:solidFill>
              <a:schemeClr val="bg1">
                <a:alpha val="7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7" name="Freeform 154"/>
            <p:cNvSpPr>
              <a:spLocks noEditPoints="1" noChangeArrowheads="1"/>
            </p:cNvSpPr>
            <p:nvPr/>
          </p:nvSpPr>
          <p:spPr bwMode="auto">
            <a:xfrm>
              <a:off x="5043217" y="2056382"/>
              <a:ext cx="320484" cy="343323"/>
            </a:xfrm>
            <a:custGeom>
              <a:avLst/>
              <a:gdLst>
                <a:gd name="T0" fmla="*/ 2147483647 w 308"/>
                <a:gd name="T1" fmla="*/ 2147483647 h 323"/>
                <a:gd name="T2" fmla="*/ 2147483647 w 308"/>
                <a:gd name="T3" fmla="*/ 2147483647 h 323"/>
                <a:gd name="T4" fmla="*/ 2147483647 w 308"/>
                <a:gd name="T5" fmla="*/ 2147483647 h 323"/>
                <a:gd name="T6" fmla="*/ 2147483647 w 308"/>
                <a:gd name="T7" fmla="*/ 2147483647 h 323"/>
                <a:gd name="T8" fmla="*/ 2147483647 w 308"/>
                <a:gd name="T9" fmla="*/ 2147483647 h 323"/>
                <a:gd name="T10" fmla="*/ 2147483647 w 308"/>
                <a:gd name="T11" fmla="*/ 2147483647 h 323"/>
                <a:gd name="T12" fmla="*/ 2147483647 w 308"/>
                <a:gd name="T13" fmla="*/ 2147483647 h 323"/>
                <a:gd name="T14" fmla="*/ 2147483647 w 308"/>
                <a:gd name="T15" fmla="*/ 2147483647 h 323"/>
                <a:gd name="T16" fmla="*/ 2147483647 w 308"/>
                <a:gd name="T17" fmla="*/ 2147483647 h 323"/>
                <a:gd name="T18" fmla="*/ 2147483647 w 308"/>
                <a:gd name="T19" fmla="*/ 2147483647 h 323"/>
                <a:gd name="T20" fmla="*/ 2147483647 w 308"/>
                <a:gd name="T21" fmla="*/ 2147483647 h 323"/>
                <a:gd name="T22" fmla="*/ 2147483647 w 308"/>
                <a:gd name="T23" fmla="*/ 2147483647 h 323"/>
                <a:gd name="T24" fmla="*/ 2147483647 w 308"/>
                <a:gd name="T25" fmla="*/ 2147483647 h 323"/>
                <a:gd name="T26" fmla="*/ 2147483647 w 308"/>
                <a:gd name="T27" fmla="*/ 2147483647 h 323"/>
                <a:gd name="T28" fmla="*/ 2147483647 w 308"/>
                <a:gd name="T29" fmla="*/ 2147483647 h 323"/>
                <a:gd name="T30" fmla="*/ 2147483647 w 308"/>
                <a:gd name="T31" fmla="*/ 2147483647 h 323"/>
                <a:gd name="T32" fmla="*/ 2147483647 w 308"/>
                <a:gd name="T33" fmla="*/ 2147483647 h 323"/>
                <a:gd name="T34" fmla="*/ 2147483647 w 308"/>
                <a:gd name="T35" fmla="*/ 2147483647 h 323"/>
                <a:gd name="T36" fmla="*/ 2147483647 w 308"/>
                <a:gd name="T37" fmla="*/ 2147483647 h 323"/>
                <a:gd name="T38" fmla="*/ 2147483647 w 308"/>
                <a:gd name="T39" fmla="*/ 2147483647 h 323"/>
                <a:gd name="T40" fmla="*/ 2147483647 w 308"/>
                <a:gd name="T41" fmla="*/ 2147483647 h 323"/>
                <a:gd name="T42" fmla="*/ 2147483647 w 308"/>
                <a:gd name="T43" fmla="*/ 2147483647 h 323"/>
                <a:gd name="T44" fmla="*/ 2147483647 w 308"/>
                <a:gd name="T45" fmla="*/ 2147483647 h 323"/>
                <a:gd name="T46" fmla="*/ 2147483647 w 308"/>
                <a:gd name="T47" fmla="*/ 2147483647 h 323"/>
                <a:gd name="T48" fmla="*/ 2147483647 w 308"/>
                <a:gd name="T49" fmla="*/ 2147483647 h 323"/>
                <a:gd name="T50" fmla="*/ 2147483647 w 308"/>
                <a:gd name="T51" fmla="*/ 2147483647 h 323"/>
                <a:gd name="T52" fmla="*/ 2147483647 w 308"/>
                <a:gd name="T53" fmla="*/ 2147483647 h 323"/>
                <a:gd name="T54" fmla="*/ 2147483647 w 308"/>
                <a:gd name="T55" fmla="*/ 0 h 323"/>
                <a:gd name="T56" fmla="*/ 2147483647 w 308"/>
                <a:gd name="T57" fmla="*/ 2147483647 h 323"/>
                <a:gd name="T58" fmla="*/ 2147483647 w 308"/>
                <a:gd name="T59" fmla="*/ 2147483647 h 323"/>
                <a:gd name="T60" fmla="*/ 2147483647 w 308"/>
                <a:gd name="T61" fmla="*/ 2147483647 h 323"/>
                <a:gd name="T62" fmla="*/ 2147483647 w 308"/>
                <a:gd name="T63" fmla="*/ 2147483647 h 323"/>
                <a:gd name="T64" fmla="*/ 2147483647 w 308"/>
                <a:gd name="T65" fmla="*/ 2147483647 h 323"/>
                <a:gd name="T66" fmla="*/ 2147483647 w 308"/>
                <a:gd name="T67" fmla="*/ 2147483647 h 323"/>
                <a:gd name="T68" fmla="*/ 2147483647 w 308"/>
                <a:gd name="T69" fmla="*/ 2147483647 h 323"/>
                <a:gd name="T70" fmla="*/ 2147483647 w 308"/>
                <a:gd name="T71" fmla="*/ 2147483647 h 323"/>
                <a:gd name="T72" fmla="*/ 2147483647 w 308"/>
                <a:gd name="T73" fmla="*/ 2147483647 h 323"/>
                <a:gd name="T74" fmla="*/ 2147483647 w 308"/>
                <a:gd name="T75" fmla="*/ 2147483647 h 323"/>
                <a:gd name="T76" fmla="*/ 2147483647 w 308"/>
                <a:gd name="T77" fmla="*/ 2147483647 h 323"/>
                <a:gd name="T78" fmla="*/ 2147483647 w 308"/>
                <a:gd name="T79" fmla="*/ 2147483647 h 323"/>
                <a:gd name="T80" fmla="*/ 2147483647 w 308"/>
                <a:gd name="T81" fmla="*/ 2147483647 h 323"/>
                <a:gd name="T82" fmla="*/ 2147483647 w 308"/>
                <a:gd name="T83" fmla="*/ 2147483647 h 323"/>
                <a:gd name="T84" fmla="*/ 2147483647 w 308"/>
                <a:gd name="T85" fmla="*/ 2147483647 h 323"/>
                <a:gd name="T86" fmla="*/ 2147483647 w 308"/>
                <a:gd name="T87" fmla="*/ 2147483647 h 323"/>
                <a:gd name="T88" fmla="*/ 2147483647 w 308"/>
                <a:gd name="T89" fmla="*/ 2147483647 h 323"/>
                <a:gd name="T90" fmla="*/ 2147483647 w 308"/>
                <a:gd name="T91" fmla="*/ 2147483647 h 323"/>
                <a:gd name="T92" fmla="*/ 2147483647 w 308"/>
                <a:gd name="T93" fmla="*/ 2147483647 h 323"/>
                <a:gd name="T94" fmla="*/ 2147483647 w 308"/>
                <a:gd name="T95" fmla="*/ 2147483647 h 323"/>
                <a:gd name="T96" fmla="*/ 2147483647 w 308"/>
                <a:gd name="T97" fmla="*/ 2147483647 h 323"/>
                <a:gd name="T98" fmla="*/ 2147483647 w 308"/>
                <a:gd name="T99" fmla="*/ 2147483647 h 323"/>
                <a:gd name="T100" fmla="*/ 2147483647 w 308"/>
                <a:gd name="T101" fmla="*/ 2147483647 h 323"/>
                <a:gd name="T102" fmla="*/ 2147483647 w 308"/>
                <a:gd name="T103" fmla="*/ 2147483647 h 323"/>
                <a:gd name="T104" fmla="*/ 2147483647 w 308"/>
                <a:gd name="T105" fmla="*/ 2147483647 h 323"/>
                <a:gd name="T106" fmla="*/ 2147483647 w 308"/>
                <a:gd name="T107" fmla="*/ 2147483647 h 323"/>
                <a:gd name="T108" fmla="*/ 2147483647 w 308"/>
                <a:gd name="T109" fmla="*/ 2147483647 h 323"/>
                <a:gd name="T110" fmla="*/ 2147483647 w 308"/>
                <a:gd name="T111" fmla="*/ 2147483647 h 323"/>
                <a:gd name="T112" fmla="*/ 2147483647 w 308"/>
                <a:gd name="T113" fmla="*/ 2147483647 h 323"/>
                <a:gd name="T114" fmla="*/ 2147483647 w 308"/>
                <a:gd name="T115" fmla="*/ 2147483647 h 323"/>
                <a:gd name="T116" fmla="*/ 2147483647 w 308"/>
                <a:gd name="T117" fmla="*/ 2147483647 h 323"/>
                <a:gd name="T118" fmla="*/ 2147483647 w 308"/>
                <a:gd name="T119" fmla="*/ 2147483647 h 323"/>
                <a:gd name="T120" fmla="*/ 2147483647 w 308"/>
                <a:gd name="T121" fmla="*/ 2147483647 h 323"/>
                <a:gd name="T122" fmla="*/ 2147483647 w 308"/>
                <a:gd name="T123" fmla="*/ 2147483647 h 323"/>
                <a:gd name="T124" fmla="*/ 2147483647 w 308"/>
                <a:gd name="T125" fmla="*/ 2147483647 h 323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308"/>
                <a:gd name="T190" fmla="*/ 0 h 323"/>
                <a:gd name="T191" fmla="*/ 308 w 308"/>
                <a:gd name="T192" fmla="*/ 323 h 323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308" h="323">
                  <a:moveTo>
                    <a:pt x="218" y="44"/>
                  </a:moveTo>
                  <a:lnTo>
                    <a:pt x="288" y="76"/>
                  </a:lnTo>
                  <a:lnTo>
                    <a:pt x="293" y="80"/>
                  </a:lnTo>
                  <a:lnTo>
                    <a:pt x="299" y="84"/>
                  </a:lnTo>
                  <a:lnTo>
                    <a:pt x="303" y="90"/>
                  </a:lnTo>
                  <a:lnTo>
                    <a:pt x="306" y="96"/>
                  </a:lnTo>
                  <a:lnTo>
                    <a:pt x="308" y="103"/>
                  </a:lnTo>
                  <a:lnTo>
                    <a:pt x="308" y="110"/>
                  </a:lnTo>
                  <a:lnTo>
                    <a:pt x="307" y="117"/>
                  </a:lnTo>
                  <a:lnTo>
                    <a:pt x="304" y="124"/>
                  </a:lnTo>
                  <a:lnTo>
                    <a:pt x="222" y="301"/>
                  </a:lnTo>
                  <a:lnTo>
                    <a:pt x="218" y="308"/>
                  </a:lnTo>
                  <a:lnTo>
                    <a:pt x="218" y="248"/>
                  </a:lnTo>
                  <a:lnTo>
                    <a:pt x="219" y="245"/>
                  </a:lnTo>
                  <a:lnTo>
                    <a:pt x="227" y="228"/>
                  </a:lnTo>
                  <a:lnTo>
                    <a:pt x="228" y="226"/>
                  </a:lnTo>
                  <a:lnTo>
                    <a:pt x="227" y="224"/>
                  </a:lnTo>
                  <a:lnTo>
                    <a:pt x="227" y="222"/>
                  </a:lnTo>
                  <a:lnTo>
                    <a:pt x="224" y="221"/>
                  </a:lnTo>
                  <a:lnTo>
                    <a:pt x="218" y="217"/>
                  </a:lnTo>
                  <a:lnTo>
                    <a:pt x="218" y="202"/>
                  </a:lnTo>
                  <a:lnTo>
                    <a:pt x="230" y="209"/>
                  </a:lnTo>
                  <a:lnTo>
                    <a:pt x="233" y="209"/>
                  </a:lnTo>
                  <a:lnTo>
                    <a:pt x="235" y="209"/>
                  </a:lnTo>
                  <a:lnTo>
                    <a:pt x="237" y="207"/>
                  </a:lnTo>
                  <a:lnTo>
                    <a:pt x="238" y="206"/>
                  </a:lnTo>
                  <a:lnTo>
                    <a:pt x="246" y="188"/>
                  </a:lnTo>
                  <a:lnTo>
                    <a:pt x="247" y="186"/>
                  </a:lnTo>
                  <a:lnTo>
                    <a:pt x="246" y="184"/>
                  </a:lnTo>
                  <a:lnTo>
                    <a:pt x="246" y="182"/>
                  </a:lnTo>
                  <a:lnTo>
                    <a:pt x="243" y="180"/>
                  </a:lnTo>
                  <a:lnTo>
                    <a:pt x="218" y="168"/>
                  </a:lnTo>
                  <a:lnTo>
                    <a:pt x="218" y="145"/>
                  </a:lnTo>
                  <a:lnTo>
                    <a:pt x="243" y="157"/>
                  </a:lnTo>
                  <a:lnTo>
                    <a:pt x="250" y="159"/>
                  </a:lnTo>
                  <a:lnTo>
                    <a:pt x="257" y="157"/>
                  </a:lnTo>
                  <a:lnTo>
                    <a:pt x="262" y="155"/>
                  </a:lnTo>
                  <a:lnTo>
                    <a:pt x="266" y="149"/>
                  </a:lnTo>
                  <a:lnTo>
                    <a:pt x="279" y="122"/>
                  </a:lnTo>
                  <a:lnTo>
                    <a:pt x="280" y="115"/>
                  </a:lnTo>
                  <a:lnTo>
                    <a:pt x="280" y="109"/>
                  </a:lnTo>
                  <a:lnTo>
                    <a:pt x="276" y="103"/>
                  </a:lnTo>
                  <a:lnTo>
                    <a:pt x="270" y="99"/>
                  </a:lnTo>
                  <a:lnTo>
                    <a:pt x="218" y="75"/>
                  </a:lnTo>
                  <a:lnTo>
                    <a:pt x="218" y="44"/>
                  </a:lnTo>
                  <a:close/>
                  <a:moveTo>
                    <a:pt x="180" y="26"/>
                  </a:moveTo>
                  <a:lnTo>
                    <a:pt x="218" y="44"/>
                  </a:lnTo>
                  <a:lnTo>
                    <a:pt x="218" y="75"/>
                  </a:lnTo>
                  <a:lnTo>
                    <a:pt x="180" y="57"/>
                  </a:lnTo>
                  <a:lnTo>
                    <a:pt x="180" y="26"/>
                  </a:lnTo>
                  <a:close/>
                  <a:moveTo>
                    <a:pt x="218" y="308"/>
                  </a:moveTo>
                  <a:lnTo>
                    <a:pt x="218" y="308"/>
                  </a:lnTo>
                  <a:lnTo>
                    <a:pt x="211" y="316"/>
                  </a:lnTo>
                  <a:lnTo>
                    <a:pt x="201" y="320"/>
                  </a:lnTo>
                  <a:lnTo>
                    <a:pt x="191" y="323"/>
                  </a:lnTo>
                  <a:lnTo>
                    <a:pt x="180" y="321"/>
                  </a:lnTo>
                  <a:lnTo>
                    <a:pt x="180" y="283"/>
                  </a:lnTo>
                  <a:lnTo>
                    <a:pt x="193" y="289"/>
                  </a:lnTo>
                  <a:lnTo>
                    <a:pt x="195" y="289"/>
                  </a:lnTo>
                  <a:lnTo>
                    <a:pt x="197" y="289"/>
                  </a:lnTo>
                  <a:lnTo>
                    <a:pt x="199" y="287"/>
                  </a:lnTo>
                  <a:lnTo>
                    <a:pt x="200" y="286"/>
                  </a:lnTo>
                  <a:lnTo>
                    <a:pt x="208" y="268"/>
                  </a:lnTo>
                  <a:lnTo>
                    <a:pt x="209" y="266"/>
                  </a:lnTo>
                  <a:lnTo>
                    <a:pt x="209" y="264"/>
                  </a:lnTo>
                  <a:lnTo>
                    <a:pt x="208" y="262"/>
                  </a:lnTo>
                  <a:lnTo>
                    <a:pt x="205" y="260"/>
                  </a:lnTo>
                  <a:lnTo>
                    <a:pt x="180" y="249"/>
                  </a:lnTo>
                  <a:lnTo>
                    <a:pt x="180" y="235"/>
                  </a:lnTo>
                  <a:lnTo>
                    <a:pt x="212" y="248"/>
                  </a:lnTo>
                  <a:lnTo>
                    <a:pt x="215" y="249"/>
                  </a:lnTo>
                  <a:lnTo>
                    <a:pt x="218" y="248"/>
                  </a:lnTo>
                  <a:lnTo>
                    <a:pt x="218" y="308"/>
                  </a:lnTo>
                  <a:close/>
                  <a:moveTo>
                    <a:pt x="218" y="145"/>
                  </a:moveTo>
                  <a:lnTo>
                    <a:pt x="218" y="168"/>
                  </a:lnTo>
                  <a:lnTo>
                    <a:pt x="205" y="163"/>
                  </a:lnTo>
                  <a:lnTo>
                    <a:pt x="203" y="161"/>
                  </a:lnTo>
                  <a:lnTo>
                    <a:pt x="201" y="163"/>
                  </a:lnTo>
                  <a:lnTo>
                    <a:pt x="199" y="164"/>
                  </a:lnTo>
                  <a:lnTo>
                    <a:pt x="197" y="165"/>
                  </a:lnTo>
                  <a:lnTo>
                    <a:pt x="189" y="183"/>
                  </a:lnTo>
                  <a:lnTo>
                    <a:pt x="189" y="184"/>
                  </a:lnTo>
                  <a:lnTo>
                    <a:pt x="189" y="187"/>
                  </a:lnTo>
                  <a:lnTo>
                    <a:pt x="191" y="190"/>
                  </a:lnTo>
                  <a:lnTo>
                    <a:pt x="192" y="191"/>
                  </a:lnTo>
                  <a:lnTo>
                    <a:pt x="218" y="202"/>
                  </a:lnTo>
                  <a:lnTo>
                    <a:pt x="218" y="217"/>
                  </a:lnTo>
                  <a:lnTo>
                    <a:pt x="186" y="202"/>
                  </a:lnTo>
                  <a:lnTo>
                    <a:pt x="184" y="202"/>
                  </a:lnTo>
                  <a:lnTo>
                    <a:pt x="180" y="203"/>
                  </a:lnTo>
                  <a:lnTo>
                    <a:pt x="180" y="170"/>
                  </a:lnTo>
                  <a:lnTo>
                    <a:pt x="185" y="160"/>
                  </a:lnTo>
                  <a:lnTo>
                    <a:pt x="185" y="157"/>
                  </a:lnTo>
                  <a:lnTo>
                    <a:pt x="185" y="155"/>
                  </a:lnTo>
                  <a:lnTo>
                    <a:pt x="184" y="153"/>
                  </a:lnTo>
                  <a:lnTo>
                    <a:pt x="182" y="152"/>
                  </a:lnTo>
                  <a:lnTo>
                    <a:pt x="180" y="151"/>
                  </a:lnTo>
                  <a:lnTo>
                    <a:pt x="180" y="128"/>
                  </a:lnTo>
                  <a:lnTo>
                    <a:pt x="218" y="145"/>
                  </a:lnTo>
                  <a:close/>
                  <a:moveTo>
                    <a:pt x="147" y="10"/>
                  </a:moveTo>
                  <a:lnTo>
                    <a:pt x="180" y="26"/>
                  </a:lnTo>
                  <a:lnTo>
                    <a:pt x="180" y="57"/>
                  </a:lnTo>
                  <a:lnTo>
                    <a:pt x="147" y="41"/>
                  </a:lnTo>
                  <a:lnTo>
                    <a:pt x="147" y="10"/>
                  </a:lnTo>
                  <a:close/>
                  <a:moveTo>
                    <a:pt x="180" y="321"/>
                  </a:moveTo>
                  <a:lnTo>
                    <a:pt x="180" y="321"/>
                  </a:lnTo>
                  <a:lnTo>
                    <a:pt x="174" y="318"/>
                  </a:lnTo>
                  <a:lnTo>
                    <a:pt x="147" y="306"/>
                  </a:lnTo>
                  <a:lnTo>
                    <a:pt x="147" y="240"/>
                  </a:lnTo>
                  <a:lnTo>
                    <a:pt x="149" y="237"/>
                  </a:lnTo>
                  <a:lnTo>
                    <a:pt x="147" y="235"/>
                  </a:lnTo>
                  <a:lnTo>
                    <a:pt x="147" y="218"/>
                  </a:lnTo>
                  <a:lnTo>
                    <a:pt x="150" y="220"/>
                  </a:lnTo>
                  <a:lnTo>
                    <a:pt x="153" y="221"/>
                  </a:lnTo>
                  <a:lnTo>
                    <a:pt x="155" y="220"/>
                  </a:lnTo>
                  <a:lnTo>
                    <a:pt x="157" y="218"/>
                  </a:lnTo>
                  <a:lnTo>
                    <a:pt x="158" y="217"/>
                  </a:lnTo>
                  <a:lnTo>
                    <a:pt x="166" y="199"/>
                  </a:lnTo>
                  <a:lnTo>
                    <a:pt x="166" y="198"/>
                  </a:lnTo>
                  <a:lnTo>
                    <a:pt x="166" y="195"/>
                  </a:lnTo>
                  <a:lnTo>
                    <a:pt x="165" y="193"/>
                  </a:lnTo>
                  <a:lnTo>
                    <a:pt x="163" y="191"/>
                  </a:lnTo>
                  <a:lnTo>
                    <a:pt x="147" y="184"/>
                  </a:lnTo>
                  <a:lnTo>
                    <a:pt x="147" y="170"/>
                  </a:lnTo>
                  <a:lnTo>
                    <a:pt x="169" y="180"/>
                  </a:lnTo>
                  <a:lnTo>
                    <a:pt x="172" y="180"/>
                  </a:lnTo>
                  <a:lnTo>
                    <a:pt x="173" y="180"/>
                  </a:lnTo>
                  <a:lnTo>
                    <a:pt x="176" y="179"/>
                  </a:lnTo>
                  <a:lnTo>
                    <a:pt x="177" y="176"/>
                  </a:lnTo>
                  <a:lnTo>
                    <a:pt x="180" y="170"/>
                  </a:lnTo>
                  <a:lnTo>
                    <a:pt x="180" y="203"/>
                  </a:lnTo>
                  <a:lnTo>
                    <a:pt x="178" y="206"/>
                  </a:lnTo>
                  <a:lnTo>
                    <a:pt x="170" y="222"/>
                  </a:lnTo>
                  <a:lnTo>
                    <a:pt x="170" y="225"/>
                  </a:lnTo>
                  <a:lnTo>
                    <a:pt x="170" y="228"/>
                  </a:lnTo>
                  <a:lnTo>
                    <a:pt x="172" y="229"/>
                  </a:lnTo>
                  <a:lnTo>
                    <a:pt x="173" y="230"/>
                  </a:lnTo>
                  <a:lnTo>
                    <a:pt x="180" y="235"/>
                  </a:lnTo>
                  <a:lnTo>
                    <a:pt x="180" y="249"/>
                  </a:lnTo>
                  <a:lnTo>
                    <a:pt x="168" y="243"/>
                  </a:lnTo>
                  <a:lnTo>
                    <a:pt x="166" y="243"/>
                  </a:lnTo>
                  <a:lnTo>
                    <a:pt x="163" y="243"/>
                  </a:lnTo>
                  <a:lnTo>
                    <a:pt x="162" y="244"/>
                  </a:lnTo>
                  <a:lnTo>
                    <a:pt x="161" y="245"/>
                  </a:lnTo>
                  <a:lnTo>
                    <a:pt x="151" y="263"/>
                  </a:lnTo>
                  <a:lnTo>
                    <a:pt x="151" y="266"/>
                  </a:lnTo>
                  <a:lnTo>
                    <a:pt x="151" y="267"/>
                  </a:lnTo>
                  <a:lnTo>
                    <a:pt x="153" y="270"/>
                  </a:lnTo>
                  <a:lnTo>
                    <a:pt x="155" y="271"/>
                  </a:lnTo>
                  <a:lnTo>
                    <a:pt x="180" y="283"/>
                  </a:lnTo>
                  <a:lnTo>
                    <a:pt x="180" y="321"/>
                  </a:lnTo>
                  <a:close/>
                  <a:moveTo>
                    <a:pt x="180" y="128"/>
                  </a:moveTo>
                  <a:lnTo>
                    <a:pt x="180" y="151"/>
                  </a:lnTo>
                  <a:lnTo>
                    <a:pt x="147" y="136"/>
                  </a:lnTo>
                  <a:lnTo>
                    <a:pt x="147" y="113"/>
                  </a:lnTo>
                  <a:lnTo>
                    <a:pt x="180" y="128"/>
                  </a:lnTo>
                  <a:close/>
                  <a:moveTo>
                    <a:pt x="135" y="4"/>
                  </a:moveTo>
                  <a:lnTo>
                    <a:pt x="147" y="10"/>
                  </a:lnTo>
                  <a:lnTo>
                    <a:pt x="147" y="41"/>
                  </a:lnTo>
                  <a:lnTo>
                    <a:pt x="128" y="33"/>
                  </a:lnTo>
                  <a:lnTo>
                    <a:pt x="124" y="31"/>
                  </a:lnTo>
                  <a:lnTo>
                    <a:pt x="119" y="31"/>
                  </a:lnTo>
                  <a:lnTo>
                    <a:pt x="119" y="0"/>
                  </a:lnTo>
                  <a:lnTo>
                    <a:pt x="127" y="2"/>
                  </a:lnTo>
                  <a:lnTo>
                    <a:pt x="135" y="4"/>
                  </a:lnTo>
                  <a:close/>
                  <a:moveTo>
                    <a:pt x="147" y="306"/>
                  </a:moveTo>
                  <a:lnTo>
                    <a:pt x="119" y="293"/>
                  </a:lnTo>
                  <a:lnTo>
                    <a:pt x="119" y="253"/>
                  </a:lnTo>
                  <a:lnTo>
                    <a:pt x="132" y="260"/>
                  </a:lnTo>
                  <a:lnTo>
                    <a:pt x="134" y="260"/>
                  </a:lnTo>
                  <a:lnTo>
                    <a:pt x="136" y="260"/>
                  </a:lnTo>
                  <a:lnTo>
                    <a:pt x="138" y="259"/>
                  </a:lnTo>
                  <a:lnTo>
                    <a:pt x="139" y="258"/>
                  </a:lnTo>
                  <a:lnTo>
                    <a:pt x="147" y="240"/>
                  </a:lnTo>
                  <a:lnTo>
                    <a:pt x="147" y="306"/>
                  </a:lnTo>
                  <a:close/>
                  <a:moveTo>
                    <a:pt x="147" y="113"/>
                  </a:moveTo>
                  <a:lnTo>
                    <a:pt x="147" y="136"/>
                  </a:lnTo>
                  <a:lnTo>
                    <a:pt x="144" y="134"/>
                  </a:lnTo>
                  <a:lnTo>
                    <a:pt x="142" y="133"/>
                  </a:lnTo>
                  <a:lnTo>
                    <a:pt x="139" y="134"/>
                  </a:lnTo>
                  <a:lnTo>
                    <a:pt x="138" y="134"/>
                  </a:lnTo>
                  <a:lnTo>
                    <a:pt x="136" y="137"/>
                  </a:lnTo>
                  <a:lnTo>
                    <a:pt x="128" y="155"/>
                  </a:lnTo>
                  <a:lnTo>
                    <a:pt x="128" y="156"/>
                  </a:lnTo>
                  <a:lnTo>
                    <a:pt x="128" y="159"/>
                  </a:lnTo>
                  <a:lnTo>
                    <a:pt x="130" y="160"/>
                  </a:lnTo>
                  <a:lnTo>
                    <a:pt x="131" y="161"/>
                  </a:lnTo>
                  <a:lnTo>
                    <a:pt x="147" y="170"/>
                  </a:lnTo>
                  <a:lnTo>
                    <a:pt x="147" y="184"/>
                  </a:lnTo>
                  <a:lnTo>
                    <a:pt x="126" y="174"/>
                  </a:lnTo>
                  <a:lnTo>
                    <a:pt x="121" y="174"/>
                  </a:lnTo>
                  <a:lnTo>
                    <a:pt x="119" y="175"/>
                  </a:lnTo>
                  <a:lnTo>
                    <a:pt x="119" y="141"/>
                  </a:lnTo>
                  <a:lnTo>
                    <a:pt x="124" y="130"/>
                  </a:lnTo>
                  <a:lnTo>
                    <a:pt x="124" y="129"/>
                  </a:lnTo>
                  <a:lnTo>
                    <a:pt x="124" y="126"/>
                  </a:lnTo>
                  <a:lnTo>
                    <a:pt x="123" y="125"/>
                  </a:lnTo>
                  <a:lnTo>
                    <a:pt x="121" y="124"/>
                  </a:lnTo>
                  <a:lnTo>
                    <a:pt x="119" y="122"/>
                  </a:lnTo>
                  <a:lnTo>
                    <a:pt x="119" y="99"/>
                  </a:lnTo>
                  <a:lnTo>
                    <a:pt x="147" y="113"/>
                  </a:lnTo>
                  <a:close/>
                  <a:moveTo>
                    <a:pt x="147" y="218"/>
                  </a:moveTo>
                  <a:lnTo>
                    <a:pt x="147" y="235"/>
                  </a:lnTo>
                  <a:lnTo>
                    <a:pt x="144" y="232"/>
                  </a:lnTo>
                  <a:lnTo>
                    <a:pt x="119" y="220"/>
                  </a:lnTo>
                  <a:lnTo>
                    <a:pt x="119" y="205"/>
                  </a:lnTo>
                  <a:lnTo>
                    <a:pt x="147" y="218"/>
                  </a:lnTo>
                  <a:close/>
                  <a:moveTo>
                    <a:pt x="119" y="293"/>
                  </a:moveTo>
                  <a:lnTo>
                    <a:pt x="98" y="283"/>
                  </a:lnTo>
                  <a:lnTo>
                    <a:pt x="98" y="244"/>
                  </a:lnTo>
                  <a:lnTo>
                    <a:pt x="119" y="253"/>
                  </a:lnTo>
                  <a:lnTo>
                    <a:pt x="119" y="293"/>
                  </a:lnTo>
                  <a:close/>
                  <a:moveTo>
                    <a:pt x="98" y="7"/>
                  </a:moveTo>
                  <a:lnTo>
                    <a:pt x="98" y="7"/>
                  </a:lnTo>
                  <a:lnTo>
                    <a:pt x="103" y="4"/>
                  </a:lnTo>
                  <a:lnTo>
                    <a:pt x="108" y="3"/>
                  </a:lnTo>
                  <a:lnTo>
                    <a:pt x="113" y="2"/>
                  </a:lnTo>
                  <a:lnTo>
                    <a:pt x="119" y="0"/>
                  </a:lnTo>
                  <a:lnTo>
                    <a:pt x="119" y="31"/>
                  </a:lnTo>
                  <a:lnTo>
                    <a:pt x="115" y="33"/>
                  </a:lnTo>
                  <a:lnTo>
                    <a:pt x="111" y="34"/>
                  </a:lnTo>
                  <a:lnTo>
                    <a:pt x="108" y="37"/>
                  </a:lnTo>
                  <a:lnTo>
                    <a:pt x="105" y="41"/>
                  </a:lnTo>
                  <a:lnTo>
                    <a:pt x="98" y="56"/>
                  </a:lnTo>
                  <a:lnTo>
                    <a:pt x="98" y="7"/>
                  </a:lnTo>
                  <a:close/>
                  <a:moveTo>
                    <a:pt x="119" y="99"/>
                  </a:moveTo>
                  <a:lnTo>
                    <a:pt x="119" y="122"/>
                  </a:lnTo>
                  <a:lnTo>
                    <a:pt x="98" y="113"/>
                  </a:lnTo>
                  <a:lnTo>
                    <a:pt x="98" y="90"/>
                  </a:lnTo>
                  <a:lnTo>
                    <a:pt x="101" y="91"/>
                  </a:lnTo>
                  <a:lnTo>
                    <a:pt x="119" y="99"/>
                  </a:lnTo>
                  <a:close/>
                  <a:moveTo>
                    <a:pt x="119" y="141"/>
                  </a:moveTo>
                  <a:lnTo>
                    <a:pt x="119" y="175"/>
                  </a:lnTo>
                  <a:lnTo>
                    <a:pt x="117" y="176"/>
                  </a:lnTo>
                  <a:lnTo>
                    <a:pt x="109" y="194"/>
                  </a:lnTo>
                  <a:lnTo>
                    <a:pt x="109" y="197"/>
                  </a:lnTo>
                  <a:lnTo>
                    <a:pt x="109" y="199"/>
                  </a:lnTo>
                  <a:lnTo>
                    <a:pt x="111" y="201"/>
                  </a:lnTo>
                  <a:lnTo>
                    <a:pt x="112" y="202"/>
                  </a:lnTo>
                  <a:lnTo>
                    <a:pt x="119" y="205"/>
                  </a:lnTo>
                  <a:lnTo>
                    <a:pt x="119" y="220"/>
                  </a:lnTo>
                  <a:lnTo>
                    <a:pt x="107" y="214"/>
                  </a:lnTo>
                  <a:lnTo>
                    <a:pt x="104" y="214"/>
                  </a:lnTo>
                  <a:lnTo>
                    <a:pt x="103" y="214"/>
                  </a:lnTo>
                  <a:lnTo>
                    <a:pt x="100" y="216"/>
                  </a:lnTo>
                  <a:lnTo>
                    <a:pt x="98" y="217"/>
                  </a:lnTo>
                  <a:lnTo>
                    <a:pt x="98" y="218"/>
                  </a:lnTo>
                  <a:lnTo>
                    <a:pt x="98" y="186"/>
                  </a:lnTo>
                  <a:lnTo>
                    <a:pt x="105" y="171"/>
                  </a:lnTo>
                  <a:lnTo>
                    <a:pt x="105" y="168"/>
                  </a:lnTo>
                  <a:lnTo>
                    <a:pt x="105" y="167"/>
                  </a:lnTo>
                  <a:lnTo>
                    <a:pt x="104" y="164"/>
                  </a:lnTo>
                  <a:lnTo>
                    <a:pt x="103" y="163"/>
                  </a:lnTo>
                  <a:lnTo>
                    <a:pt x="98" y="161"/>
                  </a:lnTo>
                  <a:lnTo>
                    <a:pt x="98" y="147"/>
                  </a:lnTo>
                  <a:lnTo>
                    <a:pt x="108" y="152"/>
                  </a:lnTo>
                  <a:lnTo>
                    <a:pt x="111" y="152"/>
                  </a:lnTo>
                  <a:lnTo>
                    <a:pt x="112" y="152"/>
                  </a:lnTo>
                  <a:lnTo>
                    <a:pt x="115" y="151"/>
                  </a:lnTo>
                  <a:lnTo>
                    <a:pt x="116" y="148"/>
                  </a:lnTo>
                  <a:lnTo>
                    <a:pt x="119" y="141"/>
                  </a:lnTo>
                  <a:close/>
                  <a:moveTo>
                    <a:pt x="98" y="283"/>
                  </a:moveTo>
                  <a:lnTo>
                    <a:pt x="86" y="278"/>
                  </a:lnTo>
                  <a:lnTo>
                    <a:pt x="86" y="212"/>
                  </a:lnTo>
                  <a:lnTo>
                    <a:pt x="86" y="209"/>
                  </a:lnTo>
                  <a:lnTo>
                    <a:pt x="86" y="206"/>
                  </a:lnTo>
                  <a:lnTo>
                    <a:pt x="86" y="190"/>
                  </a:lnTo>
                  <a:lnTo>
                    <a:pt x="89" y="191"/>
                  </a:lnTo>
                  <a:lnTo>
                    <a:pt x="92" y="191"/>
                  </a:lnTo>
                  <a:lnTo>
                    <a:pt x="93" y="191"/>
                  </a:lnTo>
                  <a:lnTo>
                    <a:pt x="96" y="190"/>
                  </a:lnTo>
                  <a:lnTo>
                    <a:pt x="97" y="188"/>
                  </a:lnTo>
                  <a:lnTo>
                    <a:pt x="98" y="186"/>
                  </a:lnTo>
                  <a:lnTo>
                    <a:pt x="98" y="218"/>
                  </a:lnTo>
                  <a:lnTo>
                    <a:pt x="90" y="235"/>
                  </a:lnTo>
                  <a:lnTo>
                    <a:pt x="90" y="237"/>
                  </a:lnTo>
                  <a:lnTo>
                    <a:pt x="90" y="239"/>
                  </a:lnTo>
                  <a:lnTo>
                    <a:pt x="92" y="241"/>
                  </a:lnTo>
                  <a:lnTo>
                    <a:pt x="93" y="243"/>
                  </a:lnTo>
                  <a:lnTo>
                    <a:pt x="98" y="244"/>
                  </a:lnTo>
                  <a:lnTo>
                    <a:pt x="98" y="283"/>
                  </a:lnTo>
                  <a:close/>
                  <a:moveTo>
                    <a:pt x="86" y="22"/>
                  </a:moveTo>
                  <a:lnTo>
                    <a:pt x="86" y="22"/>
                  </a:lnTo>
                  <a:lnTo>
                    <a:pt x="92" y="14"/>
                  </a:lnTo>
                  <a:lnTo>
                    <a:pt x="98" y="7"/>
                  </a:lnTo>
                  <a:lnTo>
                    <a:pt x="98" y="56"/>
                  </a:lnTo>
                  <a:lnTo>
                    <a:pt x="93" y="68"/>
                  </a:lnTo>
                  <a:lnTo>
                    <a:pt x="92" y="73"/>
                  </a:lnTo>
                  <a:lnTo>
                    <a:pt x="92" y="79"/>
                  </a:lnTo>
                  <a:lnTo>
                    <a:pt x="94" y="84"/>
                  </a:lnTo>
                  <a:lnTo>
                    <a:pt x="98" y="90"/>
                  </a:lnTo>
                  <a:lnTo>
                    <a:pt x="98" y="113"/>
                  </a:lnTo>
                  <a:lnTo>
                    <a:pt x="86" y="107"/>
                  </a:lnTo>
                  <a:lnTo>
                    <a:pt x="86" y="22"/>
                  </a:lnTo>
                  <a:close/>
                  <a:moveTo>
                    <a:pt x="98" y="147"/>
                  </a:moveTo>
                  <a:lnTo>
                    <a:pt x="98" y="161"/>
                  </a:lnTo>
                  <a:lnTo>
                    <a:pt x="86" y="156"/>
                  </a:lnTo>
                  <a:lnTo>
                    <a:pt x="86" y="141"/>
                  </a:lnTo>
                  <a:lnTo>
                    <a:pt x="98" y="147"/>
                  </a:lnTo>
                  <a:close/>
                  <a:moveTo>
                    <a:pt x="86" y="278"/>
                  </a:moveTo>
                  <a:lnTo>
                    <a:pt x="58" y="264"/>
                  </a:lnTo>
                  <a:lnTo>
                    <a:pt x="58" y="225"/>
                  </a:lnTo>
                  <a:lnTo>
                    <a:pt x="70" y="232"/>
                  </a:lnTo>
                  <a:lnTo>
                    <a:pt x="73" y="232"/>
                  </a:lnTo>
                  <a:lnTo>
                    <a:pt x="75" y="232"/>
                  </a:lnTo>
                  <a:lnTo>
                    <a:pt x="77" y="230"/>
                  </a:lnTo>
                  <a:lnTo>
                    <a:pt x="78" y="229"/>
                  </a:lnTo>
                  <a:lnTo>
                    <a:pt x="86" y="212"/>
                  </a:lnTo>
                  <a:lnTo>
                    <a:pt x="86" y="278"/>
                  </a:lnTo>
                  <a:close/>
                  <a:moveTo>
                    <a:pt x="58" y="83"/>
                  </a:moveTo>
                  <a:lnTo>
                    <a:pt x="86" y="22"/>
                  </a:lnTo>
                  <a:lnTo>
                    <a:pt x="86" y="107"/>
                  </a:lnTo>
                  <a:lnTo>
                    <a:pt x="82" y="106"/>
                  </a:lnTo>
                  <a:lnTo>
                    <a:pt x="81" y="105"/>
                  </a:lnTo>
                  <a:lnTo>
                    <a:pt x="78" y="105"/>
                  </a:lnTo>
                  <a:lnTo>
                    <a:pt x="77" y="106"/>
                  </a:lnTo>
                  <a:lnTo>
                    <a:pt x="75" y="109"/>
                  </a:lnTo>
                  <a:lnTo>
                    <a:pt x="67" y="126"/>
                  </a:lnTo>
                  <a:lnTo>
                    <a:pt x="66" y="128"/>
                  </a:lnTo>
                  <a:lnTo>
                    <a:pt x="67" y="130"/>
                  </a:lnTo>
                  <a:lnTo>
                    <a:pt x="67" y="132"/>
                  </a:lnTo>
                  <a:lnTo>
                    <a:pt x="70" y="133"/>
                  </a:lnTo>
                  <a:lnTo>
                    <a:pt x="86" y="141"/>
                  </a:lnTo>
                  <a:lnTo>
                    <a:pt x="86" y="156"/>
                  </a:lnTo>
                  <a:lnTo>
                    <a:pt x="65" y="145"/>
                  </a:lnTo>
                  <a:lnTo>
                    <a:pt x="61" y="145"/>
                  </a:lnTo>
                  <a:lnTo>
                    <a:pt x="58" y="147"/>
                  </a:lnTo>
                  <a:lnTo>
                    <a:pt x="58" y="83"/>
                  </a:lnTo>
                  <a:close/>
                  <a:moveTo>
                    <a:pt x="86" y="190"/>
                  </a:moveTo>
                  <a:lnTo>
                    <a:pt x="86" y="206"/>
                  </a:lnTo>
                  <a:lnTo>
                    <a:pt x="84" y="203"/>
                  </a:lnTo>
                  <a:lnTo>
                    <a:pt x="58" y="191"/>
                  </a:lnTo>
                  <a:lnTo>
                    <a:pt x="58" y="176"/>
                  </a:lnTo>
                  <a:lnTo>
                    <a:pt x="86" y="190"/>
                  </a:lnTo>
                  <a:close/>
                  <a:moveTo>
                    <a:pt x="58" y="264"/>
                  </a:moveTo>
                  <a:lnTo>
                    <a:pt x="21" y="247"/>
                  </a:lnTo>
                  <a:lnTo>
                    <a:pt x="14" y="243"/>
                  </a:lnTo>
                  <a:lnTo>
                    <a:pt x="9" y="239"/>
                  </a:lnTo>
                  <a:lnTo>
                    <a:pt x="5" y="233"/>
                  </a:lnTo>
                  <a:lnTo>
                    <a:pt x="2" y="226"/>
                  </a:lnTo>
                  <a:lnTo>
                    <a:pt x="1" y="220"/>
                  </a:lnTo>
                  <a:lnTo>
                    <a:pt x="0" y="213"/>
                  </a:lnTo>
                  <a:lnTo>
                    <a:pt x="1" y="206"/>
                  </a:lnTo>
                  <a:lnTo>
                    <a:pt x="4" y="199"/>
                  </a:lnTo>
                  <a:lnTo>
                    <a:pt x="58" y="83"/>
                  </a:lnTo>
                  <a:lnTo>
                    <a:pt x="58" y="147"/>
                  </a:lnTo>
                  <a:lnTo>
                    <a:pt x="56" y="148"/>
                  </a:lnTo>
                  <a:lnTo>
                    <a:pt x="48" y="165"/>
                  </a:lnTo>
                  <a:lnTo>
                    <a:pt x="48" y="168"/>
                  </a:lnTo>
                  <a:lnTo>
                    <a:pt x="48" y="170"/>
                  </a:lnTo>
                  <a:lnTo>
                    <a:pt x="50" y="172"/>
                  </a:lnTo>
                  <a:lnTo>
                    <a:pt x="51" y="174"/>
                  </a:lnTo>
                  <a:lnTo>
                    <a:pt x="58" y="176"/>
                  </a:lnTo>
                  <a:lnTo>
                    <a:pt x="58" y="191"/>
                  </a:lnTo>
                  <a:lnTo>
                    <a:pt x="46" y="186"/>
                  </a:lnTo>
                  <a:lnTo>
                    <a:pt x="43" y="184"/>
                  </a:lnTo>
                  <a:lnTo>
                    <a:pt x="42" y="186"/>
                  </a:lnTo>
                  <a:lnTo>
                    <a:pt x="39" y="187"/>
                  </a:lnTo>
                  <a:lnTo>
                    <a:pt x="38" y="188"/>
                  </a:lnTo>
                  <a:lnTo>
                    <a:pt x="29" y="206"/>
                  </a:lnTo>
                  <a:lnTo>
                    <a:pt x="29" y="207"/>
                  </a:lnTo>
                  <a:lnTo>
                    <a:pt x="29" y="210"/>
                  </a:lnTo>
                  <a:lnTo>
                    <a:pt x="31" y="212"/>
                  </a:lnTo>
                  <a:lnTo>
                    <a:pt x="32" y="213"/>
                  </a:lnTo>
                  <a:lnTo>
                    <a:pt x="58" y="225"/>
                  </a:lnTo>
                  <a:lnTo>
                    <a:pt x="58" y="264"/>
                  </a:lnTo>
                  <a:close/>
                </a:path>
              </a:pathLst>
            </a:custGeom>
            <a:solidFill>
              <a:schemeClr val="bg1">
                <a:alpha val="7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grpSp>
          <p:nvGrpSpPr>
            <p:cNvPr id="38" name="组合 212"/>
            <p:cNvGrpSpPr>
              <a:grpSpLocks/>
            </p:cNvGrpSpPr>
            <p:nvPr/>
          </p:nvGrpSpPr>
          <p:grpSpPr bwMode="auto">
            <a:xfrm>
              <a:off x="3709254" y="1305962"/>
              <a:ext cx="405808" cy="435801"/>
              <a:chOff x="0" y="0"/>
              <a:chExt cx="619125" cy="650875"/>
            </a:xfrm>
            <a:solidFill>
              <a:schemeClr val="bg1">
                <a:alpha val="70000"/>
              </a:schemeClr>
            </a:solidFill>
          </p:grpSpPr>
          <p:sp>
            <p:nvSpPr>
              <p:cNvPr id="71" name="Rectangle 155"/>
              <p:cNvSpPr>
                <a:spLocks noChangeArrowheads="1"/>
              </p:cNvSpPr>
              <p:nvPr/>
            </p:nvSpPr>
            <p:spPr bwMode="auto">
              <a:xfrm>
                <a:off x="0" y="617537"/>
                <a:ext cx="619125" cy="33338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zh-CN">
                  <a:solidFill>
                    <a:srgbClr val="000000"/>
                  </a:solidFill>
                  <a:latin typeface="Impact" pitchFamily="34" charset="0"/>
                  <a:ea typeface="微软雅黑" pitchFamily="34" charset="-122"/>
                  <a:sym typeface="Impact" pitchFamily="34" charset="0"/>
                </a:endParaRPr>
              </a:p>
            </p:txBody>
          </p:sp>
          <p:sp>
            <p:nvSpPr>
              <p:cNvPr id="72" name="Rectangle 156"/>
              <p:cNvSpPr>
                <a:spLocks noChangeArrowheads="1"/>
              </p:cNvSpPr>
              <p:nvPr/>
            </p:nvSpPr>
            <p:spPr bwMode="auto">
              <a:xfrm>
                <a:off x="25400" y="555625"/>
                <a:ext cx="568325" cy="33338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zh-CN">
                  <a:solidFill>
                    <a:srgbClr val="000000"/>
                  </a:solidFill>
                  <a:latin typeface="Impact" pitchFamily="34" charset="0"/>
                  <a:ea typeface="微软雅黑" pitchFamily="34" charset="-122"/>
                  <a:sym typeface="Impact" pitchFamily="34" charset="0"/>
                </a:endParaRPr>
              </a:p>
            </p:txBody>
          </p:sp>
          <p:sp>
            <p:nvSpPr>
              <p:cNvPr id="73" name="Rectangle 157"/>
              <p:cNvSpPr>
                <a:spLocks noChangeArrowheads="1"/>
              </p:cNvSpPr>
              <p:nvPr/>
            </p:nvSpPr>
            <p:spPr bwMode="auto">
              <a:xfrm>
                <a:off x="249237" y="492125"/>
                <a:ext cx="120650" cy="3175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zh-CN">
                  <a:solidFill>
                    <a:srgbClr val="000000"/>
                  </a:solidFill>
                  <a:latin typeface="Impact" pitchFamily="34" charset="0"/>
                  <a:ea typeface="微软雅黑" pitchFamily="34" charset="-122"/>
                  <a:sym typeface="Impact" pitchFamily="34" charset="0"/>
                </a:endParaRPr>
              </a:p>
            </p:txBody>
          </p:sp>
          <p:sp>
            <p:nvSpPr>
              <p:cNvPr id="74" name="Rectangle 158"/>
              <p:cNvSpPr>
                <a:spLocks noChangeArrowheads="1"/>
              </p:cNvSpPr>
              <p:nvPr/>
            </p:nvSpPr>
            <p:spPr bwMode="auto">
              <a:xfrm>
                <a:off x="271462" y="261937"/>
                <a:ext cx="77788" cy="250825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zh-CN">
                  <a:solidFill>
                    <a:srgbClr val="000000"/>
                  </a:solidFill>
                  <a:latin typeface="Impact" pitchFamily="34" charset="0"/>
                  <a:ea typeface="微软雅黑" pitchFamily="34" charset="-122"/>
                  <a:sym typeface="Impact" pitchFamily="34" charset="0"/>
                </a:endParaRPr>
              </a:p>
            </p:txBody>
          </p:sp>
          <p:sp>
            <p:nvSpPr>
              <p:cNvPr id="75" name="Rectangle 159"/>
              <p:cNvSpPr>
                <a:spLocks noChangeArrowheads="1"/>
              </p:cNvSpPr>
              <p:nvPr/>
            </p:nvSpPr>
            <p:spPr bwMode="auto">
              <a:xfrm>
                <a:off x="249237" y="249237"/>
                <a:ext cx="120650" cy="3175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zh-CN">
                  <a:solidFill>
                    <a:srgbClr val="000000"/>
                  </a:solidFill>
                  <a:latin typeface="Impact" pitchFamily="34" charset="0"/>
                  <a:ea typeface="微软雅黑" pitchFamily="34" charset="-122"/>
                  <a:sym typeface="Impact" pitchFamily="34" charset="0"/>
                </a:endParaRPr>
              </a:p>
            </p:txBody>
          </p:sp>
          <p:sp>
            <p:nvSpPr>
              <p:cNvPr id="76" name="Rectangle 160"/>
              <p:cNvSpPr>
                <a:spLocks noChangeArrowheads="1"/>
              </p:cNvSpPr>
              <p:nvPr/>
            </p:nvSpPr>
            <p:spPr bwMode="auto">
              <a:xfrm>
                <a:off x="69850" y="492125"/>
                <a:ext cx="119063" cy="3175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zh-CN">
                  <a:solidFill>
                    <a:srgbClr val="000000"/>
                  </a:solidFill>
                  <a:latin typeface="Impact" pitchFamily="34" charset="0"/>
                  <a:ea typeface="微软雅黑" pitchFamily="34" charset="-122"/>
                  <a:sym typeface="Impact" pitchFamily="34" charset="0"/>
                </a:endParaRPr>
              </a:p>
            </p:txBody>
          </p:sp>
          <p:sp>
            <p:nvSpPr>
              <p:cNvPr id="77" name="Rectangle 161"/>
              <p:cNvSpPr>
                <a:spLocks noChangeArrowheads="1"/>
              </p:cNvSpPr>
              <p:nvPr/>
            </p:nvSpPr>
            <p:spPr bwMode="auto">
              <a:xfrm>
                <a:off x="90487" y="261937"/>
                <a:ext cx="77788" cy="250825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zh-CN">
                  <a:solidFill>
                    <a:srgbClr val="000000"/>
                  </a:solidFill>
                  <a:latin typeface="Impact" pitchFamily="34" charset="0"/>
                  <a:ea typeface="微软雅黑" pitchFamily="34" charset="-122"/>
                  <a:sym typeface="Impact" pitchFamily="34" charset="0"/>
                </a:endParaRPr>
              </a:p>
            </p:txBody>
          </p:sp>
          <p:sp>
            <p:nvSpPr>
              <p:cNvPr id="78" name="Rectangle 162"/>
              <p:cNvSpPr>
                <a:spLocks noChangeArrowheads="1"/>
              </p:cNvSpPr>
              <p:nvPr/>
            </p:nvSpPr>
            <p:spPr bwMode="auto">
              <a:xfrm>
                <a:off x="69850" y="249237"/>
                <a:ext cx="119063" cy="3175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zh-CN">
                  <a:solidFill>
                    <a:srgbClr val="000000"/>
                  </a:solidFill>
                  <a:latin typeface="Impact" pitchFamily="34" charset="0"/>
                  <a:ea typeface="微软雅黑" pitchFamily="34" charset="-122"/>
                  <a:sym typeface="Impact" pitchFamily="34" charset="0"/>
                </a:endParaRPr>
              </a:p>
            </p:txBody>
          </p:sp>
          <p:sp>
            <p:nvSpPr>
              <p:cNvPr id="79" name="Rectangle 163"/>
              <p:cNvSpPr>
                <a:spLocks noChangeArrowheads="1"/>
              </p:cNvSpPr>
              <p:nvPr/>
            </p:nvSpPr>
            <p:spPr bwMode="auto">
              <a:xfrm>
                <a:off x="430212" y="492125"/>
                <a:ext cx="120650" cy="3175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zh-CN">
                  <a:solidFill>
                    <a:srgbClr val="000000"/>
                  </a:solidFill>
                  <a:latin typeface="Impact" pitchFamily="34" charset="0"/>
                  <a:ea typeface="微软雅黑" pitchFamily="34" charset="-122"/>
                  <a:sym typeface="Impact" pitchFamily="34" charset="0"/>
                </a:endParaRPr>
              </a:p>
            </p:txBody>
          </p:sp>
          <p:sp>
            <p:nvSpPr>
              <p:cNvPr id="80" name="Rectangle 164"/>
              <p:cNvSpPr>
                <a:spLocks noChangeArrowheads="1"/>
              </p:cNvSpPr>
              <p:nvPr/>
            </p:nvSpPr>
            <p:spPr bwMode="auto">
              <a:xfrm>
                <a:off x="452437" y="261937"/>
                <a:ext cx="76200" cy="250825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zh-CN">
                  <a:solidFill>
                    <a:srgbClr val="000000"/>
                  </a:solidFill>
                  <a:latin typeface="Impact" pitchFamily="34" charset="0"/>
                  <a:ea typeface="微软雅黑" pitchFamily="34" charset="-122"/>
                  <a:sym typeface="Impact" pitchFamily="34" charset="0"/>
                </a:endParaRPr>
              </a:p>
            </p:txBody>
          </p:sp>
          <p:sp>
            <p:nvSpPr>
              <p:cNvPr id="81" name="Rectangle 165"/>
              <p:cNvSpPr>
                <a:spLocks noChangeArrowheads="1"/>
              </p:cNvSpPr>
              <p:nvPr/>
            </p:nvSpPr>
            <p:spPr bwMode="auto">
              <a:xfrm>
                <a:off x="430212" y="249237"/>
                <a:ext cx="120650" cy="3175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zh-CN">
                  <a:solidFill>
                    <a:srgbClr val="000000"/>
                  </a:solidFill>
                  <a:latin typeface="Impact" pitchFamily="34" charset="0"/>
                  <a:ea typeface="微软雅黑" pitchFamily="34" charset="-122"/>
                  <a:sym typeface="Impact" pitchFamily="34" charset="0"/>
                </a:endParaRPr>
              </a:p>
            </p:txBody>
          </p:sp>
          <p:sp>
            <p:nvSpPr>
              <p:cNvPr id="82" name="Rectangle 166"/>
              <p:cNvSpPr>
                <a:spLocks noChangeArrowheads="1"/>
              </p:cNvSpPr>
              <p:nvPr/>
            </p:nvSpPr>
            <p:spPr bwMode="auto">
              <a:xfrm>
                <a:off x="25400" y="179387"/>
                <a:ext cx="568325" cy="33338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zh-CN">
                  <a:solidFill>
                    <a:srgbClr val="000000"/>
                  </a:solidFill>
                  <a:latin typeface="Impact" pitchFamily="34" charset="0"/>
                  <a:ea typeface="微软雅黑" pitchFamily="34" charset="-122"/>
                  <a:sym typeface="Impact" pitchFamily="34" charset="0"/>
                </a:endParaRPr>
              </a:p>
            </p:txBody>
          </p:sp>
          <p:sp>
            <p:nvSpPr>
              <p:cNvPr id="83" name="Freeform 167"/>
              <p:cNvSpPr>
                <a:spLocks noChangeArrowheads="1"/>
              </p:cNvSpPr>
              <p:nvPr/>
            </p:nvSpPr>
            <p:spPr bwMode="auto">
              <a:xfrm>
                <a:off x="25400" y="0"/>
                <a:ext cx="568325" cy="179388"/>
              </a:xfrm>
              <a:custGeom>
                <a:avLst/>
                <a:gdLst>
                  <a:gd name="T0" fmla="*/ 179 w 358"/>
                  <a:gd name="T1" fmla="*/ 0 h 113"/>
                  <a:gd name="T2" fmla="*/ 0 w 358"/>
                  <a:gd name="T3" fmla="*/ 113 h 113"/>
                  <a:gd name="T4" fmla="*/ 358 w 358"/>
                  <a:gd name="T5" fmla="*/ 113 h 113"/>
                  <a:gd name="T6" fmla="*/ 179 w 358"/>
                  <a:gd name="T7" fmla="*/ 0 h 1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58"/>
                  <a:gd name="T13" fmla="*/ 0 h 113"/>
                  <a:gd name="T14" fmla="*/ 358 w 358"/>
                  <a:gd name="T15" fmla="*/ 113 h 1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58" h="113">
                    <a:moveTo>
                      <a:pt x="179" y="0"/>
                    </a:moveTo>
                    <a:lnTo>
                      <a:pt x="0" y="113"/>
                    </a:lnTo>
                    <a:lnTo>
                      <a:pt x="358" y="113"/>
                    </a:lnTo>
                    <a:lnTo>
                      <a:pt x="179" y="0"/>
                    </a:lnTo>
                    <a:close/>
                  </a:path>
                </a:pathLst>
              </a:cu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zh-CN">
                  <a:solidFill>
                    <a:srgbClr val="000000"/>
                  </a:solidFill>
                  <a:latin typeface="Impact" pitchFamily="34" charset="0"/>
                  <a:ea typeface="微软雅黑" pitchFamily="34" charset="-122"/>
                  <a:sym typeface="Impact" pitchFamily="34" charset="0"/>
                </a:endParaRPr>
              </a:p>
            </p:txBody>
          </p:sp>
        </p:grpSp>
        <p:sp>
          <p:nvSpPr>
            <p:cNvPr id="39" name="Freeform 168"/>
            <p:cNvSpPr>
              <a:spLocks noEditPoints="1" noChangeArrowheads="1"/>
            </p:cNvSpPr>
            <p:nvPr/>
          </p:nvSpPr>
          <p:spPr bwMode="auto">
            <a:xfrm>
              <a:off x="4604112" y="1414380"/>
              <a:ext cx="518185" cy="345449"/>
            </a:xfrm>
            <a:custGeom>
              <a:avLst/>
              <a:gdLst>
                <a:gd name="T0" fmla="*/ 2147483647 w 497"/>
                <a:gd name="T1" fmla="*/ 0 h 325"/>
                <a:gd name="T2" fmla="*/ 2147483647 w 497"/>
                <a:gd name="T3" fmla="*/ 2147483647 h 325"/>
                <a:gd name="T4" fmla="*/ 2147483647 w 497"/>
                <a:gd name="T5" fmla="*/ 2147483647 h 325"/>
                <a:gd name="T6" fmla="*/ 2147483647 w 497"/>
                <a:gd name="T7" fmla="*/ 2147483647 h 325"/>
                <a:gd name="T8" fmla="*/ 2147483647 w 497"/>
                <a:gd name="T9" fmla="*/ 2147483647 h 325"/>
                <a:gd name="T10" fmla="*/ 2147483647 w 497"/>
                <a:gd name="T11" fmla="*/ 2147483647 h 325"/>
                <a:gd name="T12" fmla="*/ 2147483647 w 497"/>
                <a:gd name="T13" fmla="*/ 2147483647 h 325"/>
                <a:gd name="T14" fmla="*/ 2147483647 w 497"/>
                <a:gd name="T15" fmla="*/ 2147483647 h 325"/>
                <a:gd name="T16" fmla="*/ 2147483647 w 497"/>
                <a:gd name="T17" fmla="*/ 2147483647 h 325"/>
                <a:gd name="T18" fmla="*/ 2147483647 w 497"/>
                <a:gd name="T19" fmla="*/ 2147483647 h 325"/>
                <a:gd name="T20" fmla="*/ 2147483647 w 497"/>
                <a:gd name="T21" fmla="*/ 2147483647 h 325"/>
                <a:gd name="T22" fmla="*/ 2147483647 w 497"/>
                <a:gd name="T23" fmla="*/ 2147483647 h 325"/>
                <a:gd name="T24" fmla="*/ 2147483647 w 497"/>
                <a:gd name="T25" fmla="*/ 2147483647 h 325"/>
                <a:gd name="T26" fmla="*/ 2147483647 w 497"/>
                <a:gd name="T27" fmla="*/ 2147483647 h 325"/>
                <a:gd name="T28" fmla="*/ 2147483647 w 497"/>
                <a:gd name="T29" fmla="*/ 2147483647 h 325"/>
                <a:gd name="T30" fmla="*/ 2147483647 w 497"/>
                <a:gd name="T31" fmla="*/ 2147483647 h 325"/>
                <a:gd name="T32" fmla="*/ 2147483647 w 497"/>
                <a:gd name="T33" fmla="*/ 2147483647 h 325"/>
                <a:gd name="T34" fmla="*/ 2147483647 w 497"/>
                <a:gd name="T35" fmla="*/ 2147483647 h 325"/>
                <a:gd name="T36" fmla="*/ 2147483647 w 497"/>
                <a:gd name="T37" fmla="*/ 2147483647 h 325"/>
                <a:gd name="T38" fmla="*/ 2147483647 w 497"/>
                <a:gd name="T39" fmla="*/ 2147483647 h 325"/>
                <a:gd name="T40" fmla="*/ 2147483647 w 497"/>
                <a:gd name="T41" fmla="*/ 2147483647 h 325"/>
                <a:gd name="T42" fmla="*/ 2147483647 w 497"/>
                <a:gd name="T43" fmla="*/ 2147483647 h 325"/>
                <a:gd name="T44" fmla="*/ 2147483647 w 497"/>
                <a:gd name="T45" fmla="*/ 2147483647 h 325"/>
                <a:gd name="T46" fmla="*/ 2147483647 w 497"/>
                <a:gd name="T47" fmla="*/ 2147483647 h 325"/>
                <a:gd name="T48" fmla="*/ 2147483647 w 497"/>
                <a:gd name="T49" fmla="*/ 2147483647 h 325"/>
                <a:gd name="T50" fmla="*/ 2147483647 w 497"/>
                <a:gd name="T51" fmla="*/ 2147483647 h 325"/>
                <a:gd name="T52" fmla="*/ 2147483647 w 497"/>
                <a:gd name="T53" fmla="*/ 2147483647 h 325"/>
                <a:gd name="T54" fmla="*/ 2147483647 w 497"/>
                <a:gd name="T55" fmla="*/ 2147483647 h 325"/>
                <a:gd name="T56" fmla="*/ 2147483647 w 497"/>
                <a:gd name="T57" fmla="*/ 2147483647 h 325"/>
                <a:gd name="T58" fmla="*/ 2147483647 w 497"/>
                <a:gd name="T59" fmla="*/ 2147483647 h 325"/>
                <a:gd name="T60" fmla="*/ 2147483647 w 497"/>
                <a:gd name="T61" fmla="*/ 0 h 325"/>
                <a:gd name="T62" fmla="*/ 2147483647 w 497"/>
                <a:gd name="T63" fmla="*/ 2147483647 h 325"/>
                <a:gd name="T64" fmla="*/ 0 w 497"/>
                <a:gd name="T65" fmla="*/ 2147483647 h 325"/>
                <a:gd name="T66" fmla="*/ 2147483647 w 497"/>
                <a:gd name="T67" fmla="*/ 2147483647 h 325"/>
                <a:gd name="T68" fmla="*/ 2147483647 w 497"/>
                <a:gd name="T69" fmla="*/ 2147483647 h 325"/>
                <a:gd name="T70" fmla="*/ 2147483647 w 497"/>
                <a:gd name="T71" fmla="*/ 2147483647 h 325"/>
                <a:gd name="T72" fmla="*/ 2147483647 w 497"/>
                <a:gd name="T73" fmla="*/ 2147483647 h 325"/>
                <a:gd name="T74" fmla="*/ 2147483647 w 497"/>
                <a:gd name="T75" fmla="*/ 2147483647 h 325"/>
                <a:gd name="T76" fmla="*/ 2147483647 w 497"/>
                <a:gd name="T77" fmla="*/ 2147483647 h 325"/>
                <a:gd name="T78" fmla="*/ 2147483647 w 497"/>
                <a:gd name="T79" fmla="*/ 2147483647 h 325"/>
                <a:gd name="T80" fmla="*/ 2147483647 w 497"/>
                <a:gd name="T81" fmla="*/ 2147483647 h 325"/>
                <a:gd name="T82" fmla="*/ 2147483647 w 497"/>
                <a:gd name="T83" fmla="*/ 2147483647 h 325"/>
                <a:gd name="T84" fmla="*/ 2147483647 w 497"/>
                <a:gd name="T85" fmla="*/ 2147483647 h 325"/>
                <a:gd name="T86" fmla="*/ 2147483647 w 497"/>
                <a:gd name="T87" fmla="*/ 2147483647 h 325"/>
                <a:gd name="T88" fmla="*/ 2147483647 w 497"/>
                <a:gd name="T89" fmla="*/ 2147483647 h 325"/>
                <a:gd name="T90" fmla="*/ 2147483647 w 497"/>
                <a:gd name="T91" fmla="*/ 2147483647 h 325"/>
                <a:gd name="T92" fmla="*/ 2147483647 w 497"/>
                <a:gd name="T93" fmla="*/ 2147483647 h 325"/>
                <a:gd name="T94" fmla="*/ 2147483647 w 497"/>
                <a:gd name="T95" fmla="*/ 2147483647 h 325"/>
                <a:gd name="T96" fmla="*/ 2147483647 w 497"/>
                <a:gd name="T97" fmla="*/ 2147483647 h 325"/>
                <a:gd name="T98" fmla="*/ 2147483647 w 497"/>
                <a:gd name="T99" fmla="*/ 2147483647 h 325"/>
                <a:gd name="T100" fmla="*/ 2147483647 w 497"/>
                <a:gd name="T101" fmla="*/ 2147483647 h 325"/>
                <a:gd name="T102" fmla="*/ 2147483647 w 497"/>
                <a:gd name="T103" fmla="*/ 2147483647 h 325"/>
                <a:gd name="T104" fmla="*/ 2147483647 w 497"/>
                <a:gd name="T105" fmla="*/ 2147483647 h 325"/>
                <a:gd name="T106" fmla="*/ 2147483647 w 497"/>
                <a:gd name="T107" fmla="*/ 2147483647 h 325"/>
                <a:gd name="T108" fmla="*/ 2147483647 w 497"/>
                <a:gd name="T109" fmla="*/ 2147483647 h 325"/>
                <a:gd name="T110" fmla="*/ 2147483647 w 497"/>
                <a:gd name="T111" fmla="*/ 2147483647 h 325"/>
                <a:gd name="T112" fmla="*/ 2147483647 w 497"/>
                <a:gd name="T113" fmla="*/ 2147483647 h 325"/>
                <a:gd name="T114" fmla="*/ 2147483647 w 497"/>
                <a:gd name="T115" fmla="*/ 2147483647 h 325"/>
                <a:gd name="T116" fmla="*/ 2147483647 w 497"/>
                <a:gd name="T117" fmla="*/ 2147483647 h 325"/>
                <a:gd name="T118" fmla="*/ 2147483647 w 497"/>
                <a:gd name="T119" fmla="*/ 2147483647 h 325"/>
                <a:gd name="T120" fmla="*/ 2147483647 w 497"/>
                <a:gd name="T121" fmla="*/ 2147483647 h 325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497"/>
                <a:gd name="T184" fmla="*/ 0 h 325"/>
                <a:gd name="T185" fmla="*/ 497 w 497"/>
                <a:gd name="T186" fmla="*/ 325 h 325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497" h="325">
                  <a:moveTo>
                    <a:pt x="497" y="0"/>
                  </a:moveTo>
                  <a:lnTo>
                    <a:pt x="386" y="37"/>
                  </a:lnTo>
                  <a:lnTo>
                    <a:pt x="386" y="210"/>
                  </a:lnTo>
                  <a:lnTo>
                    <a:pt x="397" y="209"/>
                  </a:lnTo>
                  <a:lnTo>
                    <a:pt x="405" y="206"/>
                  </a:lnTo>
                  <a:lnTo>
                    <a:pt x="409" y="204"/>
                  </a:lnTo>
                  <a:lnTo>
                    <a:pt x="411" y="201"/>
                  </a:lnTo>
                  <a:lnTo>
                    <a:pt x="413" y="197"/>
                  </a:lnTo>
                  <a:lnTo>
                    <a:pt x="413" y="194"/>
                  </a:lnTo>
                  <a:lnTo>
                    <a:pt x="413" y="118"/>
                  </a:lnTo>
                  <a:lnTo>
                    <a:pt x="399" y="118"/>
                  </a:lnTo>
                  <a:lnTo>
                    <a:pt x="399" y="86"/>
                  </a:lnTo>
                  <a:lnTo>
                    <a:pt x="413" y="86"/>
                  </a:lnTo>
                  <a:lnTo>
                    <a:pt x="447" y="86"/>
                  </a:lnTo>
                  <a:lnTo>
                    <a:pt x="462" y="86"/>
                  </a:lnTo>
                  <a:lnTo>
                    <a:pt x="462" y="118"/>
                  </a:lnTo>
                  <a:lnTo>
                    <a:pt x="447" y="118"/>
                  </a:lnTo>
                  <a:lnTo>
                    <a:pt x="447" y="194"/>
                  </a:lnTo>
                  <a:lnTo>
                    <a:pt x="446" y="204"/>
                  </a:lnTo>
                  <a:lnTo>
                    <a:pt x="442" y="212"/>
                  </a:lnTo>
                  <a:lnTo>
                    <a:pt x="436" y="220"/>
                  </a:lnTo>
                  <a:lnTo>
                    <a:pt x="430" y="227"/>
                  </a:lnTo>
                  <a:lnTo>
                    <a:pt x="420" y="232"/>
                  </a:lnTo>
                  <a:lnTo>
                    <a:pt x="411" y="236"/>
                  </a:lnTo>
                  <a:lnTo>
                    <a:pt x="399" y="239"/>
                  </a:lnTo>
                  <a:lnTo>
                    <a:pt x="386" y="239"/>
                  </a:lnTo>
                  <a:lnTo>
                    <a:pt x="386" y="289"/>
                  </a:lnTo>
                  <a:lnTo>
                    <a:pt x="497" y="325"/>
                  </a:lnTo>
                  <a:lnTo>
                    <a:pt x="497" y="0"/>
                  </a:lnTo>
                  <a:close/>
                  <a:moveTo>
                    <a:pt x="386" y="37"/>
                  </a:moveTo>
                  <a:lnTo>
                    <a:pt x="0" y="163"/>
                  </a:lnTo>
                  <a:lnTo>
                    <a:pt x="386" y="289"/>
                  </a:lnTo>
                  <a:lnTo>
                    <a:pt x="386" y="239"/>
                  </a:lnTo>
                  <a:lnTo>
                    <a:pt x="374" y="239"/>
                  </a:lnTo>
                  <a:lnTo>
                    <a:pt x="363" y="236"/>
                  </a:lnTo>
                  <a:lnTo>
                    <a:pt x="353" y="232"/>
                  </a:lnTo>
                  <a:lnTo>
                    <a:pt x="343" y="227"/>
                  </a:lnTo>
                  <a:lnTo>
                    <a:pt x="336" y="220"/>
                  </a:lnTo>
                  <a:lnTo>
                    <a:pt x="331" y="212"/>
                  </a:lnTo>
                  <a:lnTo>
                    <a:pt x="327" y="204"/>
                  </a:lnTo>
                  <a:lnTo>
                    <a:pt x="325" y="194"/>
                  </a:lnTo>
                  <a:lnTo>
                    <a:pt x="325" y="118"/>
                  </a:lnTo>
                  <a:lnTo>
                    <a:pt x="311" y="118"/>
                  </a:lnTo>
                  <a:lnTo>
                    <a:pt x="311" y="86"/>
                  </a:lnTo>
                  <a:lnTo>
                    <a:pt x="325" y="86"/>
                  </a:lnTo>
                  <a:lnTo>
                    <a:pt x="359" y="86"/>
                  </a:lnTo>
                  <a:lnTo>
                    <a:pt x="376" y="86"/>
                  </a:lnTo>
                  <a:lnTo>
                    <a:pt x="376" y="118"/>
                  </a:lnTo>
                  <a:lnTo>
                    <a:pt x="359" y="118"/>
                  </a:lnTo>
                  <a:lnTo>
                    <a:pt x="359" y="194"/>
                  </a:lnTo>
                  <a:lnTo>
                    <a:pt x="361" y="197"/>
                  </a:lnTo>
                  <a:lnTo>
                    <a:pt x="362" y="201"/>
                  </a:lnTo>
                  <a:lnTo>
                    <a:pt x="365" y="204"/>
                  </a:lnTo>
                  <a:lnTo>
                    <a:pt x="367" y="206"/>
                  </a:lnTo>
                  <a:lnTo>
                    <a:pt x="376" y="209"/>
                  </a:lnTo>
                  <a:lnTo>
                    <a:pt x="386" y="210"/>
                  </a:lnTo>
                  <a:lnTo>
                    <a:pt x="386" y="37"/>
                  </a:lnTo>
                  <a:close/>
                </a:path>
              </a:pathLst>
            </a:custGeom>
            <a:solidFill>
              <a:schemeClr val="bg1">
                <a:alpha val="7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0" name="Freeform 169"/>
            <p:cNvSpPr>
              <a:spLocks noEditPoints="1" noChangeArrowheads="1"/>
            </p:cNvSpPr>
            <p:nvPr/>
          </p:nvSpPr>
          <p:spPr bwMode="auto">
            <a:xfrm>
              <a:off x="3859091" y="1794904"/>
              <a:ext cx="122783" cy="214709"/>
            </a:xfrm>
            <a:custGeom>
              <a:avLst/>
              <a:gdLst>
                <a:gd name="T0" fmla="*/ 2147483647 w 117"/>
                <a:gd name="T1" fmla="*/ 2147483647 h 202"/>
                <a:gd name="T2" fmla="*/ 2147483647 w 117"/>
                <a:gd name="T3" fmla="*/ 2147483647 h 202"/>
                <a:gd name="T4" fmla="*/ 2147483647 w 117"/>
                <a:gd name="T5" fmla="*/ 2147483647 h 202"/>
                <a:gd name="T6" fmla="*/ 2147483647 w 117"/>
                <a:gd name="T7" fmla="*/ 2147483647 h 202"/>
                <a:gd name="T8" fmla="*/ 2147483647 w 117"/>
                <a:gd name="T9" fmla="*/ 2147483647 h 202"/>
                <a:gd name="T10" fmla="*/ 2147483647 w 117"/>
                <a:gd name="T11" fmla="*/ 2147483647 h 202"/>
                <a:gd name="T12" fmla="*/ 2147483647 w 117"/>
                <a:gd name="T13" fmla="*/ 2147483647 h 202"/>
                <a:gd name="T14" fmla="*/ 2147483647 w 117"/>
                <a:gd name="T15" fmla="*/ 2147483647 h 202"/>
                <a:gd name="T16" fmla="*/ 2147483647 w 117"/>
                <a:gd name="T17" fmla="*/ 2147483647 h 202"/>
                <a:gd name="T18" fmla="*/ 2147483647 w 117"/>
                <a:gd name="T19" fmla="*/ 2147483647 h 202"/>
                <a:gd name="T20" fmla="*/ 2147483647 w 117"/>
                <a:gd name="T21" fmla="*/ 2147483647 h 202"/>
                <a:gd name="T22" fmla="*/ 2147483647 w 117"/>
                <a:gd name="T23" fmla="*/ 2147483647 h 202"/>
                <a:gd name="T24" fmla="*/ 2147483647 w 117"/>
                <a:gd name="T25" fmla="*/ 2147483647 h 202"/>
                <a:gd name="T26" fmla="*/ 2147483647 w 117"/>
                <a:gd name="T27" fmla="*/ 2147483647 h 202"/>
                <a:gd name="T28" fmla="*/ 2147483647 w 117"/>
                <a:gd name="T29" fmla="*/ 2147483647 h 202"/>
                <a:gd name="T30" fmla="*/ 2147483647 w 117"/>
                <a:gd name="T31" fmla="*/ 2147483647 h 202"/>
                <a:gd name="T32" fmla="*/ 2147483647 w 117"/>
                <a:gd name="T33" fmla="*/ 2147483647 h 202"/>
                <a:gd name="T34" fmla="*/ 2147483647 w 117"/>
                <a:gd name="T35" fmla="*/ 2147483647 h 202"/>
                <a:gd name="T36" fmla="*/ 2147483647 w 117"/>
                <a:gd name="T37" fmla="*/ 2147483647 h 202"/>
                <a:gd name="T38" fmla="*/ 2147483647 w 117"/>
                <a:gd name="T39" fmla="*/ 2147483647 h 202"/>
                <a:gd name="T40" fmla="*/ 2147483647 w 117"/>
                <a:gd name="T41" fmla="*/ 2147483647 h 202"/>
                <a:gd name="T42" fmla="*/ 2147483647 w 117"/>
                <a:gd name="T43" fmla="*/ 2147483647 h 202"/>
                <a:gd name="T44" fmla="*/ 2147483647 w 117"/>
                <a:gd name="T45" fmla="*/ 2147483647 h 202"/>
                <a:gd name="T46" fmla="*/ 2147483647 w 117"/>
                <a:gd name="T47" fmla="*/ 2147483647 h 202"/>
                <a:gd name="T48" fmla="*/ 2147483647 w 117"/>
                <a:gd name="T49" fmla="*/ 2147483647 h 202"/>
                <a:gd name="T50" fmla="*/ 2147483647 w 117"/>
                <a:gd name="T51" fmla="*/ 2147483647 h 202"/>
                <a:gd name="T52" fmla="*/ 2147483647 w 117"/>
                <a:gd name="T53" fmla="*/ 2147483647 h 202"/>
                <a:gd name="T54" fmla="*/ 2147483647 w 117"/>
                <a:gd name="T55" fmla="*/ 2147483647 h 202"/>
                <a:gd name="T56" fmla="*/ 2147483647 w 117"/>
                <a:gd name="T57" fmla="*/ 2147483647 h 202"/>
                <a:gd name="T58" fmla="*/ 2147483647 w 117"/>
                <a:gd name="T59" fmla="*/ 0 h 202"/>
                <a:gd name="T60" fmla="*/ 2147483647 w 117"/>
                <a:gd name="T61" fmla="*/ 2147483647 h 202"/>
                <a:gd name="T62" fmla="*/ 2147483647 w 117"/>
                <a:gd name="T63" fmla="*/ 2147483647 h 202"/>
                <a:gd name="T64" fmla="*/ 2147483647 w 117"/>
                <a:gd name="T65" fmla="*/ 2147483647 h 202"/>
                <a:gd name="T66" fmla="*/ 2147483647 w 117"/>
                <a:gd name="T67" fmla="*/ 2147483647 h 202"/>
                <a:gd name="T68" fmla="*/ 2147483647 w 117"/>
                <a:gd name="T69" fmla="*/ 2147483647 h 202"/>
                <a:gd name="T70" fmla="*/ 2147483647 w 117"/>
                <a:gd name="T71" fmla="*/ 2147483647 h 202"/>
                <a:gd name="T72" fmla="*/ 2147483647 w 117"/>
                <a:gd name="T73" fmla="*/ 2147483647 h 202"/>
                <a:gd name="T74" fmla="*/ 2147483647 w 117"/>
                <a:gd name="T75" fmla="*/ 2147483647 h 202"/>
                <a:gd name="T76" fmla="*/ 2147483647 w 117"/>
                <a:gd name="T77" fmla="*/ 2147483647 h 202"/>
                <a:gd name="T78" fmla="*/ 2147483647 w 117"/>
                <a:gd name="T79" fmla="*/ 2147483647 h 202"/>
                <a:gd name="T80" fmla="*/ 2147483647 w 117"/>
                <a:gd name="T81" fmla="*/ 2147483647 h 202"/>
                <a:gd name="T82" fmla="*/ 2147483647 w 117"/>
                <a:gd name="T83" fmla="*/ 2147483647 h 202"/>
                <a:gd name="T84" fmla="*/ 2147483647 w 117"/>
                <a:gd name="T85" fmla="*/ 2147483647 h 202"/>
                <a:gd name="T86" fmla="*/ 2147483647 w 117"/>
                <a:gd name="T87" fmla="*/ 2147483647 h 20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17"/>
                <a:gd name="T133" fmla="*/ 0 h 202"/>
                <a:gd name="T134" fmla="*/ 117 w 117"/>
                <a:gd name="T135" fmla="*/ 202 h 202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17" h="202">
                  <a:moveTo>
                    <a:pt x="71" y="170"/>
                  </a:moveTo>
                  <a:lnTo>
                    <a:pt x="71" y="170"/>
                  </a:lnTo>
                  <a:lnTo>
                    <a:pt x="76" y="170"/>
                  </a:lnTo>
                  <a:lnTo>
                    <a:pt x="80" y="173"/>
                  </a:lnTo>
                  <a:lnTo>
                    <a:pt x="84" y="177"/>
                  </a:lnTo>
                  <a:lnTo>
                    <a:pt x="85" y="181"/>
                  </a:lnTo>
                  <a:lnTo>
                    <a:pt x="85" y="188"/>
                  </a:lnTo>
                  <a:lnTo>
                    <a:pt x="84" y="193"/>
                  </a:lnTo>
                  <a:lnTo>
                    <a:pt x="80" y="199"/>
                  </a:lnTo>
                  <a:lnTo>
                    <a:pt x="75" y="202"/>
                  </a:lnTo>
                  <a:lnTo>
                    <a:pt x="71" y="202"/>
                  </a:lnTo>
                  <a:lnTo>
                    <a:pt x="71" y="170"/>
                  </a:lnTo>
                  <a:close/>
                  <a:moveTo>
                    <a:pt x="71" y="157"/>
                  </a:moveTo>
                  <a:lnTo>
                    <a:pt x="71" y="68"/>
                  </a:lnTo>
                  <a:lnTo>
                    <a:pt x="76" y="72"/>
                  </a:lnTo>
                  <a:lnTo>
                    <a:pt x="80" y="77"/>
                  </a:lnTo>
                  <a:lnTo>
                    <a:pt x="83" y="84"/>
                  </a:lnTo>
                  <a:lnTo>
                    <a:pt x="85" y="91"/>
                  </a:lnTo>
                  <a:lnTo>
                    <a:pt x="92" y="116"/>
                  </a:lnTo>
                  <a:lnTo>
                    <a:pt x="94" y="120"/>
                  </a:lnTo>
                  <a:lnTo>
                    <a:pt x="96" y="123"/>
                  </a:lnTo>
                  <a:lnTo>
                    <a:pt x="100" y="126"/>
                  </a:lnTo>
                  <a:lnTo>
                    <a:pt x="103" y="127"/>
                  </a:lnTo>
                  <a:lnTo>
                    <a:pt x="110" y="127"/>
                  </a:lnTo>
                  <a:lnTo>
                    <a:pt x="112" y="127"/>
                  </a:lnTo>
                  <a:lnTo>
                    <a:pt x="117" y="145"/>
                  </a:lnTo>
                  <a:lnTo>
                    <a:pt x="71" y="157"/>
                  </a:lnTo>
                  <a:close/>
                  <a:moveTo>
                    <a:pt x="66" y="170"/>
                  </a:moveTo>
                  <a:lnTo>
                    <a:pt x="66" y="170"/>
                  </a:lnTo>
                  <a:lnTo>
                    <a:pt x="71" y="170"/>
                  </a:lnTo>
                  <a:lnTo>
                    <a:pt x="71" y="202"/>
                  </a:lnTo>
                  <a:lnTo>
                    <a:pt x="65" y="200"/>
                  </a:lnTo>
                  <a:lnTo>
                    <a:pt x="61" y="199"/>
                  </a:lnTo>
                  <a:lnTo>
                    <a:pt x="57" y="195"/>
                  </a:lnTo>
                  <a:lnTo>
                    <a:pt x="56" y="189"/>
                  </a:lnTo>
                  <a:lnTo>
                    <a:pt x="56" y="184"/>
                  </a:lnTo>
                  <a:lnTo>
                    <a:pt x="57" y="179"/>
                  </a:lnTo>
                  <a:lnTo>
                    <a:pt x="61" y="173"/>
                  </a:lnTo>
                  <a:lnTo>
                    <a:pt x="66" y="170"/>
                  </a:lnTo>
                  <a:close/>
                  <a:moveTo>
                    <a:pt x="71" y="68"/>
                  </a:moveTo>
                  <a:lnTo>
                    <a:pt x="71" y="68"/>
                  </a:lnTo>
                  <a:lnTo>
                    <a:pt x="65" y="65"/>
                  </a:lnTo>
                  <a:lnTo>
                    <a:pt x="60" y="62"/>
                  </a:lnTo>
                  <a:lnTo>
                    <a:pt x="54" y="61"/>
                  </a:lnTo>
                  <a:lnTo>
                    <a:pt x="47" y="61"/>
                  </a:lnTo>
                  <a:lnTo>
                    <a:pt x="34" y="8"/>
                  </a:lnTo>
                  <a:lnTo>
                    <a:pt x="31" y="4"/>
                  </a:lnTo>
                  <a:lnTo>
                    <a:pt x="29" y="1"/>
                  </a:lnTo>
                  <a:lnTo>
                    <a:pt x="24" y="0"/>
                  </a:lnTo>
                  <a:lnTo>
                    <a:pt x="19" y="0"/>
                  </a:lnTo>
                  <a:lnTo>
                    <a:pt x="15" y="1"/>
                  </a:lnTo>
                  <a:lnTo>
                    <a:pt x="12" y="5"/>
                  </a:lnTo>
                  <a:lnTo>
                    <a:pt x="10" y="9"/>
                  </a:lnTo>
                  <a:lnTo>
                    <a:pt x="11" y="15"/>
                  </a:lnTo>
                  <a:lnTo>
                    <a:pt x="24" y="66"/>
                  </a:lnTo>
                  <a:lnTo>
                    <a:pt x="19" y="70"/>
                  </a:lnTo>
                  <a:lnTo>
                    <a:pt x="15" y="74"/>
                  </a:lnTo>
                  <a:lnTo>
                    <a:pt x="11" y="78"/>
                  </a:lnTo>
                  <a:lnTo>
                    <a:pt x="7" y="84"/>
                  </a:lnTo>
                  <a:lnTo>
                    <a:pt x="6" y="91"/>
                  </a:lnTo>
                  <a:lnTo>
                    <a:pt x="4" y="96"/>
                  </a:lnTo>
                  <a:lnTo>
                    <a:pt x="4" y="104"/>
                  </a:lnTo>
                  <a:lnTo>
                    <a:pt x="6" y="111"/>
                  </a:lnTo>
                  <a:lnTo>
                    <a:pt x="12" y="138"/>
                  </a:lnTo>
                  <a:lnTo>
                    <a:pt x="12" y="142"/>
                  </a:lnTo>
                  <a:lnTo>
                    <a:pt x="12" y="146"/>
                  </a:lnTo>
                  <a:lnTo>
                    <a:pt x="10" y="149"/>
                  </a:lnTo>
                  <a:lnTo>
                    <a:pt x="8" y="152"/>
                  </a:lnTo>
                  <a:lnTo>
                    <a:pt x="3" y="156"/>
                  </a:lnTo>
                  <a:lnTo>
                    <a:pt x="0" y="157"/>
                  </a:lnTo>
                  <a:lnTo>
                    <a:pt x="6" y="175"/>
                  </a:lnTo>
                  <a:lnTo>
                    <a:pt x="71" y="157"/>
                  </a:lnTo>
                  <a:lnTo>
                    <a:pt x="71" y="68"/>
                  </a:lnTo>
                  <a:close/>
                </a:path>
              </a:pathLst>
            </a:custGeom>
            <a:solidFill>
              <a:schemeClr val="bg1">
                <a:alpha val="7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" name="Freeform 170"/>
            <p:cNvSpPr>
              <a:spLocks noEditPoints="1" noChangeArrowheads="1"/>
            </p:cNvSpPr>
            <p:nvPr/>
          </p:nvSpPr>
          <p:spPr bwMode="auto">
            <a:xfrm>
              <a:off x="4799732" y="1051925"/>
              <a:ext cx="242444" cy="305057"/>
            </a:xfrm>
            <a:custGeom>
              <a:avLst/>
              <a:gdLst>
                <a:gd name="T0" fmla="*/ 2147483647 w 233"/>
                <a:gd name="T1" fmla="*/ 0 h 287"/>
                <a:gd name="T2" fmla="*/ 2147483647 w 233"/>
                <a:gd name="T3" fmla="*/ 2147483647 h 287"/>
                <a:gd name="T4" fmla="*/ 2147483647 w 233"/>
                <a:gd name="T5" fmla="*/ 2147483647 h 287"/>
                <a:gd name="T6" fmla="*/ 2147483647 w 233"/>
                <a:gd name="T7" fmla="*/ 2147483647 h 287"/>
                <a:gd name="T8" fmla="*/ 2147483647 w 233"/>
                <a:gd name="T9" fmla="*/ 2147483647 h 287"/>
                <a:gd name="T10" fmla="*/ 2147483647 w 233"/>
                <a:gd name="T11" fmla="*/ 2147483647 h 287"/>
                <a:gd name="T12" fmla="*/ 2147483647 w 233"/>
                <a:gd name="T13" fmla="*/ 2147483647 h 287"/>
                <a:gd name="T14" fmla="*/ 2147483647 w 233"/>
                <a:gd name="T15" fmla="*/ 2147483647 h 287"/>
                <a:gd name="T16" fmla="*/ 2147483647 w 233"/>
                <a:gd name="T17" fmla="*/ 2147483647 h 287"/>
                <a:gd name="T18" fmla="*/ 2147483647 w 233"/>
                <a:gd name="T19" fmla="*/ 2147483647 h 287"/>
                <a:gd name="T20" fmla="*/ 2147483647 w 233"/>
                <a:gd name="T21" fmla="*/ 2147483647 h 287"/>
                <a:gd name="T22" fmla="*/ 2147483647 w 233"/>
                <a:gd name="T23" fmla="*/ 2147483647 h 287"/>
                <a:gd name="T24" fmla="*/ 2147483647 w 233"/>
                <a:gd name="T25" fmla="*/ 2147483647 h 287"/>
                <a:gd name="T26" fmla="*/ 2147483647 w 233"/>
                <a:gd name="T27" fmla="*/ 2147483647 h 287"/>
                <a:gd name="T28" fmla="*/ 2147483647 w 233"/>
                <a:gd name="T29" fmla="*/ 2147483647 h 287"/>
                <a:gd name="T30" fmla="*/ 2147483647 w 233"/>
                <a:gd name="T31" fmla="*/ 2147483647 h 287"/>
                <a:gd name="T32" fmla="*/ 2147483647 w 233"/>
                <a:gd name="T33" fmla="*/ 2147483647 h 287"/>
                <a:gd name="T34" fmla="*/ 2147483647 w 233"/>
                <a:gd name="T35" fmla="*/ 2147483647 h 287"/>
                <a:gd name="T36" fmla="*/ 2147483647 w 233"/>
                <a:gd name="T37" fmla="*/ 2147483647 h 287"/>
                <a:gd name="T38" fmla="*/ 2147483647 w 233"/>
                <a:gd name="T39" fmla="*/ 2147483647 h 287"/>
                <a:gd name="T40" fmla="*/ 2147483647 w 233"/>
                <a:gd name="T41" fmla="*/ 2147483647 h 287"/>
                <a:gd name="T42" fmla="*/ 2147483647 w 233"/>
                <a:gd name="T43" fmla="*/ 2147483647 h 287"/>
                <a:gd name="T44" fmla="*/ 2147483647 w 233"/>
                <a:gd name="T45" fmla="*/ 0 h 287"/>
                <a:gd name="T46" fmla="*/ 2147483647 w 233"/>
                <a:gd name="T47" fmla="*/ 2147483647 h 287"/>
                <a:gd name="T48" fmla="*/ 2147483647 w 233"/>
                <a:gd name="T49" fmla="*/ 2147483647 h 287"/>
                <a:gd name="T50" fmla="*/ 2147483647 w 233"/>
                <a:gd name="T51" fmla="*/ 2147483647 h 287"/>
                <a:gd name="T52" fmla="*/ 2147483647 w 233"/>
                <a:gd name="T53" fmla="*/ 2147483647 h 287"/>
                <a:gd name="T54" fmla="*/ 2147483647 w 233"/>
                <a:gd name="T55" fmla="*/ 2147483647 h 287"/>
                <a:gd name="T56" fmla="*/ 2147483647 w 233"/>
                <a:gd name="T57" fmla="*/ 2147483647 h 287"/>
                <a:gd name="T58" fmla="*/ 2147483647 w 233"/>
                <a:gd name="T59" fmla="*/ 2147483647 h 287"/>
                <a:gd name="T60" fmla="*/ 2147483647 w 233"/>
                <a:gd name="T61" fmla="*/ 2147483647 h 287"/>
                <a:gd name="T62" fmla="*/ 2147483647 w 233"/>
                <a:gd name="T63" fmla="*/ 2147483647 h 287"/>
                <a:gd name="T64" fmla="*/ 2147483647 w 233"/>
                <a:gd name="T65" fmla="*/ 2147483647 h 287"/>
                <a:gd name="T66" fmla="*/ 2147483647 w 233"/>
                <a:gd name="T67" fmla="*/ 2147483647 h 287"/>
                <a:gd name="T68" fmla="*/ 2147483647 w 233"/>
                <a:gd name="T69" fmla="*/ 2147483647 h 287"/>
                <a:gd name="T70" fmla="*/ 2147483647 w 233"/>
                <a:gd name="T71" fmla="*/ 2147483647 h 287"/>
                <a:gd name="T72" fmla="*/ 2147483647 w 233"/>
                <a:gd name="T73" fmla="*/ 2147483647 h 287"/>
                <a:gd name="T74" fmla="*/ 2147483647 w 233"/>
                <a:gd name="T75" fmla="*/ 0 h 287"/>
                <a:gd name="T76" fmla="*/ 2147483647 w 233"/>
                <a:gd name="T77" fmla="*/ 2147483647 h 287"/>
                <a:gd name="T78" fmla="*/ 2147483647 w 233"/>
                <a:gd name="T79" fmla="*/ 2147483647 h 287"/>
                <a:gd name="T80" fmla="*/ 2147483647 w 233"/>
                <a:gd name="T81" fmla="*/ 2147483647 h 287"/>
                <a:gd name="T82" fmla="*/ 2147483647 w 233"/>
                <a:gd name="T83" fmla="*/ 2147483647 h 287"/>
                <a:gd name="T84" fmla="*/ 2147483647 w 233"/>
                <a:gd name="T85" fmla="*/ 2147483647 h 287"/>
                <a:gd name="T86" fmla="*/ 2147483647 w 233"/>
                <a:gd name="T87" fmla="*/ 2147483647 h 287"/>
                <a:gd name="T88" fmla="*/ 2147483647 w 233"/>
                <a:gd name="T89" fmla="*/ 2147483647 h 287"/>
                <a:gd name="T90" fmla="*/ 2147483647 w 233"/>
                <a:gd name="T91" fmla="*/ 2147483647 h 287"/>
                <a:gd name="T92" fmla="*/ 2147483647 w 233"/>
                <a:gd name="T93" fmla="*/ 2147483647 h 287"/>
                <a:gd name="T94" fmla="*/ 2147483647 w 233"/>
                <a:gd name="T95" fmla="*/ 2147483647 h 287"/>
                <a:gd name="T96" fmla="*/ 2147483647 w 233"/>
                <a:gd name="T97" fmla="*/ 2147483647 h 287"/>
                <a:gd name="T98" fmla="*/ 2147483647 w 233"/>
                <a:gd name="T99" fmla="*/ 2147483647 h 287"/>
                <a:gd name="T100" fmla="*/ 2147483647 w 233"/>
                <a:gd name="T101" fmla="*/ 2147483647 h 287"/>
                <a:gd name="T102" fmla="*/ 2147483647 w 233"/>
                <a:gd name="T103" fmla="*/ 2147483647 h 287"/>
                <a:gd name="T104" fmla="*/ 2147483647 w 233"/>
                <a:gd name="T105" fmla="*/ 2147483647 h 287"/>
                <a:gd name="T106" fmla="*/ 2147483647 w 233"/>
                <a:gd name="T107" fmla="*/ 2147483647 h 287"/>
                <a:gd name="T108" fmla="*/ 2147483647 w 233"/>
                <a:gd name="T109" fmla="*/ 2147483647 h 287"/>
                <a:gd name="T110" fmla="*/ 0 w 233"/>
                <a:gd name="T111" fmla="*/ 2147483647 h 287"/>
                <a:gd name="T112" fmla="*/ 2147483647 w 233"/>
                <a:gd name="T113" fmla="*/ 2147483647 h 287"/>
                <a:gd name="T114" fmla="*/ 2147483647 w 233"/>
                <a:gd name="T115" fmla="*/ 0 h 287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233"/>
                <a:gd name="T175" fmla="*/ 0 h 287"/>
                <a:gd name="T176" fmla="*/ 233 w 233"/>
                <a:gd name="T177" fmla="*/ 287 h 287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233" h="287">
                  <a:moveTo>
                    <a:pt x="164" y="0"/>
                  </a:moveTo>
                  <a:lnTo>
                    <a:pt x="233" y="0"/>
                  </a:lnTo>
                  <a:lnTo>
                    <a:pt x="233" y="14"/>
                  </a:lnTo>
                  <a:lnTo>
                    <a:pt x="164" y="14"/>
                  </a:lnTo>
                  <a:lnTo>
                    <a:pt x="164" y="0"/>
                  </a:lnTo>
                  <a:close/>
                  <a:moveTo>
                    <a:pt x="164" y="50"/>
                  </a:moveTo>
                  <a:lnTo>
                    <a:pt x="233" y="50"/>
                  </a:lnTo>
                  <a:lnTo>
                    <a:pt x="233" y="248"/>
                  </a:lnTo>
                  <a:lnTo>
                    <a:pt x="232" y="256"/>
                  </a:lnTo>
                  <a:lnTo>
                    <a:pt x="229" y="263"/>
                  </a:lnTo>
                  <a:lnTo>
                    <a:pt x="226" y="270"/>
                  </a:lnTo>
                  <a:lnTo>
                    <a:pt x="221" y="275"/>
                  </a:lnTo>
                  <a:lnTo>
                    <a:pt x="216" y="280"/>
                  </a:lnTo>
                  <a:lnTo>
                    <a:pt x="209" y="285"/>
                  </a:lnTo>
                  <a:lnTo>
                    <a:pt x="202" y="286"/>
                  </a:lnTo>
                  <a:lnTo>
                    <a:pt x="194" y="287"/>
                  </a:lnTo>
                  <a:lnTo>
                    <a:pt x="164" y="287"/>
                  </a:lnTo>
                  <a:lnTo>
                    <a:pt x="164" y="226"/>
                  </a:lnTo>
                  <a:lnTo>
                    <a:pt x="168" y="225"/>
                  </a:lnTo>
                  <a:lnTo>
                    <a:pt x="174" y="222"/>
                  </a:lnTo>
                  <a:lnTo>
                    <a:pt x="179" y="218"/>
                  </a:lnTo>
                  <a:lnTo>
                    <a:pt x="183" y="213"/>
                  </a:lnTo>
                  <a:lnTo>
                    <a:pt x="187" y="207"/>
                  </a:lnTo>
                  <a:lnTo>
                    <a:pt x="191" y="199"/>
                  </a:lnTo>
                  <a:lnTo>
                    <a:pt x="194" y="191"/>
                  </a:lnTo>
                  <a:lnTo>
                    <a:pt x="195" y="183"/>
                  </a:lnTo>
                  <a:lnTo>
                    <a:pt x="195" y="175"/>
                  </a:lnTo>
                  <a:lnTo>
                    <a:pt x="195" y="163"/>
                  </a:lnTo>
                  <a:lnTo>
                    <a:pt x="194" y="157"/>
                  </a:lnTo>
                  <a:lnTo>
                    <a:pt x="191" y="155"/>
                  </a:lnTo>
                  <a:lnTo>
                    <a:pt x="189" y="151"/>
                  </a:lnTo>
                  <a:lnTo>
                    <a:pt x="186" y="149"/>
                  </a:lnTo>
                  <a:lnTo>
                    <a:pt x="182" y="148"/>
                  </a:lnTo>
                  <a:lnTo>
                    <a:pt x="178" y="148"/>
                  </a:lnTo>
                  <a:lnTo>
                    <a:pt x="171" y="149"/>
                  </a:lnTo>
                  <a:lnTo>
                    <a:pt x="164" y="152"/>
                  </a:lnTo>
                  <a:lnTo>
                    <a:pt x="172" y="117"/>
                  </a:lnTo>
                  <a:lnTo>
                    <a:pt x="164" y="118"/>
                  </a:lnTo>
                  <a:lnTo>
                    <a:pt x="164" y="50"/>
                  </a:lnTo>
                  <a:close/>
                  <a:moveTo>
                    <a:pt x="164" y="211"/>
                  </a:moveTo>
                  <a:lnTo>
                    <a:pt x="164" y="211"/>
                  </a:lnTo>
                  <a:lnTo>
                    <a:pt x="167" y="210"/>
                  </a:lnTo>
                  <a:lnTo>
                    <a:pt x="170" y="207"/>
                  </a:lnTo>
                  <a:lnTo>
                    <a:pt x="175" y="199"/>
                  </a:lnTo>
                  <a:lnTo>
                    <a:pt x="179" y="187"/>
                  </a:lnTo>
                  <a:lnTo>
                    <a:pt x="180" y="175"/>
                  </a:lnTo>
                  <a:lnTo>
                    <a:pt x="179" y="165"/>
                  </a:lnTo>
                  <a:lnTo>
                    <a:pt x="178" y="163"/>
                  </a:lnTo>
                  <a:lnTo>
                    <a:pt x="175" y="160"/>
                  </a:lnTo>
                  <a:lnTo>
                    <a:pt x="172" y="159"/>
                  </a:lnTo>
                  <a:lnTo>
                    <a:pt x="167" y="159"/>
                  </a:lnTo>
                  <a:lnTo>
                    <a:pt x="164" y="160"/>
                  </a:lnTo>
                  <a:lnTo>
                    <a:pt x="164" y="211"/>
                  </a:lnTo>
                  <a:close/>
                  <a:moveTo>
                    <a:pt x="133" y="0"/>
                  </a:moveTo>
                  <a:lnTo>
                    <a:pt x="164" y="0"/>
                  </a:lnTo>
                  <a:lnTo>
                    <a:pt x="164" y="14"/>
                  </a:lnTo>
                  <a:lnTo>
                    <a:pt x="133" y="14"/>
                  </a:lnTo>
                  <a:lnTo>
                    <a:pt x="133" y="0"/>
                  </a:lnTo>
                  <a:close/>
                  <a:moveTo>
                    <a:pt x="133" y="50"/>
                  </a:moveTo>
                  <a:lnTo>
                    <a:pt x="164" y="50"/>
                  </a:lnTo>
                  <a:lnTo>
                    <a:pt x="164" y="118"/>
                  </a:lnTo>
                  <a:lnTo>
                    <a:pt x="149" y="119"/>
                  </a:lnTo>
                  <a:lnTo>
                    <a:pt x="133" y="192"/>
                  </a:lnTo>
                  <a:lnTo>
                    <a:pt x="133" y="122"/>
                  </a:lnTo>
                  <a:lnTo>
                    <a:pt x="136" y="111"/>
                  </a:lnTo>
                  <a:lnTo>
                    <a:pt x="133" y="110"/>
                  </a:lnTo>
                  <a:lnTo>
                    <a:pt x="133" y="50"/>
                  </a:lnTo>
                  <a:close/>
                  <a:moveTo>
                    <a:pt x="164" y="287"/>
                  </a:moveTo>
                  <a:lnTo>
                    <a:pt x="133" y="287"/>
                  </a:lnTo>
                  <a:lnTo>
                    <a:pt x="133" y="218"/>
                  </a:lnTo>
                  <a:lnTo>
                    <a:pt x="137" y="222"/>
                  </a:lnTo>
                  <a:lnTo>
                    <a:pt x="140" y="224"/>
                  </a:lnTo>
                  <a:lnTo>
                    <a:pt x="143" y="226"/>
                  </a:lnTo>
                  <a:lnTo>
                    <a:pt x="152" y="228"/>
                  </a:lnTo>
                  <a:lnTo>
                    <a:pt x="164" y="226"/>
                  </a:lnTo>
                  <a:lnTo>
                    <a:pt x="164" y="287"/>
                  </a:lnTo>
                  <a:close/>
                  <a:moveTo>
                    <a:pt x="164" y="160"/>
                  </a:moveTo>
                  <a:lnTo>
                    <a:pt x="164" y="160"/>
                  </a:lnTo>
                  <a:lnTo>
                    <a:pt x="163" y="161"/>
                  </a:lnTo>
                  <a:lnTo>
                    <a:pt x="153" y="201"/>
                  </a:lnTo>
                  <a:lnTo>
                    <a:pt x="153" y="205"/>
                  </a:lnTo>
                  <a:lnTo>
                    <a:pt x="153" y="207"/>
                  </a:lnTo>
                  <a:lnTo>
                    <a:pt x="156" y="210"/>
                  </a:lnTo>
                  <a:lnTo>
                    <a:pt x="159" y="211"/>
                  </a:lnTo>
                  <a:lnTo>
                    <a:pt x="161" y="211"/>
                  </a:lnTo>
                  <a:lnTo>
                    <a:pt x="164" y="211"/>
                  </a:lnTo>
                  <a:lnTo>
                    <a:pt x="164" y="160"/>
                  </a:lnTo>
                  <a:close/>
                  <a:moveTo>
                    <a:pt x="96" y="0"/>
                  </a:moveTo>
                  <a:lnTo>
                    <a:pt x="133" y="0"/>
                  </a:lnTo>
                  <a:lnTo>
                    <a:pt x="133" y="14"/>
                  </a:lnTo>
                  <a:lnTo>
                    <a:pt x="96" y="14"/>
                  </a:lnTo>
                  <a:lnTo>
                    <a:pt x="96" y="0"/>
                  </a:lnTo>
                  <a:close/>
                  <a:moveTo>
                    <a:pt x="96" y="50"/>
                  </a:moveTo>
                  <a:lnTo>
                    <a:pt x="133" y="50"/>
                  </a:lnTo>
                  <a:lnTo>
                    <a:pt x="133" y="110"/>
                  </a:lnTo>
                  <a:lnTo>
                    <a:pt x="124" y="109"/>
                  </a:lnTo>
                  <a:lnTo>
                    <a:pt x="117" y="110"/>
                  </a:lnTo>
                  <a:lnTo>
                    <a:pt x="110" y="111"/>
                  </a:lnTo>
                  <a:lnTo>
                    <a:pt x="103" y="115"/>
                  </a:lnTo>
                  <a:lnTo>
                    <a:pt x="96" y="121"/>
                  </a:lnTo>
                  <a:lnTo>
                    <a:pt x="96" y="50"/>
                  </a:lnTo>
                  <a:close/>
                  <a:moveTo>
                    <a:pt x="133" y="287"/>
                  </a:moveTo>
                  <a:lnTo>
                    <a:pt x="96" y="287"/>
                  </a:lnTo>
                  <a:lnTo>
                    <a:pt x="96" y="226"/>
                  </a:lnTo>
                  <a:lnTo>
                    <a:pt x="111" y="226"/>
                  </a:lnTo>
                  <a:lnTo>
                    <a:pt x="133" y="122"/>
                  </a:lnTo>
                  <a:lnTo>
                    <a:pt x="133" y="192"/>
                  </a:lnTo>
                  <a:lnTo>
                    <a:pt x="132" y="198"/>
                  </a:lnTo>
                  <a:lnTo>
                    <a:pt x="132" y="207"/>
                  </a:lnTo>
                  <a:lnTo>
                    <a:pt x="132" y="213"/>
                  </a:lnTo>
                  <a:lnTo>
                    <a:pt x="133" y="218"/>
                  </a:lnTo>
                  <a:lnTo>
                    <a:pt x="133" y="287"/>
                  </a:lnTo>
                  <a:close/>
                  <a:moveTo>
                    <a:pt x="96" y="186"/>
                  </a:moveTo>
                  <a:lnTo>
                    <a:pt x="101" y="169"/>
                  </a:lnTo>
                  <a:lnTo>
                    <a:pt x="96" y="168"/>
                  </a:lnTo>
                  <a:lnTo>
                    <a:pt x="96" y="186"/>
                  </a:lnTo>
                  <a:close/>
                  <a:moveTo>
                    <a:pt x="96" y="160"/>
                  </a:moveTo>
                  <a:lnTo>
                    <a:pt x="96" y="160"/>
                  </a:lnTo>
                  <a:lnTo>
                    <a:pt x="102" y="163"/>
                  </a:lnTo>
                  <a:lnTo>
                    <a:pt x="111" y="119"/>
                  </a:lnTo>
                  <a:lnTo>
                    <a:pt x="105" y="125"/>
                  </a:lnTo>
                  <a:lnTo>
                    <a:pt x="96" y="133"/>
                  </a:lnTo>
                  <a:lnTo>
                    <a:pt x="96" y="160"/>
                  </a:lnTo>
                  <a:close/>
                  <a:moveTo>
                    <a:pt x="82" y="0"/>
                  </a:moveTo>
                  <a:lnTo>
                    <a:pt x="96" y="0"/>
                  </a:lnTo>
                  <a:lnTo>
                    <a:pt x="96" y="14"/>
                  </a:lnTo>
                  <a:lnTo>
                    <a:pt x="82" y="14"/>
                  </a:lnTo>
                  <a:lnTo>
                    <a:pt x="82" y="0"/>
                  </a:lnTo>
                  <a:close/>
                  <a:moveTo>
                    <a:pt x="82" y="50"/>
                  </a:moveTo>
                  <a:lnTo>
                    <a:pt x="96" y="50"/>
                  </a:lnTo>
                  <a:lnTo>
                    <a:pt x="96" y="121"/>
                  </a:lnTo>
                  <a:lnTo>
                    <a:pt x="96" y="122"/>
                  </a:lnTo>
                  <a:lnTo>
                    <a:pt x="82" y="137"/>
                  </a:lnTo>
                  <a:lnTo>
                    <a:pt x="82" y="50"/>
                  </a:lnTo>
                  <a:close/>
                  <a:moveTo>
                    <a:pt x="96" y="287"/>
                  </a:moveTo>
                  <a:lnTo>
                    <a:pt x="82" y="287"/>
                  </a:lnTo>
                  <a:lnTo>
                    <a:pt x="82" y="164"/>
                  </a:lnTo>
                  <a:lnTo>
                    <a:pt x="90" y="165"/>
                  </a:lnTo>
                  <a:lnTo>
                    <a:pt x="96" y="168"/>
                  </a:lnTo>
                  <a:lnTo>
                    <a:pt x="96" y="186"/>
                  </a:lnTo>
                  <a:lnTo>
                    <a:pt x="88" y="226"/>
                  </a:lnTo>
                  <a:lnTo>
                    <a:pt x="96" y="226"/>
                  </a:lnTo>
                  <a:lnTo>
                    <a:pt x="96" y="287"/>
                  </a:lnTo>
                  <a:close/>
                  <a:moveTo>
                    <a:pt x="96" y="133"/>
                  </a:moveTo>
                  <a:lnTo>
                    <a:pt x="96" y="133"/>
                  </a:lnTo>
                  <a:lnTo>
                    <a:pt x="90" y="144"/>
                  </a:lnTo>
                  <a:lnTo>
                    <a:pt x="83" y="157"/>
                  </a:lnTo>
                  <a:lnTo>
                    <a:pt x="96" y="160"/>
                  </a:lnTo>
                  <a:lnTo>
                    <a:pt x="96" y="133"/>
                  </a:lnTo>
                  <a:close/>
                  <a:moveTo>
                    <a:pt x="40" y="0"/>
                  </a:moveTo>
                  <a:lnTo>
                    <a:pt x="82" y="0"/>
                  </a:lnTo>
                  <a:lnTo>
                    <a:pt x="82" y="14"/>
                  </a:lnTo>
                  <a:lnTo>
                    <a:pt x="36" y="14"/>
                  </a:lnTo>
                  <a:lnTo>
                    <a:pt x="27" y="15"/>
                  </a:lnTo>
                  <a:lnTo>
                    <a:pt x="22" y="19"/>
                  </a:lnTo>
                  <a:lnTo>
                    <a:pt x="18" y="25"/>
                  </a:lnTo>
                  <a:lnTo>
                    <a:pt x="17" y="31"/>
                  </a:lnTo>
                  <a:lnTo>
                    <a:pt x="18" y="39"/>
                  </a:lnTo>
                  <a:lnTo>
                    <a:pt x="22" y="45"/>
                  </a:lnTo>
                  <a:lnTo>
                    <a:pt x="27" y="49"/>
                  </a:lnTo>
                  <a:lnTo>
                    <a:pt x="36" y="50"/>
                  </a:lnTo>
                  <a:lnTo>
                    <a:pt x="82" y="50"/>
                  </a:lnTo>
                  <a:lnTo>
                    <a:pt x="82" y="137"/>
                  </a:lnTo>
                  <a:lnTo>
                    <a:pt x="69" y="155"/>
                  </a:lnTo>
                  <a:lnTo>
                    <a:pt x="61" y="155"/>
                  </a:lnTo>
                  <a:lnTo>
                    <a:pt x="48" y="156"/>
                  </a:lnTo>
                  <a:lnTo>
                    <a:pt x="42" y="157"/>
                  </a:lnTo>
                  <a:lnTo>
                    <a:pt x="38" y="160"/>
                  </a:lnTo>
                  <a:lnTo>
                    <a:pt x="34" y="163"/>
                  </a:lnTo>
                  <a:lnTo>
                    <a:pt x="31" y="167"/>
                  </a:lnTo>
                  <a:lnTo>
                    <a:pt x="29" y="169"/>
                  </a:lnTo>
                  <a:lnTo>
                    <a:pt x="29" y="174"/>
                  </a:lnTo>
                  <a:lnTo>
                    <a:pt x="29" y="178"/>
                  </a:lnTo>
                  <a:lnTo>
                    <a:pt x="31" y="180"/>
                  </a:lnTo>
                  <a:lnTo>
                    <a:pt x="34" y="182"/>
                  </a:lnTo>
                  <a:lnTo>
                    <a:pt x="40" y="183"/>
                  </a:lnTo>
                  <a:lnTo>
                    <a:pt x="42" y="183"/>
                  </a:lnTo>
                  <a:lnTo>
                    <a:pt x="45" y="182"/>
                  </a:lnTo>
                  <a:lnTo>
                    <a:pt x="46" y="179"/>
                  </a:lnTo>
                  <a:lnTo>
                    <a:pt x="48" y="178"/>
                  </a:lnTo>
                  <a:lnTo>
                    <a:pt x="46" y="174"/>
                  </a:lnTo>
                  <a:lnTo>
                    <a:pt x="45" y="172"/>
                  </a:lnTo>
                  <a:lnTo>
                    <a:pt x="48" y="168"/>
                  </a:lnTo>
                  <a:lnTo>
                    <a:pt x="52" y="165"/>
                  </a:lnTo>
                  <a:lnTo>
                    <a:pt x="57" y="164"/>
                  </a:lnTo>
                  <a:lnTo>
                    <a:pt x="64" y="164"/>
                  </a:lnTo>
                  <a:lnTo>
                    <a:pt x="54" y="182"/>
                  </a:lnTo>
                  <a:lnTo>
                    <a:pt x="48" y="195"/>
                  </a:lnTo>
                  <a:lnTo>
                    <a:pt x="44" y="207"/>
                  </a:lnTo>
                  <a:lnTo>
                    <a:pt x="41" y="218"/>
                  </a:lnTo>
                  <a:lnTo>
                    <a:pt x="41" y="228"/>
                  </a:lnTo>
                  <a:lnTo>
                    <a:pt x="41" y="233"/>
                  </a:lnTo>
                  <a:lnTo>
                    <a:pt x="42" y="237"/>
                  </a:lnTo>
                  <a:lnTo>
                    <a:pt x="45" y="240"/>
                  </a:lnTo>
                  <a:lnTo>
                    <a:pt x="49" y="243"/>
                  </a:lnTo>
                  <a:lnTo>
                    <a:pt x="53" y="244"/>
                  </a:lnTo>
                  <a:lnTo>
                    <a:pt x="61" y="244"/>
                  </a:lnTo>
                  <a:lnTo>
                    <a:pt x="60" y="240"/>
                  </a:lnTo>
                  <a:lnTo>
                    <a:pt x="60" y="236"/>
                  </a:lnTo>
                  <a:lnTo>
                    <a:pt x="61" y="221"/>
                  </a:lnTo>
                  <a:lnTo>
                    <a:pt x="64" y="207"/>
                  </a:lnTo>
                  <a:lnTo>
                    <a:pt x="68" y="194"/>
                  </a:lnTo>
                  <a:lnTo>
                    <a:pt x="73" y="179"/>
                  </a:lnTo>
                  <a:lnTo>
                    <a:pt x="80" y="164"/>
                  </a:lnTo>
                  <a:lnTo>
                    <a:pt x="82" y="164"/>
                  </a:lnTo>
                  <a:lnTo>
                    <a:pt x="82" y="287"/>
                  </a:lnTo>
                  <a:lnTo>
                    <a:pt x="40" y="287"/>
                  </a:lnTo>
                  <a:lnTo>
                    <a:pt x="31" y="286"/>
                  </a:lnTo>
                  <a:lnTo>
                    <a:pt x="25" y="285"/>
                  </a:lnTo>
                  <a:lnTo>
                    <a:pt x="18" y="280"/>
                  </a:lnTo>
                  <a:lnTo>
                    <a:pt x="13" y="275"/>
                  </a:lnTo>
                  <a:lnTo>
                    <a:pt x="7" y="270"/>
                  </a:lnTo>
                  <a:lnTo>
                    <a:pt x="4" y="263"/>
                  </a:lnTo>
                  <a:lnTo>
                    <a:pt x="2" y="256"/>
                  </a:lnTo>
                  <a:lnTo>
                    <a:pt x="0" y="248"/>
                  </a:lnTo>
                  <a:lnTo>
                    <a:pt x="0" y="39"/>
                  </a:lnTo>
                  <a:lnTo>
                    <a:pt x="2" y="31"/>
                  </a:lnTo>
                  <a:lnTo>
                    <a:pt x="4" y="25"/>
                  </a:lnTo>
                  <a:lnTo>
                    <a:pt x="7" y="18"/>
                  </a:lnTo>
                  <a:lnTo>
                    <a:pt x="13" y="12"/>
                  </a:lnTo>
                  <a:lnTo>
                    <a:pt x="18" y="7"/>
                  </a:lnTo>
                  <a:lnTo>
                    <a:pt x="25" y="4"/>
                  </a:lnTo>
                  <a:lnTo>
                    <a:pt x="31" y="2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chemeClr val="bg1">
                <a:alpha val="7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2" name="Freeform 171"/>
            <p:cNvSpPr>
              <a:spLocks noEditPoints="1" noChangeArrowheads="1"/>
            </p:cNvSpPr>
            <p:nvPr/>
          </p:nvSpPr>
          <p:spPr bwMode="auto">
            <a:xfrm>
              <a:off x="4202467" y="1371863"/>
              <a:ext cx="368349" cy="378399"/>
            </a:xfrm>
            <a:custGeom>
              <a:avLst/>
              <a:gdLst>
                <a:gd name="T0" fmla="*/ 2147483647 w 354"/>
                <a:gd name="T1" fmla="*/ 2147483647 h 356"/>
                <a:gd name="T2" fmla="*/ 2147483647 w 354"/>
                <a:gd name="T3" fmla="*/ 2147483647 h 356"/>
                <a:gd name="T4" fmla="*/ 2147483647 w 354"/>
                <a:gd name="T5" fmla="*/ 2147483647 h 356"/>
                <a:gd name="T6" fmla="*/ 2147483647 w 354"/>
                <a:gd name="T7" fmla="*/ 2147483647 h 356"/>
                <a:gd name="T8" fmla="*/ 2147483647 w 354"/>
                <a:gd name="T9" fmla="*/ 2147483647 h 356"/>
                <a:gd name="T10" fmla="*/ 2147483647 w 354"/>
                <a:gd name="T11" fmla="*/ 2147483647 h 356"/>
                <a:gd name="T12" fmla="*/ 2147483647 w 354"/>
                <a:gd name="T13" fmla="*/ 2147483647 h 356"/>
                <a:gd name="T14" fmla="*/ 2147483647 w 354"/>
                <a:gd name="T15" fmla="*/ 2147483647 h 356"/>
                <a:gd name="T16" fmla="*/ 2147483647 w 354"/>
                <a:gd name="T17" fmla="*/ 2147483647 h 356"/>
                <a:gd name="T18" fmla="*/ 2147483647 w 354"/>
                <a:gd name="T19" fmla="*/ 2147483647 h 356"/>
                <a:gd name="T20" fmla="*/ 2147483647 w 354"/>
                <a:gd name="T21" fmla="*/ 2147483647 h 356"/>
                <a:gd name="T22" fmla="*/ 2147483647 w 354"/>
                <a:gd name="T23" fmla="*/ 2147483647 h 356"/>
                <a:gd name="T24" fmla="*/ 2147483647 w 354"/>
                <a:gd name="T25" fmla="*/ 2147483647 h 356"/>
                <a:gd name="T26" fmla="*/ 2147483647 w 354"/>
                <a:gd name="T27" fmla="*/ 2147483647 h 356"/>
                <a:gd name="T28" fmla="*/ 2147483647 w 354"/>
                <a:gd name="T29" fmla="*/ 2147483647 h 356"/>
                <a:gd name="T30" fmla="*/ 2147483647 w 354"/>
                <a:gd name="T31" fmla="*/ 2147483647 h 356"/>
                <a:gd name="T32" fmla="*/ 2147483647 w 354"/>
                <a:gd name="T33" fmla="*/ 2147483647 h 356"/>
                <a:gd name="T34" fmla="*/ 2147483647 w 354"/>
                <a:gd name="T35" fmla="*/ 2147483647 h 356"/>
                <a:gd name="T36" fmla="*/ 2147483647 w 354"/>
                <a:gd name="T37" fmla="*/ 2147483647 h 356"/>
                <a:gd name="T38" fmla="*/ 2147483647 w 354"/>
                <a:gd name="T39" fmla="*/ 2147483647 h 356"/>
                <a:gd name="T40" fmla="*/ 2147483647 w 354"/>
                <a:gd name="T41" fmla="*/ 2147483647 h 356"/>
                <a:gd name="T42" fmla="*/ 2147483647 w 354"/>
                <a:gd name="T43" fmla="*/ 2147483647 h 356"/>
                <a:gd name="T44" fmla="*/ 2147483647 w 354"/>
                <a:gd name="T45" fmla="*/ 2147483647 h 356"/>
                <a:gd name="T46" fmla="*/ 2147483647 w 354"/>
                <a:gd name="T47" fmla="*/ 2147483647 h 356"/>
                <a:gd name="T48" fmla="*/ 2147483647 w 354"/>
                <a:gd name="T49" fmla="*/ 2147483647 h 356"/>
                <a:gd name="T50" fmla="*/ 2147483647 w 354"/>
                <a:gd name="T51" fmla="*/ 2147483647 h 356"/>
                <a:gd name="T52" fmla="*/ 2147483647 w 354"/>
                <a:gd name="T53" fmla="*/ 2147483647 h 356"/>
                <a:gd name="T54" fmla="*/ 2147483647 w 354"/>
                <a:gd name="T55" fmla="*/ 2147483647 h 356"/>
                <a:gd name="T56" fmla="*/ 2147483647 w 354"/>
                <a:gd name="T57" fmla="*/ 2147483647 h 356"/>
                <a:gd name="T58" fmla="*/ 2147483647 w 354"/>
                <a:gd name="T59" fmla="*/ 2147483647 h 356"/>
                <a:gd name="T60" fmla="*/ 2147483647 w 354"/>
                <a:gd name="T61" fmla="*/ 2147483647 h 356"/>
                <a:gd name="T62" fmla="*/ 2147483647 w 354"/>
                <a:gd name="T63" fmla="*/ 2147483647 h 356"/>
                <a:gd name="T64" fmla="*/ 2147483647 w 354"/>
                <a:gd name="T65" fmla="*/ 2147483647 h 356"/>
                <a:gd name="T66" fmla="*/ 2147483647 w 354"/>
                <a:gd name="T67" fmla="*/ 2147483647 h 356"/>
                <a:gd name="T68" fmla="*/ 2147483647 w 354"/>
                <a:gd name="T69" fmla="*/ 2147483647 h 356"/>
                <a:gd name="T70" fmla="*/ 2147483647 w 354"/>
                <a:gd name="T71" fmla="*/ 2147483647 h 356"/>
                <a:gd name="T72" fmla="*/ 2147483647 w 354"/>
                <a:gd name="T73" fmla="*/ 2147483647 h 356"/>
                <a:gd name="T74" fmla="*/ 2147483647 w 354"/>
                <a:gd name="T75" fmla="*/ 2147483647 h 356"/>
                <a:gd name="T76" fmla="*/ 2147483647 w 354"/>
                <a:gd name="T77" fmla="*/ 2147483647 h 356"/>
                <a:gd name="T78" fmla="*/ 2147483647 w 354"/>
                <a:gd name="T79" fmla="*/ 2147483647 h 356"/>
                <a:gd name="T80" fmla="*/ 2147483647 w 354"/>
                <a:gd name="T81" fmla="*/ 2147483647 h 356"/>
                <a:gd name="T82" fmla="*/ 2147483647 w 354"/>
                <a:gd name="T83" fmla="*/ 2147483647 h 356"/>
                <a:gd name="T84" fmla="*/ 2147483647 w 354"/>
                <a:gd name="T85" fmla="*/ 2147483647 h 356"/>
                <a:gd name="T86" fmla="*/ 2147483647 w 354"/>
                <a:gd name="T87" fmla="*/ 2147483647 h 356"/>
                <a:gd name="T88" fmla="*/ 2147483647 w 354"/>
                <a:gd name="T89" fmla="*/ 2147483647 h 356"/>
                <a:gd name="T90" fmla="*/ 2147483647 w 354"/>
                <a:gd name="T91" fmla="*/ 2147483647 h 356"/>
                <a:gd name="T92" fmla="*/ 2147483647 w 354"/>
                <a:gd name="T93" fmla="*/ 2147483647 h 356"/>
                <a:gd name="T94" fmla="*/ 2147483647 w 354"/>
                <a:gd name="T95" fmla="*/ 2147483647 h 356"/>
                <a:gd name="T96" fmla="*/ 2147483647 w 354"/>
                <a:gd name="T97" fmla="*/ 2147483647 h 356"/>
                <a:gd name="T98" fmla="*/ 2147483647 w 354"/>
                <a:gd name="T99" fmla="*/ 2147483647 h 356"/>
                <a:gd name="T100" fmla="*/ 2147483647 w 354"/>
                <a:gd name="T101" fmla="*/ 2147483647 h 356"/>
                <a:gd name="T102" fmla="*/ 2147483647 w 354"/>
                <a:gd name="T103" fmla="*/ 2147483647 h 356"/>
                <a:gd name="T104" fmla="*/ 2147483647 w 354"/>
                <a:gd name="T105" fmla="*/ 2147483647 h 356"/>
                <a:gd name="T106" fmla="*/ 2147483647 w 354"/>
                <a:gd name="T107" fmla="*/ 2147483647 h 356"/>
                <a:gd name="T108" fmla="*/ 2147483647 w 354"/>
                <a:gd name="T109" fmla="*/ 2147483647 h 356"/>
                <a:gd name="T110" fmla="*/ 2147483647 w 354"/>
                <a:gd name="T111" fmla="*/ 2147483647 h 356"/>
                <a:gd name="T112" fmla="*/ 2147483647 w 354"/>
                <a:gd name="T113" fmla="*/ 2147483647 h 356"/>
                <a:gd name="T114" fmla="*/ 2147483647 w 354"/>
                <a:gd name="T115" fmla="*/ 2147483647 h 356"/>
                <a:gd name="T116" fmla="*/ 2147483647 w 354"/>
                <a:gd name="T117" fmla="*/ 2147483647 h 356"/>
                <a:gd name="T118" fmla="*/ 2147483647 w 354"/>
                <a:gd name="T119" fmla="*/ 2147483647 h 356"/>
                <a:gd name="T120" fmla="*/ 0 w 354"/>
                <a:gd name="T121" fmla="*/ 2147483647 h 356"/>
                <a:gd name="T122" fmla="*/ 2147483647 w 354"/>
                <a:gd name="T123" fmla="*/ 2147483647 h 356"/>
                <a:gd name="T124" fmla="*/ 2147483647 w 354"/>
                <a:gd name="T125" fmla="*/ 2147483647 h 35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354"/>
                <a:gd name="T190" fmla="*/ 0 h 356"/>
                <a:gd name="T191" fmla="*/ 354 w 354"/>
                <a:gd name="T192" fmla="*/ 356 h 35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354" h="356">
                  <a:moveTo>
                    <a:pt x="337" y="299"/>
                  </a:moveTo>
                  <a:lnTo>
                    <a:pt x="337" y="210"/>
                  </a:lnTo>
                  <a:lnTo>
                    <a:pt x="340" y="215"/>
                  </a:lnTo>
                  <a:lnTo>
                    <a:pt x="341" y="222"/>
                  </a:lnTo>
                  <a:lnTo>
                    <a:pt x="341" y="299"/>
                  </a:lnTo>
                  <a:lnTo>
                    <a:pt x="337" y="299"/>
                  </a:lnTo>
                  <a:close/>
                  <a:moveTo>
                    <a:pt x="337" y="154"/>
                  </a:moveTo>
                  <a:lnTo>
                    <a:pt x="337" y="96"/>
                  </a:lnTo>
                  <a:lnTo>
                    <a:pt x="339" y="95"/>
                  </a:lnTo>
                  <a:lnTo>
                    <a:pt x="348" y="91"/>
                  </a:lnTo>
                  <a:lnTo>
                    <a:pt x="350" y="91"/>
                  </a:lnTo>
                  <a:lnTo>
                    <a:pt x="352" y="91"/>
                  </a:lnTo>
                  <a:lnTo>
                    <a:pt x="354" y="93"/>
                  </a:lnTo>
                  <a:lnTo>
                    <a:pt x="354" y="95"/>
                  </a:lnTo>
                  <a:lnTo>
                    <a:pt x="354" y="142"/>
                  </a:lnTo>
                  <a:lnTo>
                    <a:pt x="352" y="147"/>
                  </a:lnTo>
                  <a:lnTo>
                    <a:pt x="350" y="149"/>
                  </a:lnTo>
                  <a:lnTo>
                    <a:pt x="348" y="150"/>
                  </a:lnTo>
                  <a:lnTo>
                    <a:pt x="339" y="154"/>
                  </a:lnTo>
                  <a:lnTo>
                    <a:pt x="337" y="154"/>
                  </a:lnTo>
                  <a:close/>
                  <a:moveTo>
                    <a:pt x="337" y="96"/>
                  </a:moveTo>
                  <a:lnTo>
                    <a:pt x="337" y="154"/>
                  </a:lnTo>
                  <a:lnTo>
                    <a:pt x="335" y="153"/>
                  </a:lnTo>
                  <a:lnTo>
                    <a:pt x="333" y="150"/>
                  </a:lnTo>
                  <a:lnTo>
                    <a:pt x="333" y="103"/>
                  </a:lnTo>
                  <a:lnTo>
                    <a:pt x="335" y="99"/>
                  </a:lnTo>
                  <a:lnTo>
                    <a:pt x="337" y="96"/>
                  </a:lnTo>
                  <a:close/>
                  <a:moveTo>
                    <a:pt x="337" y="210"/>
                  </a:moveTo>
                  <a:lnTo>
                    <a:pt x="337" y="210"/>
                  </a:lnTo>
                  <a:lnTo>
                    <a:pt x="333" y="206"/>
                  </a:lnTo>
                  <a:lnTo>
                    <a:pt x="329" y="202"/>
                  </a:lnTo>
                  <a:lnTo>
                    <a:pt x="324" y="199"/>
                  </a:lnTo>
                  <a:lnTo>
                    <a:pt x="317" y="199"/>
                  </a:lnTo>
                  <a:lnTo>
                    <a:pt x="317" y="68"/>
                  </a:lnTo>
                  <a:lnTo>
                    <a:pt x="283" y="68"/>
                  </a:lnTo>
                  <a:lnTo>
                    <a:pt x="283" y="221"/>
                  </a:lnTo>
                  <a:lnTo>
                    <a:pt x="289" y="221"/>
                  </a:lnTo>
                  <a:lnTo>
                    <a:pt x="293" y="222"/>
                  </a:lnTo>
                  <a:lnTo>
                    <a:pt x="297" y="225"/>
                  </a:lnTo>
                  <a:lnTo>
                    <a:pt x="299" y="227"/>
                  </a:lnTo>
                  <a:lnTo>
                    <a:pt x="302" y="230"/>
                  </a:lnTo>
                  <a:lnTo>
                    <a:pt x="305" y="234"/>
                  </a:lnTo>
                  <a:lnTo>
                    <a:pt x="306" y="239"/>
                  </a:lnTo>
                  <a:lnTo>
                    <a:pt x="306" y="244"/>
                  </a:lnTo>
                  <a:lnTo>
                    <a:pt x="306" y="248"/>
                  </a:lnTo>
                  <a:lnTo>
                    <a:pt x="305" y="253"/>
                  </a:lnTo>
                  <a:lnTo>
                    <a:pt x="302" y="257"/>
                  </a:lnTo>
                  <a:lnTo>
                    <a:pt x="299" y="260"/>
                  </a:lnTo>
                  <a:lnTo>
                    <a:pt x="297" y="262"/>
                  </a:lnTo>
                  <a:lnTo>
                    <a:pt x="293" y="265"/>
                  </a:lnTo>
                  <a:lnTo>
                    <a:pt x="289" y="267"/>
                  </a:lnTo>
                  <a:lnTo>
                    <a:pt x="283" y="267"/>
                  </a:lnTo>
                  <a:lnTo>
                    <a:pt x="283" y="299"/>
                  </a:lnTo>
                  <a:lnTo>
                    <a:pt x="337" y="299"/>
                  </a:lnTo>
                  <a:lnTo>
                    <a:pt x="337" y="210"/>
                  </a:lnTo>
                  <a:close/>
                  <a:moveTo>
                    <a:pt x="283" y="356"/>
                  </a:moveTo>
                  <a:lnTo>
                    <a:pt x="283" y="314"/>
                  </a:lnTo>
                  <a:lnTo>
                    <a:pt x="306" y="314"/>
                  </a:lnTo>
                  <a:lnTo>
                    <a:pt x="306" y="338"/>
                  </a:lnTo>
                  <a:lnTo>
                    <a:pt x="305" y="345"/>
                  </a:lnTo>
                  <a:lnTo>
                    <a:pt x="301" y="350"/>
                  </a:lnTo>
                  <a:lnTo>
                    <a:pt x="295" y="355"/>
                  </a:lnTo>
                  <a:lnTo>
                    <a:pt x="289" y="356"/>
                  </a:lnTo>
                  <a:lnTo>
                    <a:pt x="283" y="356"/>
                  </a:lnTo>
                  <a:close/>
                  <a:moveTo>
                    <a:pt x="283" y="59"/>
                  </a:moveTo>
                  <a:lnTo>
                    <a:pt x="283" y="20"/>
                  </a:lnTo>
                  <a:lnTo>
                    <a:pt x="298" y="30"/>
                  </a:lnTo>
                  <a:lnTo>
                    <a:pt x="309" y="38"/>
                  </a:lnTo>
                  <a:lnTo>
                    <a:pt x="313" y="43"/>
                  </a:lnTo>
                  <a:lnTo>
                    <a:pt x="316" y="49"/>
                  </a:lnTo>
                  <a:lnTo>
                    <a:pt x="317" y="54"/>
                  </a:lnTo>
                  <a:lnTo>
                    <a:pt x="317" y="59"/>
                  </a:lnTo>
                  <a:lnTo>
                    <a:pt x="283" y="59"/>
                  </a:lnTo>
                  <a:close/>
                  <a:moveTo>
                    <a:pt x="283" y="20"/>
                  </a:moveTo>
                  <a:lnTo>
                    <a:pt x="283" y="59"/>
                  </a:lnTo>
                  <a:lnTo>
                    <a:pt x="263" y="59"/>
                  </a:lnTo>
                  <a:lnTo>
                    <a:pt x="263" y="50"/>
                  </a:lnTo>
                  <a:lnTo>
                    <a:pt x="268" y="50"/>
                  </a:lnTo>
                  <a:lnTo>
                    <a:pt x="271" y="47"/>
                  </a:lnTo>
                  <a:lnTo>
                    <a:pt x="274" y="43"/>
                  </a:lnTo>
                  <a:lnTo>
                    <a:pt x="275" y="39"/>
                  </a:lnTo>
                  <a:lnTo>
                    <a:pt x="274" y="35"/>
                  </a:lnTo>
                  <a:lnTo>
                    <a:pt x="271" y="31"/>
                  </a:lnTo>
                  <a:lnTo>
                    <a:pt x="268" y="28"/>
                  </a:lnTo>
                  <a:lnTo>
                    <a:pt x="263" y="28"/>
                  </a:lnTo>
                  <a:lnTo>
                    <a:pt x="263" y="12"/>
                  </a:lnTo>
                  <a:lnTo>
                    <a:pt x="283" y="20"/>
                  </a:lnTo>
                  <a:close/>
                  <a:moveTo>
                    <a:pt x="283" y="68"/>
                  </a:moveTo>
                  <a:lnTo>
                    <a:pt x="283" y="221"/>
                  </a:lnTo>
                  <a:lnTo>
                    <a:pt x="278" y="221"/>
                  </a:lnTo>
                  <a:lnTo>
                    <a:pt x="272" y="223"/>
                  </a:lnTo>
                  <a:lnTo>
                    <a:pt x="267" y="227"/>
                  </a:lnTo>
                  <a:lnTo>
                    <a:pt x="263" y="231"/>
                  </a:lnTo>
                  <a:lnTo>
                    <a:pt x="263" y="162"/>
                  </a:lnTo>
                  <a:lnTo>
                    <a:pt x="272" y="162"/>
                  </a:lnTo>
                  <a:lnTo>
                    <a:pt x="272" y="96"/>
                  </a:lnTo>
                  <a:lnTo>
                    <a:pt x="263" y="96"/>
                  </a:lnTo>
                  <a:lnTo>
                    <a:pt x="263" y="68"/>
                  </a:lnTo>
                  <a:lnTo>
                    <a:pt x="283" y="68"/>
                  </a:lnTo>
                  <a:close/>
                  <a:moveTo>
                    <a:pt x="283" y="267"/>
                  </a:moveTo>
                  <a:lnTo>
                    <a:pt x="283" y="299"/>
                  </a:lnTo>
                  <a:lnTo>
                    <a:pt x="263" y="299"/>
                  </a:lnTo>
                  <a:lnTo>
                    <a:pt x="263" y="256"/>
                  </a:lnTo>
                  <a:lnTo>
                    <a:pt x="267" y="260"/>
                  </a:lnTo>
                  <a:lnTo>
                    <a:pt x="272" y="264"/>
                  </a:lnTo>
                  <a:lnTo>
                    <a:pt x="278" y="267"/>
                  </a:lnTo>
                  <a:lnTo>
                    <a:pt x="283" y="267"/>
                  </a:lnTo>
                  <a:close/>
                  <a:moveTo>
                    <a:pt x="283" y="314"/>
                  </a:moveTo>
                  <a:lnTo>
                    <a:pt x="283" y="356"/>
                  </a:lnTo>
                  <a:lnTo>
                    <a:pt x="278" y="356"/>
                  </a:lnTo>
                  <a:lnTo>
                    <a:pt x="274" y="356"/>
                  </a:lnTo>
                  <a:lnTo>
                    <a:pt x="270" y="353"/>
                  </a:lnTo>
                  <a:lnTo>
                    <a:pt x="267" y="352"/>
                  </a:lnTo>
                  <a:lnTo>
                    <a:pt x="263" y="348"/>
                  </a:lnTo>
                  <a:lnTo>
                    <a:pt x="263" y="314"/>
                  </a:lnTo>
                  <a:lnTo>
                    <a:pt x="283" y="314"/>
                  </a:lnTo>
                  <a:close/>
                  <a:moveTo>
                    <a:pt x="263" y="12"/>
                  </a:moveTo>
                  <a:lnTo>
                    <a:pt x="263" y="28"/>
                  </a:lnTo>
                  <a:lnTo>
                    <a:pt x="259" y="28"/>
                  </a:lnTo>
                  <a:lnTo>
                    <a:pt x="256" y="31"/>
                  </a:lnTo>
                  <a:lnTo>
                    <a:pt x="253" y="35"/>
                  </a:lnTo>
                  <a:lnTo>
                    <a:pt x="252" y="39"/>
                  </a:lnTo>
                  <a:lnTo>
                    <a:pt x="253" y="43"/>
                  </a:lnTo>
                  <a:lnTo>
                    <a:pt x="256" y="47"/>
                  </a:lnTo>
                  <a:lnTo>
                    <a:pt x="259" y="50"/>
                  </a:lnTo>
                  <a:lnTo>
                    <a:pt x="263" y="50"/>
                  </a:lnTo>
                  <a:lnTo>
                    <a:pt x="263" y="59"/>
                  </a:lnTo>
                  <a:lnTo>
                    <a:pt x="228" y="59"/>
                  </a:lnTo>
                  <a:lnTo>
                    <a:pt x="228" y="50"/>
                  </a:lnTo>
                  <a:lnTo>
                    <a:pt x="230" y="50"/>
                  </a:lnTo>
                  <a:lnTo>
                    <a:pt x="236" y="50"/>
                  </a:lnTo>
                  <a:lnTo>
                    <a:pt x="238" y="47"/>
                  </a:lnTo>
                  <a:lnTo>
                    <a:pt x="241" y="43"/>
                  </a:lnTo>
                  <a:lnTo>
                    <a:pt x="243" y="39"/>
                  </a:lnTo>
                  <a:lnTo>
                    <a:pt x="241" y="35"/>
                  </a:lnTo>
                  <a:lnTo>
                    <a:pt x="238" y="31"/>
                  </a:lnTo>
                  <a:lnTo>
                    <a:pt x="236" y="28"/>
                  </a:lnTo>
                  <a:lnTo>
                    <a:pt x="230" y="28"/>
                  </a:lnTo>
                  <a:lnTo>
                    <a:pt x="228" y="28"/>
                  </a:lnTo>
                  <a:lnTo>
                    <a:pt x="228" y="4"/>
                  </a:lnTo>
                  <a:lnTo>
                    <a:pt x="247" y="8"/>
                  </a:lnTo>
                  <a:lnTo>
                    <a:pt x="263" y="12"/>
                  </a:lnTo>
                  <a:close/>
                  <a:moveTo>
                    <a:pt x="263" y="68"/>
                  </a:moveTo>
                  <a:lnTo>
                    <a:pt x="263" y="96"/>
                  </a:lnTo>
                  <a:lnTo>
                    <a:pt x="228" y="96"/>
                  </a:lnTo>
                  <a:lnTo>
                    <a:pt x="228" y="68"/>
                  </a:lnTo>
                  <a:lnTo>
                    <a:pt x="263" y="68"/>
                  </a:lnTo>
                  <a:close/>
                  <a:moveTo>
                    <a:pt x="263" y="162"/>
                  </a:moveTo>
                  <a:lnTo>
                    <a:pt x="263" y="231"/>
                  </a:lnTo>
                  <a:lnTo>
                    <a:pt x="262" y="237"/>
                  </a:lnTo>
                  <a:lnTo>
                    <a:pt x="260" y="244"/>
                  </a:lnTo>
                  <a:lnTo>
                    <a:pt x="262" y="250"/>
                  </a:lnTo>
                  <a:lnTo>
                    <a:pt x="263" y="256"/>
                  </a:lnTo>
                  <a:lnTo>
                    <a:pt x="263" y="299"/>
                  </a:lnTo>
                  <a:lnTo>
                    <a:pt x="228" y="299"/>
                  </a:lnTo>
                  <a:lnTo>
                    <a:pt x="228" y="269"/>
                  </a:lnTo>
                  <a:lnTo>
                    <a:pt x="229" y="269"/>
                  </a:lnTo>
                  <a:lnTo>
                    <a:pt x="229" y="253"/>
                  </a:lnTo>
                  <a:lnTo>
                    <a:pt x="228" y="253"/>
                  </a:lnTo>
                  <a:lnTo>
                    <a:pt x="228" y="242"/>
                  </a:lnTo>
                  <a:lnTo>
                    <a:pt x="229" y="242"/>
                  </a:lnTo>
                  <a:lnTo>
                    <a:pt x="229" y="227"/>
                  </a:lnTo>
                  <a:lnTo>
                    <a:pt x="228" y="227"/>
                  </a:lnTo>
                  <a:lnTo>
                    <a:pt x="228" y="216"/>
                  </a:lnTo>
                  <a:lnTo>
                    <a:pt x="229" y="216"/>
                  </a:lnTo>
                  <a:lnTo>
                    <a:pt x="229" y="200"/>
                  </a:lnTo>
                  <a:lnTo>
                    <a:pt x="228" y="200"/>
                  </a:lnTo>
                  <a:lnTo>
                    <a:pt x="228" y="162"/>
                  </a:lnTo>
                  <a:lnTo>
                    <a:pt x="263" y="162"/>
                  </a:lnTo>
                  <a:close/>
                  <a:moveTo>
                    <a:pt x="263" y="314"/>
                  </a:moveTo>
                  <a:lnTo>
                    <a:pt x="263" y="348"/>
                  </a:lnTo>
                  <a:lnTo>
                    <a:pt x="262" y="344"/>
                  </a:lnTo>
                  <a:lnTo>
                    <a:pt x="260" y="338"/>
                  </a:lnTo>
                  <a:lnTo>
                    <a:pt x="260" y="314"/>
                  </a:lnTo>
                  <a:lnTo>
                    <a:pt x="263" y="314"/>
                  </a:lnTo>
                  <a:close/>
                  <a:moveTo>
                    <a:pt x="228" y="4"/>
                  </a:moveTo>
                  <a:lnTo>
                    <a:pt x="228" y="28"/>
                  </a:lnTo>
                  <a:lnTo>
                    <a:pt x="225" y="30"/>
                  </a:lnTo>
                  <a:lnTo>
                    <a:pt x="222" y="32"/>
                  </a:lnTo>
                  <a:lnTo>
                    <a:pt x="221" y="35"/>
                  </a:lnTo>
                  <a:lnTo>
                    <a:pt x="220" y="39"/>
                  </a:lnTo>
                  <a:lnTo>
                    <a:pt x="221" y="43"/>
                  </a:lnTo>
                  <a:lnTo>
                    <a:pt x="222" y="46"/>
                  </a:lnTo>
                  <a:lnTo>
                    <a:pt x="225" y="49"/>
                  </a:lnTo>
                  <a:lnTo>
                    <a:pt x="228" y="50"/>
                  </a:lnTo>
                  <a:lnTo>
                    <a:pt x="228" y="59"/>
                  </a:lnTo>
                  <a:lnTo>
                    <a:pt x="179" y="59"/>
                  </a:lnTo>
                  <a:lnTo>
                    <a:pt x="179" y="0"/>
                  </a:lnTo>
                  <a:lnTo>
                    <a:pt x="203" y="1"/>
                  </a:lnTo>
                  <a:lnTo>
                    <a:pt x="228" y="4"/>
                  </a:lnTo>
                  <a:close/>
                  <a:moveTo>
                    <a:pt x="228" y="68"/>
                  </a:moveTo>
                  <a:lnTo>
                    <a:pt x="228" y="96"/>
                  </a:lnTo>
                  <a:lnTo>
                    <a:pt x="183" y="96"/>
                  </a:lnTo>
                  <a:lnTo>
                    <a:pt x="183" y="162"/>
                  </a:lnTo>
                  <a:lnTo>
                    <a:pt x="228" y="162"/>
                  </a:lnTo>
                  <a:lnTo>
                    <a:pt x="228" y="200"/>
                  </a:lnTo>
                  <a:lnTo>
                    <a:pt x="179" y="200"/>
                  </a:lnTo>
                  <a:lnTo>
                    <a:pt x="179" y="68"/>
                  </a:lnTo>
                  <a:lnTo>
                    <a:pt x="228" y="68"/>
                  </a:lnTo>
                  <a:close/>
                  <a:moveTo>
                    <a:pt x="228" y="216"/>
                  </a:moveTo>
                  <a:lnTo>
                    <a:pt x="228" y="227"/>
                  </a:lnTo>
                  <a:lnTo>
                    <a:pt x="179" y="227"/>
                  </a:lnTo>
                  <a:lnTo>
                    <a:pt x="179" y="216"/>
                  </a:lnTo>
                  <a:lnTo>
                    <a:pt x="228" y="216"/>
                  </a:lnTo>
                  <a:close/>
                  <a:moveTo>
                    <a:pt x="228" y="242"/>
                  </a:moveTo>
                  <a:lnTo>
                    <a:pt x="228" y="253"/>
                  </a:lnTo>
                  <a:lnTo>
                    <a:pt x="179" y="253"/>
                  </a:lnTo>
                  <a:lnTo>
                    <a:pt x="179" y="242"/>
                  </a:lnTo>
                  <a:lnTo>
                    <a:pt x="228" y="242"/>
                  </a:lnTo>
                  <a:close/>
                  <a:moveTo>
                    <a:pt x="228" y="269"/>
                  </a:moveTo>
                  <a:lnTo>
                    <a:pt x="228" y="299"/>
                  </a:lnTo>
                  <a:lnTo>
                    <a:pt x="179" y="299"/>
                  </a:lnTo>
                  <a:lnTo>
                    <a:pt x="179" y="269"/>
                  </a:lnTo>
                  <a:lnTo>
                    <a:pt x="228" y="269"/>
                  </a:lnTo>
                  <a:close/>
                  <a:moveTo>
                    <a:pt x="126" y="50"/>
                  </a:moveTo>
                  <a:lnTo>
                    <a:pt x="126" y="50"/>
                  </a:lnTo>
                  <a:lnTo>
                    <a:pt x="129" y="49"/>
                  </a:lnTo>
                  <a:lnTo>
                    <a:pt x="132" y="46"/>
                  </a:lnTo>
                  <a:lnTo>
                    <a:pt x="133" y="43"/>
                  </a:lnTo>
                  <a:lnTo>
                    <a:pt x="134" y="39"/>
                  </a:lnTo>
                  <a:lnTo>
                    <a:pt x="133" y="35"/>
                  </a:lnTo>
                  <a:lnTo>
                    <a:pt x="132" y="32"/>
                  </a:lnTo>
                  <a:lnTo>
                    <a:pt x="129" y="30"/>
                  </a:lnTo>
                  <a:lnTo>
                    <a:pt x="126" y="28"/>
                  </a:lnTo>
                  <a:lnTo>
                    <a:pt x="126" y="4"/>
                  </a:lnTo>
                  <a:lnTo>
                    <a:pt x="150" y="1"/>
                  </a:lnTo>
                  <a:lnTo>
                    <a:pt x="176" y="0"/>
                  </a:lnTo>
                  <a:lnTo>
                    <a:pt x="179" y="0"/>
                  </a:lnTo>
                  <a:lnTo>
                    <a:pt x="179" y="59"/>
                  </a:lnTo>
                  <a:lnTo>
                    <a:pt x="126" y="59"/>
                  </a:lnTo>
                  <a:lnTo>
                    <a:pt x="126" y="50"/>
                  </a:lnTo>
                  <a:close/>
                  <a:moveTo>
                    <a:pt x="179" y="68"/>
                  </a:moveTo>
                  <a:lnTo>
                    <a:pt x="179" y="200"/>
                  </a:lnTo>
                  <a:lnTo>
                    <a:pt x="127" y="200"/>
                  </a:lnTo>
                  <a:lnTo>
                    <a:pt x="127" y="216"/>
                  </a:lnTo>
                  <a:lnTo>
                    <a:pt x="179" y="216"/>
                  </a:lnTo>
                  <a:lnTo>
                    <a:pt x="179" y="227"/>
                  </a:lnTo>
                  <a:lnTo>
                    <a:pt x="127" y="227"/>
                  </a:lnTo>
                  <a:lnTo>
                    <a:pt x="127" y="242"/>
                  </a:lnTo>
                  <a:lnTo>
                    <a:pt x="179" y="242"/>
                  </a:lnTo>
                  <a:lnTo>
                    <a:pt x="179" y="253"/>
                  </a:lnTo>
                  <a:lnTo>
                    <a:pt x="127" y="253"/>
                  </a:lnTo>
                  <a:lnTo>
                    <a:pt x="127" y="269"/>
                  </a:lnTo>
                  <a:lnTo>
                    <a:pt x="179" y="269"/>
                  </a:lnTo>
                  <a:lnTo>
                    <a:pt x="179" y="299"/>
                  </a:lnTo>
                  <a:lnTo>
                    <a:pt x="126" y="299"/>
                  </a:lnTo>
                  <a:lnTo>
                    <a:pt x="126" y="162"/>
                  </a:lnTo>
                  <a:lnTo>
                    <a:pt x="171" y="162"/>
                  </a:lnTo>
                  <a:lnTo>
                    <a:pt x="171" y="96"/>
                  </a:lnTo>
                  <a:lnTo>
                    <a:pt x="126" y="96"/>
                  </a:lnTo>
                  <a:lnTo>
                    <a:pt x="126" y="68"/>
                  </a:lnTo>
                  <a:lnTo>
                    <a:pt x="179" y="68"/>
                  </a:lnTo>
                  <a:close/>
                  <a:moveTo>
                    <a:pt x="123" y="28"/>
                  </a:moveTo>
                  <a:lnTo>
                    <a:pt x="123" y="28"/>
                  </a:lnTo>
                  <a:lnTo>
                    <a:pt x="118" y="28"/>
                  </a:lnTo>
                  <a:lnTo>
                    <a:pt x="115" y="31"/>
                  </a:lnTo>
                  <a:lnTo>
                    <a:pt x="113" y="35"/>
                  </a:lnTo>
                  <a:lnTo>
                    <a:pt x="111" y="39"/>
                  </a:lnTo>
                  <a:lnTo>
                    <a:pt x="113" y="43"/>
                  </a:lnTo>
                  <a:lnTo>
                    <a:pt x="115" y="47"/>
                  </a:lnTo>
                  <a:lnTo>
                    <a:pt x="118" y="50"/>
                  </a:lnTo>
                  <a:lnTo>
                    <a:pt x="123" y="50"/>
                  </a:lnTo>
                  <a:lnTo>
                    <a:pt x="126" y="50"/>
                  </a:lnTo>
                  <a:lnTo>
                    <a:pt x="126" y="59"/>
                  </a:lnTo>
                  <a:lnTo>
                    <a:pt x="90" y="59"/>
                  </a:lnTo>
                  <a:lnTo>
                    <a:pt x="90" y="50"/>
                  </a:lnTo>
                  <a:lnTo>
                    <a:pt x="95" y="50"/>
                  </a:lnTo>
                  <a:lnTo>
                    <a:pt x="98" y="47"/>
                  </a:lnTo>
                  <a:lnTo>
                    <a:pt x="100" y="43"/>
                  </a:lnTo>
                  <a:lnTo>
                    <a:pt x="102" y="39"/>
                  </a:lnTo>
                  <a:lnTo>
                    <a:pt x="100" y="35"/>
                  </a:lnTo>
                  <a:lnTo>
                    <a:pt x="98" y="31"/>
                  </a:lnTo>
                  <a:lnTo>
                    <a:pt x="95" y="28"/>
                  </a:lnTo>
                  <a:lnTo>
                    <a:pt x="90" y="28"/>
                  </a:lnTo>
                  <a:lnTo>
                    <a:pt x="90" y="12"/>
                  </a:lnTo>
                  <a:lnTo>
                    <a:pt x="107" y="8"/>
                  </a:lnTo>
                  <a:lnTo>
                    <a:pt x="126" y="4"/>
                  </a:lnTo>
                  <a:lnTo>
                    <a:pt x="126" y="28"/>
                  </a:lnTo>
                  <a:lnTo>
                    <a:pt x="123" y="28"/>
                  </a:lnTo>
                  <a:close/>
                  <a:moveTo>
                    <a:pt x="126" y="68"/>
                  </a:moveTo>
                  <a:lnTo>
                    <a:pt x="126" y="96"/>
                  </a:lnTo>
                  <a:lnTo>
                    <a:pt x="90" y="96"/>
                  </a:lnTo>
                  <a:lnTo>
                    <a:pt x="90" y="68"/>
                  </a:lnTo>
                  <a:lnTo>
                    <a:pt x="126" y="68"/>
                  </a:lnTo>
                  <a:close/>
                  <a:moveTo>
                    <a:pt x="126" y="162"/>
                  </a:moveTo>
                  <a:lnTo>
                    <a:pt x="126" y="299"/>
                  </a:lnTo>
                  <a:lnTo>
                    <a:pt x="90" y="299"/>
                  </a:lnTo>
                  <a:lnTo>
                    <a:pt x="90" y="256"/>
                  </a:lnTo>
                  <a:lnTo>
                    <a:pt x="92" y="250"/>
                  </a:lnTo>
                  <a:lnTo>
                    <a:pt x="94" y="244"/>
                  </a:lnTo>
                  <a:lnTo>
                    <a:pt x="92" y="237"/>
                  </a:lnTo>
                  <a:lnTo>
                    <a:pt x="90" y="231"/>
                  </a:lnTo>
                  <a:lnTo>
                    <a:pt x="90" y="162"/>
                  </a:lnTo>
                  <a:lnTo>
                    <a:pt x="126" y="162"/>
                  </a:lnTo>
                  <a:close/>
                  <a:moveTo>
                    <a:pt x="90" y="348"/>
                  </a:moveTo>
                  <a:lnTo>
                    <a:pt x="90" y="314"/>
                  </a:lnTo>
                  <a:lnTo>
                    <a:pt x="94" y="314"/>
                  </a:lnTo>
                  <a:lnTo>
                    <a:pt x="94" y="338"/>
                  </a:lnTo>
                  <a:lnTo>
                    <a:pt x="92" y="344"/>
                  </a:lnTo>
                  <a:lnTo>
                    <a:pt x="90" y="348"/>
                  </a:lnTo>
                  <a:close/>
                  <a:moveTo>
                    <a:pt x="90" y="12"/>
                  </a:moveTo>
                  <a:lnTo>
                    <a:pt x="90" y="28"/>
                  </a:lnTo>
                  <a:lnTo>
                    <a:pt x="85" y="28"/>
                  </a:lnTo>
                  <a:lnTo>
                    <a:pt x="83" y="31"/>
                  </a:lnTo>
                  <a:lnTo>
                    <a:pt x="80" y="35"/>
                  </a:lnTo>
                  <a:lnTo>
                    <a:pt x="79" y="39"/>
                  </a:lnTo>
                  <a:lnTo>
                    <a:pt x="80" y="43"/>
                  </a:lnTo>
                  <a:lnTo>
                    <a:pt x="83" y="47"/>
                  </a:lnTo>
                  <a:lnTo>
                    <a:pt x="85" y="50"/>
                  </a:lnTo>
                  <a:lnTo>
                    <a:pt x="90" y="50"/>
                  </a:lnTo>
                  <a:lnTo>
                    <a:pt x="90" y="59"/>
                  </a:lnTo>
                  <a:lnTo>
                    <a:pt x="71" y="59"/>
                  </a:lnTo>
                  <a:lnTo>
                    <a:pt x="71" y="20"/>
                  </a:lnTo>
                  <a:lnTo>
                    <a:pt x="90" y="12"/>
                  </a:lnTo>
                  <a:close/>
                  <a:moveTo>
                    <a:pt x="90" y="68"/>
                  </a:moveTo>
                  <a:lnTo>
                    <a:pt x="90" y="96"/>
                  </a:lnTo>
                  <a:lnTo>
                    <a:pt x="81" y="96"/>
                  </a:lnTo>
                  <a:lnTo>
                    <a:pt x="81" y="162"/>
                  </a:lnTo>
                  <a:lnTo>
                    <a:pt x="90" y="162"/>
                  </a:lnTo>
                  <a:lnTo>
                    <a:pt x="90" y="231"/>
                  </a:lnTo>
                  <a:lnTo>
                    <a:pt x="87" y="227"/>
                  </a:lnTo>
                  <a:lnTo>
                    <a:pt x="81" y="223"/>
                  </a:lnTo>
                  <a:lnTo>
                    <a:pt x="76" y="221"/>
                  </a:lnTo>
                  <a:lnTo>
                    <a:pt x="71" y="221"/>
                  </a:lnTo>
                  <a:lnTo>
                    <a:pt x="71" y="68"/>
                  </a:lnTo>
                  <a:lnTo>
                    <a:pt x="90" y="68"/>
                  </a:lnTo>
                  <a:close/>
                  <a:moveTo>
                    <a:pt x="90" y="256"/>
                  </a:moveTo>
                  <a:lnTo>
                    <a:pt x="90" y="299"/>
                  </a:lnTo>
                  <a:lnTo>
                    <a:pt x="71" y="299"/>
                  </a:lnTo>
                  <a:lnTo>
                    <a:pt x="71" y="267"/>
                  </a:lnTo>
                  <a:lnTo>
                    <a:pt x="76" y="267"/>
                  </a:lnTo>
                  <a:lnTo>
                    <a:pt x="81" y="264"/>
                  </a:lnTo>
                  <a:lnTo>
                    <a:pt x="87" y="260"/>
                  </a:lnTo>
                  <a:lnTo>
                    <a:pt x="90" y="256"/>
                  </a:lnTo>
                  <a:close/>
                  <a:moveTo>
                    <a:pt x="90" y="314"/>
                  </a:moveTo>
                  <a:lnTo>
                    <a:pt x="90" y="348"/>
                  </a:lnTo>
                  <a:lnTo>
                    <a:pt x="87" y="352"/>
                  </a:lnTo>
                  <a:lnTo>
                    <a:pt x="84" y="353"/>
                  </a:lnTo>
                  <a:lnTo>
                    <a:pt x="80" y="356"/>
                  </a:lnTo>
                  <a:lnTo>
                    <a:pt x="75" y="356"/>
                  </a:lnTo>
                  <a:lnTo>
                    <a:pt x="71" y="356"/>
                  </a:lnTo>
                  <a:lnTo>
                    <a:pt x="71" y="314"/>
                  </a:lnTo>
                  <a:lnTo>
                    <a:pt x="90" y="314"/>
                  </a:lnTo>
                  <a:close/>
                  <a:moveTo>
                    <a:pt x="71" y="20"/>
                  </a:moveTo>
                  <a:lnTo>
                    <a:pt x="71" y="59"/>
                  </a:lnTo>
                  <a:lnTo>
                    <a:pt x="37" y="59"/>
                  </a:lnTo>
                  <a:lnTo>
                    <a:pt x="37" y="54"/>
                  </a:lnTo>
                  <a:lnTo>
                    <a:pt x="38" y="49"/>
                  </a:lnTo>
                  <a:lnTo>
                    <a:pt x="41" y="43"/>
                  </a:lnTo>
                  <a:lnTo>
                    <a:pt x="45" y="38"/>
                  </a:lnTo>
                  <a:lnTo>
                    <a:pt x="56" y="30"/>
                  </a:lnTo>
                  <a:lnTo>
                    <a:pt x="71" y="20"/>
                  </a:lnTo>
                  <a:close/>
                  <a:moveTo>
                    <a:pt x="71" y="68"/>
                  </a:moveTo>
                  <a:lnTo>
                    <a:pt x="71" y="221"/>
                  </a:lnTo>
                  <a:lnTo>
                    <a:pt x="65" y="221"/>
                  </a:lnTo>
                  <a:lnTo>
                    <a:pt x="61" y="222"/>
                  </a:lnTo>
                  <a:lnTo>
                    <a:pt x="57" y="225"/>
                  </a:lnTo>
                  <a:lnTo>
                    <a:pt x="54" y="227"/>
                  </a:lnTo>
                  <a:lnTo>
                    <a:pt x="50" y="230"/>
                  </a:lnTo>
                  <a:lnTo>
                    <a:pt x="49" y="234"/>
                  </a:lnTo>
                  <a:lnTo>
                    <a:pt x="48" y="239"/>
                  </a:lnTo>
                  <a:lnTo>
                    <a:pt x="48" y="244"/>
                  </a:lnTo>
                  <a:lnTo>
                    <a:pt x="48" y="248"/>
                  </a:lnTo>
                  <a:lnTo>
                    <a:pt x="49" y="253"/>
                  </a:lnTo>
                  <a:lnTo>
                    <a:pt x="50" y="257"/>
                  </a:lnTo>
                  <a:lnTo>
                    <a:pt x="54" y="260"/>
                  </a:lnTo>
                  <a:lnTo>
                    <a:pt x="57" y="262"/>
                  </a:lnTo>
                  <a:lnTo>
                    <a:pt x="61" y="265"/>
                  </a:lnTo>
                  <a:lnTo>
                    <a:pt x="65" y="267"/>
                  </a:lnTo>
                  <a:lnTo>
                    <a:pt x="71" y="267"/>
                  </a:lnTo>
                  <a:lnTo>
                    <a:pt x="71" y="299"/>
                  </a:lnTo>
                  <a:lnTo>
                    <a:pt x="16" y="299"/>
                  </a:lnTo>
                  <a:lnTo>
                    <a:pt x="16" y="210"/>
                  </a:lnTo>
                  <a:lnTo>
                    <a:pt x="20" y="206"/>
                  </a:lnTo>
                  <a:lnTo>
                    <a:pt x="25" y="202"/>
                  </a:lnTo>
                  <a:lnTo>
                    <a:pt x="30" y="199"/>
                  </a:lnTo>
                  <a:lnTo>
                    <a:pt x="37" y="199"/>
                  </a:lnTo>
                  <a:lnTo>
                    <a:pt x="37" y="68"/>
                  </a:lnTo>
                  <a:lnTo>
                    <a:pt x="71" y="68"/>
                  </a:lnTo>
                  <a:close/>
                  <a:moveTo>
                    <a:pt x="71" y="314"/>
                  </a:moveTo>
                  <a:lnTo>
                    <a:pt x="71" y="356"/>
                  </a:lnTo>
                  <a:lnTo>
                    <a:pt x="65" y="356"/>
                  </a:lnTo>
                  <a:lnTo>
                    <a:pt x="58" y="355"/>
                  </a:lnTo>
                  <a:lnTo>
                    <a:pt x="53" y="350"/>
                  </a:lnTo>
                  <a:lnTo>
                    <a:pt x="49" y="345"/>
                  </a:lnTo>
                  <a:lnTo>
                    <a:pt x="48" y="338"/>
                  </a:lnTo>
                  <a:lnTo>
                    <a:pt x="48" y="314"/>
                  </a:lnTo>
                  <a:lnTo>
                    <a:pt x="71" y="314"/>
                  </a:lnTo>
                  <a:close/>
                  <a:moveTo>
                    <a:pt x="16" y="154"/>
                  </a:moveTo>
                  <a:lnTo>
                    <a:pt x="16" y="154"/>
                  </a:lnTo>
                  <a:lnTo>
                    <a:pt x="19" y="153"/>
                  </a:lnTo>
                  <a:lnTo>
                    <a:pt x="20" y="150"/>
                  </a:lnTo>
                  <a:lnTo>
                    <a:pt x="20" y="103"/>
                  </a:lnTo>
                  <a:lnTo>
                    <a:pt x="19" y="99"/>
                  </a:lnTo>
                  <a:lnTo>
                    <a:pt x="16" y="96"/>
                  </a:lnTo>
                  <a:lnTo>
                    <a:pt x="16" y="154"/>
                  </a:lnTo>
                  <a:close/>
                  <a:moveTo>
                    <a:pt x="16" y="96"/>
                  </a:moveTo>
                  <a:lnTo>
                    <a:pt x="16" y="154"/>
                  </a:lnTo>
                  <a:lnTo>
                    <a:pt x="15" y="154"/>
                  </a:lnTo>
                  <a:lnTo>
                    <a:pt x="6" y="150"/>
                  </a:lnTo>
                  <a:lnTo>
                    <a:pt x="4" y="149"/>
                  </a:lnTo>
                  <a:lnTo>
                    <a:pt x="2" y="147"/>
                  </a:lnTo>
                  <a:lnTo>
                    <a:pt x="0" y="142"/>
                  </a:lnTo>
                  <a:lnTo>
                    <a:pt x="0" y="95"/>
                  </a:lnTo>
                  <a:lnTo>
                    <a:pt x="0" y="93"/>
                  </a:lnTo>
                  <a:lnTo>
                    <a:pt x="2" y="91"/>
                  </a:lnTo>
                  <a:lnTo>
                    <a:pt x="4" y="91"/>
                  </a:lnTo>
                  <a:lnTo>
                    <a:pt x="6" y="91"/>
                  </a:lnTo>
                  <a:lnTo>
                    <a:pt x="15" y="95"/>
                  </a:lnTo>
                  <a:lnTo>
                    <a:pt x="16" y="96"/>
                  </a:lnTo>
                  <a:close/>
                  <a:moveTo>
                    <a:pt x="16" y="210"/>
                  </a:moveTo>
                  <a:lnTo>
                    <a:pt x="16" y="299"/>
                  </a:lnTo>
                  <a:lnTo>
                    <a:pt x="12" y="299"/>
                  </a:lnTo>
                  <a:lnTo>
                    <a:pt x="12" y="222"/>
                  </a:lnTo>
                  <a:lnTo>
                    <a:pt x="14" y="215"/>
                  </a:lnTo>
                  <a:lnTo>
                    <a:pt x="16" y="210"/>
                  </a:lnTo>
                  <a:close/>
                </a:path>
              </a:pathLst>
            </a:custGeom>
            <a:solidFill>
              <a:schemeClr val="bg1">
                <a:alpha val="7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3" name="Freeform 172"/>
            <p:cNvSpPr>
              <a:spLocks noEditPoints="1" noChangeArrowheads="1"/>
            </p:cNvSpPr>
            <p:nvPr/>
          </p:nvSpPr>
          <p:spPr bwMode="auto">
            <a:xfrm>
              <a:off x="4475086" y="1857617"/>
              <a:ext cx="415173" cy="323127"/>
            </a:xfrm>
            <a:custGeom>
              <a:avLst/>
              <a:gdLst>
                <a:gd name="T0" fmla="*/ 2147483647 w 399"/>
                <a:gd name="T1" fmla="*/ 2147483647 h 304"/>
                <a:gd name="T2" fmla="*/ 2147483647 w 399"/>
                <a:gd name="T3" fmla="*/ 2147483647 h 304"/>
                <a:gd name="T4" fmla="*/ 2147483647 w 399"/>
                <a:gd name="T5" fmla="*/ 2147483647 h 304"/>
                <a:gd name="T6" fmla="*/ 2147483647 w 399"/>
                <a:gd name="T7" fmla="*/ 2147483647 h 304"/>
                <a:gd name="T8" fmla="*/ 2147483647 w 399"/>
                <a:gd name="T9" fmla="*/ 2147483647 h 304"/>
                <a:gd name="T10" fmla="*/ 2147483647 w 399"/>
                <a:gd name="T11" fmla="*/ 2147483647 h 304"/>
                <a:gd name="T12" fmla="*/ 2147483647 w 399"/>
                <a:gd name="T13" fmla="*/ 2147483647 h 304"/>
                <a:gd name="T14" fmla="*/ 2147483647 w 399"/>
                <a:gd name="T15" fmla="*/ 2147483647 h 304"/>
                <a:gd name="T16" fmla="*/ 2147483647 w 399"/>
                <a:gd name="T17" fmla="*/ 2147483647 h 304"/>
                <a:gd name="T18" fmla="*/ 2147483647 w 399"/>
                <a:gd name="T19" fmla="*/ 2147483647 h 304"/>
                <a:gd name="T20" fmla="*/ 2147483647 w 399"/>
                <a:gd name="T21" fmla="*/ 2147483647 h 304"/>
                <a:gd name="T22" fmla="*/ 2147483647 w 399"/>
                <a:gd name="T23" fmla="*/ 2147483647 h 304"/>
                <a:gd name="T24" fmla="*/ 2147483647 w 399"/>
                <a:gd name="T25" fmla="*/ 2147483647 h 304"/>
                <a:gd name="T26" fmla="*/ 2147483647 w 399"/>
                <a:gd name="T27" fmla="*/ 2147483647 h 304"/>
                <a:gd name="T28" fmla="*/ 2147483647 w 399"/>
                <a:gd name="T29" fmla="*/ 2147483647 h 304"/>
                <a:gd name="T30" fmla="*/ 2147483647 w 399"/>
                <a:gd name="T31" fmla="*/ 2147483647 h 304"/>
                <a:gd name="T32" fmla="*/ 2147483647 w 399"/>
                <a:gd name="T33" fmla="*/ 2147483647 h 304"/>
                <a:gd name="T34" fmla="*/ 2147483647 w 399"/>
                <a:gd name="T35" fmla="*/ 2147483647 h 304"/>
                <a:gd name="T36" fmla="*/ 2147483647 w 399"/>
                <a:gd name="T37" fmla="*/ 0 h 304"/>
                <a:gd name="T38" fmla="*/ 2147483647 w 399"/>
                <a:gd name="T39" fmla="*/ 2147483647 h 304"/>
                <a:gd name="T40" fmla="*/ 2147483647 w 399"/>
                <a:gd name="T41" fmla="*/ 2147483647 h 304"/>
                <a:gd name="T42" fmla="*/ 2147483647 w 399"/>
                <a:gd name="T43" fmla="*/ 2147483647 h 304"/>
                <a:gd name="T44" fmla="*/ 2147483647 w 399"/>
                <a:gd name="T45" fmla="*/ 2147483647 h 304"/>
                <a:gd name="T46" fmla="*/ 2147483647 w 399"/>
                <a:gd name="T47" fmla="*/ 2147483647 h 304"/>
                <a:gd name="T48" fmla="*/ 2147483647 w 399"/>
                <a:gd name="T49" fmla="*/ 2147483647 h 304"/>
                <a:gd name="T50" fmla="*/ 2147483647 w 399"/>
                <a:gd name="T51" fmla="*/ 2147483647 h 304"/>
                <a:gd name="T52" fmla="*/ 2147483647 w 399"/>
                <a:gd name="T53" fmla="*/ 2147483647 h 304"/>
                <a:gd name="T54" fmla="*/ 2147483647 w 399"/>
                <a:gd name="T55" fmla="*/ 2147483647 h 304"/>
                <a:gd name="T56" fmla="*/ 2147483647 w 399"/>
                <a:gd name="T57" fmla="*/ 2147483647 h 304"/>
                <a:gd name="T58" fmla="*/ 2147483647 w 399"/>
                <a:gd name="T59" fmla="*/ 2147483647 h 304"/>
                <a:gd name="T60" fmla="*/ 2147483647 w 399"/>
                <a:gd name="T61" fmla="*/ 2147483647 h 304"/>
                <a:gd name="T62" fmla="*/ 2147483647 w 399"/>
                <a:gd name="T63" fmla="*/ 2147483647 h 304"/>
                <a:gd name="T64" fmla="*/ 2147483647 w 399"/>
                <a:gd name="T65" fmla="*/ 2147483647 h 304"/>
                <a:gd name="T66" fmla="*/ 2147483647 w 399"/>
                <a:gd name="T67" fmla="*/ 2147483647 h 304"/>
                <a:gd name="T68" fmla="*/ 2147483647 w 399"/>
                <a:gd name="T69" fmla="*/ 2147483647 h 304"/>
                <a:gd name="T70" fmla="*/ 2147483647 w 399"/>
                <a:gd name="T71" fmla="*/ 2147483647 h 304"/>
                <a:gd name="T72" fmla="*/ 2147483647 w 399"/>
                <a:gd name="T73" fmla="*/ 2147483647 h 304"/>
                <a:gd name="T74" fmla="*/ 2147483647 w 399"/>
                <a:gd name="T75" fmla="*/ 2147483647 h 304"/>
                <a:gd name="T76" fmla="*/ 2147483647 w 399"/>
                <a:gd name="T77" fmla="*/ 2147483647 h 304"/>
                <a:gd name="T78" fmla="*/ 2147483647 w 399"/>
                <a:gd name="T79" fmla="*/ 2147483647 h 304"/>
                <a:gd name="T80" fmla="*/ 2147483647 w 399"/>
                <a:gd name="T81" fmla="*/ 2147483647 h 304"/>
                <a:gd name="T82" fmla="*/ 2147483647 w 399"/>
                <a:gd name="T83" fmla="*/ 2147483647 h 304"/>
                <a:gd name="T84" fmla="*/ 2147483647 w 399"/>
                <a:gd name="T85" fmla="*/ 2147483647 h 304"/>
                <a:gd name="T86" fmla="*/ 0 w 399"/>
                <a:gd name="T87" fmla="*/ 2147483647 h 304"/>
                <a:gd name="T88" fmla="*/ 2147483647 w 399"/>
                <a:gd name="T89" fmla="*/ 2147483647 h 304"/>
                <a:gd name="T90" fmla="*/ 2147483647 w 399"/>
                <a:gd name="T91" fmla="*/ 2147483647 h 304"/>
                <a:gd name="T92" fmla="*/ 2147483647 w 399"/>
                <a:gd name="T93" fmla="*/ 2147483647 h 304"/>
                <a:gd name="T94" fmla="*/ 2147483647 w 399"/>
                <a:gd name="T95" fmla="*/ 2147483647 h 304"/>
                <a:gd name="T96" fmla="*/ 2147483647 w 399"/>
                <a:gd name="T97" fmla="*/ 2147483647 h 304"/>
                <a:gd name="T98" fmla="*/ 2147483647 w 399"/>
                <a:gd name="T99" fmla="*/ 2147483647 h 304"/>
                <a:gd name="T100" fmla="*/ 2147483647 w 399"/>
                <a:gd name="T101" fmla="*/ 2147483647 h 304"/>
                <a:gd name="T102" fmla="*/ 2147483647 w 399"/>
                <a:gd name="T103" fmla="*/ 2147483647 h 304"/>
                <a:gd name="T104" fmla="*/ 2147483647 w 399"/>
                <a:gd name="T105" fmla="*/ 2147483647 h 304"/>
                <a:gd name="T106" fmla="*/ 2147483647 w 399"/>
                <a:gd name="T107" fmla="*/ 2147483647 h 304"/>
                <a:gd name="T108" fmla="*/ 2147483647 w 399"/>
                <a:gd name="T109" fmla="*/ 2147483647 h 304"/>
                <a:gd name="T110" fmla="*/ 2147483647 w 399"/>
                <a:gd name="T111" fmla="*/ 2147483647 h 304"/>
                <a:gd name="T112" fmla="*/ 2147483647 w 399"/>
                <a:gd name="T113" fmla="*/ 2147483647 h 304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399"/>
                <a:gd name="T172" fmla="*/ 0 h 304"/>
                <a:gd name="T173" fmla="*/ 399 w 399"/>
                <a:gd name="T174" fmla="*/ 304 h 304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399" h="304">
                  <a:moveTo>
                    <a:pt x="368" y="304"/>
                  </a:moveTo>
                  <a:lnTo>
                    <a:pt x="368" y="304"/>
                  </a:lnTo>
                  <a:lnTo>
                    <a:pt x="373" y="304"/>
                  </a:lnTo>
                  <a:lnTo>
                    <a:pt x="380" y="302"/>
                  </a:lnTo>
                  <a:lnTo>
                    <a:pt x="385" y="298"/>
                  </a:lnTo>
                  <a:lnTo>
                    <a:pt x="390" y="294"/>
                  </a:lnTo>
                  <a:lnTo>
                    <a:pt x="394" y="290"/>
                  </a:lnTo>
                  <a:lnTo>
                    <a:pt x="396" y="285"/>
                  </a:lnTo>
                  <a:lnTo>
                    <a:pt x="399" y="279"/>
                  </a:lnTo>
                  <a:lnTo>
                    <a:pt x="399" y="273"/>
                  </a:lnTo>
                  <a:lnTo>
                    <a:pt x="399" y="33"/>
                  </a:lnTo>
                  <a:lnTo>
                    <a:pt x="399" y="26"/>
                  </a:lnTo>
                  <a:lnTo>
                    <a:pt x="396" y="21"/>
                  </a:lnTo>
                  <a:lnTo>
                    <a:pt x="394" y="15"/>
                  </a:lnTo>
                  <a:lnTo>
                    <a:pt x="390" y="10"/>
                  </a:lnTo>
                  <a:lnTo>
                    <a:pt x="385" y="6"/>
                  </a:lnTo>
                  <a:lnTo>
                    <a:pt x="380" y="3"/>
                  </a:lnTo>
                  <a:lnTo>
                    <a:pt x="373" y="2"/>
                  </a:lnTo>
                  <a:lnTo>
                    <a:pt x="368" y="0"/>
                  </a:lnTo>
                  <a:lnTo>
                    <a:pt x="304" y="0"/>
                  </a:lnTo>
                  <a:lnTo>
                    <a:pt x="304" y="22"/>
                  </a:lnTo>
                  <a:lnTo>
                    <a:pt x="349" y="22"/>
                  </a:lnTo>
                  <a:lnTo>
                    <a:pt x="354" y="22"/>
                  </a:lnTo>
                  <a:lnTo>
                    <a:pt x="360" y="25"/>
                  </a:lnTo>
                  <a:lnTo>
                    <a:pt x="364" y="26"/>
                  </a:lnTo>
                  <a:lnTo>
                    <a:pt x="368" y="30"/>
                  </a:lnTo>
                  <a:lnTo>
                    <a:pt x="371" y="34"/>
                  </a:lnTo>
                  <a:lnTo>
                    <a:pt x="373" y="38"/>
                  </a:lnTo>
                  <a:lnTo>
                    <a:pt x="375" y="42"/>
                  </a:lnTo>
                  <a:lnTo>
                    <a:pt x="376" y="48"/>
                  </a:lnTo>
                  <a:lnTo>
                    <a:pt x="376" y="256"/>
                  </a:lnTo>
                  <a:lnTo>
                    <a:pt x="375" y="262"/>
                  </a:lnTo>
                  <a:lnTo>
                    <a:pt x="373" y="267"/>
                  </a:lnTo>
                  <a:lnTo>
                    <a:pt x="371" y="271"/>
                  </a:lnTo>
                  <a:lnTo>
                    <a:pt x="368" y="275"/>
                  </a:lnTo>
                  <a:lnTo>
                    <a:pt x="364" y="278"/>
                  </a:lnTo>
                  <a:lnTo>
                    <a:pt x="360" y="281"/>
                  </a:lnTo>
                  <a:lnTo>
                    <a:pt x="354" y="282"/>
                  </a:lnTo>
                  <a:lnTo>
                    <a:pt x="349" y="282"/>
                  </a:lnTo>
                  <a:lnTo>
                    <a:pt x="304" y="282"/>
                  </a:lnTo>
                  <a:lnTo>
                    <a:pt x="304" y="304"/>
                  </a:lnTo>
                  <a:lnTo>
                    <a:pt x="368" y="304"/>
                  </a:lnTo>
                  <a:close/>
                  <a:moveTo>
                    <a:pt x="304" y="264"/>
                  </a:moveTo>
                  <a:lnTo>
                    <a:pt x="304" y="256"/>
                  </a:lnTo>
                  <a:lnTo>
                    <a:pt x="337" y="256"/>
                  </a:lnTo>
                  <a:lnTo>
                    <a:pt x="337" y="243"/>
                  </a:lnTo>
                  <a:lnTo>
                    <a:pt x="304" y="243"/>
                  </a:lnTo>
                  <a:lnTo>
                    <a:pt x="304" y="41"/>
                  </a:lnTo>
                  <a:lnTo>
                    <a:pt x="337" y="41"/>
                  </a:lnTo>
                  <a:lnTo>
                    <a:pt x="341" y="41"/>
                  </a:lnTo>
                  <a:lnTo>
                    <a:pt x="345" y="42"/>
                  </a:lnTo>
                  <a:lnTo>
                    <a:pt x="352" y="46"/>
                  </a:lnTo>
                  <a:lnTo>
                    <a:pt x="357" y="53"/>
                  </a:lnTo>
                  <a:lnTo>
                    <a:pt x="357" y="57"/>
                  </a:lnTo>
                  <a:lnTo>
                    <a:pt x="358" y="61"/>
                  </a:lnTo>
                  <a:lnTo>
                    <a:pt x="358" y="243"/>
                  </a:lnTo>
                  <a:lnTo>
                    <a:pt x="357" y="247"/>
                  </a:lnTo>
                  <a:lnTo>
                    <a:pt x="357" y="251"/>
                  </a:lnTo>
                  <a:lnTo>
                    <a:pt x="352" y="258"/>
                  </a:lnTo>
                  <a:lnTo>
                    <a:pt x="345" y="262"/>
                  </a:lnTo>
                  <a:lnTo>
                    <a:pt x="341" y="263"/>
                  </a:lnTo>
                  <a:lnTo>
                    <a:pt x="337" y="264"/>
                  </a:lnTo>
                  <a:lnTo>
                    <a:pt x="304" y="264"/>
                  </a:lnTo>
                  <a:close/>
                  <a:moveTo>
                    <a:pt x="304" y="0"/>
                  </a:moveTo>
                  <a:lnTo>
                    <a:pt x="254" y="0"/>
                  </a:lnTo>
                  <a:lnTo>
                    <a:pt x="254" y="22"/>
                  </a:lnTo>
                  <a:lnTo>
                    <a:pt x="304" y="22"/>
                  </a:lnTo>
                  <a:lnTo>
                    <a:pt x="304" y="0"/>
                  </a:lnTo>
                  <a:close/>
                  <a:moveTo>
                    <a:pt x="254" y="304"/>
                  </a:moveTo>
                  <a:lnTo>
                    <a:pt x="304" y="304"/>
                  </a:lnTo>
                  <a:lnTo>
                    <a:pt x="304" y="282"/>
                  </a:lnTo>
                  <a:lnTo>
                    <a:pt x="254" y="282"/>
                  </a:lnTo>
                  <a:lnTo>
                    <a:pt x="254" y="304"/>
                  </a:lnTo>
                  <a:close/>
                  <a:moveTo>
                    <a:pt x="304" y="41"/>
                  </a:moveTo>
                  <a:lnTo>
                    <a:pt x="304" y="243"/>
                  </a:lnTo>
                  <a:lnTo>
                    <a:pt x="270" y="243"/>
                  </a:lnTo>
                  <a:lnTo>
                    <a:pt x="270" y="256"/>
                  </a:lnTo>
                  <a:lnTo>
                    <a:pt x="304" y="256"/>
                  </a:lnTo>
                  <a:lnTo>
                    <a:pt x="304" y="264"/>
                  </a:lnTo>
                  <a:lnTo>
                    <a:pt x="254" y="264"/>
                  </a:lnTo>
                  <a:lnTo>
                    <a:pt x="254" y="183"/>
                  </a:lnTo>
                  <a:lnTo>
                    <a:pt x="257" y="183"/>
                  </a:lnTo>
                  <a:lnTo>
                    <a:pt x="265" y="179"/>
                  </a:lnTo>
                  <a:lnTo>
                    <a:pt x="272" y="174"/>
                  </a:lnTo>
                  <a:lnTo>
                    <a:pt x="277" y="167"/>
                  </a:lnTo>
                  <a:lnTo>
                    <a:pt x="281" y="159"/>
                  </a:lnTo>
                  <a:lnTo>
                    <a:pt x="281" y="151"/>
                  </a:lnTo>
                  <a:lnTo>
                    <a:pt x="281" y="143"/>
                  </a:lnTo>
                  <a:lnTo>
                    <a:pt x="278" y="137"/>
                  </a:lnTo>
                  <a:lnTo>
                    <a:pt x="274" y="133"/>
                  </a:lnTo>
                  <a:lnTo>
                    <a:pt x="269" y="130"/>
                  </a:lnTo>
                  <a:lnTo>
                    <a:pt x="262" y="129"/>
                  </a:lnTo>
                  <a:lnTo>
                    <a:pt x="268" y="122"/>
                  </a:lnTo>
                  <a:lnTo>
                    <a:pt x="272" y="116"/>
                  </a:lnTo>
                  <a:lnTo>
                    <a:pt x="273" y="109"/>
                  </a:lnTo>
                  <a:lnTo>
                    <a:pt x="273" y="102"/>
                  </a:lnTo>
                  <a:lnTo>
                    <a:pt x="270" y="97"/>
                  </a:lnTo>
                  <a:lnTo>
                    <a:pt x="264" y="93"/>
                  </a:lnTo>
                  <a:lnTo>
                    <a:pt x="260" y="90"/>
                  </a:lnTo>
                  <a:lnTo>
                    <a:pt x="254" y="90"/>
                  </a:lnTo>
                  <a:lnTo>
                    <a:pt x="254" y="41"/>
                  </a:lnTo>
                  <a:lnTo>
                    <a:pt x="304" y="41"/>
                  </a:lnTo>
                  <a:close/>
                  <a:moveTo>
                    <a:pt x="254" y="175"/>
                  </a:moveTo>
                  <a:lnTo>
                    <a:pt x="254" y="175"/>
                  </a:lnTo>
                  <a:lnTo>
                    <a:pt x="257" y="174"/>
                  </a:lnTo>
                  <a:lnTo>
                    <a:pt x="260" y="171"/>
                  </a:lnTo>
                  <a:lnTo>
                    <a:pt x="264" y="166"/>
                  </a:lnTo>
                  <a:lnTo>
                    <a:pt x="265" y="159"/>
                  </a:lnTo>
                  <a:lnTo>
                    <a:pt x="264" y="151"/>
                  </a:lnTo>
                  <a:lnTo>
                    <a:pt x="260" y="143"/>
                  </a:lnTo>
                  <a:lnTo>
                    <a:pt x="257" y="140"/>
                  </a:lnTo>
                  <a:lnTo>
                    <a:pt x="254" y="137"/>
                  </a:lnTo>
                  <a:lnTo>
                    <a:pt x="254" y="175"/>
                  </a:lnTo>
                  <a:close/>
                  <a:moveTo>
                    <a:pt x="254" y="124"/>
                  </a:moveTo>
                  <a:lnTo>
                    <a:pt x="254" y="124"/>
                  </a:lnTo>
                  <a:lnTo>
                    <a:pt x="257" y="117"/>
                  </a:lnTo>
                  <a:lnTo>
                    <a:pt x="258" y="109"/>
                  </a:lnTo>
                  <a:lnTo>
                    <a:pt x="257" y="103"/>
                  </a:lnTo>
                  <a:lnTo>
                    <a:pt x="255" y="99"/>
                  </a:lnTo>
                  <a:lnTo>
                    <a:pt x="254" y="98"/>
                  </a:lnTo>
                  <a:lnTo>
                    <a:pt x="254" y="97"/>
                  </a:lnTo>
                  <a:lnTo>
                    <a:pt x="254" y="124"/>
                  </a:lnTo>
                  <a:close/>
                  <a:moveTo>
                    <a:pt x="254" y="0"/>
                  </a:moveTo>
                  <a:lnTo>
                    <a:pt x="200" y="0"/>
                  </a:lnTo>
                  <a:lnTo>
                    <a:pt x="200" y="22"/>
                  </a:lnTo>
                  <a:lnTo>
                    <a:pt x="254" y="22"/>
                  </a:lnTo>
                  <a:lnTo>
                    <a:pt x="254" y="0"/>
                  </a:lnTo>
                  <a:close/>
                  <a:moveTo>
                    <a:pt x="200" y="304"/>
                  </a:moveTo>
                  <a:lnTo>
                    <a:pt x="254" y="304"/>
                  </a:lnTo>
                  <a:lnTo>
                    <a:pt x="254" y="282"/>
                  </a:lnTo>
                  <a:lnTo>
                    <a:pt x="200" y="282"/>
                  </a:lnTo>
                  <a:lnTo>
                    <a:pt x="200" y="304"/>
                  </a:lnTo>
                  <a:close/>
                  <a:moveTo>
                    <a:pt x="254" y="41"/>
                  </a:moveTo>
                  <a:lnTo>
                    <a:pt x="254" y="90"/>
                  </a:lnTo>
                  <a:lnTo>
                    <a:pt x="246" y="91"/>
                  </a:lnTo>
                  <a:lnTo>
                    <a:pt x="241" y="93"/>
                  </a:lnTo>
                  <a:lnTo>
                    <a:pt x="236" y="95"/>
                  </a:lnTo>
                  <a:lnTo>
                    <a:pt x="232" y="99"/>
                  </a:lnTo>
                  <a:lnTo>
                    <a:pt x="230" y="103"/>
                  </a:lnTo>
                  <a:lnTo>
                    <a:pt x="227" y="107"/>
                  </a:lnTo>
                  <a:lnTo>
                    <a:pt x="226" y="111"/>
                  </a:lnTo>
                  <a:lnTo>
                    <a:pt x="226" y="117"/>
                  </a:lnTo>
                  <a:lnTo>
                    <a:pt x="226" y="121"/>
                  </a:lnTo>
                  <a:lnTo>
                    <a:pt x="228" y="125"/>
                  </a:lnTo>
                  <a:lnTo>
                    <a:pt x="231" y="129"/>
                  </a:lnTo>
                  <a:lnTo>
                    <a:pt x="235" y="132"/>
                  </a:lnTo>
                  <a:lnTo>
                    <a:pt x="241" y="134"/>
                  </a:lnTo>
                  <a:lnTo>
                    <a:pt x="232" y="141"/>
                  </a:lnTo>
                  <a:lnTo>
                    <a:pt x="230" y="144"/>
                  </a:lnTo>
                  <a:lnTo>
                    <a:pt x="227" y="148"/>
                  </a:lnTo>
                  <a:lnTo>
                    <a:pt x="226" y="158"/>
                  </a:lnTo>
                  <a:lnTo>
                    <a:pt x="226" y="166"/>
                  </a:lnTo>
                  <a:lnTo>
                    <a:pt x="227" y="171"/>
                  </a:lnTo>
                  <a:lnTo>
                    <a:pt x="230" y="174"/>
                  </a:lnTo>
                  <a:lnTo>
                    <a:pt x="232" y="178"/>
                  </a:lnTo>
                  <a:lnTo>
                    <a:pt x="236" y="181"/>
                  </a:lnTo>
                  <a:lnTo>
                    <a:pt x="241" y="182"/>
                  </a:lnTo>
                  <a:lnTo>
                    <a:pt x="245" y="183"/>
                  </a:lnTo>
                  <a:lnTo>
                    <a:pt x="254" y="183"/>
                  </a:lnTo>
                  <a:lnTo>
                    <a:pt x="254" y="264"/>
                  </a:lnTo>
                  <a:lnTo>
                    <a:pt x="200" y="264"/>
                  </a:lnTo>
                  <a:lnTo>
                    <a:pt x="200" y="186"/>
                  </a:lnTo>
                  <a:lnTo>
                    <a:pt x="201" y="186"/>
                  </a:lnTo>
                  <a:lnTo>
                    <a:pt x="200" y="171"/>
                  </a:lnTo>
                  <a:lnTo>
                    <a:pt x="216" y="167"/>
                  </a:lnTo>
                  <a:lnTo>
                    <a:pt x="215" y="153"/>
                  </a:lnTo>
                  <a:lnTo>
                    <a:pt x="200" y="158"/>
                  </a:lnTo>
                  <a:lnTo>
                    <a:pt x="200" y="145"/>
                  </a:lnTo>
                  <a:lnTo>
                    <a:pt x="200" y="41"/>
                  </a:lnTo>
                  <a:lnTo>
                    <a:pt x="254" y="41"/>
                  </a:lnTo>
                  <a:close/>
                  <a:moveTo>
                    <a:pt x="254" y="97"/>
                  </a:moveTo>
                  <a:lnTo>
                    <a:pt x="254" y="97"/>
                  </a:lnTo>
                  <a:lnTo>
                    <a:pt x="251" y="97"/>
                  </a:lnTo>
                  <a:lnTo>
                    <a:pt x="249" y="97"/>
                  </a:lnTo>
                  <a:lnTo>
                    <a:pt x="245" y="99"/>
                  </a:lnTo>
                  <a:lnTo>
                    <a:pt x="242" y="103"/>
                  </a:lnTo>
                  <a:lnTo>
                    <a:pt x="241" y="109"/>
                  </a:lnTo>
                  <a:lnTo>
                    <a:pt x="241" y="114"/>
                  </a:lnTo>
                  <a:lnTo>
                    <a:pt x="242" y="118"/>
                  </a:lnTo>
                  <a:lnTo>
                    <a:pt x="245" y="122"/>
                  </a:lnTo>
                  <a:lnTo>
                    <a:pt x="247" y="125"/>
                  </a:lnTo>
                  <a:lnTo>
                    <a:pt x="251" y="128"/>
                  </a:lnTo>
                  <a:lnTo>
                    <a:pt x="254" y="124"/>
                  </a:lnTo>
                  <a:lnTo>
                    <a:pt x="254" y="97"/>
                  </a:lnTo>
                  <a:close/>
                  <a:moveTo>
                    <a:pt x="254" y="137"/>
                  </a:moveTo>
                  <a:lnTo>
                    <a:pt x="254" y="137"/>
                  </a:lnTo>
                  <a:lnTo>
                    <a:pt x="251" y="136"/>
                  </a:lnTo>
                  <a:lnTo>
                    <a:pt x="247" y="141"/>
                  </a:lnTo>
                  <a:lnTo>
                    <a:pt x="245" y="147"/>
                  </a:lnTo>
                  <a:lnTo>
                    <a:pt x="243" y="152"/>
                  </a:lnTo>
                  <a:lnTo>
                    <a:pt x="243" y="159"/>
                  </a:lnTo>
                  <a:lnTo>
                    <a:pt x="243" y="164"/>
                  </a:lnTo>
                  <a:lnTo>
                    <a:pt x="246" y="170"/>
                  </a:lnTo>
                  <a:lnTo>
                    <a:pt x="249" y="172"/>
                  </a:lnTo>
                  <a:lnTo>
                    <a:pt x="251" y="174"/>
                  </a:lnTo>
                  <a:lnTo>
                    <a:pt x="254" y="175"/>
                  </a:lnTo>
                  <a:lnTo>
                    <a:pt x="254" y="137"/>
                  </a:lnTo>
                  <a:close/>
                  <a:moveTo>
                    <a:pt x="200" y="0"/>
                  </a:moveTo>
                  <a:lnTo>
                    <a:pt x="135" y="0"/>
                  </a:lnTo>
                  <a:lnTo>
                    <a:pt x="135" y="22"/>
                  </a:lnTo>
                  <a:lnTo>
                    <a:pt x="200" y="22"/>
                  </a:lnTo>
                  <a:lnTo>
                    <a:pt x="200" y="0"/>
                  </a:lnTo>
                  <a:close/>
                  <a:moveTo>
                    <a:pt x="135" y="304"/>
                  </a:moveTo>
                  <a:lnTo>
                    <a:pt x="200" y="304"/>
                  </a:lnTo>
                  <a:lnTo>
                    <a:pt x="200" y="282"/>
                  </a:lnTo>
                  <a:lnTo>
                    <a:pt x="135" y="282"/>
                  </a:lnTo>
                  <a:lnTo>
                    <a:pt x="135" y="304"/>
                  </a:lnTo>
                  <a:close/>
                  <a:moveTo>
                    <a:pt x="200" y="41"/>
                  </a:moveTo>
                  <a:lnTo>
                    <a:pt x="200" y="145"/>
                  </a:lnTo>
                  <a:lnTo>
                    <a:pt x="200" y="143"/>
                  </a:lnTo>
                  <a:lnTo>
                    <a:pt x="186" y="145"/>
                  </a:lnTo>
                  <a:lnTo>
                    <a:pt x="186" y="160"/>
                  </a:lnTo>
                  <a:lnTo>
                    <a:pt x="171" y="164"/>
                  </a:lnTo>
                  <a:lnTo>
                    <a:pt x="173" y="178"/>
                  </a:lnTo>
                  <a:lnTo>
                    <a:pt x="188" y="174"/>
                  </a:lnTo>
                  <a:lnTo>
                    <a:pt x="188" y="190"/>
                  </a:lnTo>
                  <a:lnTo>
                    <a:pt x="200" y="186"/>
                  </a:lnTo>
                  <a:lnTo>
                    <a:pt x="200" y="264"/>
                  </a:lnTo>
                  <a:lnTo>
                    <a:pt x="135" y="264"/>
                  </a:lnTo>
                  <a:lnTo>
                    <a:pt x="135" y="214"/>
                  </a:lnTo>
                  <a:lnTo>
                    <a:pt x="139" y="213"/>
                  </a:lnTo>
                  <a:lnTo>
                    <a:pt x="144" y="210"/>
                  </a:lnTo>
                  <a:lnTo>
                    <a:pt x="150" y="208"/>
                  </a:lnTo>
                  <a:lnTo>
                    <a:pt x="155" y="202"/>
                  </a:lnTo>
                  <a:lnTo>
                    <a:pt x="158" y="197"/>
                  </a:lnTo>
                  <a:lnTo>
                    <a:pt x="161" y="190"/>
                  </a:lnTo>
                  <a:lnTo>
                    <a:pt x="162" y="183"/>
                  </a:lnTo>
                  <a:lnTo>
                    <a:pt x="162" y="176"/>
                  </a:lnTo>
                  <a:lnTo>
                    <a:pt x="162" y="170"/>
                  </a:lnTo>
                  <a:lnTo>
                    <a:pt x="158" y="163"/>
                  </a:lnTo>
                  <a:lnTo>
                    <a:pt x="154" y="158"/>
                  </a:lnTo>
                  <a:lnTo>
                    <a:pt x="148" y="153"/>
                  </a:lnTo>
                  <a:lnTo>
                    <a:pt x="144" y="153"/>
                  </a:lnTo>
                  <a:lnTo>
                    <a:pt x="139" y="155"/>
                  </a:lnTo>
                  <a:lnTo>
                    <a:pt x="135" y="156"/>
                  </a:lnTo>
                  <a:lnTo>
                    <a:pt x="135" y="128"/>
                  </a:lnTo>
                  <a:lnTo>
                    <a:pt x="136" y="126"/>
                  </a:lnTo>
                  <a:lnTo>
                    <a:pt x="139" y="126"/>
                  </a:lnTo>
                  <a:lnTo>
                    <a:pt x="140" y="128"/>
                  </a:lnTo>
                  <a:lnTo>
                    <a:pt x="143" y="129"/>
                  </a:lnTo>
                  <a:lnTo>
                    <a:pt x="143" y="132"/>
                  </a:lnTo>
                  <a:lnTo>
                    <a:pt x="143" y="134"/>
                  </a:lnTo>
                  <a:lnTo>
                    <a:pt x="143" y="136"/>
                  </a:lnTo>
                  <a:lnTo>
                    <a:pt x="147" y="134"/>
                  </a:lnTo>
                  <a:lnTo>
                    <a:pt x="150" y="132"/>
                  </a:lnTo>
                  <a:lnTo>
                    <a:pt x="151" y="129"/>
                  </a:lnTo>
                  <a:lnTo>
                    <a:pt x="151" y="125"/>
                  </a:lnTo>
                  <a:lnTo>
                    <a:pt x="150" y="122"/>
                  </a:lnTo>
                  <a:lnTo>
                    <a:pt x="146" y="120"/>
                  </a:lnTo>
                  <a:lnTo>
                    <a:pt x="140" y="120"/>
                  </a:lnTo>
                  <a:lnTo>
                    <a:pt x="135" y="120"/>
                  </a:lnTo>
                  <a:lnTo>
                    <a:pt x="135" y="41"/>
                  </a:lnTo>
                  <a:lnTo>
                    <a:pt x="200" y="41"/>
                  </a:lnTo>
                  <a:close/>
                  <a:moveTo>
                    <a:pt x="135" y="204"/>
                  </a:moveTo>
                  <a:lnTo>
                    <a:pt x="135" y="204"/>
                  </a:lnTo>
                  <a:lnTo>
                    <a:pt x="138" y="204"/>
                  </a:lnTo>
                  <a:lnTo>
                    <a:pt x="140" y="202"/>
                  </a:lnTo>
                  <a:lnTo>
                    <a:pt x="143" y="199"/>
                  </a:lnTo>
                  <a:lnTo>
                    <a:pt x="146" y="197"/>
                  </a:lnTo>
                  <a:lnTo>
                    <a:pt x="147" y="193"/>
                  </a:lnTo>
                  <a:lnTo>
                    <a:pt x="150" y="185"/>
                  </a:lnTo>
                  <a:lnTo>
                    <a:pt x="148" y="175"/>
                  </a:lnTo>
                  <a:lnTo>
                    <a:pt x="147" y="170"/>
                  </a:lnTo>
                  <a:lnTo>
                    <a:pt x="144" y="167"/>
                  </a:lnTo>
                  <a:lnTo>
                    <a:pt x="142" y="164"/>
                  </a:lnTo>
                  <a:lnTo>
                    <a:pt x="139" y="164"/>
                  </a:lnTo>
                  <a:lnTo>
                    <a:pt x="136" y="166"/>
                  </a:lnTo>
                  <a:lnTo>
                    <a:pt x="135" y="168"/>
                  </a:lnTo>
                  <a:lnTo>
                    <a:pt x="135" y="204"/>
                  </a:lnTo>
                  <a:close/>
                  <a:moveTo>
                    <a:pt x="135" y="0"/>
                  </a:moveTo>
                  <a:lnTo>
                    <a:pt x="32" y="0"/>
                  </a:lnTo>
                  <a:lnTo>
                    <a:pt x="25" y="2"/>
                  </a:lnTo>
                  <a:lnTo>
                    <a:pt x="20" y="3"/>
                  </a:lnTo>
                  <a:lnTo>
                    <a:pt x="14" y="6"/>
                  </a:lnTo>
                  <a:lnTo>
                    <a:pt x="9" y="10"/>
                  </a:lnTo>
                  <a:lnTo>
                    <a:pt x="5" y="15"/>
                  </a:lnTo>
                  <a:lnTo>
                    <a:pt x="2" y="21"/>
                  </a:lnTo>
                  <a:lnTo>
                    <a:pt x="1" y="26"/>
                  </a:lnTo>
                  <a:lnTo>
                    <a:pt x="0" y="33"/>
                  </a:lnTo>
                  <a:lnTo>
                    <a:pt x="0" y="273"/>
                  </a:lnTo>
                  <a:lnTo>
                    <a:pt x="1" y="279"/>
                  </a:lnTo>
                  <a:lnTo>
                    <a:pt x="2" y="285"/>
                  </a:lnTo>
                  <a:lnTo>
                    <a:pt x="5" y="290"/>
                  </a:lnTo>
                  <a:lnTo>
                    <a:pt x="9" y="294"/>
                  </a:lnTo>
                  <a:lnTo>
                    <a:pt x="14" y="298"/>
                  </a:lnTo>
                  <a:lnTo>
                    <a:pt x="20" y="302"/>
                  </a:lnTo>
                  <a:lnTo>
                    <a:pt x="25" y="304"/>
                  </a:lnTo>
                  <a:lnTo>
                    <a:pt x="32" y="304"/>
                  </a:lnTo>
                  <a:lnTo>
                    <a:pt x="135" y="304"/>
                  </a:lnTo>
                  <a:lnTo>
                    <a:pt x="135" y="282"/>
                  </a:lnTo>
                  <a:lnTo>
                    <a:pt x="50" y="282"/>
                  </a:lnTo>
                  <a:lnTo>
                    <a:pt x="44" y="282"/>
                  </a:lnTo>
                  <a:lnTo>
                    <a:pt x="40" y="281"/>
                  </a:lnTo>
                  <a:lnTo>
                    <a:pt x="35" y="278"/>
                  </a:lnTo>
                  <a:lnTo>
                    <a:pt x="32" y="275"/>
                  </a:lnTo>
                  <a:lnTo>
                    <a:pt x="28" y="271"/>
                  </a:lnTo>
                  <a:lnTo>
                    <a:pt x="25" y="267"/>
                  </a:lnTo>
                  <a:lnTo>
                    <a:pt x="24" y="262"/>
                  </a:lnTo>
                  <a:lnTo>
                    <a:pt x="24" y="256"/>
                  </a:lnTo>
                  <a:lnTo>
                    <a:pt x="24" y="48"/>
                  </a:lnTo>
                  <a:lnTo>
                    <a:pt x="24" y="42"/>
                  </a:lnTo>
                  <a:lnTo>
                    <a:pt x="25" y="38"/>
                  </a:lnTo>
                  <a:lnTo>
                    <a:pt x="28" y="34"/>
                  </a:lnTo>
                  <a:lnTo>
                    <a:pt x="32" y="30"/>
                  </a:lnTo>
                  <a:lnTo>
                    <a:pt x="35" y="26"/>
                  </a:lnTo>
                  <a:lnTo>
                    <a:pt x="40" y="25"/>
                  </a:lnTo>
                  <a:lnTo>
                    <a:pt x="44" y="22"/>
                  </a:lnTo>
                  <a:lnTo>
                    <a:pt x="50" y="22"/>
                  </a:lnTo>
                  <a:lnTo>
                    <a:pt x="135" y="22"/>
                  </a:lnTo>
                  <a:lnTo>
                    <a:pt x="135" y="0"/>
                  </a:lnTo>
                  <a:close/>
                  <a:moveTo>
                    <a:pt x="135" y="41"/>
                  </a:moveTo>
                  <a:lnTo>
                    <a:pt x="135" y="120"/>
                  </a:lnTo>
                  <a:lnTo>
                    <a:pt x="130" y="122"/>
                  </a:lnTo>
                  <a:lnTo>
                    <a:pt x="124" y="125"/>
                  </a:lnTo>
                  <a:lnTo>
                    <a:pt x="120" y="129"/>
                  </a:lnTo>
                  <a:lnTo>
                    <a:pt x="116" y="133"/>
                  </a:lnTo>
                  <a:lnTo>
                    <a:pt x="112" y="139"/>
                  </a:lnTo>
                  <a:lnTo>
                    <a:pt x="111" y="144"/>
                  </a:lnTo>
                  <a:lnTo>
                    <a:pt x="106" y="159"/>
                  </a:lnTo>
                  <a:lnTo>
                    <a:pt x="106" y="175"/>
                  </a:lnTo>
                  <a:lnTo>
                    <a:pt x="108" y="185"/>
                  </a:lnTo>
                  <a:lnTo>
                    <a:pt x="109" y="194"/>
                  </a:lnTo>
                  <a:lnTo>
                    <a:pt x="111" y="195"/>
                  </a:lnTo>
                  <a:lnTo>
                    <a:pt x="113" y="205"/>
                  </a:lnTo>
                  <a:lnTo>
                    <a:pt x="117" y="209"/>
                  </a:lnTo>
                  <a:lnTo>
                    <a:pt x="121" y="213"/>
                  </a:lnTo>
                  <a:lnTo>
                    <a:pt x="128" y="214"/>
                  </a:lnTo>
                  <a:lnTo>
                    <a:pt x="135" y="214"/>
                  </a:lnTo>
                  <a:lnTo>
                    <a:pt x="135" y="264"/>
                  </a:lnTo>
                  <a:lnTo>
                    <a:pt x="62" y="264"/>
                  </a:lnTo>
                  <a:lnTo>
                    <a:pt x="58" y="263"/>
                  </a:lnTo>
                  <a:lnTo>
                    <a:pt x="54" y="262"/>
                  </a:lnTo>
                  <a:lnTo>
                    <a:pt x="47" y="258"/>
                  </a:lnTo>
                  <a:lnTo>
                    <a:pt x="43" y="251"/>
                  </a:lnTo>
                  <a:lnTo>
                    <a:pt x="41" y="247"/>
                  </a:lnTo>
                  <a:lnTo>
                    <a:pt x="41" y="243"/>
                  </a:lnTo>
                  <a:lnTo>
                    <a:pt x="41" y="61"/>
                  </a:lnTo>
                  <a:lnTo>
                    <a:pt x="41" y="57"/>
                  </a:lnTo>
                  <a:lnTo>
                    <a:pt x="43" y="53"/>
                  </a:lnTo>
                  <a:lnTo>
                    <a:pt x="47" y="46"/>
                  </a:lnTo>
                  <a:lnTo>
                    <a:pt x="54" y="42"/>
                  </a:lnTo>
                  <a:lnTo>
                    <a:pt x="58" y="41"/>
                  </a:lnTo>
                  <a:lnTo>
                    <a:pt x="62" y="41"/>
                  </a:lnTo>
                  <a:lnTo>
                    <a:pt x="135" y="41"/>
                  </a:lnTo>
                  <a:close/>
                  <a:moveTo>
                    <a:pt x="135" y="128"/>
                  </a:moveTo>
                  <a:lnTo>
                    <a:pt x="135" y="156"/>
                  </a:lnTo>
                  <a:lnTo>
                    <a:pt x="130" y="160"/>
                  </a:lnTo>
                  <a:lnTo>
                    <a:pt x="127" y="166"/>
                  </a:lnTo>
                  <a:lnTo>
                    <a:pt x="127" y="171"/>
                  </a:lnTo>
                  <a:lnTo>
                    <a:pt x="128" y="174"/>
                  </a:lnTo>
                  <a:lnTo>
                    <a:pt x="131" y="176"/>
                  </a:lnTo>
                  <a:lnTo>
                    <a:pt x="132" y="171"/>
                  </a:lnTo>
                  <a:lnTo>
                    <a:pt x="135" y="168"/>
                  </a:lnTo>
                  <a:lnTo>
                    <a:pt x="135" y="204"/>
                  </a:lnTo>
                  <a:lnTo>
                    <a:pt x="131" y="202"/>
                  </a:lnTo>
                  <a:lnTo>
                    <a:pt x="128" y="199"/>
                  </a:lnTo>
                  <a:lnTo>
                    <a:pt x="127" y="194"/>
                  </a:lnTo>
                  <a:lnTo>
                    <a:pt x="124" y="181"/>
                  </a:lnTo>
                  <a:lnTo>
                    <a:pt x="123" y="163"/>
                  </a:lnTo>
                  <a:lnTo>
                    <a:pt x="123" y="148"/>
                  </a:lnTo>
                  <a:lnTo>
                    <a:pt x="127" y="137"/>
                  </a:lnTo>
                  <a:lnTo>
                    <a:pt x="131" y="130"/>
                  </a:lnTo>
                  <a:lnTo>
                    <a:pt x="135" y="128"/>
                  </a:lnTo>
                  <a:close/>
                </a:path>
              </a:pathLst>
            </a:custGeom>
            <a:solidFill>
              <a:schemeClr val="bg1">
                <a:alpha val="7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grpSp>
          <p:nvGrpSpPr>
            <p:cNvPr id="44" name="组合 210"/>
            <p:cNvGrpSpPr>
              <a:grpSpLocks/>
            </p:cNvGrpSpPr>
            <p:nvPr/>
          </p:nvGrpSpPr>
          <p:grpSpPr bwMode="auto">
            <a:xfrm>
              <a:off x="4618680" y="1360171"/>
              <a:ext cx="137350" cy="133928"/>
              <a:chOff x="0" y="0"/>
              <a:chExt cx="209550" cy="200025"/>
            </a:xfrm>
            <a:solidFill>
              <a:schemeClr val="bg1">
                <a:alpha val="70000"/>
              </a:schemeClr>
            </a:solidFill>
          </p:grpSpPr>
          <p:sp>
            <p:nvSpPr>
              <p:cNvPr id="69" name="Freeform 173"/>
              <p:cNvSpPr>
                <a:spLocks noChangeArrowheads="1"/>
              </p:cNvSpPr>
              <p:nvPr/>
            </p:nvSpPr>
            <p:spPr bwMode="auto">
              <a:xfrm>
                <a:off x="0" y="41275"/>
                <a:ext cx="209550" cy="158750"/>
              </a:xfrm>
              <a:custGeom>
                <a:avLst/>
                <a:gdLst>
                  <a:gd name="T0" fmla="*/ 39 w 132"/>
                  <a:gd name="T1" fmla="*/ 0 h 100"/>
                  <a:gd name="T2" fmla="*/ 39 w 132"/>
                  <a:gd name="T3" fmla="*/ 0 h 100"/>
                  <a:gd name="T4" fmla="*/ 47 w 132"/>
                  <a:gd name="T5" fmla="*/ 0 h 100"/>
                  <a:gd name="T6" fmla="*/ 54 w 132"/>
                  <a:gd name="T7" fmla="*/ 2 h 100"/>
                  <a:gd name="T8" fmla="*/ 61 w 132"/>
                  <a:gd name="T9" fmla="*/ 5 h 100"/>
                  <a:gd name="T10" fmla="*/ 66 w 132"/>
                  <a:gd name="T11" fmla="*/ 9 h 100"/>
                  <a:gd name="T12" fmla="*/ 66 w 132"/>
                  <a:gd name="T13" fmla="*/ 9 h 100"/>
                  <a:gd name="T14" fmla="*/ 71 w 132"/>
                  <a:gd name="T15" fmla="*/ 5 h 100"/>
                  <a:gd name="T16" fmla="*/ 78 w 132"/>
                  <a:gd name="T17" fmla="*/ 2 h 100"/>
                  <a:gd name="T18" fmla="*/ 85 w 132"/>
                  <a:gd name="T19" fmla="*/ 0 h 100"/>
                  <a:gd name="T20" fmla="*/ 93 w 132"/>
                  <a:gd name="T21" fmla="*/ 0 h 100"/>
                  <a:gd name="T22" fmla="*/ 93 w 132"/>
                  <a:gd name="T23" fmla="*/ 0 h 100"/>
                  <a:gd name="T24" fmla="*/ 101 w 132"/>
                  <a:gd name="T25" fmla="*/ 0 h 100"/>
                  <a:gd name="T26" fmla="*/ 108 w 132"/>
                  <a:gd name="T27" fmla="*/ 2 h 100"/>
                  <a:gd name="T28" fmla="*/ 115 w 132"/>
                  <a:gd name="T29" fmla="*/ 6 h 100"/>
                  <a:gd name="T30" fmla="*/ 120 w 132"/>
                  <a:gd name="T31" fmla="*/ 11 h 100"/>
                  <a:gd name="T32" fmla="*/ 126 w 132"/>
                  <a:gd name="T33" fmla="*/ 16 h 100"/>
                  <a:gd name="T34" fmla="*/ 130 w 132"/>
                  <a:gd name="T35" fmla="*/ 23 h 100"/>
                  <a:gd name="T36" fmla="*/ 131 w 132"/>
                  <a:gd name="T37" fmla="*/ 31 h 100"/>
                  <a:gd name="T38" fmla="*/ 132 w 132"/>
                  <a:gd name="T39" fmla="*/ 38 h 100"/>
                  <a:gd name="T40" fmla="*/ 132 w 132"/>
                  <a:gd name="T41" fmla="*/ 38 h 100"/>
                  <a:gd name="T42" fmla="*/ 131 w 132"/>
                  <a:gd name="T43" fmla="*/ 47 h 100"/>
                  <a:gd name="T44" fmla="*/ 128 w 132"/>
                  <a:gd name="T45" fmla="*/ 58 h 100"/>
                  <a:gd name="T46" fmla="*/ 123 w 132"/>
                  <a:gd name="T47" fmla="*/ 69 h 100"/>
                  <a:gd name="T48" fmla="*/ 116 w 132"/>
                  <a:gd name="T49" fmla="*/ 78 h 100"/>
                  <a:gd name="T50" fmla="*/ 107 w 132"/>
                  <a:gd name="T51" fmla="*/ 86 h 100"/>
                  <a:gd name="T52" fmla="*/ 94 w 132"/>
                  <a:gd name="T53" fmla="*/ 93 h 100"/>
                  <a:gd name="T54" fmla="*/ 88 w 132"/>
                  <a:gd name="T55" fmla="*/ 96 h 100"/>
                  <a:gd name="T56" fmla="*/ 81 w 132"/>
                  <a:gd name="T57" fmla="*/ 99 h 100"/>
                  <a:gd name="T58" fmla="*/ 73 w 132"/>
                  <a:gd name="T59" fmla="*/ 99 h 100"/>
                  <a:gd name="T60" fmla="*/ 63 w 132"/>
                  <a:gd name="T61" fmla="*/ 100 h 100"/>
                  <a:gd name="T62" fmla="*/ 63 w 132"/>
                  <a:gd name="T63" fmla="*/ 100 h 100"/>
                  <a:gd name="T64" fmla="*/ 55 w 132"/>
                  <a:gd name="T65" fmla="*/ 99 h 100"/>
                  <a:gd name="T66" fmla="*/ 47 w 132"/>
                  <a:gd name="T67" fmla="*/ 97 h 100"/>
                  <a:gd name="T68" fmla="*/ 39 w 132"/>
                  <a:gd name="T69" fmla="*/ 96 h 100"/>
                  <a:gd name="T70" fmla="*/ 32 w 132"/>
                  <a:gd name="T71" fmla="*/ 93 h 100"/>
                  <a:gd name="T72" fmla="*/ 27 w 132"/>
                  <a:gd name="T73" fmla="*/ 90 h 100"/>
                  <a:gd name="T74" fmla="*/ 21 w 132"/>
                  <a:gd name="T75" fmla="*/ 86 h 100"/>
                  <a:gd name="T76" fmla="*/ 13 w 132"/>
                  <a:gd name="T77" fmla="*/ 77 h 100"/>
                  <a:gd name="T78" fmla="*/ 6 w 132"/>
                  <a:gd name="T79" fmla="*/ 67 h 100"/>
                  <a:gd name="T80" fmla="*/ 2 w 132"/>
                  <a:gd name="T81" fmla="*/ 57 h 100"/>
                  <a:gd name="T82" fmla="*/ 0 w 132"/>
                  <a:gd name="T83" fmla="*/ 47 h 100"/>
                  <a:gd name="T84" fmla="*/ 0 w 132"/>
                  <a:gd name="T85" fmla="*/ 38 h 100"/>
                  <a:gd name="T86" fmla="*/ 0 w 132"/>
                  <a:gd name="T87" fmla="*/ 38 h 100"/>
                  <a:gd name="T88" fmla="*/ 0 w 132"/>
                  <a:gd name="T89" fmla="*/ 31 h 100"/>
                  <a:gd name="T90" fmla="*/ 2 w 132"/>
                  <a:gd name="T91" fmla="*/ 23 h 100"/>
                  <a:gd name="T92" fmla="*/ 6 w 132"/>
                  <a:gd name="T93" fmla="*/ 16 h 100"/>
                  <a:gd name="T94" fmla="*/ 12 w 132"/>
                  <a:gd name="T95" fmla="*/ 11 h 100"/>
                  <a:gd name="T96" fmla="*/ 17 w 132"/>
                  <a:gd name="T97" fmla="*/ 6 h 100"/>
                  <a:gd name="T98" fmla="*/ 24 w 132"/>
                  <a:gd name="T99" fmla="*/ 2 h 100"/>
                  <a:gd name="T100" fmla="*/ 31 w 132"/>
                  <a:gd name="T101" fmla="*/ 0 h 100"/>
                  <a:gd name="T102" fmla="*/ 39 w 132"/>
                  <a:gd name="T103" fmla="*/ 0 h 100"/>
                  <a:gd name="T104" fmla="*/ 39 w 132"/>
                  <a:gd name="T105" fmla="*/ 0 h 100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32"/>
                  <a:gd name="T160" fmla="*/ 0 h 100"/>
                  <a:gd name="T161" fmla="*/ 132 w 132"/>
                  <a:gd name="T162" fmla="*/ 100 h 100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32" h="100">
                    <a:moveTo>
                      <a:pt x="39" y="0"/>
                    </a:moveTo>
                    <a:lnTo>
                      <a:pt x="39" y="0"/>
                    </a:lnTo>
                    <a:lnTo>
                      <a:pt x="47" y="0"/>
                    </a:lnTo>
                    <a:lnTo>
                      <a:pt x="54" y="2"/>
                    </a:lnTo>
                    <a:lnTo>
                      <a:pt x="61" y="5"/>
                    </a:lnTo>
                    <a:lnTo>
                      <a:pt x="66" y="9"/>
                    </a:lnTo>
                    <a:lnTo>
                      <a:pt x="66" y="9"/>
                    </a:lnTo>
                    <a:lnTo>
                      <a:pt x="71" y="5"/>
                    </a:lnTo>
                    <a:lnTo>
                      <a:pt x="78" y="2"/>
                    </a:lnTo>
                    <a:lnTo>
                      <a:pt x="85" y="0"/>
                    </a:lnTo>
                    <a:lnTo>
                      <a:pt x="93" y="0"/>
                    </a:lnTo>
                    <a:lnTo>
                      <a:pt x="93" y="0"/>
                    </a:lnTo>
                    <a:lnTo>
                      <a:pt x="101" y="0"/>
                    </a:lnTo>
                    <a:lnTo>
                      <a:pt x="108" y="2"/>
                    </a:lnTo>
                    <a:lnTo>
                      <a:pt x="115" y="6"/>
                    </a:lnTo>
                    <a:lnTo>
                      <a:pt x="120" y="11"/>
                    </a:lnTo>
                    <a:lnTo>
                      <a:pt x="126" y="16"/>
                    </a:lnTo>
                    <a:lnTo>
                      <a:pt x="130" y="23"/>
                    </a:lnTo>
                    <a:lnTo>
                      <a:pt x="131" y="31"/>
                    </a:lnTo>
                    <a:lnTo>
                      <a:pt x="132" y="38"/>
                    </a:lnTo>
                    <a:lnTo>
                      <a:pt x="132" y="38"/>
                    </a:lnTo>
                    <a:lnTo>
                      <a:pt x="131" y="47"/>
                    </a:lnTo>
                    <a:lnTo>
                      <a:pt x="128" y="58"/>
                    </a:lnTo>
                    <a:lnTo>
                      <a:pt x="123" y="69"/>
                    </a:lnTo>
                    <a:lnTo>
                      <a:pt x="116" y="78"/>
                    </a:lnTo>
                    <a:lnTo>
                      <a:pt x="107" y="86"/>
                    </a:lnTo>
                    <a:lnTo>
                      <a:pt x="94" y="93"/>
                    </a:lnTo>
                    <a:lnTo>
                      <a:pt x="88" y="96"/>
                    </a:lnTo>
                    <a:lnTo>
                      <a:pt x="81" y="99"/>
                    </a:lnTo>
                    <a:lnTo>
                      <a:pt x="73" y="99"/>
                    </a:lnTo>
                    <a:lnTo>
                      <a:pt x="63" y="100"/>
                    </a:lnTo>
                    <a:lnTo>
                      <a:pt x="63" y="100"/>
                    </a:lnTo>
                    <a:lnTo>
                      <a:pt x="55" y="99"/>
                    </a:lnTo>
                    <a:lnTo>
                      <a:pt x="47" y="97"/>
                    </a:lnTo>
                    <a:lnTo>
                      <a:pt x="39" y="96"/>
                    </a:lnTo>
                    <a:lnTo>
                      <a:pt x="32" y="93"/>
                    </a:lnTo>
                    <a:lnTo>
                      <a:pt x="27" y="90"/>
                    </a:lnTo>
                    <a:lnTo>
                      <a:pt x="21" y="86"/>
                    </a:lnTo>
                    <a:lnTo>
                      <a:pt x="13" y="77"/>
                    </a:lnTo>
                    <a:lnTo>
                      <a:pt x="6" y="67"/>
                    </a:lnTo>
                    <a:lnTo>
                      <a:pt x="2" y="57"/>
                    </a:lnTo>
                    <a:lnTo>
                      <a:pt x="0" y="47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0" y="31"/>
                    </a:lnTo>
                    <a:lnTo>
                      <a:pt x="2" y="23"/>
                    </a:lnTo>
                    <a:lnTo>
                      <a:pt x="6" y="16"/>
                    </a:lnTo>
                    <a:lnTo>
                      <a:pt x="12" y="11"/>
                    </a:lnTo>
                    <a:lnTo>
                      <a:pt x="17" y="6"/>
                    </a:lnTo>
                    <a:lnTo>
                      <a:pt x="24" y="2"/>
                    </a:lnTo>
                    <a:lnTo>
                      <a:pt x="31" y="0"/>
                    </a:lnTo>
                    <a:lnTo>
                      <a:pt x="39" y="0"/>
                    </a:lnTo>
                    <a:lnTo>
                      <a:pt x="39" y="0"/>
                    </a:lnTo>
                    <a:close/>
                  </a:path>
                </a:pathLst>
              </a:cu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zh-CN">
                  <a:solidFill>
                    <a:srgbClr val="000000"/>
                  </a:solidFill>
                  <a:latin typeface="Impact" pitchFamily="34" charset="0"/>
                  <a:ea typeface="微软雅黑" pitchFamily="34" charset="-122"/>
                  <a:sym typeface="Impact" pitchFamily="34" charset="0"/>
                </a:endParaRPr>
              </a:p>
            </p:txBody>
          </p:sp>
          <p:sp>
            <p:nvSpPr>
              <p:cNvPr id="70" name="Freeform 174"/>
              <p:cNvSpPr>
                <a:spLocks noChangeArrowheads="1"/>
              </p:cNvSpPr>
              <p:nvPr/>
            </p:nvSpPr>
            <p:spPr bwMode="auto">
              <a:xfrm>
                <a:off x="57150" y="0"/>
                <a:ext cx="52388" cy="73025"/>
              </a:xfrm>
              <a:custGeom>
                <a:avLst/>
                <a:gdLst>
                  <a:gd name="T0" fmla="*/ 29 w 33"/>
                  <a:gd name="T1" fmla="*/ 46 h 46"/>
                  <a:gd name="T2" fmla="*/ 29 w 33"/>
                  <a:gd name="T3" fmla="*/ 46 h 46"/>
                  <a:gd name="T4" fmla="*/ 31 w 33"/>
                  <a:gd name="T5" fmla="*/ 39 h 46"/>
                  <a:gd name="T6" fmla="*/ 33 w 33"/>
                  <a:gd name="T7" fmla="*/ 34 h 46"/>
                  <a:gd name="T8" fmla="*/ 33 w 33"/>
                  <a:gd name="T9" fmla="*/ 27 h 46"/>
                  <a:gd name="T10" fmla="*/ 33 w 33"/>
                  <a:gd name="T11" fmla="*/ 22 h 46"/>
                  <a:gd name="T12" fmla="*/ 30 w 33"/>
                  <a:gd name="T13" fmla="*/ 15 h 46"/>
                  <a:gd name="T14" fmla="*/ 27 w 33"/>
                  <a:gd name="T15" fmla="*/ 9 h 46"/>
                  <a:gd name="T16" fmla="*/ 25 w 33"/>
                  <a:gd name="T17" fmla="*/ 4 h 46"/>
                  <a:gd name="T18" fmla="*/ 19 w 33"/>
                  <a:gd name="T19" fmla="*/ 0 h 46"/>
                  <a:gd name="T20" fmla="*/ 0 w 33"/>
                  <a:gd name="T21" fmla="*/ 3 h 46"/>
                  <a:gd name="T22" fmla="*/ 0 w 33"/>
                  <a:gd name="T23" fmla="*/ 3 h 46"/>
                  <a:gd name="T24" fmla="*/ 12 w 33"/>
                  <a:gd name="T25" fmla="*/ 11 h 46"/>
                  <a:gd name="T26" fmla="*/ 18 w 33"/>
                  <a:gd name="T27" fmla="*/ 15 h 46"/>
                  <a:gd name="T28" fmla="*/ 22 w 33"/>
                  <a:gd name="T29" fmla="*/ 19 h 46"/>
                  <a:gd name="T30" fmla="*/ 25 w 33"/>
                  <a:gd name="T31" fmla="*/ 24 h 46"/>
                  <a:gd name="T32" fmla="*/ 27 w 33"/>
                  <a:gd name="T33" fmla="*/ 31 h 46"/>
                  <a:gd name="T34" fmla="*/ 29 w 33"/>
                  <a:gd name="T35" fmla="*/ 38 h 46"/>
                  <a:gd name="T36" fmla="*/ 29 w 33"/>
                  <a:gd name="T37" fmla="*/ 46 h 46"/>
                  <a:gd name="T38" fmla="*/ 29 w 33"/>
                  <a:gd name="T39" fmla="*/ 46 h 4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33"/>
                  <a:gd name="T61" fmla="*/ 0 h 46"/>
                  <a:gd name="T62" fmla="*/ 33 w 33"/>
                  <a:gd name="T63" fmla="*/ 46 h 4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33" h="46">
                    <a:moveTo>
                      <a:pt x="29" y="46"/>
                    </a:moveTo>
                    <a:lnTo>
                      <a:pt x="29" y="46"/>
                    </a:lnTo>
                    <a:lnTo>
                      <a:pt x="31" y="39"/>
                    </a:lnTo>
                    <a:lnTo>
                      <a:pt x="33" y="34"/>
                    </a:lnTo>
                    <a:lnTo>
                      <a:pt x="33" y="27"/>
                    </a:lnTo>
                    <a:lnTo>
                      <a:pt x="33" y="22"/>
                    </a:lnTo>
                    <a:lnTo>
                      <a:pt x="30" y="15"/>
                    </a:lnTo>
                    <a:lnTo>
                      <a:pt x="27" y="9"/>
                    </a:lnTo>
                    <a:lnTo>
                      <a:pt x="25" y="4"/>
                    </a:lnTo>
                    <a:lnTo>
                      <a:pt x="19" y="0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12" y="11"/>
                    </a:lnTo>
                    <a:lnTo>
                      <a:pt x="18" y="15"/>
                    </a:lnTo>
                    <a:lnTo>
                      <a:pt x="22" y="19"/>
                    </a:lnTo>
                    <a:lnTo>
                      <a:pt x="25" y="24"/>
                    </a:lnTo>
                    <a:lnTo>
                      <a:pt x="27" y="31"/>
                    </a:lnTo>
                    <a:lnTo>
                      <a:pt x="29" y="38"/>
                    </a:lnTo>
                    <a:lnTo>
                      <a:pt x="29" y="46"/>
                    </a:lnTo>
                    <a:lnTo>
                      <a:pt x="29" y="46"/>
                    </a:lnTo>
                    <a:close/>
                  </a:path>
                </a:pathLst>
              </a:cu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zh-CN">
                  <a:solidFill>
                    <a:srgbClr val="000000"/>
                  </a:solidFill>
                  <a:latin typeface="Impact" pitchFamily="34" charset="0"/>
                  <a:ea typeface="微软雅黑" pitchFamily="34" charset="-122"/>
                  <a:sym typeface="Impact" pitchFamily="34" charset="0"/>
                </a:endParaRPr>
              </a:p>
            </p:txBody>
          </p:sp>
        </p:grpSp>
        <p:sp>
          <p:nvSpPr>
            <p:cNvPr id="45" name="Freeform 175"/>
            <p:cNvSpPr>
              <a:spLocks noEditPoints="1" noChangeArrowheads="1"/>
            </p:cNvSpPr>
            <p:nvPr/>
          </p:nvSpPr>
          <p:spPr bwMode="auto">
            <a:xfrm>
              <a:off x="4764354" y="2245581"/>
              <a:ext cx="142553" cy="203018"/>
            </a:xfrm>
            <a:custGeom>
              <a:avLst/>
              <a:gdLst>
                <a:gd name="T0" fmla="*/ 2147483647 w 137"/>
                <a:gd name="T1" fmla="*/ 2147483647 h 191"/>
                <a:gd name="T2" fmla="*/ 2147483647 w 137"/>
                <a:gd name="T3" fmla="*/ 2147483647 h 191"/>
                <a:gd name="T4" fmla="*/ 2147483647 w 137"/>
                <a:gd name="T5" fmla="*/ 2147483647 h 191"/>
                <a:gd name="T6" fmla="*/ 2147483647 w 137"/>
                <a:gd name="T7" fmla="*/ 2147483647 h 191"/>
                <a:gd name="T8" fmla="*/ 2147483647 w 137"/>
                <a:gd name="T9" fmla="*/ 2147483647 h 191"/>
                <a:gd name="T10" fmla="*/ 2147483647 w 137"/>
                <a:gd name="T11" fmla="*/ 2147483647 h 191"/>
                <a:gd name="T12" fmla="*/ 2147483647 w 137"/>
                <a:gd name="T13" fmla="*/ 2147483647 h 191"/>
                <a:gd name="T14" fmla="*/ 2147483647 w 137"/>
                <a:gd name="T15" fmla="*/ 2147483647 h 191"/>
                <a:gd name="T16" fmla="*/ 2147483647 w 137"/>
                <a:gd name="T17" fmla="*/ 0 h 191"/>
                <a:gd name="T18" fmla="*/ 2147483647 w 137"/>
                <a:gd name="T19" fmla="*/ 2147483647 h 191"/>
                <a:gd name="T20" fmla="*/ 2147483647 w 137"/>
                <a:gd name="T21" fmla="*/ 2147483647 h 191"/>
                <a:gd name="T22" fmla="*/ 2147483647 w 137"/>
                <a:gd name="T23" fmla="*/ 2147483647 h 191"/>
                <a:gd name="T24" fmla="*/ 2147483647 w 137"/>
                <a:gd name="T25" fmla="*/ 2147483647 h 191"/>
                <a:gd name="T26" fmla="*/ 2147483647 w 137"/>
                <a:gd name="T27" fmla="*/ 2147483647 h 191"/>
                <a:gd name="T28" fmla="*/ 2147483647 w 137"/>
                <a:gd name="T29" fmla="*/ 2147483647 h 191"/>
                <a:gd name="T30" fmla="*/ 2147483647 w 137"/>
                <a:gd name="T31" fmla="*/ 2147483647 h 191"/>
                <a:gd name="T32" fmla="*/ 2147483647 w 137"/>
                <a:gd name="T33" fmla="*/ 2147483647 h 191"/>
                <a:gd name="T34" fmla="*/ 2147483647 w 137"/>
                <a:gd name="T35" fmla="*/ 2147483647 h 191"/>
                <a:gd name="T36" fmla="*/ 2147483647 w 137"/>
                <a:gd name="T37" fmla="*/ 2147483647 h 191"/>
                <a:gd name="T38" fmla="*/ 2147483647 w 137"/>
                <a:gd name="T39" fmla="*/ 2147483647 h 191"/>
                <a:gd name="T40" fmla="*/ 2147483647 w 137"/>
                <a:gd name="T41" fmla="*/ 2147483647 h 191"/>
                <a:gd name="T42" fmla="*/ 2147483647 w 137"/>
                <a:gd name="T43" fmla="*/ 2147483647 h 191"/>
                <a:gd name="T44" fmla="*/ 2147483647 w 137"/>
                <a:gd name="T45" fmla="*/ 2147483647 h 191"/>
                <a:gd name="T46" fmla="*/ 2147483647 w 137"/>
                <a:gd name="T47" fmla="*/ 2147483647 h 191"/>
                <a:gd name="T48" fmla="*/ 2147483647 w 137"/>
                <a:gd name="T49" fmla="*/ 2147483647 h 191"/>
                <a:gd name="T50" fmla="*/ 2147483647 w 137"/>
                <a:gd name="T51" fmla="*/ 2147483647 h 191"/>
                <a:gd name="T52" fmla="*/ 2147483647 w 137"/>
                <a:gd name="T53" fmla="*/ 2147483647 h 191"/>
                <a:gd name="T54" fmla="*/ 2147483647 w 137"/>
                <a:gd name="T55" fmla="*/ 2147483647 h 191"/>
                <a:gd name="T56" fmla="*/ 2147483647 w 137"/>
                <a:gd name="T57" fmla="*/ 2147483647 h 191"/>
                <a:gd name="T58" fmla="*/ 2147483647 w 137"/>
                <a:gd name="T59" fmla="*/ 2147483647 h 191"/>
                <a:gd name="T60" fmla="*/ 2147483647 w 137"/>
                <a:gd name="T61" fmla="*/ 2147483647 h 191"/>
                <a:gd name="T62" fmla="*/ 2147483647 w 137"/>
                <a:gd name="T63" fmla="*/ 2147483647 h 191"/>
                <a:gd name="T64" fmla="*/ 2147483647 w 137"/>
                <a:gd name="T65" fmla="*/ 2147483647 h 191"/>
                <a:gd name="T66" fmla="*/ 2147483647 w 137"/>
                <a:gd name="T67" fmla="*/ 2147483647 h 191"/>
                <a:gd name="T68" fmla="*/ 2147483647 w 137"/>
                <a:gd name="T69" fmla="*/ 2147483647 h 191"/>
                <a:gd name="T70" fmla="*/ 2147483647 w 137"/>
                <a:gd name="T71" fmla="*/ 2147483647 h 191"/>
                <a:gd name="T72" fmla="*/ 2147483647 w 137"/>
                <a:gd name="T73" fmla="*/ 2147483647 h 191"/>
                <a:gd name="T74" fmla="*/ 2147483647 w 137"/>
                <a:gd name="T75" fmla="*/ 2147483647 h 191"/>
                <a:gd name="T76" fmla="*/ 2147483647 w 137"/>
                <a:gd name="T77" fmla="*/ 2147483647 h 191"/>
                <a:gd name="T78" fmla="*/ 2147483647 w 137"/>
                <a:gd name="T79" fmla="*/ 2147483647 h 191"/>
                <a:gd name="T80" fmla="*/ 2147483647 w 137"/>
                <a:gd name="T81" fmla="*/ 2147483647 h 191"/>
                <a:gd name="T82" fmla="*/ 2147483647 w 137"/>
                <a:gd name="T83" fmla="*/ 2147483647 h 191"/>
                <a:gd name="T84" fmla="*/ 2147483647 w 137"/>
                <a:gd name="T85" fmla="*/ 2147483647 h 191"/>
                <a:gd name="T86" fmla="*/ 2147483647 w 137"/>
                <a:gd name="T87" fmla="*/ 2147483647 h 191"/>
                <a:gd name="T88" fmla="*/ 2147483647 w 137"/>
                <a:gd name="T89" fmla="*/ 2147483647 h 191"/>
                <a:gd name="T90" fmla="*/ 2147483647 w 137"/>
                <a:gd name="T91" fmla="*/ 2147483647 h 191"/>
                <a:gd name="T92" fmla="*/ 2147483647 w 137"/>
                <a:gd name="T93" fmla="*/ 2147483647 h 191"/>
                <a:gd name="T94" fmla="*/ 2147483647 w 137"/>
                <a:gd name="T95" fmla="*/ 2147483647 h 191"/>
                <a:gd name="T96" fmla="*/ 2147483647 w 137"/>
                <a:gd name="T97" fmla="*/ 2147483647 h 191"/>
                <a:gd name="T98" fmla="*/ 2147483647 w 137"/>
                <a:gd name="T99" fmla="*/ 2147483647 h 191"/>
                <a:gd name="T100" fmla="*/ 2147483647 w 137"/>
                <a:gd name="T101" fmla="*/ 2147483647 h 191"/>
                <a:gd name="T102" fmla="*/ 2147483647 w 137"/>
                <a:gd name="T103" fmla="*/ 2147483647 h 191"/>
                <a:gd name="T104" fmla="*/ 2147483647 w 137"/>
                <a:gd name="T105" fmla="*/ 2147483647 h 191"/>
                <a:gd name="T106" fmla="*/ 2147483647 w 137"/>
                <a:gd name="T107" fmla="*/ 2147483647 h 191"/>
                <a:gd name="T108" fmla="*/ 2147483647 w 137"/>
                <a:gd name="T109" fmla="*/ 2147483647 h 191"/>
                <a:gd name="T110" fmla="*/ 2147483647 w 137"/>
                <a:gd name="T111" fmla="*/ 2147483647 h 191"/>
                <a:gd name="T112" fmla="*/ 2147483647 w 137"/>
                <a:gd name="T113" fmla="*/ 2147483647 h 191"/>
                <a:gd name="T114" fmla="*/ 2147483647 w 137"/>
                <a:gd name="T115" fmla="*/ 2147483647 h 191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37"/>
                <a:gd name="T175" fmla="*/ 0 h 191"/>
                <a:gd name="T176" fmla="*/ 137 w 137"/>
                <a:gd name="T177" fmla="*/ 191 h 191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37" h="191">
                  <a:moveTo>
                    <a:pt x="103" y="89"/>
                  </a:moveTo>
                  <a:lnTo>
                    <a:pt x="125" y="55"/>
                  </a:lnTo>
                  <a:lnTo>
                    <a:pt x="126" y="51"/>
                  </a:lnTo>
                  <a:lnTo>
                    <a:pt x="125" y="47"/>
                  </a:lnTo>
                  <a:lnTo>
                    <a:pt x="133" y="34"/>
                  </a:lnTo>
                  <a:lnTo>
                    <a:pt x="136" y="29"/>
                  </a:lnTo>
                  <a:lnTo>
                    <a:pt x="137" y="25"/>
                  </a:lnTo>
                  <a:lnTo>
                    <a:pt x="137" y="21"/>
                  </a:lnTo>
                  <a:lnTo>
                    <a:pt x="137" y="17"/>
                  </a:lnTo>
                  <a:lnTo>
                    <a:pt x="136" y="13"/>
                  </a:lnTo>
                  <a:lnTo>
                    <a:pt x="135" y="9"/>
                  </a:lnTo>
                  <a:lnTo>
                    <a:pt x="132" y="6"/>
                  </a:lnTo>
                  <a:lnTo>
                    <a:pt x="128" y="4"/>
                  </a:lnTo>
                  <a:lnTo>
                    <a:pt x="121" y="0"/>
                  </a:lnTo>
                  <a:lnTo>
                    <a:pt x="116" y="0"/>
                  </a:lnTo>
                  <a:lnTo>
                    <a:pt x="109" y="1"/>
                  </a:lnTo>
                  <a:lnTo>
                    <a:pt x="103" y="4"/>
                  </a:lnTo>
                  <a:lnTo>
                    <a:pt x="103" y="29"/>
                  </a:lnTo>
                  <a:lnTo>
                    <a:pt x="113" y="39"/>
                  </a:lnTo>
                  <a:lnTo>
                    <a:pt x="103" y="34"/>
                  </a:lnTo>
                  <a:lnTo>
                    <a:pt x="103" y="59"/>
                  </a:lnTo>
                  <a:lnTo>
                    <a:pt x="110" y="48"/>
                  </a:lnTo>
                  <a:lnTo>
                    <a:pt x="110" y="46"/>
                  </a:lnTo>
                  <a:lnTo>
                    <a:pt x="110" y="42"/>
                  </a:lnTo>
                  <a:lnTo>
                    <a:pt x="120" y="48"/>
                  </a:lnTo>
                  <a:lnTo>
                    <a:pt x="121" y="50"/>
                  </a:lnTo>
                  <a:lnTo>
                    <a:pt x="121" y="52"/>
                  </a:lnTo>
                  <a:lnTo>
                    <a:pt x="121" y="54"/>
                  </a:lnTo>
                  <a:lnTo>
                    <a:pt x="121" y="57"/>
                  </a:lnTo>
                  <a:lnTo>
                    <a:pt x="103" y="82"/>
                  </a:lnTo>
                  <a:lnTo>
                    <a:pt x="103" y="89"/>
                  </a:lnTo>
                  <a:close/>
                  <a:moveTo>
                    <a:pt x="41" y="176"/>
                  </a:moveTo>
                  <a:lnTo>
                    <a:pt x="97" y="93"/>
                  </a:lnTo>
                  <a:lnTo>
                    <a:pt x="99" y="92"/>
                  </a:lnTo>
                  <a:lnTo>
                    <a:pt x="102" y="89"/>
                  </a:lnTo>
                  <a:lnTo>
                    <a:pt x="103" y="89"/>
                  </a:lnTo>
                  <a:lnTo>
                    <a:pt x="103" y="82"/>
                  </a:lnTo>
                  <a:lnTo>
                    <a:pt x="101" y="85"/>
                  </a:lnTo>
                  <a:lnTo>
                    <a:pt x="99" y="86"/>
                  </a:lnTo>
                  <a:lnTo>
                    <a:pt x="98" y="88"/>
                  </a:lnTo>
                  <a:lnTo>
                    <a:pt x="95" y="88"/>
                  </a:lnTo>
                  <a:lnTo>
                    <a:pt x="94" y="86"/>
                  </a:lnTo>
                  <a:lnTo>
                    <a:pt x="84" y="81"/>
                  </a:lnTo>
                  <a:lnTo>
                    <a:pt x="87" y="80"/>
                  </a:lnTo>
                  <a:lnTo>
                    <a:pt x="90" y="78"/>
                  </a:lnTo>
                  <a:lnTo>
                    <a:pt x="103" y="59"/>
                  </a:lnTo>
                  <a:lnTo>
                    <a:pt x="103" y="34"/>
                  </a:lnTo>
                  <a:lnTo>
                    <a:pt x="88" y="23"/>
                  </a:lnTo>
                  <a:lnTo>
                    <a:pt x="83" y="23"/>
                  </a:lnTo>
                  <a:lnTo>
                    <a:pt x="80" y="25"/>
                  </a:lnTo>
                  <a:lnTo>
                    <a:pt x="57" y="59"/>
                  </a:lnTo>
                  <a:lnTo>
                    <a:pt x="56" y="63"/>
                  </a:lnTo>
                  <a:lnTo>
                    <a:pt x="57" y="66"/>
                  </a:lnTo>
                  <a:lnTo>
                    <a:pt x="22" y="117"/>
                  </a:lnTo>
                  <a:lnTo>
                    <a:pt x="22" y="153"/>
                  </a:lnTo>
                  <a:lnTo>
                    <a:pt x="26" y="154"/>
                  </a:lnTo>
                  <a:lnTo>
                    <a:pt x="29" y="155"/>
                  </a:lnTo>
                  <a:lnTo>
                    <a:pt x="29" y="158"/>
                  </a:lnTo>
                  <a:lnTo>
                    <a:pt x="29" y="162"/>
                  </a:lnTo>
                  <a:lnTo>
                    <a:pt x="33" y="161"/>
                  </a:lnTo>
                  <a:lnTo>
                    <a:pt x="36" y="161"/>
                  </a:lnTo>
                  <a:lnTo>
                    <a:pt x="38" y="162"/>
                  </a:lnTo>
                  <a:lnTo>
                    <a:pt x="40" y="163"/>
                  </a:lnTo>
                  <a:lnTo>
                    <a:pt x="41" y="166"/>
                  </a:lnTo>
                  <a:lnTo>
                    <a:pt x="41" y="169"/>
                  </a:lnTo>
                  <a:lnTo>
                    <a:pt x="40" y="172"/>
                  </a:lnTo>
                  <a:lnTo>
                    <a:pt x="38" y="173"/>
                  </a:lnTo>
                  <a:lnTo>
                    <a:pt x="22" y="180"/>
                  </a:lnTo>
                  <a:lnTo>
                    <a:pt x="22" y="182"/>
                  </a:lnTo>
                  <a:lnTo>
                    <a:pt x="41" y="176"/>
                  </a:lnTo>
                  <a:close/>
                  <a:moveTo>
                    <a:pt x="103" y="4"/>
                  </a:moveTo>
                  <a:lnTo>
                    <a:pt x="103" y="29"/>
                  </a:lnTo>
                  <a:lnTo>
                    <a:pt x="91" y="17"/>
                  </a:lnTo>
                  <a:lnTo>
                    <a:pt x="97" y="9"/>
                  </a:lnTo>
                  <a:lnTo>
                    <a:pt x="103" y="4"/>
                  </a:lnTo>
                  <a:close/>
                  <a:moveTo>
                    <a:pt x="22" y="117"/>
                  </a:moveTo>
                  <a:lnTo>
                    <a:pt x="0" y="150"/>
                  </a:lnTo>
                  <a:lnTo>
                    <a:pt x="2" y="191"/>
                  </a:lnTo>
                  <a:lnTo>
                    <a:pt x="22" y="182"/>
                  </a:lnTo>
                  <a:lnTo>
                    <a:pt x="22" y="180"/>
                  </a:lnTo>
                  <a:lnTo>
                    <a:pt x="17" y="182"/>
                  </a:lnTo>
                  <a:lnTo>
                    <a:pt x="5" y="174"/>
                  </a:lnTo>
                  <a:lnTo>
                    <a:pt x="5" y="150"/>
                  </a:lnTo>
                  <a:lnTo>
                    <a:pt x="6" y="149"/>
                  </a:lnTo>
                  <a:lnTo>
                    <a:pt x="7" y="146"/>
                  </a:lnTo>
                  <a:lnTo>
                    <a:pt x="10" y="146"/>
                  </a:lnTo>
                  <a:lnTo>
                    <a:pt x="13" y="146"/>
                  </a:lnTo>
                  <a:lnTo>
                    <a:pt x="15" y="146"/>
                  </a:lnTo>
                  <a:lnTo>
                    <a:pt x="17" y="149"/>
                  </a:lnTo>
                  <a:lnTo>
                    <a:pt x="18" y="150"/>
                  </a:lnTo>
                  <a:lnTo>
                    <a:pt x="18" y="155"/>
                  </a:lnTo>
                  <a:lnTo>
                    <a:pt x="19" y="154"/>
                  </a:lnTo>
                  <a:lnTo>
                    <a:pt x="22" y="153"/>
                  </a:lnTo>
                  <a:lnTo>
                    <a:pt x="22" y="117"/>
                  </a:lnTo>
                  <a:close/>
                </a:path>
              </a:pathLst>
            </a:custGeom>
            <a:solidFill>
              <a:schemeClr val="bg1">
                <a:alpha val="7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6" name="Freeform 176"/>
            <p:cNvSpPr>
              <a:spLocks noEditPoints="1" noChangeArrowheads="1"/>
            </p:cNvSpPr>
            <p:nvPr/>
          </p:nvSpPr>
          <p:spPr bwMode="auto">
            <a:xfrm>
              <a:off x="3607282" y="1184789"/>
              <a:ext cx="183134" cy="203018"/>
            </a:xfrm>
            <a:custGeom>
              <a:avLst/>
              <a:gdLst>
                <a:gd name="T0" fmla="*/ 2147483647 w 176"/>
                <a:gd name="T1" fmla="*/ 2147483647 h 191"/>
                <a:gd name="T2" fmla="*/ 2147483647 w 176"/>
                <a:gd name="T3" fmla="*/ 2147483647 h 191"/>
                <a:gd name="T4" fmla="*/ 2147483647 w 176"/>
                <a:gd name="T5" fmla="*/ 2147483647 h 191"/>
                <a:gd name="T6" fmla="*/ 2147483647 w 176"/>
                <a:gd name="T7" fmla="*/ 2147483647 h 191"/>
                <a:gd name="T8" fmla="*/ 2147483647 w 176"/>
                <a:gd name="T9" fmla="*/ 2147483647 h 191"/>
                <a:gd name="T10" fmla="*/ 2147483647 w 176"/>
                <a:gd name="T11" fmla="*/ 2147483647 h 191"/>
                <a:gd name="T12" fmla="*/ 2147483647 w 176"/>
                <a:gd name="T13" fmla="*/ 2147483647 h 191"/>
                <a:gd name="T14" fmla="*/ 2147483647 w 176"/>
                <a:gd name="T15" fmla="*/ 2147483647 h 191"/>
                <a:gd name="T16" fmla="*/ 2147483647 w 176"/>
                <a:gd name="T17" fmla="*/ 2147483647 h 191"/>
                <a:gd name="T18" fmla="*/ 2147483647 w 176"/>
                <a:gd name="T19" fmla="*/ 2147483647 h 191"/>
                <a:gd name="T20" fmla="*/ 2147483647 w 176"/>
                <a:gd name="T21" fmla="*/ 2147483647 h 191"/>
                <a:gd name="T22" fmla="*/ 2147483647 w 176"/>
                <a:gd name="T23" fmla="*/ 2147483647 h 191"/>
                <a:gd name="T24" fmla="*/ 2147483647 w 176"/>
                <a:gd name="T25" fmla="*/ 2147483647 h 191"/>
                <a:gd name="T26" fmla="*/ 2147483647 w 176"/>
                <a:gd name="T27" fmla="*/ 2147483647 h 191"/>
                <a:gd name="T28" fmla="*/ 2147483647 w 176"/>
                <a:gd name="T29" fmla="*/ 2147483647 h 191"/>
                <a:gd name="T30" fmla="*/ 2147483647 w 176"/>
                <a:gd name="T31" fmla="*/ 2147483647 h 191"/>
                <a:gd name="T32" fmla="*/ 2147483647 w 176"/>
                <a:gd name="T33" fmla="*/ 2147483647 h 191"/>
                <a:gd name="T34" fmla="*/ 2147483647 w 176"/>
                <a:gd name="T35" fmla="*/ 2147483647 h 191"/>
                <a:gd name="T36" fmla="*/ 2147483647 w 176"/>
                <a:gd name="T37" fmla="*/ 2147483647 h 191"/>
                <a:gd name="T38" fmla="*/ 2147483647 w 176"/>
                <a:gd name="T39" fmla="*/ 2147483647 h 191"/>
                <a:gd name="T40" fmla="*/ 2147483647 w 176"/>
                <a:gd name="T41" fmla="*/ 2147483647 h 191"/>
                <a:gd name="T42" fmla="*/ 2147483647 w 176"/>
                <a:gd name="T43" fmla="*/ 2147483647 h 191"/>
                <a:gd name="T44" fmla="*/ 2147483647 w 176"/>
                <a:gd name="T45" fmla="*/ 2147483647 h 191"/>
                <a:gd name="T46" fmla="*/ 2147483647 w 176"/>
                <a:gd name="T47" fmla="*/ 2147483647 h 191"/>
                <a:gd name="T48" fmla="*/ 2147483647 w 176"/>
                <a:gd name="T49" fmla="*/ 2147483647 h 191"/>
                <a:gd name="T50" fmla="*/ 2147483647 w 176"/>
                <a:gd name="T51" fmla="*/ 2147483647 h 191"/>
                <a:gd name="T52" fmla="*/ 2147483647 w 176"/>
                <a:gd name="T53" fmla="*/ 2147483647 h 191"/>
                <a:gd name="T54" fmla="*/ 2147483647 w 176"/>
                <a:gd name="T55" fmla="*/ 2147483647 h 191"/>
                <a:gd name="T56" fmla="*/ 2147483647 w 176"/>
                <a:gd name="T57" fmla="*/ 2147483647 h 191"/>
                <a:gd name="T58" fmla="*/ 2147483647 w 176"/>
                <a:gd name="T59" fmla="*/ 2147483647 h 191"/>
                <a:gd name="T60" fmla="*/ 2147483647 w 176"/>
                <a:gd name="T61" fmla="*/ 2147483647 h 191"/>
                <a:gd name="T62" fmla="*/ 2147483647 w 176"/>
                <a:gd name="T63" fmla="*/ 2147483647 h 191"/>
                <a:gd name="T64" fmla="*/ 2147483647 w 176"/>
                <a:gd name="T65" fmla="*/ 2147483647 h 191"/>
                <a:gd name="T66" fmla="*/ 2147483647 w 176"/>
                <a:gd name="T67" fmla="*/ 2147483647 h 191"/>
                <a:gd name="T68" fmla="*/ 2147483647 w 176"/>
                <a:gd name="T69" fmla="*/ 2147483647 h 191"/>
                <a:gd name="T70" fmla="*/ 2147483647 w 176"/>
                <a:gd name="T71" fmla="*/ 2147483647 h 191"/>
                <a:gd name="T72" fmla="*/ 2147483647 w 176"/>
                <a:gd name="T73" fmla="*/ 2147483647 h 191"/>
                <a:gd name="T74" fmla="*/ 2147483647 w 176"/>
                <a:gd name="T75" fmla="*/ 2147483647 h 191"/>
                <a:gd name="T76" fmla="*/ 2147483647 w 176"/>
                <a:gd name="T77" fmla="*/ 2147483647 h 191"/>
                <a:gd name="T78" fmla="*/ 2147483647 w 176"/>
                <a:gd name="T79" fmla="*/ 0 h 191"/>
                <a:gd name="T80" fmla="*/ 2147483647 w 176"/>
                <a:gd name="T81" fmla="*/ 2147483647 h 191"/>
                <a:gd name="T82" fmla="*/ 2147483647 w 176"/>
                <a:gd name="T83" fmla="*/ 2147483647 h 191"/>
                <a:gd name="T84" fmla="*/ 2147483647 w 176"/>
                <a:gd name="T85" fmla="*/ 2147483647 h 191"/>
                <a:gd name="T86" fmla="*/ 2147483647 w 176"/>
                <a:gd name="T87" fmla="*/ 2147483647 h 191"/>
                <a:gd name="T88" fmla="*/ 2147483647 w 176"/>
                <a:gd name="T89" fmla="*/ 2147483647 h 191"/>
                <a:gd name="T90" fmla="*/ 2147483647 w 176"/>
                <a:gd name="T91" fmla="*/ 2147483647 h 191"/>
                <a:gd name="T92" fmla="*/ 2147483647 w 176"/>
                <a:gd name="T93" fmla="*/ 2147483647 h 191"/>
                <a:gd name="T94" fmla="*/ 2147483647 w 176"/>
                <a:gd name="T95" fmla="*/ 2147483647 h 191"/>
                <a:gd name="T96" fmla="*/ 2147483647 w 176"/>
                <a:gd name="T97" fmla="*/ 2147483647 h 191"/>
                <a:gd name="T98" fmla="*/ 2147483647 w 176"/>
                <a:gd name="T99" fmla="*/ 2147483647 h 191"/>
                <a:gd name="T100" fmla="*/ 2147483647 w 176"/>
                <a:gd name="T101" fmla="*/ 2147483647 h 191"/>
                <a:gd name="T102" fmla="*/ 2147483647 w 176"/>
                <a:gd name="T103" fmla="*/ 2147483647 h 191"/>
                <a:gd name="T104" fmla="*/ 2147483647 w 176"/>
                <a:gd name="T105" fmla="*/ 2147483647 h 191"/>
                <a:gd name="T106" fmla="*/ 0 w 176"/>
                <a:gd name="T107" fmla="*/ 2147483647 h 191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76"/>
                <a:gd name="T163" fmla="*/ 0 h 191"/>
                <a:gd name="T164" fmla="*/ 176 w 176"/>
                <a:gd name="T165" fmla="*/ 191 h 191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76" h="191">
                  <a:moveTo>
                    <a:pt x="132" y="66"/>
                  </a:moveTo>
                  <a:lnTo>
                    <a:pt x="132" y="66"/>
                  </a:lnTo>
                  <a:lnTo>
                    <a:pt x="136" y="77"/>
                  </a:lnTo>
                  <a:lnTo>
                    <a:pt x="138" y="88"/>
                  </a:lnTo>
                  <a:lnTo>
                    <a:pt x="136" y="99"/>
                  </a:lnTo>
                  <a:lnTo>
                    <a:pt x="132" y="109"/>
                  </a:lnTo>
                  <a:lnTo>
                    <a:pt x="132" y="66"/>
                  </a:lnTo>
                  <a:close/>
                  <a:moveTo>
                    <a:pt x="132" y="138"/>
                  </a:moveTo>
                  <a:lnTo>
                    <a:pt x="132" y="127"/>
                  </a:lnTo>
                  <a:lnTo>
                    <a:pt x="135" y="128"/>
                  </a:lnTo>
                  <a:lnTo>
                    <a:pt x="150" y="143"/>
                  </a:lnTo>
                  <a:lnTo>
                    <a:pt x="151" y="147"/>
                  </a:lnTo>
                  <a:lnTo>
                    <a:pt x="150" y="150"/>
                  </a:lnTo>
                  <a:lnTo>
                    <a:pt x="147" y="151"/>
                  </a:lnTo>
                  <a:lnTo>
                    <a:pt x="145" y="150"/>
                  </a:lnTo>
                  <a:lnTo>
                    <a:pt x="132" y="138"/>
                  </a:lnTo>
                  <a:close/>
                  <a:moveTo>
                    <a:pt x="132" y="49"/>
                  </a:moveTo>
                  <a:lnTo>
                    <a:pt x="132" y="36"/>
                  </a:lnTo>
                  <a:lnTo>
                    <a:pt x="145" y="26"/>
                  </a:lnTo>
                  <a:lnTo>
                    <a:pt x="147" y="24"/>
                  </a:lnTo>
                  <a:lnTo>
                    <a:pt x="150" y="26"/>
                  </a:lnTo>
                  <a:lnTo>
                    <a:pt x="151" y="28"/>
                  </a:lnTo>
                  <a:lnTo>
                    <a:pt x="150" y="31"/>
                  </a:lnTo>
                  <a:lnTo>
                    <a:pt x="135" y="47"/>
                  </a:lnTo>
                  <a:lnTo>
                    <a:pt x="132" y="49"/>
                  </a:lnTo>
                  <a:close/>
                  <a:moveTo>
                    <a:pt x="146" y="88"/>
                  </a:moveTo>
                  <a:lnTo>
                    <a:pt x="146" y="88"/>
                  </a:lnTo>
                  <a:lnTo>
                    <a:pt x="147" y="85"/>
                  </a:lnTo>
                  <a:lnTo>
                    <a:pt x="150" y="84"/>
                  </a:lnTo>
                  <a:lnTo>
                    <a:pt x="172" y="84"/>
                  </a:lnTo>
                  <a:lnTo>
                    <a:pt x="174" y="85"/>
                  </a:lnTo>
                  <a:lnTo>
                    <a:pt x="176" y="88"/>
                  </a:lnTo>
                  <a:lnTo>
                    <a:pt x="174" y="91"/>
                  </a:lnTo>
                  <a:lnTo>
                    <a:pt x="172" y="92"/>
                  </a:lnTo>
                  <a:lnTo>
                    <a:pt x="150" y="92"/>
                  </a:lnTo>
                  <a:lnTo>
                    <a:pt x="147" y="91"/>
                  </a:lnTo>
                  <a:lnTo>
                    <a:pt x="146" y="88"/>
                  </a:lnTo>
                  <a:close/>
                  <a:moveTo>
                    <a:pt x="88" y="39"/>
                  </a:moveTo>
                  <a:lnTo>
                    <a:pt x="88" y="39"/>
                  </a:lnTo>
                  <a:lnTo>
                    <a:pt x="96" y="39"/>
                  </a:lnTo>
                  <a:lnTo>
                    <a:pt x="103" y="40"/>
                  </a:lnTo>
                  <a:lnTo>
                    <a:pt x="108" y="43"/>
                  </a:lnTo>
                  <a:lnTo>
                    <a:pt x="115" y="46"/>
                  </a:lnTo>
                  <a:lnTo>
                    <a:pt x="120" y="50"/>
                  </a:lnTo>
                  <a:lnTo>
                    <a:pt x="124" y="55"/>
                  </a:lnTo>
                  <a:lnTo>
                    <a:pt x="128" y="61"/>
                  </a:lnTo>
                  <a:lnTo>
                    <a:pt x="132" y="66"/>
                  </a:lnTo>
                  <a:lnTo>
                    <a:pt x="132" y="109"/>
                  </a:lnTo>
                  <a:lnTo>
                    <a:pt x="128" y="115"/>
                  </a:lnTo>
                  <a:lnTo>
                    <a:pt x="124" y="120"/>
                  </a:lnTo>
                  <a:lnTo>
                    <a:pt x="120" y="124"/>
                  </a:lnTo>
                  <a:lnTo>
                    <a:pt x="115" y="128"/>
                  </a:lnTo>
                  <a:lnTo>
                    <a:pt x="115" y="166"/>
                  </a:lnTo>
                  <a:lnTo>
                    <a:pt x="115" y="172"/>
                  </a:lnTo>
                  <a:lnTo>
                    <a:pt x="113" y="176"/>
                  </a:lnTo>
                  <a:lnTo>
                    <a:pt x="111" y="180"/>
                  </a:lnTo>
                  <a:lnTo>
                    <a:pt x="108" y="184"/>
                  </a:lnTo>
                  <a:lnTo>
                    <a:pt x="104" y="187"/>
                  </a:lnTo>
                  <a:lnTo>
                    <a:pt x="100" y="189"/>
                  </a:lnTo>
                  <a:lnTo>
                    <a:pt x="96" y="191"/>
                  </a:lnTo>
                  <a:lnTo>
                    <a:pt x="90" y="191"/>
                  </a:lnTo>
                  <a:lnTo>
                    <a:pt x="88" y="191"/>
                  </a:lnTo>
                  <a:lnTo>
                    <a:pt x="88" y="147"/>
                  </a:lnTo>
                  <a:lnTo>
                    <a:pt x="105" y="147"/>
                  </a:lnTo>
                  <a:lnTo>
                    <a:pt x="105" y="126"/>
                  </a:lnTo>
                  <a:lnTo>
                    <a:pt x="105" y="123"/>
                  </a:lnTo>
                  <a:lnTo>
                    <a:pt x="108" y="122"/>
                  </a:lnTo>
                  <a:lnTo>
                    <a:pt x="115" y="115"/>
                  </a:lnTo>
                  <a:lnTo>
                    <a:pt x="122" y="107"/>
                  </a:lnTo>
                  <a:lnTo>
                    <a:pt x="126" y="99"/>
                  </a:lnTo>
                  <a:lnTo>
                    <a:pt x="127" y="88"/>
                  </a:lnTo>
                  <a:lnTo>
                    <a:pt x="126" y="80"/>
                  </a:lnTo>
                  <a:lnTo>
                    <a:pt x="124" y="73"/>
                  </a:lnTo>
                  <a:lnTo>
                    <a:pt x="120" y="66"/>
                  </a:lnTo>
                  <a:lnTo>
                    <a:pt x="116" y="61"/>
                  </a:lnTo>
                  <a:lnTo>
                    <a:pt x="109" y="55"/>
                  </a:lnTo>
                  <a:lnTo>
                    <a:pt x="104" y="51"/>
                  </a:lnTo>
                  <a:lnTo>
                    <a:pt x="96" y="50"/>
                  </a:lnTo>
                  <a:lnTo>
                    <a:pt x="88" y="49"/>
                  </a:lnTo>
                  <a:lnTo>
                    <a:pt x="88" y="39"/>
                  </a:lnTo>
                  <a:close/>
                  <a:moveTo>
                    <a:pt x="132" y="36"/>
                  </a:moveTo>
                  <a:lnTo>
                    <a:pt x="128" y="40"/>
                  </a:lnTo>
                  <a:lnTo>
                    <a:pt x="127" y="43"/>
                  </a:lnTo>
                  <a:lnTo>
                    <a:pt x="128" y="47"/>
                  </a:lnTo>
                  <a:lnTo>
                    <a:pt x="130" y="49"/>
                  </a:lnTo>
                  <a:lnTo>
                    <a:pt x="132" y="49"/>
                  </a:lnTo>
                  <a:lnTo>
                    <a:pt x="132" y="36"/>
                  </a:lnTo>
                  <a:close/>
                  <a:moveTo>
                    <a:pt x="132" y="127"/>
                  </a:moveTo>
                  <a:lnTo>
                    <a:pt x="132" y="127"/>
                  </a:lnTo>
                  <a:lnTo>
                    <a:pt x="130" y="127"/>
                  </a:lnTo>
                  <a:lnTo>
                    <a:pt x="128" y="128"/>
                  </a:lnTo>
                  <a:lnTo>
                    <a:pt x="127" y="131"/>
                  </a:lnTo>
                  <a:lnTo>
                    <a:pt x="128" y="135"/>
                  </a:lnTo>
                  <a:lnTo>
                    <a:pt x="132" y="138"/>
                  </a:lnTo>
                  <a:lnTo>
                    <a:pt x="132" y="127"/>
                  </a:lnTo>
                  <a:close/>
                  <a:moveTo>
                    <a:pt x="88" y="30"/>
                  </a:moveTo>
                  <a:lnTo>
                    <a:pt x="88" y="0"/>
                  </a:lnTo>
                  <a:lnTo>
                    <a:pt x="92" y="1"/>
                  </a:lnTo>
                  <a:lnTo>
                    <a:pt x="92" y="4"/>
                  </a:lnTo>
                  <a:lnTo>
                    <a:pt x="92" y="26"/>
                  </a:lnTo>
                  <a:lnTo>
                    <a:pt x="92" y="28"/>
                  </a:lnTo>
                  <a:lnTo>
                    <a:pt x="88" y="30"/>
                  </a:lnTo>
                  <a:close/>
                  <a:moveTo>
                    <a:pt x="88" y="191"/>
                  </a:moveTo>
                  <a:lnTo>
                    <a:pt x="85" y="191"/>
                  </a:lnTo>
                  <a:lnTo>
                    <a:pt x="80" y="191"/>
                  </a:lnTo>
                  <a:lnTo>
                    <a:pt x="76" y="189"/>
                  </a:lnTo>
                  <a:lnTo>
                    <a:pt x="71" y="187"/>
                  </a:lnTo>
                  <a:lnTo>
                    <a:pt x="67" y="184"/>
                  </a:lnTo>
                  <a:lnTo>
                    <a:pt x="65" y="180"/>
                  </a:lnTo>
                  <a:lnTo>
                    <a:pt x="62" y="176"/>
                  </a:lnTo>
                  <a:lnTo>
                    <a:pt x="61" y="172"/>
                  </a:lnTo>
                  <a:lnTo>
                    <a:pt x="61" y="166"/>
                  </a:lnTo>
                  <a:lnTo>
                    <a:pt x="61" y="128"/>
                  </a:lnTo>
                  <a:lnTo>
                    <a:pt x="55" y="124"/>
                  </a:lnTo>
                  <a:lnTo>
                    <a:pt x="51" y="119"/>
                  </a:lnTo>
                  <a:lnTo>
                    <a:pt x="47" y="114"/>
                  </a:lnTo>
                  <a:lnTo>
                    <a:pt x="44" y="108"/>
                  </a:lnTo>
                  <a:lnTo>
                    <a:pt x="44" y="67"/>
                  </a:lnTo>
                  <a:lnTo>
                    <a:pt x="47" y="61"/>
                  </a:lnTo>
                  <a:lnTo>
                    <a:pt x="51" y="55"/>
                  </a:lnTo>
                  <a:lnTo>
                    <a:pt x="57" y="51"/>
                  </a:lnTo>
                  <a:lnTo>
                    <a:pt x="62" y="47"/>
                  </a:lnTo>
                  <a:lnTo>
                    <a:pt x="67" y="43"/>
                  </a:lnTo>
                  <a:lnTo>
                    <a:pt x="74" y="40"/>
                  </a:lnTo>
                  <a:lnTo>
                    <a:pt x="81" y="39"/>
                  </a:lnTo>
                  <a:lnTo>
                    <a:pt x="88" y="39"/>
                  </a:lnTo>
                  <a:lnTo>
                    <a:pt x="88" y="49"/>
                  </a:lnTo>
                  <a:lnTo>
                    <a:pt x="81" y="50"/>
                  </a:lnTo>
                  <a:lnTo>
                    <a:pt x="73" y="51"/>
                  </a:lnTo>
                  <a:lnTo>
                    <a:pt x="66" y="55"/>
                  </a:lnTo>
                  <a:lnTo>
                    <a:pt x="61" y="61"/>
                  </a:lnTo>
                  <a:lnTo>
                    <a:pt x="57" y="66"/>
                  </a:lnTo>
                  <a:lnTo>
                    <a:pt x="53" y="73"/>
                  </a:lnTo>
                  <a:lnTo>
                    <a:pt x="50" y="80"/>
                  </a:lnTo>
                  <a:lnTo>
                    <a:pt x="50" y="88"/>
                  </a:lnTo>
                  <a:lnTo>
                    <a:pt x="51" y="97"/>
                  </a:lnTo>
                  <a:lnTo>
                    <a:pt x="55" y="107"/>
                  </a:lnTo>
                  <a:lnTo>
                    <a:pt x="61" y="115"/>
                  </a:lnTo>
                  <a:lnTo>
                    <a:pt x="69" y="120"/>
                  </a:lnTo>
                  <a:lnTo>
                    <a:pt x="70" y="123"/>
                  </a:lnTo>
                  <a:lnTo>
                    <a:pt x="70" y="126"/>
                  </a:lnTo>
                  <a:lnTo>
                    <a:pt x="70" y="147"/>
                  </a:lnTo>
                  <a:lnTo>
                    <a:pt x="88" y="147"/>
                  </a:lnTo>
                  <a:lnTo>
                    <a:pt x="88" y="191"/>
                  </a:lnTo>
                  <a:close/>
                  <a:moveTo>
                    <a:pt x="88" y="0"/>
                  </a:moveTo>
                  <a:lnTo>
                    <a:pt x="88" y="30"/>
                  </a:lnTo>
                  <a:lnTo>
                    <a:pt x="85" y="28"/>
                  </a:lnTo>
                  <a:lnTo>
                    <a:pt x="84" y="26"/>
                  </a:lnTo>
                  <a:lnTo>
                    <a:pt x="84" y="4"/>
                  </a:lnTo>
                  <a:lnTo>
                    <a:pt x="85" y="1"/>
                  </a:lnTo>
                  <a:lnTo>
                    <a:pt x="88" y="0"/>
                  </a:lnTo>
                  <a:close/>
                  <a:moveTo>
                    <a:pt x="44" y="138"/>
                  </a:moveTo>
                  <a:lnTo>
                    <a:pt x="47" y="135"/>
                  </a:lnTo>
                  <a:lnTo>
                    <a:pt x="48" y="131"/>
                  </a:lnTo>
                  <a:lnTo>
                    <a:pt x="47" y="128"/>
                  </a:lnTo>
                  <a:lnTo>
                    <a:pt x="44" y="127"/>
                  </a:lnTo>
                  <a:lnTo>
                    <a:pt x="44" y="138"/>
                  </a:lnTo>
                  <a:close/>
                  <a:moveTo>
                    <a:pt x="44" y="49"/>
                  </a:moveTo>
                  <a:lnTo>
                    <a:pt x="44" y="49"/>
                  </a:lnTo>
                  <a:lnTo>
                    <a:pt x="47" y="47"/>
                  </a:lnTo>
                  <a:lnTo>
                    <a:pt x="48" y="43"/>
                  </a:lnTo>
                  <a:lnTo>
                    <a:pt x="47" y="40"/>
                  </a:lnTo>
                  <a:lnTo>
                    <a:pt x="44" y="38"/>
                  </a:lnTo>
                  <a:lnTo>
                    <a:pt x="44" y="49"/>
                  </a:lnTo>
                  <a:close/>
                  <a:moveTo>
                    <a:pt x="44" y="108"/>
                  </a:moveTo>
                  <a:lnTo>
                    <a:pt x="44" y="108"/>
                  </a:lnTo>
                  <a:lnTo>
                    <a:pt x="40" y="99"/>
                  </a:lnTo>
                  <a:lnTo>
                    <a:pt x="39" y="88"/>
                  </a:lnTo>
                  <a:lnTo>
                    <a:pt x="40" y="77"/>
                  </a:lnTo>
                  <a:lnTo>
                    <a:pt x="44" y="67"/>
                  </a:lnTo>
                  <a:lnTo>
                    <a:pt x="44" y="108"/>
                  </a:lnTo>
                  <a:close/>
                  <a:moveTo>
                    <a:pt x="44" y="38"/>
                  </a:moveTo>
                  <a:lnTo>
                    <a:pt x="44" y="49"/>
                  </a:lnTo>
                  <a:lnTo>
                    <a:pt x="40" y="47"/>
                  </a:lnTo>
                  <a:lnTo>
                    <a:pt x="25" y="31"/>
                  </a:lnTo>
                  <a:lnTo>
                    <a:pt x="24" y="28"/>
                  </a:lnTo>
                  <a:lnTo>
                    <a:pt x="25" y="26"/>
                  </a:lnTo>
                  <a:lnTo>
                    <a:pt x="28" y="24"/>
                  </a:lnTo>
                  <a:lnTo>
                    <a:pt x="32" y="26"/>
                  </a:lnTo>
                  <a:lnTo>
                    <a:pt x="44" y="38"/>
                  </a:lnTo>
                  <a:close/>
                  <a:moveTo>
                    <a:pt x="44" y="127"/>
                  </a:moveTo>
                  <a:lnTo>
                    <a:pt x="44" y="138"/>
                  </a:lnTo>
                  <a:lnTo>
                    <a:pt x="32" y="150"/>
                  </a:lnTo>
                  <a:lnTo>
                    <a:pt x="28" y="151"/>
                  </a:lnTo>
                  <a:lnTo>
                    <a:pt x="25" y="150"/>
                  </a:lnTo>
                  <a:lnTo>
                    <a:pt x="24" y="147"/>
                  </a:lnTo>
                  <a:lnTo>
                    <a:pt x="25" y="143"/>
                  </a:lnTo>
                  <a:lnTo>
                    <a:pt x="40" y="128"/>
                  </a:lnTo>
                  <a:lnTo>
                    <a:pt x="44" y="127"/>
                  </a:lnTo>
                  <a:close/>
                  <a:moveTo>
                    <a:pt x="4" y="84"/>
                  </a:moveTo>
                  <a:lnTo>
                    <a:pt x="4" y="84"/>
                  </a:lnTo>
                  <a:lnTo>
                    <a:pt x="25" y="84"/>
                  </a:lnTo>
                  <a:lnTo>
                    <a:pt x="29" y="85"/>
                  </a:lnTo>
                  <a:lnTo>
                    <a:pt x="31" y="88"/>
                  </a:lnTo>
                  <a:lnTo>
                    <a:pt x="29" y="91"/>
                  </a:lnTo>
                  <a:lnTo>
                    <a:pt x="25" y="92"/>
                  </a:lnTo>
                  <a:lnTo>
                    <a:pt x="4" y="92"/>
                  </a:lnTo>
                  <a:lnTo>
                    <a:pt x="1" y="91"/>
                  </a:lnTo>
                  <a:lnTo>
                    <a:pt x="0" y="88"/>
                  </a:lnTo>
                  <a:lnTo>
                    <a:pt x="1" y="85"/>
                  </a:lnTo>
                  <a:lnTo>
                    <a:pt x="4" y="84"/>
                  </a:lnTo>
                  <a:close/>
                </a:path>
              </a:pathLst>
            </a:custGeom>
            <a:solidFill>
              <a:schemeClr val="bg1">
                <a:alpha val="7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7" name="Freeform 177"/>
            <p:cNvSpPr>
              <a:spLocks noEditPoints="1" noChangeArrowheads="1"/>
            </p:cNvSpPr>
            <p:nvPr/>
          </p:nvSpPr>
          <p:spPr bwMode="auto">
            <a:xfrm>
              <a:off x="4429303" y="908431"/>
              <a:ext cx="274701" cy="406035"/>
            </a:xfrm>
            <a:custGeom>
              <a:avLst/>
              <a:gdLst>
                <a:gd name="T0" fmla="*/ 2147483647 w 264"/>
                <a:gd name="T1" fmla="*/ 2147483647 h 382"/>
                <a:gd name="T2" fmla="*/ 2147483647 w 264"/>
                <a:gd name="T3" fmla="*/ 2147483647 h 382"/>
                <a:gd name="T4" fmla="*/ 2147483647 w 264"/>
                <a:gd name="T5" fmla="*/ 2147483647 h 382"/>
                <a:gd name="T6" fmla="*/ 2147483647 w 264"/>
                <a:gd name="T7" fmla="*/ 2147483647 h 382"/>
                <a:gd name="T8" fmla="*/ 2147483647 w 264"/>
                <a:gd name="T9" fmla="*/ 2147483647 h 382"/>
                <a:gd name="T10" fmla="*/ 2147483647 w 264"/>
                <a:gd name="T11" fmla="*/ 2147483647 h 382"/>
                <a:gd name="T12" fmla="*/ 2147483647 w 264"/>
                <a:gd name="T13" fmla="*/ 2147483647 h 382"/>
                <a:gd name="T14" fmla="*/ 2147483647 w 264"/>
                <a:gd name="T15" fmla="*/ 2147483647 h 382"/>
                <a:gd name="T16" fmla="*/ 2147483647 w 264"/>
                <a:gd name="T17" fmla="*/ 2147483647 h 382"/>
                <a:gd name="T18" fmla="*/ 2147483647 w 264"/>
                <a:gd name="T19" fmla="*/ 2147483647 h 382"/>
                <a:gd name="T20" fmla="*/ 2147483647 w 264"/>
                <a:gd name="T21" fmla="*/ 2147483647 h 382"/>
                <a:gd name="T22" fmla="*/ 2147483647 w 264"/>
                <a:gd name="T23" fmla="*/ 2147483647 h 382"/>
                <a:gd name="T24" fmla="*/ 2147483647 w 264"/>
                <a:gd name="T25" fmla="*/ 2147483647 h 382"/>
                <a:gd name="T26" fmla="*/ 2147483647 w 264"/>
                <a:gd name="T27" fmla="*/ 2147483647 h 382"/>
                <a:gd name="T28" fmla="*/ 2147483647 w 264"/>
                <a:gd name="T29" fmla="*/ 2147483647 h 382"/>
                <a:gd name="T30" fmla="*/ 2147483647 w 264"/>
                <a:gd name="T31" fmla="*/ 2147483647 h 382"/>
                <a:gd name="T32" fmla="*/ 2147483647 w 264"/>
                <a:gd name="T33" fmla="*/ 2147483647 h 382"/>
                <a:gd name="T34" fmla="*/ 2147483647 w 264"/>
                <a:gd name="T35" fmla="*/ 2147483647 h 382"/>
                <a:gd name="T36" fmla="*/ 2147483647 w 264"/>
                <a:gd name="T37" fmla="*/ 2147483647 h 382"/>
                <a:gd name="T38" fmla="*/ 2147483647 w 264"/>
                <a:gd name="T39" fmla="*/ 2147483647 h 382"/>
                <a:gd name="T40" fmla="*/ 2147483647 w 264"/>
                <a:gd name="T41" fmla="*/ 2147483647 h 382"/>
                <a:gd name="T42" fmla="*/ 2147483647 w 264"/>
                <a:gd name="T43" fmla="*/ 2147483647 h 382"/>
                <a:gd name="T44" fmla="*/ 2147483647 w 264"/>
                <a:gd name="T45" fmla="*/ 2147483647 h 382"/>
                <a:gd name="T46" fmla="*/ 2147483647 w 264"/>
                <a:gd name="T47" fmla="*/ 2147483647 h 382"/>
                <a:gd name="T48" fmla="*/ 2147483647 w 264"/>
                <a:gd name="T49" fmla="*/ 2147483647 h 382"/>
                <a:gd name="T50" fmla="*/ 2147483647 w 264"/>
                <a:gd name="T51" fmla="*/ 2147483647 h 382"/>
                <a:gd name="T52" fmla="*/ 2147483647 w 264"/>
                <a:gd name="T53" fmla="*/ 2147483647 h 382"/>
                <a:gd name="T54" fmla="*/ 2147483647 w 264"/>
                <a:gd name="T55" fmla="*/ 2147483647 h 382"/>
                <a:gd name="T56" fmla="*/ 2147483647 w 264"/>
                <a:gd name="T57" fmla="*/ 2147483647 h 382"/>
                <a:gd name="T58" fmla="*/ 2147483647 w 264"/>
                <a:gd name="T59" fmla="*/ 2147483647 h 382"/>
                <a:gd name="T60" fmla="*/ 2147483647 w 264"/>
                <a:gd name="T61" fmla="*/ 2147483647 h 382"/>
                <a:gd name="T62" fmla="*/ 2147483647 w 264"/>
                <a:gd name="T63" fmla="*/ 2147483647 h 382"/>
                <a:gd name="T64" fmla="*/ 2147483647 w 264"/>
                <a:gd name="T65" fmla="*/ 2147483647 h 382"/>
                <a:gd name="T66" fmla="*/ 2147483647 w 264"/>
                <a:gd name="T67" fmla="*/ 2147483647 h 382"/>
                <a:gd name="T68" fmla="*/ 2147483647 w 264"/>
                <a:gd name="T69" fmla="*/ 2147483647 h 382"/>
                <a:gd name="T70" fmla="*/ 2147483647 w 264"/>
                <a:gd name="T71" fmla="*/ 2147483647 h 382"/>
                <a:gd name="T72" fmla="*/ 2147483647 w 264"/>
                <a:gd name="T73" fmla="*/ 2147483647 h 382"/>
                <a:gd name="T74" fmla="*/ 2147483647 w 264"/>
                <a:gd name="T75" fmla="*/ 2147483647 h 382"/>
                <a:gd name="T76" fmla="*/ 2147483647 w 264"/>
                <a:gd name="T77" fmla="*/ 2147483647 h 382"/>
                <a:gd name="T78" fmla="*/ 2147483647 w 264"/>
                <a:gd name="T79" fmla="*/ 0 h 382"/>
                <a:gd name="T80" fmla="*/ 2147483647 w 264"/>
                <a:gd name="T81" fmla="*/ 2147483647 h 382"/>
                <a:gd name="T82" fmla="*/ 2147483647 w 264"/>
                <a:gd name="T83" fmla="*/ 2147483647 h 382"/>
                <a:gd name="T84" fmla="*/ 2147483647 w 264"/>
                <a:gd name="T85" fmla="*/ 2147483647 h 382"/>
                <a:gd name="T86" fmla="*/ 2147483647 w 264"/>
                <a:gd name="T87" fmla="*/ 2147483647 h 382"/>
                <a:gd name="T88" fmla="*/ 2147483647 w 264"/>
                <a:gd name="T89" fmla="*/ 2147483647 h 382"/>
                <a:gd name="T90" fmla="*/ 2147483647 w 264"/>
                <a:gd name="T91" fmla="*/ 2147483647 h 382"/>
                <a:gd name="T92" fmla="*/ 2147483647 w 264"/>
                <a:gd name="T93" fmla="*/ 2147483647 h 382"/>
                <a:gd name="T94" fmla="*/ 0 w 264"/>
                <a:gd name="T95" fmla="*/ 2147483647 h 382"/>
                <a:gd name="T96" fmla="*/ 2147483647 w 264"/>
                <a:gd name="T97" fmla="*/ 2147483647 h 382"/>
                <a:gd name="T98" fmla="*/ 2147483647 w 264"/>
                <a:gd name="T99" fmla="*/ 2147483647 h 382"/>
                <a:gd name="T100" fmla="*/ 2147483647 w 264"/>
                <a:gd name="T101" fmla="*/ 2147483647 h 382"/>
                <a:gd name="T102" fmla="*/ 2147483647 w 264"/>
                <a:gd name="T103" fmla="*/ 2147483647 h 382"/>
                <a:gd name="T104" fmla="*/ 2147483647 w 264"/>
                <a:gd name="T105" fmla="*/ 2147483647 h 382"/>
                <a:gd name="T106" fmla="*/ 2147483647 w 264"/>
                <a:gd name="T107" fmla="*/ 2147483647 h 382"/>
                <a:gd name="T108" fmla="*/ 2147483647 w 264"/>
                <a:gd name="T109" fmla="*/ 2147483647 h 382"/>
                <a:gd name="T110" fmla="*/ 2147483647 w 264"/>
                <a:gd name="T111" fmla="*/ 2147483647 h 382"/>
                <a:gd name="T112" fmla="*/ 2147483647 w 264"/>
                <a:gd name="T113" fmla="*/ 2147483647 h 382"/>
                <a:gd name="T114" fmla="*/ 2147483647 w 264"/>
                <a:gd name="T115" fmla="*/ 2147483647 h 382"/>
                <a:gd name="T116" fmla="*/ 2147483647 w 264"/>
                <a:gd name="T117" fmla="*/ 2147483647 h 382"/>
                <a:gd name="T118" fmla="*/ 2147483647 w 264"/>
                <a:gd name="T119" fmla="*/ 2147483647 h 382"/>
                <a:gd name="T120" fmla="*/ 2147483647 w 264"/>
                <a:gd name="T121" fmla="*/ 2147483647 h 382"/>
                <a:gd name="T122" fmla="*/ 2147483647 w 264"/>
                <a:gd name="T123" fmla="*/ 2147483647 h 38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64"/>
                <a:gd name="T187" fmla="*/ 0 h 382"/>
                <a:gd name="T188" fmla="*/ 264 w 264"/>
                <a:gd name="T189" fmla="*/ 382 h 38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64" h="382">
                  <a:moveTo>
                    <a:pt x="174" y="20"/>
                  </a:moveTo>
                  <a:lnTo>
                    <a:pt x="132" y="7"/>
                  </a:lnTo>
                  <a:lnTo>
                    <a:pt x="132" y="151"/>
                  </a:lnTo>
                  <a:lnTo>
                    <a:pt x="140" y="126"/>
                  </a:lnTo>
                  <a:lnTo>
                    <a:pt x="156" y="128"/>
                  </a:lnTo>
                  <a:lnTo>
                    <a:pt x="172" y="134"/>
                  </a:lnTo>
                  <a:lnTo>
                    <a:pt x="186" y="142"/>
                  </a:lnTo>
                  <a:lnTo>
                    <a:pt x="197" y="153"/>
                  </a:lnTo>
                  <a:lnTo>
                    <a:pt x="206" y="166"/>
                  </a:lnTo>
                  <a:lnTo>
                    <a:pt x="214" y="180"/>
                  </a:lnTo>
                  <a:lnTo>
                    <a:pt x="218" y="196"/>
                  </a:lnTo>
                  <a:lnTo>
                    <a:pt x="220" y="204"/>
                  </a:lnTo>
                  <a:lnTo>
                    <a:pt x="220" y="212"/>
                  </a:lnTo>
                  <a:lnTo>
                    <a:pt x="220" y="222"/>
                  </a:lnTo>
                  <a:lnTo>
                    <a:pt x="218" y="230"/>
                  </a:lnTo>
                  <a:lnTo>
                    <a:pt x="215" y="239"/>
                  </a:lnTo>
                  <a:lnTo>
                    <a:pt x="213" y="246"/>
                  </a:lnTo>
                  <a:lnTo>
                    <a:pt x="210" y="254"/>
                  </a:lnTo>
                  <a:lnTo>
                    <a:pt x="205" y="262"/>
                  </a:lnTo>
                  <a:lnTo>
                    <a:pt x="194" y="275"/>
                  </a:lnTo>
                  <a:lnTo>
                    <a:pt x="182" y="286"/>
                  </a:lnTo>
                  <a:lnTo>
                    <a:pt x="174" y="290"/>
                  </a:lnTo>
                  <a:lnTo>
                    <a:pt x="167" y="294"/>
                  </a:lnTo>
                  <a:lnTo>
                    <a:pt x="159" y="296"/>
                  </a:lnTo>
                  <a:lnTo>
                    <a:pt x="150" y="299"/>
                  </a:lnTo>
                  <a:lnTo>
                    <a:pt x="141" y="300"/>
                  </a:lnTo>
                  <a:lnTo>
                    <a:pt x="132" y="300"/>
                  </a:lnTo>
                  <a:lnTo>
                    <a:pt x="132" y="327"/>
                  </a:lnTo>
                  <a:lnTo>
                    <a:pt x="138" y="329"/>
                  </a:lnTo>
                  <a:lnTo>
                    <a:pt x="144" y="333"/>
                  </a:lnTo>
                  <a:lnTo>
                    <a:pt x="148" y="338"/>
                  </a:lnTo>
                  <a:lnTo>
                    <a:pt x="149" y="345"/>
                  </a:lnTo>
                  <a:lnTo>
                    <a:pt x="148" y="353"/>
                  </a:lnTo>
                  <a:lnTo>
                    <a:pt x="144" y="359"/>
                  </a:lnTo>
                  <a:lnTo>
                    <a:pt x="138" y="363"/>
                  </a:lnTo>
                  <a:lnTo>
                    <a:pt x="132" y="364"/>
                  </a:lnTo>
                  <a:lnTo>
                    <a:pt x="132" y="382"/>
                  </a:lnTo>
                  <a:lnTo>
                    <a:pt x="228" y="382"/>
                  </a:lnTo>
                  <a:lnTo>
                    <a:pt x="228" y="361"/>
                  </a:lnTo>
                  <a:lnTo>
                    <a:pt x="228" y="357"/>
                  </a:lnTo>
                  <a:lnTo>
                    <a:pt x="225" y="353"/>
                  </a:lnTo>
                  <a:lnTo>
                    <a:pt x="221" y="349"/>
                  </a:lnTo>
                  <a:lnTo>
                    <a:pt x="215" y="345"/>
                  </a:lnTo>
                  <a:lnTo>
                    <a:pt x="201" y="340"/>
                  </a:lnTo>
                  <a:lnTo>
                    <a:pt x="182" y="336"/>
                  </a:lnTo>
                  <a:lnTo>
                    <a:pt x="199" y="326"/>
                  </a:lnTo>
                  <a:lnTo>
                    <a:pt x="214" y="315"/>
                  </a:lnTo>
                  <a:lnTo>
                    <a:pt x="229" y="302"/>
                  </a:lnTo>
                  <a:lnTo>
                    <a:pt x="241" y="287"/>
                  </a:lnTo>
                  <a:lnTo>
                    <a:pt x="251" y="271"/>
                  </a:lnTo>
                  <a:lnTo>
                    <a:pt x="257" y="253"/>
                  </a:lnTo>
                  <a:lnTo>
                    <a:pt x="263" y="233"/>
                  </a:lnTo>
                  <a:lnTo>
                    <a:pt x="264" y="212"/>
                  </a:lnTo>
                  <a:lnTo>
                    <a:pt x="263" y="200"/>
                  </a:lnTo>
                  <a:lnTo>
                    <a:pt x="262" y="189"/>
                  </a:lnTo>
                  <a:lnTo>
                    <a:pt x="259" y="177"/>
                  </a:lnTo>
                  <a:lnTo>
                    <a:pt x="256" y="166"/>
                  </a:lnTo>
                  <a:lnTo>
                    <a:pt x="251" y="156"/>
                  </a:lnTo>
                  <a:lnTo>
                    <a:pt x="245" y="146"/>
                  </a:lnTo>
                  <a:lnTo>
                    <a:pt x="240" y="137"/>
                  </a:lnTo>
                  <a:lnTo>
                    <a:pt x="232" y="127"/>
                  </a:lnTo>
                  <a:lnTo>
                    <a:pt x="225" y="119"/>
                  </a:lnTo>
                  <a:lnTo>
                    <a:pt x="215" y="111"/>
                  </a:lnTo>
                  <a:lnTo>
                    <a:pt x="207" y="104"/>
                  </a:lnTo>
                  <a:lnTo>
                    <a:pt x="198" y="99"/>
                  </a:lnTo>
                  <a:lnTo>
                    <a:pt x="187" y="93"/>
                  </a:lnTo>
                  <a:lnTo>
                    <a:pt x="176" y="88"/>
                  </a:lnTo>
                  <a:lnTo>
                    <a:pt x="165" y="85"/>
                  </a:lnTo>
                  <a:lnTo>
                    <a:pt x="153" y="82"/>
                  </a:lnTo>
                  <a:lnTo>
                    <a:pt x="174" y="20"/>
                  </a:lnTo>
                  <a:close/>
                  <a:moveTo>
                    <a:pt x="132" y="7"/>
                  </a:moveTo>
                  <a:lnTo>
                    <a:pt x="111" y="0"/>
                  </a:lnTo>
                  <a:lnTo>
                    <a:pt x="56" y="174"/>
                  </a:lnTo>
                  <a:lnTo>
                    <a:pt x="118" y="195"/>
                  </a:lnTo>
                  <a:lnTo>
                    <a:pt x="132" y="151"/>
                  </a:lnTo>
                  <a:lnTo>
                    <a:pt x="132" y="7"/>
                  </a:lnTo>
                  <a:close/>
                  <a:moveTo>
                    <a:pt x="132" y="300"/>
                  </a:moveTo>
                  <a:lnTo>
                    <a:pt x="132" y="300"/>
                  </a:lnTo>
                  <a:lnTo>
                    <a:pt x="118" y="299"/>
                  </a:lnTo>
                  <a:lnTo>
                    <a:pt x="104" y="296"/>
                  </a:lnTo>
                  <a:lnTo>
                    <a:pt x="92" y="291"/>
                  </a:lnTo>
                  <a:lnTo>
                    <a:pt x="80" y="284"/>
                  </a:lnTo>
                  <a:lnTo>
                    <a:pt x="119" y="284"/>
                  </a:lnTo>
                  <a:lnTo>
                    <a:pt x="119" y="260"/>
                  </a:lnTo>
                  <a:lnTo>
                    <a:pt x="58" y="260"/>
                  </a:lnTo>
                  <a:lnTo>
                    <a:pt x="10" y="260"/>
                  </a:lnTo>
                  <a:lnTo>
                    <a:pt x="0" y="260"/>
                  </a:lnTo>
                  <a:lnTo>
                    <a:pt x="0" y="284"/>
                  </a:lnTo>
                  <a:lnTo>
                    <a:pt x="22" y="284"/>
                  </a:lnTo>
                  <a:lnTo>
                    <a:pt x="34" y="300"/>
                  </a:lnTo>
                  <a:lnTo>
                    <a:pt x="48" y="314"/>
                  </a:lnTo>
                  <a:lnTo>
                    <a:pt x="65" y="326"/>
                  </a:lnTo>
                  <a:lnTo>
                    <a:pt x="83" y="336"/>
                  </a:lnTo>
                  <a:lnTo>
                    <a:pt x="64" y="340"/>
                  </a:lnTo>
                  <a:lnTo>
                    <a:pt x="49" y="345"/>
                  </a:lnTo>
                  <a:lnTo>
                    <a:pt x="44" y="349"/>
                  </a:lnTo>
                  <a:lnTo>
                    <a:pt x="39" y="353"/>
                  </a:lnTo>
                  <a:lnTo>
                    <a:pt x="37" y="357"/>
                  </a:lnTo>
                  <a:lnTo>
                    <a:pt x="35" y="361"/>
                  </a:lnTo>
                  <a:lnTo>
                    <a:pt x="35" y="382"/>
                  </a:lnTo>
                  <a:lnTo>
                    <a:pt x="132" y="382"/>
                  </a:lnTo>
                  <a:lnTo>
                    <a:pt x="132" y="364"/>
                  </a:lnTo>
                  <a:lnTo>
                    <a:pt x="125" y="363"/>
                  </a:lnTo>
                  <a:lnTo>
                    <a:pt x="119" y="359"/>
                  </a:lnTo>
                  <a:lnTo>
                    <a:pt x="115" y="353"/>
                  </a:lnTo>
                  <a:lnTo>
                    <a:pt x="114" y="345"/>
                  </a:lnTo>
                  <a:lnTo>
                    <a:pt x="115" y="338"/>
                  </a:lnTo>
                  <a:lnTo>
                    <a:pt x="119" y="333"/>
                  </a:lnTo>
                  <a:lnTo>
                    <a:pt x="125" y="329"/>
                  </a:lnTo>
                  <a:lnTo>
                    <a:pt x="132" y="327"/>
                  </a:lnTo>
                  <a:lnTo>
                    <a:pt x="132" y="300"/>
                  </a:lnTo>
                  <a:close/>
                </a:path>
              </a:pathLst>
            </a:custGeom>
            <a:solidFill>
              <a:schemeClr val="bg1">
                <a:alpha val="7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grpSp>
          <p:nvGrpSpPr>
            <p:cNvPr id="48" name="组合 197"/>
            <p:cNvGrpSpPr>
              <a:grpSpLocks/>
            </p:cNvGrpSpPr>
            <p:nvPr/>
          </p:nvGrpSpPr>
          <p:grpSpPr bwMode="auto">
            <a:xfrm>
              <a:off x="4651977" y="852096"/>
              <a:ext cx="238282" cy="147745"/>
              <a:chOff x="0" y="0"/>
              <a:chExt cx="363538" cy="220663"/>
            </a:xfrm>
            <a:solidFill>
              <a:schemeClr val="bg1">
                <a:alpha val="70000"/>
              </a:schemeClr>
            </a:solidFill>
          </p:grpSpPr>
          <p:sp>
            <p:nvSpPr>
              <p:cNvPr id="66" name="Freeform 178"/>
              <p:cNvSpPr>
                <a:spLocks noEditPoints="1" noChangeArrowheads="1"/>
              </p:cNvSpPr>
              <p:nvPr/>
            </p:nvSpPr>
            <p:spPr bwMode="auto">
              <a:xfrm>
                <a:off x="0" y="0"/>
                <a:ext cx="215900" cy="212725"/>
              </a:xfrm>
              <a:custGeom>
                <a:avLst/>
                <a:gdLst>
                  <a:gd name="T0" fmla="*/ 68 w 136"/>
                  <a:gd name="T1" fmla="*/ 0 h 134"/>
                  <a:gd name="T2" fmla="*/ 94 w 136"/>
                  <a:gd name="T3" fmla="*/ 4 h 134"/>
                  <a:gd name="T4" fmla="*/ 106 w 136"/>
                  <a:gd name="T5" fmla="*/ 11 h 134"/>
                  <a:gd name="T6" fmla="*/ 125 w 136"/>
                  <a:gd name="T7" fmla="*/ 28 h 134"/>
                  <a:gd name="T8" fmla="*/ 134 w 136"/>
                  <a:gd name="T9" fmla="*/ 53 h 134"/>
                  <a:gd name="T10" fmla="*/ 134 w 136"/>
                  <a:gd name="T11" fmla="*/ 79 h 134"/>
                  <a:gd name="T12" fmla="*/ 131 w 136"/>
                  <a:gd name="T13" fmla="*/ 92 h 134"/>
                  <a:gd name="T14" fmla="*/ 121 w 136"/>
                  <a:gd name="T15" fmla="*/ 110 h 134"/>
                  <a:gd name="T16" fmla="*/ 106 w 136"/>
                  <a:gd name="T17" fmla="*/ 123 h 134"/>
                  <a:gd name="T18" fmla="*/ 88 w 136"/>
                  <a:gd name="T19" fmla="*/ 131 h 134"/>
                  <a:gd name="T20" fmla="*/ 68 w 136"/>
                  <a:gd name="T21" fmla="*/ 134 h 134"/>
                  <a:gd name="T22" fmla="*/ 68 w 136"/>
                  <a:gd name="T23" fmla="*/ 122 h 134"/>
                  <a:gd name="T24" fmla="*/ 84 w 136"/>
                  <a:gd name="T25" fmla="*/ 119 h 134"/>
                  <a:gd name="T26" fmla="*/ 99 w 136"/>
                  <a:gd name="T27" fmla="*/ 112 h 134"/>
                  <a:gd name="T28" fmla="*/ 111 w 136"/>
                  <a:gd name="T29" fmla="*/ 102 h 134"/>
                  <a:gd name="T30" fmla="*/ 119 w 136"/>
                  <a:gd name="T31" fmla="*/ 87 h 134"/>
                  <a:gd name="T32" fmla="*/ 119 w 136"/>
                  <a:gd name="T33" fmla="*/ 87 h 134"/>
                  <a:gd name="T34" fmla="*/ 123 w 136"/>
                  <a:gd name="T35" fmla="*/ 66 h 134"/>
                  <a:gd name="T36" fmla="*/ 119 w 136"/>
                  <a:gd name="T37" fmla="*/ 45 h 134"/>
                  <a:gd name="T38" fmla="*/ 107 w 136"/>
                  <a:gd name="T39" fmla="*/ 28 h 134"/>
                  <a:gd name="T40" fmla="*/ 88 w 136"/>
                  <a:gd name="T41" fmla="*/ 16 h 134"/>
                  <a:gd name="T42" fmla="*/ 79 w 136"/>
                  <a:gd name="T43" fmla="*/ 14 h 134"/>
                  <a:gd name="T44" fmla="*/ 68 w 136"/>
                  <a:gd name="T45" fmla="*/ 0 h 134"/>
                  <a:gd name="T46" fmla="*/ 6 w 136"/>
                  <a:gd name="T47" fmla="*/ 42 h 134"/>
                  <a:gd name="T48" fmla="*/ 16 w 136"/>
                  <a:gd name="T49" fmla="*/ 24 h 134"/>
                  <a:gd name="T50" fmla="*/ 31 w 136"/>
                  <a:gd name="T51" fmla="*/ 11 h 134"/>
                  <a:gd name="T52" fmla="*/ 49 w 136"/>
                  <a:gd name="T53" fmla="*/ 3 h 134"/>
                  <a:gd name="T54" fmla="*/ 68 w 136"/>
                  <a:gd name="T55" fmla="*/ 0 h 134"/>
                  <a:gd name="T56" fmla="*/ 68 w 136"/>
                  <a:gd name="T57" fmla="*/ 12 h 134"/>
                  <a:gd name="T58" fmla="*/ 52 w 136"/>
                  <a:gd name="T59" fmla="*/ 15 h 134"/>
                  <a:gd name="T60" fmla="*/ 38 w 136"/>
                  <a:gd name="T61" fmla="*/ 22 h 134"/>
                  <a:gd name="T62" fmla="*/ 26 w 136"/>
                  <a:gd name="T63" fmla="*/ 33 h 134"/>
                  <a:gd name="T64" fmla="*/ 18 w 136"/>
                  <a:gd name="T65" fmla="*/ 46 h 134"/>
                  <a:gd name="T66" fmla="*/ 14 w 136"/>
                  <a:gd name="T67" fmla="*/ 57 h 134"/>
                  <a:gd name="T68" fmla="*/ 15 w 136"/>
                  <a:gd name="T69" fmla="*/ 79 h 134"/>
                  <a:gd name="T70" fmla="*/ 23 w 136"/>
                  <a:gd name="T71" fmla="*/ 98 h 134"/>
                  <a:gd name="T72" fmla="*/ 38 w 136"/>
                  <a:gd name="T73" fmla="*/ 112 h 134"/>
                  <a:gd name="T74" fmla="*/ 48 w 136"/>
                  <a:gd name="T75" fmla="*/ 118 h 134"/>
                  <a:gd name="T76" fmla="*/ 68 w 136"/>
                  <a:gd name="T77" fmla="*/ 122 h 134"/>
                  <a:gd name="T78" fmla="*/ 68 w 136"/>
                  <a:gd name="T79" fmla="*/ 134 h 134"/>
                  <a:gd name="T80" fmla="*/ 43 w 136"/>
                  <a:gd name="T81" fmla="*/ 130 h 134"/>
                  <a:gd name="T82" fmla="*/ 31 w 136"/>
                  <a:gd name="T83" fmla="*/ 123 h 134"/>
                  <a:gd name="T84" fmla="*/ 12 w 136"/>
                  <a:gd name="T85" fmla="*/ 104 h 134"/>
                  <a:gd name="T86" fmla="*/ 3 w 136"/>
                  <a:gd name="T87" fmla="*/ 81 h 134"/>
                  <a:gd name="T88" fmla="*/ 1 w 136"/>
                  <a:gd name="T89" fmla="*/ 56 h 134"/>
                  <a:gd name="T90" fmla="*/ 6 w 136"/>
                  <a:gd name="T91" fmla="*/ 42 h 134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136"/>
                  <a:gd name="T139" fmla="*/ 0 h 134"/>
                  <a:gd name="T140" fmla="*/ 136 w 136"/>
                  <a:gd name="T141" fmla="*/ 134 h 134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136" h="134">
                    <a:moveTo>
                      <a:pt x="68" y="0"/>
                    </a:moveTo>
                    <a:lnTo>
                      <a:pt x="68" y="0"/>
                    </a:lnTo>
                    <a:lnTo>
                      <a:pt x="81" y="0"/>
                    </a:lnTo>
                    <a:lnTo>
                      <a:pt x="94" y="4"/>
                    </a:lnTo>
                    <a:lnTo>
                      <a:pt x="94" y="4"/>
                    </a:lnTo>
                    <a:lnTo>
                      <a:pt x="106" y="11"/>
                    </a:lnTo>
                    <a:lnTo>
                      <a:pt x="115" y="19"/>
                    </a:lnTo>
                    <a:lnTo>
                      <a:pt x="125" y="28"/>
                    </a:lnTo>
                    <a:lnTo>
                      <a:pt x="130" y="41"/>
                    </a:lnTo>
                    <a:lnTo>
                      <a:pt x="134" y="53"/>
                    </a:lnTo>
                    <a:lnTo>
                      <a:pt x="136" y="65"/>
                    </a:lnTo>
                    <a:lnTo>
                      <a:pt x="134" y="79"/>
                    </a:lnTo>
                    <a:lnTo>
                      <a:pt x="131" y="92"/>
                    </a:lnTo>
                    <a:lnTo>
                      <a:pt x="131" y="92"/>
                    </a:lnTo>
                    <a:lnTo>
                      <a:pt x="126" y="102"/>
                    </a:lnTo>
                    <a:lnTo>
                      <a:pt x="121" y="110"/>
                    </a:lnTo>
                    <a:lnTo>
                      <a:pt x="114" y="116"/>
                    </a:lnTo>
                    <a:lnTo>
                      <a:pt x="106" y="123"/>
                    </a:lnTo>
                    <a:lnTo>
                      <a:pt x="98" y="129"/>
                    </a:lnTo>
                    <a:lnTo>
                      <a:pt x="88" y="131"/>
                    </a:lnTo>
                    <a:lnTo>
                      <a:pt x="79" y="134"/>
                    </a:lnTo>
                    <a:lnTo>
                      <a:pt x="68" y="134"/>
                    </a:lnTo>
                    <a:lnTo>
                      <a:pt x="68" y="122"/>
                    </a:lnTo>
                    <a:lnTo>
                      <a:pt x="68" y="122"/>
                    </a:lnTo>
                    <a:lnTo>
                      <a:pt x="76" y="122"/>
                    </a:lnTo>
                    <a:lnTo>
                      <a:pt x="84" y="119"/>
                    </a:lnTo>
                    <a:lnTo>
                      <a:pt x="92" y="116"/>
                    </a:lnTo>
                    <a:lnTo>
                      <a:pt x="99" y="112"/>
                    </a:lnTo>
                    <a:lnTo>
                      <a:pt x="104" y="108"/>
                    </a:lnTo>
                    <a:lnTo>
                      <a:pt x="111" y="102"/>
                    </a:lnTo>
                    <a:lnTo>
                      <a:pt x="115" y="95"/>
                    </a:lnTo>
                    <a:lnTo>
                      <a:pt x="119" y="87"/>
                    </a:lnTo>
                    <a:lnTo>
                      <a:pt x="119" y="87"/>
                    </a:lnTo>
                    <a:lnTo>
                      <a:pt x="119" y="87"/>
                    </a:lnTo>
                    <a:lnTo>
                      <a:pt x="122" y="77"/>
                    </a:lnTo>
                    <a:lnTo>
                      <a:pt x="123" y="66"/>
                    </a:lnTo>
                    <a:lnTo>
                      <a:pt x="122" y="56"/>
                    </a:lnTo>
                    <a:lnTo>
                      <a:pt x="119" y="45"/>
                    </a:lnTo>
                    <a:lnTo>
                      <a:pt x="114" y="37"/>
                    </a:lnTo>
                    <a:lnTo>
                      <a:pt x="107" y="28"/>
                    </a:lnTo>
                    <a:lnTo>
                      <a:pt x="99" y="22"/>
                    </a:lnTo>
                    <a:lnTo>
                      <a:pt x="88" y="16"/>
                    </a:lnTo>
                    <a:lnTo>
                      <a:pt x="88" y="16"/>
                    </a:lnTo>
                    <a:lnTo>
                      <a:pt x="79" y="14"/>
                    </a:lnTo>
                    <a:lnTo>
                      <a:pt x="68" y="12"/>
                    </a:lnTo>
                    <a:lnTo>
                      <a:pt x="68" y="0"/>
                    </a:lnTo>
                    <a:close/>
                    <a:moveTo>
                      <a:pt x="6" y="42"/>
                    </a:moveTo>
                    <a:lnTo>
                      <a:pt x="6" y="42"/>
                    </a:lnTo>
                    <a:lnTo>
                      <a:pt x="10" y="33"/>
                    </a:lnTo>
                    <a:lnTo>
                      <a:pt x="16" y="24"/>
                    </a:lnTo>
                    <a:lnTo>
                      <a:pt x="23" y="16"/>
                    </a:lnTo>
                    <a:lnTo>
                      <a:pt x="31" y="11"/>
                    </a:lnTo>
                    <a:lnTo>
                      <a:pt x="39" y="5"/>
                    </a:lnTo>
                    <a:lnTo>
                      <a:pt x="49" y="3"/>
                    </a:lnTo>
                    <a:lnTo>
                      <a:pt x="58" y="0"/>
                    </a:lnTo>
                    <a:lnTo>
                      <a:pt x="68" y="0"/>
                    </a:lnTo>
                    <a:lnTo>
                      <a:pt x="68" y="12"/>
                    </a:lnTo>
                    <a:lnTo>
                      <a:pt x="68" y="12"/>
                    </a:lnTo>
                    <a:lnTo>
                      <a:pt x="60" y="12"/>
                    </a:lnTo>
                    <a:lnTo>
                      <a:pt x="52" y="15"/>
                    </a:lnTo>
                    <a:lnTo>
                      <a:pt x="45" y="18"/>
                    </a:lnTo>
                    <a:lnTo>
                      <a:pt x="38" y="22"/>
                    </a:lnTo>
                    <a:lnTo>
                      <a:pt x="31" y="26"/>
                    </a:lnTo>
                    <a:lnTo>
                      <a:pt x="26" y="33"/>
                    </a:lnTo>
                    <a:lnTo>
                      <a:pt x="20" y="39"/>
                    </a:lnTo>
                    <a:lnTo>
                      <a:pt x="18" y="46"/>
                    </a:lnTo>
                    <a:lnTo>
                      <a:pt x="18" y="46"/>
                    </a:lnTo>
                    <a:lnTo>
                      <a:pt x="14" y="57"/>
                    </a:lnTo>
                    <a:lnTo>
                      <a:pt x="14" y="68"/>
                    </a:lnTo>
                    <a:lnTo>
                      <a:pt x="15" y="79"/>
                    </a:lnTo>
                    <a:lnTo>
                      <a:pt x="18" y="88"/>
                    </a:lnTo>
                    <a:lnTo>
                      <a:pt x="23" y="98"/>
                    </a:lnTo>
                    <a:lnTo>
                      <a:pt x="30" y="106"/>
                    </a:lnTo>
                    <a:lnTo>
                      <a:pt x="38" y="112"/>
                    </a:lnTo>
                    <a:lnTo>
                      <a:pt x="48" y="118"/>
                    </a:lnTo>
                    <a:lnTo>
                      <a:pt x="48" y="118"/>
                    </a:lnTo>
                    <a:lnTo>
                      <a:pt x="58" y="121"/>
                    </a:lnTo>
                    <a:lnTo>
                      <a:pt x="68" y="122"/>
                    </a:lnTo>
                    <a:lnTo>
                      <a:pt x="68" y="134"/>
                    </a:lnTo>
                    <a:lnTo>
                      <a:pt x="68" y="134"/>
                    </a:lnTo>
                    <a:lnTo>
                      <a:pt x="56" y="133"/>
                    </a:lnTo>
                    <a:lnTo>
                      <a:pt x="43" y="130"/>
                    </a:lnTo>
                    <a:lnTo>
                      <a:pt x="43" y="130"/>
                    </a:lnTo>
                    <a:lnTo>
                      <a:pt x="31" y="123"/>
                    </a:lnTo>
                    <a:lnTo>
                      <a:pt x="20" y="115"/>
                    </a:lnTo>
                    <a:lnTo>
                      <a:pt x="12" y="104"/>
                    </a:lnTo>
                    <a:lnTo>
                      <a:pt x="6" y="93"/>
                    </a:lnTo>
                    <a:lnTo>
                      <a:pt x="3" y="81"/>
                    </a:lnTo>
                    <a:lnTo>
                      <a:pt x="0" y="68"/>
                    </a:lnTo>
                    <a:lnTo>
                      <a:pt x="1" y="56"/>
                    </a:lnTo>
                    <a:lnTo>
                      <a:pt x="6" y="42"/>
                    </a:lnTo>
                    <a:lnTo>
                      <a:pt x="6" y="42"/>
                    </a:lnTo>
                    <a:close/>
                  </a:path>
                </a:pathLst>
              </a:cu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zh-CN">
                  <a:solidFill>
                    <a:srgbClr val="000000"/>
                  </a:solidFill>
                  <a:latin typeface="Impact" pitchFamily="34" charset="0"/>
                  <a:ea typeface="微软雅黑" pitchFamily="34" charset="-122"/>
                  <a:sym typeface="Impact" pitchFamily="34" charset="0"/>
                </a:endParaRPr>
              </a:p>
            </p:txBody>
          </p:sp>
          <p:sp>
            <p:nvSpPr>
              <p:cNvPr id="67" name="Freeform 179"/>
              <p:cNvSpPr>
                <a:spLocks noChangeArrowheads="1"/>
              </p:cNvSpPr>
              <p:nvPr/>
            </p:nvSpPr>
            <p:spPr bwMode="auto">
              <a:xfrm>
                <a:off x="192087" y="128588"/>
                <a:ext cx="106363" cy="65088"/>
              </a:xfrm>
              <a:custGeom>
                <a:avLst/>
                <a:gdLst>
                  <a:gd name="T0" fmla="*/ 61 w 67"/>
                  <a:gd name="T1" fmla="*/ 41 h 41"/>
                  <a:gd name="T2" fmla="*/ 67 w 67"/>
                  <a:gd name="T3" fmla="*/ 25 h 41"/>
                  <a:gd name="T4" fmla="*/ 6 w 67"/>
                  <a:gd name="T5" fmla="*/ 0 h 41"/>
                  <a:gd name="T6" fmla="*/ 0 w 67"/>
                  <a:gd name="T7" fmla="*/ 17 h 41"/>
                  <a:gd name="T8" fmla="*/ 61 w 67"/>
                  <a:gd name="T9" fmla="*/ 41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7"/>
                  <a:gd name="T16" fmla="*/ 0 h 41"/>
                  <a:gd name="T17" fmla="*/ 67 w 67"/>
                  <a:gd name="T18" fmla="*/ 41 h 4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7" h="41">
                    <a:moveTo>
                      <a:pt x="61" y="41"/>
                    </a:moveTo>
                    <a:lnTo>
                      <a:pt x="67" y="25"/>
                    </a:lnTo>
                    <a:lnTo>
                      <a:pt x="6" y="0"/>
                    </a:lnTo>
                    <a:lnTo>
                      <a:pt x="0" y="17"/>
                    </a:lnTo>
                    <a:lnTo>
                      <a:pt x="61" y="41"/>
                    </a:lnTo>
                    <a:close/>
                  </a:path>
                </a:pathLst>
              </a:cu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zh-CN">
                  <a:solidFill>
                    <a:srgbClr val="000000"/>
                  </a:solidFill>
                  <a:latin typeface="Impact" pitchFamily="34" charset="0"/>
                  <a:ea typeface="微软雅黑" pitchFamily="34" charset="-122"/>
                  <a:sym typeface="Impact" pitchFamily="34" charset="0"/>
                </a:endParaRPr>
              </a:p>
            </p:txBody>
          </p:sp>
          <p:sp>
            <p:nvSpPr>
              <p:cNvPr id="68" name="Freeform 180"/>
              <p:cNvSpPr>
                <a:spLocks noChangeArrowheads="1"/>
              </p:cNvSpPr>
              <p:nvPr/>
            </p:nvSpPr>
            <p:spPr bwMode="auto">
              <a:xfrm>
                <a:off x="225425" y="139700"/>
                <a:ext cx="138113" cy="80963"/>
              </a:xfrm>
              <a:custGeom>
                <a:avLst/>
                <a:gdLst>
                  <a:gd name="T0" fmla="*/ 67 w 87"/>
                  <a:gd name="T1" fmla="*/ 51 h 51"/>
                  <a:gd name="T2" fmla="*/ 67 w 87"/>
                  <a:gd name="T3" fmla="*/ 51 h 51"/>
                  <a:gd name="T4" fmla="*/ 73 w 87"/>
                  <a:gd name="T5" fmla="*/ 51 h 51"/>
                  <a:gd name="T6" fmla="*/ 79 w 87"/>
                  <a:gd name="T7" fmla="*/ 51 h 51"/>
                  <a:gd name="T8" fmla="*/ 83 w 87"/>
                  <a:gd name="T9" fmla="*/ 47 h 51"/>
                  <a:gd name="T10" fmla="*/ 86 w 87"/>
                  <a:gd name="T11" fmla="*/ 43 h 51"/>
                  <a:gd name="T12" fmla="*/ 86 w 87"/>
                  <a:gd name="T13" fmla="*/ 43 h 51"/>
                  <a:gd name="T14" fmla="*/ 87 w 87"/>
                  <a:gd name="T15" fmla="*/ 37 h 51"/>
                  <a:gd name="T16" fmla="*/ 86 w 87"/>
                  <a:gd name="T17" fmla="*/ 31 h 51"/>
                  <a:gd name="T18" fmla="*/ 83 w 87"/>
                  <a:gd name="T19" fmla="*/ 27 h 51"/>
                  <a:gd name="T20" fmla="*/ 78 w 87"/>
                  <a:gd name="T21" fmla="*/ 24 h 51"/>
                  <a:gd name="T22" fmla="*/ 21 w 87"/>
                  <a:gd name="T23" fmla="*/ 1 h 51"/>
                  <a:gd name="T24" fmla="*/ 21 w 87"/>
                  <a:gd name="T25" fmla="*/ 1 h 51"/>
                  <a:gd name="T26" fmla="*/ 15 w 87"/>
                  <a:gd name="T27" fmla="*/ 0 h 51"/>
                  <a:gd name="T28" fmla="*/ 10 w 87"/>
                  <a:gd name="T29" fmla="*/ 1 h 51"/>
                  <a:gd name="T30" fmla="*/ 4 w 87"/>
                  <a:gd name="T31" fmla="*/ 4 h 51"/>
                  <a:gd name="T32" fmla="*/ 2 w 87"/>
                  <a:gd name="T33" fmla="*/ 10 h 51"/>
                  <a:gd name="T34" fmla="*/ 2 w 87"/>
                  <a:gd name="T35" fmla="*/ 10 h 51"/>
                  <a:gd name="T36" fmla="*/ 0 w 87"/>
                  <a:gd name="T37" fmla="*/ 15 h 51"/>
                  <a:gd name="T38" fmla="*/ 2 w 87"/>
                  <a:gd name="T39" fmla="*/ 20 h 51"/>
                  <a:gd name="T40" fmla="*/ 4 w 87"/>
                  <a:gd name="T41" fmla="*/ 24 h 51"/>
                  <a:gd name="T42" fmla="*/ 10 w 87"/>
                  <a:gd name="T43" fmla="*/ 28 h 51"/>
                  <a:gd name="T44" fmla="*/ 67 w 87"/>
                  <a:gd name="T45" fmla="*/ 51 h 51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87"/>
                  <a:gd name="T70" fmla="*/ 0 h 51"/>
                  <a:gd name="T71" fmla="*/ 87 w 87"/>
                  <a:gd name="T72" fmla="*/ 51 h 51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87" h="51">
                    <a:moveTo>
                      <a:pt x="67" y="51"/>
                    </a:moveTo>
                    <a:lnTo>
                      <a:pt x="67" y="51"/>
                    </a:lnTo>
                    <a:lnTo>
                      <a:pt x="73" y="51"/>
                    </a:lnTo>
                    <a:lnTo>
                      <a:pt x="79" y="51"/>
                    </a:lnTo>
                    <a:lnTo>
                      <a:pt x="83" y="47"/>
                    </a:lnTo>
                    <a:lnTo>
                      <a:pt x="86" y="43"/>
                    </a:lnTo>
                    <a:lnTo>
                      <a:pt x="86" y="43"/>
                    </a:lnTo>
                    <a:lnTo>
                      <a:pt x="87" y="37"/>
                    </a:lnTo>
                    <a:lnTo>
                      <a:pt x="86" y="31"/>
                    </a:lnTo>
                    <a:lnTo>
                      <a:pt x="83" y="27"/>
                    </a:lnTo>
                    <a:lnTo>
                      <a:pt x="78" y="24"/>
                    </a:lnTo>
                    <a:lnTo>
                      <a:pt x="21" y="1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10" y="1"/>
                    </a:lnTo>
                    <a:lnTo>
                      <a:pt x="4" y="4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0" y="15"/>
                    </a:lnTo>
                    <a:lnTo>
                      <a:pt x="2" y="20"/>
                    </a:lnTo>
                    <a:lnTo>
                      <a:pt x="4" y="24"/>
                    </a:lnTo>
                    <a:lnTo>
                      <a:pt x="10" y="28"/>
                    </a:lnTo>
                    <a:lnTo>
                      <a:pt x="67" y="51"/>
                    </a:lnTo>
                    <a:close/>
                  </a:path>
                </a:pathLst>
              </a:cu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zh-CN">
                  <a:solidFill>
                    <a:srgbClr val="000000"/>
                  </a:solidFill>
                  <a:latin typeface="Impact" pitchFamily="34" charset="0"/>
                  <a:ea typeface="微软雅黑" pitchFamily="34" charset="-122"/>
                  <a:sym typeface="Impact" pitchFamily="34" charset="0"/>
                </a:endParaRPr>
              </a:p>
            </p:txBody>
          </p:sp>
        </p:grpSp>
        <p:sp>
          <p:nvSpPr>
            <p:cNvPr id="49" name="Freeform 181"/>
            <p:cNvSpPr>
              <a:spLocks noEditPoints="1" noChangeArrowheads="1"/>
            </p:cNvSpPr>
            <p:nvPr/>
          </p:nvSpPr>
          <p:spPr bwMode="auto">
            <a:xfrm>
              <a:off x="4660301" y="1710934"/>
              <a:ext cx="286147" cy="104166"/>
            </a:xfrm>
            <a:custGeom>
              <a:avLst/>
              <a:gdLst>
                <a:gd name="T0" fmla="*/ 2147483647 w 275"/>
                <a:gd name="T1" fmla="*/ 2147483647 h 98"/>
                <a:gd name="T2" fmla="*/ 2147483647 w 275"/>
                <a:gd name="T3" fmla="*/ 2147483647 h 98"/>
                <a:gd name="T4" fmla="*/ 2147483647 w 275"/>
                <a:gd name="T5" fmla="*/ 2147483647 h 98"/>
                <a:gd name="T6" fmla="*/ 2147483647 w 275"/>
                <a:gd name="T7" fmla="*/ 2147483647 h 98"/>
                <a:gd name="T8" fmla="*/ 2147483647 w 275"/>
                <a:gd name="T9" fmla="*/ 2147483647 h 98"/>
                <a:gd name="T10" fmla="*/ 2147483647 w 275"/>
                <a:gd name="T11" fmla="*/ 2147483647 h 98"/>
                <a:gd name="T12" fmla="*/ 2147483647 w 275"/>
                <a:gd name="T13" fmla="*/ 2147483647 h 98"/>
                <a:gd name="T14" fmla="*/ 2147483647 w 275"/>
                <a:gd name="T15" fmla="*/ 2147483647 h 98"/>
                <a:gd name="T16" fmla="*/ 2147483647 w 275"/>
                <a:gd name="T17" fmla="*/ 2147483647 h 98"/>
                <a:gd name="T18" fmla="*/ 2147483647 w 275"/>
                <a:gd name="T19" fmla="*/ 2147483647 h 98"/>
                <a:gd name="T20" fmla="*/ 2147483647 w 275"/>
                <a:gd name="T21" fmla="*/ 2147483647 h 98"/>
                <a:gd name="T22" fmla="*/ 2147483647 w 275"/>
                <a:gd name="T23" fmla="*/ 2147483647 h 98"/>
                <a:gd name="T24" fmla="*/ 2147483647 w 275"/>
                <a:gd name="T25" fmla="*/ 2147483647 h 98"/>
                <a:gd name="T26" fmla="*/ 2147483647 w 275"/>
                <a:gd name="T27" fmla="*/ 2147483647 h 98"/>
                <a:gd name="T28" fmla="*/ 2147483647 w 275"/>
                <a:gd name="T29" fmla="*/ 2147483647 h 98"/>
                <a:gd name="T30" fmla="*/ 2147483647 w 275"/>
                <a:gd name="T31" fmla="*/ 2147483647 h 98"/>
                <a:gd name="T32" fmla="*/ 2147483647 w 275"/>
                <a:gd name="T33" fmla="*/ 2147483647 h 98"/>
                <a:gd name="T34" fmla="*/ 2147483647 w 275"/>
                <a:gd name="T35" fmla="*/ 2147483647 h 98"/>
                <a:gd name="T36" fmla="*/ 2147483647 w 275"/>
                <a:gd name="T37" fmla="*/ 2147483647 h 98"/>
                <a:gd name="T38" fmla="*/ 2147483647 w 275"/>
                <a:gd name="T39" fmla="*/ 2147483647 h 98"/>
                <a:gd name="T40" fmla="*/ 2147483647 w 275"/>
                <a:gd name="T41" fmla="*/ 2147483647 h 98"/>
                <a:gd name="T42" fmla="*/ 2147483647 w 275"/>
                <a:gd name="T43" fmla="*/ 2147483647 h 98"/>
                <a:gd name="T44" fmla="*/ 2147483647 w 275"/>
                <a:gd name="T45" fmla="*/ 2147483647 h 98"/>
                <a:gd name="T46" fmla="*/ 2147483647 w 275"/>
                <a:gd name="T47" fmla="*/ 2147483647 h 98"/>
                <a:gd name="T48" fmla="*/ 2147483647 w 275"/>
                <a:gd name="T49" fmla="*/ 2147483647 h 98"/>
                <a:gd name="T50" fmla="*/ 2147483647 w 275"/>
                <a:gd name="T51" fmla="*/ 2147483647 h 98"/>
                <a:gd name="T52" fmla="*/ 2147483647 w 275"/>
                <a:gd name="T53" fmla="*/ 2147483647 h 98"/>
                <a:gd name="T54" fmla="*/ 2147483647 w 275"/>
                <a:gd name="T55" fmla="*/ 2147483647 h 98"/>
                <a:gd name="T56" fmla="*/ 2147483647 w 275"/>
                <a:gd name="T57" fmla="*/ 2147483647 h 98"/>
                <a:gd name="T58" fmla="*/ 2147483647 w 275"/>
                <a:gd name="T59" fmla="*/ 2147483647 h 98"/>
                <a:gd name="T60" fmla="*/ 2147483647 w 275"/>
                <a:gd name="T61" fmla="*/ 2147483647 h 98"/>
                <a:gd name="T62" fmla="*/ 2147483647 w 275"/>
                <a:gd name="T63" fmla="*/ 2147483647 h 98"/>
                <a:gd name="T64" fmla="*/ 2147483647 w 275"/>
                <a:gd name="T65" fmla="*/ 2147483647 h 98"/>
                <a:gd name="T66" fmla="*/ 2147483647 w 275"/>
                <a:gd name="T67" fmla="*/ 2147483647 h 98"/>
                <a:gd name="T68" fmla="*/ 2147483647 w 275"/>
                <a:gd name="T69" fmla="*/ 2147483647 h 98"/>
                <a:gd name="T70" fmla="*/ 2147483647 w 275"/>
                <a:gd name="T71" fmla="*/ 2147483647 h 98"/>
                <a:gd name="T72" fmla="*/ 2147483647 w 275"/>
                <a:gd name="T73" fmla="*/ 0 h 98"/>
                <a:gd name="T74" fmla="*/ 2147483647 w 275"/>
                <a:gd name="T75" fmla="*/ 0 h 98"/>
                <a:gd name="T76" fmla="*/ 2147483647 w 275"/>
                <a:gd name="T77" fmla="*/ 2147483647 h 98"/>
                <a:gd name="T78" fmla="*/ 2147483647 w 275"/>
                <a:gd name="T79" fmla="*/ 2147483647 h 98"/>
                <a:gd name="T80" fmla="*/ 2147483647 w 275"/>
                <a:gd name="T81" fmla="*/ 0 h 98"/>
                <a:gd name="T82" fmla="*/ 2147483647 w 275"/>
                <a:gd name="T83" fmla="*/ 2147483647 h 98"/>
                <a:gd name="T84" fmla="*/ 2147483647 w 275"/>
                <a:gd name="T85" fmla="*/ 2147483647 h 98"/>
                <a:gd name="T86" fmla="*/ 2147483647 w 275"/>
                <a:gd name="T87" fmla="*/ 2147483647 h 98"/>
                <a:gd name="T88" fmla="*/ 2147483647 w 275"/>
                <a:gd name="T89" fmla="*/ 2147483647 h 98"/>
                <a:gd name="T90" fmla="*/ 2147483647 w 275"/>
                <a:gd name="T91" fmla="*/ 2147483647 h 98"/>
                <a:gd name="T92" fmla="*/ 2147483647 w 275"/>
                <a:gd name="T93" fmla="*/ 2147483647 h 98"/>
                <a:gd name="T94" fmla="*/ 2147483647 w 275"/>
                <a:gd name="T95" fmla="*/ 2147483647 h 98"/>
                <a:gd name="T96" fmla="*/ 2147483647 w 275"/>
                <a:gd name="T97" fmla="*/ 2147483647 h 98"/>
                <a:gd name="T98" fmla="*/ 2147483647 w 275"/>
                <a:gd name="T99" fmla="*/ 2147483647 h 98"/>
                <a:gd name="T100" fmla="*/ 2147483647 w 275"/>
                <a:gd name="T101" fmla="*/ 2147483647 h 98"/>
                <a:gd name="T102" fmla="*/ 2147483647 w 275"/>
                <a:gd name="T103" fmla="*/ 2147483647 h 98"/>
                <a:gd name="T104" fmla="*/ 2147483647 w 275"/>
                <a:gd name="T105" fmla="*/ 2147483647 h 98"/>
                <a:gd name="T106" fmla="*/ 2147483647 w 275"/>
                <a:gd name="T107" fmla="*/ 2147483647 h 98"/>
                <a:gd name="T108" fmla="*/ 2147483647 w 275"/>
                <a:gd name="T109" fmla="*/ 2147483647 h 98"/>
                <a:gd name="T110" fmla="*/ 2147483647 w 275"/>
                <a:gd name="T111" fmla="*/ 2147483647 h 98"/>
                <a:gd name="T112" fmla="*/ 2147483647 w 275"/>
                <a:gd name="T113" fmla="*/ 2147483647 h 98"/>
                <a:gd name="T114" fmla="*/ 2147483647 w 275"/>
                <a:gd name="T115" fmla="*/ 2147483647 h 98"/>
                <a:gd name="T116" fmla="*/ 2147483647 w 275"/>
                <a:gd name="T117" fmla="*/ 2147483647 h 98"/>
                <a:gd name="T118" fmla="*/ 2147483647 w 275"/>
                <a:gd name="T119" fmla="*/ 2147483647 h 9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275"/>
                <a:gd name="T181" fmla="*/ 0 h 98"/>
                <a:gd name="T182" fmla="*/ 275 w 275"/>
                <a:gd name="T183" fmla="*/ 98 h 98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275" h="98">
                  <a:moveTo>
                    <a:pt x="240" y="40"/>
                  </a:moveTo>
                  <a:lnTo>
                    <a:pt x="239" y="40"/>
                  </a:lnTo>
                  <a:lnTo>
                    <a:pt x="239" y="44"/>
                  </a:lnTo>
                  <a:lnTo>
                    <a:pt x="258" y="65"/>
                  </a:lnTo>
                  <a:lnTo>
                    <a:pt x="255" y="82"/>
                  </a:lnTo>
                  <a:lnTo>
                    <a:pt x="239" y="88"/>
                  </a:lnTo>
                  <a:lnTo>
                    <a:pt x="239" y="94"/>
                  </a:lnTo>
                  <a:lnTo>
                    <a:pt x="275" y="78"/>
                  </a:lnTo>
                  <a:lnTo>
                    <a:pt x="240" y="40"/>
                  </a:lnTo>
                  <a:close/>
                  <a:moveTo>
                    <a:pt x="239" y="40"/>
                  </a:moveTo>
                  <a:lnTo>
                    <a:pt x="118" y="15"/>
                  </a:lnTo>
                  <a:lnTo>
                    <a:pt x="115" y="13"/>
                  </a:lnTo>
                  <a:lnTo>
                    <a:pt x="111" y="11"/>
                  </a:lnTo>
                  <a:lnTo>
                    <a:pt x="84" y="4"/>
                  </a:lnTo>
                  <a:lnTo>
                    <a:pt x="84" y="8"/>
                  </a:lnTo>
                  <a:lnTo>
                    <a:pt x="107" y="14"/>
                  </a:lnTo>
                  <a:lnTo>
                    <a:pt x="110" y="15"/>
                  </a:lnTo>
                  <a:lnTo>
                    <a:pt x="113" y="17"/>
                  </a:lnTo>
                  <a:lnTo>
                    <a:pt x="113" y="19"/>
                  </a:lnTo>
                  <a:lnTo>
                    <a:pt x="113" y="22"/>
                  </a:lnTo>
                  <a:lnTo>
                    <a:pt x="110" y="36"/>
                  </a:lnTo>
                  <a:lnTo>
                    <a:pt x="109" y="33"/>
                  </a:lnTo>
                  <a:lnTo>
                    <a:pt x="105" y="30"/>
                  </a:lnTo>
                  <a:lnTo>
                    <a:pt x="84" y="26"/>
                  </a:lnTo>
                  <a:lnTo>
                    <a:pt x="84" y="73"/>
                  </a:lnTo>
                  <a:lnTo>
                    <a:pt x="99" y="76"/>
                  </a:lnTo>
                  <a:lnTo>
                    <a:pt x="103" y="76"/>
                  </a:lnTo>
                  <a:lnTo>
                    <a:pt x="106" y="73"/>
                  </a:lnTo>
                  <a:lnTo>
                    <a:pt x="228" y="98"/>
                  </a:lnTo>
                  <a:lnTo>
                    <a:pt x="239" y="94"/>
                  </a:lnTo>
                  <a:lnTo>
                    <a:pt x="239" y="88"/>
                  </a:lnTo>
                  <a:lnTo>
                    <a:pt x="228" y="94"/>
                  </a:lnTo>
                  <a:lnTo>
                    <a:pt x="225" y="92"/>
                  </a:lnTo>
                  <a:lnTo>
                    <a:pt x="222" y="91"/>
                  </a:lnTo>
                  <a:lnTo>
                    <a:pt x="220" y="90"/>
                  </a:lnTo>
                  <a:lnTo>
                    <a:pt x="218" y="86"/>
                  </a:lnTo>
                  <a:lnTo>
                    <a:pt x="218" y="83"/>
                  </a:lnTo>
                  <a:lnTo>
                    <a:pt x="220" y="80"/>
                  </a:lnTo>
                  <a:lnTo>
                    <a:pt x="221" y="78"/>
                  </a:lnTo>
                  <a:lnTo>
                    <a:pt x="224" y="76"/>
                  </a:lnTo>
                  <a:lnTo>
                    <a:pt x="226" y="76"/>
                  </a:lnTo>
                  <a:lnTo>
                    <a:pt x="224" y="75"/>
                  </a:lnTo>
                  <a:lnTo>
                    <a:pt x="222" y="72"/>
                  </a:lnTo>
                  <a:lnTo>
                    <a:pt x="221" y="69"/>
                  </a:lnTo>
                  <a:lnTo>
                    <a:pt x="221" y="67"/>
                  </a:lnTo>
                  <a:lnTo>
                    <a:pt x="222" y="64"/>
                  </a:lnTo>
                  <a:lnTo>
                    <a:pt x="225" y="61"/>
                  </a:lnTo>
                  <a:lnTo>
                    <a:pt x="226" y="60"/>
                  </a:lnTo>
                  <a:lnTo>
                    <a:pt x="230" y="60"/>
                  </a:lnTo>
                  <a:lnTo>
                    <a:pt x="228" y="57"/>
                  </a:lnTo>
                  <a:lnTo>
                    <a:pt x="225" y="56"/>
                  </a:lnTo>
                  <a:lnTo>
                    <a:pt x="225" y="53"/>
                  </a:lnTo>
                  <a:lnTo>
                    <a:pt x="225" y="49"/>
                  </a:lnTo>
                  <a:lnTo>
                    <a:pt x="226" y="46"/>
                  </a:lnTo>
                  <a:lnTo>
                    <a:pt x="229" y="44"/>
                  </a:lnTo>
                  <a:lnTo>
                    <a:pt x="232" y="42"/>
                  </a:lnTo>
                  <a:lnTo>
                    <a:pt x="235" y="42"/>
                  </a:lnTo>
                  <a:lnTo>
                    <a:pt x="237" y="44"/>
                  </a:lnTo>
                  <a:lnTo>
                    <a:pt x="239" y="44"/>
                  </a:lnTo>
                  <a:lnTo>
                    <a:pt x="239" y="40"/>
                  </a:lnTo>
                  <a:close/>
                  <a:moveTo>
                    <a:pt x="84" y="4"/>
                  </a:moveTo>
                  <a:lnTo>
                    <a:pt x="63" y="0"/>
                  </a:lnTo>
                  <a:lnTo>
                    <a:pt x="60" y="0"/>
                  </a:lnTo>
                  <a:lnTo>
                    <a:pt x="57" y="2"/>
                  </a:lnTo>
                  <a:lnTo>
                    <a:pt x="54" y="3"/>
                  </a:lnTo>
                  <a:lnTo>
                    <a:pt x="53" y="6"/>
                  </a:lnTo>
                  <a:lnTo>
                    <a:pt x="33" y="2"/>
                  </a:lnTo>
                  <a:lnTo>
                    <a:pt x="27" y="0"/>
                  </a:lnTo>
                  <a:lnTo>
                    <a:pt x="22" y="2"/>
                  </a:lnTo>
                  <a:lnTo>
                    <a:pt x="18" y="3"/>
                  </a:lnTo>
                  <a:lnTo>
                    <a:pt x="12" y="6"/>
                  </a:lnTo>
                  <a:lnTo>
                    <a:pt x="8" y="8"/>
                  </a:lnTo>
                  <a:lnTo>
                    <a:pt x="6" y="13"/>
                  </a:lnTo>
                  <a:lnTo>
                    <a:pt x="3" y="18"/>
                  </a:lnTo>
                  <a:lnTo>
                    <a:pt x="2" y="22"/>
                  </a:lnTo>
                  <a:lnTo>
                    <a:pt x="0" y="29"/>
                  </a:lnTo>
                  <a:lnTo>
                    <a:pt x="2" y="33"/>
                  </a:lnTo>
                  <a:lnTo>
                    <a:pt x="3" y="38"/>
                  </a:lnTo>
                  <a:lnTo>
                    <a:pt x="6" y="44"/>
                  </a:lnTo>
                  <a:lnTo>
                    <a:pt x="8" y="48"/>
                  </a:lnTo>
                  <a:lnTo>
                    <a:pt x="12" y="50"/>
                  </a:lnTo>
                  <a:lnTo>
                    <a:pt x="18" y="53"/>
                  </a:lnTo>
                  <a:lnTo>
                    <a:pt x="23" y="54"/>
                  </a:lnTo>
                  <a:lnTo>
                    <a:pt x="35" y="57"/>
                  </a:lnTo>
                  <a:lnTo>
                    <a:pt x="50" y="23"/>
                  </a:lnTo>
                  <a:lnTo>
                    <a:pt x="42" y="59"/>
                  </a:lnTo>
                  <a:lnTo>
                    <a:pt x="44" y="61"/>
                  </a:lnTo>
                  <a:lnTo>
                    <a:pt x="45" y="64"/>
                  </a:lnTo>
                  <a:lnTo>
                    <a:pt x="46" y="65"/>
                  </a:lnTo>
                  <a:lnTo>
                    <a:pt x="49" y="67"/>
                  </a:lnTo>
                  <a:lnTo>
                    <a:pt x="84" y="73"/>
                  </a:lnTo>
                  <a:lnTo>
                    <a:pt x="84" y="26"/>
                  </a:lnTo>
                  <a:lnTo>
                    <a:pt x="61" y="22"/>
                  </a:lnTo>
                  <a:lnTo>
                    <a:pt x="57" y="22"/>
                  </a:lnTo>
                  <a:lnTo>
                    <a:pt x="54" y="25"/>
                  </a:lnTo>
                  <a:lnTo>
                    <a:pt x="57" y="11"/>
                  </a:lnTo>
                  <a:lnTo>
                    <a:pt x="58" y="8"/>
                  </a:lnTo>
                  <a:lnTo>
                    <a:pt x="60" y="7"/>
                  </a:lnTo>
                  <a:lnTo>
                    <a:pt x="63" y="6"/>
                  </a:lnTo>
                  <a:lnTo>
                    <a:pt x="65" y="6"/>
                  </a:lnTo>
                  <a:lnTo>
                    <a:pt x="84" y="8"/>
                  </a:lnTo>
                  <a:lnTo>
                    <a:pt x="84" y="4"/>
                  </a:lnTo>
                  <a:close/>
                </a:path>
              </a:pathLst>
            </a:custGeom>
            <a:solidFill>
              <a:schemeClr val="bg1">
                <a:alpha val="7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grpSp>
          <p:nvGrpSpPr>
            <p:cNvPr id="50" name="组合 205"/>
            <p:cNvGrpSpPr>
              <a:grpSpLocks/>
            </p:cNvGrpSpPr>
            <p:nvPr/>
          </p:nvGrpSpPr>
          <p:grpSpPr bwMode="auto">
            <a:xfrm>
              <a:off x="3584390" y="1973474"/>
              <a:ext cx="162323" cy="209395"/>
              <a:chOff x="0" y="0"/>
              <a:chExt cx="247651" cy="312737"/>
            </a:xfrm>
            <a:solidFill>
              <a:schemeClr val="bg1">
                <a:alpha val="70000"/>
              </a:schemeClr>
            </a:solidFill>
          </p:grpSpPr>
          <p:sp>
            <p:nvSpPr>
              <p:cNvPr id="63" name="Freeform 182"/>
              <p:cNvSpPr>
                <a:spLocks noChangeArrowheads="1"/>
              </p:cNvSpPr>
              <p:nvPr/>
            </p:nvSpPr>
            <p:spPr bwMode="auto">
              <a:xfrm>
                <a:off x="11113" y="11112"/>
                <a:ext cx="236538" cy="301625"/>
              </a:xfrm>
              <a:custGeom>
                <a:avLst/>
                <a:gdLst>
                  <a:gd name="T0" fmla="*/ 0 w 149"/>
                  <a:gd name="T1" fmla="*/ 33 h 190"/>
                  <a:gd name="T2" fmla="*/ 7 w 149"/>
                  <a:gd name="T3" fmla="*/ 28 h 190"/>
                  <a:gd name="T4" fmla="*/ 96 w 149"/>
                  <a:gd name="T5" fmla="*/ 171 h 190"/>
                  <a:gd name="T6" fmla="*/ 96 w 149"/>
                  <a:gd name="T7" fmla="*/ 171 h 190"/>
                  <a:gd name="T8" fmla="*/ 99 w 149"/>
                  <a:gd name="T9" fmla="*/ 176 h 190"/>
                  <a:gd name="T10" fmla="*/ 101 w 149"/>
                  <a:gd name="T11" fmla="*/ 178 h 190"/>
                  <a:gd name="T12" fmla="*/ 105 w 149"/>
                  <a:gd name="T13" fmla="*/ 180 h 190"/>
                  <a:gd name="T14" fmla="*/ 109 w 149"/>
                  <a:gd name="T15" fmla="*/ 181 h 190"/>
                  <a:gd name="T16" fmla="*/ 114 w 149"/>
                  <a:gd name="T17" fmla="*/ 181 h 190"/>
                  <a:gd name="T18" fmla="*/ 119 w 149"/>
                  <a:gd name="T19" fmla="*/ 181 h 190"/>
                  <a:gd name="T20" fmla="*/ 123 w 149"/>
                  <a:gd name="T21" fmla="*/ 180 h 190"/>
                  <a:gd name="T22" fmla="*/ 127 w 149"/>
                  <a:gd name="T23" fmla="*/ 177 h 190"/>
                  <a:gd name="T24" fmla="*/ 127 w 149"/>
                  <a:gd name="T25" fmla="*/ 177 h 190"/>
                  <a:gd name="T26" fmla="*/ 131 w 149"/>
                  <a:gd name="T27" fmla="*/ 174 h 190"/>
                  <a:gd name="T28" fmla="*/ 135 w 149"/>
                  <a:gd name="T29" fmla="*/ 171 h 190"/>
                  <a:gd name="T30" fmla="*/ 137 w 149"/>
                  <a:gd name="T31" fmla="*/ 167 h 190"/>
                  <a:gd name="T32" fmla="*/ 138 w 149"/>
                  <a:gd name="T33" fmla="*/ 163 h 190"/>
                  <a:gd name="T34" fmla="*/ 139 w 149"/>
                  <a:gd name="T35" fmla="*/ 159 h 190"/>
                  <a:gd name="T36" fmla="*/ 139 w 149"/>
                  <a:gd name="T37" fmla="*/ 155 h 190"/>
                  <a:gd name="T38" fmla="*/ 138 w 149"/>
                  <a:gd name="T39" fmla="*/ 150 h 190"/>
                  <a:gd name="T40" fmla="*/ 137 w 149"/>
                  <a:gd name="T41" fmla="*/ 146 h 190"/>
                  <a:gd name="T42" fmla="*/ 49 w 149"/>
                  <a:gd name="T43" fmla="*/ 4 h 190"/>
                  <a:gd name="T44" fmla="*/ 54 w 149"/>
                  <a:gd name="T45" fmla="*/ 0 h 190"/>
                  <a:gd name="T46" fmla="*/ 145 w 149"/>
                  <a:gd name="T47" fmla="*/ 144 h 190"/>
                  <a:gd name="T48" fmla="*/ 145 w 149"/>
                  <a:gd name="T49" fmla="*/ 144 h 190"/>
                  <a:gd name="T50" fmla="*/ 147 w 149"/>
                  <a:gd name="T51" fmla="*/ 150 h 190"/>
                  <a:gd name="T52" fmla="*/ 149 w 149"/>
                  <a:gd name="T53" fmla="*/ 155 h 190"/>
                  <a:gd name="T54" fmla="*/ 149 w 149"/>
                  <a:gd name="T55" fmla="*/ 161 h 190"/>
                  <a:gd name="T56" fmla="*/ 147 w 149"/>
                  <a:gd name="T57" fmla="*/ 166 h 190"/>
                  <a:gd name="T58" fmla="*/ 145 w 149"/>
                  <a:gd name="T59" fmla="*/ 171 h 190"/>
                  <a:gd name="T60" fmla="*/ 142 w 149"/>
                  <a:gd name="T61" fmla="*/ 177 h 190"/>
                  <a:gd name="T62" fmla="*/ 138 w 149"/>
                  <a:gd name="T63" fmla="*/ 181 h 190"/>
                  <a:gd name="T64" fmla="*/ 133 w 149"/>
                  <a:gd name="T65" fmla="*/ 185 h 190"/>
                  <a:gd name="T66" fmla="*/ 133 w 149"/>
                  <a:gd name="T67" fmla="*/ 185 h 190"/>
                  <a:gd name="T68" fmla="*/ 127 w 149"/>
                  <a:gd name="T69" fmla="*/ 188 h 190"/>
                  <a:gd name="T70" fmla="*/ 120 w 149"/>
                  <a:gd name="T71" fmla="*/ 190 h 190"/>
                  <a:gd name="T72" fmla="*/ 115 w 149"/>
                  <a:gd name="T73" fmla="*/ 190 h 190"/>
                  <a:gd name="T74" fmla="*/ 108 w 149"/>
                  <a:gd name="T75" fmla="*/ 190 h 190"/>
                  <a:gd name="T76" fmla="*/ 103 w 149"/>
                  <a:gd name="T77" fmla="*/ 189 h 190"/>
                  <a:gd name="T78" fmla="*/ 97 w 149"/>
                  <a:gd name="T79" fmla="*/ 186 h 190"/>
                  <a:gd name="T80" fmla="*/ 93 w 149"/>
                  <a:gd name="T81" fmla="*/ 182 h 190"/>
                  <a:gd name="T82" fmla="*/ 91 w 149"/>
                  <a:gd name="T83" fmla="*/ 178 h 190"/>
                  <a:gd name="T84" fmla="*/ 0 w 149"/>
                  <a:gd name="T85" fmla="*/ 33 h 190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49"/>
                  <a:gd name="T130" fmla="*/ 0 h 190"/>
                  <a:gd name="T131" fmla="*/ 149 w 149"/>
                  <a:gd name="T132" fmla="*/ 190 h 190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49" h="190">
                    <a:moveTo>
                      <a:pt x="0" y="33"/>
                    </a:moveTo>
                    <a:lnTo>
                      <a:pt x="7" y="28"/>
                    </a:lnTo>
                    <a:lnTo>
                      <a:pt x="96" y="171"/>
                    </a:lnTo>
                    <a:lnTo>
                      <a:pt x="96" y="171"/>
                    </a:lnTo>
                    <a:lnTo>
                      <a:pt x="99" y="176"/>
                    </a:lnTo>
                    <a:lnTo>
                      <a:pt x="101" y="178"/>
                    </a:lnTo>
                    <a:lnTo>
                      <a:pt x="105" y="180"/>
                    </a:lnTo>
                    <a:lnTo>
                      <a:pt x="109" y="181"/>
                    </a:lnTo>
                    <a:lnTo>
                      <a:pt x="114" y="181"/>
                    </a:lnTo>
                    <a:lnTo>
                      <a:pt x="119" y="181"/>
                    </a:lnTo>
                    <a:lnTo>
                      <a:pt x="123" y="180"/>
                    </a:lnTo>
                    <a:lnTo>
                      <a:pt x="127" y="177"/>
                    </a:lnTo>
                    <a:lnTo>
                      <a:pt x="127" y="177"/>
                    </a:lnTo>
                    <a:lnTo>
                      <a:pt x="131" y="174"/>
                    </a:lnTo>
                    <a:lnTo>
                      <a:pt x="135" y="171"/>
                    </a:lnTo>
                    <a:lnTo>
                      <a:pt x="137" y="167"/>
                    </a:lnTo>
                    <a:lnTo>
                      <a:pt x="138" y="163"/>
                    </a:lnTo>
                    <a:lnTo>
                      <a:pt x="139" y="159"/>
                    </a:lnTo>
                    <a:lnTo>
                      <a:pt x="139" y="155"/>
                    </a:lnTo>
                    <a:lnTo>
                      <a:pt x="138" y="150"/>
                    </a:lnTo>
                    <a:lnTo>
                      <a:pt x="137" y="146"/>
                    </a:lnTo>
                    <a:lnTo>
                      <a:pt x="49" y="4"/>
                    </a:lnTo>
                    <a:lnTo>
                      <a:pt x="54" y="0"/>
                    </a:lnTo>
                    <a:lnTo>
                      <a:pt x="145" y="144"/>
                    </a:lnTo>
                    <a:lnTo>
                      <a:pt x="145" y="144"/>
                    </a:lnTo>
                    <a:lnTo>
                      <a:pt x="147" y="150"/>
                    </a:lnTo>
                    <a:lnTo>
                      <a:pt x="149" y="155"/>
                    </a:lnTo>
                    <a:lnTo>
                      <a:pt x="149" y="161"/>
                    </a:lnTo>
                    <a:lnTo>
                      <a:pt x="147" y="166"/>
                    </a:lnTo>
                    <a:lnTo>
                      <a:pt x="145" y="171"/>
                    </a:lnTo>
                    <a:lnTo>
                      <a:pt x="142" y="177"/>
                    </a:lnTo>
                    <a:lnTo>
                      <a:pt x="138" y="181"/>
                    </a:lnTo>
                    <a:lnTo>
                      <a:pt x="133" y="185"/>
                    </a:lnTo>
                    <a:lnTo>
                      <a:pt x="133" y="185"/>
                    </a:lnTo>
                    <a:lnTo>
                      <a:pt x="127" y="188"/>
                    </a:lnTo>
                    <a:lnTo>
                      <a:pt x="120" y="190"/>
                    </a:lnTo>
                    <a:lnTo>
                      <a:pt x="115" y="190"/>
                    </a:lnTo>
                    <a:lnTo>
                      <a:pt x="108" y="190"/>
                    </a:lnTo>
                    <a:lnTo>
                      <a:pt x="103" y="189"/>
                    </a:lnTo>
                    <a:lnTo>
                      <a:pt x="97" y="186"/>
                    </a:lnTo>
                    <a:lnTo>
                      <a:pt x="93" y="182"/>
                    </a:lnTo>
                    <a:lnTo>
                      <a:pt x="91" y="178"/>
                    </a:lnTo>
                    <a:lnTo>
                      <a:pt x="0" y="33"/>
                    </a:lnTo>
                    <a:close/>
                  </a:path>
                </a:pathLst>
              </a:cu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zh-CN">
                  <a:solidFill>
                    <a:srgbClr val="000000"/>
                  </a:solidFill>
                  <a:latin typeface="Impact" pitchFamily="34" charset="0"/>
                  <a:ea typeface="微软雅黑" pitchFamily="34" charset="-122"/>
                  <a:sym typeface="Impact" pitchFamily="34" charset="0"/>
                </a:endParaRPr>
              </a:p>
            </p:txBody>
          </p:sp>
          <p:sp>
            <p:nvSpPr>
              <p:cNvPr id="64" name="Freeform 183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14300" cy="79375"/>
              </a:xfrm>
              <a:custGeom>
                <a:avLst/>
                <a:gdLst>
                  <a:gd name="T0" fmla="*/ 0 w 72"/>
                  <a:gd name="T1" fmla="*/ 47 h 50"/>
                  <a:gd name="T2" fmla="*/ 0 w 72"/>
                  <a:gd name="T3" fmla="*/ 47 h 50"/>
                  <a:gd name="T4" fmla="*/ 1 w 72"/>
                  <a:gd name="T5" fmla="*/ 49 h 50"/>
                  <a:gd name="T6" fmla="*/ 4 w 72"/>
                  <a:gd name="T7" fmla="*/ 50 h 50"/>
                  <a:gd name="T8" fmla="*/ 5 w 72"/>
                  <a:gd name="T9" fmla="*/ 50 h 50"/>
                  <a:gd name="T10" fmla="*/ 8 w 72"/>
                  <a:gd name="T11" fmla="*/ 49 h 50"/>
                  <a:gd name="T12" fmla="*/ 69 w 72"/>
                  <a:gd name="T13" fmla="*/ 11 h 50"/>
                  <a:gd name="T14" fmla="*/ 69 w 72"/>
                  <a:gd name="T15" fmla="*/ 11 h 50"/>
                  <a:gd name="T16" fmla="*/ 70 w 72"/>
                  <a:gd name="T17" fmla="*/ 9 h 50"/>
                  <a:gd name="T18" fmla="*/ 72 w 72"/>
                  <a:gd name="T19" fmla="*/ 8 h 50"/>
                  <a:gd name="T20" fmla="*/ 72 w 72"/>
                  <a:gd name="T21" fmla="*/ 5 h 50"/>
                  <a:gd name="T22" fmla="*/ 70 w 72"/>
                  <a:gd name="T23" fmla="*/ 2 h 50"/>
                  <a:gd name="T24" fmla="*/ 70 w 72"/>
                  <a:gd name="T25" fmla="*/ 2 h 50"/>
                  <a:gd name="T26" fmla="*/ 69 w 72"/>
                  <a:gd name="T27" fmla="*/ 1 h 50"/>
                  <a:gd name="T28" fmla="*/ 68 w 72"/>
                  <a:gd name="T29" fmla="*/ 0 h 50"/>
                  <a:gd name="T30" fmla="*/ 65 w 72"/>
                  <a:gd name="T31" fmla="*/ 0 h 50"/>
                  <a:gd name="T32" fmla="*/ 64 w 72"/>
                  <a:gd name="T33" fmla="*/ 1 h 50"/>
                  <a:gd name="T34" fmla="*/ 1 w 72"/>
                  <a:gd name="T35" fmla="*/ 39 h 50"/>
                  <a:gd name="T36" fmla="*/ 1 w 72"/>
                  <a:gd name="T37" fmla="*/ 39 h 50"/>
                  <a:gd name="T38" fmla="*/ 0 w 72"/>
                  <a:gd name="T39" fmla="*/ 40 h 50"/>
                  <a:gd name="T40" fmla="*/ 0 w 72"/>
                  <a:gd name="T41" fmla="*/ 43 h 50"/>
                  <a:gd name="T42" fmla="*/ 0 w 72"/>
                  <a:gd name="T43" fmla="*/ 44 h 50"/>
                  <a:gd name="T44" fmla="*/ 0 w 72"/>
                  <a:gd name="T45" fmla="*/ 47 h 50"/>
                  <a:gd name="T46" fmla="*/ 0 w 72"/>
                  <a:gd name="T47" fmla="*/ 47 h 5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2"/>
                  <a:gd name="T73" fmla="*/ 0 h 50"/>
                  <a:gd name="T74" fmla="*/ 72 w 72"/>
                  <a:gd name="T75" fmla="*/ 50 h 50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2" h="50">
                    <a:moveTo>
                      <a:pt x="0" y="47"/>
                    </a:moveTo>
                    <a:lnTo>
                      <a:pt x="0" y="47"/>
                    </a:lnTo>
                    <a:lnTo>
                      <a:pt x="1" y="49"/>
                    </a:lnTo>
                    <a:lnTo>
                      <a:pt x="4" y="50"/>
                    </a:lnTo>
                    <a:lnTo>
                      <a:pt x="5" y="50"/>
                    </a:lnTo>
                    <a:lnTo>
                      <a:pt x="8" y="49"/>
                    </a:lnTo>
                    <a:lnTo>
                      <a:pt x="69" y="11"/>
                    </a:lnTo>
                    <a:lnTo>
                      <a:pt x="69" y="11"/>
                    </a:lnTo>
                    <a:lnTo>
                      <a:pt x="70" y="9"/>
                    </a:lnTo>
                    <a:lnTo>
                      <a:pt x="72" y="8"/>
                    </a:lnTo>
                    <a:lnTo>
                      <a:pt x="72" y="5"/>
                    </a:lnTo>
                    <a:lnTo>
                      <a:pt x="70" y="2"/>
                    </a:lnTo>
                    <a:lnTo>
                      <a:pt x="70" y="2"/>
                    </a:lnTo>
                    <a:lnTo>
                      <a:pt x="69" y="1"/>
                    </a:lnTo>
                    <a:lnTo>
                      <a:pt x="68" y="0"/>
                    </a:lnTo>
                    <a:lnTo>
                      <a:pt x="65" y="0"/>
                    </a:lnTo>
                    <a:lnTo>
                      <a:pt x="64" y="1"/>
                    </a:lnTo>
                    <a:lnTo>
                      <a:pt x="1" y="39"/>
                    </a:lnTo>
                    <a:lnTo>
                      <a:pt x="1" y="39"/>
                    </a:lnTo>
                    <a:lnTo>
                      <a:pt x="0" y="40"/>
                    </a:lnTo>
                    <a:lnTo>
                      <a:pt x="0" y="43"/>
                    </a:lnTo>
                    <a:lnTo>
                      <a:pt x="0" y="44"/>
                    </a:lnTo>
                    <a:lnTo>
                      <a:pt x="0" y="47"/>
                    </a:lnTo>
                    <a:lnTo>
                      <a:pt x="0" y="47"/>
                    </a:lnTo>
                    <a:close/>
                  </a:path>
                </a:pathLst>
              </a:cu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zh-CN">
                  <a:solidFill>
                    <a:srgbClr val="000000"/>
                  </a:solidFill>
                  <a:latin typeface="Impact" pitchFamily="34" charset="0"/>
                  <a:ea typeface="微软雅黑" pitchFamily="34" charset="-122"/>
                  <a:sym typeface="Impact" pitchFamily="34" charset="0"/>
                </a:endParaRPr>
              </a:p>
            </p:txBody>
          </p:sp>
          <p:sp>
            <p:nvSpPr>
              <p:cNvPr id="65" name="Freeform 184"/>
              <p:cNvSpPr>
                <a:spLocks noChangeArrowheads="1"/>
              </p:cNvSpPr>
              <p:nvPr/>
            </p:nvSpPr>
            <p:spPr bwMode="auto">
              <a:xfrm>
                <a:off x="44450" y="63500"/>
                <a:ext cx="161925" cy="219075"/>
              </a:xfrm>
              <a:custGeom>
                <a:avLst/>
                <a:gdLst>
                  <a:gd name="T0" fmla="*/ 0 w 102"/>
                  <a:gd name="T1" fmla="*/ 6 h 138"/>
                  <a:gd name="T2" fmla="*/ 9 w 102"/>
                  <a:gd name="T3" fmla="*/ 0 h 138"/>
                  <a:gd name="T4" fmla="*/ 88 w 102"/>
                  <a:gd name="T5" fmla="*/ 128 h 138"/>
                  <a:gd name="T6" fmla="*/ 88 w 102"/>
                  <a:gd name="T7" fmla="*/ 128 h 138"/>
                  <a:gd name="T8" fmla="*/ 91 w 102"/>
                  <a:gd name="T9" fmla="*/ 132 h 138"/>
                  <a:gd name="T10" fmla="*/ 94 w 102"/>
                  <a:gd name="T11" fmla="*/ 133 h 138"/>
                  <a:gd name="T12" fmla="*/ 98 w 102"/>
                  <a:gd name="T13" fmla="*/ 134 h 138"/>
                  <a:gd name="T14" fmla="*/ 102 w 102"/>
                  <a:gd name="T15" fmla="*/ 136 h 138"/>
                  <a:gd name="T16" fmla="*/ 102 w 102"/>
                  <a:gd name="T17" fmla="*/ 136 h 138"/>
                  <a:gd name="T18" fmla="*/ 101 w 102"/>
                  <a:gd name="T19" fmla="*/ 136 h 138"/>
                  <a:gd name="T20" fmla="*/ 101 w 102"/>
                  <a:gd name="T21" fmla="*/ 136 h 138"/>
                  <a:gd name="T22" fmla="*/ 95 w 102"/>
                  <a:gd name="T23" fmla="*/ 138 h 138"/>
                  <a:gd name="T24" fmla="*/ 88 w 102"/>
                  <a:gd name="T25" fmla="*/ 138 h 138"/>
                  <a:gd name="T26" fmla="*/ 83 w 102"/>
                  <a:gd name="T27" fmla="*/ 136 h 138"/>
                  <a:gd name="T28" fmla="*/ 79 w 102"/>
                  <a:gd name="T29" fmla="*/ 132 h 138"/>
                  <a:gd name="T30" fmla="*/ 0 w 102"/>
                  <a:gd name="T31" fmla="*/ 6 h 138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02"/>
                  <a:gd name="T49" fmla="*/ 0 h 138"/>
                  <a:gd name="T50" fmla="*/ 102 w 102"/>
                  <a:gd name="T51" fmla="*/ 138 h 138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02" h="138">
                    <a:moveTo>
                      <a:pt x="0" y="6"/>
                    </a:moveTo>
                    <a:lnTo>
                      <a:pt x="9" y="0"/>
                    </a:lnTo>
                    <a:lnTo>
                      <a:pt x="88" y="128"/>
                    </a:lnTo>
                    <a:lnTo>
                      <a:pt x="88" y="128"/>
                    </a:lnTo>
                    <a:lnTo>
                      <a:pt x="91" y="132"/>
                    </a:lnTo>
                    <a:lnTo>
                      <a:pt x="94" y="133"/>
                    </a:lnTo>
                    <a:lnTo>
                      <a:pt x="98" y="134"/>
                    </a:lnTo>
                    <a:lnTo>
                      <a:pt x="102" y="136"/>
                    </a:lnTo>
                    <a:lnTo>
                      <a:pt x="102" y="136"/>
                    </a:lnTo>
                    <a:lnTo>
                      <a:pt x="101" y="136"/>
                    </a:lnTo>
                    <a:lnTo>
                      <a:pt x="101" y="136"/>
                    </a:lnTo>
                    <a:lnTo>
                      <a:pt x="95" y="138"/>
                    </a:lnTo>
                    <a:lnTo>
                      <a:pt x="88" y="138"/>
                    </a:lnTo>
                    <a:lnTo>
                      <a:pt x="83" y="136"/>
                    </a:lnTo>
                    <a:lnTo>
                      <a:pt x="79" y="132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zh-CN">
                  <a:solidFill>
                    <a:srgbClr val="000000"/>
                  </a:solidFill>
                  <a:latin typeface="Impact" pitchFamily="34" charset="0"/>
                  <a:ea typeface="微软雅黑" pitchFamily="34" charset="-122"/>
                  <a:sym typeface="Impact" pitchFamily="34" charset="0"/>
                </a:endParaRPr>
              </a:p>
            </p:txBody>
          </p:sp>
        </p:grpSp>
        <p:sp>
          <p:nvSpPr>
            <p:cNvPr id="51" name="Freeform 185"/>
            <p:cNvSpPr>
              <a:spLocks noEditPoints="1" noChangeArrowheads="1"/>
            </p:cNvSpPr>
            <p:nvPr/>
          </p:nvSpPr>
          <p:spPr bwMode="auto">
            <a:xfrm>
              <a:off x="3832037" y="1164594"/>
              <a:ext cx="131107" cy="103103"/>
            </a:xfrm>
            <a:custGeom>
              <a:avLst/>
              <a:gdLst>
                <a:gd name="T0" fmla="*/ 2147483647 w 126"/>
                <a:gd name="T1" fmla="*/ 2147483647 h 97"/>
                <a:gd name="T2" fmla="*/ 2147483647 w 126"/>
                <a:gd name="T3" fmla="*/ 2147483647 h 97"/>
                <a:gd name="T4" fmla="*/ 2147483647 w 126"/>
                <a:gd name="T5" fmla="*/ 2147483647 h 97"/>
                <a:gd name="T6" fmla="*/ 2147483647 w 126"/>
                <a:gd name="T7" fmla="*/ 2147483647 h 97"/>
                <a:gd name="T8" fmla="*/ 2147483647 w 126"/>
                <a:gd name="T9" fmla="*/ 2147483647 h 97"/>
                <a:gd name="T10" fmla="*/ 2147483647 w 126"/>
                <a:gd name="T11" fmla="*/ 2147483647 h 97"/>
                <a:gd name="T12" fmla="*/ 2147483647 w 126"/>
                <a:gd name="T13" fmla="*/ 2147483647 h 97"/>
                <a:gd name="T14" fmla="*/ 2147483647 w 126"/>
                <a:gd name="T15" fmla="*/ 2147483647 h 97"/>
                <a:gd name="T16" fmla="*/ 2147483647 w 126"/>
                <a:gd name="T17" fmla="*/ 2147483647 h 97"/>
                <a:gd name="T18" fmla="*/ 2147483647 w 126"/>
                <a:gd name="T19" fmla="*/ 2147483647 h 97"/>
                <a:gd name="T20" fmla="*/ 2147483647 w 126"/>
                <a:gd name="T21" fmla="*/ 2147483647 h 97"/>
                <a:gd name="T22" fmla="*/ 2147483647 w 126"/>
                <a:gd name="T23" fmla="*/ 2147483647 h 97"/>
                <a:gd name="T24" fmla="*/ 2147483647 w 126"/>
                <a:gd name="T25" fmla="*/ 2147483647 h 97"/>
                <a:gd name="T26" fmla="*/ 2147483647 w 126"/>
                <a:gd name="T27" fmla="*/ 2147483647 h 97"/>
                <a:gd name="T28" fmla="*/ 2147483647 w 126"/>
                <a:gd name="T29" fmla="*/ 2147483647 h 97"/>
                <a:gd name="T30" fmla="*/ 2147483647 w 126"/>
                <a:gd name="T31" fmla="*/ 2147483647 h 97"/>
                <a:gd name="T32" fmla="*/ 2147483647 w 126"/>
                <a:gd name="T33" fmla="*/ 2147483647 h 97"/>
                <a:gd name="T34" fmla="*/ 2147483647 w 126"/>
                <a:gd name="T35" fmla="*/ 2147483647 h 97"/>
                <a:gd name="T36" fmla="*/ 2147483647 w 126"/>
                <a:gd name="T37" fmla="*/ 2147483647 h 97"/>
                <a:gd name="T38" fmla="*/ 2147483647 w 126"/>
                <a:gd name="T39" fmla="*/ 2147483647 h 97"/>
                <a:gd name="T40" fmla="*/ 2147483647 w 126"/>
                <a:gd name="T41" fmla="*/ 2147483647 h 97"/>
                <a:gd name="T42" fmla="*/ 2147483647 w 126"/>
                <a:gd name="T43" fmla="*/ 2147483647 h 97"/>
                <a:gd name="T44" fmla="*/ 2147483647 w 126"/>
                <a:gd name="T45" fmla="*/ 2147483647 h 97"/>
                <a:gd name="T46" fmla="*/ 2147483647 w 126"/>
                <a:gd name="T47" fmla="*/ 2147483647 h 97"/>
                <a:gd name="T48" fmla="*/ 2147483647 w 126"/>
                <a:gd name="T49" fmla="*/ 2147483647 h 97"/>
                <a:gd name="T50" fmla="*/ 2147483647 w 126"/>
                <a:gd name="T51" fmla="*/ 2147483647 h 97"/>
                <a:gd name="T52" fmla="*/ 2147483647 w 126"/>
                <a:gd name="T53" fmla="*/ 2147483647 h 97"/>
                <a:gd name="T54" fmla="*/ 2147483647 w 126"/>
                <a:gd name="T55" fmla="*/ 2147483647 h 97"/>
                <a:gd name="T56" fmla="*/ 2147483647 w 126"/>
                <a:gd name="T57" fmla="*/ 2147483647 h 97"/>
                <a:gd name="T58" fmla="*/ 2147483647 w 126"/>
                <a:gd name="T59" fmla="*/ 2147483647 h 97"/>
                <a:gd name="T60" fmla="*/ 2147483647 w 126"/>
                <a:gd name="T61" fmla="*/ 2147483647 h 97"/>
                <a:gd name="T62" fmla="*/ 2147483647 w 126"/>
                <a:gd name="T63" fmla="*/ 2147483647 h 97"/>
                <a:gd name="T64" fmla="*/ 2147483647 w 126"/>
                <a:gd name="T65" fmla="*/ 2147483647 h 97"/>
                <a:gd name="T66" fmla="*/ 2147483647 w 126"/>
                <a:gd name="T67" fmla="*/ 2147483647 h 97"/>
                <a:gd name="T68" fmla="*/ 2147483647 w 126"/>
                <a:gd name="T69" fmla="*/ 2147483647 h 97"/>
                <a:gd name="T70" fmla="*/ 2147483647 w 126"/>
                <a:gd name="T71" fmla="*/ 2147483647 h 97"/>
                <a:gd name="T72" fmla="*/ 2147483647 w 126"/>
                <a:gd name="T73" fmla="*/ 2147483647 h 97"/>
                <a:gd name="T74" fmla="*/ 2147483647 w 126"/>
                <a:gd name="T75" fmla="*/ 2147483647 h 97"/>
                <a:gd name="T76" fmla="*/ 2147483647 w 126"/>
                <a:gd name="T77" fmla="*/ 2147483647 h 97"/>
                <a:gd name="T78" fmla="*/ 2147483647 w 126"/>
                <a:gd name="T79" fmla="*/ 2147483647 h 97"/>
                <a:gd name="T80" fmla="*/ 2147483647 w 126"/>
                <a:gd name="T81" fmla="*/ 2147483647 h 97"/>
                <a:gd name="T82" fmla="*/ 2147483647 w 126"/>
                <a:gd name="T83" fmla="*/ 2147483647 h 97"/>
                <a:gd name="T84" fmla="*/ 2147483647 w 126"/>
                <a:gd name="T85" fmla="*/ 2147483647 h 97"/>
                <a:gd name="T86" fmla="*/ 2147483647 w 126"/>
                <a:gd name="T87" fmla="*/ 2147483647 h 97"/>
                <a:gd name="T88" fmla="*/ 2147483647 w 126"/>
                <a:gd name="T89" fmla="*/ 2147483647 h 97"/>
                <a:gd name="T90" fmla="*/ 2147483647 w 126"/>
                <a:gd name="T91" fmla="*/ 2147483647 h 97"/>
                <a:gd name="T92" fmla="*/ 2147483647 w 126"/>
                <a:gd name="T93" fmla="*/ 2147483647 h 97"/>
                <a:gd name="T94" fmla="*/ 2147483647 w 126"/>
                <a:gd name="T95" fmla="*/ 2147483647 h 97"/>
                <a:gd name="T96" fmla="*/ 2147483647 w 126"/>
                <a:gd name="T97" fmla="*/ 2147483647 h 97"/>
                <a:gd name="T98" fmla="*/ 2147483647 w 126"/>
                <a:gd name="T99" fmla="*/ 2147483647 h 97"/>
                <a:gd name="T100" fmla="*/ 2147483647 w 126"/>
                <a:gd name="T101" fmla="*/ 2147483647 h 97"/>
                <a:gd name="T102" fmla="*/ 2147483647 w 126"/>
                <a:gd name="T103" fmla="*/ 2147483647 h 97"/>
                <a:gd name="T104" fmla="*/ 2147483647 w 126"/>
                <a:gd name="T105" fmla="*/ 2147483647 h 97"/>
                <a:gd name="T106" fmla="*/ 2147483647 w 126"/>
                <a:gd name="T107" fmla="*/ 2147483647 h 97"/>
                <a:gd name="T108" fmla="*/ 2147483647 w 126"/>
                <a:gd name="T109" fmla="*/ 2147483647 h 9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26"/>
                <a:gd name="T166" fmla="*/ 0 h 97"/>
                <a:gd name="T167" fmla="*/ 126 w 126"/>
                <a:gd name="T168" fmla="*/ 97 h 97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26" h="97">
                  <a:moveTo>
                    <a:pt x="126" y="53"/>
                  </a:moveTo>
                  <a:lnTo>
                    <a:pt x="126" y="53"/>
                  </a:lnTo>
                  <a:lnTo>
                    <a:pt x="126" y="45"/>
                  </a:lnTo>
                  <a:lnTo>
                    <a:pt x="124" y="38"/>
                  </a:lnTo>
                  <a:lnTo>
                    <a:pt x="121" y="31"/>
                  </a:lnTo>
                  <a:lnTo>
                    <a:pt x="117" y="24"/>
                  </a:lnTo>
                  <a:lnTo>
                    <a:pt x="109" y="17"/>
                  </a:lnTo>
                  <a:lnTo>
                    <a:pt x="105" y="15"/>
                  </a:lnTo>
                  <a:lnTo>
                    <a:pt x="99" y="12"/>
                  </a:lnTo>
                  <a:lnTo>
                    <a:pt x="99" y="34"/>
                  </a:lnTo>
                  <a:lnTo>
                    <a:pt x="103" y="35"/>
                  </a:lnTo>
                  <a:lnTo>
                    <a:pt x="106" y="36"/>
                  </a:lnTo>
                  <a:lnTo>
                    <a:pt x="111" y="39"/>
                  </a:lnTo>
                  <a:lnTo>
                    <a:pt x="114" y="45"/>
                  </a:lnTo>
                  <a:lnTo>
                    <a:pt x="114" y="50"/>
                  </a:lnTo>
                  <a:lnTo>
                    <a:pt x="113" y="55"/>
                  </a:lnTo>
                  <a:lnTo>
                    <a:pt x="110" y="59"/>
                  </a:lnTo>
                  <a:lnTo>
                    <a:pt x="107" y="62"/>
                  </a:lnTo>
                  <a:lnTo>
                    <a:pt x="103" y="63"/>
                  </a:lnTo>
                  <a:lnTo>
                    <a:pt x="99" y="63"/>
                  </a:lnTo>
                  <a:lnTo>
                    <a:pt x="99" y="76"/>
                  </a:lnTo>
                  <a:lnTo>
                    <a:pt x="109" y="74"/>
                  </a:lnTo>
                  <a:lnTo>
                    <a:pt x="113" y="72"/>
                  </a:lnTo>
                  <a:lnTo>
                    <a:pt x="117" y="70"/>
                  </a:lnTo>
                  <a:lnTo>
                    <a:pt x="121" y="68"/>
                  </a:lnTo>
                  <a:lnTo>
                    <a:pt x="122" y="63"/>
                  </a:lnTo>
                  <a:lnTo>
                    <a:pt x="125" y="58"/>
                  </a:lnTo>
                  <a:lnTo>
                    <a:pt x="126" y="53"/>
                  </a:lnTo>
                  <a:close/>
                  <a:moveTo>
                    <a:pt x="99" y="12"/>
                  </a:moveTo>
                  <a:lnTo>
                    <a:pt x="99" y="12"/>
                  </a:lnTo>
                  <a:lnTo>
                    <a:pt x="82" y="5"/>
                  </a:lnTo>
                  <a:lnTo>
                    <a:pt x="65" y="1"/>
                  </a:lnTo>
                  <a:lnTo>
                    <a:pt x="52" y="0"/>
                  </a:lnTo>
                  <a:lnTo>
                    <a:pt x="40" y="1"/>
                  </a:lnTo>
                  <a:lnTo>
                    <a:pt x="40" y="5"/>
                  </a:lnTo>
                  <a:lnTo>
                    <a:pt x="42" y="5"/>
                  </a:lnTo>
                  <a:lnTo>
                    <a:pt x="45" y="8"/>
                  </a:lnTo>
                  <a:lnTo>
                    <a:pt x="46" y="11"/>
                  </a:lnTo>
                  <a:lnTo>
                    <a:pt x="46" y="13"/>
                  </a:lnTo>
                  <a:lnTo>
                    <a:pt x="46" y="16"/>
                  </a:lnTo>
                  <a:lnTo>
                    <a:pt x="44" y="19"/>
                  </a:lnTo>
                  <a:lnTo>
                    <a:pt x="40" y="20"/>
                  </a:lnTo>
                  <a:lnTo>
                    <a:pt x="40" y="76"/>
                  </a:lnTo>
                  <a:lnTo>
                    <a:pt x="40" y="80"/>
                  </a:lnTo>
                  <a:lnTo>
                    <a:pt x="40" y="84"/>
                  </a:lnTo>
                  <a:lnTo>
                    <a:pt x="40" y="96"/>
                  </a:lnTo>
                  <a:lnTo>
                    <a:pt x="49" y="91"/>
                  </a:lnTo>
                  <a:lnTo>
                    <a:pt x="59" y="82"/>
                  </a:lnTo>
                  <a:lnTo>
                    <a:pt x="69" y="77"/>
                  </a:lnTo>
                  <a:lnTo>
                    <a:pt x="73" y="76"/>
                  </a:lnTo>
                  <a:lnTo>
                    <a:pt x="79" y="76"/>
                  </a:lnTo>
                  <a:lnTo>
                    <a:pt x="90" y="76"/>
                  </a:lnTo>
                  <a:lnTo>
                    <a:pt x="99" y="76"/>
                  </a:lnTo>
                  <a:lnTo>
                    <a:pt x="99" y="63"/>
                  </a:lnTo>
                  <a:lnTo>
                    <a:pt x="97" y="63"/>
                  </a:lnTo>
                  <a:lnTo>
                    <a:pt x="92" y="62"/>
                  </a:lnTo>
                  <a:lnTo>
                    <a:pt x="88" y="59"/>
                  </a:lnTo>
                  <a:lnTo>
                    <a:pt x="86" y="54"/>
                  </a:lnTo>
                  <a:lnTo>
                    <a:pt x="84" y="49"/>
                  </a:lnTo>
                  <a:lnTo>
                    <a:pt x="86" y="42"/>
                  </a:lnTo>
                  <a:lnTo>
                    <a:pt x="88" y="39"/>
                  </a:lnTo>
                  <a:lnTo>
                    <a:pt x="91" y="36"/>
                  </a:lnTo>
                  <a:lnTo>
                    <a:pt x="95" y="35"/>
                  </a:lnTo>
                  <a:lnTo>
                    <a:pt x="99" y="34"/>
                  </a:lnTo>
                  <a:lnTo>
                    <a:pt x="99" y="12"/>
                  </a:lnTo>
                  <a:close/>
                  <a:moveTo>
                    <a:pt x="40" y="1"/>
                  </a:moveTo>
                  <a:lnTo>
                    <a:pt x="40" y="1"/>
                  </a:lnTo>
                  <a:lnTo>
                    <a:pt x="33" y="3"/>
                  </a:lnTo>
                  <a:lnTo>
                    <a:pt x="33" y="11"/>
                  </a:lnTo>
                  <a:lnTo>
                    <a:pt x="33" y="9"/>
                  </a:lnTo>
                  <a:lnTo>
                    <a:pt x="36" y="7"/>
                  </a:lnTo>
                  <a:lnTo>
                    <a:pt x="40" y="5"/>
                  </a:lnTo>
                  <a:lnTo>
                    <a:pt x="40" y="1"/>
                  </a:lnTo>
                  <a:close/>
                  <a:moveTo>
                    <a:pt x="33" y="97"/>
                  </a:moveTo>
                  <a:lnTo>
                    <a:pt x="33" y="97"/>
                  </a:lnTo>
                  <a:lnTo>
                    <a:pt x="40" y="96"/>
                  </a:lnTo>
                  <a:lnTo>
                    <a:pt x="40" y="84"/>
                  </a:lnTo>
                  <a:lnTo>
                    <a:pt x="38" y="85"/>
                  </a:lnTo>
                  <a:lnTo>
                    <a:pt x="36" y="89"/>
                  </a:lnTo>
                  <a:lnTo>
                    <a:pt x="33" y="92"/>
                  </a:lnTo>
                  <a:lnTo>
                    <a:pt x="33" y="97"/>
                  </a:lnTo>
                  <a:close/>
                  <a:moveTo>
                    <a:pt x="40" y="20"/>
                  </a:moveTo>
                  <a:lnTo>
                    <a:pt x="40" y="76"/>
                  </a:lnTo>
                  <a:lnTo>
                    <a:pt x="37" y="72"/>
                  </a:lnTo>
                  <a:lnTo>
                    <a:pt x="33" y="69"/>
                  </a:lnTo>
                  <a:lnTo>
                    <a:pt x="33" y="32"/>
                  </a:lnTo>
                  <a:lnTo>
                    <a:pt x="33" y="30"/>
                  </a:lnTo>
                  <a:lnTo>
                    <a:pt x="33" y="26"/>
                  </a:lnTo>
                  <a:lnTo>
                    <a:pt x="33" y="15"/>
                  </a:lnTo>
                  <a:lnTo>
                    <a:pt x="34" y="17"/>
                  </a:lnTo>
                  <a:lnTo>
                    <a:pt x="36" y="19"/>
                  </a:lnTo>
                  <a:lnTo>
                    <a:pt x="40" y="20"/>
                  </a:lnTo>
                  <a:close/>
                  <a:moveTo>
                    <a:pt x="33" y="3"/>
                  </a:moveTo>
                  <a:lnTo>
                    <a:pt x="33" y="3"/>
                  </a:lnTo>
                  <a:lnTo>
                    <a:pt x="23" y="7"/>
                  </a:lnTo>
                  <a:lnTo>
                    <a:pt x="23" y="19"/>
                  </a:lnTo>
                  <a:lnTo>
                    <a:pt x="27" y="20"/>
                  </a:lnTo>
                  <a:lnTo>
                    <a:pt x="30" y="23"/>
                  </a:lnTo>
                  <a:lnTo>
                    <a:pt x="33" y="26"/>
                  </a:lnTo>
                  <a:lnTo>
                    <a:pt x="33" y="15"/>
                  </a:lnTo>
                  <a:lnTo>
                    <a:pt x="32" y="13"/>
                  </a:lnTo>
                  <a:lnTo>
                    <a:pt x="33" y="11"/>
                  </a:lnTo>
                  <a:lnTo>
                    <a:pt x="33" y="3"/>
                  </a:lnTo>
                  <a:close/>
                  <a:moveTo>
                    <a:pt x="23" y="97"/>
                  </a:moveTo>
                  <a:lnTo>
                    <a:pt x="23" y="97"/>
                  </a:lnTo>
                  <a:lnTo>
                    <a:pt x="27" y="97"/>
                  </a:lnTo>
                  <a:lnTo>
                    <a:pt x="33" y="97"/>
                  </a:lnTo>
                  <a:lnTo>
                    <a:pt x="33" y="92"/>
                  </a:lnTo>
                  <a:lnTo>
                    <a:pt x="27" y="92"/>
                  </a:lnTo>
                  <a:lnTo>
                    <a:pt x="23" y="91"/>
                  </a:lnTo>
                  <a:lnTo>
                    <a:pt x="23" y="97"/>
                  </a:lnTo>
                  <a:close/>
                  <a:moveTo>
                    <a:pt x="33" y="32"/>
                  </a:moveTo>
                  <a:lnTo>
                    <a:pt x="33" y="69"/>
                  </a:lnTo>
                  <a:lnTo>
                    <a:pt x="27" y="68"/>
                  </a:lnTo>
                  <a:lnTo>
                    <a:pt x="23" y="69"/>
                  </a:lnTo>
                  <a:lnTo>
                    <a:pt x="23" y="65"/>
                  </a:lnTo>
                  <a:lnTo>
                    <a:pt x="26" y="62"/>
                  </a:lnTo>
                  <a:lnTo>
                    <a:pt x="27" y="59"/>
                  </a:lnTo>
                  <a:lnTo>
                    <a:pt x="29" y="55"/>
                  </a:lnTo>
                  <a:lnTo>
                    <a:pt x="29" y="50"/>
                  </a:lnTo>
                  <a:lnTo>
                    <a:pt x="26" y="47"/>
                  </a:lnTo>
                  <a:lnTo>
                    <a:pt x="23" y="45"/>
                  </a:lnTo>
                  <a:lnTo>
                    <a:pt x="23" y="43"/>
                  </a:lnTo>
                  <a:lnTo>
                    <a:pt x="23" y="39"/>
                  </a:lnTo>
                  <a:lnTo>
                    <a:pt x="27" y="38"/>
                  </a:lnTo>
                  <a:lnTo>
                    <a:pt x="32" y="34"/>
                  </a:lnTo>
                  <a:lnTo>
                    <a:pt x="33" y="32"/>
                  </a:lnTo>
                  <a:close/>
                  <a:moveTo>
                    <a:pt x="23" y="7"/>
                  </a:moveTo>
                  <a:lnTo>
                    <a:pt x="23" y="7"/>
                  </a:lnTo>
                  <a:lnTo>
                    <a:pt x="17" y="11"/>
                  </a:lnTo>
                  <a:lnTo>
                    <a:pt x="13" y="16"/>
                  </a:lnTo>
                  <a:lnTo>
                    <a:pt x="8" y="21"/>
                  </a:lnTo>
                  <a:lnTo>
                    <a:pt x="6" y="27"/>
                  </a:lnTo>
                  <a:lnTo>
                    <a:pt x="2" y="40"/>
                  </a:lnTo>
                  <a:lnTo>
                    <a:pt x="0" y="54"/>
                  </a:lnTo>
                  <a:lnTo>
                    <a:pt x="2" y="66"/>
                  </a:lnTo>
                  <a:lnTo>
                    <a:pt x="4" y="78"/>
                  </a:lnTo>
                  <a:lnTo>
                    <a:pt x="8" y="88"/>
                  </a:lnTo>
                  <a:lnTo>
                    <a:pt x="13" y="91"/>
                  </a:lnTo>
                  <a:lnTo>
                    <a:pt x="15" y="93"/>
                  </a:lnTo>
                  <a:lnTo>
                    <a:pt x="23" y="97"/>
                  </a:lnTo>
                  <a:lnTo>
                    <a:pt x="23" y="91"/>
                  </a:lnTo>
                  <a:lnTo>
                    <a:pt x="22" y="91"/>
                  </a:lnTo>
                  <a:lnTo>
                    <a:pt x="18" y="88"/>
                  </a:lnTo>
                  <a:lnTo>
                    <a:pt x="17" y="84"/>
                  </a:lnTo>
                  <a:lnTo>
                    <a:pt x="15" y="80"/>
                  </a:lnTo>
                  <a:lnTo>
                    <a:pt x="17" y="74"/>
                  </a:lnTo>
                  <a:lnTo>
                    <a:pt x="19" y="72"/>
                  </a:lnTo>
                  <a:lnTo>
                    <a:pt x="23" y="69"/>
                  </a:lnTo>
                  <a:lnTo>
                    <a:pt x="23" y="65"/>
                  </a:lnTo>
                  <a:lnTo>
                    <a:pt x="18" y="66"/>
                  </a:lnTo>
                  <a:lnTo>
                    <a:pt x="13" y="65"/>
                  </a:lnTo>
                  <a:lnTo>
                    <a:pt x="10" y="62"/>
                  </a:lnTo>
                  <a:lnTo>
                    <a:pt x="7" y="58"/>
                  </a:lnTo>
                  <a:lnTo>
                    <a:pt x="7" y="54"/>
                  </a:lnTo>
                  <a:lnTo>
                    <a:pt x="8" y="49"/>
                  </a:lnTo>
                  <a:lnTo>
                    <a:pt x="11" y="46"/>
                  </a:lnTo>
                  <a:lnTo>
                    <a:pt x="14" y="43"/>
                  </a:lnTo>
                  <a:lnTo>
                    <a:pt x="18" y="43"/>
                  </a:lnTo>
                  <a:lnTo>
                    <a:pt x="23" y="43"/>
                  </a:lnTo>
                  <a:lnTo>
                    <a:pt x="23" y="39"/>
                  </a:lnTo>
                  <a:lnTo>
                    <a:pt x="18" y="38"/>
                  </a:lnTo>
                  <a:lnTo>
                    <a:pt x="15" y="35"/>
                  </a:lnTo>
                  <a:lnTo>
                    <a:pt x="14" y="32"/>
                  </a:lnTo>
                  <a:lnTo>
                    <a:pt x="13" y="28"/>
                  </a:lnTo>
                  <a:lnTo>
                    <a:pt x="14" y="24"/>
                  </a:lnTo>
                  <a:lnTo>
                    <a:pt x="18" y="20"/>
                  </a:lnTo>
                  <a:lnTo>
                    <a:pt x="23" y="19"/>
                  </a:lnTo>
                  <a:lnTo>
                    <a:pt x="23" y="7"/>
                  </a:lnTo>
                  <a:close/>
                </a:path>
              </a:pathLst>
            </a:custGeom>
            <a:solidFill>
              <a:schemeClr val="bg1">
                <a:alpha val="7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grpSp>
          <p:nvGrpSpPr>
            <p:cNvPr id="52" name="组合 199"/>
            <p:cNvGrpSpPr>
              <a:grpSpLocks/>
            </p:cNvGrpSpPr>
            <p:nvPr/>
          </p:nvGrpSpPr>
          <p:grpSpPr bwMode="auto">
            <a:xfrm>
              <a:off x="4993271" y="1871434"/>
              <a:ext cx="174810" cy="224275"/>
              <a:chOff x="0" y="0"/>
              <a:chExt cx="265113" cy="334963"/>
            </a:xfrm>
            <a:solidFill>
              <a:schemeClr val="bg1">
                <a:alpha val="70000"/>
              </a:schemeClr>
            </a:solidFill>
          </p:grpSpPr>
          <p:sp>
            <p:nvSpPr>
              <p:cNvPr id="60" name="Freeform 186"/>
              <p:cNvSpPr>
                <a:spLocks noChangeArrowheads="1"/>
              </p:cNvSpPr>
              <p:nvPr/>
            </p:nvSpPr>
            <p:spPr bwMode="auto">
              <a:xfrm>
                <a:off x="0" y="9525"/>
                <a:ext cx="252413" cy="325438"/>
              </a:xfrm>
              <a:custGeom>
                <a:avLst/>
                <a:gdLst>
                  <a:gd name="T0" fmla="*/ 159 w 159"/>
                  <a:gd name="T1" fmla="*/ 36 h 205"/>
                  <a:gd name="T2" fmla="*/ 151 w 159"/>
                  <a:gd name="T3" fmla="*/ 32 h 205"/>
                  <a:gd name="T4" fmla="*/ 56 w 159"/>
                  <a:gd name="T5" fmla="*/ 185 h 205"/>
                  <a:gd name="T6" fmla="*/ 56 w 159"/>
                  <a:gd name="T7" fmla="*/ 185 h 205"/>
                  <a:gd name="T8" fmla="*/ 53 w 159"/>
                  <a:gd name="T9" fmla="*/ 189 h 205"/>
                  <a:gd name="T10" fmla="*/ 50 w 159"/>
                  <a:gd name="T11" fmla="*/ 191 h 205"/>
                  <a:gd name="T12" fmla="*/ 46 w 159"/>
                  <a:gd name="T13" fmla="*/ 193 h 205"/>
                  <a:gd name="T14" fmla="*/ 41 w 159"/>
                  <a:gd name="T15" fmla="*/ 194 h 205"/>
                  <a:gd name="T16" fmla="*/ 37 w 159"/>
                  <a:gd name="T17" fmla="*/ 195 h 205"/>
                  <a:gd name="T18" fmla="*/ 31 w 159"/>
                  <a:gd name="T19" fmla="*/ 194 h 205"/>
                  <a:gd name="T20" fmla="*/ 27 w 159"/>
                  <a:gd name="T21" fmla="*/ 193 h 205"/>
                  <a:gd name="T22" fmla="*/ 22 w 159"/>
                  <a:gd name="T23" fmla="*/ 191 h 205"/>
                  <a:gd name="T24" fmla="*/ 22 w 159"/>
                  <a:gd name="T25" fmla="*/ 191 h 205"/>
                  <a:gd name="T26" fmla="*/ 18 w 159"/>
                  <a:gd name="T27" fmla="*/ 187 h 205"/>
                  <a:gd name="T28" fmla="*/ 15 w 159"/>
                  <a:gd name="T29" fmla="*/ 185 h 205"/>
                  <a:gd name="T30" fmla="*/ 12 w 159"/>
                  <a:gd name="T31" fmla="*/ 180 h 205"/>
                  <a:gd name="T32" fmla="*/ 10 w 159"/>
                  <a:gd name="T33" fmla="*/ 175 h 205"/>
                  <a:gd name="T34" fmla="*/ 10 w 159"/>
                  <a:gd name="T35" fmla="*/ 171 h 205"/>
                  <a:gd name="T36" fmla="*/ 10 w 159"/>
                  <a:gd name="T37" fmla="*/ 166 h 205"/>
                  <a:gd name="T38" fmla="*/ 11 w 159"/>
                  <a:gd name="T39" fmla="*/ 162 h 205"/>
                  <a:gd name="T40" fmla="*/ 12 w 159"/>
                  <a:gd name="T41" fmla="*/ 157 h 205"/>
                  <a:gd name="T42" fmla="*/ 107 w 159"/>
                  <a:gd name="T43" fmla="*/ 4 h 205"/>
                  <a:gd name="T44" fmla="*/ 100 w 159"/>
                  <a:gd name="T45" fmla="*/ 0 h 205"/>
                  <a:gd name="T46" fmla="*/ 4 w 159"/>
                  <a:gd name="T47" fmla="*/ 155 h 205"/>
                  <a:gd name="T48" fmla="*/ 4 w 159"/>
                  <a:gd name="T49" fmla="*/ 155 h 205"/>
                  <a:gd name="T50" fmla="*/ 2 w 159"/>
                  <a:gd name="T51" fmla="*/ 160 h 205"/>
                  <a:gd name="T52" fmla="*/ 0 w 159"/>
                  <a:gd name="T53" fmla="*/ 167 h 205"/>
                  <a:gd name="T54" fmla="*/ 0 w 159"/>
                  <a:gd name="T55" fmla="*/ 172 h 205"/>
                  <a:gd name="T56" fmla="*/ 2 w 159"/>
                  <a:gd name="T57" fmla="*/ 179 h 205"/>
                  <a:gd name="T58" fmla="*/ 3 w 159"/>
                  <a:gd name="T59" fmla="*/ 185 h 205"/>
                  <a:gd name="T60" fmla="*/ 7 w 159"/>
                  <a:gd name="T61" fmla="*/ 190 h 205"/>
                  <a:gd name="T62" fmla="*/ 11 w 159"/>
                  <a:gd name="T63" fmla="*/ 195 h 205"/>
                  <a:gd name="T64" fmla="*/ 16 w 159"/>
                  <a:gd name="T65" fmla="*/ 199 h 205"/>
                  <a:gd name="T66" fmla="*/ 16 w 159"/>
                  <a:gd name="T67" fmla="*/ 199 h 205"/>
                  <a:gd name="T68" fmla="*/ 23 w 159"/>
                  <a:gd name="T69" fmla="*/ 202 h 205"/>
                  <a:gd name="T70" fmla="*/ 30 w 159"/>
                  <a:gd name="T71" fmla="*/ 203 h 205"/>
                  <a:gd name="T72" fmla="*/ 35 w 159"/>
                  <a:gd name="T73" fmla="*/ 205 h 205"/>
                  <a:gd name="T74" fmla="*/ 42 w 159"/>
                  <a:gd name="T75" fmla="*/ 205 h 205"/>
                  <a:gd name="T76" fmla="*/ 48 w 159"/>
                  <a:gd name="T77" fmla="*/ 202 h 205"/>
                  <a:gd name="T78" fmla="*/ 53 w 159"/>
                  <a:gd name="T79" fmla="*/ 199 h 205"/>
                  <a:gd name="T80" fmla="*/ 58 w 159"/>
                  <a:gd name="T81" fmla="*/ 195 h 205"/>
                  <a:gd name="T82" fmla="*/ 62 w 159"/>
                  <a:gd name="T83" fmla="*/ 191 h 205"/>
                  <a:gd name="T84" fmla="*/ 159 w 159"/>
                  <a:gd name="T85" fmla="*/ 36 h 205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59"/>
                  <a:gd name="T130" fmla="*/ 0 h 205"/>
                  <a:gd name="T131" fmla="*/ 159 w 159"/>
                  <a:gd name="T132" fmla="*/ 205 h 205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59" h="205">
                    <a:moveTo>
                      <a:pt x="159" y="36"/>
                    </a:moveTo>
                    <a:lnTo>
                      <a:pt x="151" y="32"/>
                    </a:lnTo>
                    <a:lnTo>
                      <a:pt x="56" y="185"/>
                    </a:lnTo>
                    <a:lnTo>
                      <a:pt x="56" y="185"/>
                    </a:lnTo>
                    <a:lnTo>
                      <a:pt x="53" y="189"/>
                    </a:lnTo>
                    <a:lnTo>
                      <a:pt x="50" y="191"/>
                    </a:lnTo>
                    <a:lnTo>
                      <a:pt x="46" y="193"/>
                    </a:lnTo>
                    <a:lnTo>
                      <a:pt x="41" y="194"/>
                    </a:lnTo>
                    <a:lnTo>
                      <a:pt x="37" y="195"/>
                    </a:lnTo>
                    <a:lnTo>
                      <a:pt x="31" y="194"/>
                    </a:lnTo>
                    <a:lnTo>
                      <a:pt x="27" y="193"/>
                    </a:lnTo>
                    <a:lnTo>
                      <a:pt x="22" y="191"/>
                    </a:lnTo>
                    <a:lnTo>
                      <a:pt x="22" y="191"/>
                    </a:lnTo>
                    <a:lnTo>
                      <a:pt x="18" y="187"/>
                    </a:lnTo>
                    <a:lnTo>
                      <a:pt x="15" y="185"/>
                    </a:lnTo>
                    <a:lnTo>
                      <a:pt x="12" y="180"/>
                    </a:lnTo>
                    <a:lnTo>
                      <a:pt x="10" y="175"/>
                    </a:lnTo>
                    <a:lnTo>
                      <a:pt x="10" y="171"/>
                    </a:lnTo>
                    <a:lnTo>
                      <a:pt x="10" y="166"/>
                    </a:lnTo>
                    <a:lnTo>
                      <a:pt x="11" y="162"/>
                    </a:lnTo>
                    <a:lnTo>
                      <a:pt x="12" y="157"/>
                    </a:lnTo>
                    <a:lnTo>
                      <a:pt x="107" y="4"/>
                    </a:lnTo>
                    <a:lnTo>
                      <a:pt x="100" y="0"/>
                    </a:lnTo>
                    <a:lnTo>
                      <a:pt x="4" y="155"/>
                    </a:lnTo>
                    <a:lnTo>
                      <a:pt x="4" y="155"/>
                    </a:lnTo>
                    <a:lnTo>
                      <a:pt x="2" y="160"/>
                    </a:lnTo>
                    <a:lnTo>
                      <a:pt x="0" y="167"/>
                    </a:lnTo>
                    <a:lnTo>
                      <a:pt x="0" y="172"/>
                    </a:lnTo>
                    <a:lnTo>
                      <a:pt x="2" y="179"/>
                    </a:lnTo>
                    <a:lnTo>
                      <a:pt x="3" y="185"/>
                    </a:lnTo>
                    <a:lnTo>
                      <a:pt x="7" y="190"/>
                    </a:lnTo>
                    <a:lnTo>
                      <a:pt x="11" y="195"/>
                    </a:lnTo>
                    <a:lnTo>
                      <a:pt x="16" y="199"/>
                    </a:lnTo>
                    <a:lnTo>
                      <a:pt x="16" y="199"/>
                    </a:lnTo>
                    <a:lnTo>
                      <a:pt x="23" y="202"/>
                    </a:lnTo>
                    <a:lnTo>
                      <a:pt x="30" y="203"/>
                    </a:lnTo>
                    <a:lnTo>
                      <a:pt x="35" y="205"/>
                    </a:lnTo>
                    <a:lnTo>
                      <a:pt x="42" y="205"/>
                    </a:lnTo>
                    <a:lnTo>
                      <a:pt x="48" y="202"/>
                    </a:lnTo>
                    <a:lnTo>
                      <a:pt x="53" y="199"/>
                    </a:lnTo>
                    <a:lnTo>
                      <a:pt x="58" y="195"/>
                    </a:lnTo>
                    <a:lnTo>
                      <a:pt x="62" y="191"/>
                    </a:lnTo>
                    <a:lnTo>
                      <a:pt x="159" y="36"/>
                    </a:lnTo>
                    <a:close/>
                  </a:path>
                </a:pathLst>
              </a:cu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zh-CN">
                  <a:solidFill>
                    <a:srgbClr val="000000"/>
                  </a:solidFill>
                  <a:latin typeface="Impact" pitchFamily="34" charset="0"/>
                  <a:ea typeface="微软雅黑" pitchFamily="34" charset="-122"/>
                  <a:sym typeface="Impact" pitchFamily="34" charset="0"/>
                </a:endParaRPr>
              </a:p>
            </p:txBody>
          </p:sp>
          <p:sp>
            <p:nvSpPr>
              <p:cNvPr id="61" name="Freeform 187"/>
              <p:cNvSpPr>
                <a:spLocks noChangeArrowheads="1"/>
              </p:cNvSpPr>
              <p:nvPr/>
            </p:nvSpPr>
            <p:spPr bwMode="auto">
              <a:xfrm>
                <a:off x="142875" y="0"/>
                <a:ext cx="122238" cy="82550"/>
              </a:xfrm>
              <a:custGeom>
                <a:avLst/>
                <a:gdLst>
                  <a:gd name="T0" fmla="*/ 75 w 77"/>
                  <a:gd name="T1" fmla="*/ 50 h 52"/>
                  <a:gd name="T2" fmla="*/ 75 w 77"/>
                  <a:gd name="T3" fmla="*/ 50 h 52"/>
                  <a:gd name="T4" fmla="*/ 74 w 77"/>
                  <a:gd name="T5" fmla="*/ 51 h 52"/>
                  <a:gd name="T6" fmla="*/ 71 w 77"/>
                  <a:gd name="T7" fmla="*/ 52 h 52"/>
                  <a:gd name="T8" fmla="*/ 69 w 77"/>
                  <a:gd name="T9" fmla="*/ 52 h 52"/>
                  <a:gd name="T10" fmla="*/ 67 w 77"/>
                  <a:gd name="T11" fmla="*/ 51 h 52"/>
                  <a:gd name="T12" fmla="*/ 2 w 77"/>
                  <a:gd name="T13" fmla="*/ 12 h 52"/>
                  <a:gd name="T14" fmla="*/ 2 w 77"/>
                  <a:gd name="T15" fmla="*/ 12 h 52"/>
                  <a:gd name="T16" fmla="*/ 0 w 77"/>
                  <a:gd name="T17" fmla="*/ 9 h 52"/>
                  <a:gd name="T18" fmla="*/ 0 w 77"/>
                  <a:gd name="T19" fmla="*/ 8 h 52"/>
                  <a:gd name="T20" fmla="*/ 0 w 77"/>
                  <a:gd name="T21" fmla="*/ 5 h 52"/>
                  <a:gd name="T22" fmla="*/ 0 w 77"/>
                  <a:gd name="T23" fmla="*/ 2 h 52"/>
                  <a:gd name="T24" fmla="*/ 0 w 77"/>
                  <a:gd name="T25" fmla="*/ 2 h 52"/>
                  <a:gd name="T26" fmla="*/ 1 w 77"/>
                  <a:gd name="T27" fmla="*/ 1 h 52"/>
                  <a:gd name="T28" fmla="*/ 4 w 77"/>
                  <a:gd name="T29" fmla="*/ 0 h 52"/>
                  <a:gd name="T30" fmla="*/ 6 w 77"/>
                  <a:gd name="T31" fmla="*/ 0 h 52"/>
                  <a:gd name="T32" fmla="*/ 8 w 77"/>
                  <a:gd name="T33" fmla="*/ 1 h 52"/>
                  <a:gd name="T34" fmla="*/ 74 w 77"/>
                  <a:gd name="T35" fmla="*/ 42 h 52"/>
                  <a:gd name="T36" fmla="*/ 74 w 77"/>
                  <a:gd name="T37" fmla="*/ 42 h 52"/>
                  <a:gd name="T38" fmla="*/ 75 w 77"/>
                  <a:gd name="T39" fmla="*/ 43 h 52"/>
                  <a:gd name="T40" fmla="*/ 77 w 77"/>
                  <a:gd name="T41" fmla="*/ 46 h 52"/>
                  <a:gd name="T42" fmla="*/ 77 w 77"/>
                  <a:gd name="T43" fmla="*/ 47 h 52"/>
                  <a:gd name="T44" fmla="*/ 75 w 77"/>
                  <a:gd name="T45" fmla="*/ 50 h 52"/>
                  <a:gd name="T46" fmla="*/ 75 w 77"/>
                  <a:gd name="T47" fmla="*/ 50 h 52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"/>
                  <a:gd name="T73" fmla="*/ 0 h 52"/>
                  <a:gd name="T74" fmla="*/ 77 w 77"/>
                  <a:gd name="T75" fmla="*/ 52 h 52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" h="52">
                    <a:moveTo>
                      <a:pt x="75" y="50"/>
                    </a:moveTo>
                    <a:lnTo>
                      <a:pt x="75" y="50"/>
                    </a:lnTo>
                    <a:lnTo>
                      <a:pt x="74" y="51"/>
                    </a:lnTo>
                    <a:lnTo>
                      <a:pt x="71" y="52"/>
                    </a:lnTo>
                    <a:lnTo>
                      <a:pt x="69" y="52"/>
                    </a:lnTo>
                    <a:lnTo>
                      <a:pt x="67" y="51"/>
                    </a:lnTo>
                    <a:lnTo>
                      <a:pt x="2" y="12"/>
                    </a:lnTo>
                    <a:lnTo>
                      <a:pt x="2" y="12"/>
                    </a:lnTo>
                    <a:lnTo>
                      <a:pt x="0" y="9"/>
                    </a:lnTo>
                    <a:lnTo>
                      <a:pt x="0" y="8"/>
                    </a:lnTo>
                    <a:lnTo>
                      <a:pt x="0" y="5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1" y="1"/>
                    </a:lnTo>
                    <a:lnTo>
                      <a:pt x="4" y="0"/>
                    </a:lnTo>
                    <a:lnTo>
                      <a:pt x="6" y="0"/>
                    </a:lnTo>
                    <a:lnTo>
                      <a:pt x="8" y="1"/>
                    </a:lnTo>
                    <a:lnTo>
                      <a:pt x="74" y="42"/>
                    </a:lnTo>
                    <a:lnTo>
                      <a:pt x="74" y="42"/>
                    </a:lnTo>
                    <a:lnTo>
                      <a:pt x="75" y="43"/>
                    </a:lnTo>
                    <a:lnTo>
                      <a:pt x="77" y="46"/>
                    </a:lnTo>
                    <a:lnTo>
                      <a:pt x="77" y="47"/>
                    </a:lnTo>
                    <a:lnTo>
                      <a:pt x="75" y="50"/>
                    </a:lnTo>
                    <a:lnTo>
                      <a:pt x="75" y="50"/>
                    </a:lnTo>
                    <a:close/>
                  </a:path>
                </a:pathLst>
              </a:cu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zh-CN">
                  <a:solidFill>
                    <a:srgbClr val="000000"/>
                  </a:solidFill>
                  <a:latin typeface="Impact" pitchFamily="34" charset="0"/>
                  <a:ea typeface="微软雅黑" pitchFamily="34" charset="-122"/>
                  <a:sym typeface="Impact" pitchFamily="34" charset="0"/>
                </a:endParaRPr>
              </a:p>
            </p:txBody>
          </p:sp>
          <p:sp>
            <p:nvSpPr>
              <p:cNvPr id="62" name="Freeform 188"/>
              <p:cNvSpPr>
                <a:spLocks noChangeArrowheads="1"/>
              </p:cNvSpPr>
              <p:nvPr/>
            </p:nvSpPr>
            <p:spPr bwMode="auto">
              <a:xfrm>
                <a:off x="42863" y="68262"/>
                <a:ext cx="173038" cy="234950"/>
              </a:xfrm>
              <a:custGeom>
                <a:avLst/>
                <a:gdLst>
                  <a:gd name="T0" fmla="*/ 109 w 109"/>
                  <a:gd name="T1" fmla="*/ 5 h 148"/>
                  <a:gd name="T2" fmla="*/ 99 w 109"/>
                  <a:gd name="T3" fmla="*/ 0 h 148"/>
                  <a:gd name="T4" fmla="*/ 15 w 109"/>
                  <a:gd name="T5" fmla="*/ 137 h 148"/>
                  <a:gd name="T6" fmla="*/ 15 w 109"/>
                  <a:gd name="T7" fmla="*/ 137 h 148"/>
                  <a:gd name="T8" fmla="*/ 12 w 109"/>
                  <a:gd name="T9" fmla="*/ 139 h 148"/>
                  <a:gd name="T10" fmla="*/ 8 w 109"/>
                  <a:gd name="T11" fmla="*/ 142 h 148"/>
                  <a:gd name="T12" fmla="*/ 4 w 109"/>
                  <a:gd name="T13" fmla="*/ 143 h 148"/>
                  <a:gd name="T14" fmla="*/ 0 w 109"/>
                  <a:gd name="T15" fmla="*/ 143 h 148"/>
                  <a:gd name="T16" fmla="*/ 0 w 109"/>
                  <a:gd name="T17" fmla="*/ 143 h 148"/>
                  <a:gd name="T18" fmla="*/ 0 w 109"/>
                  <a:gd name="T19" fmla="*/ 145 h 148"/>
                  <a:gd name="T20" fmla="*/ 0 w 109"/>
                  <a:gd name="T21" fmla="*/ 145 h 148"/>
                  <a:gd name="T22" fmla="*/ 7 w 109"/>
                  <a:gd name="T23" fmla="*/ 148 h 148"/>
                  <a:gd name="T24" fmla="*/ 14 w 109"/>
                  <a:gd name="T25" fmla="*/ 148 h 148"/>
                  <a:gd name="T26" fmla="*/ 21 w 109"/>
                  <a:gd name="T27" fmla="*/ 145 h 148"/>
                  <a:gd name="T28" fmla="*/ 25 w 109"/>
                  <a:gd name="T29" fmla="*/ 141 h 148"/>
                  <a:gd name="T30" fmla="*/ 109 w 109"/>
                  <a:gd name="T31" fmla="*/ 5 h 148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09"/>
                  <a:gd name="T49" fmla="*/ 0 h 148"/>
                  <a:gd name="T50" fmla="*/ 109 w 109"/>
                  <a:gd name="T51" fmla="*/ 148 h 148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09" h="148">
                    <a:moveTo>
                      <a:pt x="109" y="5"/>
                    </a:moveTo>
                    <a:lnTo>
                      <a:pt x="99" y="0"/>
                    </a:lnTo>
                    <a:lnTo>
                      <a:pt x="15" y="137"/>
                    </a:lnTo>
                    <a:lnTo>
                      <a:pt x="15" y="137"/>
                    </a:lnTo>
                    <a:lnTo>
                      <a:pt x="12" y="139"/>
                    </a:lnTo>
                    <a:lnTo>
                      <a:pt x="8" y="142"/>
                    </a:lnTo>
                    <a:lnTo>
                      <a:pt x="4" y="143"/>
                    </a:lnTo>
                    <a:lnTo>
                      <a:pt x="0" y="143"/>
                    </a:lnTo>
                    <a:lnTo>
                      <a:pt x="0" y="143"/>
                    </a:lnTo>
                    <a:lnTo>
                      <a:pt x="0" y="145"/>
                    </a:lnTo>
                    <a:lnTo>
                      <a:pt x="0" y="145"/>
                    </a:lnTo>
                    <a:lnTo>
                      <a:pt x="7" y="148"/>
                    </a:lnTo>
                    <a:lnTo>
                      <a:pt x="14" y="148"/>
                    </a:lnTo>
                    <a:lnTo>
                      <a:pt x="21" y="145"/>
                    </a:lnTo>
                    <a:lnTo>
                      <a:pt x="25" y="141"/>
                    </a:lnTo>
                    <a:lnTo>
                      <a:pt x="109" y="5"/>
                    </a:lnTo>
                    <a:close/>
                  </a:path>
                </a:pathLst>
              </a:cu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zh-CN">
                  <a:solidFill>
                    <a:srgbClr val="000000"/>
                  </a:solidFill>
                  <a:latin typeface="Impact" pitchFamily="34" charset="0"/>
                  <a:ea typeface="微软雅黑" pitchFamily="34" charset="-122"/>
                  <a:sym typeface="Impact" pitchFamily="34" charset="0"/>
                </a:endParaRPr>
              </a:p>
            </p:txBody>
          </p:sp>
        </p:grpSp>
        <p:sp>
          <p:nvSpPr>
            <p:cNvPr id="53" name="Freeform 189"/>
            <p:cNvSpPr>
              <a:spLocks noEditPoints="1" noChangeArrowheads="1"/>
            </p:cNvSpPr>
            <p:nvPr/>
          </p:nvSpPr>
          <p:spPr bwMode="auto">
            <a:xfrm>
              <a:off x="4142116" y="2953485"/>
              <a:ext cx="143594" cy="156249"/>
            </a:xfrm>
            <a:custGeom>
              <a:avLst/>
              <a:gdLst>
                <a:gd name="T0" fmla="*/ 2147483647 w 137"/>
                <a:gd name="T1" fmla="*/ 2147483647 h 147"/>
                <a:gd name="T2" fmla="*/ 2147483647 w 137"/>
                <a:gd name="T3" fmla="*/ 2147483647 h 147"/>
                <a:gd name="T4" fmla="*/ 2147483647 w 137"/>
                <a:gd name="T5" fmla="*/ 2147483647 h 147"/>
                <a:gd name="T6" fmla="*/ 2147483647 w 137"/>
                <a:gd name="T7" fmla="*/ 2147483647 h 147"/>
                <a:gd name="T8" fmla="*/ 2147483647 w 137"/>
                <a:gd name="T9" fmla="*/ 2147483647 h 147"/>
                <a:gd name="T10" fmla="*/ 2147483647 w 137"/>
                <a:gd name="T11" fmla="*/ 2147483647 h 147"/>
                <a:gd name="T12" fmla="*/ 2147483647 w 137"/>
                <a:gd name="T13" fmla="*/ 2147483647 h 147"/>
                <a:gd name="T14" fmla="*/ 2147483647 w 137"/>
                <a:gd name="T15" fmla="*/ 2147483647 h 147"/>
                <a:gd name="T16" fmla="*/ 2147483647 w 137"/>
                <a:gd name="T17" fmla="*/ 2147483647 h 147"/>
                <a:gd name="T18" fmla="*/ 2147483647 w 137"/>
                <a:gd name="T19" fmla="*/ 2147483647 h 147"/>
                <a:gd name="T20" fmla="*/ 2147483647 w 137"/>
                <a:gd name="T21" fmla="*/ 2147483647 h 147"/>
                <a:gd name="T22" fmla="*/ 2147483647 w 137"/>
                <a:gd name="T23" fmla="*/ 2147483647 h 147"/>
                <a:gd name="T24" fmla="*/ 2147483647 w 137"/>
                <a:gd name="T25" fmla="*/ 2147483647 h 147"/>
                <a:gd name="T26" fmla="*/ 2147483647 w 137"/>
                <a:gd name="T27" fmla="*/ 2147483647 h 147"/>
                <a:gd name="T28" fmla="*/ 2147483647 w 137"/>
                <a:gd name="T29" fmla="*/ 2147483647 h 147"/>
                <a:gd name="T30" fmla="*/ 2147483647 w 137"/>
                <a:gd name="T31" fmla="*/ 2147483647 h 147"/>
                <a:gd name="T32" fmla="*/ 2147483647 w 137"/>
                <a:gd name="T33" fmla="*/ 2147483647 h 147"/>
                <a:gd name="T34" fmla="*/ 2147483647 w 137"/>
                <a:gd name="T35" fmla="*/ 2147483647 h 147"/>
                <a:gd name="T36" fmla="*/ 2147483647 w 137"/>
                <a:gd name="T37" fmla="*/ 2147483647 h 147"/>
                <a:gd name="T38" fmla="*/ 2147483647 w 137"/>
                <a:gd name="T39" fmla="*/ 2147483647 h 147"/>
                <a:gd name="T40" fmla="*/ 2147483647 w 137"/>
                <a:gd name="T41" fmla="*/ 2147483647 h 147"/>
                <a:gd name="T42" fmla="*/ 2147483647 w 137"/>
                <a:gd name="T43" fmla="*/ 2147483647 h 147"/>
                <a:gd name="T44" fmla="*/ 2147483647 w 137"/>
                <a:gd name="T45" fmla="*/ 2147483647 h 147"/>
                <a:gd name="T46" fmla="*/ 2147483647 w 137"/>
                <a:gd name="T47" fmla="*/ 2147483647 h 147"/>
                <a:gd name="T48" fmla="*/ 2147483647 w 137"/>
                <a:gd name="T49" fmla="*/ 2147483647 h 147"/>
                <a:gd name="T50" fmla="*/ 2147483647 w 137"/>
                <a:gd name="T51" fmla="*/ 2147483647 h 147"/>
                <a:gd name="T52" fmla="*/ 2147483647 w 137"/>
                <a:gd name="T53" fmla="*/ 2147483647 h 147"/>
                <a:gd name="T54" fmla="*/ 2147483647 w 137"/>
                <a:gd name="T55" fmla="*/ 2147483647 h 147"/>
                <a:gd name="T56" fmla="*/ 2147483647 w 137"/>
                <a:gd name="T57" fmla="*/ 2147483647 h 147"/>
                <a:gd name="T58" fmla="*/ 2147483647 w 137"/>
                <a:gd name="T59" fmla="*/ 2147483647 h 147"/>
                <a:gd name="T60" fmla="*/ 2147483647 w 137"/>
                <a:gd name="T61" fmla="*/ 2147483647 h 147"/>
                <a:gd name="T62" fmla="*/ 2147483647 w 137"/>
                <a:gd name="T63" fmla="*/ 2147483647 h 147"/>
                <a:gd name="T64" fmla="*/ 2147483647 w 137"/>
                <a:gd name="T65" fmla="*/ 2147483647 h 147"/>
                <a:gd name="T66" fmla="*/ 2147483647 w 137"/>
                <a:gd name="T67" fmla="*/ 2147483647 h 147"/>
                <a:gd name="T68" fmla="*/ 2147483647 w 137"/>
                <a:gd name="T69" fmla="*/ 2147483647 h 147"/>
                <a:gd name="T70" fmla="*/ 2147483647 w 137"/>
                <a:gd name="T71" fmla="*/ 2147483647 h 147"/>
                <a:gd name="T72" fmla="*/ 2147483647 w 137"/>
                <a:gd name="T73" fmla="*/ 2147483647 h 147"/>
                <a:gd name="T74" fmla="*/ 2147483647 w 137"/>
                <a:gd name="T75" fmla="*/ 2147483647 h 147"/>
                <a:gd name="T76" fmla="*/ 2147483647 w 137"/>
                <a:gd name="T77" fmla="*/ 2147483647 h 147"/>
                <a:gd name="T78" fmla="*/ 2147483647 w 137"/>
                <a:gd name="T79" fmla="*/ 2147483647 h 147"/>
                <a:gd name="T80" fmla="*/ 2147483647 w 137"/>
                <a:gd name="T81" fmla="*/ 2147483647 h 147"/>
                <a:gd name="T82" fmla="*/ 2147483647 w 137"/>
                <a:gd name="T83" fmla="*/ 2147483647 h 147"/>
                <a:gd name="T84" fmla="*/ 2147483647 w 137"/>
                <a:gd name="T85" fmla="*/ 2147483647 h 147"/>
                <a:gd name="T86" fmla="*/ 2147483647 w 137"/>
                <a:gd name="T87" fmla="*/ 0 h 147"/>
                <a:gd name="T88" fmla="*/ 2147483647 w 137"/>
                <a:gd name="T89" fmla="*/ 2147483647 h 147"/>
                <a:gd name="T90" fmla="*/ 2147483647 w 137"/>
                <a:gd name="T91" fmla="*/ 2147483647 h 147"/>
                <a:gd name="T92" fmla="*/ 2147483647 w 137"/>
                <a:gd name="T93" fmla="*/ 2147483647 h 147"/>
                <a:gd name="T94" fmla="*/ 2147483647 w 137"/>
                <a:gd name="T95" fmla="*/ 2147483647 h 147"/>
                <a:gd name="T96" fmla="*/ 2147483647 w 137"/>
                <a:gd name="T97" fmla="*/ 2147483647 h 147"/>
                <a:gd name="T98" fmla="*/ 2147483647 w 137"/>
                <a:gd name="T99" fmla="*/ 2147483647 h 147"/>
                <a:gd name="T100" fmla="*/ 2147483647 w 137"/>
                <a:gd name="T101" fmla="*/ 2147483647 h 147"/>
                <a:gd name="T102" fmla="*/ 2147483647 w 137"/>
                <a:gd name="T103" fmla="*/ 2147483647 h 147"/>
                <a:gd name="T104" fmla="*/ 2147483647 w 137"/>
                <a:gd name="T105" fmla="*/ 2147483647 h 147"/>
                <a:gd name="T106" fmla="*/ 2147483647 w 137"/>
                <a:gd name="T107" fmla="*/ 2147483647 h 147"/>
                <a:gd name="T108" fmla="*/ 2147483647 w 137"/>
                <a:gd name="T109" fmla="*/ 2147483647 h 147"/>
                <a:gd name="T110" fmla="*/ 2147483647 w 137"/>
                <a:gd name="T111" fmla="*/ 2147483647 h 147"/>
                <a:gd name="T112" fmla="*/ 2147483647 w 137"/>
                <a:gd name="T113" fmla="*/ 2147483647 h 147"/>
                <a:gd name="T114" fmla="*/ 2147483647 w 137"/>
                <a:gd name="T115" fmla="*/ 2147483647 h 147"/>
                <a:gd name="T116" fmla="*/ 2147483647 w 137"/>
                <a:gd name="T117" fmla="*/ 2147483647 h 147"/>
                <a:gd name="T118" fmla="*/ 2147483647 w 137"/>
                <a:gd name="T119" fmla="*/ 2147483647 h 147"/>
                <a:gd name="T120" fmla="*/ 0 w 137"/>
                <a:gd name="T121" fmla="*/ 2147483647 h 147"/>
                <a:gd name="T122" fmla="*/ 2147483647 w 137"/>
                <a:gd name="T123" fmla="*/ 2147483647 h 147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37"/>
                <a:gd name="T187" fmla="*/ 0 h 147"/>
                <a:gd name="T188" fmla="*/ 137 w 137"/>
                <a:gd name="T189" fmla="*/ 147 h 147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37" h="147">
                  <a:moveTo>
                    <a:pt x="103" y="51"/>
                  </a:moveTo>
                  <a:lnTo>
                    <a:pt x="103" y="51"/>
                  </a:lnTo>
                  <a:lnTo>
                    <a:pt x="106" y="59"/>
                  </a:lnTo>
                  <a:lnTo>
                    <a:pt x="107" y="68"/>
                  </a:lnTo>
                  <a:lnTo>
                    <a:pt x="106" y="77"/>
                  </a:lnTo>
                  <a:lnTo>
                    <a:pt x="103" y="84"/>
                  </a:lnTo>
                  <a:lnTo>
                    <a:pt x="103" y="51"/>
                  </a:lnTo>
                  <a:close/>
                  <a:moveTo>
                    <a:pt x="103" y="107"/>
                  </a:moveTo>
                  <a:lnTo>
                    <a:pt x="103" y="99"/>
                  </a:lnTo>
                  <a:lnTo>
                    <a:pt x="106" y="99"/>
                  </a:lnTo>
                  <a:lnTo>
                    <a:pt x="117" y="111"/>
                  </a:lnTo>
                  <a:lnTo>
                    <a:pt x="118" y="114"/>
                  </a:lnTo>
                  <a:lnTo>
                    <a:pt x="117" y="116"/>
                  </a:lnTo>
                  <a:lnTo>
                    <a:pt x="115" y="118"/>
                  </a:lnTo>
                  <a:lnTo>
                    <a:pt x="113" y="116"/>
                  </a:lnTo>
                  <a:lnTo>
                    <a:pt x="103" y="107"/>
                  </a:lnTo>
                  <a:close/>
                  <a:moveTo>
                    <a:pt x="103" y="38"/>
                  </a:moveTo>
                  <a:lnTo>
                    <a:pt x="103" y="28"/>
                  </a:lnTo>
                  <a:lnTo>
                    <a:pt x="113" y="20"/>
                  </a:lnTo>
                  <a:lnTo>
                    <a:pt x="115" y="19"/>
                  </a:lnTo>
                  <a:lnTo>
                    <a:pt x="117" y="20"/>
                  </a:lnTo>
                  <a:lnTo>
                    <a:pt x="118" y="23"/>
                  </a:lnTo>
                  <a:lnTo>
                    <a:pt x="117" y="24"/>
                  </a:lnTo>
                  <a:lnTo>
                    <a:pt x="106" y="36"/>
                  </a:lnTo>
                  <a:lnTo>
                    <a:pt x="103" y="38"/>
                  </a:lnTo>
                  <a:close/>
                  <a:moveTo>
                    <a:pt x="114" y="68"/>
                  </a:moveTo>
                  <a:lnTo>
                    <a:pt x="114" y="68"/>
                  </a:lnTo>
                  <a:lnTo>
                    <a:pt x="114" y="65"/>
                  </a:lnTo>
                  <a:lnTo>
                    <a:pt x="117" y="65"/>
                  </a:lnTo>
                  <a:lnTo>
                    <a:pt x="134" y="65"/>
                  </a:lnTo>
                  <a:lnTo>
                    <a:pt x="136" y="65"/>
                  </a:lnTo>
                  <a:lnTo>
                    <a:pt x="137" y="68"/>
                  </a:lnTo>
                  <a:lnTo>
                    <a:pt x="136" y="70"/>
                  </a:lnTo>
                  <a:lnTo>
                    <a:pt x="134" y="72"/>
                  </a:lnTo>
                  <a:lnTo>
                    <a:pt x="117" y="72"/>
                  </a:lnTo>
                  <a:lnTo>
                    <a:pt x="114" y="70"/>
                  </a:lnTo>
                  <a:lnTo>
                    <a:pt x="114" y="68"/>
                  </a:lnTo>
                  <a:close/>
                  <a:moveTo>
                    <a:pt x="69" y="30"/>
                  </a:moveTo>
                  <a:lnTo>
                    <a:pt x="69" y="30"/>
                  </a:lnTo>
                  <a:lnTo>
                    <a:pt x="80" y="32"/>
                  </a:lnTo>
                  <a:lnTo>
                    <a:pt x="90" y="36"/>
                  </a:lnTo>
                  <a:lnTo>
                    <a:pt x="98" y="43"/>
                  </a:lnTo>
                  <a:lnTo>
                    <a:pt x="103" y="51"/>
                  </a:lnTo>
                  <a:lnTo>
                    <a:pt x="103" y="84"/>
                  </a:lnTo>
                  <a:lnTo>
                    <a:pt x="98" y="93"/>
                  </a:lnTo>
                  <a:lnTo>
                    <a:pt x="90" y="100"/>
                  </a:lnTo>
                  <a:lnTo>
                    <a:pt x="90" y="130"/>
                  </a:lnTo>
                  <a:lnTo>
                    <a:pt x="88" y="137"/>
                  </a:lnTo>
                  <a:lnTo>
                    <a:pt x="84" y="142"/>
                  </a:lnTo>
                  <a:lnTo>
                    <a:pt x="79" y="146"/>
                  </a:lnTo>
                  <a:lnTo>
                    <a:pt x="71" y="147"/>
                  </a:lnTo>
                  <a:lnTo>
                    <a:pt x="69" y="147"/>
                  </a:lnTo>
                  <a:lnTo>
                    <a:pt x="69" y="114"/>
                  </a:lnTo>
                  <a:lnTo>
                    <a:pt x="82" y="114"/>
                  </a:lnTo>
                  <a:lnTo>
                    <a:pt x="82" y="97"/>
                  </a:lnTo>
                  <a:lnTo>
                    <a:pt x="83" y="96"/>
                  </a:lnTo>
                  <a:lnTo>
                    <a:pt x="84" y="95"/>
                  </a:lnTo>
                  <a:lnTo>
                    <a:pt x="91" y="89"/>
                  </a:lnTo>
                  <a:lnTo>
                    <a:pt x="95" y="84"/>
                  </a:lnTo>
                  <a:lnTo>
                    <a:pt x="98" y="76"/>
                  </a:lnTo>
                  <a:lnTo>
                    <a:pt x="99" y="68"/>
                  </a:lnTo>
                  <a:lnTo>
                    <a:pt x="99" y="62"/>
                  </a:lnTo>
                  <a:lnTo>
                    <a:pt x="96" y="57"/>
                  </a:lnTo>
                  <a:lnTo>
                    <a:pt x="94" y="51"/>
                  </a:lnTo>
                  <a:lnTo>
                    <a:pt x="91" y="47"/>
                  </a:lnTo>
                  <a:lnTo>
                    <a:pt x="86" y="43"/>
                  </a:lnTo>
                  <a:lnTo>
                    <a:pt x="82" y="40"/>
                  </a:lnTo>
                  <a:lnTo>
                    <a:pt x="75" y="39"/>
                  </a:lnTo>
                  <a:lnTo>
                    <a:pt x="69" y="38"/>
                  </a:lnTo>
                  <a:lnTo>
                    <a:pt x="69" y="30"/>
                  </a:lnTo>
                  <a:close/>
                  <a:moveTo>
                    <a:pt x="103" y="28"/>
                  </a:moveTo>
                  <a:lnTo>
                    <a:pt x="100" y="31"/>
                  </a:lnTo>
                  <a:lnTo>
                    <a:pt x="99" y="34"/>
                  </a:lnTo>
                  <a:lnTo>
                    <a:pt x="100" y="36"/>
                  </a:lnTo>
                  <a:lnTo>
                    <a:pt x="103" y="38"/>
                  </a:lnTo>
                  <a:lnTo>
                    <a:pt x="103" y="28"/>
                  </a:lnTo>
                  <a:close/>
                  <a:moveTo>
                    <a:pt x="103" y="99"/>
                  </a:moveTo>
                  <a:lnTo>
                    <a:pt x="103" y="99"/>
                  </a:lnTo>
                  <a:lnTo>
                    <a:pt x="100" y="99"/>
                  </a:lnTo>
                  <a:lnTo>
                    <a:pt x="99" y="101"/>
                  </a:lnTo>
                  <a:lnTo>
                    <a:pt x="100" y="104"/>
                  </a:lnTo>
                  <a:lnTo>
                    <a:pt x="103" y="107"/>
                  </a:lnTo>
                  <a:lnTo>
                    <a:pt x="103" y="99"/>
                  </a:lnTo>
                  <a:close/>
                  <a:moveTo>
                    <a:pt x="69" y="24"/>
                  </a:moveTo>
                  <a:lnTo>
                    <a:pt x="69" y="0"/>
                  </a:lnTo>
                  <a:lnTo>
                    <a:pt x="72" y="1"/>
                  </a:lnTo>
                  <a:lnTo>
                    <a:pt x="72" y="4"/>
                  </a:lnTo>
                  <a:lnTo>
                    <a:pt x="72" y="20"/>
                  </a:lnTo>
                  <a:lnTo>
                    <a:pt x="72" y="23"/>
                  </a:lnTo>
                  <a:lnTo>
                    <a:pt x="69" y="24"/>
                  </a:lnTo>
                  <a:close/>
                  <a:moveTo>
                    <a:pt x="69" y="147"/>
                  </a:moveTo>
                  <a:lnTo>
                    <a:pt x="67" y="147"/>
                  </a:lnTo>
                  <a:lnTo>
                    <a:pt x="60" y="146"/>
                  </a:lnTo>
                  <a:lnTo>
                    <a:pt x="53" y="142"/>
                  </a:lnTo>
                  <a:lnTo>
                    <a:pt x="49" y="137"/>
                  </a:lnTo>
                  <a:lnTo>
                    <a:pt x="48" y="130"/>
                  </a:lnTo>
                  <a:lnTo>
                    <a:pt x="48" y="99"/>
                  </a:lnTo>
                  <a:lnTo>
                    <a:pt x="41" y="92"/>
                  </a:lnTo>
                  <a:lnTo>
                    <a:pt x="35" y="84"/>
                  </a:lnTo>
                  <a:lnTo>
                    <a:pt x="35" y="51"/>
                  </a:lnTo>
                  <a:lnTo>
                    <a:pt x="41" y="43"/>
                  </a:lnTo>
                  <a:lnTo>
                    <a:pt x="49" y="36"/>
                  </a:lnTo>
                  <a:lnTo>
                    <a:pt x="59" y="32"/>
                  </a:lnTo>
                  <a:lnTo>
                    <a:pt x="64" y="31"/>
                  </a:lnTo>
                  <a:lnTo>
                    <a:pt x="69" y="30"/>
                  </a:lnTo>
                  <a:lnTo>
                    <a:pt x="69" y="38"/>
                  </a:lnTo>
                  <a:lnTo>
                    <a:pt x="64" y="39"/>
                  </a:lnTo>
                  <a:lnTo>
                    <a:pt x="57" y="40"/>
                  </a:lnTo>
                  <a:lnTo>
                    <a:pt x="53" y="43"/>
                  </a:lnTo>
                  <a:lnTo>
                    <a:pt x="48" y="47"/>
                  </a:lnTo>
                  <a:lnTo>
                    <a:pt x="45" y="51"/>
                  </a:lnTo>
                  <a:lnTo>
                    <a:pt x="42" y="57"/>
                  </a:lnTo>
                  <a:lnTo>
                    <a:pt x="40" y="62"/>
                  </a:lnTo>
                  <a:lnTo>
                    <a:pt x="40" y="68"/>
                  </a:lnTo>
                  <a:lnTo>
                    <a:pt x="41" y="76"/>
                  </a:lnTo>
                  <a:lnTo>
                    <a:pt x="44" y="82"/>
                  </a:lnTo>
                  <a:lnTo>
                    <a:pt x="48" y="89"/>
                  </a:lnTo>
                  <a:lnTo>
                    <a:pt x="54" y="93"/>
                  </a:lnTo>
                  <a:lnTo>
                    <a:pt x="56" y="95"/>
                  </a:lnTo>
                  <a:lnTo>
                    <a:pt x="56" y="97"/>
                  </a:lnTo>
                  <a:lnTo>
                    <a:pt x="56" y="114"/>
                  </a:lnTo>
                  <a:lnTo>
                    <a:pt x="69" y="114"/>
                  </a:lnTo>
                  <a:lnTo>
                    <a:pt x="69" y="147"/>
                  </a:lnTo>
                  <a:close/>
                  <a:moveTo>
                    <a:pt x="69" y="0"/>
                  </a:moveTo>
                  <a:lnTo>
                    <a:pt x="69" y="24"/>
                  </a:lnTo>
                  <a:lnTo>
                    <a:pt x="67" y="23"/>
                  </a:lnTo>
                  <a:lnTo>
                    <a:pt x="65" y="20"/>
                  </a:lnTo>
                  <a:lnTo>
                    <a:pt x="65" y="4"/>
                  </a:lnTo>
                  <a:lnTo>
                    <a:pt x="67" y="1"/>
                  </a:lnTo>
                  <a:lnTo>
                    <a:pt x="69" y="0"/>
                  </a:lnTo>
                  <a:close/>
                  <a:moveTo>
                    <a:pt x="35" y="107"/>
                  </a:moveTo>
                  <a:lnTo>
                    <a:pt x="38" y="104"/>
                  </a:lnTo>
                  <a:lnTo>
                    <a:pt x="38" y="101"/>
                  </a:lnTo>
                  <a:lnTo>
                    <a:pt x="38" y="99"/>
                  </a:lnTo>
                  <a:lnTo>
                    <a:pt x="35" y="99"/>
                  </a:lnTo>
                  <a:lnTo>
                    <a:pt x="35" y="107"/>
                  </a:lnTo>
                  <a:close/>
                  <a:moveTo>
                    <a:pt x="35" y="38"/>
                  </a:moveTo>
                  <a:lnTo>
                    <a:pt x="35" y="38"/>
                  </a:lnTo>
                  <a:lnTo>
                    <a:pt x="38" y="36"/>
                  </a:lnTo>
                  <a:lnTo>
                    <a:pt x="38" y="34"/>
                  </a:lnTo>
                  <a:lnTo>
                    <a:pt x="38" y="31"/>
                  </a:lnTo>
                  <a:lnTo>
                    <a:pt x="35" y="30"/>
                  </a:lnTo>
                  <a:lnTo>
                    <a:pt x="35" y="38"/>
                  </a:lnTo>
                  <a:close/>
                  <a:moveTo>
                    <a:pt x="35" y="84"/>
                  </a:moveTo>
                  <a:lnTo>
                    <a:pt x="35" y="84"/>
                  </a:lnTo>
                  <a:lnTo>
                    <a:pt x="33" y="76"/>
                  </a:lnTo>
                  <a:lnTo>
                    <a:pt x="31" y="68"/>
                  </a:lnTo>
                  <a:lnTo>
                    <a:pt x="33" y="59"/>
                  </a:lnTo>
                  <a:lnTo>
                    <a:pt x="35" y="51"/>
                  </a:lnTo>
                  <a:lnTo>
                    <a:pt x="35" y="84"/>
                  </a:lnTo>
                  <a:close/>
                  <a:moveTo>
                    <a:pt x="35" y="30"/>
                  </a:moveTo>
                  <a:lnTo>
                    <a:pt x="35" y="38"/>
                  </a:lnTo>
                  <a:lnTo>
                    <a:pt x="33" y="36"/>
                  </a:lnTo>
                  <a:lnTo>
                    <a:pt x="21" y="24"/>
                  </a:lnTo>
                  <a:lnTo>
                    <a:pt x="19" y="23"/>
                  </a:lnTo>
                  <a:lnTo>
                    <a:pt x="21" y="20"/>
                  </a:lnTo>
                  <a:lnTo>
                    <a:pt x="23" y="19"/>
                  </a:lnTo>
                  <a:lnTo>
                    <a:pt x="26" y="20"/>
                  </a:lnTo>
                  <a:lnTo>
                    <a:pt x="35" y="30"/>
                  </a:lnTo>
                  <a:close/>
                  <a:moveTo>
                    <a:pt x="35" y="99"/>
                  </a:moveTo>
                  <a:lnTo>
                    <a:pt x="35" y="107"/>
                  </a:lnTo>
                  <a:lnTo>
                    <a:pt x="26" y="116"/>
                  </a:lnTo>
                  <a:lnTo>
                    <a:pt x="23" y="118"/>
                  </a:lnTo>
                  <a:lnTo>
                    <a:pt x="21" y="116"/>
                  </a:lnTo>
                  <a:lnTo>
                    <a:pt x="19" y="114"/>
                  </a:lnTo>
                  <a:lnTo>
                    <a:pt x="21" y="111"/>
                  </a:lnTo>
                  <a:lnTo>
                    <a:pt x="33" y="99"/>
                  </a:lnTo>
                  <a:lnTo>
                    <a:pt x="35" y="99"/>
                  </a:lnTo>
                  <a:close/>
                  <a:moveTo>
                    <a:pt x="4" y="65"/>
                  </a:moveTo>
                  <a:lnTo>
                    <a:pt x="4" y="65"/>
                  </a:lnTo>
                  <a:lnTo>
                    <a:pt x="21" y="65"/>
                  </a:lnTo>
                  <a:lnTo>
                    <a:pt x="23" y="65"/>
                  </a:lnTo>
                  <a:lnTo>
                    <a:pt x="25" y="68"/>
                  </a:lnTo>
                  <a:lnTo>
                    <a:pt x="23" y="70"/>
                  </a:lnTo>
                  <a:lnTo>
                    <a:pt x="21" y="72"/>
                  </a:lnTo>
                  <a:lnTo>
                    <a:pt x="4" y="72"/>
                  </a:lnTo>
                  <a:lnTo>
                    <a:pt x="2" y="70"/>
                  </a:lnTo>
                  <a:lnTo>
                    <a:pt x="0" y="68"/>
                  </a:lnTo>
                  <a:lnTo>
                    <a:pt x="2" y="65"/>
                  </a:lnTo>
                  <a:lnTo>
                    <a:pt x="4" y="65"/>
                  </a:lnTo>
                  <a:close/>
                </a:path>
              </a:pathLst>
            </a:custGeom>
            <a:solidFill>
              <a:schemeClr val="bg1">
                <a:alpha val="7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grpSp>
          <p:nvGrpSpPr>
            <p:cNvPr id="54" name="组合 214"/>
            <p:cNvGrpSpPr>
              <a:grpSpLocks/>
            </p:cNvGrpSpPr>
            <p:nvPr/>
          </p:nvGrpSpPr>
          <p:grpSpPr bwMode="auto">
            <a:xfrm>
              <a:off x="4348139" y="1753451"/>
              <a:ext cx="104053" cy="171130"/>
              <a:chOff x="0" y="0"/>
              <a:chExt cx="160337" cy="255588"/>
            </a:xfrm>
            <a:solidFill>
              <a:schemeClr val="bg1">
                <a:alpha val="70000"/>
              </a:schemeClr>
            </a:solidFill>
          </p:grpSpPr>
          <p:sp>
            <p:nvSpPr>
              <p:cNvPr id="56" name="Freeform 190"/>
              <p:cNvSpPr>
                <a:spLocks noChangeArrowheads="1"/>
              </p:cNvSpPr>
              <p:nvPr/>
            </p:nvSpPr>
            <p:spPr bwMode="auto">
              <a:xfrm>
                <a:off x="90487" y="179388"/>
                <a:ext cx="57150" cy="57150"/>
              </a:xfrm>
              <a:custGeom>
                <a:avLst/>
                <a:gdLst>
                  <a:gd name="T0" fmla="*/ 0 w 36"/>
                  <a:gd name="T1" fmla="*/ 22 h 36"/>
                  <a:gd name="T2" fmla="*/ 0 w 36"/>
                  <a:gd name="T3" fmla="*/ 22 h 36"/>
                  <a:gd name="T4" fmla="*/ 2 w 36"/>
                  <a:gd name="T5" fmla="*/ 27 h 36"/>
                  <a:gd name="T6" fmla="*/ 8 w 36"/>
                  <a:gd name="T7" fmla="*/ 33 h 36"/>
                  <a:gd name="T8" fmla="*/ 13 w 36"/>
                  <a:gd name="T9" fmla="*/ 36 h 36"/>
                  <a:gd name="T10" fmla="*/ 21 w 36"/>
                  <a:gd name="T11" fmla="*/ 36 h 36"/>
                  <a:gd name="T12" fmla="*/ 21 w 36"/>
                  <a:gd name="T13" fmla="*/ 36 h 36"/>
                  <a:gd name="T14" fmla="*/ 28 w 36"/>
                  <a:gd name="T15" fmla="*/ 33 h 36"/>
                  <a:gd name="T16" fmla="*/ 32 w 36"/>
                  <a:gd name="T17" fmla="*/ 29 h 36"/>
                  <a:gd name="T18" fmla="*/ 35 w 36"/>
                  <a:gd name="T19" fmla="*/ 22 h 36"/>
                  <a:gd name="T20" fmla="*/ 36 w 36"/>
                  <a:gd name="T21" fmla="*/ 15 h 36"/>
                  <a:gd name="T22" fmla="*/ 36 w 36"/>
                  <a:gd name="T23" fmla="*/ 15 h 36"/>
                  <a:gd name="T24" fmla="*/ 33 w 36"/>
                  <a:gd name="T25" fmla="*/ 8 h 36"/>
                  <a:gd name="T26" fmla="*/ 28 w 36"/>
                  <a:gd name="T27" fmla="*/ 3 h 36"/>
                  <a:gd name="T28" fmla="*/ 21 w 36"/>
                  <a:gd name="T29" fmla="*/ 0 h 36"/>
                  <a:gd name="T30" fmla="*/ 14 w 36"/>
                  <a:gd name="T31" fmla="*/ 0 h 36"/>
                  <a:gd name="T32" fmla="*/ 14 w 36"/>
                  <a:gd name="T33" fmla="*/ 0 h 36"/>
                  <a:gd name="T34" fmla="*/ 8 w 36"/>
                  <a:gd name="T35" fmla="*/ 3 h 36"/>
                  <a:gd name="T36" fmla="*/ 4 w 36"/>
                  <a:gd name="T37" fmla="*/ 8 h 36"/>
                  <a:gd name="T38" fmla="*/ 1 w 36"/>
                  <a:gd name="T39" fmla="*/ 14 h 36"/>
                  <a:gd name="T40" fmla="*/ 0 w 36"/>
                  <a:gd name="T41" fmla="*/ 22 h 36"/>
                  <a:gd name="T42" fmla="*/ 0 w 36"/>
                  <a:gd name="T43" fmla="*/ 22 h 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36"/>
                  <a:gd name="T67" fmla="*/ 0 h 36"/>
                  <a:gd name="T68" fmla="*/ 36 w 36"/>
                  <a:gd name="T69" fmla="*/ 36 h 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36" h="36">
                    <a:moveTo>
                      <a:pt x="0" y="22"/>
                    </a:moveTo>
                    <a:lnTo>
                      <a:pt x="0" y="22"/>
                    </a:lnTo>
                    <a:lnTo>
                      <a:pt x="2" y="27"/>
                    </a:lnTo>
                    <a:lnTo>
                      <a:pt x="8" y="33"/>
                    </a:lnTo>
                    <a:lnTo>
                      <a:pt x="13" y="36"/>
                    </a:lnTo>
                    <a:lnTo>
                      <a:pt x="21" y="36"/>
                    </a:lnTo>
                    <a:lnTo>
                      <a:pt x="21" y="36"/>
                    </a:lnTo>
                    <a:lnTo>
                      <a:pt x="28" y="33"/>
                    </a:lnTo>
                    <a:lnTo>
                      <a:pt x="32" y="29"/>
                    </a:lnTo>
                    <a:lnTo>
                      <a:pt x="35" y="22"/>
                    </a:lnTo>
                    <a:lnTo>
                      <a:pt x="36" y="15"/>
                    </a:lnTo>
                    <a:lnTo>
                      <a:pt x="36" y="15"/>
                    </a:lnTo>
                    <a:lnTo>
                      <a:pt x="33" y="8"/>
                    </a:lnTo>
                    <a:lnTo>
                      <a:pt x="28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8"/>
                    </a:lnTo>
                    <a:lnTo>
                      <a:pt x="1" y="14"/>
                    </a:lnTo>
                    <a:lnTo>
                      <a:pt x="0" y="22"/>
                    </a:lnTo>
                    <a:lnTo>
                      <a:pt x="0" y="22"/>
                    </a:lnTo>
                    <a:close/>
                  </a:path>
                </a:pathLst>
              </a:cu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zh-CN">
                  <a:solidFill>
                    <a:srgbClr val="000000"/>
                  </a:solidFill>
                  <a:latin typeface="Impact" pitchFamily="34" charset="0"/>
                  <a:ea typeface="微软雅黑" pitchFamily="34" charset="-122"/>
                  <a:sym typeface="Impact" pitchFamily="34" charset="0"/>
                </a:endParaRPr>
              </a:p>
            </p:txBody>
          </p:sp>
          <p:sp>
            <p:nvSpPr>
              <p:cNvPr id="57" name="Freeform 191"/>
              <p:cNvSpPr>
                <a:spLocks noChangeArrowheads="1"/>
              </p:cNvSpPr>
              <p:nvPr/>
            </p:nvSpPr>
            <p:spPr bwMode="auto">
              <a:xfrm>
                <a:off x="106362" y="0"/>
                <a:ext cx="53975" cy="192088"/>
              </a:xfrm>
              <a:custGeom>
                <a:avLst/>
                <a:gdLst>
                  <a:gd name="T0" fmla="*/ 0 w 34"/>
                  <a:gd name="T1" fmla="*/ 121 h 121"/>
                  <a:gd name="T2" fmla="*/ 0 w 34"/>
                  <a:gd name="T3" fmla="*/ 121 h 121"/>
                  <a:gd name="T4" fmla="*/ 21 w 34"/>
                  <a:gd name="T5" fmla="*/ 17 h 121"/>
                  <a:gd name="T6" fmla="*/ 21 w 34"/>
                  <a:gd name="T7" fmla="*/ 17 h 121"/>
                  <a:gd name="T8" fmla="*/ 27 w 34"/>
                  <a:gd name="T9" fmla="*/ 9 h 121"/>
                  <a:gd name="T10" fmla="*/ 31 w 34"/>
                  <a:gd name="T11" fmla="*/ 2 h 121"/>
                  <a:gd name="T12" fmla="*/ 34 w 34"/>
                  <a:gd name="T13" fmla="*/ 0 h 121"/>
                  <a:gd name="T14" fmla="*/ 34 w 34"/>
                  <a:gd name="T15" fmla="*/ 0 h 121"/>
                  <a:gd name="T16" fmla="*/ 31 w 34"/>
                  <a:gd name="T17" fmla="*/ 19 h 121"/>
                  <a:gd name="T18" fmla="*/ 25 w 34"/>
                  <a:gd name="T19" fmla="*/ 61 h 121"/>
                  <a:gd name="T20" fmla="*/ 14 w 34"/>
                  <a:gd name="T21" fmla="*/ 121 h 121"/>
                  <a:gd name="T22" fmla="*/ 0 w 34"/>
                  <a:gd name="T23" fmla="*/ 121 h 12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34"/>
                  <a:gd name="T37" fmla="*/ 0 h 121"/>
                  <a:gd name="T38" fmla="*/ 34 w 34"/>
                  <a:gd name="T39" fmla="*/ 121 h 12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34" h="121">
                    <a:moveTo>
                      <a:pt x="0" y="121"/>
                    </a:moveTo>
                    <a:lnTo>
                      <a:pt x="0" y="121"/>
                    </a:lnTo>
                    <a:lnTo>
                      <a:pt x="21" y="17"/>
                    </a:lnTo>
                    <a:lnTo>
                      <a:pt x="21" y="17"/>
                    </a:lnTo>
                    <a:lnTo>
                      <a:pt x="27" y="9"/>
                    </a:lnTo>
                    <a:lnTo>
                      <a:pt x="31" y="2"/>
                    </a:lnTo>
                    <a:lnTo>
                      <a:pt x="34" y="0"/>
                    </a:lnTo>
                    <a:lnTo>
                      <a:pt x="34" y="0"/>
                    </a:lnTo>
                    <a:lnTo>
                      <a:pt x="31" y="19"/>
                    </a:lnTo>
                    <a:lnTo>
                      <a:pt x="25" y="61"/>
                    </a:lnTo>
                    <a:lnTo>
                      <a:pt x="14" y="121"/>
                    </a:lnTo>
                    <a:lnTo>
                      <a:pt x="0" y="121"/>
                    </a:lnTo>
                    <a:close/>
                  </a:path>
                </a:pathLst>
              </a:cu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zh-CN">
                  <a:solidFill>
                    <a:srgbClr val="000000"/>
                  </a:solidFill>
                  <a:latin typeface="Impact" pitchFamily="34" charset="0"/>
                  <a:ea typeface="微软雅黑" pitchFamily="34" charset="-122"/>
                  <a:sym typeface="Impact" pitchFamily="34" charset="0"/>
                </a:endParaRPr>
              </a:p>
            </p:txBody>
          </p:sp>
          <p:sp>
            <p:nvSpPr>
              <p:cNvPr id="58" name="Freeform 192"/>
              <p:cNvSpPr>
                <a:spLocks noChangeArrowheads="1"/>
              </p:cNvSpPr>
              <p:nvPr/>
            </p:nvSpPr>
            <p:spPr bwMode="auto">
              <a:xfrm>
                <a:off x="0" y="30163"/>
                <a:ext cx="123825" cy="166688"/>
              </a:xfrm>
              <a:custGeom>
                <a:avLst/>
                <a:gdLst>
                  <a:gd name="T0" fmla="*/ 77 w 78"/>
                  <a:gd name="T1" fmla="*/ 98 h 105"/>
                  <a:gd name="T2" fmla="*/ 19 w 78"/>
                  <a:gd name="T3" fmla="*/ 13 h 105"/>
                  <a:gd name="T4" fmla="*/ 0 w 78"/>
                  <a:gd name="T5" fmla="*/ 0 h 105"/>
                  <a:gd name="T6" fmla="*/ 8 w 78"/>
                  <a:gd name="T7" fmla="*/ 20 h 105"/>
                  <a:gd name="T8" fmla="*/ 66 w 78"/>
                  <a:gd name="T9" fmla="*/ 105 h 105"/>
                  <a:gd name="T10" fmla="*/ 78 w 78"/>
                  <a:gd name="T11" fmla="*/ 98 h 105"/>
                  <a:gd name="T12" fmla="*/ 77 w 78"/>
                  <a:gd name="T13" fmla="*/ 98 h 10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8"/>
                  <a:gd name="T22" fmla="*/ 0 h 105"/>
                  <a:gd name="T23" fmla="*/ 78 w 78"/>
                  <a:gd name="T24" fmla="*/ 105 h 10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8" h="105">
                    <a:moveTo>
                      <a:pt x="77" y="98"/>
                    </a:moveTo>
                    <a:lnTo>
                      <a:pt x="19" y="13"/>
                    </a:lnTo>
                    <a:lnTo>
                      <a:pt x="0" y="0"/>
                    </a:lnTo>
                    <a:lnTo>
                      <a:pt x="8" y="20"/>
                    </a:lnTo>
                    <a:lnTo>
                      <a:pt x="66" y="105"/>
                    </a:lnTo>
                    <a:lnTo>
                      <a:pt x="78" y="98"/>
                    </a:lnTo>
                    <a:lnTo>
                      <a:pt x="77" y="98"/>
                    </a:lnTo>
                    <a:close/>
                  </a:path>
                </a:pathLst>
              </a:cu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zh-CN">
                  <a:solidFill>
                    <a:srgbClr val="000000"/>
                  </a:solidFill>
                  <a:latin typeface="Impact" pitchFamily="34" charset="0"/>
                  <a:ea typeface="微软雅黑" pitchFamily="34" charset="-122"/>
                  <a:sym typeface="Impact" pitchFamily="34" charset="0"/>
                </a:endParaRPr>
              </a:p>
            </p:txBody>
          </p:sp>
          <p:sp>
            <p:nvSpPr>
              <p:cNvPr id="59" name="Freeform 193"/>
              <p:cNvSpPr>
                <a:spLocks noChangeArrowheads="1"/>
              </p:cNvSpPr>
              <p:nvPr/>
            </p:nvSpPr>
            <p:spPr bwMode="auto">
              <a:xfrm>
                <a:off x="119062" y="225425"/>
                <a:ext cx="14288" cy="30163"/>
              </a:xfrm>
              <a:custGeom>
                <a:avLst/>
                <a:gdLst>
                  <a:gd name="T0" fmla="*/ 7 w 9"/>
                  <a:gd name="T1" fmla="*/ 2 h 19"/>
                  <a:gd name="T2" fmla="*/ 7 w 9"/>
                  <a:gd name="T3" fmla="*/ 2 h 19"/>
                  <a:gd name="T4" fmla="*/ 6 w 9"/>
                  <a:gd name="T5" fmla="*/ 0 h 19"/>
                  <a:gd name="T6" fmla="*/ 3 w 9"/>
                  <a:gd name="T7" fmla="*/ 0 h 19"/>
                  <a:gd name="T8" fmla="*/ 3 w 9"/>
                  <a:gd name="T9" fmla="*/ 0 h 19"/>
                  <a:gd name="T10" fmla="*/ 0 w 9"/>
                  <a:gd name="T11" fmla="*/ 1 h 19"/>
                  <a:gd name="T12" fmla="*/ 0 w 9"/>
                  <a:gd name="T13" fmla="*/ 4 h 19"/>
                  <a:gd name="T14" fmla="*/ 3 w 9"/>
                  <a:gd name="T15" fmla="*/ 16 h 19"/>
                  <a:gd name="T16" fmla="*/ 3 w 9"/>
                  <a:gd name="T17" fmla="*/ 16 h 19"/>
                  <a:gd name="T18" fmla="*/ 3 w 9"/>
                  <a:gd name="T19" fmla="*/ 19 h 19"/>
                  <a:gd name="T20" fmla="*/ 6 w 9"/>
                  <a:gd name="T21" fmla="*/ 19 h 19"/>
                  <a:gd name="T22" fmla="*/ 6 w 9"/>
                  <a:gd name="T23" fmla="*/ 19 h 19"/>
                  <a:gd name="T24" fmla="*/ 9 w 9"/>
                  <a:gd name="T25" fmla="*/ 17 h 19"/>
                  <a:gd name="T26" fmla="*/ 9 w 9"/>
                  <a:gd name="T27" fmla="*/ 15 h 19"/>
                  <a:gd name="T28" fmla="*/ 7 w 9"/>
                  <a:gd name="T29" fmla="*/ 2 h 1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9"/>
                  <a:gd name="T46" fmla="*/ 0 h 19"/>
                  <a:gd name="T47" fmla="*/ 9 w 9"/>
                  <a:gd name="T48" fmla="*/ 19 h 1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9" h="19">
                    <a:moveTo>
                      <a:pt x="7" y="2"/>
                    </a:moveTo>
                    <a:lnTo>
                      <a:pt x="7" y="2"/>
                    </a:lnTo>
                    <a:lnTo>
                      <a:pt x="6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0" y="1"/>
                    </a:lnTo>
                    <a:lnTo>
                      <a:pt x="0" y="4"/>
                    </a:lnTo>
                    <a:lnTo>
                      <a:pt x="3" y="16"/>
                    </a:lnTo>
                    <a:lnTo>
                      <a:pt x="3" y="16"/>
                    </a:lnTo>
                    <a:lnTo>
                      <a:pt x="3" y="19"/>
                    </a:lnTo>
                    <a:lnTo>
                      <a:pt x="6" y="19"/>
                    </a:lnTo>
                    <a:lnTo>
                      <a:pt x="6" y="19"/>
                    </a:lnTo>
                    <a:lnTo>
                      <a:pt x="9" y="17"/>
                    </a:lnTo>
                    <a:lnTo>
                      <a:pt x="9" y="15"/>
                    </a:lnTo>
                    <a:lnTo>
                      <a:pt x="7" y="2"/>
                    </a:lnTo>
                    <a:close/>
                  </a:path>
                </a:pathLst>
              </a:cu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zh-CN">
                  <a:solidFill>
                    <a:srgbClr val="000000"/>
                  </a:solidFill>
                  <a:latin typeface="Impact" pitchFamily="34" charset="0"/>
                  <a:ea typeface="微软雅黑" pitchFamily="34" charset="-122"/>
                  <a:sym typeface="Impact" pitchFamily="34" charset="0"/>
                </a:endParaRPr>
              </a:p>
            </p:txBody>
          </p:sp>
        </p:grpSp>
        <p:sp>
          <p:nvSpPr>
            <p:cNvPr id="55" name="Freeform 194"/>
            <p:cNvSpPr>
              <a:spLocks noEditPoints="1" noChangeArrowheads="1"/>
            </p:cNvSpPr>
            <p:nvPr/>
          </p:nvSpPr>
          <p:spPr bwMode="auto">
            <a:xfrm>
              <a:off x="4335655" y="876543"/>
              <a:ext cx="143594" cy="158375"/>
            </a:xfrm>
            <a:custGeom>
              <a:avLst/>
              <a:gdLst>
                <a:gd name="T0" fmla="*/ 2147483647 w 137"/>
                <a:gd name="T1" fmla="*/ 2147483647 h 149"/>
                <a:gd name="T2" fmla="*/ 2147483647 w 137"/>
                <a:gd name="T3" fmla="*/ 2147483647 h 149"/>
                <a:gd name="T4" fmla="*/ 2147483647 w 137"/>
                <a:gd name="T5" fmla="*/ 2147483647 h 149"/>
                <a:gd name="T6" fmla="*/ 2147483647 w 137"/>
                <a:gd name="T7" fmla="*/ 2147483647 h 149"/>
                <a:gd name="T8" fmla="*/ 2147483647 w 137"/>
                <a:gd name="T9" fmla="*/ 2147483647 h 149"/>
                <a:gd name="T10" fmla="*/ 2147483647 w 137"/>
                <a:gd name="T11" fmla="*/ 2147483647 h 149"/>
                <a:gd name="T12" fmla="*/ 2147483647 w 137"/>
                <a:gd name="T13" fmla="*/ 2147483647 h 149"/>
                <a:gd name="T14" fmla="*/ 2147483647 w 137"/>
                <a:gd name="T15" fmla="*/ 2147483647 h 149"/>
                <a:gd name="T16" fmla="*/ 2147483647 w 137"/>
                <a:gd name="T17" fmla="*/ 2147483647 h 149"/>
                <a:gd name="T18" fmla="*/ 2147483647 w 137"/>
                <a:gd name="T19" fmla="*/ 2147483647 h 149"/>
                <a:gd name="T20" fmla="*/ 2147483647 w 137"/>
                <a:gd name="T21" fmla="*/ 2147483647 h 149"/>
                <a:gd name="T22" fmla="*/ 2147483647 w 137"/>
                <a:gd name="T23" fmla="*/ 2147483647 h 149"/>
                <a:gd name="T24" fmla="*/ 2147483647 w 137"/>
                <a:gd name="T25" fmla="*/ 2147483647 h 149"/>
                <a:gd name="T26" fmla="*/ 2147483647 w 137"/>
                <a:gd name="T27" fmla="*/ 2147483647 h 149"/>
                <a:gd name="T28" fmla="*/ 2147483647 w 137"/>
                <a:gd name="T29" fmla="*/ 2147483647 h 149"/>
                <a:gd name="T30" fmla="*/ 2147483647 w 137"/>
                <a:gd name="T31" fmla="*/ 2147483647 h 149"/>
                <a:gd name="T32" fmla="*/ 2147483647 w 137"/>
                <a:gd name="T33" fmla="*/ 2147483647 h 149"/>
                <a:gd name="T34" fmla="*/ 2147483647 w 137"/>
                <a:gd name="T35" fmla="*/ 2147483647 h 149"/>
                <a:gd name="T36" fmla="*/ 2147483647 w 137"/>
                <a:gd name="T37" fmla="*/ 2147483647 h 149"/>
                <a:gd name="T38" fmla="*/ 2147483647 w 137"/>
                <a:gd name="T39" fmla="*/ 2147483647 h 149"/>
                <a:gd name="T40" fmla="*/ 2147483647 w 137"/>
                <a:gd name="T41" fmla="*/ 2147483647 h 149"/>
                <a:gd name="T42" fmla="*/ 2147483647 w 137"/>
                <a:gd name="T43" fmla="*/ 2147483647 h 149"/>
                <a:gd name="T44" fmla="*/ 2147483647 w 137"/>
                <a:gd name="T45" fmla="*/ 2147483647 h 149"/>
                <a:gd name="T46" fmla="*/ 2147483647 w 137"/>
                <a:gd name="T47" fmla="*/ 2147483647 h 149"/>
                <a:gd name="T48" fmla="*/ 2147483647 w 137"/>
                <a:gd name="T49" fmla="*/ 2147483647 h 149"/>
                <a:gd name="T50" fmla="*/ 2147483647 w 137"/>
                <a:gd name="T51" fmla="*/ 2147483647 h 149"/>
                <a:gd name="T52" fmla="*/ 2147483647 w 137"/>
                <a:gd name="T53" fmla="*/ 2147483647 h 149"/>
                <a:gd name="T54" fmla="*/ 2147483647 w 137"/>
                <a:gd name="T55" fmla="*/ 2147483647 h 149"/>
                <a:gd name="T56" fmla="*/ 2147483647 w 137"/>
                <a:gd name="T57" fmla="*/ 2147483647 h 149"/>
                <a:gd name="T58" fmla="*/ 2147483647 w 137"/>
                <a:gd name="T59" fmla="*/ 2147483647 h 149"/>
                <a:gd name="T60" fmla="*/ 2147483647 w 137"/>
                <a:gd name="T61" fmla="*/ 2147483647 h 149"/>
                <a:gd name="T62" fmla="*/ 2147483647 w 137"/>
                <a:gd name="T63" fmla="*/ 2147483647 h 149"/>
                <a:gd name="T64" fmla="*/ 2147483647 w 137"/>
                <a:gd name="T65" fmla="*/ 2147483647 h 149"/>
                <a:gd name="T66" fmla="*/ 2147483647 w 137"/>
                <a:gd name="T67" fmla="*/ 2147483647 h 149"/>
                <a:gd name="T68" fmla="*/ 2147483647 w 137"/>
                <a:gd name="T69" fmla="*/ 2147483647 h 149"/>
                <a:gd name="T70" fmla="*/ 2147483647 w 137"/>
                <a:gd name="T71" fmla="*/ 2147483647 h 149"/>
                <a:gd name="T72" fmla="*/ 2147483647 w 137"/>
                <a:gd name="T73" fmla="*/ 2147483647 h 149"/>
                <a:gd name="T74" fmla="*/ 2147483647 w 137"/>
                <a:gd name="T75" fmla="*/ 2147483647 h 149"/>
                <a:gd name="T76" fmla="*/ 2147483647 w 137"/>
                <a:gd name="T77" fmla="*/ 2147483647 h 149"/>
                <a:gd name="T78" fmla="*/ 2147483647 w 137"/>
                <a:gd name="T79" fmla="*/ 2147483647 h 149"/>
                <a:gd name="T80" fmla="*/ 2147483647 w 137"/>
                <a:gd name="T81" fmla="*/ 2147483647 h 149"/>
                <a:gd name="T82" fmla="*/ 2147483647 w 137"/>
                <a:gd name="T83" fmla="*/ 2147483647 h 149"/>
                <a:gd name="T84" fmla="*/ 2147483647 w 137"/>
                <a:gd name="T85" fmla="*/ 2147483647 h 149"/>
                <a:gd name="T86" fmla="*/ 2147483647 w 137"/>
                <a:gd name="T87" fmla="*/ 0 h 149"/>
                <a:gd name="T88" fmla="*/ 2147483647 w 137"/>
                <a:gd name="T89" fmla="*/ 2147483647 h 149"/>
                <a:gd name="T90" fmla="*/ 2147483647 w 137"/>
                <a:gd name="T91" fmla="*/ 2147483647 h 149"/>
                <a:gd name="T92" fmla="*/ 2147483647 w 137"/>
                <a:gd name="T93" fmla="*/ 2147483647 h 149"/>
                <a:gd name="T94" fmla="*/ 2147483647 w 137"/>
                <a:gd name="T95" fmla="*/ 2147483647 h 149"/>
                <a:gd name="T96" fmla="*/ 2147483647 w 137"/>
                <a:gd name="T97" fmla="*/ 2147483647 h 149"/>
                <a:gd name="T98" fmla="*/ 2147483647 w 137"/>
                <a:gd name="T99" fmla="*/ 2147483647 h 149"/>
                <a:gd name="T100" fmla="*/ 2147483647 w 137"/>
                <a:gd name="T101" fmla="*/ 2147483647 h 149"/>
                <a:gd name="T102" fmla="*/ 2147483647 w 137"/>
                <a:gd name="T103" fmla="*/ 2147483647 h 149"/>
                <a:gd name="T104" fmla="*/ 2147483647 w 137"/>
                <a:gd name="T105" fmla="*/ 2147483647 h 149"/>
                <a:gd name="T106" fmla="*/ 2147483647 w 137"/>
                <a:gd name="T107" fmla="*/ 2147483647 h 149"/>
                <a:gd name="T108" fmla="*/ 2147483647 w 137"/>
                <a:gd name="T109" fmla="*/ 2147483647 h 149"/>
                <a:gd name="T110" fmla="*/ 2147483647 w 137"/>
                <a:gd name="T111" fmla="*/ 2147483647 h 149"/>
                <a:gd name="T112" fmla="*/ 2147483647 w 137"/>
                <a:gd name="T113" fmla="*/ 2147483647 h 149"/>
                <a:gd name="T114" fmla="*/ 2147483647 w 137"/>
                <a:gd name="T115" fmla="*/ 2147483647 h 149"/>
                <a:gd name="T116" fmla="*/ 2147483647 w 137"/>
                <a:gd name="T117" fmla="*/ 2147483647 h 149"/>
                <a:gd name="T118" fmla="*/ 2147483647 w 137"/>
                <a:gd name="T119" fmla="*/ 2147483647 h 149"/>
                <a:gd name="T120" fmla="*/ 0 w 137"/>
                <a:gd name="T121" fmla="*/ 2147483647 h 149"/>
                <a:gd name="T122" fmla="*/ 2147483647 w 137"/>
                <a:gd name="T123" fmla="*/ 2147483647 h 14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37"/>
                <a:gd name="T187" fmla="*/ 0 h 149"/>
                <a:gd name="T188" fmla="*/ 137 w 137"/>
                <a:gd name="T189" fmla="*/ 149 h 149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37" h="149">
                  <a:moveTo>
                    <a:pt x="103" y="51"/>
                  </a:moveTo>
                  <a:lnTo>
                    <a:pt x="103" y="51"/>
                  </a:lnTo>
                  <a:lnTo>
                    <a:pt x="105" y="60"/>
                  </a:lnTo>
                  <a:lnTo>
                    <a:pt x="105" y="69"/>
                  </a:lnTo>
                  <a:lnTo>
                    <a:pt x="105" y="77"/>
                  </a:lnTo>
                  <a:lnTo>
                    <a:pt x="103" y="85"/>
                  </a:lnTo>
                  <a:lnTo>
                    <a:pt x="103" y="51"/>
                  </a:lnTo>
                  <a:close/>
                  <a:moveTo>
                    <a:pt x="103" y="108"/>
                  </a:moveTo>
                  <a:lnTo>
                    <a:pt x="103" y="99"/>
                  </a:lnTo>
                  <a:lnTo>
                    <a:pt x="104" y="100"/>
                  </a:lnTo>
                  <a:lnTo>
                    <a:pt x="116" y="112"/>
                  </a:lnTo>
                  <a:lnTo>
                    <a:pt x="118" y="115"/>
                  </a:lnTo>
                  <a:lnTo>
                    <a:pt x="116" y="116"/>
                  </a:lnTo>
                  <a:lnTo>
                    <a:pt x="114" y="118"/>
                  </a:lnTo>
                  <a:lnTo>
                    <a:pt x="111" y="116"/>
                  </a:lnTo>
                  <a:lnTo>
                    <a:pt x="103" y="108"/>
                  </a:lnTo>
                  <a:close/>
                  <a:moveTo>
                    <a:pt x="103" y="38"/>
                  </a:moveTo>
                  <a:lnTo>
                    <a:pt x="103" y="30"/>
                  </a:lnTo>
                  <a:lnTo>
                    <a:pt x="111" y="20"/>
                  </a:lnTo>
                  <a:lnTo>
                    <a:pt x="114" y="19"/>
                  </a:lnTo>
                  <a:lnTo>
                    <a:pt x="116" y="20"/>
                  </a:lnTo>
                  <a:lnTo>
                    <a:pt x="118" y="23"/>
                  </a:lnTo>
                  <a:lnTo>
                    <a:pt x="116" y="26"/>
                  </a:lnTo>
                  <a:lnTo>
                    <a:pt x="104" y="38"/>
                  </a:lnTo>
                  <a:lnTo>
                    <a:pt x="103" y="38"/>
                  </a:lnTo>
                  <a:close/>
                  <a:moveTo>
                    <a:pt x="112" y="69"/>
                  </a:moveTo>
                  <a:lnTo>
                    <a:pt x="112" y="69"/>
                  </a:lnTo>
                  <a:lnTo>
                    <a:pt x="114" y="66"/>
                  </a:lnTo>
                  <a:lnTo>
                    <a:pt x="116" y="65"/>
                  </a:lnTo>
                  <a:lnTo>
                    <a:pt x="133" y="65"/>
                  </a:lnTo>
                  <a:lnTo>
                    <a:pt x="135" y="66"/>
                  </a:lnTo>
                  <a:lnTo>
                    <a:pt x="137" y="69"/>
                  </a:lnTo>
                  <a:lnTo>
                    <a:pt x="135" y="72"/>
                  </a:lnTo>
                  <a:lnTo>
                    <a:pt x="133" y="72"/>
                  </a:lnTo>
                  <a:lnTo>
                    <a:pt x="116" y="72"/>
                  </a:lnTo>
                  <a:lnTo>
                    <a:pt x="114" y="72"/>
                  </a:lnTo>
                  <a:lnTo>
                    <a:pt x="112" y="69"/>
                  </a:lnTo>
                  <a:close/>
                  <a:moveTo>
                    <a:pt x="69" y="31"/>
                  </a:moveTo>
                  <a:lnTo>
                    <a:pt x="69" y="31"/>
                  </a:lnTo>
                  <a:lnTo>
                    <a:pt x="78" y="33"/>
                  </a:lnTo>
                  <a:lnTo>
                    <a:pt x="88" y="37"/>
                  </a:lnTo>
                  <a:lnTo>
                    <a:pt x="96" y="43"/>
                  </a:lnTo>
                  <a:lnTo>
                    <a:pt x="103" y="51"/>
                  </a:lnTo>
                  <a:lnTo>
                    <a:pt x="103" y="85"/>
                  </a:lnTo>
                  <a:lnTo>
                    <a:pt x="96" y="93"/>
                  </a:lnTo>
                  <a:lnTo>
                    <a:pt x="89" y="100"/>
                  </a:lnTo>
                  <a:lnTo>
                    <a:pt x="89" y="130"/>
                  </a:lnTo>
                  <a:lnTo>
                    <a:pt x="88" y="137"/>
                  </a:lnTo>
                  <a:lnTo>
                    <a:pt x="84" y="144"/>
                  </a:lnTo>
                  <a:lnTo>
                    <a:pt x="77" y="148"/>
                  </a:lnTo>
                  <a:lnTo>
                    <a:pt x="70" y="149"/>
                  </a:lnTo>
                  <a:lnTo>
                    <a:pt x="69" y="149"/>
                  </a:lnTo>
                  <a:lnTo>
                    <a:pt x="69" y="115"/>
                  </a:lnTo>
                  <a:lnTo>
                    <a:pt x="81" y="115"/>
                  </a:lnTo>
                  <a:lnTo>
                    <a:pt x="81" y="98"/>
                  </a:lnTo>
                  <a:lnTo>
                    <a:pt x="81" y="96"/>
                  </a:lnTo>
                  <a:lnTo>
                    <a:pt x="82" y="95"/>
                  </a:lnTo>
                  <a:lnTo>
                    <a:pt x="89" y="89"/>
                  </a:lnTo>
                  <a:lnTo>
                    <a:pt x="95" y="84"/>
                  </a:lnTo>
                  <a:lnTo>
                    <a:pt x="97" y="77"/>
                  </a:lnTo>
                  <a:lnTo>
                    <a:pt x="99" y="69"/>
                  </a:lnTo>
                  <a:lnTo>
                    <a:pt x="97" y="62"/>
                  </a:lnTo>
                  <a:lnTo>
                    <a:pt x="96" y="57"/>
                  </a:lnTo>
                  <a:lnTo>
                    <a:pt x="93" y="51"/>
                  </a:lnTo>
                  <a:lnTo>
                    <a:pt x="89" y="47"/>
                  </a:lnTo>
                  <a:lnTo>
                    <a:pt x="85" y="43"/>
                  </a:lnTo>
                  <a:lnTo>
                    <a:pt x="80" y="41"/>
                  </a:lnTo>
                  <a:lnTo>
                    <a:pt x="74" y="39"/>
                  </a:lnTo>
                  <a:lnTo>
                    <a:pt x="69" y="39"/>
                  </a:lnTo>
                  <a:lnTo>
                    <a:pt x="69" y="31"/>
                  </a:lnTo>
                  <a:close/>
                  <a:moveTo>
                    <a:pt x="103" y="30"/>
                  </a:moveTo>
                  <a:lnTo>
                    <a:pt x="100" y="33"/>
                  </a:lnTo>
                  <a:lnTo>
                    <a:pt x="99" y="35"/>
                  </a:lnTo>
                  <a:lnTo>
                    <a:pt x="100" y="38"/>
                  </a:lnTo>
                  <a:lnTo>
                    <a:pt x="103" y="38"/>
                  </a:lnTo>
                  <a:lnTo>
                    <a:pt x="103" y="30"/>
                  </a:lnTo>
                  <a:close/>
                  <a:moveTo>
                    <a:pt x="103" y="99"/>
                  </a:moveTo>
                  <a:lnTo>
                    <a:pt x="103" y="99"/>
                  </a:lnTo>
                  <a:lnTo>
                    <a:pt x="100" y="100"/>
                  </a:lnTo>
                  <a:lnTo>
                    <a:pt x="99" y="103"/>
                  </a:lnTo>
                  <a:lnTo>
                    <a:pt x="100" y="106"/>
                  </a:lnTo>
                  <a:lnTo>
                    <a:pt x="103" y="108"/>
                  </a:lnTo>
                  <a:lnTo>
                    <a:pt x="103" y="99"/>
                  </a:lnTo>
                  <a:close/>
                  <a:moveTo>
                    <a:pt x="69" y="24"/>
                  </a:moveTo>
                  <a:lnTo>
                    <a:pt x="69" y="0"/>
                  </a:lnTo>
                  <a:lnTo>
                    <a:pt x="70" y="1"/>
                  </a:lnTo>
                  <a:lnTo>
                    <a:pt x="72" y="4"/>
                  </a:lnTo>
                  <a:lnTo>
                    <a:pt x="72" y="20"/>
                  </a:lnTo>
                  <a:lnTo>
                    <a:pt x="70" y="23"/>
                  </a:lnTo>
                  <a:lnTo>
                    <a:pt x="69" y="24"/>
                  </a:lnTo>
                  <a:close/>
                  <a:moveTo>
                    <a:pt x="69" y="149"/>
                  </a:moveTo>
                  <a:lnTo>
                    <a:pt x="66" y="149"/>
                  </a:lnTo>
                  <a:lnTo>
                    <a:pt x="58" y="148"/>
                  </a:lnTo>
                  <a:lnTo>
                    <a:pt x="53" y="144"/>
                  </a:lnTo>
                  <a:lnTo>
                    <a:pt x="49" y="137"/>
                  </a:lnTo>
                  <a:lnTo>
                    <a:pt x="47" y="130"/>
                  </a:lnTo>
                  <a:lnTo>
                    <a:pt x="47" y="100"/>
                  </a:lnTo>
                  <a:lnTo>
                    <a:pt x="39" y="93"/>
                  </a:lnTo>
                  <a:lnTo>
                    <a:pt x="34" y="85"/>
                  </a:lnTo>
                  <a:lnTo>
                    <a:pt x="34" y="53"/>
                  </a:lnTo>
                  <a:lnTo>
                    <a:pt x="40" y="43"/>
                  </a:lnTo>
                  <a:lnTo>
                    <a:pt x="47" y="37"/>
                  </a:lnTo>
                  <a:lnTo>
                    <a:pt x="58" y="33"/>
                  </a:lnTo>
                  <a:lnTo>
                    <a:pt x="62" y="31"/>
                  </a:lnTo>
                  <a:lnTo>
                    <a:pt x="69" y="31"/>
                  </a:lnTo>
                  <a:lnTo>
                    <a:pt x="69" y="39"/>
                  </a:lnTo>
                  <a:lnTo>
                    <a:pt x="62" y="39"/>
                  </a:lnTo>
                  <a:lnTo>
                    <a:pt x="57" y="41"/>
                  </a:lnTo>
                  <a:lnTo>
                    <a:pt x="51" y="43"/>
                  </a:lnTo>
                  <a:lnTo>
                    <a:pt x="47" y="47"/>
                  </a:lnTo>
                  <a:lnTo>
                    <a:pt x="43" y="51"/>
                  </a:lnTo>
                  <a:lnTo>
                    <a:pt x="40" y="57"/>
                  </a:lnTo>
                  <a:lnTo>
                    <a:pt x="39" y="62"/>
                  </a:lnTo>
                  <a:lnTo>
                    <a:pt x="38" y="69"/>
                  </a:lnTo>
                  <a:lnTo>
                    <a:pt x="39" y="77"/>
                  </a:lnTo>
                  <a:lnTo>
                    <a:pt x="42" y="84"/>
                  </a:lnTo>
                  <a:lnTo>
                    <a:pt x="47" y="89"/>
                  </a:lnTo>
                  <a:lnTo>
                    <a:pt x="53" y="95"/>
                  </a:lnTo>
                  <a:lnTo>
                    <a:pt x="54" y="96"/>
                  </a:lnTo>
                  <a:lnTo>
                    <a:pt x="55" y="98"/>
                  </a:lnTo>
                  <a:lnTo>
                    <a:pt x="55" y="115"/>
                  </a:lnTo>
                  <a:lnTo>
                    <a:pt x="69" y="115"/>
                  </a:lnTo>
                  <a:lnTo>
                    <a:pt x="69" y="149"/>
                  </a:lnTo>
                  <a:close/>
                  <a:moveTo>
                    <a:pt x="69" y="0"/>
                  </a:moveTo>
                  <a:lnTo>
                    <a:pt x="69" y="24"/>
                  </a:lnTo>
                  <a:lnTo>
                    <a:pt x="68" y="24"/>
                  </a:lnTo>
                  <a:lnTo>
                    <a:pt x="66" y="23"/>
                  </a:lnTo>
                  <a:lnTo>
                    <a:pt x="65" y="20"/>
                  </a:lnTo>
                  <a:lnTo>
                    <a:pt x="65" y="4"/>
                  </a:lnTo>
                  <a:lnTo>
                    <a:pt x="66" y="1"/>
                  </a:lnTo>
                  <a:lnTo>
                    <a:pt x="68" y="0"/>
                  </a:lnTo>
                  <a:lnTo>
                    <a:pt x="69" y="0"/>
                  </a:lnTo>
                  <a:close/>
                  <a:moveTo>
                    <a:pt x="34" y="107"/>
                  </a:moveTo>
                  <a:lnTo>
                    <a:pt x="36" y="106"/>
                  </a:lnTo>
                  <a:lnTo>
                    <a:pt x="38" y="103"/>
                  </a:lnTo>
                  <a:lnTo>
                    <a:pt x="36" y="100"/>
                  </a:lnTo>
                  <a:lnTo>
                    <a:pt x="34" y="99"/>
                  </a:lnTo>
                  <a:lnTo>
                    <a:pt x="34" y="107"/>
                  </a:lnTo>
                  <a:close/>
                  <a:moveTo>
                    <a:pt x="34" y="38"/>
                  </a:moveTo>
                  <a:lnTo>
                    <a:pt x="34" y="38"/>
                  </a:lnTo>
                  <a:lnTo>
                    <a:pt x="36" y="38"/>
                  </a:lnTo>
                  <a:lnTo>
                    <a:pt x="38" y="35"/>
                  </a:lnTo>
                  <a:lnTo>
                    <a:pt x="36" y="33"/>
                  </a:lnTo>
                  <a:lnTo>
                    <a:pt x="34" y="30"/>
                  </a:lnTo>
                  <a:lnTo>
                    <a:pt x="34" y="38"/>
                  </a:lnTo>
                  <a:close/>
                  <a:moveTo>
                    <a:pt x="34" y="85"/>
                  </a:moveTo>
                  <a:lnTo>
                    <a:pt x="34" y="85"/>
                  </a:lnTo>
                  <a:lnTo>
                    <a:pt x="31" y="77"/>
                  </a:lnTo>
                  <a:lnTo>
                    <a:pt x="31" y="69"/>
                  </a:lnTo>
                  <a:lnTo>
                    <a:pt x="31" y="61"/>
                  </a:lnTo>
                  <a:lnTo>
                    <a:pt x="34" y="53"/>
                  </a:lnTo>
                  <a:lnTo>
                    <a:pt x="34" y="85"/>
                  </a:lnTo>
                  <a:close/>
                  <a:moveTo>
                    <a:pt x="34" y="30"/>
                  </a:moveTo>
                  <a:lnTo>
                    <a:pt x="34" y="38"/>
                  </a:lnTo>
                  <a:lnTo>
                    <a:pt x="31" y="38"/>
                  </a:lnTo>
                  <a:lnTo>
                    <a:pt x="20" y="26"/>
                  </a:lnTo>
                  <a:lnTo>
                    <a:pt x="19" y="23"/>
                  </a:lnTo>
                  <a:lnTo>
                    <a:pt x="20" y="20"/>
                  </a:lnTo>
                  <a:lnTo>
                    <a:pt x="23" y="19"/>
                  </a:lnTo>
                  <a:lnTo>
                    <a:pt x="24" y="20"/>
                  </a:lnTo>
                  <a:lnTo>
                    <a:pt x="34" y="30"/>
                  </a:lnTo>
                  <a:close/>
                  <a:moveTo>
                    <a:pt x="34" y="99"/>
                  </a:moveTo>
                  <a:lnTo>
                    <a:pt x="34" y="107"/>
                  </a:lnTo>
                  <a:lnTo>
                    <a:pt x="24" y="116"/>
                  </a:lnTo>
                  <a:lnTo>
                    <a:pt x="23" y="118"/>
                  </a:lnTo>
                  <a:lnTo>
                    <a:pt x="20" y="116"/>
                  </a:lnTo>
                  <a:lnTo>
                    <a:pt x="19" y="115"/>
                  </a:lnTo>
                  <a:lnTo>
                    <a:pt x="20" y="112"/>
                  </a:lnTo>
                  <a:lnTo>
                    <a:pt x="31" y="100"/>
                  </a:lnTo>
                  <a:lnTo>
                    <a:pt x="34" y="99"/>
                  </a:lnTo>
                  <a:close/>
                  <a:moveTo>
                    <a:pt x="4" y="65"/>
                  </a:moveTo>
                  <a:lnTo>
                    <a:pt x="4" y="65"/>
                  </a:lnTo>
                  <a:lnTo>
                    <a:pt x="20" y="65"/>
                  </a:lnTo>
                  <a:lnTo>
                    <a:pt x="23" y="66"/>
                  </a:lnTo>
                  <a:lnTo>
                    <a:pt x="24" y="69"/>
                  </a:lnTo>
                  <a:lnTo>
                    <a:pt x="23" y="72"/>
                  </a:lnTo>
                  <a:lnTo>
                    <a:pt x="20" y="72"/>
                  </a:lnTo>
                  <a:lnTo>
                    <a:pt x="4" y="72"/>
                  </a:lnTo>
                  <a:lnTo>
                    <a:pt x="1" y="72"/>
                  </a:lnTo>
                  <a:lnTo>
                    <a:pt x="0" y="69"/>
                  </a:lnTo>
                  <a:lnTo>
                    <a:pt x="1" y="66"/>
                  </a:lnTo>
                  <a:lnTo>
                    <a:pt x="4" y="65"/>
                  </a:lnTo>
                  <a:close/>
                </a:path>
              </a:pathLst>
            </a:custGeom>
            <a:solidFill>
              <a:schemeClr val="bg1">
                <a:alpha val="7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225" name="TextBox 19"/>
          <p:cNvSpPr>
            <a:spLocks noChangeArrowheads="1"/>
          </p:cNvSpPr>
          <p:nvPr/>
        </p:nvSpPr>
        <p:spPr bwMode="auto">
          <a:xfrm>
            <a:off x="1104634" y="2515160"/>
            <a:ext cx="385603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zh-TW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調降必修學分；</a:t>
            </a:r>
            <a:endParaRPr lang="en-US" altLang="zh-TW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/>
            <a:r>
              <a:rPr lang="zh-TW" alt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調高選修學分比重</a:t>
            </a:r>
            <a:endParaRPr lang="en-US" altLang="zh-CN" sz="1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软雅黑" pitchFamily="34" charset="-122"/>
            </a:endParaRPr>
          </a:p>
        </p:txBody>
      </p:sp>
      <p:grpSp>
        <p:nvGrpSpPr>
          <p:cNvPr id="227" name="组合 43"/>
          <p:cNvGrpSpPr>
            <a:grpSpLocks/>
          </p:cNvGrpSpPr>
          <p:nvPr/>
        </p:nvGrpSpPr>
        <p:grpSpPr bwMode="auto">
          <a:xfrm>
            <a:off x="1076933" y="4839267"/>
            <a:ext cx="3856037" cy="1062859"/>
            <a:chOff x="344487" y="1202286"/>
            <a:chExt cx="2892425" cy="796587"/>
          </a:xfrm>
        </p:grpSpPr>
        <p:sp>
          <p:nvSpPr>
            <p:cNvPr id="228" name="TextBox 19"/>
            <p:cNvSpPr>
              <a:spLocks noChangeArrowheads="1"/>
            </p:cNvSpPr>
            <p:nvPr/>
          </p:nvSpPr>
          <p:spPr bwMode="auto">
            <a:xfrm>
              <a:off x="344487" y="1514464"/>
              <a:ext cx="2892425" cy="4844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eaLnBrk="1" hangingPunct="1"/>
              <a:r>
                <a:rPr lang="en-US" altLang="zh-TW" sz="36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2.</a:t>
              </a:r>
              <a:r>
                <a:rPr lang="zh-TW" altLang="en-US" sz="36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新增校定必修</a:t>
              </a:r>
              <a:endParaRPr lang="en-US" altLang="zh-CN" sz="1600" dirty="0">
                <a:solidFill>
                  <a:schemeClr val="bg1"/>
                </a:solidFill>
                <a:ea typeface="微软雅黑" pitchFamily="34" charset="-122"/>
              </a:endParaRPr>
            </a:p>
          </p:txBody>
        </p:sp>
        <p:sp>
          <p:nvSpPr>
            <p:cNvPr id="229" name="矩形 228"/>
            <p:cNvSpPr/>
            <p:nvPr/>
          </p:nvSpPr>
          <p:spPr>
            <a:xfrm>
              <a:off x="357585" y="1202286"/>
              <a:ext cx="138567" cy="48440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eaLnBrk="1" hangingPunct="1"/>
              <a:endParaRPr lang="zh-CN" alt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230" name="组合 43"/>
          <p:cNvGrpSpPr>
            <a:grpSpLocks/>
          </p:cNvGrpSpPr>
          <p:nvPr/>
        </p:nvGrpSpPr>
        <p:grpSpPr bwMode="auto">
          <a:xfrm>
            <a:off x="7663597" y="1307395"/>
            <a:ext cx="3856037" cy="1430938"/>
            <a:chOff x="344487" y="926420"/>
            <a:chExt cx="2892425" cy="1072453"/>
          </a:xfrm>
        </p:grpSpPr>
        <p:sp>
          <p:nvSpPr>
            <p:cNvPr id="231" name="TextBox 19"/>
            <p:cNvSpPr>
              <a:spLocks noChangeArrowheads="1"/>
            </p:cNvSpPr>
            <p:nvPr/>
          </p:nvSpPr>
          <p:spPr bwMode="auto">
            <a:xfrm>
              <a:off x="344487" y="1514464"/>
              <a:ext cx="2892425" cy="4844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eaLnBrk="1" hangingPunct="1"/>
              <a:r>
                <a:rPr lang="en-US" altLang="zh-TW" sz="36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3.</a:t>
              </a:r>
              <a:r>
                <a:rPr lang="zh-TW" altLang="en-US" sz="36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增加選修課程</a:t>
              </a:r>
              <a:endParaRPr lang="en-US" altLang="zh-CN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itchFamily="34" charset="-122"/>
              </a:endParaRPr>
            </a:p>
          </p:txBody>
        </p:sp>
        <p:sp>
          <p:nvSpPr>
            <p:cNvPr id="232" name="矩形 231"/>
            <p:cNvSpPr/>
            <p:nvPr/>
          </p:nvSpPr>
          <p:spPr>
            <a:xfrm>
              <a:off x="797542" y="926420"/>
              <a:ext cx="138567" cy="29987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eaLnBrk="1" hangingPunct="1"/>
              <a:endPara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34" name="TextBox 19"/>
          <p:cNvSpPr>
            <a:spLocks noChangeArrowheads="1"/>
          </p:cNvSpPr>
          <p:nvPr/>
        </p:nvSpPr>
        <p:spPr bwMode="auto">
          <a:xfrm>
            <a:off x="7048491" y="5366555"/>
            <a:ext cx="467036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en-US" altLang="zh-TW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4.</a:t>
            </a:r>
            <a:r>
              <a:rPr lang="zh-TW" alt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新增彈性學習時間</a:t>
            </a:r>
          </a:p>
        </p:txBody>
      </p:sp>
    </p:spTree>
    <p:extLst>
      <p:ext uri="{BB962C8B-B14F-4D97-AF65-F5344CB8AC3E}">
        <p14:creationId xmlns:p14="http://schemas.microsoft.com/office/powerpoint/2010/main" val="3080431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82314" y="2098675"/>
            <a:ext cx="10515600" cy="4351338"/>
          </a:xfrm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zh-TW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高二上選課</a:t>
            </a:r>
            <a:r>
              <a:rPr lang="zh-TW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 panose="02020500000000000000" pitchFamily="18" charset="-120"/>
              </a:rPr>
              <a:t>： </a:t>
            </a:r>
            <a:r>
              <a:rPr lang="en-US" altLang="zh-TW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6/21-6/25</a:t>
            </a:r>
          </a:p>
          <a:p>
            <a:pPr marL="0" indent="0" eaLnBrk="1" hangingPunct="1">
              <a:spcBef>
                <a:spcPct val="0"/>
              </a:spcBef>
              <a:buNone/>
            </a:pPr>
            <a:r>
              <a:rPr lang="zh-TW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 高二下選課</a:t>
            </a:r>
            <a:r>
              <a:rPr lang="zh-TW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 panose="02020500000000000000" pitchFamily="18" charset="-120"/>
              </a:rPr>
              <a:t>：</a:t>
            </a:r>
            <a:r>
              <a:rPr lang="zh-TW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一月上旬</a:t>
            </a:r>
            <a:endParaRPr lang="en-US" altLang="zh-TW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eaLnBrk="1" hangingPunct="1">
              <a:spcBef>
                <a:spcPct val="0"/>
              </a:spcBef>
              <a:buNone/>
            </a:pPr>
            <a:endParaRPr lang="en-US" altLang="zh-TW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>
              <a:spcBef>
                <a:spcPct val="0"/>
              </a:spcBef>
            </a:pPr>
            <a:r>
              <a:rPr lang="zh-TW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高一上選課</a:t>
            </a:r>
            <a:r>
              <a:rPr lang="zh-TW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 panose="02020500000000000000" pitchFamily="18" charset="-120"/>
              </a:rPr>
              <a:t>：</a:t>
            </a:r>
            <a:r>
              <a:rPr lang="en-US" altLang="zh-TW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8/24-8/29</a:t>
            </a:r>
          </a:p>
          <a:p>
            <a:pPr marL="0" indent="0" eaLnBrk="1" hangingPunct="1">
              <a:spcBef>
                <a:spcPct val="0"/>
              </a:spcBef>
              <a:buNone/>
            </a:pPr>
            <a:r>
              <a:rPr lang="zh-TW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 高一下選課</a:t>
            </a:r>
            <a:r>
              <a:rPr lang="zh-TW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 panose="02020500000000000000" pitchFamily="18" charset="-120"/>
              </a:rPr>
              <a:t>：</a:t>
            </a:r>
            <a:r>
              <a:rPr lang="zh-TW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一月上旬</a:t>
            </a:r>
            <a:endParaRPr lang="en-US" altLang="zh-TW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eaLnBrk="1" hangingPunct="1">
              <a:spcBef>
                <a:spcPct val="0"/>
              </a:spcBef>
              <a:buNone/>
            </a:pPr>
            <a:endParaRPr lang="en-US" altLang="zh-TW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eaLnBrk="1" hangingPunct="1">
              <a:spcBef>
                <a:spcPct val="0"/>
              </a:spcBef>
              <a:buNone/>
            </a:pPr>
            <a:endParaRPr lang="en-US" altLang="zh-TW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eaLnBrk="1" hangingPunct="1">
              <a:spcBef>
                <a:spcPct val="0"/>
              </a:spcBef>
              <a:buNone/>
            </a:pPr>
            <a:endParaRPr lang="en-US" altLang="zh-TW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eaLnBrk="1" hangingPunct="1">
              <a:spcBef>
                <a:spcPct val="0"/>
              </a:spcBef>
              <a:buNone/>
            </a:pPr>
            <a:endParaRPr lang="en-US" altLang="zh-TW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eaLnBrk="1" hangingPunct="1">
              <a:spcBef>
                <a:spcPct val="0"/>
              </a:spcBef>
              <a:buNone/>
            </a:pPr>
            <a:endParaRPr lang="en-US" altLang="zh-TW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eaLnBrk="1" hangingPunct="1">
              <a:spcBef>
                <a:spcPct val="0"/>
              </a:spcBef>
              <a:buNone/>
            </a:pPr>
            <a:endParaRPr lang="en-US" altLang="zh-TW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eaLnBrk="1" hangingPunct="1">
              <a:spcBef>
                <a:spcPct val="0"/>
              </a:spcBef>
              <a:buNone/>
            </a:pPr>
            <a:endParaRPr lang="zh-TW" alt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3.</a:t>
            </a:r>
            <a:r>
              <a:rPr lang="zh-TW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選課流程</a:t>
            </a:r>
            <a:r>
              <a:rPr lang="en-US" altLang="zh-TW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6013" y="0"/>
            <a:ext cx="47918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749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8200" y="1517159"/>
            <a:ext cx="10515600" cy="4351338"/>
          </a:xfrm>
        </p:spPr>
        <p:txBody>
          <a:bodyPr/>
          <a:lstStyle/>
          <a:p>
            <a:pPr marL="0" indent="0" eaLnBrk="1" hangingPunct="1">
              <a:spcBef>
                <a:spcPct val="0"/>
              </a:spcBef>
              <a:buNone/>
            </a:pPr>
            <a:endParaRPr lang="en-US" altLang="zh-TW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eaLnBrk="1" hangingPunct="1">
              <a:spcBef>
                <a:spcPct val="0"/>
              </a:spcBef>
              <a:buNone/>
            </a:pPr>
            <a:r>
              <a:rPr lang="zh-TW" alt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個別諮詢</a:t>
            </a:r>
            <a:r>
              <a:rPr lang="zh-TW" alt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 panose="02020500000000000000" pitchFamily="18" charset="-120"/>
              </a:rPr>
              <a:t>：</a:t>
            </a:r>
            <a:endParaRPr lang="en-US" altLang="zh-TW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新細明體" panose="02020500000000000000" pitchFamily="18" charset="-120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</a:pPr>
            <a:endParaRPr lang="en-US" altLang="zh-TW" sz="4000" b="1" dirty="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</a:pPr>
            <a:r>
              <a:rPr lang="zh-TW" altLang="en-US" sz="4000" b="1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與該班配合</a:t>
            </a:r>
            <a:endParaRPr lang="en-US" altLang="zh-TW" sz="4000" b="1" dirty="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</a:pPr>
            <a:r>
              <a:rPr lang="zh-TW" altLang="en-US" sz="4000" b="1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之課程諮詢</a:t>
            </a:r>
            <a:endParaRPr lang="en-US" altLang="zh-TW" sz="4000" b="1" dirty="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</a:pPr>
            <a:r>
              <a:rPr lang="zh-TW" altLang="en-US" sz="4000" b="1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老師預約後</a:t>
            </a:r>
            <a:endParaRPr lang="en-US" altLang="zh-TW" sz="4000" b="1" dirty="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</a:pPr>
            <a:r>
              <a:rPr lang="zh-TW" altLang="en-US" sz="4000" b="1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進行</a:t>
            </a:r>
            <a:endParaRPr lang="en-US" altLang="zh-TW" sz="4000" b="1" dirty="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</a:pPr>
            <a:endParaRPr lang="en-US" altLang="zh-TW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eaLnBrk="1" hangingPunct="1">
              <a:spcBef>
                <a:spcPct val="0"/>
              </a:spcBef>
              <a:buNone/>
            </a:pPr>
            <a:endParaRPr lang="en-US" altLang="zh-TW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eaLnBrk="1" hangingPunct="1">
              <a:spcBef>
                <a:spcPct val="0"/>
              </a:spcBef>
              <a:buNone/>
            </a:pPr>
            <a:endParaRPr lang="en-US" altLang="zh-TW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eaLnBrk="1" hangingPunct="1">
              <a:spcBef>
                <a:spcPct val="0"/>
              </a:spcBef>
              <a:buNone/>
            </a:pPr>
            <a:endParaRPr lang="zh-TW" alt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3.</a:t>
            </a:r>
            <a:r>
              <a:rPr lang="zh-TW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選課流程</a:t>
            </a:r>
            <a:r>
              <a:rPr lang="en-US" altLang="zh-TW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課程輔導諮詢</a:t>
            </a:r>
            <a:r>
              <a:rPr lang="en-US" altLang="zh-TW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TW" altLang="en-US" dirty="0"/>
          </a:p>
        </p:txBody>
      </p:sp>
      <p:sp>
        <p:nvSpPr>
          <p:cNvPr id="2" name="AutoShape 2" descr="D:\Downloads\chat-bubbles-1160x680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graphicFrame>
        <p:nvGraphicFramePr>
          <p:cNvPr id="8" name="資料庫圖表 7"/>
          <p:cNvGraphicFramePr/>
          <p:nvPr>
            <p:extLst>
              <p:ext uri="{D42A27DB-BD31-4B8C-83A1-F6EECF244321}">
                <p14:modId xmlns:p14="http://schemas.microsoft.com/office/powerpoint/2010/main" val="2045482650"/>
              </p:ext>
            </p:extLst>
          </p:nvPr>
        </p:nvGraphicFramePr>
        <p:xfrm>
          <a:off x="3684954" y="1027398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044865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8907" y="646479"/>
            <a:ext cx="10515600" cy="1325563"/>
          </a:xfrm>
        </p:spPr>
        <p:txBody>
          <a:bodyPr/>
          <a:lstStyle/>
          <a:p>
            <a:r>
              <a:rPr lang="en-US" altLang="zh-TW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3.</a:t>
            </a:r>
            <a:r>
              <a:rPr lang="zh-TW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選課流程</a:t>
            </a:r>
            <a:r>
              <a:rPr lang="en-US" altLang="zh-TW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課程輔導諮詢</a:t>
            </a:r>
            <a:r>
              <a:rPr lang="en-US" altLang="zh-TW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57"/>
          <a:stretch/>
        </p:blipFill>
        <p:spPr>
          <a:xfrm>
            <a:off x="9964605" y="4616527"/>
            <a:ext cx="2379804" cy="2202346"/>
          </a:xfrm>
          <a:prstGeom prst="rect">
            <a:avLst/>
          </a:prstGeom>
        </p:spPr>
      </p:pic>
      <p:graphicFrame>
        <p:nvGraphicFramePr>
          <p:cNvPr id="9" name="資料庫圖表 8"/>
          <p:cNvGraphicFramePr/>
          <p:nvPr>
            <p:extLst>
              <p:ext uri="{D42A27DB-BD31-4B8C-83A1-F6EECF244321}">
                <p14:modId xmlns:p14="http://schemas.microsoft.com/office/powerpoint/2010/main" val="1955663043"/>
              </p:ext>
            </p:extLst>
          </p:nvPr>
        </p:nvGraphicFramePr>
        <p:xfrm>
          <a:off x="1485901" y="1972042"/>
          <a:ext cx="8739554" cy="43307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093706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568569" y="470633"/>
            <a:ext cx="10515600" cy="1325563"/>
          </a:xfrm>
        </p:spPr>
        <p:txBody>
          <a:bodyPr/>
          <a:lstStyle/>
          <a:p>
            <a:r>
              <a:rPr lang="en-US" altLang="zh-TW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4.</a:t>
            </a:r>
            <a:r>
              <a:rPr lang="zh-TW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學習成果</a:t>
            </a:r>
            <a:endParaRPr lang="zh-TW" altLang="en-US" dirty="0"/>
          </a:p>
        </p:txBody>
      </p:sp>
      <p:sp>
        <p:nvSpPr>
          <p:cNvPr id="6" name="標題 1"/>
          <p:cNvSpPr txBox="1">
            <a:spLocks/>
          </p:cNvSpPr>
          <p:nvPr/>
        </p:nvSpPr>
        <p:spPr bwMode="auto">
          <a:xfrm>
            <a:off x="345829" y="323013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  <a:ea typeface="宋体" pitchFamily="2" charset="-122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  <a:ea typeface="宋体" pitchFamily="2" charset="-122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  <a:ea typeface="宋体" pitchFamily="2" charset="-122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  <a:ea typeface="宋体" pitchFamily="2" charset="-122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  <a:ea typeface="宋体" pitchFamily="2" charset="-122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  <a:ea typeface="宋体" pitchFamily="2" charset="-122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  <a:ea typeface="宋体" pitchFamily="2" charset="-122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  <a:ea typeface="宋体" pitchFamily="2" charset="-122"/>
              </a:defRPr>
            </a:lvl9pPr>
          </a:lstStyle>
          <a:p>
            <a:endParaRPr lang="en-US" altLang="zh-TW" b="1" dirty="0">
              <a:solidFill>
                <a:schemeClr val="bg1"/>
              </a:solidFill>
              <a:latin typeface="新細明體" panose="02020500000000000000" pitchFamily="18" charset="-120"/>
            </a:endParaRPr>
          </a:p>
          <a:p>
            <a:endParaRPr lang="en-US" altLang="zh-TW" b="1" dirty="0">
              <a:solidFill>
                <a:schemeClr val="bg1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442274" y="1725105"/>
            <a:ext cx="10515600" cy="4527273"/>
          </a:xfrm>
        </p:spPr>
        <p:txBody>
          <a:bodyPr/>
          <a:lstStyle/>
          <a:p>
            <a:pPr marL="0" indent="0">
              <a:buNone/>
            </a:pPr>
            <a:r>
              <a:rPr lang="en-US" altLang="zh-TW" sz="3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1)</a:t>
            </a:r>
            <a:r>
              <a:rPr lang="zh-TW" altLang="en-US" sz="3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課程學習成果</a:t>
            </a:r>
            <a:r>
              <a:rPr lang="zh-TW" altLang="en-US" sz="3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 panose="02020500000000000000" pitchFamily="18" charset="-120"/>
                <a:ea typeface="新細明體" panose="02020500000000000000" pitchFamily="18" charset="-120"/>
              </a:rPr>
              <a:t>：</a:t>
            </a:r>
            <a:r>
              <a:rPr lang="zh-TW" altLang="en-US" sz="3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實作作品</a:t>
            </a:r>
            <a:endParaRPr lang="en-US" altLang="zh-TW" sz="3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sz="3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               書面報告</a:t>
            </a:r>
          </a:p>
          <a:p>
            <a:pPr marL="0" indent="0">
              <a:buNone/>
            </a:pPr>
            <a:r>
              <a:rPr lang="en-US" altLang="zh-TW" sz="3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3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每學年至多</a:t>
            </a:r>
            <a:r>
              <a:rPr lang="en-US" altLang="zh-TW" sz="3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6</a:t>
            </a:r>
            <a:r>
              <a:rPr lang="zh-TW" altLang="en-US" sz="3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件 需教師認證</a:t>
            </a:r>
            <a:r>
              <a:rPr lang="en-US" altLang="zh-TW" sz="3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pPr marL="0" indent="0">
              <a:buNone/>
            </a:pPr>
            <a:endParaRPr lang="en-US" altLang="zh-TW" sz="3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en-US" altLang="zh-TW" sz="3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2)</a:t>
            </a:r>
            <a:r>
              <a:rPr lang="zh-TW" altLang="en-US" sz="3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多元表現</a:t>
            </a:r>
            <a:r>
              <a:rPr lang="zh-TW" altLang="en-US" sz="3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 panose="02020500000000000000" pitchFamily="18" charset="-120"/>
              </a:rPr>
              <a:t>：</a:t>
            </a:r>
            <a:r>
              <a:rPr lang="zh-TW" altLang="en-US" sz="3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證照、競賽結果</a:t>
            </a:r>
            <a:endParaRPr lang="en-US" altLang="zh-TW" sz="3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sz="3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志工服務、實作評量</a:t>
            </a:r>
            <a:endParaRPr lang="en-US" altLang="zh-TW" sz="3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en-US" altLang="zh-TW" sz="3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3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每學年至多</a:t>
            </a:r>
            <a:r>
              <a:rPr lang="en-US" altLang="zh-TW" sz="3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10</a:t>
            </a:r>
            <a:r>
              <a:rPr lang="zh-TW" altLang="en-US" sz="3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件</a:t>
            </a:r>
            <a:r>
              <a:rPr lang="en-US" altLang="zh-TW" sz="3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pPr marL="0" indent="0">
              <a:buNone/>
            </a:pPr>
            <a:endParaRPr lang="en-US" altLang="zh-TW" sz="3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endParaRPr lang="en-US" altLang="zh-TW" sz="3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2445" y="-6980"/>
            <a:ext cx="4920762" cy="6926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436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6550" y="0"/>
            <a:ext cx="4815450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5" name="TextBox 35"/>
          <p:cNvSpPr txBox="1">
            <a:spLocks noChangeArrowheads="1"/>
          </p:cNvSpPr>
          <p:nvPr/>
        </p:nvSpPr>
        <p:spPr bwMode="auto">
          <a:xfrm>
            <a:off x="413303" y="545009"/>
            <a:ext cx="7185215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TW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   1. </a:t>
            </a:r>
            <a:r>
              <a:rPr lang="zh-TW" altLang="zh-TW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學校</a:t>
            </a:r>
            <a:r>
              <a:rPr lang="zh-TW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簡介</a:t>
            </a:r>
            <a:endParaRPr lang="en-US" altLang="zh-TW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/>
            <a:r>
              <a:rPr lang="en-US" altLang="zh-TW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</a:p>
          <a:p>
            <a:pPr eaLnBrk="1" hangingPunct="1"/>
            <a:r>
              <a:rPr lang="en-US" altLang="zh-TW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以</a:t>
            </a:r>
            <a:r>
              <a:rPr lang="en-US" altLang="zh-TW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DWHS</a:t>
            </a:r>
            <a:r>
              <a:rPr lang="zh-TW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為體現</a:t>
            </a:r>
            <a:endParaRPr lang="en-US" altLang="zh-TW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621210" y="2596203"/>
            <a:ext cx="54219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D</a:t>
            </a:r>
            <a:r>
              <a:rPr lang="zh-TW" altLang="en-US" sz="32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發展力</a:t>
            </a:r>
            <a:endParaRPr lang="en-US" altLang="zh-TW" sz="32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r>
              <a:rPr lang="en-US" altLang="zh-TW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A2</a:t>
            </a:r>
            <a:r>
              <a:rPr lang="zh-TW" altLang="en-US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系統思考與解決能力</a:t>
            </a:r>
            <a:endParaRPr lang="en-US" altLang="zh-TW" sz="32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r>
              <a:rPr lang="en-US" altLang="zh-TW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A3</a:t>
            </a:r>
            <a:r>
              <a:rPr lang="zh-TW" altLang="en-US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規劃執行與創新應變</a:t>
            </a:r>
          </a:p>
        </p:txBody>
      </p:sp>
      <p:sp>
        <p:nvSpPr>
          <p:cNvPr id="7" name="文字方塊 6"/>
          <p:cNvSpPr txBox="1"/>
          <p:nvPr/>
        </p:nvSpPr>
        <p:spPr>
          <a:xfrm>
            <a:off x="621210" y="4186863"/>
            <a:ext cx="598468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W</a:t>
            </a:r>
            <a:r>
              <a:rPr lang="zh-TW" altLang="en-US" sz="32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智慧力</a:t>
            </a:r>
            <a:endParaRPr lang="en-US" altLang="zh-TW" sz="32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r>
              <a:rPr lang="en-US" altLang="zh-TW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B1</a:t>
            </a:r>
            <a:r>
              <a:rPr lang="zh-TW" altLang="en-US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符號運用與溝通表達</a:t>
            </a:r>
            <a:endParaRPr lang="en-US" altLang="zh-TW" sz="32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r>
              <a:rPr lang="en-US" altLang="zh-TW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B2</a:t>
            </a:r>
            <a:r>
              <a:rPr lang="zh-TW" altLang="en-US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科技資訊與媒體素養</a:t>
            </a:r>
            <a:endParaRPr lang="en-US" altLang="zh-TW" sz="32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r>
              <a:rPr lang="en-US" altLang="zh-TW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B3</a:t>
            </a:r>
            <a:r>
              <a:rPr lang="zh-TW" altLang="en-US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藝術涵養與美感素養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133462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568569" y="470633"/>
            <a:ext cx="10515600" cy="1325563"/>
          </a:xfrm>
        </p:spPr>
        <p:txBody>
          <a:bodyPr/>
          <a:lstStyle/>
          <a:p>
            <a:r>
              <a:rPr lang="en-US" altLang="zh-TW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4.</a:t>
            </a:r>
            <a:r>
              <a:rPr lang="zh-TW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學習成果</a:t>
            </a:r>
            <a:endParaRPr lang="zh-TW" altLang="en-US" dirty="0"/>
          </a:p>
        </p:txBody>
      </p:sp>
      <p:sp>
        <p:nvSpPr>
          <p:cNvPr id="6" name="標題 1"/>
          <p:cNvSpPr txBox="1">
            <a:spLocks/>
          </p:cNvSpPr>
          <p:nvPr/>
        </p:nvSpPr>
        <p:spPr bwMode="auto">
          <a:xfrm>
            <a:off x="345829" y="323013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  <a:ea typeface="宋体" pitchFamily="2" charset="-122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  <a:ea typeface="宋体" pitchFamily="2" charset="-122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  <a:ea typeface="宋体" pitchFamily="2" charset="-122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  <a:ea typeface="宋体" pitchFamily="2" charset="-122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  <a:ea typeface="宋体" pitchFamily="2" charset="-122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  <a:ea typeface="宋体" pitchFamily="2" charset="-122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  <a:ea typeface="宋体" pitchFamily="2" charset="-122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  <a:ea typeface="宋体" pitchFamily="2" charset="-122"/>
              </a:defRPr>
            </a:lvl9pPr>
          </a:lstStyle>
          <a:p>
            <a:endParaRPr lang="en-US" altLang="zh-TW" b="1" dirty="0">
              <a:solidFill>
                <a:schemeClr val="bg1"/>
              </a:solidFill>
              <a:latin typeface="新細明體" panose="02020500000000000000" pitchFamily="18" charset="-120"/>
            </a:endParaRPr>
          </a:p>
          <a:p>
            <a:endParaRPr lang="en-US" altLang="zh-TW" b="1" dirty="0">
              <a:solidFill>
                <a:schemeClr val="bg1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TW" altLang="en-US" sz="4000" b="1" spc="5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Noto Sans CJK JP Medium"/>
              </a:rPr>
              <a:t>完整描述： 動機、 目的 、 過程 、 省</a:t>
            </a:r>
            <a:r>
              <a:rPr lang="zh-TW" altLang="en-US" sz="4000" b="1" spc="5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Noto Sans CJK JP Medium"/>
              </a:rPr>
              <a:t>思</a:t>
            </a:r>
            <a:endParaRPr lang="en-US" altLang="zh-TW" sz="4000" b="1" spc="5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Noto Sans CJK JP Medium"/>
            </a:endParaRPr>
          </a:p>
          <a:p>
            <a:pPr marL="0" indent="0">
              <a:buNone/>
            </a:pPr>
            <a:r>
              <a:rPr lang="zh-TW" altLang="en-US" sz="4000" b="1" spc="5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Noto Sans CJK JP Medium"/>
              </a:rPr>
              <a:t>展現學習軌跡與特色</a:t>
            </a:r>
          </a:p>
          <a:p>
            <a:endParaRPr lang="en-US" altLang="zh-TW" sz="4000" b="1" spc="5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Noto Sans CJK JP Medium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4721" y="3630966"/>
            <a:ext cx="4619714" cy="2810586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6409" y="3630966"/>
            <a:ext cx="4775020" cy="2810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897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568569" y="470633"/>
            <a:ext cx="10515600" cy="1325563"/>
          </a:xfrm>
        </p:spPr>
        <p:txBody>
          <a:bodyPr/>
          <a:lstStyle/>
          <a:p>
            <a:r>
              <a:rPr lang="en-US" altLang="zh-TW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4.</a:t>
            </a:r>
            <a:r>
              <a:rPr lang="zh-TW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學習成果</a:t>
            </a:r>
            <a:endParaRPr lang="zh-TW" altLang="en-US" dirty="0"/>
          </a:p>
        </p:txBody>
      </p:sp>
      <p:sp>
        <p:nvSpPr>
          <p:cNvPr id="6" name="標題 1"/>
          <p:cNvSpPr txBox="1">
            <a:spLocks/>
          </p:cNvSpPr>
          <p:nvPr/>
        </p:nvSpPr>
        <p:spPr bwMode="auto">
          <a:xfrm>
            <a:off x="345829" y="323013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  <a:ea typeface="宋体" pitchFamily="2" charset="-122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  <a:ea typeface="宋体" pitchFamily="2" charset="-122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  <a:ea typeface="宋体" pitchFamily="2" charset="-122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  <a:ea typeface="宋体" pitchFamily="2" charset="-122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  <a:ea typeface="宋体" pitchFamily="2" charset="-122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  <a:ea typeface="宋体" pitchFamily="2" charset="-122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  <a:ea typeface="宋体" pitchFamily="2" charset="-122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  <a:ea typeface="宋体" pitchFamily="2" charset="-122"/>
              </a:defRPr>
            </a:lvl9pPr>
          </a:lstStyle>
          <a:p>
            <a:endParaRPr lang="en-US" altLang="zh-TW" b="1" dirty="0">
              <a:solidFill>
                <a:schemeClr val="bg1"/>
              </a:solidFill>
              <a:latin typeface="新細明體" panose="02020500000000000000" pitchFamily="18" charset="-120"/>
            </a:endParaRPr>
          </a:p>
          <a:p>
            <a:endParaRPr lang="en-US" altLang="zh-TW" b="1" dirty="0">
              <a:solidFill>
                <a:schemeClr val="bg1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1707" y="1216274"/>
            <a:ext cx="8200293" cy="5353283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14302" y="2202136"/>
            <a:ext cx="6096000" cy="477053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 sz="3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學生</a:t>
            </a:r>
            <a:r>
              <a:rPr lang="en-US" altLang="zh-TW" sz="3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3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上傳、勾選</a:t>
            </a:r>
            <a:endParaRPr lang="en-US" altLang="zh-TW" sz="3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3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教師</a:t>
            </a:r>
            <a:r>
              <a:rPr lang="en-US" altLang="zh-TW" sz="3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3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認證</a:t>
            </a:r>
            <a:endParaRPr lang="en-US" altLang="zh-TW" sz="3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3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校方</a:t>
            </a:r>
            <a:r>
              <a:rPr lang="en-US" altLang="zh-TW" sz="3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3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提交學生勾</a:t>
            </a:r>
            <a:endParaRPr lang="en-US" altLang="zh-TW" sz="3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選的內容置中央</a:t>
            </a:r>
            <a:endParaRPr lang="en-US" altLang="zh-TW" sz="3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資料庫</a:t>
            </a:r>
            <a:endParaRPr lang="zh-CN" altLang="en-US" sz="3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sz="3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08243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標題 1"/>
          <p:cNvSpPr txBox="1">
            <a:spLocks/>
          </p:cNvSpPr>
          <p:nvPr/>
        </p:nvSpPr>
        <p:spPr bwMode="auto">
          <a:xfrm>
            <a:off x="542778" y="1240522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  <a:ea typeface="宋体" pitchFamily="2" charset="-122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  <a:ea typeface="宋体" pitchFamily="2" charset="-122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  <a:ea typeface="宋体" pitchFamily="2" charset="-122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  <a:ea typeface="宋体" pitchFamily="2" charset="-122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  <a:ea typeface="宋体" pitchFamily="2" charset="-122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  <a:ea typeface="宋体" pitchFamily="2" charset="-122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  <a:ea typeface="宋体" pitchFamily="2" charset="-122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  <a:ea typeface="宋体" pitchFamily="2" charset="-122"/>
              </a:defRPr>
            </a:lvl9pPr>
          </a:lstStyle>
          <a:p>
            <a:endParaRPr lang="en-US" altLang="zh-TW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參考資料</a:t>
            </a:r>
            <a:r>
              <a:rPr lang="zh-TW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 panose="02020500000000000000" pitchFamily="18" charset="-120"/>
              </a:rPr>
              <a:t>：</a:t>
            </a:r>
            <a:endParaRPr lang="en-US" altLang="zh-TW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新細明體" panose="02020500000000000000" pitchFamily="18" charset="-120"/>
            </a:endParaRPr>
          </a:p>
          <a:p>
            <a:r>
              <a:rPr lang="zh-TW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 panose="02020500000000000000" pitchFamily="18" charset="-120"/>
                <a:ea typeface="微軟正黑體" panose="020B0604030504040204" pitchFamily="34" charset="-120"/>
              </a:rPr>
              <a:t>網路資源提供</a:t>
            </a:r>
            <a:endParaRPr lang="en-US" altLang="zh-TW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畢業條件</a:t>
            </a:r>
            <a:r>
              <a:rPr lang="zh-TW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 panose="02020500000000000000" pitchFamily="18" charset="-120"/>
                <a:ea typeface="新細明體" panose="02020500000000000000" pitchFamily="18" charset="-120"/>
              </a:rPr>
              <a:t>：</a:t>
            </a:r>
            <a:endParaRPr lang="en-US" altLang="zh-TW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最低學分數 </a:t>
            </a:r>
            <a:r>
              <a:rPr lang="en-US" altLang="zh-TW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150</a:t>
            </a:r>
            <a:r>
              <a:rPr lang="zh-TW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學分及格</a:t>
            </a:r>
          </a:p>
          <a:p>
            <a:r>
              <a:rPr lang="zh-TW" altLang="en-US" sz="3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部定及校定必修至少</a:t>
            </a:r>
            <a:r>
              <a:rPr lang="en-US" altLang="zh-TW" sz="3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102</a:t>
            </a:r>
            <a:r>
              <a:rPr lang="zh-TW" altLang="en-US" sz="3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學分</a:t>
            </a:r>
            <a:endParaRPr lang="en-US" altLang="zh-TW" sz="36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選修至少</a:t>
            </a:r>
            <a:r>
              <a:rPr lang="en-US" altLang="zh-TW" sz="3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40</a:t>
            </a:r>
            <a:r>
              <a:rPr lang="zh-TW" altLang="en-US" sz="3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學分及格</a:t>
            </a:r>
            <a:endParaRPr lang="zh-TW" altLang="zh-TW" sz="36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7954" y="0"/>
            <a:ext cx="4815254" cy="6847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02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/>
            </a:r>
            <a:br>
              <a:rPr lang="en-US" altLang="zh-TW" dirty="0"/>
            </a:br>
            <a:r>
              <a:rPr lang="zh-TW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hlinkClick r:id="rId2"/>
              </a:rPr>
              <a:t>大學選才與高中育才輔助系統</a:t>
            </a:r>
            <a:endParaRPr lang="zh-TW" alt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71332" y="1778611"/>
            <a:ext cx="6990154" cy="5007172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60180" y="5091845"/>
            <a:ext cx="1550012" cy="1613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832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2547" y="795948"/>
            <a:ext cx="9887768" cy="5857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矩形 11"/>
          <p:cNvSpPr/>
          <p:nvPr/>
        </p:nvSpPr>
        <p:spPr>
          <a:xfrm>
            <a:off x="4717802" y="5567738"/>
            <a:ext cx="5214974" cy="785818"/>
          </a:xfrm>
          <a:prstGeom prst="rect">
            <a:avLst/>
          </a:prstGeom>
          <a:noFill/>
          <a:ln w="38100">
            <a:solidFill>
              <a:srgbClr val="E709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3" name="圖片 12"/>
          <p:cNvPicPr>
            <a:picLocks noChangeAspect="1"/>
          </p:cNvPicPr>
          <p:nvPr/>
        </p:nvPicPr>
        <p:blipFill rotWithShape="1">
          <a:blip r:embed="rId3"/>
          <a:srcRect r="5759" b="4883"/>
          <a:stretch/>
        </p:blipFill>
        <p:spPr>
          <a:xfrm>
            <a:off x="10337993" y="4863996"/>
            <a:ext cx="1660648" cy="1612656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342161" y="5583959"/>
            <a:ext cx="4270854" cy="785818"/>
          </a:xfrm>
          <a:prstGeom prst="rect">
            <a:avLst/>
          </a:prstGeom>
          <a:noFill/>
          <a:ln w="38100">
            <a:solidFill>
              <a:srgbClr val="E709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77825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98077" y="567348"/>
            <a:ext cx="8921260" cy="6176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文字方塊 1"/>
          <p:cNvSpPr txBox="1"/>
          <p:nvPr/>
        </p:nvSpPr>
        <p:spPr>
          <a:xfrm>
            <a:off x="738554" y="2101361"/>
            <a:ext cx="773723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數</a:t>
            </a:r>
            <a:endParaRPr lang="en-US" altLang="zh-TW" sz="3600" b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學</a:t>
            </a:r>
            <a:endParaRPr lang="en-US" altLang="zh-TW" sz="3600" b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參</a:t>
            </a:r>
            <a:endParaRPr lang="en-US" altLang="zh-TW" sz="3600" b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採查詢</a:t>
            </a:r>
            <a:endParaRPr lang="en-US" altLang="zh-TW" sz="3600" b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dirty="0">
              <a:solidFill>
                <a:srgbClr val="FFC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91235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9701" y="1313995"/>
            <a:ext cx="10225970" cy="5231646"/>
          </a:xfrm>
          <a:prstGeom prst="rect">
            <a:avLst/>
          </a:prstGeom>
        </p:spPr>
      </p:pic>
      <p:sp>
        <p:nvSpPr>
          <p:cNvPr id="7" name="圓角矩形 6"/>
          <p:cNvSpPr/>
          <p:nvPr/>
        </p:nvSpPr>
        <p:spPr>
          <a:xfrm>
            <a:off x="2461843" y="3719146"/>
            <a:ext cx="3059723" cy="282649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文字方塊 7"/>
          <p:cNvSpPr txBox="1"/>
          <p:nvPr/>
        </p:nvSpPr>
        <p:spPr>
          <a:xfrm>
            <a:off x="451338" y="2271505"/>
            <a:ext cx="773723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數</a:t>
            </a:r>
            <a:endParaRPr lang="en-US" altLang="zh-TW" sz="3600" b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學</a:t>
            </a:r>
            <a:endParaRPr lang="en-US" altLang="zh-TW" sz="3600" b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參</a:t>
            </a:r>
            <a:endParaRPr lang="en-US" altLang="zh-TW" sz="3600" b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採</a:t>
            </a:r>
            <a:endParaRPr lang="en-US" altLang="zh-TW" sz="3600" b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查</a:t>
            </a:r>
            <a:r>
              <a:rPr lang="zh-TW" altLang="en-US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詢</a:t>
            </a:r>
            <a:endParaRPr lang="en-US" altLang="zh-TW" sz="3600" b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dirty="0">
              <a:solidFill>
                <a:srgbClr val="FFC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04252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696" y="887088"/>
            <a:ext cx="9385786" cy="5831170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/>
          <a:srcRect r="1607" b="2967"/>
          <a:stretch/>
        </p:blipFill>
        <p:spPr>
          <a:xfrm>
            <a:off x="10225455" y="4716130"/>
            <a:ext cx="1922585" cy="1869307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126024" y="887088"/>
            <a:ext cx="773723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學習歷程資料</a:t>
            </a:r>
            <a:endParaRPr lang="en-US" altLang="zh-TW" sz="3600" b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參</a:t>
            </a:r>
            <a:endParaRPr lang="en-US" altLang="zh-TW" sz="3600" b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採</a:t>
            </a:r>
            <a:endParaRPr lang="en-US" altLang="zh-TW" sz="3600" b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查</a:t>
            </a:r>
            <a:r>
              <a:rPr lang="zh-TW" altLang="en-US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詢</a:t>
            </a:r>
            <a:endParaRPr lang="en-US" altLang="zh-TW" sz="3600" b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dirty="0">
              <a:solidFill>
                <a:srgbClr val="FFC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86689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72307" y="84142"/>
            <a:ext cx="10515600" cy="1325563"/>
          </a:xfrm>
        </p:spPr>
        <p:txBody>
          <a:bodyPr/>
          <a:lstStyle/>
          <a:p>
            <a:r>
              <a:rPr lang="en-US" altLang="zh-TW" dirty="0"/>
              <a:t/>
            </a:r>
            <a:br>
              <a:rPr lang="en-US" altLang="zh-TW" dirty="0"/>
            </a:br>
            <a:r>
              <a:rPr lang="zh-TW" altLang="en-US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hlinkClick r:id="rId2"/>
              </a:rPr>
              <a:t>大學招生委員會聯合會</a:t>
            </a:r>
            <a:endParaRPr lang="zh-TW" altLang="en-US" b="1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 rot="827138">
            <a:off x="9318965" y="1178423"/>
            <a:ext cx="1088173" cy="1846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altLang="zh-TW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</a:t>
            </a:r>
            <a:r>
              <a:rPr kumimoji="0" lang="zh-TW" altLang="zh-TW" sz="4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zh-TW" altLang="zh-TW" sz="4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lang="zh-TW" altLang="en-US" sz="28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台</a:t>
            </a:r>
            <a:r>
              <a:rPr kumimoji="0" lang="zh-TW" altLang="zh-TW" sz="2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大</a:t>
            </a:r>
            <a:endParaRPr kumimoji="0" lang="zh-TW" altLang="zh-TW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altLang="zh-TW" sz="2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Lato" panose="02020500000000000000" charset="0"/>
              </a:rPr>
              <a:t>外語</a:t>
            </a:r>
            <a:endParaRPr kumimoji="0" lang="zh-TW" altLang="zh-TW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altLang="zh-TW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zh-TW" altLang="zh-TW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zh-TW" altLang="zh-TW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2722" y="1723125"/>
            <a:ext cx="11067220" cy="5059736"/>
          </a:xfrm>
          <a:prstGeom prst="rect">
            <a:avLst/>
          </a:prstGeom>
        </p:spPr>
      </p:pic>
      <p:sp>
        <p:nvSpPr>
          <p:cNvPr id="4" name="圓角矩形 3"/>
          <p:cNvSpPr/>
          <p:nvPr/>
        </p:nvSpPr>
        <p:spPr>
          <a:xfrm>
            <a:off x="1913334" y="3675529"/>
            <a:ext cx="7594428" cy="189155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文字方塊 5"/>
          <p:cNvSpPr txBox="1"/>
          <p:nvPr/>
        </p:nvSpPr>
        <p:spPr>
          <a:xfrm>
            <a:off x="240320" y="1221193"/>
            <a:ext cx="773723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學習歷程資料</a:t>
            </a:r>
            <a:endParaRPr lang="en-US" altLang="zh-TW" sz="3600" b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參</a:t>
            </a:r>
            <a:endParaRPr lang="en-US" altLang="zh-TW" sz="3600" b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採</a:t>
            </a:r>
            <a:endParaRPr lang="en-US" altLang="zh-TW" sz="3600" b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查</a:t>
            </a:r>
            <a:r>
              <a:rPr lang="zh-TW" altLang="en-US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詢</a:t>
            </a:r>
            <a:endParaRPr lang="en-US" altLang="zh-TW" sz="3600" b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dirty="0">
              <a:solidFill>
                <a:srgbClr val="FFC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1644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/>
            </a:r>
            <a:br>
              <a:rPr lang="en-US" altLang="zh-TW" dirty="0"/>
            </a:br>
            <a:r>
              <a:rPr lang="en-US" altLang="zh-TW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hlinkClick r:id="rId2"/>
              </a:rPr>
              <a:t>IOH</a:t>
            </a:r>
            <a:r>
              <a:rPr lang="zh-TW" altLang="en-US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hlinkClick r:id="rId2"/>
              </a:rPr>
              <a:t>開放個人經驗平台</a:t>
            </a:r>
            <a:r>
              <a:rPr lang="en-US" altLang="zh-TW" dirty="0">
                <a:solidFill>
                  <a:srgbClr val="FF6600"/>
                </a:solidFill>
                <a:hlinkClick r:id="rId2"/>
              </a:rPr>
              <a:t/>
            </a:r>
            <a:br>
              <a:rPr lang="en-US" altLang="zh-TW" dirty="0">
                <a:solidFill>
                  <a:srgbClr val="FF6600"/>
                </a:solidFill>
                <a:hlinkClick r:id="rId2"/>
              </a:rPr>
            </a:br>
            <a:endParaRPr lang="zh-TW" altLang="en-US" b="1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" name="內容版面配置區 7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38592" y="1621269"/>
            <a:ext cx="7718546" cy="4932529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9700" y="3734659"/>
            <a:ext cx="2491154" cy="2657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741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5" name="TextBox 35"/>
          <p:cNvSpPr txBox="1">
            <a:spLocks noChangeArrowheads="1"/>
          </p:cNvSpPr>
          <p:nvPr/>
        </p:nvSpPr>
        <p:spPr bwMode="auto">
          <a:xfrm>
            <a:off x="413303" y="545009"/>
            <a:ext cx="7185215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TW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   1. </a:t>
            </a:r>
            <a:r>
              <a:rPr lang="zh-TW" altLang="zh-TW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學校</a:t>
            </a:r>
            <a:r>
              <a:rPr lang="zh-TW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簡介</a:t>
            </a:r>
            <a:endParaRPr lang="en-US" altLang="zh-TW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/>
            <a:r>
              <a:rPr lang="en-US" altLang="zh-TW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</a:p>
          <a:p>
            <a:pPr eaLnBrk="1" hangingPunct="1"/>
            <a:r>
              <a:rPr lang="en-US" altLang="zh-TW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以</a:t>
            </a:r>
            <a:r>
              <a:rPr lang="en-US" altLang="zh-TW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DWHS</a:t>
            </a:r>
            <a:r>
              <a:rPr lang="zh-TW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為體現</a:t>
            </a:r>
            <a:endParaRPr lang="en-US" altLang="zh-TW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9" name="文字方塊 8"/>
          <p:cNvSpPr txBox="1"/>
          <p:nvPr/>
        </p:nvSpPr>
        <p:spPr>
          <a:xfrm>
            <a:off x="763039" y="2598010"/>
            <a:ext cx="58307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H</a:t>
            </a:r>
            <a:r>
              <a:rPr lang="zh-TW" altLang="en-US" sz="32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健康力</a:t>
            </a:r>
            <a:endParaRPr lang="en-US" altLang="zh-TW" sz="32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r>
              <a:rPr lang="en-US" altLang="zh-TW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A1</a:t>
            </a:r>
            <a:r>
              <a:rPr lang="zh-TW" altLang="en-US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身心素質與自我精進</a:t>
            </a:r>
            <a:endParaRPr lang="en-US" altLang="zh-TW" sz="32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r>
              <a:rPr lang="en-US" altLang="zh-TW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C2</a:t>
            </a:r>
            <a:r>
              <a:rPr lang="zh-TW" altLang="en-US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人際關係與團隊合作</a:t>
            </a:r>
          </a:p>
        </p:txBody>
      </p:sp>
      <p:sp>
        <p:nvSpPr>
          <p:cNvPr id="10" name="文字方塊 9"/>
          <p:cNvSpPr txBox="1"/>
          <p:nvPr/>
        </p:nvSpPr>
        <p:spPr>
          <a:xfrm>
            <a:off x="759460" y="4499178"/>
            <a:ext cx="55895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S</a:t>
            </a:r>
            <a:r>
              <a:rPr lang="zh-TW" altLang="en-US" sz="32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卓越力</a:t>
            </a:r>
            <a:endParaRPr lang="en-US" altLang="zh-TW" sz="32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r>
              <a:rPr lang="en-US" altLang="zh-TW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C1</a:t>
            </a:r>
            <a:r>
              <a:rPr lang="zh-TW" altLang="en-US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道德實踐與公民意識</a:t>
            </a:r>
            <a:endParaRPr lang="en-US" altLang="zh-TW" sz="32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r>
              <a:rPr lang="en-US" altLang="zh-TW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C3</a:t>
            </a:r>
            <a:r>
              <a:rPr lang="zh-TW" altLang="en-US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多元文化與國際理解</a:t>
            </a:r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7758" y="0"/>
            <a:ext cx="48154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165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79852" y="0"/>
            <a:ext cx="10515600" cy="1325563"/>
          </a:xfrm>
        </p:spPr>
        <p:txBody>
          <a:bodyPr/>
          <a:lstStyle/>
          <a:p>
            <a:r>
              <a:rPr lang="en-US" altLang="zh-TW" dirty="0"/>
              <a:t/>
            </a:r>
            <a:br>
              <a:rPr lang="en-US" altLang="zh-TW" dirty="0"/>
            </a:br>
            <a:r>
              <a:rPr lang="zh-TW" altLang="en-US" sz="5400" b="1" spc="-5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數</a:t>
            </a:r>
            <a:r>
              <a:rPr lang="en-US" altLang="zh-TW" sz="5400" b="1" spc="-5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</a:t>
            </a:r>
            <a:r>
              <a:rPr lang="zh-TW" altLang="en-US" sz="5400" b="1" spc="-5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數</a:t>
            </a:r>
            <a:r>
              <a:rPr lang="en-US" altLang="zh-TW" sz="5400" b="1" spc="-5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B</a:t>
            </a:r>
            <a:r>
              <a:rPr lang="zh-TW" altLang="en-US" sz="5400" b="1" spc="-5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與大學學群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r="2118" b="6220"/>
          <a:stretch/>
        </p:blipFill>
        <p:spPr>
          <a:xfrm>
            <a:off x="1116623" y="2041802"/>
            <a:ext cx="9132021" cy="476398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980653" y="1395471"/>
            <a:ext cx="116410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spcBef>
                <a:spcPts val="105"/>
              </a:spcBef>
            </a:pPr>
            <a:r>
              <a:rPr lang="zh-TW" altLang="en-US" sz="3600" b="1" spc="-5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數</a:t>
            </a:r>
            <a:r>
              <a:rPr lang="en-US" altLang="zh-TW" sz="3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</a:t>
            </a:r>
            <a:r>
              <a:rPr lang="zh-TW" altLang="en-US" sz="3600" b="1" spc="-3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3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3600" b="1" spc="-4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3600" b="1" spc="-5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數</a:t>
            </a:r>
            <a:r>
              <a:rPr lang="en-US" altLang="zh-TW" sz="3600" b="1" spc="-5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B</a:t>
            </a:r>
            <a:r>
              <a:rPr lang="zh-TW" altLang="en-US" sz="3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</a:t>
            </a:r>
            <a:r>
              <a:rPr lang="zh-TW" altLang="en-US" sz="3600" b="1" spc="-5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程</a:t>
            </a:r>
            <a:r>
              <a:rPr lang="zh-TW" altLang="en-US" sz="3600" b="1" spc="-5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，均屬</a:t>
            </a:r>
            <a:r>
              <a:rPr lang="zh-TW" altLang="en-US" sz="3600" b="1" u="heavy" spc="-5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微軟正黑體" panose="020B0604030504040204" pitchFamily="34" charset="-120"/>
                <a:ea typeface="微軟正黑體" panose="020B0604030504040204" pitchFamily="34" charset="-120"/>
              </a:rPr>
              <a:t>部定必</a:t>
            </a:r>
            <a:r>
              <a:rPr lang="zh-TW" altLang="en-US" sz="3600" b="1" u="heavy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微軟正黑體" panose="020B0604030504040204" pitchFamily="34" charset="-120"/>
                <a:ea typeface="微軟正黑體" panose="020B0604030504040204" pitchFamily="34" charset="-120"/>
              </a:rPr>
              <a:t>修</a:t>
            </a:r>
            <a:r>
              <a:rPr lang="zh-TW" altLang="en-US" sz="3600" b="1" spc="-5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，高二同學</a:t>
            </a:r>
            <a:r>
              <a:rPr lang="zh-TW" altLang="en-US" sz="3600" b="1" u="heavy" spc="-5" dirty="0">
                <a:solidFill>
                  <a:srgbClr val="C00000"/>
                </a:solidFill>
                <a:uFill>
                  <a:solidFill>
                    <a:srgbClr val="000000"/>
                  </a:solidFill>
                </a:uFill>
                <a:latin typeface="微軟正黑體" panose="020B0604030504040204" pitchFamily="34" charset="-120"/>
                <a:ea typeface="微軟正黑體" panose="020B0604030504040204" pitchFamily="34" charset="-120"/>
              </a:rPr>
              <a:t>擇一</a:t>
            </a:r>
            <a:r>
              <a:rPr lang="zh-TW" altLang="en-US" sz="3600" b="1" spc="-5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修習</a:t>
            </a:r>
          </a:p>
        </p:txBody>
      </p:sp>
    </p:spTree>
    <p:extLst>
      <p:ext uri="{BB962C8B-B14F-4D97-AF65-F5344CB8AC3E}">
        <p14:creationId xmlns:p14="http://schemas.microsoft.com/office/powerpoint/2010/main" val="279847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/>
            </a:r>
            <a:br>
              <a:rPr lang="en-US" altLang="zh-TW" dirty="0"/>
            </a:br>
            <a:r>
              <a:rPr lang="zh-TW" altLang="en-US" sz="5400" b="1" spc="-5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數</a:t>
            </a:r>
            <a:r>
              <a:rPr lang="en-US" altLang="zh-TW" sz="5400" b="1" spc="-5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</a:t>
            </a:r>
            <a:r>
              <a:rPr lang="zh-TW" altLang="en-US" sz="5400" b="1" spc="-5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數</a:t>
            </a:r>
            <a:r>
              <a:rPr lang="en-US" altLang="zh-TW" sz="5400" b="1" spc="-5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B</a:t>
            </a:r>
            <a:r>
              <a:rPr lang="zh-TW" altLang="en-US" sz="5400" b="1" spc="-5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的選擇</a:t>
            </a:r>
          </a:p>
        </p:txBody>
      </p:sp>
      <p:sp>
        <p:nvSpPr>
          <p:cNvPr id="4" name="矩形 3"/>
          <p:cNvSpPr/>
          <p:nvPr/>
        </p:nvSpPr>
        <p:spPr>
          <a:xfrm>
            <a:off x="838200" y="1892911"/>
            <a:ext cx="1076267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zh-TW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高二數</a:t>
            </a:r>
            <a:r>
              <a:rPr lang="en-US" altLang="zh-TW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A</a:t>
            </a:r>
            <a:r>
              <a:rPr lang="zh-TW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： 學習內容為數學概念的原理、形 成過程及其在科學研究上的應用。</a:t>
            </a:r>
            <a:endParaRPr lang="en-US" altLang="zh-TW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zh-TW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高二數</a:t>
            </a:r>
            <a:r>
              <a:rPr lang="en-US" altLang="zh-TW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B</a:t>
            </a:r>
            <a:r>
              <a:rPr lang="zh-TW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： 學習內容以數學概念及其在生活 上的應用為主。</a:t>
            </a:r>
          </a:p>
        </p:txBody>
      </p:sp>
      <p:grpSp>
        <p:nvGrpSpPr>
          <p:cNvPr id="5" name="object 3"/>
          <p:cNvGrpSpPr/>
          <p:nvPr/>
        </p:nvGrpSpPr>
        <p:grpSpPr>
          <a:xfrm>
            <a:off x="2862690" y="4525080"/>
            <a:ext cx="4969909" cy="2208321"/>
            <a:chOff x="3633216" y="258318"/>
            <a:chExt cx="4969909" cy="2463165"/>
          </a:xfrm>
        </p:grpSpPr>
        <p:sp>
          <p:nvSpPr>
            <p:cNvPr id="6" name="object 4"/>
            <p:cNvSpPr/>
            <p:nvPr/>
          </p:nvSpPr>
          <p:spPr>
            <a:xfrm>
              <a:off x="3633216" y="258318"/>
              <a:ext cx="2463165" cy="2463165"/>
            </a:xfrm>
            <a:custGeom>
              <a:avLst/>
              <a:gdLst/>
              <a:ahLst/>
              <a:cxnLst/>
              <a:rect l="l" t="t" r="r" b="b"/>
              <a:pathLst>
                <a:path w="2463165" h="2463165">
                  <a:moveTo>
                    <a:pt x="1231392" y="0"/>
                  </a:moveTo>
                  <a:lnTo>
                    <a:pt x="1183039" y="931"/>
                  </a:lnTo>
                  <a:lnTo>
                    <a:pt x="1135158" y="3704"/>
                  </a:lnTo>
                  <a:lnTo>
                    <a:pt x="1087784" y="8284"/>
                  </a:lnTo>
                  <a:lnTo>
                    <a:pt x="1040951" y="14636"/>
                  </a:lnTo>
                  <a:lnTo>
                    <a:pt x="994692" y="22727"/>
                  </a:lnTo>
                  <a:lnTo>
                    <a:pt x="949043" y="32521"/>
                  </a:lnTo>
                  <a:lnTo>
                    <a:pt x="904037" y="43986"/>
                  </a:lnTo>
                  <a:lnTo>
                    <a:pt x="859708" y="57086"/>
                  </a:lnTo>
                  <a:lnTo>
                    <a:pt x="816091" y="71787"/>
                  </a:lnTo>
                  <a:lnTo>
                    <a:pt x="773221" y="88056"/>
                  </a:lnTo>
                  <a:lnTo>
                    <a:pt x="731130" y="105858"/>
                  </a:lnTo>
                  <a:lnTo>
                    <a:pt x="689854" y="125159"/>
                  </a:lnTo>
                  <a:lnTo>
                    <a:pt x="649426" y="145924"/>
                  </a:lnTo>
                  <a:lnTo>
                    <a:pt x="609882" y="168119"/>
                  </a:lnTo>
                  <a:lnTo>
                    <a:pt x="571254" y="191711"/>
                  </a:lnTo>
                  <a:lnTo>
                    <a:pt x="533578" y="216665"/>
                  </a:lnTo>
                  <a:lnTo>
                    <a:pt x="496887" y="242946"/>
                  </a:lnTo>
                  <a:lnTo>
                    <a:pt x="461216" y="270521"/>
                  </a:lnTo>
                  <a:lnTo>
                    <a:pt x="426599" y="299355"/>
                  </a:lnTo>
                  <a:lnTo>
                    <a:pt x="393070" y="329414"/>
                  </a:lnTo>
                  <a:lnTo>
                    <a:pt x="360664" y="360664"/>
                  </a:lnTo>
                  <a:lnTo>
                    <a:pt x="329414" y="393070"/>
                  </a:lnTo>
                  <a:lnTo>
                    <a:pt x="299355" y="426599"/>
                  </a:lnTo>
                  <a:lnTo>
                    <a:pt x="270521" y="461216"/>
                  </a:lnTo>
                  <a:lnTo>
                    <a:pt x="242946" y="496887"/>
                  </a:lnTo>
                  <a:lnTo>
                    <a:pt x="216665" y="533578"/>
                  </a:lnTo>
                  <a:lnTo>
                    <a:pt x="191711" y="571254"/>
                  </a:lnTo>
                  <a:lnTo>
                    <a:pt x="168119" y="609882"/>
                  </a:lnTo>
                  <a:lnTo>
                    <a:pt x="145924" y="649426"/>
                  </a:lnTo>
                  <a:lnTo>
                    <a:pt x="125159" y="689854"/>
                  </a:lnTo>
                  <a:lnTo>
                    <a:pt x="105858" y="731130"/>
                  </a:lnTo>
                  <a:lnTo>
                    <a:pt x="88056" y="773221"/>
                  </a:lnTo>
                  <a:lnTo>
                    <a:pt x="71787" y="816091"/>
                  </a:lnTo>
                  <a:lnTo>
                    <a:pt x="57086" y="859708"/>
                  </a:lnTo>
                  <a:lnTo>
                    <a:pt x="43986" y="904037"/>
                  </a:lnTo>
                  <a:lnTo>
                    <a:pt x="32521" y="949043"/>
                  </a:lnTo>
                  <a:lnTo>
                    <a:pt x="22727" y="994692"/>
                  </a:lnTo>
                  <a:lnTo>
                    <a:pt x="14636" y="1040951"/>
                  </a:lnTo>
                  <a:lnTo>
                    <a:pt x="8284" y="1087784"/>
                  </a:lnTo>
                  <a:lnTo>
                    <a:pt x="3704" y="1135158"/>
                  </a:lnTo>
                  <a:lnTo>
                    <a:pt x="931" y="1183039"/>
                  </a:lnTo>
                  <a:lnTo>
                    <a:pt x="0" y="1231391"/>
                  </a:lnTo>
                  <a:lnTo>
                    <a:pt x="931" y="1279744"/>
                  </a:lnTo>
                  <a:lnTo>
                    <a:pt x="3704" y="1327625"/>
                  </a:lnTo>
                  <a:lnTo>
                    <a:pt x="8284" y="1374999"/>
                  </a:lnTo>
                  <a:lnTo>
                    <a:pt x="14636" y="1421832"/>
                  </a:lnTo>
                  <a:lnTo>
                    <a:pt x="22727" y="1468091"/>
                  </a:lnTo>
                  <a:lnTo>
                    <a:pt x="32521" y="1513740"/>
                  </a:lnTo>
                  <a:lnTo>
                    <a:pt x="43986" y="1558746"/>
                  </a:lnTo>
                  <a:lnTo>
                    <a:pt x="57086" y="1603075"/>
                  </a:lnTo>
                  <a:lnTo>
                    <a:pt x="71787" y="1646692"/>
                  </a:lnTo>
                  <a:lnTo>
                    <a:pt x="88056" y="1689562"/>
                  </a:lnTo>
                  <a:lnTo>
                    <a:pt x="105858" y="1731653"/>
                  </a:lnTo>
                  <a:lnTo>
                    <a:pt x="125159" y="1772929"/>
                  </a:lnTo>
                  <a:lnTo>
                    <a:pt x="145924" y="1813357"/>
                  </a:lnTo>
                  <a:lnTo>
                    <a:pt x="168119" y="1852901"/>
                  </a:lnTo>
                  <a:lnTo>
                    <a:pt x="191711" y="1891529"/>
                  </a:lnTo>
                  <a:lnTo>
                    <a:pt x="216665" y="1929205"/>
                  </a:lnTo>
                  <a:lnTo>
                    <a:pt x="242946" y="1965896"/>
                  </a:lnTo>
                  <a:lnTo>
                    <a:pt x="270521" y="2001567"/>
                  </a:lnTo>
                  <a:lnTo>
                    <a:pt x="299355" y="2036184"/>
                  </a:lnTo>
                  <a:lnTo>
                    <a:pt x="329414" y="2069713"/>
                  </a:lnTo>
                  <a:lnTo>
                    <a:pt x="360664" y="2102119"/>
                  </a:lnTo>
                  <a:lnTo>
                    <a:pt x="393070" y="2133369"/>
                  </a:lnTo>
                  <a:lnTo>
                    <a:pt x="426599" y="2163428"/>
                  </a:lnTo>
                  <a:lnTo>
                    <a:pt x="461216" y="2192262"/>
                  </a:lnTo>
                  <a:lnTo>
                    <a:pt x="496887" y="2219837"/>
                  </a:lnTo>
                  <a:lnTo>
                    <a:pt x="533578" y="2246118"/>
                  </a:lnTo>
                  <a:lnTo>
                    <a:pt x="571254" y="2271072"/>
                  </a:lnTo>
                  <a:lnTo>
                    <a:pt x="609882" y="2294664"/>
                  </a:lnTo>
                  <a:lnTo>
                    <a:pt x="649426" y="2316859"/>
                  </a:lnTo>
                  <a:lnTo>
                    <a:pt x="689854" y="2337624"/>
                  </a:lnTo>
                  <a:lnTo>
                    <a:pt x="731130" y="2356925"/>
                  </a:lnTo>
                  <a:lnTo>
                    <a:pt x="773221" y="2374727"/>
                  </a:lnTo>
                  <a:lnTo>
                    <a:pt x="816091" y="2390996"/>
                  </a:lnTo>
                  <a:lnTo>
                    <a:pt x="859708" y="2405697"/>
                  </a:lnTo>
                  <a:lnTo>
                    <a:pt x="904037" y="2418797"/>
                  </a:lnTo>
                  <a:lnTo>
                    <a:pt x="949043" y="2430262"/>
                  </a:lnTo>
                  <a:lnTo>
                    <a:pt x="994692" y="2440056"/>
                  </a:lnTo>
                  <a:lnTo>
                    <a:pt x="1040951" y="2448147"/>
                  </a:lnTo>
                  <a:lnTo>
                    <a:pt x="1087784" y="2454499"/>
                  </a:lnTo>
                  <a:lnTo>
                    <a:pt x="1135158" y="2459079"/>
                  </a:lnTo>
                  <a:lnTo>
                    <a:pt x="1183039" y="2461852"/>
                  </a:lnTo>
                  <a:lnTo>
                    <a:pt x="1231392" y="2462783"/>
                  </a:lnTo>
                  <a:lnTo>
                    <a:pt x="1279744" y="2461852"/>
                  </a:lnTo>
                  <a:lnTo>
                    <a:pt x="1327625" y="2459079"/>
                  </a:lnTo>
                  <a:lnTo>
                    <a:pt x="1374999" y="2454499"/>
                  </a:lnTo>
                  <a:lnTo>
                    <a:pt x="1421832" y="2448147"/>
                  </a:lnTo>
                  <a:lnTo>
                    <a:pt x="1468091" y="2440056"/>
                  </a:lnTo>
                  <a:lnTo>
                    <a:pt x="1513740" y="2430262"/>
                  </a:lnTo>
                  <a:lnTo>
                    <a:pt x="1558746" y="2418797"/>
                  </a:lnTo>
                  <a:lnTo>
                    <a:pt x="1603075" y="2405697"/>
                  </a:lnTo>
                  <a:lnTo>
                    <a:pt x="1646692" y="2390996"/>
                  </a:lnTo>
                  <a:lnTo>
                    <a:pt x="1689562" y="2374727"/>
                  </a:lnTo>
                  <a:lnTo>
                    <a:pt x="1731653" y="2356925"/>
                  </a:lnTo>
                  <a:lnTo>
                    <a:pt x="1772929" y="2337624"/>
                  </a:lnTo>
                  <a:lnTo>
                    <a:pt x="1813357" y="2316859"/>
                  </a:lnTo>
                  <a:lnTo>
                    <a:pt x="1852901" y="2294664"/>
                  </a:lnTo>
                  <a:lnTo>
                    <a:pt x="1891529" y="2271072"/>
                  </a:lnTo>
                  <a:lnTo>
                    <a:pt x="1929205" y="2246118"/>
                  </a:lnTo>
                  <a:lnTo>
                    <a:pt x="1965896" y="2219837"/>
                  </a:lnTo>
                  <a:lnTo>
                    <a:pt x="2001567" y="2192262"/>
                  </a:lnTo>
                  <a:lnTo>
                    <a:pt x="2036184" y="2163428"/>
                  </a:lnTo>
                  <a:lnTo>
                    <a:pt x="2069713" y="2133369"/>
                  </a:lnTo>
                  <a:lnTo>
                    <a:pt x="2102119" y="2102119"/>
                  </a:lnTo>
                  <a:lnTo>
                    <a:pt x="2133369" y="2069713"/>
                  </a:lnTo>
                  <a:lnTo>
                    <a:pt x="2163428" y="2036184"/>
                  </a:lnTo>
                  <a:lnTo>
                    <a:pt x="2192262" y="2001567"/>
                  </a:lnTo>
                  <a:lnTo>
                    <a:pt x="2219837" y="1965896"/>
                  </a:lnTo>
                  <a:lnTo>
                    <a:pt x="2246118" y="1929205"/>
                  </a:lnTo>
                  <a:lnTo>
                    <a:pt x="2271072" y="1891529"/>
                  </a:lnTo>
                  <a:lnTo>
                    <a:pt x="2294664" y="1852901"/>
                  </a:lnTo>
                  <a:lnTo>
                    <a:pt x="2316859" y="1813357"/>
                  </a:lnTo>
                  <a:lnTo>
                    <a:pt x="2337624" y="1772929"/>
                  </a:lnTo>
                  <a:lnTo>
                    <a:pt x="2356925" y="1731653"/>
                  </a:lnTo>
                  <a:lnTo>
                    <a:pt x="2374727" y="1689562"/>
                  </a:lnTo>
                  <a:lnTo>
                    <a:pt x="2390996" y="1646692"/>
                  </a:lnTo>
                  <a:lnTo>
                    <a:pt x="2405697" y="1603075"/>
                  </a:lnTo>
                  <a:lnTo>
                    <a:pt x="2418797" y="1558746"/>
                  </a:lnTo>
                  <a:lnTo>
                    <a:pt x="2430262" y="1513740"/>
                  </a:lnTo>
                  <a:lnTo>
                    <a:pt x="2440056" y="1468091"/>
                  </a:lnTo>
                  <a:lnTo>
                    <a:pt x="2448147" y="1421832"/>
                  </a:lnTo>
                  <a:lnTo>
                    <a:pt x="2454499" y="1374999"/>
                  </a:lnTo>
                  <a:lnTo>
                    <a:pt x="2459079" y="1327625"/>
                  </a:lnTo>
                  <a:lnTo>
                    <a:pt x="2461852" y="1279744"/>
                  </a:lnTo>
                  <a:lnTo>
                    <a:pt x="2462784" y="1231391"/>
                  </a:lnTo>
                  <a:lnTo>
                    <a:pt x="2461852" y="1183039"/>
                  </a:lnTo>
                  <a:lnTo>
                    <a:pt x="2459079" y="1135158"/>
                  </a:lnTo>
                  <a:lnTo>
                    <a:pt x="2454499" y="1087784"/>
                  </a:lnTo>
                  <a:lnTo>
                    <a:pt x="2448147" y="1040951"/>
                  </a:lnTo>
                  <a:lnTo>
                    <a:pt x="2440056" y="994692"/>
                  </a:lnTo>
                  <a:lnTo>
                    <a:pt x="2430262" y="949043"/>
                  </a:lnTo>
                  <a:lnTo>
                    <a:pt x="2418797" y="904037"/>
                  </a:lnTo>
                  <a:lnTo>
                    <a:pt x="2405697" y="859708"/>
                  </a:lnTo>
                  <a:lnTo>
                    <a:pt x="2390996" y="816091"/>
                  </a:lnTo>
                  <a:lnTo>
                    <a:pt x="2374727" y="773221"/>
                  </a:lnTo>
                  <a:lnTo>
                    <a:pt x="2356925" y="731130"/>
                  </a:lnTo>
                  <a:lnTo>
                    <a:pt x="2337624" y="689854"/>
                  </a:lnTo>
                  <a:lnTo>
                    <a:pt x="2316859" y="649426"/>
                  </a:lnTo>
                  <a:lnTo>
                    <a:pt x="2294664" y="609882"/>
                  </a:lnTo>
                  <a:lnTo>
                    <a:pt x="2271072" y="571254"/>
                  </a:lnTo>
                  <a:lnTo>
                    <a:pt x="2246118" y="533578"/>
                  </a:lnTo>
                  <a:lnTo>
                    <a:pt x="2219837" y="496887"/>
                  </a:lnTo>
                  <a:lnTo>
                    <a:pt x="2192262" y="461216"/>
                  </a:lnTo>
                  <a:lnTo>
                    <a:pt x="2163428" y="426599"/>
                  </a:lnTo>
                  <a:lnTo>
                    <a:pt x="2133369" y="393070"/>
                  </a:lnTo>
                  <a:lnTo>
                    <a:pt x="2102119" y="360664"/>
                  </a:lnTo>
                  <a:lnTo>
                    <a:pt x="2069713" y="329414"/>
                  </a:lnTo>
                  <a:lnTo>
                    <a:pt x="2036184" y="299355"/>
                  </a:lnTo>
                  <a:lnTo>
                    <a:pt x="2001567" y="270521"/>
                  </a:lnTo>
                  <a:lnTo>
                    <a:pt x="1965896" y="242946"/>
                  </a:lnTo>
                  <a:lnTo>
                    <a:pt x="1929205" y="216665"/>
                  </a:lnTo>
                  <a:lnTo>
                    <a:pt x="1891529" y="191711"/>
                  </a:lnTo>
                  <a:lnTo>
                    <a:pt x="1852901" y="168119"/>
                  </a:lnTo>
                  <a:lnTo>
                    <a:pt x="1813357" y="145924"/>
                  </a:lnTo>
                  <a:lnTo>
                    <a:pt x="1772929" y="125159"/>
                  </a:lnTo>
                  <a:lnTo>
                    <a:pt x="1731653" y="105858"/>
                  </a:lnTo>
                  <a:lnTo>
                    <a:pt x="1689562" y="88056"/>
                  </a:lnTo>
                  <a:lnTo>
                    <a:pt x="1646692" y="71787"/>
                  </a:lnTo>
                  <a:lnTo>
                    <a:pt x="1603075" y="57086"/>
                  </a:lnTo>
                  <a:lnTo>
                    <a:pt x="1558746" y="43986"/>
                  </a:lnTo>
                  <a:lnTo>
                    <a:pt x="1513740" y="32521"/>
                  </a:lnTo>
                  <a:lnTo>
                    <a:pt x="1468091" y="22727"/>
                  </a:lnTo>
                  <a:lnTo>
                    <a:pt x="1421832" y="14636"/>
                  </a:lnTo>
                  <a:lnTo>
                    <a:pt x="1374999" y="8284"/>
                  </a:lnTo>
                  <a:lnTo>
                    <a:pt x="1327625" y="3704"/>
                  </a:lnTo>
                  <a:lnTo>
                    <a:pt x="1279744" y="931"/>
                  </a:lnTo>
                  <a:lnTo>
                    <a:pt x="1231392" y="0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139960" y="258318"/>
              <a:ext cx="2463165" cy="2463165"/>
            </a:xfrm>
            <a:custGeom>
              <a:avLst/>
              <a:gdLst/>
              <a:ahLst/>
              <a:cxnLst/>
              <a:rect l="l" t="t" r="r" b="b"/>
              <a:pathLst>
                <a:path w="2463165" h="2463165">
                  <a:moveTo>
                    <a:pt x="1231392" y="0"/>
                  </a:moveTo>
                  <a:lnTo>
                    <a:pt x="1183039" y="931"/>
                  </a:lnTo>
                  <a:lnTo>
                    <a:pt x="1135158" y="3704"/>
                  </a:lnTo>
                  <a:lnTo>
                    <a:pt x="1087784" y="8284"/>
                  </a:lnTo>
                  <a:lnTo>
                    <a:pt x="1040951" y="14636"/>
                  </a:lnTo>
                  <a:lnTo>
                    <a:pt x="994692" y="22727"/>
                  </a:lnTo>
                  <a:lnTo>
                    <a:pt x="949043" y="32521"/>
                  </a:lnTo>
                  <a:lnTo>
                    <a:pt x="904037" y="43986"/>
                  </a:lnTo>
                  <a:lnTo>
                    <a:pt x="859708" y="57086"/>
                  </a:lnTo>
                  <a:lnTo>
                    <a:pt x="816091" y="71787"/>
                  </a:lnTo>
                  <a:lnTo>
                    <a:pt x="773221" y="88056"/>
                  </a:lnTo>
                  <a:lnTo>
                    <a:pt x="731130" y="105858"/>
                  </a:lnTo>
                  <a:lnTo>
                    <a:pt x="689854" y="125159"/>
                  </a:lnTo>
                  <a:lnTo>
                    <a:pt x="649426" y="145924"/>
                  </a:lnTo>
                  <a:lnTo>
                    <a:pt x="609882" y="168119"/>
                  </a:lnTo>
                  <a:lnTo>
                    <a:pt x="571254" y="191711"/>
                  </a:lnTo>
                  <a:lnTo>
                    <a:pt x="533578" y="216665"/>
                  </a:lnTo>
                  <a:lnTo>
                    <a:pt x="496887" y="242946"/>
                  </a:lnTo>
                  <a:lnTo>
                    <a:pt x="461216" y="270521"/>
                  </a:lnTo>
                  <a:lnTo>
                    <a:pt x="426599" y="299355"/>
                  </a:lnTo>
                  <a:lnTo>
                    <a:pt x="393070" y="329414"/>
                  </a:lnTo>
                  <a:lnTo>
                    <a:pt x="360664" y="360664"/>
                  </a:lnTo>
                  <a:lnTo>
                    <a:pt x="329414" y="393070"/>
                  </a:lnTo>
                  <a:lnTo>
                    <a:pt x="299355" y="426599"/>
                  </a:lnTo>
                  <a:lnTo>
                    <a:pt x="270521" y="461216"/>
                  </a:lnTo>
                  <a:lnTo>
                    <a:pt x="242946" y="496887"/>
                  </a:lnTo>
                  <a:lnTo>
                    <a:pt x="216665" y="533578"/>
                  </a:lnTo>
                  <a:lnTo>
                    <a:pt x="191711" y="571254"/>
                  </a:lnTo>
                  <a:lnTo>
                    <a:pt x="168119" y="609882"/>
                  </a:lnTo>
                  <a:lnTo>
                    <a:pt x="145924" y="649426"/>
                  </a:lnTo>
                  <a:lnTo>
                    <a:pt x="125159" y="689854"/>
                  </a:lnTo>
                  <a:lnTo>
                    <a:pt x="105858" y="731130"/>
                  </a:lnTo>
                  <a:lnTo>
                    <a:pt x="88056" y="773221"/>
                  </a:lnTo>
                  <a:lnTo>
                    <a:pt x="71787" y="816091"/>
                  </a:lnTo>
                  <a:lnTo>
                    <a:pt x="57086" y="859708"/>
                  </a:lnTo>
                  <a:lnTo>
                    <a:pt x="43986" y="904037"/>
                  </a:lnTo>
                  <a:lnTo>
                    <a:pt x="32521" y="949043"/>
                  </a:lnTo>
                  <a:lnTo>
                    <a:pt x="22727" y="994692"/>
                  </a:lnTo>
                  <a:lnTo>
                    <a:pt x="14636" y="1040951"/>
                  </a:lnTo>
                  <a:lnTo>
                    <a:pt x="8284" y="1087784"/>
                  </a:lnTo>
                  <a:lnTo>
                    <a:pt x="3704" y="1135158"/>
                  </a:lnTo>
                  <a:lnTo>
                    <a:pt x="931" y="1183039"/>
                  </a:lnTo>
                  <a:lnTo>
                    <a:pt x="0" y="1231391"/>
                  </a:lnTo>
                  <a:lnTo>
                    <a:pt x="931" y="1279744"/>
                  </a:lnTo>
                  <a:lnTo>
                    <a:pt x="3704" y="1327625"/>
                  </a:lnTo>
                  <a:lnTo>
                    <a:pt x="8284" y="1374999"/>
                  </a:lnTo>
                  <a:lnTo>
                    <a:pt x="14636" y="1421832"/>
                  </a:lnTo>
                  <a:lnTo>
                    <a:pt x="22727" y="1468091"/>
                  </a:lnTo>
                  <a:lnTo>
                    <a:pt x="32521" y="1513740"/>
                  </a:lnTo>
                  <a:lnTo>
                    <a:pt x="43986" y="1558746"/>
                  </a:lnTo>
                  <a:lnTo>
                    <a:pt x="57086" y="1603075"/>
                  </a:lnTo>
                  <a:lnTo>
                    <a:pt x="71787" y="1646692"/>
                  </a:lnTo>
                  <a:lnTo>
                    <a:pt x="88056" y="1689562"/>
                  </a:lnTo>
                  <a:lnTo>
                    <a:pt x="105858" y="1731653"/>
                  </a:lnTo>
                  <a:lnTo>
                    <a:pt x="125159" y="1772929"/>
                  </a:lnTo>
                  <a:lnTo>
                    <a:pt x="145924" y="1813357"/>
                  </a:lnTo>
                  <a:lnTo>
                    <a:pt x="168119" y="1852901"/>
                  </a:lnTo>
                  <a:lnTo>
                    <a:pt x="191711" y="1891529"/>
                  </a:lnTo>
                  <a:lnTo>
                    <a:pt x="216665" y="1929205"/>
                  </a:lnTo>
                  <a:lnTo>
                    <a:pt x="242946" y="1965896"/>
                  </a:lnTo>
                  <a:lnTo>
                    <a:pt x="270521" y="2001567"/>
                  </a:lnTo>
                  <a:lnTo>
                    <a:pt x="299355" y="2036184"/>
                  </a:lnTo>
                  <a:lnTo>
                    <a:pt x="329414" y="2069713"/>
                  </a:lnTo>
                  <a:lnTo>
                    <a:pt x="360664" y="2102119"/>
                  </a:lnTo>
                  <a:lnTo>
                    <a:pt x="393070" y="2133369"/>
                  </a:lnTo>
                  <a:lnTo>
                    <a:pt x="426599" y="2163428"/>
                  </a:lnTo>
                  <a:lnTo>
                    <a:pt x="461216" y="2192262"/>
                  </a:lnTo>
                  <a:lnTo>
                    <a:pt x="496887" y="2219837"/>
                  </a:lnTo>
                  <a:lnTo>
                    <a:pt x="533578" y="2246118"/>
                  </a:lnTo>
                  <a:lnTo>
                    <a:pt x="571254" y="2271072"/>
                  </a:lnTo>
                  <a:lnTo>
                    <a:pt x="609882" y="2294664"/>
                  </a:lnTo>
                  <a:lnTo>
                    <a:pt x="649426" y="2316859"/>
                  </a:lnTo>
                  <a:lnTo>
                    <a:pt x="689854" y="2337624"/>
                  </a:lnTo>
                  <a:lnTo>
                    <a:pt x="731130" y="2356925"/>
                  </a:lnTo>
                  <a:lnTo>
                    <a:pt x="773221" y="2374727"/>
                  </a:lnTo>
                  <a:lnTo>
                    <a:pt x="816091" y="2390996"/>
                  </a:lnTo>
                  <a:lnTo>
                    <a:pt x="859708" y="2405697"/>
                  </a:lnTo>
                  <a:lnTo>
                    <a:pt x="904037" y="2418797"/>
                  </a:lnTo>
                  <a:lnTo>
                    <a:pt x="949043" y="2430262"/>
                  </a:lnTo>
                  <a:lnTo>
                    <a:pt x="994692" y="2440056"/>
                  </a:lnTo>
                  <a:lnTo>
                    <a:pt x="1040951" y="2448147"/>
                  </a:lnTo>
                  <a:lnTo>
                    <a:pt x="1087784" y="2454499"/>
                  </a:lnTo>
                  <a:lnTo>
                    <a:pt x="1135158" y="2459079"/>
                  </a:lnTo>
                  <a:lnTo>
                    <a:pt x="1183039" y="2461852"/>
                  </a:lnTo>
                  <a:lnTo>
                    <a:pt x="1231392" y="2462783"/>
                  </a:lnTo>
                  <a:lnTo>
                    <a:pt x="1279744" y="2461852"/>
                  </a:lnTo>
                  <a:lnTo>
                    <a:pt x="1327625" y="2459079"/>
                  </a:lnTo>
                  <a:lnTo>
                    <a:pt x="1374999" y="2454499"/>
                  </a:lnTo>
                  <a:lnTo>
                    <a:pt x="1421832" y="2448147"/>
                  </a:lnTo>
                  <a:lnTo>
                    <a:pt x="1468091" y="2440056"/>
                  </a:lnTo>
                  <a:lnTo>
                    <a:pt x="1513740" y="2430262"/>
                  </a:lnTo>
                  <a:lnTo>
                    <a:pt x="1558746" y="2418797"/>
                  </a:lnTo>
                  <a:lnTo>
                    <a:pt x="1603075" y="2405697"/>
                  </a:lnTo>
                  <a:lnTo>
                    <a:pt x="1646692" y="2390996"/>
                  </a:lnTo>
                  <a:lnTo>
                    <a:pt x="1689562" y="2374727"/>
                  </a:lnTo>
                  <a:lnTo>
                    <a:pt x="1731653" y="2356925"/>
                  </a:lnTo>
                  <a:lnTo>
                    <a:pt x="1772929" y="2337624"/>
                  </a:lnTo>
                  <a:lnTo>
                    <a:pt x="1813357" y="2316859"/>
                  </a:lnTo>
                  <a:lnTo>
                    <a:pt x="1852901" y="2294664"/>
                  </a:lnTo>
                  <a:lnTo>
                    <a:pt x="1891529" y="2271072"/>
                  </a:lnTo>
                  <a:lnTo>
                    <a:pt x="1929205" y="2246118"/>
                  </a:lnTo>
                  <a:lnTo>
                    <a:pt x="1965896" y="2219837"/>
                  </a:lnTo>
                  <a:lnTo>
                    <a:pt x="2001567" y="2192262"/>
                  </a:lnTo>
                  <a:lnTo>
                    <a:pt x="2036184" y="2163428"/>
                  </a:lnTo>
                  <a:lnTo>
                    <a:pt x="2069713" y="2133369"/>
                  </a:lnTo>
                  <a:lnTo>
                    <a:pt x="2102119" y="2102119"/>
                  </a:lnTo>
                  <a:lnTo>
                    <a:pt x="2133369" y="2069713"/>
                  </a:lnTo>
                  <a:lnTo>
                    <a:pt x="2163428" y="2036184"/>
                  </a:lnTo>
                  <a:lnTo>
                    <a:pt x="2192262" y="2001567"/>
                  </a:lnTo>
                  <a:lnTo>
                    <a:pt x="2219837" y="1965896"/>
                  </a:lnTo>
                  <a:lnTo>
                    <a:pt x="2246118" y="1929205"/>
                  </a:lnTo>
                  <a:lnTo>
                    <a:pt x="2271072" y="1891529"/>
                  </a:lnTo>
                  <a:lnTo>
                    <a:pt x="2294664" y="1852901"/>
                  </a:lnTo>
                  <a:lnTo>
                    <a:pt x="2316859" y="1813357"/>
                  </a:lnTo>
                  <a:lnTo>
                    <a:pt x="2337624" y="1772929"/>
                  </a:lnTo>
                  <a:lnTo>
                    <a:pt x="2356925" y="1731653"/>
                  </a:lnTo>
                  <a:lnTo>
                    <a:pt x="2374727" y="1689562"/>
                  </a:lnTo>
                  <a:lnTo>
                    <a:pt x="2390996" y="1646692"/>
                  </a:lnTo>
                  <a:lnTo>
                    <a:pt x="2405697" y="1603075"/>
                  </a:lnTo>
                  <a:lnTo>
                    <a:pt x="2418797" y="1558746"/>
                  </a:lnTo>
                  <a:lnTo>
                    <a:pt x="2430262" y="1513740"/>
                  </a:lnTo>
                  <a:lnTo>
                    <a:pt x="2440056" y="1468091"/>
                  </a:lnTo>
                  <a:lnTo>
                    <a:pt x="2448147" y="1421832"/>
                  </a:lnTo>
                  <a:lnTo>
                    <a:pt x="2454499" y="1374999"/>
                  </a:lnTo>
                  <a:lnTo>
                    <a:pt x="2459079" y="1327625"/>
                  </a:lnTo>
                  <a:lnTo>
                    <a:pt x="2461852" y="1279744"/>
                  </a:lnTo>
                  <a:lnTo>
                    <a:pt x="2462783" y="1231391"/>
                  </a:lnTo>
                  <a:lnTo>
                    <a:pt x="2461852" y="1183039"/>
                  </a:lnTo>
                  <a:lnTo>
                    <a:pt x="2459079" y="1135158"/>
                  </a:lnTo>
                  <a:lnTo>
                    <a:pt x="2454499" y="1087784"/>
                  </a:lnTo>
                  <a:lnTo>
                    <a:pt x="2448147" y="1040951"/>
                  </a:lnTo>
                  <a:lnTo>
                    <a:pt x="2440056" y="994692"/>
                  </a:lnTo>
                  <a:lnTo>
                    <a:pt x="2430262" y="949043"/>
                  </a:lnTo>
                  <a:lnTo>
                    <a:pt x="2418797" y="904037"/>
                  </a:lnTo>
                  <a:lnTo>
                    <a:pt x="2405697" y="859708"/>
                  </a:lnTo>
                  <a:lnTo>
                    <a:pt x="2390996" y="816091"/>
                  </a:lnTo>
                  <a:lnTo>
                    <a:pt x="2374727" y="773221"/>
                  </a:lnTo>
                  <a:lnTo>
                    <a:pt x="2356925" y="731130"/>
                  </a:lnTo>
                  <a:lnTo>
                    <a:pt x="2337624" y="689854"/>
                  </a:lnTo>
                  <a:lnTo>
                    <a:pt x="2316859" y="649426"/>
                  </a:lnTo>
                  <a:lnTo>
                    <a:pt x="2294664" y="609882"/>
                  </a:lnTo>
                  <a:lnTo>
                    <a:pt x="2271072" y="571254"/>
                  </a:lnTo>
                  <a:lnTo>
                    <a:pt x="2246118" y="533578"/>
                  </a:lnTo>
                  <a:lnTo>
                    <a:pt x="2219837" y="496887"/>
                  </a:lnTo>
                  <a:lnTo>
                    <a:pt x="2192262" y="461216"/>
                  </a:lnTo>
                  <a:lnTo>
                    <a:pt x="2163428" y="426599"/>
                  </a:lnTo>
                  <a:lnTo>
                    <a:pt x="2133369" y="393070"/>
                  </a:lnTo>
                  <a:lnTo>
                    <a:pt x="2102119" y="360664"/>
                  </a:lnTo>
                  <a:lnTo>
                    <a:pt x="2069713" y="329414"/>
                  </a:lnTo>
                  <a:lnTo>
                    <a:pt x="2036184" y="299355"/>
                  </a:lnTo>
                  <a:lnTo>
                    <a:pt x="2001567" y="270521"/>
                  </a:lnTo>
                  <a:lnTo>
                    <a:pt x="1965896" y="242946"/>
                  </a:lnTo>
                  <a:lnTo>
                    <a:pt x="1929205" y="216665"/>
                  </a:lnTo>
                  <a:lnTo>
                    <a:pt x="1891529" y="191711"/>
                  </a:lnTo>
                  <a:lnTo>
                    <a:pt x="1852901" y="168119"/>
                  </a:lnTo>
                  <a:lnTo>
                    <a:pt x="1813357" y="145924"/>
                  </a:lnTo>
                  <a:lnTo>
                    <a:pt x="1772929" y="125159"/>
                  </a:lnTo>
                  <a:lnTo>
                    <a:pt x="1731653" y="105858"/>
                  </a:lnTo>
                  <a:lnTo>
                    <a:pt x="1689562" y="88056"/>
                  </a:lnTo>
                  <a:lnTo>
                    <a:pt x="1646692" y="71787"/>
                  </a:lnTo>
                  <a:lnTo>
                    <a:pt x="1603075" y="57086"/>
                  </a:lnTo>
                  <a:lnTo>
                    <a:pt x="1558746" y="43986"/>
                  </a:lnTo>
                  <a:lnTo>
                    <a:pt x="1513740" y="32521"/>
                  </a:lnTo>
                  <a:lnTo>
                    <a:pt x="1468091" y="22727"/>
                  </a:lnTo>
                  <a:lnTo>
                    <a:pt x="1421832" y="14636"/>
                  </a:lnTo>
                  <a:lnTo>
                    <a:pt x="1374999" y="8284"/>
                  </a:lnTo>
                  <a:lnTo>
                    <a:pt x="1327625" y="3704"/>
                  </a:lnTo>
                  <a:lnTo>
                    <a:pt x="1279744" y="931"/>
                  </a:lnTo>
                  <a:lnTo>
                    <a:pt x="1231392" y="0"/>
                  </a:lnTo>
                  <a:close/>
                </a:path>
              </a:pathLst>
            </a:custGeom>
            <a:solidFill>
              <a:srgbClr val="FFCC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文字方塊 7"/>
          <p:cNvSpPr txBox="1"/>
          <p:nvPr/>
        </p:nvSpPr>
        <p:spPr>
          <a:xfrm>
            <a:off x="3479457" y="5314687"/>
            <a:ext cx="1607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數</a:t>
            </a:r>
            <a:r>
              <a:rPr lang="en-US" altLang="zh-TW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A</a:t>
            </a:r>
            <a:endParaRPr lang="zh-TW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6047547" y="5309239"/>
            <a:ext cx="1607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數</a:t>
            </a:r>
            <a:r>
              <a:rPr lang="en-US" altLang="zh-TW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B</a:t>
            </a:r>
            <a:r>
              <a:rPr lang="zh-TW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</a:p>
        </p:txBody>
      </p:sp>
      <p:sp>
        <p:nvSpPr>
          <p:cNvPr id="10" name="文字方塊 9"/>
          <p:cNvSpPr txBox="1"/>
          <p:nvPr/>
        </p:nvSpPr>
        <p:spPr>
          <a:xfrm>
            <a:off x="1930801" y="4418155"/>
            <a:ext cx="738664" cy="239287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36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高數學需求</a:t>
            </a:r>
            <a:endParaRPr lang="zh-TW" altLang="en-US" sz="3600" dirty="0">
              <a:solidFill>
                <a:schemeClr val="accent4">
                  <a:lumMod val="40000"/>
                  <a:lumOff val="6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8321232" y="4394835"/>
            <a:ext cx="738664" cy="260487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3600" b="1" dirty="0">
                <a:solidFill>
                  <a:srgbClr val="FFCC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低數學需求</a:t>
            </a:r>
          </a:p>
        </p:txBody>
      </p:sp>
    </p:spTree>
    <p:extLst>
      <p:ext uri="{BB962C8B-B14F-4D97-AF65-F5344CB8AC3E}">
        <p14:creationId xmlns:p14="http://schemas.microsoft.com/office/powerpoint/2010/main" val="2832547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/>
            </a:r>
            <a:br>
              <a:rPr lang="en-US" altLang="zh-TW" dirty="0"/>
            </a:br>
            <a:r>
              <a:rPr lang="zh-TW" altLang="en-US" sz="5400" b="1" spc="-5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數</a:t>
            </a:r>
            <a:r>
              <a:rPr lang="en-US" altLang="zh-TW" sz="5400" b="1" spc="-5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</a:t>
            </a:r>
            <a:r>
              <a:rPr lang="zh-TW" altLang="en-US" sz="5400" b="1" spc="-5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數</a:t>
            </a:r>
            <a:r>
              <a:rPr lang="en-US" altLang="zh-TW" sz="5400" b="1" spc="-5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B</a:t>
            </a:r>
            <a:r>
              <a:rPr lang="zh-TW" altLang="en-US" sz="5400" b="1" spc="-5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的選擇</a:t>
            </a:r>
          </a:p>
        </p:txBody>
      </p:sp>
      <p:sp>
        <p:nvSpPr>
          <p:cNvPr id="4" name="矩形 3"/>
          <p:cNvSpPr/>
          <p:nvPr/>
        </p:nvSpPr>
        <p:spPr>
          <a:xfrm>
            <a:off x="838200" y="2147887"/>
            <a:ext cx="10762673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zh-TW" altLang="en-US" sz="40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社會組自然組均可選擇</a:t>
            </a:r>
            <a:endParaRPr lang="en-US" altLang="zh-TW" sz="4000" b="1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5400" indent="0">
              <a:buClr>
                <a:srgbClr val="A61C00"/>
              </a:buClr>
              <a:buSzPts val="3200"/>
            </a:pPr>
            <a:r>
              <a:rPr lang="zh-TW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   建議選擇自然組同學修數</a:t>
            </a:r>
            <a:r>
              <a:rPr lang="en-US" altLang="zh-TW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A</a:t>
            </a:r>
            <a:r>
              <a:rPr lang="zh-TW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，以免和高三</a:t>
            </a:r>
            <a:endParaRPr lang="en-US" altLang="zh-TW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5400" indent="0">
              <a:buClr>
                <a:srgbClr val="A61C00"/>
              </a:buClr>
              <a:buSzPts val="3200"/>
            </a:pPr>
            <a:r>
              <a:rPr lang="zh-TW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   數甲有銜接問題</a:t>
            </a:r>
            <a:endParaRPr lang="en-US" altLang="zh-TW" sz="4000" b="1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zh-TW" altLang="en-US" sz="40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高二下數學可轉修</a:t>
            </a:r>
            <a:endParaRPr lang="en-US" altLang="zh-TW" sz="4000" b="1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lvl="0" indent="0">
              <a:buNone/>
            </a:pPr>
            <a:r>
              <a:rPr lang="zh-TW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   上下學期分別修習「數</a:t>
            </a:r>
            <a:r>
              <a:rPr lang="en-US" altLang="zh-TW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B</a:t>
            </a:r>
            <a:r>
              <a:rPr lang="zh-TW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、數</a:t>
            </a:r>
            <a:r>
              <a:rPr lang="en-US" altLang="zh-TW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A</a:t>
            </a:r>
            <a:r>
              <a:rPr lang="zh-TW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」、</a:t>
            </a:r>
            <a:endParaRPr lang="en-US" altLang="zh-TW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lvl="0" indent="0">
              <a:buNone/>
            </a:pPr>
            <a:r>
              <a:rPr lang="en-US" altLang="zh-TW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  </a:t>
            </a:r>
            <a:r>
              <a:rPr lang="zh-TW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「數</a:t>
            </a:r>
            <a:r>
              <a:rPr lang="en-US" altLang="zh-TW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A</a:t>
            </a:r>
            <a:r>
              <a:rPr lang="zh-TW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、數</a:t>
            </a:r>
            <a:r>
              <a:rPr lang="en-US" altLang="zh-TW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B</a:t>
            </a:r>
            <a:r>
              <a:rPr lang="zh-TW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」無補修問題</a:t>
            </a:r>
          </a:p>
          <a:p>
            <a:pPr marL="25400">
              <a:buClr>
                <a:srgbClr val="A61C00"/>
              </a:buClr>
              <a:buSzPts val="3200"/>
            </a:pPr>
            <a:endParaRPr lang="en-US" altLang="zh-TW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5400" indent="0">
              <a:buClr>
                <a:srgbClr val="A61C00"/>
              </a:buClr>
              <a:buSzPts val="3200"/>
            </a:pPr>
            <a:endParaRPr lang="zh-TW" alt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zh-TW" altLang="en-US" sz="4000" b="1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56841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/>
            </a:r>
            <a:br>
              <a:rPr lang="en-US" altLang="zh-TW" dirty="0"/>
            </a:br>
            <a:r>
              <a:rPr lang="zh-TW" altLang="en-US" sz="5400" b="1" spc="-5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數</a:t>
            </a:r>
            <a:r>
              <a:rPr lang="en-US" altLang="zh-TW" sz="5400" b="1" spc="-5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</a:t>
            </a:r>
            <a:r>
              <a:rPr lang="zh-TW" altLang="en-US" sz="5400" b="1" spc="-5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數</a:t>
            </a:r>
            <a:r>
              <a:rPr lang="en-US" altLang="zh-TW" sz="5400" b="1" spc="-5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B</a:t>
            </a:r>
            <a:r>
              <a:rPr lang="zh-TW" altLang="en-US" sz="5400" b="1" spc="-5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的選擇</a:t>
            </a:r>
          </a:p>
        </p:txBody>
      </p:sp>
      <p:sp>
        <p:nvSpPr>
          <p:cNvPr id="4" name="矩形 3"/>
          <p:cNvSpPr/>
          <p:nvPr/>
        </p:nvSpPr>
        <p:spPr>
          <a:xfrm>
            <a:off x="805962" y="1963249"/>
            <a:ext cx="10762673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zh-TW" altLang="en-US" sz="40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轉修後不適用學年學分制分數計算</a:t>
            </a:r>
            <a:endParaRPr lang="en-US" altLang="zh-TW" sz="4000" b="1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/>
            <a:r>
              <a:rPr lang="zh-TW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   單一學期成績未達及格，得申請「重修」</a:t>
            </a:r>
          </a:p>
          <a:p>
            <a:endParaRPr lang="zh-TW" altLang="en-US" sz="4000" b="1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altLang="zh-TW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111</a:t>
            </a:r>
            <a:r>
              <a:rPr lang="zh-TW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學測時，數學分為數學</a:t>
            </a:r>
            <a:r>
              <a:rPr lang="en-US" altLang="zh-TW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A</a:t>
            </a:r>
            <a:r>
              <a:rPr lang="zh-TW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和數學</a:t>
            </a:r>
            <a:r>
              <a:rPr lang="en-US" altLang="zh-TW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B</a:t>
            </a:r>
            <a:r>
              <a:rPr lang="zh-TW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兩考科分節施測，考生可</a:t>
            </a:r>
            <a:r>
              <a:rPr lang="zh-TW" altLang="en-US" sz="40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自由選考</a:t>
            </a:r>
            <a:r>
              <a:rPr lang="zh-TW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不受限。</a:t>
            </a:r>
            <a:endParaRPr lang="en-US" altLang="zh-TW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/>
            <a:endParaRPr lang="zh-TW" altLang="en-US" sz="4000" b="1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altLang="zh-TW" sz="4000" b="1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5400" indent="0">
              <a:buClr>
                <a:srgbClr val="A61C00"/>
              </a:buClr>
              <a:buSzPts val="3200"/>
            </a:pPr>
            <a:r>
              <a:rPr lang="zh-TW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   </a:t>
            </a:r>
            <a:endParaRPr lang="en-US" altLang="zh-TW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5400" indent="0">
              <a:buClr>
                <a:srgbClr val="A61C00"/>
              </a:buClr>
              <a:buSzPts val="3200"/>
            </a:pPr>
            <a:endParaRPr lang="zh-TW" alt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zh-TW" altLang="en-US" sz="4000" b="1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07953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92372" y="290146"/>
            <a:ext cx="10515600" cy="1325563"/>
          </a:xfrm>
        </p:spPr>
        <p:txBody>
          <a:bodyPr/>
          <a:lstStyle/>
          <a:p>
            <a:r>
              <a:rPr lang="en-US" altLang="zh-TW" dirty="0"/>
              <a:t/>
            </a:r>
            <a:br>
              <a:rPr lang="en-US" altLang="zh-TW" dirty="0"/>
            </a:br>
            <a:r>
              <a:rPr lang="zh-TW" altLang="en-US" sz="5400" b="1" spc="-5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數</a:t>
            </a:r>
            <a:r>
              <a:rPr lang="en-US" altLang="zh-TW" sz="5400" b="1" spc="-5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</a:t>
            </a:r>
            <a:r>
              <a:rPr lang="zh-TW" altLang="en-US" sz="5400" b="1" spc="-5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數</a:t>
            </a:r>
            <a:r>
              <a:rPr lang="en-US" altLang="zh-TW" sz="5400" b="1" spc="-5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B</a:t>
            </a:r>
            <a:r>
              <a:rPr lang="zh-TW" altLang="en-US" sz="5400" b="1" spc="-5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的銜接</a:t>
            </a:r>
          </a:p>
        </p:txBody>
      </p:sp>
      <p:sp>
        <p:nvSpPr>
          <p:cNvPr id="4" name="矩形 3"/>
          <p:cNvSpPr/>
          <p:nvPr/>
        </p:nvSpPr>
        <p:spPr>
          <a:xfrm>
            <a:off x="721588" y="2002148"/>
            <a:ext cx="10762673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zh-TW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數</a:t>
            </a:r>
            <a:r>
              <a:rPr lang="en-US" altLang="zh-TW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A</a:t>
            </a:r>
            <a:r>
              <a:rPr lang="zh-TW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和數</a:t>
            </a:r>
            <a:r>
              <a:rPr lang="en-US" altLang="zh-TW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B</a:t>
            </a:r>
            <a:r>
              <a:rPr lang="zh-TW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在「三角函數」、</a:t>
            </a:r>
            <a:endParaRPr lang="en-US" altLang="zh-TW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  <a:p>
            <a:r>
              <a:rPr lang="zh-TW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   「指數函數與對數函數」、</a:t>
            </a:r>
            <a:endParaRPr lang="en-US" altLang="zh-TW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  <a:p>
            <a:r>
              <a:rPr lang="zh-TW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   「空間概念」、「向量」、</a:t>
            </a:r>
            <a:endParaRPr lang="en-US" altLang="zh-TW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  <a:p>
            <a:r>
              <a:rPr lang="zh-TW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   「線性代數」、「不確定性」、</a:t>
            </a:r>
            <a:endParaRPr lang="en-US" altLang="zh-TW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  <a:p>
            <a:r>
              <a:rPr lang="zh-TW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   「空間中的解析幾何」等</a:t>
            </a:r>
            <a:r>
              <a:rPr lang="zh-TW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單元中</a:t>
            </a:r>
            <a:endParaRPr lang="en-US" altLang="zh-TW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  <a:p>
            <a:r>
              <a:rPr lang="zh-TW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     </a:t>
            </a:r>
            <a:r>
              <a:rPr lang="zh-TW" altLang="en-US" sz="40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教授的內容份量有差異。</a:t>
            </a:r>
            <a:endParaRPr lang="en-US" altLang="zh-TW" sz="4000" b="1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1253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75145" y="208107"/>
            <a:ext cx="10515600" cy="1325563"/>
          </a:xfrm>
        </p:spPr>
        <p:txBody>
          <a:bodyPr/>
          <a:lstStyle/>
          <a:p>
            <a:r>
              <a:rPr lang="en-US" altLang="zh-TW" dirty="0"/>
              <a:t/>
            </a:r>
            <a:br>
              <a:rPr lang="en-US" altLang="zh-TW" dirty="0"/>
            </a:br>
            <a:r>
              <a:rPr lang="zh-TW" altLang="en-US" sz="5400" b="1" spc="-5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高二升高三數學課程學習路徑</a:t>
            </a:r>
          </a:p>
        </p:txBody>
      </p:sp>
      <p:sp>
        <p:nvSpPr>
          <p:cNvPr id="7" name="橢圓 6"/>
          <p:cNvSpPr/>
          <p:nvPr/>
        </p:nvSpPr>
        <p:spPr>
          <a:xfrm>
            <a:off x="2225965" y="3104830"/>
            <a:ext cx="1551708" cy="132080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向右箭號 8"/>
          <p:cNvSpPr/>
          <p:nvPr/>
        </p:nvSpPr>
        <p:spPr>
          <a:xfrm rot="20680160">
            <a:off x="4090611" y="2714829"/>
            <a:ext cx="1357745" cy="886691"/>
          </a:xfrm>
          <a:prstGeom prst="rightArrow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向右箭號 9"/>
          <p:cNvSpPr/>
          <p:nvPr/>
        </p:nvSpPr>
        <p:spPr>
          <a:xfrm rot="1408066">
            <a:off x="4117953" y="4525381"/>
            <a:ext cx="1357745" cy="886691"/>
          </a:xfrm>
          <a:prstGeom prst="rightArrow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橢圓 10"/>
          <p:cNvSpPr/>
          <p:nvPr/>
        </p:nvSpPr>
        <p:spPr>
          <a:xfrm>
            <a:off x="5772728" y="4513375"/>
            <a:ext cx="1551708" cy="132080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橢圓 11"/>
          <p:cNvSpPr/>
          <p:nvPr/>
        </p:nvSpPr>
        <p:spPr>
          <a:xfrm>
            <a:off x="5703586" y="2153485"/>
            <a:ext cx="1551708" cy="132080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文字方塊 12"/>
          <p:cNvSpPr txBox="1"/>
          <p:nvPr/>
        </p:nvSpPr>
        <p:spPr>
          <a:xfrm>
            <a:off x="2396451" y="3437447"/>
            <a:ext cx="14832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數</a:t>
            </a:r>
            <a:r>
              <a:rPr lang="en-US" altLang="zh-TW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A</a:t>
            </a:r>
            <a:endParaRPr lang="zh-TW" alt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6004409" y="4819832"/>
            <a:ext cx="15239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數乙</a:t>
            </a:r>
          </a:p>
        </p:txBody>
      </p:sp>
      <p:sp>
        <p:nvSpPr>
          <p:cNvPr id="15" name="文字方塊 14"/>
          <p:cNvSpPr txBox="1"/>
          <p:nvPr/>
        </p:nvSpPr>
        <p:spPr>
          <a:xfrm>
            <a:off x="5902035" y="2459942"/>
            <a:ext cx="17641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數甲</a:t>
            </a:r>
          </a:p>
        </p:txBody>
      </p:sp>
    </p:spTree>
    <p:extLst>
      <p:ext uri="{BB962C8B-B14F-4D97-AF65-F5344CB8AC3E}">
        <p14:creationId xmlns:p14="http://schemas.microsoft.com/office/powerpoint/2010/main" val="3031036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75145" y="208107"/>
            <a:ext cx="10515600" cy="1325563"/>
          </a:xfrm>
        </p:spPr>
        <p:txBody>
          <a:bodyPr/>
          <a:lstStyle/>
          <a:p>
            <a:r>
              <a:rPr lang="en-US" altLang="zh-TW" dirty="0"/>
              <a:t/>
            </a:r>
            <a:br>
              <a:rPr lang="en-US" altLang="zh-TW" dirty="0"/>
            </a:br>
            <a:r>
              <a:rPr lang="zh-TW" altLang="en-US" sz="5400" b="1" spc="-5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高二升高三數學課程學習路徑</a:t>
            </a:r>
          </a:p>
        </p:txBody>
      </p:sp>
      <p:sp>
        <p:nvSpPr>
          <p:cNvPr id="7" name="橢圓 6"/>
          <p:cNvSpPr/>
          <p:nvPr/>
        </p:nvSpPr>
        <p:spPr>
          <a:xfrm>
            <a:off x="2004292" y="2881745"/>
            <a:ext cx="1551708" cy="13208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橢圓 11"/>
          <p:cNvSpPr/>
          <p:nvPr/>
        </p:nvSpPr>
        <p:spPr>
          <a:xfrm>
            <a:off x="5976188" y="1472603"/>
            <a:ext cx="1551708" cy="13208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文字方塊 12"/>
          <p:cNvSpPr txBox="1"/>
          <p:nvPr/>
        </p:nvSpPr>
        <p:spPr>
          <a:xfrm>
            <a:off x="2174778" y="3214362"/>
            <a:ext cx="14832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數</a:t>
            </a:r>
            <a:r>
              <a:rPr lang="en-US" altLang="zh-TW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B</a:t>
            </a:r>
            <a:endParaRPr lang="zh-TW" alt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6169890" y="1809593"/>
            <a:ext cx="17641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數乙</a:t>
            </a:r>
          </a:p>
        </p:txBody>
      </p:sp>
      <p:sp>
        <p:nvSpPr>
          <p:cNvPr id="16" name="橢圓 15"/>
          <p:cNvSpPr/>
          <p:nvPr/>
        </p:nvSpPr>
        <p:spPr>
          <a:xfrm>
            <a:off x="5976188" y="3397499"/>
            <a:ext cx="1551708" cy="13208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文字方塊 13"/>
          <p:cNvSpPr txBox="1"/>
          <p:nvPr/>
        </p:nvSpPr>
        <p:spPr>
          <a:xfrm>
            <a:off x="6169890" y="3753266"/>
            <a:ext cx="15239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不修</a:t>
            </a:r>
          </a:p>
        </p:txBody>
      </p:sp>
      <p:sp>
        <p:nvSpPr>
          <p:cNvPr id="21" name="文字方塊 20"/>
          <p:cNvSpPr txBox="1"/>
          <p:nvPr/>
        </p:nvSpPr>
        <p:spPr>
          <a:xfrm>
            <a:off x="5501962" y="5568539"/>
            <a:ext cx="3719232" cy="70788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zh-TW" alt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需補足數</a:t>
            </a:r>
            <a:r>
              <a:rPr lang="en-US" altLang="zh-TW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A</a:t>
            </a:r>
            <a:r>
              <a:rPr lang="zh-TW" alt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內容</a:t>
            </a:r>
          </a:p>
        </p:txBody>
      </p:sp>
      <p:sp>
        <p:nvSpPr>
          <p:cNvPr id="22" name="向右箭號 21"/>
          <p:cNvSpPr/>
          <p:nvPr/>
        </p:nvSpPr>
        <p:spPr>
          <a:xfrm rot="20680160">
            <a:off x="3963515" y="2178778"/>
            <a:ext cx="1274598" cy="759895"/>
          </a:xfrm>
          <a:prstGeom prst="rightArrow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向右箭號 22"/>
          <p:cNvSpPr/>
          <p:nvPr/>
        </p:nvSpPr>
        <p:spPr>
          <a:xfrm>
            <a:off x="4041292" y="3639188"/>
            <a:ext cx="1274598" cy="759895"/>
          </a:xfrm>
          <a:prstGeom prst="rightArrow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向右箭號 23"/>
          <p:cNvSpPr/>
          <p:nvPr/>
        </p:nvSpPr>
        <p:spPr>
          <a:xfrm rot="1233173">
            <a:off x="3978561" y="5045316"/>
            <a:ext cx="1274598" cy="759895"/>
          </a:xfrm>
          <a:prstGeom prst="rightArrow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橢圓 10"/>
          <p:cNvSpPr/>
          <p:nvPr/>
        </p:nvSpPr>
        <p:spPr>
          <a:xfrm>
            <a:off x="9037643" y="5195515"/>
            <a:ext cx="1551708" cy="1320800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文字方塊 16"/>
          <p:cNvSpPr txBox="1"/>
          <p:nvPr/>
        </p:nvSpPr>
        <p:spPr>
          <a:xfrm>
            <a:off x="9221194" y="5501972"/>
            <a:ext cx="1238334" cy="70788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zh-TW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數甲</a:t>
            </a:r>
          </a:p>
        </p:txBody>
      </p:sp>
    </p:spTree>
    <p:extLst>
      <p:ext uri="{BB962C8B-B14F-4D97-AF65-F5344CB8AC3E}">
        <p14:creationId xmlns:p14="http://schemas.microsoft.com/office/powerpoint/2010/main" val="3193712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75145" y="208107"/>
            <a:ext cx="10515600" cy="1325563"/>
          </a:xfrm>
        </p:spPr>
        <p:txBody>
          <a:bodyPr/>
          <a:lstStyle/>
          <a:p>
            <a:r>
              <a:rPr lang="en-US" altLang="zh-TW" dirty="0"/>
              <a:t/>
            </a:r>
            <a:br>
              <a:rPr lang="en-US" altLang="zh-TW" dirty="0"/>
            </a:br>
            <a:r>
              <a:rPr lang="zh-TW" altLang="en-US" sz="5400" b="1" spc="-5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高二升高三數學課程學習路徑</a:t>
            </a:r>
          </a:p>
        </p:txBody>
      </p:sp>
      <p:sp>
        <p:nvSpPr>
          <p:cNvPr id="4" name="矩形 3"/>
          <p:cNvSpPr/>
          <p:nvPr/>
        </p:nvSpPr>
        <p:spPr>
          <a:xfrm>
            <a:off x="838199" y="1690688"/>
            <a:ext cx="1076267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zh-TW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高二修習數</a:t>
            </a:r>
            <a:r>
              <a:rPr lang="en-US" altLang="zh-TW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B</a:t>
            </a:r>
            <a:r>
              <a:rPr lang="zh-TW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後，想在高三選修數學甲者，需</a:t>
            </a:r>
            <a:r>
              <a:rPr lang="zh-TW" altLang="en-US" sz="40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補足高二數</a:t>
            </a:r>
            <a:r>
              <a:rPr lang="en-US" altLang="zh-TW" sz="40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A</a:t>
            </a:r>
            <a:r>
              <a:rPr lang="zh-TW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的學習內容。</a:t>
            </a: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8025" y="3171145"/>
            <a:ext cx="7219950" cy="3476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446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75145" y="208107"/>
            <a:ext cx="10515600" cy="1325563"/>
          </a:xfrm>
        </p:spPr>
        <p:txBody>
          <a:bodyPr/>
          <a:lstStyle/>
          <a:p>
            <a:r>
              <a:rPr lang="en-US" altLang="zh-TW" dirty="0"/>
              <a:t/>
            </a:r>
            <a:br>
              <a:rPr lang="en-US" altLang="zh-TW" dirty="0"/>
            </a:br>
            <a:r>
              <a:rPr lang="en-US" altLang="zh-TW" sz="5400" b="1" spc="-5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111</a:t>
            </a:r>
            <a:r>
              <a:rPr lang="zh-TW" altLang="en-US" sz="5400" b="1" spc="-5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學年度大學入學考試調整</a:t>
            </a:r>
            <a:r>
              <a:rPr lang="en-US" altLang="zh-TW" sz="5400" b="1" spc="-5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5400" b="1" spc="-5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TW" altLang="en-US" sz="5400" b="1" spc="-5" dirty="0">
              <a:solidFill>
                <a:srgbClr val="FFC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7539" y="1357823"/>
            <a:ext cx="760095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7227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75145" y="0"/>
            <a:ext cx="11021580" cy="1325563"/>
          </a:xfrm>
        </p:spPr>
        <p:txBody>
          <a:bodyPr/>
          <a:lstStyle/>
          <a:p>
            <a:r>
              <a:rPr lang="en-US" altLang="zh-TW" dirty="0"/>
              <a:t/>
            </a:r>
            <a:br>
              <a:rPr lang="en-US" altLang="zh-TW" dirty="0"/>
            </a:br>
            <a:r>
              <a:rPr lang="zh-TW" altLang="en-US" sz="5400" b="1" spc="-5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大學入學考試調整</a:t>
            </a:r>
            <a:r>
              <a:rPr lang="en-US" altLang="zh-TW" sz="5400" b="1" spc="-5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5400" b="1" spc="-5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繁星推薦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63068" y="1413487"/>
            <a:ext cx="9308122" cy="5330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723519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2. </a:t>
            </a:r>
            <a:r>
              <a:rPr lang="zh-TW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課程介紹</a:t>
            </a:r>
            <a:r>
              <a:rPr lang="en-US" altLang="zh-TW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8200" y="1798919"/>
            <a:ext cx="10515600" cy="4351338"/>
          </a:xfrm>
        </p:spPr>
        <p:txBody>
          <a:bodyPr/>
          <a:lstStyle/>
          <a:p>
            <a:endParaRPr lang="zh-TW" altLang="en-US" dirty="0"/>
          </a:p>
        </p:txBody>
      </p:sp>
      <p:grpSp>
        <p:nvGrpSpPr>
          <p:cNvPr id="6" name="object 22"/>
          <p:cNvGrpSpPr/>
          <p:nvPr/>
        </p:nvGrpSpPr>
        <p:grpSpPr>
          <a:xfrm>
            <a:off x="3494107" y="2316503"/>
            <a:ext cx="4834890" cy="3000375"/>
            <a:chOff x="3240023" y="1758746"/>
            <a:chExt cx="4834890" cy="3000375"/>
          </a:xfrm>
        </p:grpSpPr>
        <p:sp>
          <p:nvSpPr>
            <p:cNvPr id="7" name="object 23"/>
            <p:cNvSpPr/>
            <p:nvPr/>
          </p:nvSpPr>
          <p:spPr>
            <a:xfrm>
              <a:off x="3442715" y="4049267"/>
              <a:ext cx="808482" cy="70942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24"/>
            <p:cNvSpPr/>
            <p:nvPr/>
          </p:nvSpPr>
          <p:spPr>
            <a:xfrm>
              <a:off x="3240023" y="1758746"/>
              <a:ext cx="4834889" cy="110116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25"/>
            <p:cNvSpPr/>
            <p:nvPr/>
          </p:nvSpPr>
          <p:spPr>
            <a:xfrm>
              <a:off x="3421443" y="1886076"/>
              <a:ext cx="4538535" cy="80391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26"/>
            <p:cNvSpPr/>
            <p:nvPr/>
          </p:nvSpPr>
          <p:spPr>
            <a:xfrm>
              <a:off x="4134611" y="2005583"/>
              <a:ext cx="3709416" cy="58064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29"/>
          <p:cNvGrpSpPr/>
          <p:nvPr/>
        </p:nvGrpSpPr>
        <p:grpSpPr>
          <a:xfrm>
            <a:off x="698203" y="1548318"/>
            <a:ext cx="3207131" cy="3493406"/>
            <a:chOff x="0" y="1860804"/>
            <a:chExt cx="3207131" cy="3493406"/>
          </a:xfrm>
        </p:grpSpPr>
        <p:sp>
          <p:nvSpPr>
            <p:cNvPr id="14" name="object 31"/>
            <p:cNvSpPr/>
            <p:nvPr/>
          </p:nvSpPr>
          <p:spPr>
            <a:xfrm>
              <a:off x="0" y="1860804"/>
              <a:ext cx="3207131" cy="3218180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32"/>
            <p:cNvSpPr/>
            <p:nvPr/>
          </p:nvSpPr>
          <p:spPr>
            <a:xfrm>
              <a:off x="283892" y="3004710"/>
              <a:ext cx="2385060" cy="2349500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33"/>
          <p:cNvSpPr txBox="1"/>
          <p:nvPr/>
        </p:nvSpPr>
        <p:spPr>
          <a:xfrm>
            <a:off x="5404086" y="2598556"/>
            <a:ext cx="1654175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b="1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to Sans CJK JP Medium"/>
              </a:rPr>
              <a:t>校訂</a:t>
            </a:r>
            <a:r>
              <a:rPr sz="3200" b="1" spc="5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to Sans CJK JP Medium"/>
              </a:rPr>
              <a:t>必修</a:t>
            </a:r>
            <a:endParaRPr sz="3200" b="1" dirty="0">
              <a:solidFill>
                <a:srgbClr val="FFC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Noto Sans CJK JP Medium"/>
            </a:endParaRPr>
          </a:p>
        </p:txBody>
      </p:sp>
      <p:grpSp>
        <p:nvGrpSpPr>
          <p:cNvPr id="18" name="object 35"/>
          <p:cNvGrpSpPr/>
          <p:nvPr/>
        </p:nvGrpSpPr>
        <p:grpSpPr>
          <a:xfrm>
            <a:off x="3442715" y="5433096"/>
            <a:ext cx="4834889" cy="1101166"/>
            <a:chOff x="3240023" y="4902708"/>
            <a:chExt cx="4834889" cy="1101166"/>
          </a:xfrm>
        </p:grpSpPr>
        <p:sp>
          <p:nvSpPr>
            <p:cNvPr id="19" name="object 36"/>
            <p:cNvSpPr/>
            <p:nvPr/>
          </p:nvSpPr>
          <p:spPr>
            <a:xfrm>
              <a:off x="3240023" y="4902708"/>
              <a:ext cx="4834889" cy="1101166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37"/>
            <p:cNvSpPr/>
            <p:nvPr/>
          </p:nvSpPr>
          <p:spPr>
            <a:xfrm>
              <a:off x="3421443" y="5030051"/>
              <a:ext cx="4538535" cy="803910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38"/>
            <p:cNvSpPr/>
            <p:nvPr/>
          </p:nvSpPr>
          <p:spPr>
            <a:xfrm>
              <a:off x="4134611" y="5149596"/>
              <a:ext cx="3709416" cy="582167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" name="object 41"/>
          <p:cNvGrpSpPr/>
          <p:nvPr/>
        </p:nvGrpSpPr>
        <p:grpSpPr>
          <a:xfrm>
            <a:off x="8370107" y="1376589"/>
            <a:ext cx="3006217" cy="4932045"/>
            <a:chOff x="8150352" y="899159"/>
            <a:chExt cx="3006217" cy="4932045"/>
          </a:xfrm>
        </p:grpSpPr>
        <p:sp>
          <p:nvSpPr>
            <p:cNvPr id="25" name="object 43"/>
            <p:cNvSpPr/>
            <p:nvPr/>
          </p:nvSpPr>
          <p:spPr>
            <a:xfrm>
              <a:off x="8150352" y="899159"/>
              <a:ext cx="521334" cy="4932045"/>
            </a:xfrm>
            <a:custGeom>
              <a:avLst/>
              <a:gdLst/>
              <a:ahLst/>
              <a:cxnLst/>
              <a:rect l="l" t="t" r="r" b="b"/>
              <a:pathLst>
                <a:path w="521334" h="4932045">
                  <a:moveTo>
                    <a:pt x="518160" y="1379601"/>
                  </a:moveTo>
                  <a:lnTo>
                    <a:pt x="458012" y="1368437"/>
                  </a:lnTo>
                  <a:lnTo>
                    <a:pt x="409663" y="1346873"/>
                  </a:lnTo>
                  <a:lnTo>
                    <a:pt x="373176" y="1315059"/>
                  </a:lnTo>
                  <a:lnTo>
                    <a:pt x="348615" y="1273175"/>
                  </a:lnTo>
                  <a:lnTo>
                    <a:pt x="334911" y="1233360"/>
                  </a:lnTo>
                  <a:lnTo>
                    <a:pt x="324269" y="1188999"/>
                  </a:lnTo>
                  <a:lnTo>
                    <a:pt x="316687" y="1140104"/>
                  </a:lnTo>
                  <a:lnTo>
                    <a:pt x="312140" y="1086637"/>
                  </a:lnTo>
                  <a:lnTo>
                    <a:pt x="310642" y="1028573"/>
                  </a:lnTo>
                  <a:lnTo>
                    <a:pt x="310642" y="489204"/>
                  </a:lnTo>
                  <a:lnTo>
                    <a:pt x="309473" y="422960"/>
                  </a:lnTo>
                  <a:lnTo>
                    <a:pt x="305981" y="361950"/>
                  </a:lnTo>
                  <a:lnTo>
                    <a:pt x="300151" y="306184"/>
                  </a:lnTo>
                  <a:lnTo>
                    <a:pt x="291973" y="255676"/>
                  </a:lnTo>
                  <a:lnTo>
                    <a:pt x="281432" y="210439"/>
                  </a:lnTo>
                  <a:lnTo>
                    <a:pt x="268528" y="170472"/>
                  </a:lnTo>
                  <a:lnTo>
                    <a:pt x="235585" y="106426"/>
                  </a:lnTo>
                  <a:lnTo>
                    <a:pt x="208114" y="74028"/>
                  </a:lnTo>
                  <a:lnTo>
                    <a:pt x="175882" y="47459"/>
                  </a:lnTo>
                  <a:lnTo>
                    <a:pt x="138938" y="26746"/>
                  </a:lnTo>
                  <a:lnTo>
                    <a:pt x="97282" y="11912"/>
                  </a:lnTo>
                  <a:lnTo>
                    <a:pt x="50952" y="2984"/>
                  </a:lnTo>
                  <a:lnTo>
                    <a:pt x="0" y="0"/>
                  </a:lnTo>
                  <a:lnTo>
                    <a:pt x="0" y="39751"/>
                  </a:lnTo>
                  <a:lnTo>
                    <a:pt x="254" y="39624"/>
                  </a:lnTo>
                  <a:lnTo>
                    <a:pt x="38557" y="44653"/>
                  </a:lnTo>
                  <a:lnTo>
                    <a:pt x="74193" y="59182"/>
                  </a:lnTo>
                  <a:lnTo>
                    <a:pt x="107264" y="82372"/>
                  </a:lnTo>
                  <a:lnTo>
                    <a:pt x="137223" y="113436"/>
                  </a:lnTo>
                  <a:lnTo>
                    <a:pt x="163576" y="151536"/>
                  </a:lnTo>
                  <a:lnTo>
                    <a:pt x="185762" y="195846"/>
                  </a:lnTo>
                  <a:lnTo>
                    <a:pt x="203263" y="245567"/>
                  </a:lnTo>
                  <a:lnTo>
                    <a:pt x="215557" y="299847"/>
                  </a:lnTo>
                  <a:lnTo>
                    <a:pt x="222885" y="363855"/>
                  </a:lnTo>
                  <a:lnTo>
                    <a:pt x="223393" y="369951"/>
                  </a:lnTo>
                  <a:lnTo>
                    <a:pt x="223266" y="376301"/>
                  </a:lnTo>
                  <a:lnTo>
                    <a:pt x="224282" y="382270"/>
                  </a:lnTo>
                  <a:lnTo>
                    <a:pt x="224409" y="394589"/>
                  </a:lnTo>
                  <a:lnTo>
                    <a:pt x="224155" y="398399"/>
                  </a:lnTo>
                  <a:lnTo>
                    <a:pt x="225933" y="439293"/>
                  </a:lnTo>
                  <a:lnTo>
                    <a:pt x="225933" y="1053592"/>
                  </a:lnTo>
                  <a:lnTo>
                    <a:pt x="227850" y="1103439"/>
                  </a:lnTo>
                  <a:lnTo>
                    <a:pt x="233667" y="1153833"/>
                  </a:lnTo>
                  <a:lnTo>
                    <a:pt x="243509" y="1203426"/>
                  </a:lnTo>
                  <a:lnTo>
                    <a:pt x="257454" y="1250835"/>
                  </a:lnTo>
                  <a:lnTo>
                    <a:pt x="275615" y="1294688"/>
                  </a:lnTo>
                  <a:lnTo>
                    <a:pt x="298094" y="1333639"/>
                  </a:lnTo>
                  <a:lnTo>
                    <a:pt x="325005" y="1366316"/>
                  </a:lnTo>
                  <a:lnTo>
                    <a:pt x="356450" y="1391348"/>
                  </a:lnTo>
                  <a:lnTo>
                    <a:pt x="392518" y="1407363"/>
                  </a:lnTo>
                  <a:lnTo>
                    <a:pt x="433324" y="1413002"/>
                  </a:lnTo>
                  <a:lnTo>
                    <a:pt x="433324" y="1418590"/>
                  </a:lnTo>
                  <a:lnTo>
                    <a:pt x="391553" y="1424266"/>
                  </a:lnTo>
                  <a:lnTo>
                    <a:pt x="354939" y="1440370"/>
                  </a:lnTo>
                  <a:lnTo>
                    <a:pt x="323278" y="1465541"/>
                  </a:lnTo>
                  <a:lnTo>
                    <a:pt x="296405" y="1498409"/>
                  </a:lnTo>
                  <a:lnTo>
                    <a:pt x="274142" y="1537627"/>
                  </a:lnTo>
                  <a:lnTo>
                    <a:pt x="256311" y="1581823"/>
                  </a:lnTo>
                  <a:lnTo>
                    <a:pt x="242760" y="1629613"/>
                  </a:lnTo>
                  <a:lnTo>
                    <a:pt x="233286" y="1679663"/>
                  </a:lnTo>
                  <a:lnTo>
                    <a:pt x="227736" y="1730603"/>
                  </a:lnTo>
                  <a:lnTo>
                    <a:pt x="225933" y="1781048"/>
                  </a:lnTo>
                  <a:lnTo>
                    <a:pt x="225933" y="2395855"/>
                  </a:lnTo>
                  <a:lnTo>
                    <a:pt x="225552" y="2419464"/>
                  </a:lnTo>
                  <a:lnTo>
                    <a:pt x="224967" y="2430957"/>
                  </a:lnTo>
                  <a:lnTo>
                    <a:pt x="224028" y="2442210"/>
                  </a:lnTo>
                  <a:lnTo>
                    <a:pt x="224409" y="2443988"/>
                  </a:lnTo>
                  <a:lnTo>
                    <a:pt x="222758" y="2477516"/>
                  </a:lnTo>
                  <a:lnTo>
                    <a:pt x="222250" y="2480818"/>
                  </a:lnTo>
                  <a:lnTo>
                    <a:pt x="216001" y="2539415"/>
                  </a:lnTo>
                  <a:lnTo>
                    <a:pt x="203923" y="2594254"/>
                  </a:lnTo>
                  <a:lnTo>
                    <a:pt x="186524" y="2644495"/>
                  </a:lnTo>
                  <a:lnTo>
                    <a:pt x="164363" y="2689288"/>
                  </a:lnTo>
                  <a:lnTo>
                    <a:pt x="137972" y="2727820"/>
                  </a:lnTo>
                  <a:lnTo>
                    <a:pt x="107886" y="2759240"/>
                  </a:lnTo>
                  <a:lnTo>
                    <a:pt x="74650" y="2782722"/>
                  </a:lnTo>
                  <a:lnTo>
                    <a:pt x="38798" y="2797429"/>
                  </a:lnTo>
                  <a:lnTo>
                    <a:pt x="889" y="2802509"/>
                  </a:lnTo>
                  <a:lnTo>
                    <a:pt x="0" y="2802382"/>
                  </a:lnTo>
                  <a:lnTo>
                    <a:pt x="0" y="2834640"/>
                  </a:lnTo>
                  <a:lnTo>
                    <a:pt x="50952" y="2831706"/>
                  </a:lnTo>
                  <a:lnTo>
                    <a:pt x="97282" y="2822892"/>
                  </a:lnTo>
                  <a:lnTo>
                    <a:pt x="138925" y="2808147"/>
                  </a:lnTo>
                  <a:lnTo>
                    <a:pt x="175882" y="2787472"/>
                  </a:lnTo>
                  <a:lnTo>
                    <a:pt x="208114" y="2760840"/>
                  </a:lnTo>
                  <a:lnTo>
                    <a:pt x="235585" y="2728214"/>
                  </a:lnTo>
                  <a:lnTo>
                    <a:pt x="268528" y="2664244"/>
                  </a:lnTo>
                  <a:lnTo>
                    <a:pt x="281432" y="2624353"/>
                  </a:lnTo>
                  <a:lnTo>
                    <a:pt x="291973" y="2579166"/>
                  </a:lnTo>
                  <a:lnTo>
                    <a:pt x="300151" y="2528697"/>
                  </a:lnTo>
                  <a:lnTo>
                    <a:pt x="305981" y="2472918"/>
                  </a:lnTo>
                  <a:lnTo>
                    <a:pt x="309473" y="2411844"/>
                  </a:lnTo>
                  <a:lnTo>
                    <a:pt x="310642" y="2345436"/>
                  </a:lnTo>
                  <a:lnTo>
                    <a:pt x="310642" y="1806067"/>
                  </a:lnTo>
                  <a:lnTo>
                    <a:pt x="312343" y="1740039"/>
                  </a:lnTo>
                  <a:lnTo>
                    <a:pt x="317474" y="1681886"/>
                  </a:lnTo>
                  <a:lnTo>
                    <a:pt x="326021" y="1631721"/>
                  </a:lnTo>
                  <a:lnTo>
                    <a:pt x="338010" y="1589595"/>
                  </a:lnTo>
                  <a:lnTo>
                    <a:pt x="379552" y="1521091"/>
                  </a:lnTo>
                  <a:lnTo>
                    <a:pt x="415747" y="1492770"/>
                  </a:lnTo>
                  <a:lnTo>
                    <a:pt x="461962" y="1470723"/>
                  </a:lnTo>
                  <a:lnTo>
                    <a:pt x="518160" y="1455039"/>
                  </a:lnTo>
                  <a:lnTo>
                    <a:pt x="518160" y="1379601"/>
                  </a:lnTo>
                  <a:close/>
                </a:path>
                <a:path w="521334" h="4932045">
                  <a:moveTo>
                    <a:pt x="521208" y="3981958"/>
                  </a:moveTo>
                  <a:lnTo>
                    <a:pt x="461251" y="3974642"/>
                  </a:lnTo>
                  <a:lnTo>
                    <a:pt x="413042" y="3960558"/>
                  </a:lnTo>
                  <a:lnTo>
                    <a:pt x="376631" y="3939819"/>
                  </a:lnTo>
                  <a:lnTo>
                    <a:pt x="335534" y="3879532"/>
                  </a:lnTo>
                  <a:lnTo>
                    <a:pt x="323748" y="3841966"/>
                  </a:lnTo>
                  <a:lnTo>
                    <a:pt x="316674" y="3799751"/>
                  </a:lnTo>
                  <a:lnTo>
                    <a:pt x="314325" y="3752850"/>
                  </a:lnTo>
                  <a:lnTo>
                    <a:pt x="314325" y="3400806"/>
                  </a:lnTo>
                  <a:lnTo>
                    <a:pt x="311340" y="3333305"/>
                  </a:lnTo>
                  <a:lnTo>
                    <a:pt x="302387" y="3274530"/>
                  </a:lnTo>
                  <a:lnTo>
                    <a:pt x="287439" y="3224530"/>
                  </a:lnTo>
                  <a:lnTo>
                    <a:pt x="266446" y="3183331"/>
                  </a:lnTo>
                  <a:lnTo>
                    <a:pt x="239395" y="3150997"/>
                  </a:lnTo>
                  <a:lnTo>
                    <a:pt x="205955" y="3126079"/>
                  </a:lnTo>
                  <a:lnTo>
                    <a:pt x="165735" y="3106636"/>
                  </a:lnTo>
                  <a:lnTo>
                    <a:pt x="118732" y="3092716"/>
                  </a:lnTo>
                  <a:lnTo>
                    <a:pt x="64998" y="3084334"/>
                  </a:lnTo>
                  <a:lnTo>
                    <a:pt x="4572" y="3081528"/>
                  </a:lnTo>
                  <a:lnTo>
                    <a:pt x="4572" y="3107436"/>
                  </a:lnTo>
                  <a:lnTo>
                    <a:pt x="4826" y="3107309"/>
                  </a:lnTo>
                  <a:lnTo>
                    <a:pt x="53428" y="3112693"/>
                  </a:lnTo>
                  <a:lnTo>
                    <a:pt x="97777" y="3128086"/>
                  </a:lnTo>
                  <a:lnTo>
                    <a:pt x="137375" y="3152343"/>
                  </a:lnTo>
                  <a:lnTo>
                    <a:pt x="171107" y="3184309"/>
                  </a:lnTo>
                  <a:lnTo>
                    <a:pt x="197878" y="3222853"/>
                  </a:lnTo>
                  <a:lnTo>
                    <a:pt x="216560" y="3266833"/>
                  </a:lnTo>
                  <a:lnTo>
                    <a:pt x="226822" y="3319018"/>
                  </a:lnTo>
                  <a:lnTo>
                    <a:pt x="227330" y="3323082"/>
                  </a:lnTo>
                  <a:lnTo>
                    <a:pt x="227203" y="3327146"/>
                  </a:lnTo>
                  <a:lnTo>
                    <a:pt x="228219" y="3331083"/>
                  </a:lnTo>
                  <a:lnTo>
                    <a:pt x="228346" y="3339084"/>
                  </a:lnTo>
                  <a:lnTo>
                    <a:pt x="228092" y="3341497"/>
                  </a:lnTo>
                  <a:lnTo>
                    <a:pt x="229743" y="3368294"/>
                  </a:lnTo>
                  <a:lnTo>
                    <a:pt x="229743" y="3769233"/>
                  </a:lnTo>
                  <a:lnTo>
                    <a:pt x="232740" y="3809974"/>
                  </a:lnTo>
                  <a:lnTo>
                    <a:pt x="241884" y="3850932"/>
                  </a:lnTo>
                  <a:lnTo>
                    <a:pt x="257352" y="3890353"/>
                  </a:lnTo>
                  <a:lnTo>
                    <a:pt x="279361" y="3926509"/>
                  </a:lnTo>
                  <a:lnTo>
                    <a:pt x="308089" y="3957663"/>
                  </a:lnTo>
                  <a:lnTo>
                    <a:pt x="343750" y="3982072"/>
                  </a:lnTo>
                  <a:lnTo>
                    <a:pt x="386524" y="3997985"/>
                  </a:lnTo>
                  <a:lnTo>
                    <a:pt x="436626" y="4003675"/>
                  </a:lnTo>
                  <a:lnTo>
                    <a:pt x="436626" y="4007358"/>
                  </a:lnTo>
                  <a:lnTo>
                    <a:pt x="385394" y="4013098"/>
                  </a:lnTo>
                  <a:lnTo>
                    <a:pt x="342087" y="4029113"/>
                  </a:lnTo>
                  <a:lnTo>
                    <a:pt x="306362" y="4053700"/>
                  </a:lnTo>
                  <a:lnTo>
                    <a:pt x="277888" y="4085082"/>
                  </a:lnTo>
                  <a:lnTo>
                    <a:pt x="256324" y="4121556"/>
                  </a:lnTo>
                  <a:lnTo>
                    <a:pt x="241325" y="4161345"/>
                  </a:lnTo>
                  <a:lnTo>
                    <a:pt x="232575" y="4202734"/>
                  </a:lnTo>
                  <a:lnTo>
                    <a:pt x="229743" y="4243959"/>
                  </a:lnTo>
                  <a:lnTo>
                    <a:pt x="229743" y="4645279"/>
                  </a:lnTo>
                  <a:lnTo>
                    <a:pt x="229425" y="4660684"/>
                  </a:lnTo>
                  <a:lnTo>
                    <a:pt x="228879" y="4668177"/>
                  </a:lnTo>
                  <a:lnTo>
                    <a:pt x="227965" y="4675505"/>
                  </a:lnTo>
                  <a:lnTo>
                    <a:pt x="228346" y="4676648"/>
                  </a:lnTo>
                  <a:lnTo>
                    <a:pt x="226822" y="4694059"/>
                  </a:lnTo>
                  <a:lnTo>
                    <a:pt x="226949" y="4696333"/>
                  </a:lnTo>
                  <a:lnTo>
                    <a:pt x="226695" y="4698555"/>
                  </a:lnTo>
                  <a:lnTo>
                    <a:pt x="217081" y="4749482"/>
                  </a:lnTo>
                  <a:lnTo>
                    <a:pt x="198615" y="4793907"/>
                  </a:lnTo>
                  <a:lnTo>
                    <a:pt x="171907" y="4832870"/>
                  </a:lnTo>
                  <a:lnTo>
                    <a:pt x="138099" y="4865192"/>
                  </a:lnTo>
                  <a:lnTo>
                    <a:pt x="98336" y="4889716"/>
                  </a:lnTo>
                  <a:lnTo>
                    <a:pt x="53733" y="4905286"/>
                  </a:lnTo>
                  <a:lnTo>
                    <a:pt x="5461" y="4910734"/>
                  </a:lnTo>
                  <a:lnTo>
                    <a:pt x="4572" y="4910633"/>
                  </a:lnTo>
                  <a:lnTo>
                    <a:pt x="4572" y="4931664"/>
                  </a:lnTo>
                  <a:lnTo>
                    <a:pt x="64998" y="4928908"/>
                  </a:lnTo>
                  <a:lnTo>
                    <a:pt x="118732" y="4920602"/>
                  </a:lnTo>
                  <a:lnTo>
                    <a:pt x="165735" y="4906721"/>
                  </a:lnTo>
                  <a:lnTo>
                    <a:pt x="205955" y="4887252"/>
                  </a:lnTo>
                  <a:lnTo>
                    <a:pt x="239395" y="4862169"/>
                  </a:lnTo>
                  <a:lnTo>
                    <a:pt x="266446" y="4829886"/>
                  </a:lnTo>
                  <a:lnTo>
                    <a:pt x="287439" y="4788789"/>
                  </a:lnTo>
                  <a:lnTo>
                    <a:pt x="302387" y="4738852"/>
                  </a:lnTo>
                  <a:lnTo>
                    <a:pt x="311340" y="4680064"/>
                  </a:lnTo>
                  <a:lnTo>
                    <a:pt x="314325" y="4612386"/>
                  </a:lnTo>
                  <a:lnTo>
                    <a:pt x="314325" y="4260342"/>
                  </a:lnTo>
                  <a:lnTo>
                    <a:pt x="316979" y="4207294"/>
                  </a:lnTo>
                  <a:lnTo>
                    <a:pt x="324967" y="4162285"/>
                  </a:lnTo>
                  <a:lnTo>
                    <a:pt x="338264" y="4125455"/>
                  </a:lnTo>
                  <a:lnTo>
                    <a:pt x="382930" y="4074350"/>
                  </a:lnTo>
                  <a:lnTo>
                    <a:pt x="419036" y="4055872"/>
                  </a:lnTo>
                  <a:lnTo>
                    <a:pt x="465124" y="4041495"/>
                  </a:lnTo>
                  <a:lnTo>
                    <a:pt x="521208" y="4031234"/>
                  </a:lnTo>
                  <a:lnTo>
                    <a:pt x="521208" y="3981958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44"/>
            <p:cNvSpPr/>
            <p:nvPr/>
          </p:nvSpPr>
          <p:spPr>
            <a:xfrm>
              <a:off x="8221980" y="979932"/>
              <a:ext cx="2934589" cy="2981960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45"/>
            <p:cNvSpPr/>
            <p:nvPr/>
          </p:nvSpPr>
          <p:spPr>
            <a:xfrm>
              <a:off x="8848344" y="1256792"/>
              <a:ext cx="2071115" cy="2108200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46"/>
          <p:cNvSpPr txBox="1"/>
          <p:nvPr/>
        </p:nvSpPr>
        <p:spPr>
          <a:xfrm>
            <a:off x="5003908" y="5726784"/>
            <a:ext cx="2466975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Noto Sans CJK JP Medium"/>
              </a:rPr>
              <a:t>團體活動時間</a:t>
            </a:r>
            <a:endParaRPr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Noto Sans CJK JP Medium"/>
            </a:endParaRPr>
          </a:p>
        </p:txBody>
      </p:sp>
      <p:sp>
        <p:nvSpPr>
          <p:cNvPr id="29" name="object 47"/>
          <p:cNvSpPr txBox="1"/>
          <p:nvPr/>
        </p:nvSpPr>
        <p:spPr>
          <a:xfrm>
            <a:off x="9422873" y="2578453"/>
            <a:ext cx="139700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Noto Sans CJK JP Medium"/>
              </a:rPr>
              <a:t>有學分</a:t>
            </a:r>
            <a:endParaRPr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Noto Sans CJK JP Medium"/>
            </a:endParaRPr>
          </a:p>
        </p:txBody>
      </p:sp>
      <p:grpSp>
        <p:nvGrpSpPr>
          <p:cNvPr id="30" name="object 48"/>
          <p:cNvGrpSpPr/>
          <p:nvPr/>
        </p:nvGrpSpPr>
        <p:grpSpPr>
          <a:xfrm>
            <a:off x="8456657" y="4069459"/>
            <a:ext cx="2934970" cy="2981960"/>
            <a:chOff x="8278368" y="3576764"/>
            <a:chExt cx="2934970" cy="2981960"/>
          </a:xfrm>
        </p:grpSpPr>
        <p:sp>
          <p:nvSpPr>
            <p:cNvPr id="31" name="object 49"/>
            <p:cNvSpPr/>
            <p:nvPr/>
          </p:nvSpPr>
          <p:spPr>
            <a:xfrm>
              <a:off x="8278368" y="3576764"/>
              <a:ext cx="2934589" cy="2981960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50"/>
            <p:cNvSpPr/>
            <p:nvPr/>
          </p:nvSpPr>
          <p:spPr>
            <a:xfrm>
              <a:off x="8904732" y="3853688"/>
              <a:ext cx="2071116" cy="2108200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5" name="object 35"/>
          <p:cNvGrpSpPr/>
          <p:nvPr/>
        </p:nvGrpSpPr>
        <p:grpSpPr>
          <a:xfrm>
            <a:off x="3452996" y="4443795"/>
            <a:ext cx="4917936" cy="1106064"/>
            <a:chOff x="3240023" y="4902708"/>
            <a:chExt cx="4834889" cy="1101166"/>
          </a:xfrm>
        </p:grpSpPr>
        <p:sp>
          <p:nvSpPr>
            <p:cNvPr id="36" name="object 36"/>
            <p:cNvSpPr/>
            <p:nvPr/>
          </p:nvSpPr>
          <p:spPr>
            <a:xfrm>
              <a:off x="3240023" y="4902708"/>
              <a:ext cx="4834889" cy="1101166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3421443" y="5030051"/>
              <a:ext cx="4538535" cy="803910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4134611" y="5149596"/>
              <a:ext cx="3709416" cy="582167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3" name="object 51"/>
          <p:cNvSpPr txBox="1"/>
          <p:nvPr/>
        </p:nvSpPr>
        <p:spPr>
          <a:xfrm>
            <a:off x="9204307" y="5150407"/>
            <a:ext cx="185483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Noto Sans CJK JP Medium"/>
              </a:rPr>
              <a:t>不</a:t>
            </a:r>
            <a:r>
              <a:rPr sz="3600" b="1" spc="-5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Noto Sans CJK JP Medium"/>
              </a:rPr>
              <a:t>計學分</a:t>
            </a:r>
            <a:endParaRPr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Noto Sans CJK JP Medium"/>
            </a:endParaRPr>
          </a:p>
        </p:txBody>
      </p:sp>
      <p:grpSp>
        <p:nvGrpSpPr>
          <p:cNvPr id="43" name="object 35"/>
          <p:cNvGrpSpPr/>
          <p:nvPr/>
        </p:nvGrpSpPr>
        <p:grpSpPr>
          <a:xfrm>
            <a:off x="3503573" y="3380394"/>
            <a:ext cx="4917937" cy="1106625"/>
            <a:chOff x="3240023" y="4902706"/>
            <a:chExt cx="4834889" cy="1101166"/>
          </a:xfrm>
        </p:grpSpPr>
        <p:sp>
          <p:nvSpPr>
            <p:cNvPr id="44" name="object 36"/>
            <p:cNvSpPr/>
            <p:nvPr/>
          </p:nvSpPr>
          <p:spPr>
            <a:xfrm>
              <a:off x="3240023" y="4902706"/>
              <a:ext cx="4834889" cy="1101166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37"/>
            <p:cNvSpPr/>
            <p:nvPr/>
          </p:nvSpPr>
          <p:spPr>
            <a:xfrm>
              <a:off x="3421443" y="5030051"/>
              <a:ext cx="4538535" cy="803910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38"/>
            <p:cNvSpPr/>
            <p:nvPr/>
          </p:nvSpPr>
          <p:spPr>
            <a:xfrm>
              <a:off x="4134611" y="5149596"/>
              <a:ext cx="3709416" cy="582167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3" name="object 35"/>
          <p:cNvGrpSpPr/>
          <p:nvPr/>
        </p:nvGrpSpPr>
        <p:grpSpPr>
          <a:xfrm>
            <a:off x="3442715" y="1137375"/>
            <a:ext cx="4917937" cy="1106625"/>
            <a:chOff x="3240023" y="4902706"/>
            <a:chExt cx="4834889" cy="1101166"/>
          </a:xfrm>
        </p:grpSpPr>
        <p:sp>
          <p:nvSpPr>
            <p:cNvPr id="54" name="object 36"/>
            <p:cNvSpPr/>
            <p:nvPr/>
          </p:nvSpPr>
          <p:spPr>
            <a:xfrm>
              <a:off x="3240023" y="4902706"/>
              <a:ext cx="4834889" cy="1101166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37"/>
            <p:cNvSpPr/>
            <p:nvPr/>
          </p:nvSpPr>
          <p:spPr>
            <a:xfrm>
              <a:off x="3421443" y="5030051"/>
              <a:ext cx="4538535" cy="803910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38"/>
            <p:cNvSpPr/>
            <p:nvPr/>
          </p:nvSpPr>
          <p:spPr>
            <a:xfrm>
              <a:off x="4134611" y="5149596"/>
              <a:ext cx="3709416" cy="582167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9" name="文字方塊 58"/>
          <p:cNvSpPr txBox="1"/>
          <p:nvPr/>
        </p:nvSpPr>
        <p:spPr>
          <a:xfrm>
            <a:off x="3766158" y="1417115"/>
            <a:ext cx="8389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>
                <a:solidFill>
                  <a:srgbClr val="C00000"/>
                </a:solidFill>
              </a:rPr>
              <a:t>01</a:t>
            </a:r>
            <a:endParaRPr lang="zh-TW" altLang="en-US" sz="2800" dirty="0">
              <a:solidFill>
                <a:srgbClr val="C00000"/>
              </a:solidFill>
            </a:endParaRPr>
          </a:p>
        </p:txBody>
      </p:sp>
      <p:sp>
        <p:nvSpPr>
          <p:cNvPr id="60" name="文字方塊 59"/>
          <p:cNvSpPr txBox="1"/>
          <p:nvPr/>
        </p:nvSpPr>
        <p:spPr>
          <a:xfrm>
            <a:off x="3756258" y="2531727"/>
            <a:ext cx="8389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>
                <a:solidFill>
                  <a:srgbClr val="C00000"/>
                </a:solidFill>
              </a:rPr>
              <a:t>02</a:t>
            </a:r>
            <a:endParaRPr lang="zh-TW" altLang="en-US" sz="2800" dirty="0">
              <a:solidFill>
                <a:srgbClr val="C00000"/>
              </a:solidFill>
            </a:endParaRPr>
          </a:p>
        </p:txBody>
      </p:sp>
      <p:sp>
        <p:nvSpPr>
          <p:cNvPr id="65" name="文字方塊 64"/>
          <p:cNvSpPr txBox="1"/>
          <p:nvPr/>
        </p:nvSpPr>
        <p:spPr>
          <a:xfrm>
            <a:off x="3784051" y="3653830"/>
            <a:ext cx="8389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>
                <a:solidFill>
                  <a:srgbClr val="C00000"/>
                </a:solidFill>
              </a:rPr>
              <a:t>03</a:t>
            </a:r>
            <a:endParaRPr lang="zh-TW" altLang="en-US" sz="2800" dirty="0">
              <a:solidFill>
                <a:srgbClr val="C00000"/>
              </a:solidFill>
            </a:endParaRPr>
          </a:p>
        </p:txBody>
      </p:sp>
      <p:sp>
        <p:nvSpPr>
          <p:cNvPr id="66" name="文字方塊 65"/>
          <p:cNvSpPr txBox="1"/>
          <p:nvPr/>
        </p:nvSpPr>
        <p:spPr>
          <a:xfrm>
            <a:off x="3777481" y="4699439"/>
            <a:ext cx="8389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>
                <a:solidFill>
                  <a:srgbClr val="C00000"/>
                </a:solidFill>
              </a:rPr>
              <a:t>04</a:t>
            </a:r>
            <a:endParaRPr lang="zh-TW" altLang="en-US" sz="2800" dirty="0">
              <a:solidFill>
                <a:srgbClr val="C00000"/>
              </a:solidFill>
            </a:endParaRPr>
          </a:p>
        </p:txBody>
      </p:sp>
      <p:sp>
        <p:nvSpPr>
          <p:cNvPr id="67" name="文字方塊 66"/>
          <p:cNvSpPr txBox="1"/>
          <p:nvPr/>
        </p:nvSpPr>
        <p:spPr>
          <a:xfrm>
            <a:off x="3766158" y="5671775"/>
            <a:ext cx="8389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>
                <a:solidFill>
                  <a:srgbClr val="C00000"/>
                </a:solidFill>
              </a:rPr>
              <a:t>05</a:t>
            </a:r>
            <a:endParaRPr lang="zh-TW" altLang="en-US" sz="2800" dirty="0">
              <a:solidFill>
                <a:srgbClr val="C00000"/>
              </a:solidFill>
            </a:endParaRPr>
          </a:p>
        </p:txBody>
      </p:sp>
      <p:sp>
        <p:nvSpPr>
          <p:cNvPr id="69" name="object 13"/>
          <p:cNvSpPr txBox="1"/>
          <p:nvPr/>
        </p:nvSpPr>
        <p:spPr>
          <a:xfrm>
            <a:off x="5350131" y="1441423"/>
            <a:ext cx="1654175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Noto Sans CJK JP Medium"/>
              </a:rPr>
              <a:t>部定</a:t>
            </a:r>
            <a:r>
              <a:rPr sz="3200" b="1" spc="5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Noto Sans CJK JP Medium"/>
              </a:rPr>
              <a:t>必修</a:t>
            </a:r>
            <a:endParaRPr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Noto Sans CJK JP Medium"/>
            </a:endParaRPr>
          </a:p>
        </p:txBody>
      </p:sp>
      <p:sp>
        <p:nvSpPr>
          <p:cNvPr id="5" name="object 20"/>
          <p:cNvSpPr txBox="1"/>
          <p:nvPr/>
        </p:nvSpPr>
        <p:spPr>
          <a:xfrm>
            <a:off x="5757483" y="3653830"/>
            <a:ext cx="839469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Noto Sans CJK JP Medium"/>
              </a:rPr>
              <a:t>選修</a:t>
            </a:r>
          </a:p>
        </p:txBody>
      </p:sp>
      <p:sp>
        <p:nvSpPr>
          <p:cNvPr id="11" name="object 27"/>
          <p:cNvSpPr txBox="1"/>
          <p:nvPr/>
        </p:nvSpPr>
        <p:spPr>
          <a:xfrm>
            <a:off x="5083216" y="4740166"/>
            <a:ext cx="2466975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Noto Sans CJK JP Medium"/>
              </a:rPr>
              <a:t>彈性學習時間</a:t>
            </a:r>
          </a:p>
        </p:txBody>
      </p:sp>
      <p:sp>
        <p:nvSpPr>
          <p:cNvPr id="4" name="文字方塊 3"/>
          <p:cNvSpPr txBox="1"/>
          <p:nvPr/>
        </p:nvSpPr>
        <p:spPr>
          <a:xfrm>
            <a:off x="1081405" y="3148104"/>
            <a:ext cx="24282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   高中</a:t>
            </a:r>
            <a:endParaRPr lang="en-US" altLang="zh-TW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總體課程</a:t>
            </a:r>
          </a:p>
        </p:txBody>
      </p:sp>
    </p:spTree>
    <p:extLst>
      <p:ext uri="{BB962C8B-B14F-4D97-AF65-F5344CB8AC3E}">
        <p14:creationId xmlns:p14="http://schemas.microsoft.com/office/powerpoint/2010/main" val="3592444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75145" y="0"/>
            <a:ext cx="11116830" cy="1325563"/>
          </a:xfrm>
        </p:spPr>
        <p:txBody>
          <a:bodyPr/>
          <a:lstStyle/>
          <a:p>
            <a:r>
              <a:rPr lang="en-US" altLang="zh-TW" dirty="0"/>
              <a:t/>
            </a:r>
            <a:br>
              <a:rPr lang="en-US" altLang="zh-TW" dirty="0"/>
            </a:br>
            <a:r>
              <a:rPr lang="zh-TW" altLang="en-US" sz="5400" b="1" spc="-5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大學入學考試調整</a:t>
            </a:r>
            <a:r>
              <a:rPr lang="en-US" altLang="zh-TW" sz="5400" b="1" spc="-5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5400" b="1" spc="-5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申請入學</a:t>
            </a:r>
          </a:p>
        </p:txBody>
      </p:sp>
      <p:sp>
        <p:nvSpPr>
          <p:cNvPr id="7" name="圓角矩形 6"/>
          <p:cNvSpPr/>
          <p:nvPr/>
        </p:nvSpPr>
        <p:spPr>
          <a:xfrm>
            <a:off x="682075" y="1583134"/>
            <a:ext cx="3168955" cy="629332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個人申請入學</a:t>
            </a:r>
            <a:endParaRPr lang="ja-JP" altLang="en-US" sz="26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圓角矩形 7"/>
          <p:cNvSpPr/>
          <p:nvPr/>
        </p:nvSpPr>
        <p:spPr>
          <a:xfrm>
            <a:off x="682076" y="2449146"/>
            <a:ext cx="3168954" cy="518441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英聽</a:t>
            </a:r>
            <a:r>
              <a:rPr lang="en-US" altLang="zh-TW" sz="2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2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學測</a:t>
            </a:r>
            <a:r>
              <a:rPr lang="en-US" altLang="zh-TW" sz="2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2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術科</a:t>
            </a:r>
            <a:endParaRPr lang="ja-JP" altLang="en-US" sz="2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9" name="直線單箭頭接點 8"/>
          <p:cNvCxnSpPr/>
          <p:nvPr/>
        </p:nvCxnSpPr>
        <p:spPr>
          <a:xfrm>
            <a:off x="2145356" y="2208837"/>
            <a:ext cx="0" cy="287192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圓角矩形 10"/>
          <p:cNvSpPr/>
          <p:nvPr/>
        </p:nvSpPr>
        <p:spPr>
          <a:xfrm>
            <a:off x="745285" y="3332448"/>
            <a:ext cx="3105745" cy="62374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報名</a:t>
            </a:r>
            <a:endParaRPr lang="en-US" altLang="zh-TW" sz="2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（最多六校系）級分篩選</a:t>
            </a:r>
            <a:endParaRPr lang="ja-JP" altLang="en-US" sz="20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3" name="直線單箭頭接點 12"/>
          <p:cNvCxnSpPr/>
          <p:nvPr/>
        </p:nvCxnSpPr>
        <p:spPr>
          <a:xfrm>
            <a:off x="2039850" y="4494114"/>
            <a:ext cx="0" cy="287192"/>
          </a:xfrm>
          <a:prstGeom prst="straightConnector1">
            <a:avLst/>
          </a:prstGeom>
          <a:ln w="5715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圓角矩形 13"/>
          <p:cNvSpPr/>
          <p:nvPr/>
        </p:nvSpPr>
        <p:spPr>
          <a:xfrm>
            <a:off x="745286" y="4259892"/>
            <a:ext cx="3105744" cy="640711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大學甄試及公告</a:t>
            </a:r>
            <a:endParaRPr lang="en-US" altLang="zh-TW" sz="20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正備取名單</a:t>
            </a:r>
            <a:endParaRPr lang="ja-JP" altLang="en-US" sz="20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圓角矩形 14"/>
          <p:cNvSpPr/>
          <p:nvPr/>
        </p:nvSpPr>
        <p:spPr>
          <a:xfrm>
            <a:off x="736490" y="6127042"/>
            <a:ext cx="3114539" cy="499406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公告統一分發結果</a:t>
            </a:r>
            <a:endParaRPr lang="ja-JP" altLang="en-US" sz="2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6" name="直線單箭頭接點 15"/>
          <p:cNvCxnSpPr/>
          <p:nvPr/>
        </p:nvCxnSpPr>
        <p:spPr>
          <a:xfrm>
            <a:off x="1719407" y="5208793"/>
            <a:ext cx="0" cy="287192"/>
          </a:xfrm>
          <a:prstGeom prst="straightConnector1">
            <a:avLst/>
          </a:prstGeom>
          <a:ln w="5715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圓角矩形 16"/>
          <p:cNvSpPr/>
          <p:nvPr/>
        </p:nvSpPr>
        <p:spPr>
          <a:xfrm>
            <a:off x="736490" y="5228122"/>
            <a:ext cx="3114540" cy="569170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正備取生上網登記</a:t>
            </a:r>
            <a:endParaRPr lang="en-US" altLang="zh-TW" sz="20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就讀志願序</a:t>
            </a:r>
            <a:endParaRPr lang="ja-JP" altLang="en-US" sz="20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AutoShape 8"/>
          <p:cNvSpPr>
            <a:spLocks noChangeArrowheads="1"/>
          </p:cNvSpPr>
          <p:nvPr/>
        </p:nvSpPr>
        <p:spPr bwMode="auto">
          <a:xfrm>
            <a:off x="5056302" y="6198578"/>
            <a:ext cx="5529636" cy="487250"/>
          </a:xfrm>
          <a:prstGeom prst="roundRect">
            <a:avLst>
              <a:gd name="adj" fmla="val 16667"/>
            </a:avLst>
          </a:prstGeom>
          <a:solidFill>
            <a:srgbClr val="E70939"/>
          </a:solidFill>
          <a:ln>
            <a:solidFill>
              <a:srgbClr val="00B0F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r>
              <a:rPr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聲明放棄後始得參加分科測驗之登記分發</a:t>
            </a:r>
          </a:p>
        </p:txBody>
      </p:sp>
      <p:graphicFrame>
        <p:nvGraphicFramePr>
          <p:cNvPr id="20" name="Group 31"/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2115433934"/>
              </p:ext>
            </p:extLst>
          </p:nvPr>
        </p:nvGraphicFramePr>
        <p:xfrm>
          <a:off x="4807917" y="2441149"/>
          <a:ext cx="6442664" cy="3054836"/>
        </p:xfrm>
        <a:graphic>
          <a:graphicData uri="http://schemas.openxmlformats.org/drawingml/2006/table">
            <a:tbl>
              <a:tblPr/>
              <a:tblGrid>
                <a:gridCol w="23354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071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85232">
                <a:tc gridSpan="2"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TW" sz="3200" b="1" kern="1200" spc="-5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j-cs"/>
                        </a:rPr>
                        <a:t>111</a:t>
                      </a:r>
                      <a:r>
                        <a:rPr lang="zh-TW" altLang="en-US" sz="3200" b="1" kern="1200" spc="-5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j-cs"/>
                        </a:rPr>
                        <a:t>重要變革時間提醒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zh-TW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5232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111/5/5~5/11</a:t>
                      </a:r>
                      <a:endParaRPr kumimoji="1" lang="zh-TW" altLang="en-US" sz="20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勾選學習歷程檔案上傳</a:t>
                      </a:r>
                      <a:endParaRPr kumimoji="1" lang="en-US" altLang="zh-TW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2186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111/5/16~5/17</a:t>
                      </a:r>
                      <a:endParaRPr kumimoji="1" lang="zh-TW" altLang="en-US" sz="20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學生查詢學校上傳的</a:t>
                      </a:r>
                      <a:r>
                        <a:rPr kumimoji="1" lang="en-US" altLang="zh-TW" sz="2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6</a:t>
                      </a:r>
                      <a:r>
                        <a:rPr kumimoji="1" lang="zh-TW" altLang="en-US" sz="2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個學期修課紀錄是否正確</a:t>
                      </a:r>
                      <a:endParaRPr kumimoji="1" lang="en-US" altLang="zh-TW" sz="2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42186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zh-TW" sz="2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111/5/19~6/5</a:t>
                      </a:r>
                      <a:endParaRPr kumimoji="1" lang="zh-TW" altLang="zh-TW" sz="20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各大學第二階段指定項目甄試</a:t>
                      </a:r>
                      <a:r>
                        <a:rPr kumimoji="1" lang="en-US" altLang="zh-TW" sz="2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(</a:t>
                      </a:r>
                      <a:r>
                        <a:rPr kumimoji="1" lang="zh-TW" altLang="en-US" sz="2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面試、筆試等</a:t>
                      </a:r>
                      <a:r>
                        <a:rPr kumimoji="1" lang="en-US" altLang="zh-TW" sz="2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cxnSp>
        <p:nvCxnSpPr>
          <p:cNvPr id="21" name="直線單箭頭接點 20"/>
          <p:cNvCxnSpPr/>
          <p:nvPr/>
        </p:nvCxnSpPr>
        <p:spPr>
          <a:xfrm>
            <a:off x="2157113" y="2966828"/>
            <a:ext cx="0" cy="287192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直線單箭頭接點 21"/>
          <p:cNvCxnSpPr/>
          <p:nvPr/>
        </p:nvCxnSpPr>
        <p:spPr>
          <a:xfrm>
            <a:off x="2174833" y="3956193"/>
            <a:ext cx="0" cy="287192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直線單箭頭接點 22"/>
          <p:cNvCxnSpPr/>
          <p:nvPr/>
        </p:nvCxnSpPr>
        <p:spPr>
          <a:xfrm>
            <a:off x="2195351" y="4854661"/>
            <a:ext cx="0" cy="287192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直線單箭頭接點 23"/>
          <p:cNvCxnSpPr/>
          <p:nvPr/>
        </p:nvCxnSpPr>
        <p:spPr>
          <a:xfrm>
            <a:off x="2206905" y="5827344"/>
            <a:ext cx="0" cy="287192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肘形接點 25"/>
          <p:cNvCxnSpPr/>
          <p:nvPr/>
        </p:nvCxnSpPr>
        <p:spPr>
          <a:xfrm>
            <a:off x="4181104" y="6262496"/>
            <a:ext cx="545123" cy="228498"/>
          </a:xfrm>
          <a:prstGeom prst="bentConnector3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橢圓 26"/>
          <p:cNvSpPr/>
          <p:nvPr/>
        </p:nvSpPr>
        <p:spPr>
          <a:xfrm>
            <a:off x="7096125" y="2966828"/>
            <a:ext cx="3352800" cy="62409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37735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75145" y="0"/>
            <a:ext cx="10515600" cy="1325563"/>
          </a:xfrm>
        </p:spPr>
        <p:txBody>
          <a:bodyPr/>
          <a:lstStyle/>
          <a:p>
            <a:r>
              <a:rPr lang="en-US" altLang="zh-TW" dirty="0"/>
              <a:t/>
            </a:r>
            <a:br>
              <a:rPr lang="en-US" altLang="zh-TW" dirty="0"/>
            </a:br>
            <a:r>
              <a:rPr lang="zh-TW" altLang="en-US" sz="5400" b="1" spc="-5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大學入學考試調整</a:t>
            </a:r>
            <a:r>
              <a:rPr lang="en-US" altLang="zh-TW" sz="5400" b="1" spc="-5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5400" b="1" spc="-5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分發入學</a:t>
            </a:r>
          </a:p>
        </p:txBody>
      </p:sp>
      <p:grpSp>
        <p:nvGrpSpPr>
          <p:cNvPr id="9" name="群組 10"/>
          <p:cNvGrpSpPr>
            <a:grpSpLocks/>
          </p:cNvGrpSpPr>
          <p:nvPr/>
        </p:nvGrpSpPr>
        <p:grpSpPr bwMode="auto">
          <a:xfrm>
            <a:off x="1739426" y="1627316"/>
            <a:ext cx="3177873" cy="4403725"/>
            <a:chOff x="4994453" y="2231034"/>
            <a:chExt cx="3177873" cy="4404552"/>
          </a:xfrm>
        </p:grpSpPr>
        <p:sp>
          <p:nvSpPr>
            <p:cNvPr id="10" name="Text Box 6"/>
            <p:cNvSpPr txBox="1">
              <a:spLocks noChangeArrowheads="1"/>
            </p:cNvSpPr>
            <p:nvPr/>
          </p:nvSpPr>
          <p:spPr bwMode="auto">
            <a:xfrm>
              <a:off x="5003676" y="4074707"/>
              <a:ext cx="2623325" cy="400185"/>
            </a:xfrm>
            <a:prstGeom prst="rect">
              <a:avLst/>
            </a:prstGeom>
            <a:gradFill flip="none" rotWithShape="1">
              <a:gsLst>
                <a:gs pos="0">
                  <a:srgbClr val="FFFF00">
                    <a:tint val="66000"/>
                    <a:satMod val="16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2700000" scaled="1"/>
              <a:tileRect/>
            </a:gradFill>
            <a:ln w="19050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zh-TW" altLang="en-US" sz="2000" dirty="0">
                  <a:solidFill>
                    <a:srgbClr val="0000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術科考試</a:t>
              </a:r>
              <a:r>
                <a:rPr lang="en-US" altLang="zh-TW" sz="2000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(</a:t>
              </a:r>
              <a:r>
                <a:rPr lang="zh-TW" altLang="en-US" sz="2000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檢定或採計</a:t>
              </a:r>
              <a:r>
                <a:rPr lang="en-US" altLang="zh-TW" sz="2000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)</a:t>
              </a:r>
            </a:p>
          </p:txBody>
        </p:sp>
        <p:sp>
          <p:nvSpPr>
            <p:cNvPr id="11" name="Text Box 7"/>
            <p:cNvSpPr txBox="1">
              <a:spLocks noChangeArrowheads="1"/>
            </p:cNvSpPr>
            <p:nvPr/>
          </p:nvSpPr>
          <p:spPr bwMode="auto">
            <a:xfrm>
              <a:off x="4994453" y="2231034"/>
              <a:ext cx="3095873" cy="584885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50000">
                  <a:srgbClr val="00B0F0">
                    <a:tint val="44500"/>
                    <a:satMod val="160000"/>
                  </a:srgbClr>
                </a:gs>
                <a:gs pos="100000">
                  <a:srgbClr val="00B0F0">
                    <a:tint val="23500"/>
                    <a:satMod val="160000"/>
                  </a:srgbClr>
                </a:gs>
              </a:gsLst>
              <a:lin ang="2700000" scaled="1"/>
              <a:tileRect/>
            </a:gradFill>
            <a:ln w="19050">
              <a:noFill/>
              <a:miter lim="800000"/>
              <a:headEnd/>
              <a:tailEnd/>
            </a:ln>
            <a:effectLst>
              <a:glow rad="228600">
                <a:schemeClr val="accent1">
                  <a:lumMod val="40000"/>
                  <a:lumOff val="60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ja-JP" altLang="en-US" sz="3200" b="1" dirty="0">
                  <a:solidFill>
                    <a:srgbClr val="0000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考試入</a:t>
              </a:r>
              <a:r>
                <a:rPr lang="zh-TW" altLang="en-US" sz="3200" b="1" dirty="0">
                  <a:solidFill>
                    <a:srgbClr val="0000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學</a:t>
              </a:r>
              <a:r>
                <a:rPr lang="en-US" altLang="zh-TW" sz="2400" b="1" dirty="0">
                  <a:solidFill>
                    <a:srgbClr val="0000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(7/11.12)</a:t>
              </a:r>
              <a:endParaRPr lang="ja-JP" altLang="en-US" sz="24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2" name="Text Box 8"/>
            <p:cNvSpPr txBox="1">
              <a:spLocks noChangeArrowheads="1"/>
            </p:cNvSpPr>
            <p:nvPr/>
          </p:nvSpPr>
          <p:spPr bwMode="auto">
            <a:xfrm>
              <a:off x="5003676" y="4837181"/>
              <a:ext cx="3168650" cy="831153"/>
            </a:xfrm>
            <a:prstGeom prst="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</a:srgbClr>
                </a:gs>
                <a:gs pos="5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2700000" scaled="1"/>
              <a:tileRect/>
            </a:gradFill>
            <a:ln w="19050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 anchorCtr="1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/>
              <a:r>
                <a:rPr lang="ja-JP" altLang="en-US" sz="2400" b="1" dirty="0">
                  <a:solidFill>
                    <a:srgbClr val="FF0066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指定科目考試</a:t>
              </a:r>
              <a:endParaRPr lang="ja-JP" altLang="zh-TW" sz="2400" b="1" dirty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 eaLnBrk="1" hangingPunct="1"/>
              <a:r>
                <a:rPr lang="zh-TW" altLang="en-US" sz="2400" b="1" dirty="0">
                  <a:solidFill>
                    <a:srgbClr val="FF0066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採計</a:t>
              </a:r>
              <a:r>
                <a:rPr lang="en-US" altLang="zh-TW" sz="2400" b="1" dirty="0">
                  <a:solidFill>
                    <a:srgbClr val="FF0066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3~5</a:t>
              </a:r>
              <a:r>
                <a:rPr lang="zh-TW" altLang="en-US" sz="2400" b="1" dirty="0">
                  <a:solidFill>
                    <a:srgbClr val="FF0066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科（含術科）</a:t>
              </a:r>
            </a:p>
          </p:txBody>
        </p:sp>
        <p:sp>
          <p:nvSpPr>
            <p:cNvPr id="13" name="Text Box 6"/>
            <p:cNvSpPr txBox="1">
              <a:spLocks noChangeArrowheads="1"/>
            </p:cNvSpPr>
            <p:nvPr/>
          </p:nvSpPr>
          <p:spPr bwMode="auto">
            <a:xfrm>
              <a:off x="5003978" y="3189451"/>
              <a:ext cx="2623022" cy="400185"/>
            </a:xfrm>
            <a:prstGeom prst="rect">
              <a:avLst/>
            </a:prstGeom>
            <a:gradFill flip="none" rotWithShape="1">
              <a:gsLst>
                <a:gs pos="0">
                  <a:srgbClr val="FFFF00">
                    <a:tint val="66000"/>
                    <a:satMod val="16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2700000" scaled="1"/>
              <a:tileRect/>
            </a:gradFill>
            <a:ln w="19050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zh-TW" altLang="en-US" sz="2000" dirty="0">
                  <a:solidFill>
                    <a:srgbClr val="0000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高中英聽</a:t>
              </a:r>
              <a:r>
                <a:rPr lang="ja-JP" altLang="en-US" sz="2000" dirty="0">
                  <a:solidFill>
                    <a:srgbClr val="0000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測驗</a:t>
              </a:r>
              <a:r>
                <a:rPr lang="en-US" altLang="ja-JP" sz="2000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(</a:t>
              </a:r>
              <a:r>
                <a:rPr lang="zh-TW" altLang="en-US" sz="2000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檢定</a:t>
              </a:r>
              <a:r>
                <a:rPr lang="en-US" altLang="ja-JP" sz="2000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)</a:t>
              </a:r>
              <a:endParaRPr lang="ja-JP" altLang="en-US" sz="2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4" name="Text Box 6"/>
            <p:cNvSpPr txBox="1">
              <a:spLocks noChangeArrowheads="1"/>
            </p:cNvSpPr>
            <p:nvPr/>
          </p:nvSpPr>
          <p:spPr bwMode="auto">
            <a:xfrm>
              <a:off x="5003675" y="3626494"/>
              <a:ext cx="2623325" cy="400185"/>
            </a:xfrm>
            <a:prstGeom prst="rect">
              <a:avLst/>
            </a:prstGeom>
            <a:gradFill flip="none" rotWithShape="1">
              <a:gsLst>
                <a:gs pos="0">
                  <a:srgbClr val="FFFF00">
                    <a:tint val="66000"/>
                    <a:satMod val="16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2700000" scaled="1"/>
              <a:tileRect/>
            </a:gradFill>
            <a:ln w="19050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ja-JP" altLang="en-US" dirty="0">
                  <a:solidFill>
                    <a:srgbClr val="0000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  <a:r>
                <a:rPr lang="ja-JP" altLang="en-US" sz="2000" dirty="0">
                  <a:solidFill>
                    <a:srgbClr val="0000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學科能力測驗</a:t>
              </a:r>
              <a:r>
                <a:rPr lang="en-US" altLang="ja-JP" sz="2000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(</a:t>
              </a:r>
              <a:r>
                <a:rPr lang="zh-TW" altLang="en-US" sz="2000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檢定</a:t>
              </a:r>
              <a:r>
                <a:rPr lang="en-US" altLang="ja-JP" sz="2000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)</a:t>
              </a:r>
              <a:endParaRPr lang="ja-JP" altLang="en-US" sz="2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5" name="Text Box 8"/>
            <p:cNvSpPr txBox="1">
              <a:spLocks noChangeArrowheads="1"/>
            </p:cNvSpPr>
            <p:nvPr/>
          </p:nvSpPr>
          <p:spPr bwMode="auto">
            <a:xfrm>
              <a:off x="4994453" y="6173834"/>
              <a:ext cx="3168649" cy="461752"/>
            </a:xfrm>
            <a:prstGeom prst="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</a:srgbClr>
                </a:gs>
                <a:gs pos="5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2700000" scaled="1"/>
              <a:tileRect/>
            </a:gradFill>
            <a:ln w="19050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 anchorCtr="1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/>
              <a:r>
                <a:rPr lang="zh-TW" altLang="en-US" sz="2400" dirty="0">
                  <a:solidFill>
                    <a:srgbClr val="1308EA"/>
                  </a:solidFill>
                  <a:latin typeface="微軟正黑體" pitchFamily="34" charset="-120"/>
                  <a:ea typeface="微軟正黑體" pitchFamily="34" charset="-120"/>
                </a:rPr>
                <a:t>網路選填志願及分發</a:t>
              </a:r>
              <a:endParaRPr lang="ja-JP" altLang="en-US" sz="2000" dirty="0">
                <a:solidFill>
                  <a:srgbClr val="1308EA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16" name="圓角矩形 15"/>
          <p:cNvSpPr/>
          <p:nvPr/>
        </p:nvSpPr>
        <p:spPr bwMode="auto">
          <a:xfrm>
            <a:off x="6627665" y="2964757"/>
            <a:ext cx="5325608" cy="1767658"/>
          </a:xfrm>
          <a:prstGeom prst="round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softEdge rad="6350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342900" indent="-342900" algn="ctr" eaLnBrk="1" hangingPunct="1">
              <a:defRPr/>
            </a:pPr>
            <a:r>
              <a:rPr lang="zh-TW" altLang="en-US" sz="2800" dirty="0">
                <a:solidFill>
                  <a:srgbClr val="1308EA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大學各校系自訂</a:t>
            </a:r>
            <a:r>
              <a:rPr kumimoji="1" lang="en-US" altLang="zh-TW" sz="2600" b="1" dirty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(60</a:t>
            </a:r>
            <a:r>
              <a:rPr kumimoji="1" lang="zh-TW" altLang="en-US" sz="2600" b="1" dirty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級分制</a:t>
            </a:r>
            <a:r>
              <a:rPr kumimoji="1" lang="en-US" altLang="zh-TW" sz="2600" b="1" dirty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pPr marL="342900" indent="-342900" algn="ctr">
              <a:defRPr/>
            </a:pPr>
            <a:r>
              <a:rPr lang="zh-TW" altLang="en-US" sz="2800" dirty="0">
                <a:solidFill>
                  <a:srgbClr val="1308EA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不同加重科目</a:t>
            </a:r>
            <a:endParaRPr lang="en-US" altLang="zh-TW" sz="2800" dirty="0">
              <a:solidFill>
                <a:srgbClr val="1308EA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 algn="ctr">
              <a:defRPr/>
            </a:pPr>
            <a:r>
              <a:rPr lang="zh-TW" altLang="en-US" sz="2800" dirty="0">
                <a:solidFill>
                  <a:srgbClr val="1308EA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不同加重比例</a:t>
            </a:r>
            <a:endParaRPr lang="en-US" altLang="zh-TW" sz="2800" dirty="0">
              <a:solidFill>
                <a:srgbClr val="1308EA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 algn="ctr">
              <a:defRPr/>
            </a:pPr>
            <a:r>
              <a:rPr lang="en-US" altLang="zh-TW" sz="1600" dirty="0">
                <a:solidFill>
                  <a:srgbClr val="1308EA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25%</a:t>
            </a:r>
            <a:r>
              <a:rPr lang="zh-TW" altLang="en-US" sz="1600" dirty="0">
                <a:solidFill>
                  <a:srgbClr val="1308EA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zh-TW" altLang="en-US" sz="1600" dirty="0">
                <a:solidFill>
                  <a:srgbClr val="1308EA"/>
                </a:solidFill>
                <a:latin typeface="微軟正黑體" panose="020B0604030504040204" pitchFamily="34" charset="-120"/>
              </a:rPr>
              <a:t> </a:t>
            </a:r>
            <a:r>
              <a:rPr lang="en-US" altLang="zh-TW" sz="1600" dirty="0">
                <a:solidFill>
                  <a:srgbClr val="1308EA"/>
                </a:solidFill>
                <a:latin typeface="微軟正黑體" panose="020B0604030504040204" pitchFamily="34" charset="-120"/>
              </a:rPr>
              <a:t>50%</a:t>
            </a:r>
            <a:r>
              <a:rPr lang="zh-TW" altLang="en-US" sz="1600" dirty="0">
                <a:solidFill>
                  <a:srgbClr val="1308EA"/>
                </a:solidFill>
                <a:latin typeface="微軟正黑體" panose="020B0604030504040204" pitchFamily="34" charset="-120"/>
              </a:rPr>
              <a:t>、</a:t>
            </a:r>
            <a:r>
              <a:rPr lang="en-US" altLang="zh-TW" sz="1600" dirty="0">
                <a:solidFill>
                  <a:srgbClr val="1308EA"/>
                </a:solidFill>
                <a:latin typeface="微軟正黑體" panose="020B0604030504040204" pitchFamily="34" charset="-120"/>
              </a:rPr>
              <a:t>75%</a:t>
            </a:r>
            <a:r>
              <a:rPr lang="zh-TW" altLang="en-US" sz="1600" dirty="0">
                <a:solidFill>
                  <a:srgbClr val="1308EA"/>
                </a:solidFill>
                <a:latin typeface="微軟正黑體" panose="020B0604030504040204" pitchFamily="34" charset="-120"/>
              </a:rPr>
              <a:t> 、</a:t>
            </a:r>
            <a:r>
              <a:rPr lang="en-US" altLang="zh-TW" sz="1600" dirty="0">
                <a:solidFill>
                  <a:srgbClr val="1308EA"/>
                </a:solidFill>
                <a:latin typeface="微軟正黑體" panose="020B0604030504040204" pitchFamily="34" charset="-120"/>
              </a:rPr>
              <a:t>100%</a:t>
            </a:r>
            <a:endParaRPr lang="zh-TW" altLang="en-US" sz="1600" dirty="0">
              <a:solidFill>
                <a:srgbClr val="1308EA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7" name="直線單箭頭接點 16"/>
          <p:cNvCxnSpPr/>
          <p:nvPr/>
        </p:nvCxnSpPr>
        <p:spPr>
          <a:xfrm flipH="1">
            <a:off x="2901266" y="2212091"/>
            <a:ext cx="2741" cy="360643"/>
          </a:xfrm>
          <a:prstGeom prst="straightConnector1">
            <a:avLst/>
          </a:prstGeom>
          <a:ln w="5715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直線單箭頭接點 17"/>
          <p:cNvCxnSpPr/>
          <p:nvPr/>
        </p:nvCxnSpPr>
        <p:spPr>
          <a:xfrm flipH="1">
            <a:off x="4917263" y="4355525"/>
            <a:ext cx="1450622" cy="292991"/>
          </a:xfrm>
          <a:prstGeom prst="straightConnector1">
            <a:avLst/>
          </a:prstGeom>
          <a:ln w="57150">
            <a:solidFill>
              <a:schemeClr val="bg1"/>
            </a:solidFill>
            <a:prstDash val="sys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圓角矩形 18"/>
          <p:cNvSpPr/>
          <p:nvPr/>
        </p:nvSpPr>
        <p:spPr bwMode="auto">
          <a:xfrm>
            <a:off x="6573673" y="1869672"/>
            <a:ext cx="5433593" cy="764859"/>
          </a:xfrm>
          <a:prstGeom prst="round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softEdge rad="6350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342900" indent="-342900" algn="ctr">
              <a:defRPr/>
            </a:pPr>
            <a:r>
              <a:rPr lang="zh-TW" altLang="en-US" sz="2800" dirty="0">
                <a:solidFill>
                  <a:srgbClr val="1308EA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學科能力測驗</a:t>
            </a:r>
            <a:endParaRPr lang="en-US" altLang="zh-TW" sz="2800" dirty="0">
              <a:solidFill>
                <a:srgbClr val="1308EA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 algn="ctr">
              <a:defRPr/>
            </a:pPr>
            <a:r>
              <a:rPr lang="zh-TW" altLang="en-US" sz="2800" dirty="0">
                <a:solidFill>
                  <a:srgbClr val="1308EA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檢定科目最多</a:t>
            </a:r>
            <a:r>
              <a:rPr lang="en-US" altLang="zh-TW" sz="2800" dirty="0">
                <a:solidFill>
                  <a:srgbClr val="1308EA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sz="2800" dirty="0">
                <a:solidFill>
                  <a:srgbClr val="1308EA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科</a:t>
            </a:r>
          </a:p>
        </p:txBody>
      </p:sp>
      <p:cxnSp>
        <p:nvCxnSpPr>
          <p:cNvPr id="20" name="直線單箭頭接點 19"/>
          <p:cNvCxnSpPr/>
          <p:nvPr/>
        </p:nvCxnSpPr>
        <p:spPr>
          <a:xfrm flipH="1">
            <a:off x="4459407" y="2542317"/>
            <a:ext cx="2168258" cy="436797"/>
          </a:xfrm>
          <a:prstGeom prst="straightConnector1">
            <a:avLst/>
          </a:prstGeom>
          <a:ln w="57150">
            <a:solidFill>
              <a:schemeClr val="bg1"/>
            </a:solidFill>
            <a:prstDash val="sys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圓角矩形 20"/>
          <p:cNvSpPr/>
          <p:nvPr/>
        </p:nvSpPr>
        <p:spPr bwMode="auto">
          <a:xfrm>
            <a:off x="6573673" y="5062641"/>
            <a:ext cx="5208752" cy="1433409"/>
          </a:xfrm>
          <a:prstGeom prst="round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softEdge rad="6350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76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114300" algn="l"/>
              </a:tabLst>
            </a:pPr>
            <a:r>
              <a:rPr lang="zh-TW" altLang="zh-TW" sz="2400" dirty="0">
                <a:solidFill>
                  <a:srgbClr val="1308EA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各考科組合總分未通過最低登記標準不得登記分發</a:t>
            </a:r>
            <a:endParaRPr lang="en-US" altLang="zh-TW" sz="2400" dirty="0">
              <a:solidFill>
                <a:srgbClr val="1308EA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6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114300" algn="l"/>
              </a:tabLst>
            </a:pPr>
            <a:r>
              <a:rPr lang="zh-TW" altLang="en-US" sz="2400" dirty="0">
                <a:solidFill>
                  <a:srgbClr val="1308EA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志願數最多可填</a:t>
            </a:r>
            <a:r>
              <a:rPr lang="en-US" altLang="zh-TW" sz="2400" dirty="0">
                <a:solidFill>
                  <a:srgbClr val="1308EA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100</a:t>
            </a:r>
            <a:r>
              <a:rPr lang="zh-TW" altLang="en-US" sz="2400" dirty="0">
                <a:solidFill>
                  <a:srgbClr val="1308EA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個</a:t>
            </a:r>
            <a:endParaRPr lang="zh-TW" altLang="zh-TW" sz="2400" dirty="0">
              <a:solidFill>
                <a:srgbClr val="1308EA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22" name="直線單箭頭接點 21"/>
          <p:cNvCxnSpPr/>
          <p:nvPr/>
        </p:nvCxnSpPr>
        <p:spPr>
          <a:xfrm flipH="1">
            <a:off x="4917263" y="5569321"/>
            <a:ext cx="1450622" cy="223214"/>
          </a:xfrm>
          <a:prstGeom prst="straightConnector1">
            <a:avLst/>
          </a:prstGeom>
          <a:ln w="57150">
            <a:solidFill>
              <a:schemeClr val="bg1"/>
            </a:solidFill>
            <a:prstDash val="sys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5505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75145" y="0"/>
            <a:ext cx="10515600" cy="1325563"/>
          </a:xfrm>
        </p:spPr>
        <p:txBody>
          <a:bodyPr/>
          <a:lstStyle/>
          <a:p>
            <a:r>
              <a:rPr lang="en-US" altLang="zh-TW" dirty="0"/>
              <a:t/>
            </a:r>
            <a:br>
              <a:rPr lang="en-US" altLang="zh-TW" dirty="0"/>
            </a:br>
            <a:r>
              <a:rPr lang="en-US" altLang="zh-TW" sz="5400" b="1" spc="-5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111</a:t>
            </a:r>
            <a:r>
              <a:rPr lang="zh-TW" altLang="en-US" sz="5400" b="1" spc="-5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學年度大學入學考試調整</a:t>
            </a:r>
          </a:p>
        </p:txBody>
      </p:sp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8619745"/>
              </p:ext>
            </p:extLst>
          </p:nvPr>
        </p:nvGraphicFramePr>
        <p:xfrm>
          <a:off x="1066799" y="2105025"/>
          <a:ext cx="9542583" cy="3442923"/>
        </p:xfrm>
        <a:graphic>
          <a:graphicData uri="http://schemas.openxmlformats.org/drawingml/2006/table">
            <a:tbl>
              <a:tblPr/>
              <a:tblGrid>
                <a:gridCol w="23856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584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365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619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70208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600" b="1" kern="10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招生參採資料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zh-TW" sz="2600" b="1" kern="10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主要管道參採項目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351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600" b="1" kern="10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繁星推薦</a:t>
                      </a:r>
                      <a:endParaRPr lang="zh-TW" sz="2600" kern="100" dirty="0">
                        <a:ln>
                          <a:noFill/>
                        </a:ln>
                        <a:solidFill>
                          <a:srgbClr val="C0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zh-TW" sz="2600" b="1" kern="10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申請入學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zh-TW" sz="2600" b="1" kern="10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分發入學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34043">
                <a:tc>
                  <a:txBody>
                    <a:bodyPr/>
                    <a:lstStyle/>
                    <a:p>
                      <a:pPr marL="255905" indent="-255905" algn="ctr">
                        <a:spcAft>
                          <a:spcPts val="0"/>
                        </a:spcAft>
                      </a:pPr>
                      <a:r>
                        <a:rPr lang="zh-TW" sz="2600" b="1" kern="10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學科能力測驗（</a:t>
                      </a:r>
                      <a:r>
                        <a:rPr lang="en-US" sz="2600" b="1" kern="10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X</a:t>
                      </a:r>
                      <a:r>
                        <a:rPr lang="zh-TW" sz="2600" b="1" kern="10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）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zh-TW" sz="2600" b="1" kern="10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參採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zh-TW" sz="2600" b="1" kern="10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參採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zh-TW" sz="2600" b="1" kern="10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參採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11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600" b="1" kern="10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分科測驗（</a:t>
                      </a:r>
                      <a:r>
                        <a:rPr lang="en-US" sz="2600" b="1" kern="10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Y</a:t>
                      </a:r>
                      <a:r>
                        <a:rPr lang="zh-TW" sz="2600" b="1" kern="10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）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2600" b="1" kern="10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------</a:t>
                      </a:r>
                      <a:endParaRPr lang="zh-TW" sz="2600" b="1" kern="100" dirty="0">
                        <a:ln>
                          <a:noFill/>
                        </a:ln>
                        <a:solidFill>
                          <a:srgbClr val="00206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2600" b="1" kern="10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------</a:t>
                      </a:r>
                      <a:endParaRPr lang="zh-TW" sz="2600" b="1" kern="100" dirty="0">
                        <a:ln>
                          <a:noFill/>
                        </a:ln>
                        <a:solidFill>
                          <a:srgbClr val="00206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zh-TW" sz="2600" b="1" kern="10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參採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3404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600" b="1" kern="10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綜合學習表現（</a:t>
                      </a:r>
                      <a:r>
                        <a:rPr lang="en-US" sz="2600" b="1" kern="10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P</a:t>
                      </a:r>
                      <a:r>
                        <a:rPr lang="zh-TW" sz="2600" b="1" kern="10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）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zh-TW" sz="2600" b="1" kern="10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參採（在校成績）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zh-TW" sz="2600" b="1" kern="10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參採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2600" b="1" kern="10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------</a:t>
                      </a:r>
                      <a:endParaRPr lang="zh-TW" sz="2600" b="1" kern="100" dirty="0">
                        <a:ln>
                          <a:noFill/>
                        </a:ln>
                        <a:solidFill>
                          <a:srgbClr val="00206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02920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75145" y="208107"/>
            <a:ext cx="10515600" cy="1325563"/>
          </a:xfrm>
        </p:spPr>
        <p:txBody>
          <a:bodyPr/>
          <a:lstStyle/>
          <a:p>
            <a:r>
              <a:rPr lang="en-US" altLang="zh-TW" dirty="0"/>
              <a:t/>
            </a:r>
            <a:br>
              <a:rPr lang="en-US" altLang="zh-TW" dirty="0"/>
            </a:br>
            <a:r>
              <a:rPr lang="en-US" altLang="zh-TW" sz="5400" b="1" spc="-5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111</a:t>
            </a:r>
            <a:r>
              <a:rPr lang="zh-TW" altLang="en-US" sz="5400" b="1" spc="-5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學年度大學入學考試調整</a:t>
            </a:r>
          </a:p>
        </p:txBody>
      </p:sp>
      <p:grpSp>
        <p:nvGrpSpPr>
          <p:cNvPr id="5" name="群組 9"/>
          <p:cNvGrpSpPr>
            <a:grpSpLocks/>
          </p:cNvGrpSpPr>
          <p:nvPr/>
        </p:nvGrpSpPr>
        <p:grpSpPr bwMode="auto">
          <a:xfrm>
            <a:off x="5915194" y="1829468"/>
            <a:ext cx="4194907" cy="4683737"/>
            <a:chOff x="4941301" y="1734787"/>
            <a:chExt cx="3411871" cy="4143074"/>
          </a:xfrm>
        </p:grpSpPr>
        <p:grpSp>
          <p:nvGrpSpPr>
            <p:cNvPr id="6" name="群組 16"/>
            <p:cNvGrpSpPr>
              <a:grpSpLocks/>
            </p:cNvGrpSpPr>
            <p:nvPr/>
          </p:nvGrpSpPr>
          <p:grpSpPr bwMode="auto">
            <a:xfrm>
              <a:off x="5046924" y="4774392"/>
              <a:ext cx="1686156" cy="1103469"/>
              <a:chOff x="535630" y="4780453"/>
              <a:chExt cx="1485576" cy="986612"/>
            </a:xfrm>
          </p:grpSpPr>
          <p:sp>
            <p:nvSpPr>
              <p:cNvPr id="20" name="AutoShape 3"/>
              <p:cNvSpPr>
                <a:spLocks noChangeArrowheads="1"/>
              </p:cNvSpPr>
              <p:nvPr/>
            </p:nvSpPr>
            <p:spPr bwMode="gray">
              <a:xfrm>
                <a:off x="536291" y="4780664"/>
                <a:ext cx="1485518" cy="986401"/>
              </a:xfrm>
              <a:prstGeom prst="roundRect">
                <a:avLst>
                  <a:gd name="adj" fmla="val 12699"/>
                </a:avLst>
              </a:prstGeom>
              <a:solidFill>
                <a:srgbClr val="3494BA">
                  <a:lumMod val="75000"/>
                </a:srgb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zh-TW" altLang="en-US" kern="0">
                  <a:solidFill>
                    <a:srgbClr val="080808"/>
                  </a:solidFill>
                </a:endParaRPr>
              </a:p>
            </p:txBody>
          </p:sp>
          <p:sp>
            <p:nvSpPr>
              <p:cNvPr id="21" name="Text Box 18"/>
              <p:cNvSpPr txBox="1">
                <a:spLocks noChangeArrowheads="1"/>
              </p:cNvSpPr>
              <p:nvPr/>
            </p:nvSpPr>
            <p:spPr bwMode="white">
              <a:xfrm>
                <a:off x="641200" y="4945301"/>
                <a:ext cx="1275699" cy="632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1" hangingPunct="1">
                  <a:defRPr/>
                </a:pPr>
                <a:r>
                  <a:rPr lang="zh-TW" altLang="en-US" sz="2000" b="1" kern="0" dirty="0">
                    <a:solidFill>
                      <a:srgbClr val="FFFFFF"/>
                    </a:solidFill>
                    <a:latin typeface="微軟正黑體" pitchFamily="34" charset="-120"/>
                  </a:rPr>
                  <a:t>高中英語聽力測驗</a:t>
                </a:r>
              </a:p>
            </p:txBody>
          </p:sp>
        </p:grpSp>
        <p:grpSp>
          <p:nvGrpSpPr>
            <p:cNvPr id="7" name="群組 24"/>
            <p:cNvGrpSpPr>
              <a:grpSpLocks/>
            </p:cNvGrpSpPr>
            <p:nvPr/>
          </p:nvGrpSpPr>
          <p:grpSpPr bwMode="auto">
            <a:xfrm>
              <a:off x="7091045" y="4774717"/>
              <a:ext cx="1073755" cy="1103144"/>
              <a:chOff x="5733286" y="4553646"/>
              <a:chExt cx="1073755" cy="1103144"/>
            </a:xfrm>
          </p:grpSpPr>
          <p:sp>
            <p:nvSpPr>
              <p:cNvPr id="18" name="AutoShape 11"/>
              <p:cNvSpPr>
                <a:spLocks noChangeArrowheads="1"/>
              </p:cNvSpPr>
              <p:nvPr/>
            </p:nvSpPr>
            <p:spPr bwMode="gray">
              <a:xfrm>
                <a:off x="5733227" y="4553557"/>
                <a:ext cx="1073255" cy="1103233"/>
              </a:xfrm>
              <a:prstGeom prst="roundRect">
                <a:avLst>
                  <a:gd name="adj" fmla="val 12699"/>
                </a:avLst>
              </a:prstGeom>
              <a:solidFill>
                <a:srgbClr val="FF925B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zh-TW" altLang="en-US" kern="0">
                  <a:solidFill>
                    <a:srgbClr val="080808"/>
                  </a:solidFill>
                </a:endParaRPr>
              </a:p>
            </p:txBody>
          </p:sp>
          <p:sp>
            <p:nvSpPr>
              <p:cNvPr id="19" name="Text Box 18"/>
              <p:cNvSpPr txBox="1">
                <a:spLocks noChangeArrowheads="1"/>
              </p:cNvSpPr>
              <p:nvPr/>
            </p:nvSpPr>
            <p:spPr bwMode="white">
              <a:xfrm>
                <a:off x="5896756" y="4753568"/>
                <a:ext cx="746198" cy="7079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1" hangingPunct="1">
                  <a:defRPr/>
                </a:pPr>
                <a:r>
                  <a:rPr lang="zh-TW" altLang="en-US" sz="2000" b="1" kern="0" dirty="0">
                    <a:solidFill>
                      <a:srgbClr val="FFFFFF"/>
                    </a:solidFill>
                    <a:latin typeface="微軟正黑體" pitchFamily="34" charset="-120"/>
                  </a:rPr>
                  <a:t>術科測驗</a:t>
                </a:r>
              </a:p>
            </p:txBody>
          </p:sp>
        </p:grpSp>
        <p:grpSp>
          <p:nvGrpSpPr>
            <p:cNvPr id="8" name="群組 27"/>
            <p:cNvGrpSpPr>
              <a:grpSpLocks/>
            </p:cNvGrpSpPr>
            <p:nvPr/>
          </p:nvGrpSpPr>
          <p:grpSpPr bwMode="auto">
            <a:xfrm>
              <a:off x="4941301" y="3234704"/>
              <a:ext cx="3411868" cy="1415757"/>
              <a:chOff x="5715000" y="2209800"/>
              <a:chExt cx="2838751" cy="1579644"/>
            </a:xfrm>
          </p:grpSpPr>
          <p:sp>
            <p:nvSpPr>
              <p:cNvPr id="14" name="AutoShape 15"/>
              <p:cNvSpPr>
                <a:spLocks noChangeArrowheads="1"/>
              </p:cNvSpPr>
              <p:nvPr/>
            </p:nvSpPr>
            <p:spPr bwMode="gray">
              <a:xfrm>
                <a:off x="5715000" y="2209980"/>
                <a:ext cx="2838753" cy="1579856"/>
              </a:xfrm>
              <a:prstGeom prst="roundRect">
                <a:avLst>
                  <a:gd name="adj" fmla="val 12699"/>
                </a:avLst>
              </a:prstGeom>
              <a:solidFill>
                <a:srgbClr val="FFC0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zh-TW" altLang="en-US" kern="0">
                  <a:solidFill>
                    <a:srgbClr val="080808"/>
                  </a:solidFill>
                </a:endParaRPr>
              </a:p>
            </p:txBody>
          </p:sp>
          <p:sp>
            <p:nvSpPr>
              <p:cNvPr id="15" name="AutoShape 16"/>
              <p:cNvSpPr>
                <a:spLocks noChangeArrowheads="1"/>
              </p:cNvSpPr>
              <p:nvPr/>
            </p:nvSpPr>
            <p:spPr bwMode="gray">
              <a:xfrm>
                <a:off x="5806147" y="2821023"/>
                <a:ext cx="2639287" cy="851917"/>
              </a:xfrm>
              <a:prstGeom prst="roundRect">
                <a:avLst>
                  <a:gd name="adj" fmla="val 16667"/>
                </a:avLst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zh-TW" altLang="en-US" kern="0">
                  <a:solidFill>
                    <a:srgbClr val="080808"/>
                  </a:solidFill>
                </a:endParaRPr>
              </a:p>
            </p:txBody>
          </p:sp>
          <p:sp>
            <p:nvSpPr>
              <p:cNvPr id="16" name="Text Box 18"/>
              <p:cNvSpPr txBox="1">
                <a:spLocks noChangeArrowheads="1"/>
              </p:cNvSpPr>
              <p:nvPr/>
            </p:nvSpPr>
            <p:spPr bwMode="white">
              <a:xfrm>
                <a:off x="6298866" y="2266656"/>
                <a:ext cx="1651206" cy="5313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1" hangingPunct="1">
                  <a:defRPr/>
                </a:pPr>
                <a:r>
                  <a:rPr lang="zh-TW" altLang="en-US" sz="2400" b="1" kern="0" dirty="0">
                    <a:solidFill>
                      <a:srgbClr val="FFFFFF"/>
                    </a:solidFill>
                    <a:latin typeface="微軟正黑體" pitchFamily="34" charset="-120"/>
                  </a:rPr>
                  <a:t>分科測驗</a:t>
                </a:r>
                <a:endParaRPr lang="en-US" altLang="zh-TW" sz="2400" b="1" kern="0" dirty="0">
                  <a:solidFill>
                    <a:srgbClr val="FFFFFF"/>
                  </a:solidFill>
                  <a:latin typeface="微軟正黑體" pitchFamily="34" charset="-120"/>
                </a:endParaRPr>
              </a:p>
            </p:txBody>
          </p:sp>
          <p:sp>
            <p:nvSpPr>
              <p:cNvPr id="17" name="Text Box 9"/>
              <p:cNvSpPr txBox="1">
                <a:spLocks noChangeArrowheads="1"/>
              </p:cNvSpPr>
              <p:nvPr/>
            </p:nvSpPr>
            <p:spPr bwMode="gray">
              <a:xfrm>
                <a:off x="5798221" y="2815709"/>
                <a:ext cx="2545499" cy="8625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1" hangingPunct="1">
                  <a:lnSpc>
                    <a:spcPts val="2800"/>
                  </a:lnSpc>
                  <a:defRPr/>
                </a:pPr>
                <a:r>
                  <a:rPr lang="zh-TW" altLang="en-US" kern="0" dirty="0">
                    <a:solidFill>
                      <a:srgbClr val="0070C0"/>
                    </a:solidFill>
                    <a:latin typeface="微軟正黑體" pitchFamily="34" charset="-120"/>
                  </a:rPr>
                  <a:t>數甲、歷史、地理、公民與社會、物理、化學、生物</a:t>
                </a:r>
              </a:p>
            </p:txBody>
          </p:sp>
        </p:grpSp>
        <p:grpSp>
          <p:nvGrpSpPr>
            <p:cNvPr id="9" name="群組 32"/>
            <p:cNvGrpSpPr>
              <a:grpSpLocks/>
            </p:cNvGrpSpPr>
            <p:nvPr/>
          </p:nvGrpSpPr>
          <p:grpSpPr bwMode="auto">
            <a:xfrm>
              <a:off x="4941303" y="1734787"/>
              <a:ext cx="3411869" cy="1340929"/>
              <a:chOff x="381000" y="2209800"/>
              <a:chExt cx="2868464" cy="1340929"/>
            </a:xfrm>
          </p:grpSpPr>
          <p:sp>
            <p:nvSpPr>
              <p:cNvPr id="10" name="AutoShape 7"/>
              <p:cNvSpPr>
                <a:spLocks noChangeArrowheads="1"/>
              </p:cNvSpPr>
              <p:nvPr/>
            </p:nvSpPr>
            <p:spPr bwMode="gray">
              <a:xfrm>
                <a:off x="380998" y="2209800"/>
                <a:ext cx="2868466" cy="1341340"/>
              </a:xfrm>
              <a:prstGeom prst="roundRect">
                <a:avLst>
                  <a:gd name="adj" fmla="val 12699"/>
                </a:avLst>
              </a:prstGeom>
              <a:solidFill>
                <a:srgbClr val="6699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zh-TW" altLang="en-US" kern="0">
                  <a:solidFill>
                    <a:srgbClr val="080808"/>
                  </a:solidFill>
                </a:endParaRPr>
              </a:p>
            </p:txBody>
          </p:sp>
          <p:sp>
            <p:nvSpPr>
              <p:cNvPr id="11" name="AutoShape 8"/>
              <p:cNvSpPr>
                <a:spLocks noChangeArrowheads="1"/>
              </p:cNvSpPr>
              <p:nvPr/>
            </p:nvSpPr>
            <p:spPr bwMode="gray">
              <a:xfrm>
                <a:off x="473099" y="2678078"/>
                <a:ext cx="2666912" cy="768294"/>
              </a:xfrm>
              <a:prstGeom prst="roundRect">
                <a:avLst>
                  <a:gd name="adj" fmla="val 16667"/>
                </a:avLst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zh-TW" altLang="en-US" kern="0">
                  <a:solidFill>
                    <a:srgbClr val="080808"/>
                  </a:solidFill>
                </a:endParaRPr>
              </a:p>
            </p:txBody>
          </p:sp>
          <p:sp>
            <p:nvSpPr>
              <p:cNvPr id="12" name="Text Box 18"/>
              <p:cNvSpPr txBox="1">
                <a:spLocks noChangeArrowheads="1"/>
              </p:cNvSpPr>
              <p:nvPr/>
            </p:nvSpPr>
            <p:spPr bwMode="white">
              <a:xfrm>
                <a:off x="922923" y="2247897"/>
                <a:ext cx="1765929" cy="4619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1" hangingPunct="1">
                  <a:defRPr/>
                </a:pPr>
                <a:r>
                  <a:rPr lang="zh-TW" altLang="en-US" sz="2400" b="1" kern="0" dirty="0">
                    <a:solidFill>
                      <a:srgbClr val="FFFFFF"/>
                    </a:solidFill>
                    <a:latin typeface="微軟正黑體" pitchFamily="34" charset="-120"/>
                  </a:rPr>
                  <a:t>學科能力測驗</a:t>
                </a:r>
                <a:endParaRPr lang="en-US" altLang="zh-TW" sz="2400" b="1" kern="0" dirty="0">
                  <a:solidFill>
                    <a:srgbClr val="FFFFFF"/>
                  </a:solidFill>
                  <a:latin typeface="微軟正黑體" pitchFamily="34" charset="-120"/>
                </a:endParaRPr>
              </a:p>
            </p:txBody>
          </p:sp>
          <p:sp>
            <p:nvSpPr>
              <p:cNvPr id="13" name="Text Box 9"/>
              <p:cNvSpPr txBox="1">
                <a:spLocks noChangeArrowheads="1"/>
              </p:cNvSpPr>
              <p:nvPr/>
            </p:nvSpPr>
            <p:spPr bwMode="gray">
              <a:xfrm>
                <a:off x="510473" y="2660617"/>
                <a:ext cx="2676255" cy="81115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1" hangingPunct="1">
                  <a:lnSpc>
                    <a:spcPts val="2800"/>
                  </a:lnSpc>
                  <a:defRPr/>
                </a:pPr>
                <a:r>
                  <a:rPr lang="zh-TW" altLang="en-US" kern="0" dirty="0">
                    <a:solidFill>
                      <a:srgbClr val="0070C0"/>
                    </a:solidFill>
                    <a:latin typeface="微軟正黑體" pitchFamily="34" charset="-120"/>
                  </a:rPr>
                  <a:t>國文</a:t>
                </a:r>
                <a:r>
                  <a:rPr lang="en-US" altLang="zh-TW" kern="0" dirty="0">
                    <a:solidFill>
                      <a:srgbClr val="0070C0"/>
                    </a:solidFill>
                    <a:latin typeface="微軟正黑體" pitchFamily="34" charset="-120"/>
                  </a:rPr>
                  <a:t>(</a:t>
                </a:r>
                <a:r>
                  <a:rPr lang="zh-TW" altLang="en-US" kern="0" dirty="0">
                    <a:solidFill>
                      <a:srgbClr val="0070C0"/>
                    </a:solidFill>
                    <a:latin typeface="微軟正黑體" pitchFamily="34" charset="-120"/>
                  </a:rPr>
                  <a:t>含國寫</a:t>
                </a:r>
                <a:r>
                  <a:rPr lang="en-US" altLang="zh-TW" kern="0" dirty="0">
                    <a:solidFill>
                      <a:srgbClr val="0070C0"/>
                    </a:solidFill>
                    <a:latin typeface="微軟正黑體" pitchFamily="34" charset="-120"/>
                  </a:rPr>
                  <a:t>)</a:t>
                </a:r>
                <a:r>
                  <a:rPr lang="zh-TW" altLang="en-US" kern="0" dirty="0">
                    <a:solidFill>
                      <a:srgbClr val="0070C0"/>
                    </a:solidFill>
                    <a:latin typeface="微軟正黑體" pitchFamily="34" charset="-120"/>
                  </a:rPr>
                  <a:t>、英文、數學</a:t>
                </a:r>
                <a:r>
                  <a:rPr lang="en-US" altLang="zh-TW" kern="0" dirty="0">
                    <a:solidFill>
                      <a:srgbClr val="0070C0"/>
                    </a:solidFill>
                    <a:latin typeface="微軟正黑體" pitchFamily="34" charset="-120"/>
                  </a:rPr>
                  <a:t>A</a:t>
                </a:r>
                <a:r>
                  <a:rPr lang="zh-TW" altLang="en-US" kern="0" dirty="0">
                    <a:solidFill>
                      <a:srgbClr val="0070C0"/>
                    </a:solidFill>
                    <a:latin typeface="微軟正黑體" pitchFamily="34" charset="-120"/>
                  </a:rPr>
                  <a:t>、數學</a:t>
                </a:r>
                <a:r>
                  <a:rPr lang="en-US" altLang="zh-TW" kern="0" dirty="0">
                    <a:solidFill>
                      <a:srgbClr val="0070C0"/>
                    </a:solidFill>
                    <a:latin typeface="微軟正黑體" pitchFamily="34" charset="-120"/>
                  </a:rPr>
                  <a:t>B</a:t>
                </a:r>
                <a:r>
                  <a:rPr lang="zh-TW" altLang="en-US" kern="0" dirty="0">
                    <a:solidFill>
                      <a:srgbClr val="0070C0"/>
                    </a:solidFill>
                    <a:latin typeface="微軟正黑體" pitchFamily="34" charset="-120"/>
                  </a:rPr>
                  <a:t>、社會、自然</a:t>
                </a:r>
              </a:p>
            </p:txBody>
          </p:sp>
        </p:grpSp>
      </p:grpSp>
      <p:sp>
        <p:nvSpPr>
          <p:cNvPr id="22" name="圓角矩形 3"/>
          <p:cNvSpPr/>
          <p:nvPr/>
        </p:nvSpPr>
        <p:spPr bwMode="auto">
          <a:xfrm>
            <a:off x="1741243" y="1949721"/>
            <a:ext cx="3103723" cy="2128319"/>
          </a:xfrm>
          <a:prstGeom prst="roundRect">
            <a:avLst/>
          </a:prstGeom>
          <a:noFill/>
          <a:ln w="38100" cap="flat" cmpd="sng" algn="ctr">
            <a:solidFill>
              <a:srgbClr val="CC0066"/>
            </a:solidFill>
            <a:prstDash val="solid"/>
            <a:miter lim="800000"/>
          </a:ln>
          <a:effectLst/>
        </p:spPr>
        <p:txBody>
          <a:bodyPr anchor="ctr"/>
          <a:lstStyle/>
          <a:p>
            <a:pPr eaLnBrk="1" hangingPunct="1">
              <a:defRPr/>
            </a:pPr>
            <a:r>
              <a:rPr lang="en-US" altLang="zh-TW" sz="2800" kern="0" dirty="0">
                <a:solidFill>
                  <a:schemeClr val="bg1"/>
                </a:solidFill>
                <a:latin typeface="Calibri"/>
                <a:ea typeface="微軟正黑體"/>
                <a:cs typeface="Calibri" panose="020F0502020204030204" pitchFamily="34" charset="0"/>
              </a:rPr>
              <a:t>108</a:t>
            </a:r>
            <a:r>
              <a:rPr lang="zh-TW" altLang="en-US" sz="2800" kern="0" dirty="0">
                <a:solidFill>
                  <a:schemeClr val="bg1"/>
                </a:solidFill>
                <a:latin typeface="Calibri"/>
                <a:ea typeface="微軟正黑體"/>
                <a:cs typeface="Calibri" panose="020F0502020204030204" pitchFamily="34" charset="0"/>
              </a:rPr>
              <a:t>學年度起實施</a:t>
            </a:r>
            <a:r>
              <a:rPr lang="en-US" altLang="zh-TW" sz="2800" kern="0" dirty="0">
                <a:solidFill>
                  <a:schemeClr val="bg1"/>
                </a:solidFill>
                <a:latin typeface="Calibri"/>
                <a:ea typeface="微軟正黑體"/>
                <a:cs typeface="Calibri" panose="020F0502020204030204" pitchFamily="34" charset="0"/>
              </a:rPr>
              <a:t>12</a:t>
            </a:r>
            <a:r>
              <a:rPr lang="zh-TW" altLang="zh-TW" sz="2800" kern="0" dirty="0">
                <a:solidFill>
                  <a:schemeClr val="bg1"/>
                </a:solidFill>
                <a:latin typeface="Calibri"/>
                <a:ea typeface="微軟正黑體"/>
                <a:cs typeface="Calibri" panose="020F0502020204030204" pitchFamily="34" charset="0"/>
              </a:rPr>
              <a:t>年國教新課綱</a:t>
            </a:r>
            <a:endParaRPr lang="en-US" altLang="zh-TW" sz="2800" kern="0" dirty="0">
              <a:solidFill>
                <a:schemeClr val="bg1"/>
              </a:solidFill>
              <a:latin typeface="Calibri"/>
              <a:ea typeface="微軟正黑體"/>
              <a:cs typeface="Calibri" panose="020F0502020204030204" pitchFamily="34" charset="0"/>
            </a:endParaRPr>
          </a:p>
          <a:p>
            <a:pPr eaLnBrk="1" hangingPunct="1">
              <a:defRPr/>
            </a:pPr>
            <a:r>
              <a:rPr lang="zh-TW" altLang="en-US" sz="2800" kern="0" dirty="0">
                <a:solidFill>
                  <a:schemeClr val="bg1"/>
                </a:solidFill>
                <a:latin typeface="Calibri"/>
                <a:ea typeface="微軟正黑體"/>
                <a:cs typeface="Calibri" panose="020F0502020204030204" pitchFamily="34" charset="0"/>
              </a:rPr>
              <a:t>（</a:t>
            </a:r>
            <a:r>
              <a:rPr lang="en-US" altLang="zh-TW" sz="2800" kern="0" dirty="0">
                <a:solidFill>
                  <a:schemeClr val="bg1"/>
                </a:solidFill>
                <a:latin typeface="Calibri"/>
                <a:ea typeface="微軟正黑體"/>
                <a:cs typeface="Calibri" panose="020F0502020204030204" pitchFamily="34" charset="0"/>
              </a:rPr>
              <a:t>108</a:t>
            </a:r>
            <a:r>
              <a:rPr lang="zh-TW" altLang="en-US" sz="2800" kern="0" dirty="0">
                <a:solidFill>
                  <a:schemeClr val="bg1"/>
                </a:solidFill>
                <a:latin typeface="Calibri"/>
                <a:ea typeface="微軟正黑體"/>
                <a:cs typeface="Calibri" panose="020F0502020204030204" pitchFamily="34" charset="0"/>
              </a:rPr>
              <a:t>課綱）</a:t>
            </a:r>
            <a:endParaRPr lang="zh-TW" altLang="en-US" sz="2800" kern="0" dirty="0">
              <a:solidFill>
                <a:schemeClr val="bg1"/>
              </a:solidFill>
              <a:latin typeface="Arial"/>
              <a:ea typeface="微軟正黑體"/>
            </a:endParaRPr>
          </a:p>
        </p:txBody>
      </p:sp>
      <p:grpSp>
        <p:nvGrpSpPr>
          <p:cNvPr id="23" name="群組 12"/>
          <p:cNvGrpSpPr>
            <a:grpSpLocks/>
          </p:cNvGrpSpPr>
          <p:nvPr/>
        </p:nvGrpSpPr>
        <p:grpSpPr bwMode="auto">
          <a:xfrm>
            <a:off x="4859704" y="2564173"/>
            <a:ext cx="983822" cy="2792297"/>
            <a:chOff x="3613200" y="2738016"/>
            <a:chExt cx="1459037" cy="1968500"/>
          </a:xfrm>
        </p:grpSpPr>
        <p:cxnSp>
          <p:nvCxnSpPr>
            <p:cNvPr id="24" name="直線接點 54"/>
            <p:cNvCxnSpPr>
              <a:cxnSpLocks noChangeShapeType="1"/>
            </p:cNvCxnSpPr>
            <p:nvPr/>
          </p:nvCxnSpPr>
          <p:spPr bwMode="auto">
            <a:xfrm>
              <a:off x="3642149" y="2756992"/>
              <a:ext cx="709255" cy="0"/>
            </a:xfrm>
            <a:prstGeom prst="line">
              <a:avLst/>
            </a:prstGeom>
            <a:noFill/>
            <a:ln w="57150" algn="ctr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5" name="直線接點 55"/>
            <p:cNvCxnSpPr>
              <a:cxnSpLocks noChangeShapeType="1"/>
            </p:cNvCxnSpPr>
            <p:nvPr/>
          </p:nvCxnSpPr>
          <p:spPr bwMode="auto">
            <a:xfrm>
              <a:off x="3613200" y="4687539"/>
              <a:ext cx="712149" cy="0"/>
            </a:xfrm>
            <a:prstGeom prst="line">
              <a:avLst/>
            </a:prstGeom>
            <a:noFill/>
            <a:ln w="57150" algn="ctr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6" name="直線接點 56"/>
            <p:cNvCxnSpPr>
              <a:cxnSpLocks noChangeShapeType="1"/>
            </p:cNvCxnSpPr>
            <p:nvPr/>
          </p:nvCxnSpPr>
          <p:spPr bwMode="auto">
            <a:xfrm>
              <a:off x="4325349" y="2738016"/>
              <a:ext cx="0" cy="1968500"/>
            </a:xfrm>
            <a:prstGeom prst="line">
              <a:avLst/>
            </a:prstGeom>
            <a:noFill/>
            <a:ln w="57150" algn="ctr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7" name="直線單箭頭接點 57"/>
            <p:cNvCxnSpPr>
              <a:cxnSpLocks noChangeShapeType="1"/>
            </p:cNvCxnSpPr>
            <p:nvPr/>
          </p:nvCxnSpPr>
          <p:spPr bwMode="auto">
            <a:xfrm>
              <a:off x="4325349" y="3722266"/>
              <a:ext cx="746888" cy="0"/>
            </a:xfrm>
            <a:prstGeom prst="straightConnector1">
              <a:avLst/>
            </a:prstGeom>
            <a:noFill/>
            <a:ln w="57150" algn="ctr">
              <a:solidFill>
                <a:schemeClr val="bg1"/>
              </a:solidFill>
              <a:miter lim="800000"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8" name="文字方塊 27"/>
          <p:cNvSpPr txBox="1">
            <a:spLocks noChangeAspect="1"/>
          </p:cNvSpPr>
          <p:nvPr/>
        </p:nvSpPr>
        <p:spPr>
          <a:xfrm>
            <a:off x="637930" y="2461965"/>
            <a:ext cx="1008063" cy="1008062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76200">
            <a:solidFill>
              <a:schemeClr val="bg1">
                <a:alpha val="70000"/>
              </a:schemeClr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sz="4400" b="1" dirty="0"/>
              <a:t>教</a:t>
            </a:r>
          </a:p>
        </p:txBody>
      </p:sp>
      <p:sp>
        <p:nvSpPr>
          <p:cNvPr id="29" name="文字方塊 28"/>
          <p:cNvSpPr txBox="1">
            <a:spLocks noChangeAspect="1"/>
          </p:cNvSpPr>
          <p:nvPr/>
        </p:nvSpPr>
        <p:spPr>
          <a:xfrm>
            <a:off x="624666" y="4494091"/>
            <a:ext cx="1035670" cy="108198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76200">
            <a:solidFill>
              <a:schemeClr val="bg1">
                <a:alpha val="70000"/>
              </a:schemeClr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zh-TW" altLang="en-US" sz="4400" b="1" dirty="0"/>
              <a:t>招</a:t>
            </a:r>
          </a:p>
        </p:txBody>
      </p:sp>
      <p:sp>
        <p:nvSpPr>
          <p:cNvPr id="30" name="文字方塊 29"/>
          <p:cNvSpPr txBox="1">
            <a:spLocks noChangeAspect="1"/>
          </p:cNvSpPr>
          <p:nvPr/>
        </p:nvSpPr>
        <p:spPr>
          <a:xfrm>
            <a:off x="10121165" y="3162875"/>
            <a:ext cx="1239538" cy="108198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76200">
            <a:solidFill>
              <a:schemeClr val="bg1">
                <a:alpha val="70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zh-TW" altLang="en-US" sz="4400" b="1" dirty="0"/>
              <a:t>考</a:t>
            </a:r>
          </a:p>
        </p:txBody>
      </p:sp>
      <p:sp>
        <p:nvSpPr>
          <p:cNvPr id="31" name="圓角矩形 10">
            <a:extLst/>
          </p:cNvPr>
          <p:cNvSpPr/>
          <p:nvPr/>
        </p:nvSpPr>
        <p:spPr bwMode="auto">
          <a:xfrm>
            <a:off x="1765055" y="4120308"/>
            <a:ext cx="3074443" cy="1656357"/>
          </a:xfrm>
          <a:prstGeom prst="roundRect">
            <a:avLst/>
          </a:prstGeom>
          <a:noFill/>
          <a:ln w="38100" cap="flat" cmpd="sng" algn="ctr">
            <a:solidFill>
              <a:srgbClr val="CC0066"/>
            </a:solidFill>
            <a:prstDash val="solid"/>
            <a:miter lim="800000"/>
          </a:ln>
          <a:effectLst/>
        </p:spPr>
        <p:txBody>
          <a:bodyPr anchor="ctr"/>
          <a:lstStyle/>
          <a:p>
            <a:pPr>
              <a:defRPr/>
            </a:pPr>
            <a:r>
              <a:rPr lang="en-US" altLang="zh-TW" sz="2800" kern="0" dirty="0">
                <a:solidFill>
                  <a:schemeClr val="bg1"/>
                </a:solidFill>
                <a:latin typeface="Calibri"/>
                <a:ea typeface="微軟正黑體"/>
                <a:cs typeface="Calibri" panose="020F0502020204030204" pitchFamily="34" charset="0"/>
              </a:rPr>
              <a:t>111</a:t>
            </a:r>
            <a:r>
              <a:rPr lang="zh-TW" altLang="en-US" sz="2800" kern="0" dirty="0">
                <a:solidFill>
                  <a:schemeClr val="bg1"/>
                </a:solidFill>
                <a:latin typeface="Calibri"/>
                <a:ea typeface="微軟正黑體"/>
                <a:cs typeface="Calibri" panose="020F0502020204030204" pitchFamily="34" charset="0"/>
              </a:rPr>
              <a:t>學年度起大學多元入學方案</a:t>
            </a:r>
          </a:p>
        </p:txBody>
      </p:sp>
    </p:spTree>
    <p:extLst>
      <p:ext uri="{BB962C8B-B14F-4D97-AF65-F5344CB8AC3E}">
        <p14:creationId xmlns:p14="http://schemas.microsoft.com/office/powerpoint/2010/main" val="1302618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2"/>
          <p:cNvSpPr txBox="1">
            <a:spLocks/>
          </p:cNvSpPr>
          <p:nvPr/>
        </p:nvSpPr>
        <p:spPr bwMode="auto">
          <a:xfrm>
            <a:off x="2127887" y="536495"/>
            <a:ext cx="7571740" cy="848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  <a:ea typeface="宋体" pitchFamily="2" charset="-122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  <a:ea typeface="宋体" pitchFamily="2" charset="-122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  <a:ea typeface="宋体" pitchFamily="2" charset="-122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  <a:ea typeface="宋体" pitchFamily="2" charset="-122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  <a:ea typeface="宋体" pitchFamily="2" charset="-122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  <a:ea typeface="宋体" pitchFamily="2" charset="-122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  <a:ea typeface="宋体" pitchFamily="2" charset="-122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  <a:ea typeface="宋体" pitchFamily="2" charset="-122"/>
              </a:defRPr>
            </a:lvl9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zh-TW" altLang="en-US" sz="5400" spc="-5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高一學生，我該做什</a:t>
            </a:r>
            <a:r>
              <a:rPr lang="zh-TW" altLang="en-US" sz="5400" spc="30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麼</a:t>
            </a:r>
            <a:r>
              <a:rPr lang="en-US" altLang="zh-TW" sz="5400" spc="90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??</a:t>
            </a:r>
            <a:endParaRPr lang="zh-TW" altLang="en-US" sz="5400" dirty="0">
              <a:solidFill>
                <a:srgbClr val="FFC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object 3"/>
          <p:cNvSpPr txBox="1">
            <a:spLocks noGrp="1"/>
          </p:cNvSpPr>
          <p:nvPr>
            <p:ph idx="1"/>
          </p:nvPr>
        </p:nvSpPr>
        <p:spPr>
          <a:xfrm>
            <a:off x="1283854" y="1547572"/>
            <a:ext cx="10106891" cy="7317388"/>
          </a:xfrm>
          <a:prstGeom prst="rect">
            <a:avLst/>
          </a:prstGeom>
        </p:spPr>
        <p:txBody>
          <a:bodyPr vert="horz" wrap="square" lIns="0" tIns="205740" rIns="0" bIns="0" rtlCol="0">
            <a:spAutoFit/>
          </a:bodyPr>
          <a:lstStyle/>
          <a:p>
            <a:pPr marL="0" indent="0">
              <a:buNone/>
            </a:pPr>
            <a:r>
              <a:rPr sz="4000" spc="-25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eiryo" panose="020B0604030504040204" pitchFamily="34" charset="-128"/>
              </a:rPr>
              <a:t>1)</a:t>
            </a:r>
            <a:r>
              <a:rPr lang="zh-TW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自主學習計畫撰寫與實施</a:t>
            </a:r>
            <a:endParaRPr lang="en-US" altLang="zh-TW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en-US" altLang="zh-TW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2)</a:t>
            </a:r>
            <a:r>
              <a:rPr lang="zh-TW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若有意願選週期性課程： </a:t>
            </a:r>
            <a:r>
              <a:rPr lang="en-US" altLang="zh-TW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8/24~8/29</a:t>
            </a:r>
            <a:endParaRPr lang="en-US" altLang="zh-TW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  <a:p>
            <a:pPr marL="0" indent="0">
              <a:buNone/>
            </a:pPr>
            <a:r>
              <a:rPr lang="en-US" altLang="zh-TW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3)</a:t>
            </a:r>
            <a:r>
              <a:rPr lang="zh-TW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多方試探不同課程以瞭解自己的喜好， </a:t>
            </a:r>
            <a:endParaRPr lang="en-US" altLang="zh-TW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   為高二分組做準備</a:t>
            </a:r>
            <a:endParaRPr lang="en-US" altLang="zh-TW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  <a:p>
            <a:pPr marL="0" indent="0">
              <a:buNone/>
            </a:pPr>
            <a:r>
              <a:rPr lang="en-US" altLang="zh-TW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4)</a:t>
            </a:r>
            <a:r>
              <a:rPr lang="zh-TW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累積學習歷程成果，</a:t>
            </a:r>
            <a:r>
              <a:rPr lang="zh-TW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試探自己能力及興趣</a:t>
            </a:r>
            <a:endParaRPr lang="en-US" altLang="zh-TW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  <a:p>
            <a:pPr marL="0" indent="0">
              <a:lnSpc>
                <a:spcPct val="100000"/>
              </a:lnSpc>
              <a:spcBef>
                <a:spcPts val="1620"/>
              </a:spcBef>
              <a:buNone/>
              <a:tabLst>
                <a:tab pos="755650" algn="l"/>
              </a:tabLst>
            </a:pPr>
            <a:endParaRPr lang="en-US" altLang="zh-TW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  <a:p>
            <a:pPr marL="0" indent="0">
              <a:lnSpc>
                <a:spcPct val="100000"/>
              </a:lnSpc>
              <a:spcBef>
                <a:spcPts val="1620"/>
              </a:spcBef>
              <a:buNone/>
              <a:tabLst>
                <a:tab pos="755650" algn="l"/>
              </a:tabLst>
            </a:pPr>
            <a:endParaRPr lang="zh-TW" alt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  <a:p>
            <a:pPr marL="12700">
              <a:lnSpc>
                <a:spcPct val="100000"/>
              </a:lnSpc>
              <a:spcBef>
                <a:spcPts val="1620"/>
              </a:spcBef>
              <a:tabLst>
                <a:tab pos="755650" algn="l"/>
              </a:tabLst>
            </a:pPr>
            <a:endParaRPr lang="zh-TW" altLang="en-US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endParaRPr lang="en-US" altLang="zh-TW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361979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xfrm>
            <a:off x="671945" y="1807152"/>
            <a:ext cx="11520055" cy="8222764"/>
          </a:xfrm>
          <a:prstGeom prst="rect">
            <a:avLst/>
          </a:prstGeom>
        </p:spPr>
        <p:txBody>
          <a:bodyPr vert="horz" wrap="square" lIns="0" tIns="205740" rIns="0" bIns="0" rtlCol="0">
            <a:spAutoFit/>
          </a:bodyPr>
          <a:lstStyle/>
          <a:p>
            <a:r>
              <a:rPr sz="4000" spc="-25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eiryo" panose="020B0604030504040204" pitchFamily="34" charset="-128"/>
              </a:rPr>
              <a:t>1)</a:t>
            </a:r>
            <a:r>
              <a:rPr lang="zh-TW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高二選組後有不同的加深加廣課程</a:t>
            </a:r>
            <a:endParaRPr lang="en-US" altLang="zh-TW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  <a:p>
            <a:r>
              <a:rPr lang="en-US" altLang="zh-TW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2)</a:t>
            </a:r>
            <a:r>
              <a:rPr lang="zh-TW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高二有多元選修課程、彈性時間要選</a:t>
            </a:r>
            <a:endParaRPr lang="en-US" altLang="zh-TW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  <a:p>
            <a:r>
              <a:rPr lang="en-US" altLang="zh-TW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3)</a:t>
            </a:r>
            <a:r>
              <a:rPr lang="zh-TW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非考試科目，可豐富學習歷程，協助探索興趣</a:t>
            </a:r>
            <a:endParaRPr lang="en-US" altLang="zh-TW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  <a:p>
            <a:pPr marL="12700">
              <a:lnSpc>
                <a:spcPct val="100000"/>
              </a:lnSpc>
              <a:spcBef>
                <a:spcPts val="1060"/>
              </a:spcBef>
            </a:pPr>
            <a:r>
              <a:rPr lang="en-US" altLang="zh-TW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4)</a:t>
            </a:r>
            <a:r>
              <a:rPr lang="zh-TW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了解選修</a:t>
            </a:r>
            <a:r>
              <a:rPr lang="zh-TW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課程之學習目標及</a:t>
            </a:r>
            <a:r>
              <a:rPr lang="zh-TW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對應學群，完成學習</a:t>
            </a:r>
            <a:endParaRPr lang="en-US" altLang="zh-TW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  <a:p>
            <a:pPr marL="0" indent="0">
              <a:lnSpc>
                <a:spcPct val="100000"/>
              </a:lnSpc>
              <a:spcBef>
                <a:spcPts val="1060"/>
              </a:spcBef>
              <a:buNone/>
            </a:pPr>
            <a:r>
              <a:rPr lang="zh-TW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      成果上傳，對升學更有利</a:t>
            </a:r>
            <a:endParaRPr lang="en-US" altLang="zh-TW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  <a:p>
            <a:pPr marL="0" indent="0">
              <a:lnSpc>
                <a:spcPct val="100000"/>
              </a:lnSpc>
              <a:spcBef>
                <a:spcPts val="1060"/>
              </a:spcBef>
              <a:buNone/>
            </a:pPr>
            <a:endParaRPr lang="en-US" altLang="zh-TW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  <a:p>
            <a:pPr marL="0" indent="0">
              <a:lnSpc>
                <a:spcPct val="100000"/>
              </a:lnSpc>
              <a:spcBef>
                <a:spcPts val="1620"/>
              </a:spcBef>
              <a:buNone/>
              <a:tabLst>
                <a:tab pos="755650" algn="l"/>
              </a:tabLst>
            </a:pPr>
            <a:endParaRPr lang="en-US" altLang="zh-TW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  <a:p>
            <a:pPr marL="0" indent="0">
              <a:lnSpc>
                <a:spcPct val="100000"/>
              </a:lnSpc>
              <a:spcBef>
                <a:spcPts val="1620"/>
              </a:spcBef>
              <a:buNone/>
              <a:tabLst>
                <a:tab pos="755650" algn="l"/>
              </a:tabLst>
            </a:pPr>
            <a:endParaRPr lang="zh-TW" alt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  <a:p>
            <a:pPr marL="12700">
              <a:lnSpc>
                <a:spcPct val="100000"/>
              </a:lnSpc>
              <a:spcBef>
                <a:spcPts val="1620"/>
              </a:spcBef>
              <a:tabLst>
                <a:tab pos="755650" algn="l"/>
              </a:tabLst>
            </a:pPr>
            <a:endParaRPr lang="zh-TW" altLang="en-US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endParaRPr lang="en-US" altLang="zh-TW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364388" y="5593755"/>
            <a:ext cx="10467675" cy="3021340"/>
          </a:xfrm>
          <a:prstGeom prst="rect">
            <a:avLst/>
          </a:prstGeom>
        </p:spPr>
        <p:txBody>
          <a:bodyPr vert="horz" wrap="square" lIns="0" tIns="134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60"/>
              </a:spcBef>
            </a:pPr>
            <a:endParaRPr lang="en-US" altLang="zh-TW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2700">
              <a:lnSpc>
                <a:spcPct val="100000"/>
              </a:lnSpc>
              <a:spcBef>
                <a:spcPts val="1060"/>
              </a:spcBef>
            </a:pP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  <a:p>
            <a:pPr marL="12700">
              <a:lnSpc>
                <a:spcPct val="100000"/>
              </a:lnSpc>
              <a:spcBef>
                <a:spcPts val="1060"/>
              </a:spcBef>
            </a:pP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  <a:p>
            <a:pPr marL="12700">
              <a:lnSpc>
                <a:spcPct val="100000"/>
              </a:lnSpc>
              <a:spcBef>
                <a:spcPts val="1060"/>
              </a:spcBef>
            </a:pPr>
            <a:endParaRPr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</p:txBody>
      </p:sp>
      <p:sp>
        <p:nvSpPr>
          <p:cNvPr id="7" name="object 2"/>
          <p:cNvSpPr txBox="1">
            <a:spLocks/>
          </p:cNvSpPr>
          <p:nvPr/>
        </p:nvSpPr>
        <p:spPr bwMode="auto">
          <a:xfrm>
            <a:off x="2057549" y="619505"/>
            <a:ext cx="7571740" cy="848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  <a:ea typeface="宋体" pitchFamily="2" charset="-122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  <a:ea typeface="宋体" pitchFamily="2" charset="-122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  <a:ea typeface="宋体" pitchFamily="2" charset="-122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  <a:ea typeface="宋体" pitchFamily="2" charset="-122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  <a:ea typeface="宋体" pitchFamily="2" charset="-122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  <a:ea typeface="宋体" pitchFamily="2" charset="-122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  <a:ea typeface="宋体" pitchFamily="2" charset="-122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  <a:ea typeface="宋体" pitchFamily="2" charset="-122"/>
              </a:defRPr>
            </a:lvl9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zh-TW" altLang="en-US" sz="5400" spc="-5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高二學生，我該做什</a:t>
            </a:r>
            <a:r>
              <a:rPr lang="zh-TW" altLang="en-US" sz="5400" spc="30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麼</a:t>
            </a:r>
            <a:r>
              <a:rPr lang="en-US" altLang="zh-TW" sz="5400" spc="90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??</a:t>
            </a:r>
            <a:endParaRPr lang="zh-TW" altLang="en-US" sz="5400" dirty="0">
              <a:solidFill>
                <a:srgbClr val="FFC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7111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图片 1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4568" y="1742331"/>
            <a:ext cx="1560530" cy="1852492"/>
          </a:xfrm>
          <a:prstGeom prst="rect">
            <a:avLst/>
          </a:prstGeom>
          <a:noFill/>
        </p:spPr>
      </p:pic>
      <p:sp>
        <p:nvSpPr>
          <p:cNvPr id="130" name="文本框 129"/>
          <p:cNvSpPr txBox="1"/>
          <p:nvPr/>
        </p:nvSpPr>
        <p:spPr>
          <a:xfrm>
            <a:off x="4643302" y="2823725"/>
            <a:ext cx="26468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4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謝謝聆聽</a:t>
            </a:r>
            <a:endParaRPr lang="zh-CN" altLang="en-US" sz="4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31" name="直接连接符 130"/>
          <p:cNvCxnSpPr/>
          <p:nvPr/>
        </p:nvCxnSpPr>
        <p:spPr>
          <a:xfrm>
            <a:off x="3306284" y="3797290"/>
            <a:ext cx="532091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2" name="文本框 131"/>
          <p:cNvSpPr txBox="1"/>
          <p:nvPr/>
        </p:nvSpPr>
        <p:spPr>
          <a:xfrm>
            <a:off x="4741338" y="3939859"/>
            <a:ext cx="26226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THANK YOU</a:t>
            </a:r>
            <a:endParaRPr lang="zh-CN" altLang="en-US" sz="3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16">
        <p14:prism isInverted="1"/>
      </p:transition>
    </mc:Choice>
    <mc:Fallback xmlns="">
      <p:transition spd="slow" advTm="101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" grpId="0"/>
      <p:bldP spid="13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60474" y="563555"/>
            <a:ext cx="10515600" cy="1325563"/>
          </a:xfrm>
        </p:spPr>
        <p:txBody>
          <a:bodyPr/>
          <a:lstStyle/>
          <a:p>
            <a:r>
              <a:rPr lang="en-US" altLang="zh-TW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2. </a:t>
            </a:r>
            <a:r>
              <a:rPr lang="zh-TW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課程介紹</a:t>
            </a:r>
            <a:r>
              <a:rPr lang="en-US" altLang="zh-TW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   </a:t>
            </a:r>
            <a:r>
              <a:rPr lang="en-US" altLang="zh-TW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TW" altLang="en-US" dirty="0"/>
          </a:p>
        </p:txBody>
      </p:sp>
      <p:sp>
        <p:nvSpPr>
          <p:cNvPr id="5" name="TextBox 35"/>
          <p:cNvSpPr txBox="1">
            <a:spLocks noChangeArrowheads="1"/>
          </p:cNvSpPr>
          <p:nvPr/>
        </p:nvSpPr>
        <p:spPr bwMode="auto">
          <a:xfrm>
            <a:off x="838200" y="1859847"/>
            <a:ext cx="7185215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TW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課程地圖</a:t>
            </a:r>
            <a:r>
              <a:rPr lang="zh-TW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 panose="02020500000000000000" pitchFamily="18" charset="-120"/>
                <a:ea typeface="新細明體" panose="02020500000000000000" pitchFamily="18" charset="-120"/>
              </a:rPr>
              <a:t>：</a:t>
            </a:r>
            <a:endParaRPr lang="en-US" altLang="zh-TW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/>
            <a:r>
              <a:rPr lang="zh-TW" altLang="zh-TW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本校針對</a:t>
            </a:r>
            <a:r>
              <a:rPr lang="zh-TW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不同學習需求開設</a:t>
            </a:r>
            <a:endParaRPr lang="en-US" altLang="zh-TW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/>
            <a:r>
              <a:rPr lang="zh-TW" altLang="zh-TW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社會領域、自然領域</a:t>
            </a:r>
            <a:r>
              <a:rPr lang="zh-TW" altLang="zh-TW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之課程，因應不同的升學方向。</a:t>
            </a:r>
            <a:endParaRPr lang="en-US" altLang="zh-TW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60474" y="2506662"/>
            <a:ext cx="10515600" cy="2998211"/>
          </a:xfrm>
        </p:spPr>
        <p:txBody>
          <a:bodyPr/>
          <a:lstStyle/>
          <a:p>
            <a:pPr marL="0" indent="0">
              <a:buNone/>
            </a:pP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4210" y="0"/>
            <a:ext cx="48877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587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39341" y="1649382"/>
            <a:ext cx="6007356" cy="4351338"/>
          </a:xfrm>
        </p:spPr>
        <p:txBody>
          <a:bodyPr/>
          <a:lstStyle/>
          <a:p>
            <a:pPr marL="0" indent="0">
              <a:spcBef>
                <a:spcPct val="0"/>
              </a:spcBef>
              <a:buNone/>
            </a:pPr>
            <a:r>
              <a:rPr lang="zh-TW" altLang="en-US" sz="4000" b="1" spc="5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Noto Sans CJK JP Medium"/>
              </a:rPr>
              <a:t>校定必修</a:t>
            </a:r>
            <a:r>
              <a:rPr lang="en-US" altLang="zh-TW" sz="4000" b="1" spc="5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Noto Sans CJK JP Medium"/>
              </a:rPr>
              <a:t>(</a:t>
            </a:r>
            <a:r>
              <a:rPr lang="zh-TW" altLang="en-US" sz="4000" b="1" spc="5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Noto Sans CJK JP Medium"/>
              </a:rPr>
              <a:t>學校特色課程</a:t>
            </a:r>
            <a:r>
              <a:rPr lang="en-US" altLang="zh-TW" sz="4000" b="1" spc="5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Noto Sans CJK JP Medium"/>
              </a:rPr>
              <a:t>)</a:t>
            </a:r>
          </a:p>
          <a:p>
            <a:pPr marL="0" indent="0" eaLnBrk="1" hangingPunct="1">
              <a:spcBef>
                <a:spcPct val="0"/>
              </a:spcBef>
              <a:buNone/>
            </a:pPr>
            <a:r>
              <a:rPr lang="zh-TW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高一</a:t>
            </a:r>
            <a:r>
              <a:rPr lang="en-US" altLang="zh-TW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大灣學</a:t>
            </a:r>
            <a:endParaRPr lang="en-US" altLang="zh-TW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eaLnBrk="1" hangingPunct="1">
              <a:spcBef>
                <a:spcPct val="0"/>
              </a:spcBef>
              <a:buNone/>
            </a:pPr>
            <a:r>
              <a:rPr lang="zh-TW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高二</a:t>
            </a:r>
            <a:r>
              <a:rPr lang="en-US" altLang="zh-TW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專題研究</a:t>
            </a:r>
          </a:p>
        </p:txBody>
      </p:sp>
      <p:sp>
        <p:nvSpPr>
          <p:cNvPr id="5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2. </a:t>
            </a:r>
            <a:r>
              <a:rPr lang="zh-TW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課程介紹</a:t>
            </a:r>
            <a:r>
              <a:rPr lang="en-US" altLang="zh-TW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   </a:t>
            </a:r>
            <a:r>
              <a:rPr lang="en-US" altLang="zh-TW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TW" alt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/>
          <a:srcRect l="253" t="941" b="-1"/>
          <a:stretch/>
        </p:blipFill>
        <p:spPr>
          <a:xfrm>
            <a:off x="4830618" y="2761671"/>
            <a:ext cx="7296726" cy="4023097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909" y="4282018"/>
            <a:ext cx="4483742" cy="250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054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68650" y="1418473"/>
            <a:ext cx="6007356" cy="4351338"/>
          </a:xfrm>
        </p:spPr>
        <p:txBody>
          <a:bodyPr/>
          <a:lstStyle/>
          <a:p>
            <a:pPr marL="0" indent="0" eaLnBrk="1" hangingPunct="1">
              <a:spcBef>
                <a:spcPct val="0"/>
              </a:spcBef>
              <a:buNone/>
            </a:pPr>
            <a:r>
              <a:rPr lang="zh-TW" altLang="en-US" sz="4000" b="1" spc="5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Noto Sans CJK JP Medium"/>
              </a:rPr>
              <a:t>校定必修</a:t>
            </a:r>
            <a:r>
              <a:rPr lang="en-US" altLang="zh-TW" sz="4000" b="1" spc="5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Noto Sans CJK JP Medium"/>
              </a:rPr>
              <a:t>:</a:t>
            </a:r>
            <a:r>
              <a:rPr lang="zh-TW" altLang="en-US" sz="4000" b="1" spc="5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Noto Sans CJK JP Medium"/>
              </a:rPr>
              <a:t>大灣學</a:t>
            </a:r>
            <a:endParaRPr lang="en-US" altLang="zh-TW" sz="4000" b="1" spc="5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Noto Sans CJK JP Medium"/>
            </a:endParaRPr>
          </a:p>
        </p:txBody>
      </p:sp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875731" y="340251"/>
            <a:ext cx="10515600" cy="1325563"/>
          </a:xfrm>
        </p:spPr>
        <p:txBody>
          <a:bodyPr/>
          <a:lstStyle/>
          <a:p>
            <a:r>
              <a:rPr lang="en-US" altLang="zh-TW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2. </a:t>
            </a:r>
            <a:r>
              <a:rPr lang="zh-TW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課程介紹</a:t>
            </a:r>
            <a:r>
              <a:rPr lang="en-US" altLang="zh-TW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   </a:t>
            </a:r>
            <a:r>
              <a:rPr lang="en-US" altLang="zh-TW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TW" alt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6" name="文本框 38">
            <a:extLst>
              <a:ext uri="{FF2B5EF4-FFF2-40B4-BE49-F238E27FC236}">
                <a16:creationId xmlns:a16="http://schemas.microsoft.com/office/drawing/2014/main" id="{5E5C47F1-818C-419E-973D-0F88C8FED09E}"/>
              </a:ext>
            </a:extLst>
          </p:cNvPr>
          <p:cNvSpPr txBox="1"/>
          <p:nvPr/>
        </p:nvSpPr>
        <p:spPr>
          <a:xfrm>
            <a:off x="1189189" y="2571822"/>
            <a:ext cx="10263903" cy="96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</a:pPr>
            <a:r>
              <a:rPr lang="zh-TW" altLang="en-US" sz="3200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endParaRPr lang="en-US" altLang="zh-CN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CN" altLang="en-US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7" name="資料庫圖表 6"/>
          <p:cNvGraphicFramePr/>
          <p:nvPr>
            <p:extLst>
              <p:ext uri="{D42A27DB-BD31-4B8C-83A1-F6EECF244321}">
                <p14:modId xmlns:p14="http://schemas.microsoft.com/office/powerpoint/2010/main" val="3277449856"/>
              </p:ext>
            </p:extLst>
          </p:nvPr>
        </p:nvGraphicFramePr>
        <p:xfrm>
          <a:off x="683491" y="2244437"/>
          <a:ext cx="10261600" cy="43741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10279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68650" y="1418473"/>
            <a:ext cx="10508950" cy="4351338"/>
          </a:xfrm>
        </p:spPr>
        <p:txBody>
          <a:bodyPr/>
          <a:lstStyle/>
          <a:p>
            <a:pPr marL="0" indent="0" eaLnBrk="1" hangingPunct="1">
              <a:spcBef>
                <a:spcPct val="0"/>
              </a:spcBef>
              <a:buNone/>
            </a:pPr>
            <a:r>
              <a:rPr lang="zh-TW" altLang="en-US" sz="4000" b="1" spc="5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Noto Sans CJK JP Medium"/>
              </a:rPr>
              <a:t>大灣學  中文詩歌與書法藝術</a:t>
            </a:r>
            <a:endParaRPr lang="en-US" altLang="zh-TW" sz="4000" b="1" spc="5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Noto Sans CJK JP Medium"/>
            </a:endParaRPr>
          </a:p>
        </p:txBody>
      </p:sp>
      <p:sp>
        <p:nvSpPr>
          <p:cNvPr id="5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2. </a:t>
            </a:r>
            <a:r>
              <a:rPr lang="zh-TW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課程介紹</a:t>
            </a:r>
            <a:r>
              <a:rPr lang="en-US" altLang="zh-TW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   </a:t>
            </a:r>
            <a:r>
              <a:rPr lang="en-US" altLang="zh-TW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TW" alt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592" y="2835597"/>
            <a:ext cx="5454072" cy="3060108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4"/>
          <a:srcRect t="8382"/>
          <a:stretch/>
        </p:blipFill>
        <p:spPr>
          <a:xfrm>
            <a:off x="5666864" y="2867963"/>
            <a:ext cx="6525136" cy="3027741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2588284" y="2034183"/>
            <a:ext cx="788869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000" b="1" spc="5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Noto Sans CJK JP Medium"/>
              </a:rPr>
              <a:t>英文介紹腳本撰寫及影片拍攝剪輯</a:t>
            </a:r>
          </a:p>
        </p:txBody>
      </p:sp>
    </p:spTree>
    <p:extLst>
      <p:ext uri="{BB962C8B-B14F-4D97-AF65-F5344CB8AC3E}">
        <p14:creationId xmlns:p14="http://schemas.microsoft.com/office/powerpoint/2010/main" val="3375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4945</TotalTime>
  <Words>2114</Words>
  <Application>Microsoft Office PowerPoint</Application>
  <PresentationFormat>寬螢幕</PresentationFormat>
  <Paragraphs>479</Paragraphs>
  <Slides>56</Slides>
  <Notes>18</Notes>
  <HiddenSlides>0</HiddenSlides>
  <MMClips>0</MMClips>
  <ScaleCrop>false</ScaleCrop>
  <HeadingPairs>
    <vt:vector size="6" baseType="variant">
      <vt:variant>
        <vt:lpstr>使用字型</vt:lpstr>
      </vt:variant>
      <vt:variant>
        <vt:i4>15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56</vt:i4>
      </vt:variant>
    </vt:vector>
  </HeadingPairs>
  <TitlesOfParts>
    <vt:vector size="72" baseType="lpstr">
      <vt:lpstr>Lato</vt:lpstr>
      <vt:lpstr>Meiryo</vt:lpstr>
      <vt:lpstr>Microsoft Yahei</vt:lpstr>
      <vt:lpstr>Microsoft Yahei</vt:lpstr>
      <vt:lpstr>Noto Sans CJK JP Medium</vt:lpstr>
      <vt:lpstr>宋体</vt:lpstr>
      <vt:lpstr>MingLiU</vt:lpstr>
      <vt:lpstr>微軟正黑體</vt:lpstr>
      <vt:lpstr>微軟正黑體</vt:lpstr>
      <vt:lpstr>新細明體</vt:lpstr>
      <vt:lpstr>Arial</vt:lpstr>
      <vt:lpstr>Calibri</vt:lpstr>
      <vt:lpstr>Calibri Light</vt:lpstr>
      <vt:lpstr>Impact</vt:lpstr>
      <vt:lpstr>Times New Roman</vt:lpstr>
      <vt:lpstr>Office 主题</vt:lpstr>
      <vt:lpstr>PowerPoint 簡報</vt:lpstr>
      <vt:lpstr>PowerPoint 簡報</vt:lpstr>
      <vt:lpstr>PowerPoint 簡報</vt:lpstr>
      <vt:lpstr>PowerPoint 簡報</vt:lpstr>
      <vt:lpstr>2. 課程介紹 </vt:lpstr>
      <vt:lpstr> 2. 課程介紹      </vt:lpstr>
      <vt:lpstr> 2. 課程介紹      </vt:lpstr>
      <vt:lpstr> 2. 課程介紹      </vt:lpstr>
      <vt:lpstr> 2. 課程介紹      </vt:lpstr>
      <vt:lpstr> 2. 課程介紹      </vt:lpstr>
      <vt:lpstr> 2. 課程介紹      </vt:lpstr>
      <vt:lpstr> 2. 課程介紹      </vt:lpstr>
      <vt:lpstr> 2. 課程介紹      </vt:lpstr>
      <vt:lpstr>2. 課程介紹-多元選修(以高二為例) </vt:lpstr>
      <vt:lpstr>2. 課程介紹-多元選修(以高二為例) </vt:lpstr>
      <vt:lpstr>2. 課程介紹-多元選修(以高二為例) </vt:lpstr>
      <vt:lpstr>2. 課程介紹-多元選修(以高二為例) </vt:lpstr>
      <vt:lpstr>2. 課程介紹-多元選修(以高二為例) </vt:lpstr>
      <vt:lpstr>2. 課程介紹-多元選修(以高二為例) </vt:lpstr>
      <vt:lpstr>2. 課程介紹-多元選修(以高二為例) </vt:lpstr>
      <vt:lpstr>2. 課程介紹 </vt:lpstr>
      <vt:lpstr>彈性學習-自主學習： </vt:lpstr>
      <vt:lpstr>彈性學習-週期性課程(以高一為例)：</vt:lpstr>
      <vt:lpstr>2. 課程介紹 </vt:lpstr>
      <vt:lpstr>Q:108課綱課程改變了什麼?</vt:lpstr>
      <vt:lpstr> 3.選課流程 </vt:lpstr>
      <vt:lpstr> 3.選課流程-課程輔導諮詢 </vt:lpstr>
      <vt:lpstr>3.選課流程-課程輔導諮詢 </vt:lpstr>
      <vt:lpstr>4.學習成果</vt:lpstr>
      <vt:lpstr>4.學習成果</vt:lpstr>
      <vt:lpstr>4.學習成果</vt:lpstr>
      <vt:lpstr>PowerPoint 簡報</vt:lpstr>
      <vt:lpstr> 大學選才與高中育才輔助系統</vt:lpstr>
      <vt:lpstr>PowerPoint 簡報</vt:lpstr>
      <vt:lpstr>PowerPoint 簡報</vt:lpstr>
      <vt:lpstr>PowerPoint 簡報</vt:lpstr>
      <vt:lpstr>PowerPoint 簡報</vt:lpstr>
      <vt:lpstr> 大學招生委員會聯合會</vt:lpstr>
      <vt:lpstr> IOH開放個人經驗平台 </vt:lpstr>
      <vt:lpstr> 數A數B與大學學群</vt:lpstr>
      <vt:lpstr> 數A數B的選擇</vt:lpstr>
      <vt:lpstr> 數A數B的選擇</vt:lpstr>
      <vt:lpstr> 數A數B的選擇</vt:lpstr>
      <vt:lpstr> 數A數B的銜接</vt:lpstr>
      <vt:lpstr> 高二升高三數學課程學習路徑</vt:lpstr>
      <vt:lpstr> 高二升高三數學課程學習路徑</vt:lpstr>
      <vt:lpstr> 高二升高三數學課程學習路徑</vt:lpstr>
      <vt:lpstr> 111學年度大學入學考試調整 </vt:lpstr>
      <vt:lpstr> 大學入學考試調整-繁星推薦</vt:lpstr>
      <vt:lpstr> 大學入學考試調整-申請入學</vt:lpstr>
      <vt:lpstr> 大學入學考試調整-分發入學</vt:lpstr>
      <vt:lpstr> 111學年度大學入學考試調整</vt:lpstr>
      <vt:lpstr> 111學年度大學入學考試調整</vt:lpstr>
      <vt:lpstr>PowerPoint 簡報</vt:lpstr>
      <vt:lpstr>PowerPoint 簡報</vt:lpstr>
      <vt:lpstr>PowerPoint 簡報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PC</dc:creator>
  <cp:lastModifiedBy>Windows User</cp:lastModifiedBy>
  <cp:revision>338</cp:revision>
  <dcterms:created xsi:type="dcterms:W3CDTF">2015-09-04T16:27:13Z</dcterms:created>
  <dcterms:modified xsi:type="dcterms:W3CDTF">2021-09-13T07:58:10Z</dcterms:modified>
</cp:coreProperties>
</file>