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A1B971-5DAB-44EB-B778-8A10345D0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47F901D-F5D0-4868-8427-5AC13097C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882C1B-30E2-4E4D-A9F5-14319241E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044A0E0-5E3F-49C5-9560-4896D16F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28DECA-974D-49A8-91F9-1A037CBCD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668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18FC63-13B3-44D6-954A-09736417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7E98FD0-3F70-4463-BFA9-015AEF2E4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12DD1E-7B27-4883-AEE4-DB8AD405E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763166-9ED8-4309-B4ED-3B3A7ED3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B6CA21-5ABC-497C-B236-DE2157DC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715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596386C-C300-4150-B6CC-F7959DE6AD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E2B6BFA-DF64-4508-B69B-E895BF6F3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47E46A-9B7E-43D7-85F7-D5BD80CBC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E2FBB2-221A-4DD8-9209-0B94FE89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230CF91-290D-4D7D-958C-B0738250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05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83564D-DD6D-40EE-B363-7D0029AF0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146DE3-A9A8-483A-B2FF-B46AFD544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4E4C620-7FCC-4164-BEE8-326E88A03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546E6EA-5C29-415B-A8BF-4B85B6BE7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8E9B70-023F-48BE-B604-4963B030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189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0E14C6-9014-4540-BC09-2AABE3CD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B3438C1-92DB-4779-9E7F-1EE8B4DB8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0950A1-518A-40C4-B954-70123844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BA810D-4647-46EB-8EE0-4191212BD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D2E0A2-ECE8-405D-9E05-30CBF112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643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FA260D-8E2B-40E6-A4D9-C9FD76546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BAB652-B423-4D89-B2E1-599443BCD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A4C241A-A541-4460-BC81-8359E3CFA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C6D7733-FCAF-48CB-BF46-984D31394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81C2039-4050-43FB-AD8B-3AA36651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195584E-DFBE-4896-8883-8D245E85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088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CF6D08-3969-42E4-B58D-DBA2DC6DA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23A5D4E-3783-4AF0-A6BC-CDB3D1BB3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FB55FC2-83C8-4572-A2DE-788EAFEFF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D9145A3-1687-498F-B835-C613B873B3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0AA5C6F-FEED-4B57-A66D-FB30EA1DD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ED9E2D7-B7B6-4DB3-853B-A886635C2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2F822E2-D8E9-4B8D-B3B1-64F4CB4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463A8F1-245E-4DE8-A99D-E048376F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66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390DC8-903C-4095-BDD3-C32367BB3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567647A-C4D4-4B0F-9713-B1DA2798D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CF5346D-755F-472F-B9A9-FCBD62C0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9CC9F88-A39C-4B9B-9E5B-B01A67965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39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942A760-747D-4827-B704-ABCF4134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05CF987-B07E-4D19-AA70-B400C9761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C703E0F-2331-4C60-911C-1A7FE2E5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59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817983-3836-4BE2-89FB-24C3816B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C6FA18-94A4-49BB-898E-9F1E8E33E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F6F63D3-C839-47B7-AF07-EB96F7536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4455C59-0160-4864-9F32-D4896640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5C9953-A276-48BA-8883-4D199316E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EE2EDA5-E4A6-4FE4-ABC4-63C3A8665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20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264F39-E20C-4E87-9085-BF23600C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08E7EFE-6A09-425A-8005-02E6BFFE96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8A8B231-09A6-4EDB-B40E-A1866AD8D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340A38B-5095-4616-B965-8E76133FD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41C64BA-A9A8-4416-8A50-3BF558F1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AC5A0A8-627B-4683-A5A2-BD1725ED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51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3535E3B-692B-474B-B8B6-2C02CD1B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6F68B51-CCF7-4D0D-81FB-934A754C0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930D3F-0E87-4739-83D9-246948248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6B905-A9DC-4250-83C5-C279D3F6C493}" type="datetimeFigureOut">
              <a:rPr lang="zh-TW" altLang="en-US" smtClean="0"/>
              <a:t>2021/8/9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582711-8370-4144-94FE-D033C90C5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7C771A-89BD-41C8-A304-5597FE7B9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84881-8C72-4DBB-9C09-250218B7CAD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2188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001">
            <a:extLst>
              <a:ext uri="{FF2B5EF4-FFF2-40B4-BE49-F238E27FC236}">
                <a16:creationId xmlns:a16="http://schemas.microsoft.com/office/drawing/2014/main" id="{738A9B0B-B409-4FAC-B50D-349D5AA02C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16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5060413A00_ATTCH1_page-0003">
            <a:extLst>
              <a:ext uri="{FF2B5EF4-FFF2-40B4-BE49-F238E27FC236}">
                <a16:creationId xmlns:a16="http://schemas.microsoft.com/office/drawing/2014/main" id="{2A085C48-4327-41BF-9275-3393D22024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31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5060413A00_ATTCH2">
            <a:extLst>
              <a:ext uri="{FF2B5EF4-FFF2-40B4-BE49-F238E27FC236}">
                <a16:creationId xmlns:a16="http://schemas.microsoft.com/office/drawing/2014/main" id="{2CC36D9E-8265-453A-8494-76EC13729F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40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A09000000E_11000099179_doc1_Attach2">
            <a:extLst>
              <a:ext uri="{FF2B5EF4-FFF2-40B4-BE49-F238E27FC236}">
                <a16:creationId xmlns:a16="http://schemas.microsoft.com/office/drawing/2014/main" id="{27879F97-653A-4A95-BBCA-300A32D67A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0" y="0"/>
            <a:ext cx="206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10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K2">
            <a:extLst>
              <a:ext uri="{FF2B5EF4-FFF2-40B4-BE49-F238E27FC236}">
                <a16:creationId xmlns:a16="http://schemas.microsoft.com/office/drawing/2014/main" id="{898D9F9B-D6DB-4BAA-AE7C-F1DE49A7C5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78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元培醫事科技大學_page-0001">
            <a:extLst>
              <a:ext uri="{FF2B5EF4-FFF2-40B4-BE49-F238E27FC236}">
                <a16:creationId xmlns:a16="http://schemas.microsoft.com/office/drawing/2014/main" id="{AED6F33D-8DAA-4730-94AD-05D8BD5BC8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6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年青少年電競學習營_page-0001">
            <a:extLst>
              <a:ext uri="{FF2B5EF4-FFF2-40B4-BE49-F238E27FC236}">
                <a16:creationId xmlns:a16="http://schemas.microsoft.com/office/drawing/2014/main" id="{395A31C4-6C83-40C9-8CB5-219166A54B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37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年青少年電競學習營_page-0002">
            <a:extLst>
              <a:ext uri="{FF2B5EF4-FFF2-40B4-BE49-F238E27FC236}">
                <a16:creationId xmlns:a16="http://schemas.microsoft.com/office/drawing/2014/main" id="{B5EF2E1E-850B-43AB-84BB-6BBBAE11ED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20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年青少年電競學習營_page-0003">
            <a:extLst>
              <a:ext uri="{FF2B5EF4-FFF2-40B4-BE49-F238E27FC236}">
                <a16:creationId xmlns:a16="http://schemas.microsoft.com/office/drawing/2014/main" id="{6881101D-1F01-4E66-8F2E-F00D0D4CEA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94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我是指考生東海_page-0001">
            <a:extLst>
              <a:ext uri="{FF2B5EF4-FFF2-40B4-BE49-F238E27FC236}">
                <a16:creationId xmlns:a16="http://schemas.microsoft.com/office/drawing/2014/main" id="{0CA1E829-38F2-4267-AB10-8B29224AD5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72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投資青年就業方案">
            <a:extLst>
              <a:ext uri="{FF2B5EF4-FFF2-40B4-BE49-F238E27FC236}">
                <a16:creationId xmlns:a16="http://schemas.microsoft.com/office/drawing/2014/main" id="{036B05D3-F74A-4982-860A-0B22EB8743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3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5G數位教學設計師培訓班">
            <a:extLst>
              <a:ext uri="{FF2B5EF4-FFF2-40B4-BE49-F238E27FC236}">
                <a16:creationId xmlns:a16="http://schemas.microsoft.com/office/drawing/2014/main" id="{192ABB01-FF7D-4D17-89C8-2C6FF2D2F3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30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亞東科技大學簡介 (1)_page-0001">
            <a:extLst>
              <a:ext uri="{FF2B5EF4-FFF2-40B4-BE49-F238E27FC236}">
                <a16:creationId xmlns:a16="http://schemas.microsoft.com/office/drawing/2014/main" id="{B8E8F335-1E8C-404B-B041-6B2E857614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64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物聯網暨能力檢定">
            <a:extLst>
              <a:ext uri="{FF2B5EF4-FFF2-40B4-BE49-F238E27FC236}">
                <a16:creationId xmlns:a16="http://schemas.microsoft.com/office/drawing/2014/main" id="{9B7934BE-60F5-4DEB-B9E6-4A184D1E13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12192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8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第29屆職涯顧問培訓班">
            <a:extLst>
              <a:ext uri="{FF2B5EF4-FFF2-40B4-BE49-F238E27FC236}">
                <a16:creationId xmlns:a16="http://schemas.microsoft.com/office/drawing/2014/main" id="{F99FFC0C-417E-4742-BD56-5324342BD3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0"/>
            <a:ext cx="10075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99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智慧製造之AIoT實務專長訓練班">
            <a:extLst>
              <a:ext uri="{FF2B5EF4-FFF2-40B4-BE49-F238E27FC236}">
                <a16:creationId xmlns:a16="http://schemas.microsoft.com/office/drawing/2014/main" id="{E0CBB3E9-212E-4837-B9C8-07E4E5A7D6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26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無人機空拍飛行培訓班_page-0001">
            <a:extLst>
              <a:ext uri="{FF2B5EF4-FFF2-40B4-BE49-F238E27FC236}">
                <a16:creationId xmlns:a16="http://schemas.microsoft.com/office/drawing/2014/main" id="{E854A965-50ED-4F56-A91F-C17F0B5BDC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2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無人機空拍飛行培訓班_page-0002">
            <a:extLst>
              <a:ext uri="{FF2B5EF4-FFF2-40B4-BE49-F238E27FC236}">
                <a16:creationId xmlns:a16="http://schemas.microsoft.com/office/drawing/2014/main" id="{E10F0219-5A56-4D92-B27A-6273BF98A8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10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無人機空拍飛行培訓班_page-0003">
            <a:extLst>
              <a:ext uri="{FF2B5EF4-FFF2-40B4-BE49-F238E27FC236}">
                <a16:creationId xmlns:a16="http://schemas.microsoft.com/office/drawing/2014/main" id="{30DCFCDC-E588-4553-9423-011E452452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1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虛擬實境_page-0001">
            <a:extLst>
              <a:ext uri="{FF2B5EF4-FFF2-40B4-BE49-F238E27FC236}">
                <a16:creationId xmlns:a16="http://schemas.microsoft.com/office/drawing/2014/main" id="{E4091886-5FCD-4B08-AF58-25E3CC6D7C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9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靜宜大學_page-0001">
            <a:extLst>
              <a:ext uri="{FF2B5EF4-FFF2-40B4-BE49-F238E27FC236}">
                <a16:creationId xmlns:a16="http://schemas.microsoft.com/office/drawing/2014/main" id="{CBFBC570-5601-4EAC-96CE-875C6B9F29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1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漾大師A4DM_生涯規劃">
            <a:extLst>
              <a:ext uri="{FF2B5EF4-FFF2-40B4-BE49-F238E27FC236}">
                <a16:creationId xmlns:a16="http://schemas.microsoft.com/office/drawing/2014/main" id="{0DD76C94-1C80-4583-988B-48B5A1C1D9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18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16402267_790214664985847_4793329064930962807_n">
            <a:extLst>
              <a:ext uri="{FF2B5EF4-FFF2-40B4-BE49-F238E27FC236}">
                <a16:creationId xmlns:a16="http://schemas.microsoft.com/office/drawing/2014/main" id="{2AA49969-A854-46ED-8D44-893B9022E1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8" y="0"/>
            <a:ext cx="10118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6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23721_0002372A00_ATTCH3_page-0001">
            <a:extLst>
              <a:ext uri="{FF2B5EF4-FFF2-40B4-BE49-F238E27FC236}">
                <a16:creationId xmlns:a16="http://schemas.microsoft.com/office/drawing/2014/main" id="{4D5D4544-959B-4F49-BB6B-100FE146D8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89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23721_0002372A00_ATTCH4_page-0001">
            <a:extLst>
              <a:ext uri="{FF2B5EF4-FFF2-40B4-BE49-F238E27FC236}">
                <a16:creationId xmlns:a16="http://schemas.microsoft.com/office/drawing/2014/main" id="{B572B3EB-A5D6-41BA-8970-4A33314328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30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23721_0002372A00_ATTCH4_page-0002">
            <a:extLst>
              <a:ext uri="{FF2B5EF4-FFF2-40B4-BE49-F238E27FC236}">
                <a16:creationId xmlns:a16="http://schemas.microsoft.com/office/drawing/2014/main" id="{D89CE7A0-7009-4B2B-BDE6-A1B25D8C92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26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0081107A00_ATTCH1">
            <a:extLst>
              <a:ext uri="{FF2B5EF4-FFF2-40B4-BE49-F238E27FC236}">
                <a16:creationId xmlns:a16="http://schemas.microsoft.com/office/drawing/2014/main" id="{C8F410D0-267D-4FBF-B8BF-EF72CAFA4C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5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5060413A00_ATTCH1_page-0002">
            <a:extLst>
              <a:ext uri="{FF2B5EF4-FFF2-40B4-BE49-F238E27FC236}">
                <a16:creationId xmlns:a16="http://schemas.microsoft.com/office/drawing/2014/main" id="{4418B0C2-9BBD-4DD8-9295-7E917D91EE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17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3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2021-08-09T02:20:57Z</dcterms:created>
  <dcterms:modified xsi:type="dcterms:W3CDTF">2021-08-09T02:21:03Z</dcterms:modified>
</cp:coreProperties>
</file>