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handoutMasterIdLst>
    <p:handoutMasterId r:id="rId50"/>
  </p:handoutMasterIdLst>
  <p:sldIdLst>
    <p:sldId id="319" r:id="rId2"/>
    <p:sldId id="293" r:id="rId3"/>
    <p:sldId id="257" r:id="rId4"/>
    <p:sldId id="294" r:id="rId5"/>
    <p:sldId id="258" r:id="rId6"/>
    <p:sldId id="262" r:id="rId7"/>
    <p:sldId id="321" r:id="rId8"/>
    <p:sldId id="322" r:id="rId9"/>
    <p:sldId id="297" r:id="rId10"/>
    <p:sldId id="265" r:id="rId11"/>
    <p:sldId id="298" r:id="rId12"/>
    <p:sldId id="266" r:id="rId13"/>
    <p:sldId id="299" r:id="rId14"/>
    <p:sldId id="267" r:id="rId15"/>
    <p:sldId id="300" r:id="rId16"/>
    <p:sldId id="268" r:id="rId17"/>
    <p:sldId id="301" r:id="rId18"/>
    <p:sldId id="318" r:id="rId19"/>
    <p:sldId id="271" r:id="rId20"/>
    <p:sldId id="304" r:id="rId21"/>
    <p:sldId id="272" r:id="rId22"/>
    <p:sldId id="303" r:id="rId23"/>
    <p:sldId id="273" r:id="rId24"/>
    <p:sldId id="305" r:id="rId25"/>
    <p:sldId id="274" r:id="rId26"/>
    <p:sldId id="306" r:id="rId27"/>
    <p:sldId id="275" r:id="rId28"/>
    <p:sldId id="307" r:id="rId29"/>
    <p:sldId id="277" r:id="rId30"/>
    <p:sldId id="309" r:id="rId31"/>
    <p:sldId id="278" r:id="rId32"/>
    <p:sldId id="310" r:id="rId33"/>
    <p:sldId id="279" r:id="rId34"/>
    <p:sldId id="320" r:id="rId35"/>
    <p:sldId id="280" r:id="rId36"/>
    <p:sldId id="312" r:id="rId37"/>
    <p:sldId id="281" r:id="rId38"/>
    <p:sldId id="313" r:id="rId39"/>
    <p:sldId id="282" r:id="rId40"/>
    <p:sldId id="314" r:id="rId41"/>
    <p:sldId id="283" r:id="rId42"/>
    <p:sldId id="315" r:id="rId43"/>
    <p:sldId id="284" r:id="rId44"/>
    <p:sldId id="316" r:id="rId45"/>
    <p:sldId id="285" r:id="rId46"/>
    <p:sldId id="317" r:id="rId47"/>
    <p:sldId id="286" r:id="rId48"/>
    <p:sldId id="287" r:id="rId49"/>
  </p:sldIdLst>
  <p:sldSz cx="6858000" cy="9144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2144" y="32"/>
      </p:cViewPr>
      <p:guideLst>
        <p:guide orient="horz" pos="2880"/>
        <p:guide pos="2160"/>
      </p:guideLst>
    </p:cSldViewPr>
  </p:slideViewPr>
  <p:notesTextViewPr>
    <p:cViewPr>
      <p:scale>
        <a:sx n="1" d="1"/>
        <a:sy n="1" d="1"/>
      </p:scale>
      <p:origin x="0" y="0"/>
    </p:cViewPr>
  </p:notesTextViewPr>
  <p:notesViewPr>
    <p:cSldViewPr>
      <p:cViewPr varScale="1">
        <p:scale>
          <a:sx n="47" d="100"/>
          <a:sy n="47" d="100"/>
        </p:scale>
        <p:origin x="201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5E0101F-A90A-4BBD-B88C-A20CF31A6B96}" type="datetimeFigureOut">
              <a:rPr lang="zh-TW" altLang="en-US" smtClean="0"/>
              <a:t>2020/11/20</a:t>
            </a:fld>
            <a:endParaRPr lang="zh-TW"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B02B43B-E4A1-430B-B69D-9964D2925D3C}" type="slidenum">
              <a:rPr lang="zh-TW" altLang="en-US" smtClean="0"/>
              <a:t>‹#›</a:t>
            </a:fld>
            <a:endParaRPr lang="zh-TW" altLang="en-US"/>
          </a:p>
        </p:txBody>
      </p:sp>
    </p:spTree>
    <p:extLst>
      <p:ext uri="{BB962C8B-B14F-4D97-AF65-F5344CB8AC3E}">
        <p14:creationId xmlns:p14="http://schemas.microsoft.com/office/powerpoint/2010/main" val="3731395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171450" y="304800"/>
            <a:ext cx="6521958" cy="804672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158749" y="7138617"/>
            <a:ext cx="6542532" cy="177544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514350" y="2133600"/>
            <a:ext cx="5829300" cy="2373477"/>
          </a:xfrm>
        </p:spPr>
        <p:txBody>
          <a:bodyPr anchor="b">
            <a:normAutofit/>
          </a:bodyPr>
          <a:lstStyle>
            <a:lvl1pPr>
              <a:defRPr sz="440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28700" y="4741334"/>
            <a:ext cx="4800600" cy="1964267"/>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F79DBAB-EF75-4469-9515-877F2DB699A1}"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F79DBAB-EF75-4469-9515-877F2DB699A1}"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171450" y="304800"/>
            <a:ext cx="6521958" cy="190195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F79DBAB-EF75-4469-9515-877F2DB699A1}" type="slidenum">
              <a:rPr lang="zh-TW" altLang="en-US" smtClean="0"/>
              <a:t>‹#›</a:t>
            </a:fld>
            <a:endParaRPr lang="zh-TW" altLang="en-US"/>
          </a:p>
        </p:txBody>
      </p:sp>
      <p:grpSp>
        <p:nvGrpSpPr>
          <p:cNvPr id="15" name="Group 14"/>
          <p:cNvGrpSpPr>
            <a:grpSpLocks noChangeAspect="1"/>
          </p:cNvGrpSpPr>
          <p:nvPr/>
        </p:nvGrpSpPr>
        <p:grpSpPr bwMode="hidden">
          <a:xfrm>
            <a:off x="158749" y="952255"/>
            <a:ext cx="6542532" cy="177544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4972050" y="1930401"/>
            <a:ext cx="1543050" cy="5983111"/>
          </a:xfrm>
        </p:spPr>
        <p:txBody>
          <a:bodyPr vert="eaVert" anchor="ctr"/>
          <a:lstStyle>
            <a:lvl1pPr algn="l">
              <a:defRPr>
                <a:solidFill>
                  <a:schemeClr val="tx2"/>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342900" y="1930400"/>
            <a:ext cx="4514850" cy="5983112"/>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F79DBAB-EF75-4469-9515-877F2DB699A1}" type="slidenum">
              <a:rPr lang="zh-TW" altLang="en-US" smtClean="0"/>
              <a:t>‹#›</a:t>
            </a:fld>
            <a:endParaRPr lang="zh-TW" altLang="en-US"/>
          </a:p>
        </p:txBody>
      </p:sp>
      <p:sp>
        <p:nvSpPr>
          <p:cNvPr id="7" name="Title 6"/>
          <p:cNvSpPr>
            <a:spLocks noGrp="1"/>
          </p:cNvSpPr>
          <p:nvPr>
            <p:ph type="title"/>
          </p:nvPr>
        </p:nvSpPr>
        <p:spPr/>
        <p:txBody>
          <a:bodyPr/>
          <a:lstStyle/>
          <a:p>
            <a:r>
              <a:rPr lang="zh-TW" altLang="en-US"/>
              <a:t>按一下以編輯母片標題樣式</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171450" y="304800"/>
            <a:ext cx="6521958" cy="6315456"/>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4535579" y="5604789"/>
            <a:ext cx="2157322" cy="952035"/>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1964490" y="5433720"/>
            <a:ext cx="4158386" cy="1133517"/>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121546" y="5450083"/>
            <a:ext cx="4100985" cy="1032363"/>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4207117" y="5432233"/>
            <a:ext cx="2481000" cy="86873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158749" y="5411407"/>
            <a:ext cx="6542532" cy="177316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17524" y="3284747"/>
            <a:ext cx="5829300" cy="2032000"/>
          </a:xfrm>
        </p:spPr>
        <p:txBody>
          <a:bodyPr anchor="t">
            <a:normAutofit/>
          </a:bodyPr>
          <a:lstStyle>
            <a:lvl1pPr algn="ctr">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025524" y="1916598"/>
            <a:ext cx="4813301" cy="1253068"/>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F79DBAB-EF75-4469-9515-877F2DB699A1}"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5" name="Date Placeholder 4"/>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F79DBAB-EF75-4469-9515-877F2DB699A1}" type="slidenum">
              <a:rPr lang="zh-TW" altLang="en-US" smtClean="0"/>
              <a:t>‹#›</a:t>
            </a:fld>
            <a:endParaRPr lang="zh-TW" altLang="en-US"/>
          </a:p>
        </p:txBody>
      </p:sp>
      <p:sp>
        <p:nvSpPr>
          <p:cNvPr id="9" name="Content Placeholder 8"/>
          <p:cNvSpPr>
            <a:spLocks noGrp="1"/>
          </p:cNvSpPr>
          <p:nvPr>
            <p:ph sz="quarter" idx="13"/>
          </p:nvPr>
        </p:nvSpPr>
        <p:spPr>
          <a:xfrm>
            <a:off x="507491" y="3572256"/>
            <a:ext cx="2866644" cy="459638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Content Placeholder 10"/>
          <p:cNvSpPr>
            <a:spLocks noGrp="1"/>
          </p:cNvSpPr>
          <p:nvPr>
            <p:ph sz="quarter" idx="14"/>
          </p:nvPr>
        </p:nvSpPr>
        <p:spPr>
          <a:xfrm>
            <a:off x="3483864" y="3572256"/>
            <a:ext cx="2866644" cy="459638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507492" y="3570819"/>
            <a:ext cx="2866644" cy="853016"/>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08000" y="4572001"/>
            <a:ext cx="2865041" cy="3596217"/>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3486150" y="3570817"/>
            <a:ext cx="2866644" cy="853016"/>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3483769" y="4572001"/>
            <a:ext cx="2866644" cy="3596217"/>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F79DBAB-EF75-4469-9515-877F2DB699A1}"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F79DBAB-EF75-4469-9515-877F2DB699A1}"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171450" y="304800"/>
            <a:ext cx="6521958" cy="190195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158749" y="952255"/>
            <a:ext cx="6542532" cy="177316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F79DBAB-EF75-4469-9515-877F2DB699A1}"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171450" y="304800"/>
            <a:ext cx="6521958" cy="1901952"/>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F79DBAB-EF75-4469-9515-877F2DB699A1}" type="slidenum">
              <a:rPr lang="zh-TW" altLang="en-US" smtClean="0"/>
              <a:t>‹#›</a:t>
            </a:fld>
            <a:endParaRPr lang="zh-TW" altLang="en-US"/>
          </a:p>
        </p:txBody>
      </p:sp>
      <p:sp>
        <p:nvSpPr>
          <p:cNvPr id="4" name="Text Placeholder 3"/>
          <p:cNvSpPr>
            <a:spLocks noGrp="1"/>
          </p:cNvSpPr>
          <p:nvPr>
            <p:ph type="body" sz="half" idx="2"/>
          </p:nvPr>
        </p:nvSpPr>
        <p:spPr>
          <a:xfrm>
            <a:off x="685800" y="4775201"/>
            <a:ext cx="2514600" cy="2540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grpSp>
        <p:nvGrpSpPr>
          <p:cNvPr id="2" name="Group 23"/>
          <p:cNvGrpSpPr>
            <a:grpSpLocks noChangeAspect="1"/>
          </p:cNvGrpSpPr>
          <p:nvPr/>
        </p:nvGrpSpPr>
        <p:grpSpPr bwMode="hidden">
          <a:xfrm>
            <a:off x="158749" y="952255"/>
            <a:ext cx="6542532" cy="177544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685800" y="3048000"/>
            <a:ext cx="2514600" cy="1670304"/>
          </a:xfrm>
        </p:spPr>
        <p:txBody>
          <a:bodyPr anchor="b">
            <a:noAutofit/>
          </a:bodyPr>
          <a:lstStyle>
            <a:lvl1pPr algn="l">
              <a:defRPr sz="320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3488972" y="2438400"/>
            <a:ext cx="2928057" cy="508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171450" y="304800"/>
            <a:ext cx="6521958" cy="804672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158749" y="7138617"/>
            <a:ext cx="6542532" cy="177544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3655617" y="451556"/>
            <a:ext cx="2859484" cy="3239912"/>
          </a:xfrm>
        </p:spPr>
        <p:txBody>
          <a:bodyPr anchor="b">
            <a:normAutofit/>
          </a:bodyPr>
          <a:lstStyle>
            <a:lvl1pPr algn="l">
              <a:defRPr sz="2800" b="0">
                <a:solidFill>
                  <a:srgbClr val="FFFFFF"/>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3651250" y="3714045"/>
            <a:ext cx="2863850" cy="3228623"/>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A90BFD8-3CD2-4D04-A257-4AA8EB92111E}" type="datetimeFigureOut">
              <a:rPr lang="zh-TW" altLang="en-US" smtClean="0"/>
              <a:t>2020/11/20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F79DBAB-EF75-4469-9515-877F2DB699A1}" type="slidenum">
              <a:rPr lang="zh-TW" altLang="en-US" smtClean="0"/>
              <a:t>‹#›</a:t>
            </a:fld>
            <a:endParaRPr lang="zh-TW" altLang="en-US"/>
          </a:p>
        </p:txBody>
      </p:sp>
      <p:sp>
        <p:nvSpPr>
          <p:cNvPr id="3" name="Picture Placeholder 2"/>
          <p:cNvSpPr>
            <a:spLocks noGrp="1"/>
          </p:cNvSpPr>
          <p:nvPr>
            <p:ph type="pic" idx="1"/>
          </p:nvPr>
        </p:nvSpPr>
        <p:spPr>
          <a:xfrm>
            <a:off x="628650" y="1828800"/>
            <a:ext cx="2674620" cy="390144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171450" y="304800"/>
            <a:ext cx="6521958" cy="329184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158749" y="2239239"/>
            <a:ext cx="6542532" cy="177316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342900" y="451104"/>
            <a:ext cx="6172200" cy="167030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4" name="Date Placeholder 3"/>
          <p:cNvSpPr>
            <a:spLocks noGrp="1"/>
          </p:cNvSpPr>
          <p:nvPr>
            <p:ph type="dt" sz="half" idx="2"/>
          </p:nvPr>
        </p:nvSpPr>
        <p:spPr>
          <a:xfrm>
            <a:off x="3872754" y="8333553"/>
            <a:ext cx="2840018" cy="486833"/>
          </a:xfrm>
          <a:prstGeom prst="rect">
            <a:avLst/>
          </a:prstGeom>
        </p:spPr>
        <p:txBody>
          <a:bodyPr vert="horz" lIns="91440" tIns="45720" rIns="91440" bIns="45720" rtlCol="0" anchor="ctr"/>
          <a:lstStyle>
            <a:lvl1pPr algn="r">
              <a:defRPr sz="1000">
                <a:solidFill>
                  <a:schemeClr val="tx2"/>
                </a:solidFill>
              </a:defRPr>
            </a:lvl1pPr>
          </a:lstStyle>
          <a:p>
            <a:fld id="{5A90BFD8-3CD2-4D04-A257-4AA8EB92111E}" type="datetimeFigureOut">
              <a:rPr lang="zh-TW" altLang="en-US" smtClean="0"/>
              <a:t>2020/11/20</a:t>
            </a:fld>
            <a:endParaRPr lang="zh-TW" altLang="en-US"/>
          </a:p>
        </p:txBody>
      </p:sp>
      <p:sp>
        <p:nvSpPr>
          <p:cNvPr id="5" name="Footer Placeholder 4"/>
          <p:cNvSpPr>
            <a:spLocks noGrp="1"/>
          </p:cNvSpPr>
          <p:nvPr>
            <p:ph type="ftr" sz="quarter" idx="3"/>
          </p:nvPr>
        </p:nvSpPr>
        <p:spPr>
          <a:xfrm>
            <a:off x="145229" y="8333553"/>
            <a:ext cx="2840018" cy="486833"/>
          </a:xfrm>
          <a:prstGeom prst="rect">
            <a:avLst/>
          </a:prstGeom>
        </p:spPr>
        <p:txBody>
          <a:bodyPr vert="horz" lIns="91440" tIns="45720" rIns="91440" bIns="45720" rtlCol="0" anchor="ctr"/>
          <a:lstStyle>
            <a:lvl1pPr algn="l">
              <a:defRPr sz="1000">
                <a:solidFill>
                  <a:schemeClr val="tx2"/>
                </a:solidFill>
              </a:defRPr>
            </a:lvl1pPr>
          </a:lstStyle>
          <a:p>
            <a:endParaRPr lang="zh-TW" altLang="en-US"/>
          </a:p>
        </p:txBody>
      </p:sp>
      <p:sp>
        <p:nvSpPr>
          <p:cNvPr id="6" name="Slide Number Placeholder 5"/>
          <p:cNvSpPr>
            <a:spLocks noGrp="1"/>
          </p:cNvSpPr>
          <p:nvPr>
            <p:ph type="sldNum" sz="quarter" idx="4"/>
          </p:nvPr>
        </p:nvSpPr>
        <p:spPr>
          <a:xfrm>
            <a:off x="2993316" y="8333552"/>
            <a:ext cx="871370" cy="486833"/>
          </a:xfrm>
          <a:prstGeom prst="rect">
            <a:avLst/>
          </a:prstGeom>
        </p:spPr>
        <p:txBody>
          <a:bodyPr vert="horz" lIns="91440" tIns="45720" rIns="91440" bIns="45720" rtlCol="0" anchor="ctr"/>
          <a:lstStyle>
            <a:lvl1pPr algn="ctr">
              <a:defRPr sz="1000">
                <a:solidFill>
                  <a:schemeClr val="tx2"/>
                </a:solidFill>
              </a:defRPr>
            </a:lvl1pPr>
          </a:lstStyle>
          <a:p>
            <a:fld id="{9F79DBAB-EF75-4469-9515-877F2DB699A1}" type="slidenum">
              <a:rPr lang="zh-TW" altLang="en-US" smtClean="0"/>
              <a:t>‹#›</a:t>
            </a:fld>
            <a:endParaRPr lang="zh-TW" altLang="en-US"/>
          </a:p>
        </p:txBody>
      </p:sp>
      <p:sp>
        <p:nvSpPr>
          <p:cNvPr id="3" name="Text Placeholder 2"/>
          <p:cNvSpPr>
            <a:spLocks noGrp="1"/>
          </p:cNvSpPr>
          <p:nvPr>
            <p:ph type="body" idx="1"/>
          </p:nvPr>
        </p:nvSpPr>
        <p:spPr>
          <a:xfrm>
            <a:off x="654051" y="3567289"/>
            <a:ext cx="5556250" cy="460092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48680" y="1259632"/>
            <a:ext cx="5829300" cy="2373477"/>
          </a:xfrm>
        </p:spPr>
        <p:txBody>
          <a:bodyPr/>
          <a:lstStyle/>
          <a:p>
            <a:r>
              <a:rPr lang="zh-TW" altLang="en-US" dirty="0"/>
              <a:t>適性選擇，夢想不打折</a:t>
            </a:r>
          </a:p>
        </p:txBody>
      </p:sp>
      <p:sp>
        <p:nvSpPr>
          <p:cNvPr id="3" name="副標題 2"/>
          <p:cNvSpPr>
            <a:spLocks noGrp="1"/>
          </p:cNvSpPr>
          <p:nvPr>
            <p:ph type="subTitle" idx="1"/>
          </p:nvPr>
        </p:nvSpPr>
        <p:spPr>
          <a:xfrm>
            <a:off x="404664" y="4139952"/>
            <a:ext cx="6192688" cy="2927010"/>
          </a:xfrm>
        </p:spPr>
        <p:txBody>
          <a:bodyPr>
            <a:normAutofit/>
          </a:bodyPr>
          <a:lstStyle/>
          <a:p>
            <a:r>
              <a:rPr lang="zh-TW" altLang="en-US" dirty="0"/>
              <a:t>臺南市立大灣高中</a:t>
            </a:r>
            <a:endParaRPr lang="en-US" altLang="zh-TW" dirty="0"/>
          </a:p>
          <a:p>
            <a:endParaRPr lang="en-US" altLang="zh-TW" dirty="0"/>
          </a:p>
          <a:p>
            <a:r>
              <a:rPr lang="zh-TW" altLang="en-US" b="1" dirty="0"/>
              <a:t>「</a:t>
            </a:r>
            <a:r>
              <a:rPr lang="zh-TW" altLang="zh-TW" b="1" dirty="0"/>
              <a:t>國中學生生涯輔導紀錄手冊校內建置與管理</a:t>
            </a:r>
            <a:r>
              <a:rPr lang="zh-TW" altLang="en-US" b="1" dirty="0"/>
              <a:t>」研習</a:t>
            </a:r>
            <a:endParaRPr lang="en-US" altLang="zh-TW" b="1" dirty="0"/>
          </a:p>
          <a:p>
            <a:endParaRPr lang="en-US" altLang="zh-TW" b="1" dirty="0"/>
          </a:p>
          <a:p>
            <a:r>
              <a:rPr lang="en-US" altLang="zh-TW" b="1" dirty="0"/>
              <a:t>109.11.2</a:t>
            </a:r>
            <a:r>
              <a:rPr lang="zh-TW" altLang="en-US" b="1" dirty="0"/>
              <a:t>  上午</a:t>
            </a:r>
            <a:r>
              <a:rPr lang="en-US" altLang="zh-TW" b="1" dirty="0"/>
              <a:t>9:00</a:t>
            </a:r>
          </a:p>
          <a:p>
            <a:endParaRPr lang="en-US" altLang="zh-TW" b="1" dirty="0"/>
          </a:p>
          <a:p>
            <a:r>
              <a:rPr lang="zh-TW" altLang="en-US" b="1" dirty="0"/>
              <a:t>主講人：沈志銘 組長</a:t>
            </a:r>
            <a:endParaRPr lang="zh-TW" altLang="en-US" dirty="0"/>
          </a:p>
        </p:txBody>
      </p:sp>
    </p:spTree>
    <p:extLst>
      <p:ext uri="{BB962C8B-B14F-4D97-AF65-F5344CB8AC3E}">
        <p14:creationId xmlns:p14="http://schemas.microsoft.com/office/powerpoint/2010/main" val="183721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204864" y="323528"/>
            <a:ext cx="4104456" cy="187220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153632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雲朵形圖說文字 2"/>
          <p:cNvSpPr/>
          <p:nvPr/>
        </p:nvSpPr>
        <p:spPr>
          <a:xfrm>
            <a:off x="3933056" y="2843808"/>
            <a:ext cx="864096" cy="36004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9649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060848" y="323528"/>
            <a:ext cx="4248472" cy="187220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153632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雲朵形圖說文字 2"/>
          <p:cNvSpPr/>
          <p:nvPr/>
        </p:nvSpPr>
        <p:spPr>
          <a:xfrm>
            <a:off x="2492896" y="2411760"/>
            <a:ext cx="3528392" cy="28803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9649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420888" y="2896314"/>
            <a:ext cx="3888432" cy="1963717"/>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153632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MX-M362N_20150929_112045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24" y="-36512"/>
            <a:ext cx="6669360" cy="943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64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t="8263" r="6561" b="4326"/>
          <a:stretch/>
        </p:blipFill>
        <p:spPr>
          <a:xfrm rot="10800000">
            <a:off x="260647" y="287524"/>
            <a:ext cx="6394519" cy="8460940"/>
          </a:xfrm>
          <a:prstGeom prst="rect">
            <a:avLst/>
          </a:prstGeom>
        </p:spPr>
      </p:pic>
      <p:sp>
        <p:nvSpPr>
          <p:cNvPr id="3" name="雲朵形圖說文字 2"/>
          <p:cNvSpPr/>
          <p:nvPr/>
        </p:nvSpPr>
        <p:spPr>
          <a:xfrm>
            <a:off x="1988840" y="4283968"/>
            <a:ext cx="3960440" cy="2016224"/>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導師帶領學生完成省思</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並填寫成績</a:t>
            </a:r>
          </a:p>
        </p:txBody>
      </p:sp>
    </p:spTree>
    <p:extLst>
      <p:ext uri="{BB962C8B-B14F-4D97-AF65-F5344CB8AC3E}">
        <p14:creationId xmlns:p14="http://schemas.microsoft.com/office/powerpoint/2010/main" val="153632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607642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924944" y="2411760"/>
            <a:ext cx="3384376" cy="180020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導師帶領學生完成省思</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參考學期初發放之行為表現紀錄</a:t>
            </a:r>
          </a:p>
        </p:txBody>
      </p:sp>
    </p:spTree>
    <p:extLst>
      <p:ext uri="{BB962C8B-B14F-4D97-AF65-F5344CB8AC3E}">
        <p14:creationId xmlns:p14="http://schemas.microsoft.com/office/powerpoint/2010/main" val="1536325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7F5DA09-DE1C-4B0E-BCDB-7F3B43628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77" y="0"/>
            <a:ext cx="6466245" cy="9144000"/>
          </a:xfrm>
          <a:prstGeom prst="rect">
            <a:avLst/>
          </a:prstGeom>
        </p:spPr>
      </p:pic>
      <p:sp>
        <p:nvSpPr>
          <p:cNvPr id="3" name="矩形 2"/>
          <p:cNvSpPr/>
          <p:nvPr/>
        </p:nvSpPr>
        <p:spPr>
          <a:xfrm>
            <a:off x="2564904" y="7164288"/>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雲朵形圖說文字 4"/>
          <p:cNvSpPr/>
          <p:nvPr/>
        </p:nvSpPr>
        <p:spPr>
          <a:xfrm>
            <a:off x="196529" y="4211960"/>
            <a:ext cx="2880320" cy="1368152"/>
          </a:xfrm>
          <a:prstGeom prst="cloudCallout">
            <a:avLst>
              <a:gd name="adj1" fmla="val 31618"/>
              <a:gd name="adj2" fmla="val 6976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請導師帶領學生完成</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每學期初</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1863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924944" y="2411760"/>
            <a:ext cx="3024336" cy="187220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參考學期初發放之行為表現紀錄</a:t>
            </a:r>
          </a:p>
        </p:txBody>
      </p:sp>
    </p:spTree>
    <p:extLst>
      <p:ext uri="{BB962C8B-B14F-4D97-AF65-F5344CB8AC3E}">
        <p14:creationId xmlns:p14="http://schemas.microsoft.com/office/powerpoint/2010/main" val="1536325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36512"/>
            <a:ext cx="6680138" cy="9144000"/>
          </a:xfrm>
          <a:prstGeom prst="rect">
            <a:avLst/>
          </a:prstGeom>
        </p:spPr>
      </p:pic>
      <p:sp>
        <p:nvSpPr>
          <p:cNvPr id="3" name="雲朵形圖說文字 2"/>
          <p:cNvSpPr/>
          <p:nvPr/>
        </p:nvSpPr>
        <p:spPr>
          <a:xfrm>
            <a:off x="1969808" y="3887924"/>
            <a:ext cx="4267503" cy="205222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導師帶領學生完成省思</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參考學期初發放之行為表現紀錄</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矩形 2"/>
          <p:cNvSpPr/>
          <p:nvPr/>
        </p:nvSpPr>
        <p:spPr>
          <a:xfrm>
            <a:off x="3573016" y="467544"/>
            <a:ext cx="28803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9649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53F91D5-8EB3-426E-BEC4-45B4D20566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900"/>
          <a:stretch/>
        </p:blipFill>
        <p:spPr>
          <a:xfrm>
            <a:off x="188640" y="251520"/>
            <a:ext cx="6408712" cy="8697358"/>
          </a:xfrm>
          <a:prstGeom prst="rect">
            <a:avLst/>
          </a:prstGeom>
        </p:spPr>
      </p:pic>
      <p:sp>
        <p:nvSpPr>
          <p:cNvPr id="3" name="雲朵形圖說文字 2"/>
          <p:cNvSpPr/>
          <p:nvPr/>
        </p:nvSpPr>
        <p:spPr>
          <a:xfrm>
            <a:off x="2780928" y="5724128"/>
            <a:ext cx="3312368" cy="1764196"/>
          </a:xfrm>
          <a:prstGeom prst="cloudCallout">
            <a:avLst>
              <a:gd name="adj1" fmla="val -25234"/>
              <a:gd name="adj2" fmla="val -19365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學生自行完成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參考學期初發放之行為表現成績</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確認時數是否正確</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204864" y="2843808"/>
            <a:ext cx="4267503" cy="262829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導師或教師帶領學生完成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學期中各項活動均可記錄下來</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如技藝成果展</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園遊會</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戶外教學等</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564904" y="251520"/>
            <a:ext cx="3979471" cy="1423005"/>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輔導活動師帶領學生完成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三下</a:t>
            </a:r>
            <a:r>
              <a:rPr lang="en-US" altLang="zh-TW" b="1" dirty="0">
                <a:solidFill>
                  <a:schemeClr val="tx1"/>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53632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10562F4-51A6-4ADC-8C97-2993BB7C57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77" y="0"/>
            <a:ext cx="6466245" cy="9144000"/>
          </a:xfrm>
          <a:prstGeom prst="rect">
            <a:avLst/>
          </a:prstGeom>
        </p:spPr>
      </p:pic>
      <p:sp>
        <p:nvSpPr>
          <p:cNvPr id="3" name="雲朵形圖說文字 2"/>
          <p:cNvSpPr/>
          <p:nvPr/>
        </p:nvSpPr>
        <p:spPr>
          <a:xfrm>
            <a:off x="3573016" y="3851920"/>
            <a:ext cx="2880320" cy="136815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請導師帶領學生完成</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每學期初</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4" name="雲朵形圖說文字 3"/>
          <p:cNvSpPr/>
          <p:nvPr/>
        </p:nvSpPr>
        <p:spPr>
          <a:xfrm>
            <a:off x="2564903" y="3563888"/>
            <a:ext cx="3979471" cy="1423005"/>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三下</a:t>
            </a:r>
            <a:r>
              <a:rPr lang="en-US" altLang="zh-TW" b="1" dirty="0">
                <a:solidFill>
                  <a:schemeClr val="tx1"/>
                </a:solidFill>
                <a:latin typeface="微軟正黑體" panose="020B0604030504040204" pitchFamily="34" charset="-120"/>
                <a:ea typeface="微軟正黑體" panose="020B0604030504040204" pitchFamily="34" charset="-120"/>
              </a:rPr>
              <a:t>)</a:t>
            </a: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564902" y="1331640"/>
            <a:ext cx="3979471" cy="1423005"/>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三下</a:t>
            </a:r>
            <a:r>
              <a:rPr lang="en-US" altLang="zh-TW" b="1" dirty="0">
                <a:solidFill>
                  <a:schemeClr val="tx1"/>
                </a:solidFill>
                <a:latin typeface="微軟正黑體" panose="020B0604030504040204" pitchFamily="34" charset="-120"/>
                <a:ea typeface="微軟正黑體" panose="020B0604030504040204" pitchFamily="34" charset="-120"/>
              </a:rPr>
              <a:t>)</a:t>
            </a: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2050"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215"/>
          <a:stretch/>
        </p:blipFill>
        <p:spPr bwMode="auto">
          <a:xfrm>
            <a:off x="116632" y="-382865"/>
            <a:ext cx="6597352" cy="956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8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132856" y="1115616"/>
            <a:ext cx="3979471" cy="1423005"/>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三下</a:t>
            </a:r>
            <a:r>
              <a:rPr lang="en-US" altLang="zh-TW" b="1" dirty="0">
                <a:solidFill>
                  <a:schemeClr val="tx1"/>
                </a:solidFill>
                <a:latin typeface="微軟正黑體" panose="020B0604030504040204" pitchFamily="34" charset="-120"/>
                <a:ea typeface="微軟正黑體" panose="020B0604030504040204" pitchFamily="34" charset="-120"/>
              </a:rPr>
              <a:t>) </a:t>
            </a:r>
          </a:p>
          <a:p>
            <a:pPr algn="ctr"/>
            <a:r>
              <a:rPr lang="zh-TW" altLang="en-US" b="1" dirty="0">
                <a:solidFill>
                  <a:schemeClr val="tx1"/>
                </a:solidFill>
                <a:latin typeface="微軟正黑體" panose="020B0604030504040204" pitchFamily="34" charset="-120"/>
                <a:ea typeface="微軟正黑體" panose="020B0604030504040204" pitchFamily="34" charset="-120"/>
              </a:rPr>
              <a:t>五專一定要完成</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雲朵形圖說文字 2"/>
          <p:cNvSpPr/>
          <p:nvPr/>
        </p:nvSpPr>
        <p:spPr>
          <a:xfrm>
            <a:off x="2854593" y="1907704"/>
            <a:ext cx="3979471" cy="192706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三下</a:t>
            </a:r>
            <a:r>
              <a:rPr lang="en-US" altLang="zh-TW" b="1" dirty="0">
                <a:solidFill>
                  <a:schemeClr val="tx1"/>
                </a:solidFill>
                <a:latin typeface="微軟正黑體" panose="020B0604030504040204" pitchFamily="34" charset="-120"/>
                <a:ea typeface="微軟正黑體" panose="020B0604030504040204" pitchFamily="34" charset="-120"/>
              </a:rPr>
              <a:t>)</a:t>
            </a:r>
          </a:p>
          <a:p>
            <a:pPr algn="ctr"/>
            <a:r>
              <a:rPr lang="zh-TW" altLang="en-US" b="1" dirty="0">
                <a:solidFill>
                  <a:schemeClr val="tx1"/>
                </a:solidFill>
                <a:latin typeface="微軟正黑體" panose="020B0604030504040204" pitchFamily="34" charset="-120"/>
                <a:ea typeface="微軟正黑體" panose="020B0604030504040204" pitchFamily="34" charset="-120"/>
              </a:rPr>
              <a:t>五專一定要完成</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770"/>
          <a:stretch/>
        </p:blipFill>
        <p:spPr bwMode="auto">
          <a:xfrm>
            <a:off x="260648" y="-172079"/>
            <a:ext cx="6353696" cy="9316079"/>
          </a:xfrm>
          <a:prstGeom prst="rect">
            <a:avLst/>
          </a:prstGeom>
          <a:noFill/>
          <a:extLst>
            <a:ext uri="{909E8E84-426E-40DD-AFC4-6F175D3DCCD1}">
              <a14:hiddenFill xmlns:a14="http://schemas.microsoft.com/office/drawing/2010/main">
                <a:solidFill>
                  <a:srgbClr val="FFFFFF"/>
                </a:solidFill>
              </a14:hiddenFill>
            </a:ext>
          </a:extLst>
        </p:spPr>
      </p:pic>
      <p:sp>
        <p:nvSpPr>
          <p:cNvPr id="3" name="雲朵形圖說文字 2"/>
          <p:cNvSpPr/>
          <p:nvPr/>
        </p:nvSpPr>
        <p:spPr>
          <a:xfrm>
            <a:off x="5391865" y="5364088"/>
            <a:ext cx="1222479" cy="100811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9649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106564" y="4593416"/>
            <a:ext cx="3979471" cy="2503125"/>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每學期</a:t>
            </a:r>
            <a:r>
              <a:rPr lang="en-US" altLang="zh-TW" b="1" dirty="0">
                <a:solidFill>
                  <a:schemeClr val="tx1"/>
                </a:solidFill>
                <a:latin typeface="微軟正黑體" panose="020B0604030504040204" pitchFamily="34" charset="-120"/>
                <a:ea typeface="微軟正黑體" panose="020B0604030504040204" pitchFamily="34" charset="-120"/>
              </a:rPr>
              <a:t>15-19</a:t>
            </a:r>
            <a:r>
              <a:rPr lang="zh-TW" altLang="en-US" b="1" dirty="0">
                <a:solidFill>
                  <a:schemeClr val="tx1"/>
                </a:solidFill>
                <a:latin typeface="微軟正黑體" panose="020B0604030504040204" pitchFamily="34" charset="-120"/>
                <a:ea typeface="微軟正黑體" panose="020B0604030504040204" pitchFamily="34" charset="-120"/>
              </a:rPr>
              <a:t>周</a:t>
            </a:r>
            <a:r>
              <a:rPr lang="en-US" altLang="zh-TW" b="1" dirty="0">
                <a:solidFill>
                  <a:schemeClr val="tx1"/>
                </a:solidFill>
                <a:latin typeface="微軟正黑體" panose="020B0604030504040204" pitchFamily="34" charset="-120"/>
                <a:ea typeface="微軟正黑體" panose="020B0604030504040204" pitchFamily="34" charset="-120"/>
              </a:rPr>
              <a:t>)</a:t>
            </a:r>
          </a:p>
          <a:p>
            <a:pPr algn="ctr"/>
            <a:r>
              <a:rPr lang="zh-TW" altLang="en-US" b="1" dirty="0">
                <a:solidFill>
                  <a:schemeClr val="tx1"/>
                </a:solidFill>
                <a:latin typeface="微軟正黑體" panose="020B0604030504040204" pitchFamily="34" charset="-120"/>
                <a:ea typeface="微軟正黑體" panose="020B0604030504040204" pitchFamily="34" charset="-120"/>
              </a:rPr>
              <a:t>寫下導師對班上學生個人或班級性生涯輔導或宣導</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家長與導師簽章</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4" name="圓角矩形 3"/>
          <p:cNvSpPr/>
          <p:nvPr/>
        </p:nvSpPr>
        <p:spPr>
          <a:xfrm>
            <a:off x="4797152" y="3851920"/>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家長簽章</a:t>
            </a:r>
          </a:p>
        </p:txBody>
      </p:sp>
      <p:sp>
        <p:nvSpPr>
          <p:cNvPr id="5" name="圓角矩形 4"/>
          <p:cNvSpPr/>
          <p:nvPr/>
        </p:nvSpPr>
        <p:spPr>
          <a:xfrm>
            <a:off x="5688374" y="386900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導師簽章</a:t>
            </a:r>
          </a:p>
        </p:txBody>
      </p:sp>
      <p:sp>
        <p:nvSpPr>
          <p:cNvPr id="8" name="圓角矩形 7"/>
          <p:cNvSpPr/>
          <p:nvPr/>
        </p:nvSpPr>
        <p:spPr>
          <a:xfrm>
            <a:off x="4797152" y="445389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家長簽章</a:t>
            </a:r>
          </a:p>
        </p:txBody>
      </p:sp>
      <p:sp>
        <p:nvSpPr>
          <p:cNvPr id="9" name="圓角矩形 8"/>
          <p:cNvSpPr/>
          <p:nvPr/>
        </p:nvSpPr>
        <p:spPr>
          <a:xfrm>
            <a:off x="5688374" y="4470983"/>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導師簽章</a:t>
            </a:r>
          </a:p>
        </p:txBody>
      </p:sp>
      <p:sp>
        <p:nvSpPr>
          <p:cNvPr id="10" name="圓角矩形 9"/>
          <p:cNvSpPr/>
          <p:nvPr/>
        </p:nvSpPr>
        <p:spPr>
          <a:xfrm>
            <a:off x="4789633" y="507605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家長簽章</a:t>
            </a:r>
          </a:p>
        </p:txBody>
      </p:sp>
      <p:sp>
        <p:nvSpPr>
          <p:cNvPr id="11" name="圓角矩形 10"/>
          <p:cNvSpPr/>
          <p:nvPr/>
        </p:nvSpPr>
        <p:spPr>
          <a:xfrm>
            <a:off x="5680855" y="5093143"/>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導師簽章</a:t>
            </a:r>
          </a:p>
        </p:txBody>
      </p:sp>
      <p:sp>
        <p:nvSpPr>
          <p:cNvPr id="12" name="圓角矩形 11"/>
          <p:cNvSpPr/>
          <p:nvPr/>
        </p:nvSpPr>
        <p:spPr>
          <a:xfrm>
            <a:off x="4829411" y="5628954"/>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家長簽章</a:t>
            </a:r>
          </a:p>
        </p:txBody>
      </p:sp>
      <p:sp>
        <p:nvSpPr>
          <p:cNvPr id="13" name="圓角矩形 12"/>
          <p:cNvSpPr/>
          <p:nvPr/>
        </p:nvSpPr>
        <p:spPr>
          <a:xfrm>
            <a:off x="5720633" y="5646041"/>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導師簽章</a:t>
            </a:r>
          </a:p>
        </p:txBody>
      </p:sp>
      <p:sp>
        <p:nvSpPr>
          <p:cNvPr id="14" name="圓角矩形 13"/>
          <p:cNvSpPr/>
          <p:nvPr/>
        </p:nvSpPr>
        <p:spPr>
          <a:xfrm>
            <a:off x="4789633" y="6228184"/>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家長簽章</a:t>
            </a:r>
          </a:p>
        </p:txBody>
      </p:sp>
      <p:sp>
        <p:nvSpPr>
          <p:cNvPr id="15" name="圓角矩形 14"/>
          <p:cNvSpPr/>
          <p:nvPr/>
        </p:nvSpPr>
        <p:spPr>
          <a:xfrm>
            <a:off x="5680855" y="6245271"/>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導師簽章</a:t>
            </a:r>
          </a:p>
        </p:txBody>
      </p:sp>
      <p:sp>
        <p:nvSpPr>
          <p:cNvPr id="16" name="圓角矩形 15"/>
          <p:cNvSpPr/>
          <p:nvPr/>
        </p:nvSpPr>
        <p:spPr>
          <a:xfrm>
            <a:off x="4789633" y="688051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家長簽章</a:t>
            </a:r>
          </a:p>
        </p:txBody>
      </p:sp>
      <p:sp>
        <p:nvSpPr>
          <p:cNvPr id="17" name="圓角矩形 16"/>
          <p:cNvSpPr/>
          <p:nvPr/>
        </p:nvSpPr>
        <p:spPr>
          <a:xfrm>
            <a:off x="5680855" y="6897604"/>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chemeClr val="tx1"/>
                </a:solidFill>
                <a:latin typeface="微軟正黑體" panose="020B0604030504040204" pitchFamily="34" charset="-120"/>
                <a:ea typeface="微軟正黑體" panose="020B0604030504040204" pitchFamily="34" charset="-120"/>
              </a:rPr>
              <a:t>導師簽章</a:t>
            </a:r>
          </a:p>
        </p:txBody>
      </p:sp>
    </p:spTree>
    <p:extLst>
      <p:ext uri="{BB962C8B-B14F-4D97-AF65-F5344CB8AC3E}">
        <p14:creationId xmlns:p14="http://schemas.microsoft.com/office/powerpoint/2010/main" val="1536325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雲朵形圖說文字 2"/>
          <p:cNvSpPr/>
          <p:nvPr/>
        </p:nvSpPr>
        <p:spPr>
          <a:xfrm>
            <a:off x="3428999" y="5580112"/>
            <a:ext cx="565800" cy="280831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4" name="雲朵形圖說文字 3"/>
          <p:cNvSpPr/>
          <p:nvPr/>
        </p:nvSpPr>
        <p:spPr>
          <a:xfrm>
            <a:off x="2276872" y="5616015"/>
            <a:ext cx="565800" cy="280831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5" name="雲朵形圖說文字 4"/>
          <p:cNvSpPr/>
          <p:nvPr/>
        </p:nvSpPr>
        <p:spPr>
          <a:xfrm>
            <a:off x="4469171" y="5580112"/>
            <a:ext cx="565800" cy="280831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1863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7" name="圓角矩形 6"/>
          <p:cNvSpPr/>
          <p:nvPr/>
        </p:nvSpPr>
        <p:spPr>
          <a:xfrm>
            <a:off x="4797152" y="255577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8" name="圓角矩形 7"/>
          <p:cNvSpPr/>
          <p:nvPr/>
        </p:nvSpPr>
        <p:spPr>
          <a:xfrm>
            <a:off x="5688374" y="2572863"/>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9" name="圓角矩形 8"/>
          <p:cNvSpPr/>
          <p:nvPr/>
        </p:nvSpPr>
        <p:spPr>
          <a:xfrm>
            <a:off x="4797152" y="3347500"/>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0" name="圓角矩形 9"/>
          <p:cNvSpPr/>
          <p:nvPr/>
        </p:nvSpPr>
        <p:spPr>
          <a:xfrm>
            <a:off x="5688374" y="336458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1" name="圓角矩形 10"/>
          <p:cNvSpPr/>
          <p:nvPr/>
        </p:nvSpPr>
        <p:spPr>
          <a:xfrm>
            <a:off x="4797152" y="3915423"/>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2" name="圓角矩形 11"/>
          <p:cNvSpPr/>
          <p:nvPr/>
        </p:nvSpPr>
        <p:spPr>
          <a:xfrm>
            <a:off x="5688374" y="3932510"/>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3" name="圓角矩形 12"/>
          <p:cNvSpPr/>
          <p:nvPr/>
        </p:nvSpPr>
        <p:spPr>
          <a:xfrm>
            <a:off x="4797152" y="4572000"/>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4" name="圓角矩形 13"/>
          <p:cNvSpPr/>
          <p:nvPr/>
        </p:nvSpPr>
        <p:spPr>
          <a:xfrm>
            <a:off x="5688374" y="458908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5" name="圓角矩形 14"/>
          <p:cNvSpPr/>
          <p:nvPr/>
        </p:nvSpPr>
        <p:spPr>
          <a:xfrm>
            <a:off x="4797152" y="5321925"/>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6" name="圓角矩形 15"/>
          <p:cNvSpPr/>
          <p:nvPr/>
        </p:nvSpPr>
        <p:spPr>
          <a:xfrm>
            <a:off x="5682761" y="5295528"/>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7" name="圓角矩形 16"/>
          <p:cNvSpPr/>
          <p:nvPr/>
        </p:nvSpPr>
        <p:spPr>
          <a:xfrm>
            <a:off x="4797152" y="6012160"/>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8" name="圓角矩形 17"/>
          <p:cNvSpPr/>
          <p:nvPr/>
        </p:nvSpPr>
        <p:spPr>
          <a:xfrm>
            <a:off x="5688374" y="602924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9" name="雲朵形圖說文字 18"/>
          <p:cNvSpPr/>
          <p:nvPr/>
        </p:nvSpPr>
        <p:spPr>
          <a:xfrm>
            <a:off x="548680" y="3474132"/>
            <a:ext cx="3979471" cy="2503125"/>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每學期</a:t>
            </a:r>
            <a:r>
              <a:rPr lang="en-US" altLang="zh-TW" b="1" dirty="0">
                <a:solidFill>
                  <a:schemeClr val="tx1"/>
                </a:solidFill>
                <a:latin typeface="微軟正黑體" panose="020B0604030504040204" pitchFamily="34" charset="-120"/>
                <a:ea typeface="微軟正黑體" panose="020B0604030504040204" pitchFamily="34" charset="-120"/>
              </a:rPr>
              <a:t>15-19</a:t>
            </a:r>
            <a:r>
              <a:rPr lang="zh-TW" altLang="en-US" b="1" dirty="0">
                <a:solidFill>
                  <a:schemeClr val="tx1"/>
                </a:solidFill>
                <a:latin typeface="微軟正黑體" panose="020B0604030504040204" pitchFamily="34" charset="-120"/>
                <a:ea typeface="微軟正黑體" panose="020B0604030504040204" pitchFamily="34" charset="-120"/>
              </a:rPr>
              <a:t>周</a:t>
            </a:r>
            <a:r>
              <a:rPr lang="en-US" altLang="zh-TW" b="1" dirty="0">
                <a:solidFill>
                  <a:schemeClr val="tx1"/>
                </a:solidFill>
                <a:latin typeface="微軟正黑體" panose="020B0604030504040204" pitchFamily="34" charset="-120"/>
                <a:ea typeface="微軟正黑體" panose="020B0604030504040204" pitchFamily="34" charset="-120"/>
              </a:rPr>
              <a:t>)</a:t>
            </a:r>
          </a:p>
          <a:p>
            <a:pPr algn="ctr"/>
            <a:r>
              <a:rPr lang="zh-TW" altLang="en-US" b="1" dirty="0">
                <a:solidFill>
                  <a:schemeClr val="tx1"/>
                </a:solidFill>
                <a:latin typeface="微軟正黑體" panose="020B0604030504040204" pitchFamily="34" charset="-120"/>
                <a:ea typeface="微軟正黑體" panose="020B0604030504040204" pitchFamily="34" charset="-120"/>
              </a:rPr>
              <a:t>寫下學生個人向教師或家長等人的生涯輔導或諮詢</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家長與導師簽章</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cxnSp>
        <p:nvCxnSpPr>
          <p:cNvPr id="4" name="直線接點 3"/>
          <p:cNvCxnSpPr/>
          <p:nvPr/>
        </p:nvCxnSpPr>
        <p:spPr>
          <a:xfrm>
            <a:off x="2708920" y="3347864"/>
            <a:ext cx="3096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2708920" y="5076056"/>
            <a:ext cx="3096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2708920" y="6948264"/>
            <a:ext cx="309634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633282" y="265132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8" name="圓角矩形 7"/>
          <p:cNvSpPr/>
          <p:nvPr/>
        </p:nvSpPr>
        <p:spPr>
          <a:xfrm>
            <a:off x="4581128" y="2699792"/>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9" name="圓角矩形 8"/>
          <p:cNvSpPr/>
          <p:nvPr/>
        </p:nvSpPr>
        <p:spPr>
          <a:xfrm>
            <a:off x="2669506" y="435597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0" name="圓角矩形 9"/>
          <p:cNvSpPr/>
          <p:nvPr/>
        </p:nvSpPr>
        <p:spPr>
          <a:xfrm>
            <a:off x="2656930" y="615617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家長簽章</a:t>
            </a:r>
          </a:p>
        </p:txBody>
      </p:sp>
      <p:sp>
        <p:nvSpPr>
          <p:cNvPr id="11" name="圓角矩形 10"/>
          <p:cNvSpPr/>
          <p:nvPr/>
        </p:nvSpPr>
        <p:spPr>
          <a:xfrm>
            <a:off x="4581128" y="3347864"/>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2" name="圓角矩形 11"/>
          <p:cNvSpPr/>
          <p:nvPr/>
        </p:nvSpPr>
        <p:spPr>
          <a:xfrm>
            <a:off x="4581128" y="4370937"/>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3" name="圓角矩形 12"/>
          <p:cNvSpPr/>
          <p:nvPr/>
        </p:nvSpPr>
        <p:spPr>
          <a:xfrm>
            <a:off x="4576397" y="507605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4" name="圓角矩形 13"/>
          <p:cNvSpPr/>
          <p:nvPr/>
        </p:nvSpPr>
        <p:spPr>
          <a:xfrm>
            <a:off x="4576397" y="6139606"/>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5" name="圓角矩形 14"/>
          <p:cNvSpPr/>
          <p:nvPr/>
        </p:nvSpPr>
        <p:spPr>
          <a:xfrm>
            <a:off x="4576397" y="7092280"/>
            <a:ext cx="792088"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導師簽章</a:t>
            </a:r>
          </a:p>
        </p:txBody>
      </p:sp>
      <p:sp>
        <p:nvSpPr>
          <p:cNvPr id="16" name="雲朵形圖說文字 15"/>
          <p:cNvSpPr/>
          <p:nvPr/>
        </p:nvSpPr>
        <p:spPr>
          <a:xfrm>
            <a:off x="2236110" y="323528"/>
            <a:ext cx="4041963" cy="1735969"/>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導師帶領學生完成</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每學期</a:t>
            </a:r>
            <a:r>
              <a:rPr lang="en-US" altLang="zh-TW" b="1" dirty="0">
                <a:solidFill>
                  <a:schemeClr val="tx1"/>
                </a:solidFill>
                <a:latin typeface="微軟正黑體" panose="020B0604030504040204" pitchFamily="34" charset="-120"/>
                <a:ea typeface="微軟正黑體" panose="020B0604030504040204" pitchFamily="34" charset="-120"/>
              </a:rPr>
              <a:t>18-19</a:t>
            </a:r>
            <a:r>
              <a:rPr lang="zh-TW" altLang="en-US" b="1" dirty="0">
                <a:solidFill>
                  <a:schemeClr val="tx1"/>
                </a:solidFill>
                <a:latin typeface="微軟正黑體" panose="020B0604030504040204" pitchFamily="34" charset="-120"/>
                <a:ea typeface="微軟正黑體" panose="020B0604030504040204" pitchFamily="34" charset="-120"/>
              </a:rPr>
              <a:t>周</a:t>
            </a:r>
            <a:r>
              <a:rPr lang="en-US" altLang="zh-TW" b="1" dirty="0">
                <a:solidFill>
                  <a:schemeClr val="tx1"/>
                </a:solidFill>
                <a:latin typeface="微軟正黑體" panose="020B0604030504040204" pitchFamily="34" charset="-120"/>
                <a:ea typeface="微軟正黑體" panose="020B0604030504040204" pitchFamily="34" charset="-120"/>
              </a:rPr>
              <a:t>)</a:t>
            </a:r>
          </a:p>
          <a:p>
            <a:pPr algn="ctr"/>
            <a:r>
              <a:rPr lang="zh-TW" altLang="en-US" b="1" dirty="0">
                <a:solidFill>
                  <a:schemeClr val="tx1"/>
                </a:solidFill>
                <a:latin typeface="微軟正黑體" panose="020B0604030504040204" pitchFamily="34" charset="-120"/>
                <a:ea typeface="微軟正黑體" panose="020B0604030504040204" pitchFamily="34" charset="-120"/>
              </a:rPr>
              <a:t>寫下導師與家長的鼓勵</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家長與導師簽章</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Tree>
    <p:extLst>
      <p:ext uri="{BB962C8B-B14F-4D97-AF65-F5344CB8AC3E}">
        <p14:creationId xmlns:p14="http://schemas.microsoft.com/office/powerpoint/2010/main" val="1979649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204864" y="4725695"/>
            <a:ext cx="3979471" cy="1718514"/>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看出測驗結果</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與能力分析相關</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矩形 2"/>
          <p:cNvSpPr/>
          <p:nvPr/>
        </p:nvSpPr>
        <p:spPr>
          <a:xfrm>
            <a:off x="980728" y="3275856"/>
            <a:ext cx="21602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964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1" y="0"/>
            <a:ext cx="6680138" cy="9144000"/>
          </a:xfrm>
          <a:prstGeom prst="rect">
            <a:avLst/>
          </a:prstGeom>
        </p:spPr>
      </p:pic>
      <p:sp>
        <p:nvSpPr>
          <p:cNvPr id="3" name="雲朵形圖說文字 2"/>
          <p:cNvSpPr/>
          <p:nvPr/>
        </p:nvSpPr>
        <p:spPr>
          <a:xfrm>
            <a:off x="2204864" y="4725695"/>
            <a:ext cx="3979471" cy="1718514"/>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看出測驗結果</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與能力分析相關</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29" y="0"/>
            <a:ext cx="6464941" cy="9144000"/>
          </a:xfrm>
          <a:prstGeom prst="rect">
            <a:avLst/>
          </a:prstGeom>
        </p:spPr>
      </p:pic>
      <p:sp>
        <p:nvSpPr>
          <p:cNvPr id="3" name="雲朵形圖說文字 2"/>
          <p:cNvSpPr/>
          <p:nvPr/>
        </p:nvSpPr>
        <p:spPr>
          <a:xfrm>
            <a:off x="2276872" y="1619672"/>
            <a:ext cx="3979471" cy="1567021"/>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輔委會檢核</a:t>
            </a:r>
          </a:p>
        </p:txBody>
      </p:sp>
    </p:spTree>
    <p:extLst>
      <p:ext uri="{BB962C8B-B14F-4D97-AF65-F5344CB8AC3E}">
        <p14:creationId xmlns:p14="http://schemas.microsoft.com/office/powerpoint/2010/main" val="153632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E3126FD-8FE5-4327-9855-99F6FF1A4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77" y="0"/>
            <a:ext cx="6466245" cy="9144000"/>
          </a:xfrm>
          <a:prstGeom prst="rect">
            <a:avLst/>
          </a:prstGeom>
        </p:spPr>
      </p:pic>
    </p:spTree>
    <p:extLst>
      <p:ext uri="{BB962C8B-B14F-4D97-AF65-F5344CB8AC3E}">
        <p14:creationId xmlns:p14="http://schemas.microsoft.com/office/powerpoint/2010/main" val="153632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1CABD1D-6D5A-4464-87AF-CE59F5D0CA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877" y="0"/>
            <a:ext cx="6466245" cy="9144000"/>
          </a:xfrm>
          <a:prstGeom prst="rect">
            <a:avLst/>
          </a:prstGeom>
        </p:spPr>
      </p:pic>
      <p:sp>
        <p:nvSpPr>
          <p:cNvPr id="3" name="雲朵形圖說文字 2"/>
          <p:cNvSpPr/>
          <p:nvPr/>
        </p:nvSpPr>
        <p:spPr>
          <a:xfrm>
            <a:off x="2852936" y="251520"/>
            <a:ext cx="2880320" cy="136815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輔導教師帶領學生完成</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每學期初</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632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53FC714-3381-4B01-A714-FFEDE4BED3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50" t="4327" r="47900"/>
          <a:stretch/>
        </p:blipFill>
        <p:spPr>
          <a:xfrm>
            <a:off x="332656" y="293020"/>
            <a:ext cx="6192688" cy="8557959"/>
          </a:xfrm>
          <a:prstGeom prst="rect">
            <a:avLst/>
          </a:prstGeom>
        </p:spPr>
      </p:pic>
    </p:spTree>
    <p:extLst>
      <p:ext uri="{BB962C8B-B14F-4D97-AF65-F5344CB8AC3E}">
        <p14:creationId xmlns:p14="http://schemas.microsoft.com/office/powerpoint/2010/main" val="70903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EF2895C-6523-4829-86C6-A63BA0674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6037"/>
          <a:stretch/>
        </p:blipFill>
        <p:spPr>
          <a:xfrm>
            <a:off x="296652" y="251520"/>
            <a:ext cx="6264696" cy="8324196"/>
          </a:xfrm>
          <a:prstGeom prst="rect">
            <a:avLst/>
          </a:prstGeom>
        </p:spPr>
      </p:pic>
    </p:spTree>
    <p:extLst>
      <p:ext uri="{BB962C8B-B14F-4D97-AF65-F5344CB8AC3E}">
        <p14:creationId xmlns:p14="http://schemas.microsoft.com/office/powerpoint/2010/main" val="339502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t="7476"/>
          <a:stretch/>
        </p:blipFill>
        <p:spPr>
          <a:xfrm rot="120000">
            <a:off x="196529" y="179512"/>
            <a:ext cx="6464941" cy="8460432"/>
          </a:xfrm>
          <a:prstGeom prst="rect">
            <a:avLst/>
          </a:prstGeom>
        </p:spPr>
      </p:pic>
    </p:spTree>
    <p:extLst>
      <p:ext uri="{BB962C8B-B14F-4D97-AF65-F5344CB8AC3E}">
        <p14:creationId xmlns:p14="http://schemas.microsoft.com/office/powerpoint/2010/main" val="19796490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527</TotalTime>
  <Words>414</Words>
  <Application>Microsoft Office PowerPoint</Application>
  <PresentationFormat>如螢幕大小 (4:3)</PresentationFormat>
  <Paragraphs>97</Paragraphs>
  <Slides>48</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48</vt:i4>
      </vt:variant>
    </vt:vector>
  </HeadingPairs>
  <TitlesOfParts>
    <vt:vector size="55" baseType="lpstr">
      <vt:lpstr>微軟正黑體</vt:lpstr>
      <vt:lpstr>新細明體</vt:lpstr>
      <vt:lpstr>標楷體</vt:lpstr>
      <vt:lpstr>Calibri</vt:lpstr>
      <vt:lpstr>Candara</vt:lpstr>
      <vt:lpstr>Symbol</vt:lpstr>
      <vt:lpstr>波形</vt:lpstr>
      <vt:lpstr>適性選擇，夢想不打折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WinXP</dc:creator>
  <cp:lastModifiedBy>USER</cp:lastModifiedBy>
  <cp:revision>28</cp:revision>
  <cp:lastPrinted>2019-10-09T03:35:37Z</cp:lastPrinted>
  <dcterms:created xsi:type="dcterms:W3CDTF">2014-12-07T16:27:55Z</dcterms:created>
  <dcterms:modified xsi:type="dcterms:W3CDTF">2020-11-20T08:10:05Z</dcterms:modified>
</cp:coreProperties>
</file>