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964" r:id="rId3"/>
  </p:sldMasterIdLst>
  <p:notesMasterIdLst>
    <p:notesMasterId r:id="rId26"/>
  </p:notesMasterIdLst>
  <p:handoutMasterIdLst>
    <p:handoutMasterId r:id="rId27"/>
  </p:handoutMasterIdLst>
  <p:sldIdLst>
    <p:sldId id="435" r:id="rId4"/>
    <p:sldId id="365" r:id="rId5"/>
    <p:sldId id="378" r:id="rId6"/>
    <p:sldId id="373" r:id="rId7"/>
    <p:sldId id="364" r:id="rId8"/>
    <p:sldId id="439" r:id="rId9"/>
    <p:sldId id="438" r:id="rId10"/>
    <p:sldId id="336" r:id="rId11"/>
    <p:sldId id="260" r:id="rId12"/>
    <p:sldId id="261" r:id="rId13"/>
    <p:sldId id="262" r:id="rId14"/>
    <p:sldId id="263" r:id="rId15"/>
    <p:sldId id="264" r:id="rId16"/>
    <p:sldId id="265" r:id="rId17"/>
    <p:sldId id="307" r:id="rId18"/>
    <p:sldId id="308" r:id="rId19"/>
    <p:sldId id="437" r:id="rId20"/>
    <p:sldId id="371" r:id="rId21"/>
    <p:sldId id="268" r:id="rId22"/>
    <p:sldId id="418" r:id="rId23"/>
    <p:sldId id="419" r:id="rId24"/>
    <p:sldId id="433" r:id="rId25"/>
  </p:sldIdLst>
  <p:sldSz cx="9144000" cy="6858000" type="screen4x3"/>
  <p:notesSz cx="6797675" cy="9926638"/>
  <p:embeddedFontLst>
    <p:embeddedFont>
      <p:font typeface="굴림" panose="020B0600000101010101" pitchFamily="34" charset="-127"/>
      <p:regular r:id="rId28"/>
    </p:embeddedFont>
    <p:embeddedFont>
      <p:font typeface="微軟正黑體" panose="020B0604030504040204" pitchFamily="34" charset="-120"/>
      <p:regular r:id="rId29"/>
      <p:bold r:id="rId30"/>
    </p:embeddedFont>
    <p:embeddedFont>
      <p:font typeface="微軟正黑體" panose="020B0604030504040204" pitchFamily="34" charset="-120"/>
      <p:regular r:id="rId29"/>
      <p:bold r:id="rId30"/>
    </p:embeddedFont>
    <p:embeddedFont>
      <p:font typeface="Calibri" panose="020F0502020204030204" pitchFamily="34" charset="0"/>
      <p:regular r:id="rId31"/>
      <p:bold r:id="rId32"/>
      <p:italic r:id="rId33"/>
      <p:boldItalic r:id="rId34"/>
    </p:embeddedFont>
    <p:embeddedFont>
      <p:font typeface="Franklin Gothic Book" panose="020B0503020102020204" pitchFamily="34" charset="0"/>
      <p:regular r:id="rId35"/>
      <p:italic r:id="rId36"/>
    </p:embeddedFont>
  </p:embeddedFontLst>
  <p:defaultTextStyle>
    <a:defPPr>
      <a:defRPr lang="ko-KR"/>
    </a:defPPr>
    <a:lvl1pPr algn="l" rtl="0" eaLnBrk="0" fontAlgn="base" hangingPunct="0">
      <a:spcBef>
        <a:spcPct val="0"/>
      </a:spcBef>
      <a:spcAft>
        <a:spcPct val="0"/>
      </a:spcAft>
      <a:defRPr kumimoji="1" sz="2400" kern="1200">
        <a:solidFill>
          <a:schemeClr val="tx1"/>
        </a:solidFill>
        <a:latin typeface="굴림" panose="020B0600000101010101" pitchFamily="34" charset="-127"/>
        <a:ea typeface="굴림" panose="020B0600000101010101" pitchFamily="34" charset="-127"/>
        <a:cs typeface="+mn-cs"/>
      </a:defRPr>
    </a:lvl1pPr>
    <a:lvl2pPr marL="457200" algn="l" rtl="0" eaLnBrk="0" fontAlgn="base" hangingPunct="0">
      <a:spcBef>
        <a:spcPct val="0"/>
      </a:spcBef>
      <a:spcAft>
        <a:spcPct val="0"/>
      </a:spcAft>
      <a:defRPr kumimoji="1" sz="2400" kern="1200">
        <a:solidFill>
          <a:schemeClr val="tx1"/>
        </a:solidFill>
        <a:latin typeface="굴림" panose="020B0600000101010101" pitchFamily="34" charset="-127"/>
        <a:ea typeface="굴림" panose="020B0600000101010101" pitchFamily="34" charset="-127"/>
        <a:cs typeface="+mn-cs"/>
      </a:defRPr>
    </a:lvl2pPr>
    <a:lvl3pPr marL="914400" algn="l" rtl="0" eaLnBrk="0" fontAlgn="base" hangingPunct="0">
      <a:spcBef>
        <a:spcPct val="0"/>
      </a:spcBef>
      <a:spcAft>
        <a:spcPct val="0"/>
      </a:spcAft>
      <a:defRPr kumimoji="1" sz="2400" kern="1200">
        <a:solidFill>
          <a:schemeClr val="tx1"/>
        </a:solidFill>
        <a:latin typeface="굴림" panose="020B0600000101010101" pitchFamily="34" charset="-127"/>
        <a:ea typeface="굴림" panose="020B0600000101010101" pitchFamily="34" charset="-127"/>
        <a:cs typeface="+mn-cs"/>
      </a:defRPr>
    </a:lvl3pPr>
    <a:lvl4pPr marL="1371600" algn="l" rtl="0" eaLnBrk="0" fontAlgn="base" hangingPunct="0">
      <a:spcBef>
        <a:spcPct val="0"/>
      </a:spcBef>
      <a:spcAft>
        <a:spcPct val="0"/>
      </a:spcAft>
      <a:defRPr kumimoji="1" sz="2400" kern="1200">
        <a:solidFill>
          <a:schemeClr val="tx1"/>
        </a:solidFill>
        <a:latin typeface="굴림" panose="020B0600000101010101" pitchFamily="34" charset="-127"/>
        <a:ea typeface="굴림" panose="020B0600000101010101" pitchFamily="34" charset="-127"/>
        <a:cs typeface="+mn-cs"/>
      </a:defRPr>
    </a:lvl4pPr>
    <a:lvl5pPr marL="1828800" algn="l" rtl="0" eaLnBrk="0" fontAlgn="base" hangingPunct="0">
      <a:spcBef>
        <a:spcPct val="0"/>
      </a:spcBef>
      <a:spcAft>
        <a:spcPct val="0"/>
      </a:spcAft>
      <a:defRPr kumimoji="1" sz="2400" kern="1200">
        <a:solidFill>
          <a:schemeClr val="tx1"/>
        </a:solidFill>
        <a:latin typeface="굴림" panose="020B0600000101010101" pitchFamily="34" charset="-127"/>
        <a:ea typeface="굴림" panose="020B0600000101010101" pitchFamily="34" charset="-127"/>
        <a:cs typeface="+mn-cs"/>
      </a:defRPr>
    </a:lvl5pPr>
    <a:lvl6pPr marL="2286000" algn="l" defTabSz="914400" rtl="0" eaLnBrk="1" latinLnBrk="0" hangingPunct="1">
      <a:defRPr kumimoji="1" sz="2400" kern="1200">
        <a:solidFill>
          <a:schemeClr val="tx1"/>
        </a:solidFill>
        <a:latin typeface="굴림" panose="020B0600000101010101" pitchFamily="34" charset="-127"/>
        <a:ea typeface="굴림" panose="020B0600000101010101" pitchFamily="34" charset="-127"/>
        <a:cs typeface="+mn-cs"/>
      </a:defRPr>
    </a:lvl6pPr>
    <a:lvl7pPr marL="2743200" algn="l" defTabSz="914400" rtl="0" eaLnBrk="1" latinLnBrk="0" hangingPunct="1">
      <a:defRPr kumimoji="1" sz="2400" kern="1200">
        <a:solidFill>
          <a:schemeClr val="tx1"/>
        </a:solidFill>
        <a:latin typeface="굴림" panose="020B0600000101010101" pitchFamily="34" charset="-127"/>
        <a:ea typeface="굴림" panose="020B0600000101010101" pitchFamily="34" charset="-127"/>
        <a:cs typeface="+mn-cs"/>
      </a:defRPr>
    </a:lvl7pPr>
    <a:lvl8pPr marL="3200400" algn="l" defTabSz="914400" rtl="0" eaLnBrk="1" latinLnBrk="0" hangingPunct="1">
      <a:defRPr kumimoji="1" sz="2400" kern="1200">
        <a:solidFill>
          <a:schemeClr val="tx1"/>
        </a:solidFill>
        <a:latin typeface="굴림" panose="020B0600000101010101" pitchFamily="34" charset="-127"/>
        <a:ea typeface="굴림" panose="020B0600000101010101" pitchFamily="34" charset="-127"/>
        <a:cs typeface="+mn-cs"/>
      </a:defRPr>
    </a:lvl8pPr>
    <a:lvl9pPr marL="3657600" algn="l" defTabSz="914400" rtl="0" eaLnBrk="1" latinLnBrk="0" hangingPunct="1">
      <a:defRPr kumimoji="1" sz="2400" kern="1200">
        <a:solidFill>
          <a:schemeClr val="tx1"/>
        </a:solidFill>
        <a:latin typeface="굴림" panose="020B0600000101010101" pitchFamily="34" charset="-127"/>
        <a:ea typeface="굴림" panose="020B0600000101010101" pitchFamily="34" charset="-127"/>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000"/>
    <a:srgbClr val="522B00"/>
    <a:srgbClr val="FF7E79"/>
    <a:srgbClr val="FFFD78"/>
    <a:srgbClr val="FFD579"/>
    <a:srgbClr val="00B050"/>
    <a:srgbClr val="941100"/>
    <a:srgbClr val="945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5283" autoAdjust="0"/>
    <p:restoredTop sz="94637" autoAdjust="0"/>
  </p:normalViewPr>
  <p:slideViewPr>
    <p:cSldViewPr showGuides="1">
      <p:cViewPr varScale="1">
        <p:scale>
          <a:sx n="68" d="100"/>
          <a:sy n="68" d="100"/>
        </p:scale>
        <p:origin x="53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font" Target="fonts/font7.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4.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5.xml"/><Relationship Id="rId3"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0E7F93-1516-4AF4-9B1D-E57336F43BC4}" type="doc">
      <dgm:prSet loTypeId="urn:microsoft.com/office/officeart/2005/8/layout/hProcess9" loCatId="process" qsTypeId="urn:microsoft.com/office/officeart/2005/8/quickstyle/simple2" qsCatId="simple" csTypeId="urn:microsoft.com/office/officeart/2005/8/colors/accent6_2" csCatId="accent6" phldr="1"/>
      <dgm:spPr/>
    </dgm:pt>
    <dgm:pt modelId="{DBEFA169-D8D6-4012-B632-C44A554CADA9}">
      <dgm:prSet phldrT="[文字]" custT="1"/>
      <dgm:spPr>
        <a:solidFill>
          <a:srgbClr val="002060"/>
        </a:solidFill>
      </dgm:spPr>
      <dgm:t>
        <a:bodyPr/>
        <a:lstStyle/>
        <a:p>
          <a:pPr marL="0" lvl="0" algn="ctr" defTabSz="889000">
            <a:lnSpc>
              <a:spcPts val="2400"/>
            </a:lnSpc>
            <a:spcBef>
              <a:spcPct val="0"/>
            </a:spcBef>
            <a:spcAft>
              <a:spcPts val="240"/>
            </a:spcAft>
            <a:buNone/>
          </a:pPr>
          <a:r>
            <a:rPr lang="zh-TW" sz="2000" b="1" kern="1200" dirty="0">
              <a:solidFill>
                <a:srgbClr val="FFFFFF"/>
              </a:solidFill>
              <a:latin typeface="微軟正黑體" pitchFamily="34" charset="-120"/>
              <a:ea typeface="微軟正黑體" pitchFamily="34" charset="-120"/>
              <a:cs typeface="+mn-cs"/>
            </a:rPr>
            <a:t>第二次</a:t>
          </a:r>
          <a:endParaRPr lang="en-US" altLang="zh-TW" sz="2000" b="1" kern="1200" dirty="0">
            <a:solidFill>
              <a:srgbClr val="FFFFFF"/>
            </a:solidFill>
            <a:latin typeface="微軟正黑體" pitchFamily="34" charset="-120"/>
            <a:ea typeface="微軟正黑體" pitchFamily="34" charset="-120"/>
            <a:cs typeface="+mn-cs"/>
          </a:endParaRPr>
        </a:p>
        <a:p>
          <a:pPr marL="0" lvl="0" algn="ctr" defTabSz="889000">
            <a:lnSpc>
              <a:spcPts val="2400"/>
            </a:lnSpc>
            <a:spcBef>
              <a:spcPct val="0"/>
            </a:spcBef>
            <a:spcAft>
              <a:spcPts val="240"/>
            </a:spcAft>
            <a:buNone/>
          </a:pPr>
          <a:r>
            <a:rPr lang="zh-TW" altLang="zh-TW" sz="2000" b="1" kern="1200" dirty="0">
              <a:solidFill>
                <a:srgbClr val="FFFFFF"/>
              </a:solidFill>
              <a:latin typeface="微軟正黑體" pitchFamily="34" charset="-120"/>
              <a:ea typeface="微軟正黑體" pitchFamily="34" charset="-120"/>
              <a:cs typeface="+mn-cs"/>
            </a:rPr>
            <a:t>模擬</a:t>
          </a:r>
          <a:endParaRPr lang="en-US" altLang="zh-TW" sz="2000" b="1" kern="1200" dirty="0">
            <a:solidFill>
              <a:srgbClr val="FFFFFF"/>
            </a:solidFill>
            <a:latin typeface="微軟正黑體" pitchFamily="34" charset="-120"/>
            <a:ea typeface="微軟正黑體" pitchFamily="34" charset="-120"/>
            <a:cs typeface="+mn-cs"/>
          </a:endParaRPr>
        </a:p>
        <a:p>
          <a:pPr marL="0" lvl="0" algn="ctr" defTabSz="889000">
            <a:lnSpc>
              <a:spcPts val="2400"/>
            </a:lnSpc>
            <a:spcBef>
              <a:spcPct val="0"/>
            </a:spcBef>
            <a:spcAft>
              <a:spcPts val="240"/>
            </a:spcAft>
            <a:buNone/>
          </a:pPr>
          <a:r>
            <a:rPr lang="zh-TW" sz="2000" b="1" kern="1200" dirty="0">
              <a:solidFill>
                <a:srgbClr val="FFFFFF"/>
              </a:solidFill>
              <a:latin typeface="微軟正黑體" pitchFamily="34" charset="-120"/>
              <a:ea typeface="微軟正黑體" pitchFamily="34" charset="-120"/>
              <a:cs typeface="+mn-cs"/>
            </a:rPr>
            <a:t>志願選填</a:t>
          </a:r>
          <a:endParaRPr lang="zh-TW" altLang="en-US" sz="2000" b="1" kern="1200" dirty="0">
            <a:solidFill>
              <a:srgbClr val="FFFFFF"/>
            </a:solidFill>
            <a:latin typeface="微軟正黑體" pitchFamily="34" charset="-120"/>
            <a:ea typeface="微軟正黑體" pitchFamily="34" charset="-120"/>
            <a:cs typeface="+mn-cs"/>
          </a:endParaRPr>
        </a:p>
      </dgm:t>
    </dgm:pt>
    <dgm:pt modelId="{F8066BDC-1DE3-417E-AEB4-13671F3FC976}" type="parTrans" cxnId="{4E0D990B-97A5-4FC6-97D7-79A212CC696C}">
      <dgm:prSet/>
      <dgm:spPr/>
      <dgm:t>
        <a:bodyPr/>
        <a:lstStyle/>
        <a:p>
          <a:endParaRPr lang="zh-TW" altLang="en-US"/>
        </a:p>
      </dgm:t>
    </dgm:pt>
    <dgm:pt modelId="{390CE187-FBEF-4435-BB4E-5BE59059C5DA}" type="sibTrans" cxnId="{4E0D990B-97A5-4FC6-97D7-79A212CC696C}">
      <dgm:prSet/>
      <dgm:spPr/>
      <dgm:t>
        <a:bodyPr/>
        <a:lstStyle/>
        <a:p>
          <a:endParaRPr lang="zh-TW" altLang="en-US"/>
        </a:p>
      </dgm:t>
    </dgm:pt>
    <dgm:pt modelId="{18D2F270-F349-4D57-BAD5-F3815F53CCD4}">
      <dgm:prSet phldrT="[文字]" custT="1"/>
      <dgm:spPr>
        <a:solidFill>
          <a:srgbClr val="002060"/>
        </a:solidFill>
      </dgm:spPr>
      <dgm:t>
        <a:bodyPr/>
        <a:lstStyle/>
        <a:p>
          <a:pPr marL="0" lvl="0" algn="ctr" defTabSz="889000">
            <a:lnSpc>
              <a:spcPts val="2400"/>
            </a:lnSpc>
            <a:spcBef>
              <a:spcPct val="0"/>
            </a:spcBef>
            <a:spcAft>
              <a:spcPts val="240"/>
            </a:spcAft>
            <a:buNone/>
          </a:pPr>
          <a:r>
            <a:rPr lang="zh-TW" altLang="en-US" sz="2000" b="1" kern="1200" dirty="0">
              <a:solidFill>
                <a:srgbClr val="FFFFFF"/>
              </a:solidFill>
              <a:latin typeface="微軟正黑體" pitchFamily="34" charset="-120"/>
              <a:ea typeface="微軟正黑體" pitchFamily="34" charset="-120"/>
              <a:cs typeface="+mn-cs"/>
            </a:rPr>
            <a:t>正式      志願      選填</a:t>
          </a:r>
        </a:p>
      </dgm:t>
    </dgm:pt>
    <dgm:pt modelId="{763D713F-F3B6-4831-A5F7-BBDB3FFC1A7F}" type="parTrans" cxnId="{2295C69C-4F21-474C-B7D4-91867FA4DB8D}">
      <dgm:prSet/>
      <dgm:spPr/>
      <dgm:t>
        <a:bodyPr/>
        <a:lstStyle/>
        <a:p>
          <a:endParaRPr lang="zh-TW" altLang="en-US"/>
        </a:p>
      </dgm:t>
    </dgm:pt>
    <dgm:pt modelId="{5FCBF423-9E56-4598-8558-D803D547C407}" type="sibTrans" cxnId="{2295C69C-4F21-474C-B7D4-91867FA4DB8D}">
      <dgm:prSet/>
      <dgm:spPr/>
      <dgm:t>
        <a:bodyPr/>
        <a:lstStyle/>
        <a:p>
          <a:endParaRPr lang="zh-TW" altLang="en-US"/>
        </a:p>
      </dgm:t>
    </dgm:pt>
    <dgm:pt modelId="{6FCC4BC2-656D-464B-9FA4-032CE6D4E35D}">
      <dgm:prSet phldrT="[文字]" custT="1"/>
      <dgm:spPr>
        <a:solidFill>
          <a:srgbClr val="002060"/>
        </a:solidFill>
      </dgm:spPr>
      <dgm:t>
        <a:bodyPr/>
        <a:lstStyle/>
        <a:p>
          <a:pPr marL="0" lvl="0" algn="ctr" defTabSz="889000">
            <a:lnSpc>
              <a:spcPts val="2400"/>
            </a:lnSpc>
            <a:spcBef>
              <a:spcPct val="0"/>
            </a:spcBef>
            <a:spcAft>
              <a:spcPts val="240"/>
            </a:spcAft>
            <a:buNone/>
          </a:pPr>
          <a:r>
            <a:rPr lang="zh-TW" sz="2000" b="1" kern="1200" dirty="0">
              <a:solidFill>
                <a:srgbClr val="FFFFFF"/>
              </a:solidFill>
              <a:latin typeface="微軟正黑體" pitchFamily="34" charset="-120"/>
              <a:ea typeface="微軟正黑體" pitchFamily="34" charset="-120"/>
              <a:cs typeface="+mn-cs"/>
            </a:rPr>
            <a:t>第二次</a:t>
          </a:r>
          <a:endParaRPr lang="en-US" altLang="zh-TW" sz="2000" b="1" kern="1200" dirty="0">
            <a:solidFill>
              <a:srgbClr val="FFFFFF"/>
            </a:solidFill>
            <a:latin typeface="微軟正黑體" pitchFamily="34" charset="-120"/>
            <a:ea typeface="微軟正黑體" pitchFamily="34" charset="-120"/>
            <a:cs typeface="+mn-cs"/>
          </a:endParaRPr>
        </a:p>
        <a:p>
          <a:pPr marL="0" lvl="0" algn="ctr" defTabSz="889000">
            <a:lnSpc>
              <a:spcPts val="2400"/>
            </a:lnSpc>
            <a:spcBef>
              <a:spcPct val="0"/>
            </a:spcBef>
            <a:spcAft>
              <a:spcPts val="240"/>
            </a:spcAft>
            <a:buNone/>
          </a:pPr>
          <a:r>
            <a:rPr lang="zh-TW" sz="2000" b="1" kern="1200" dirty="0">
              <a:solidFill>
                <a:srgbClr val="FFFFFF"/>
              </a:solidFill>
              <a:latin typeface="微軟正黑體" pitchFamily="34" charset="-120"/>
              <a:ea typeface="微軟正黑體" pitchFamily="34" charset="-120"/>
              <a:cs typeface="+mn-cs"/>
            </a:rPr>
            <a:t>適性</a:t>
          </a:r>
          <a:r>
            <a:rPr lang="en-US" altLang="zh-TW" sz="2000" b="1" kern="1200" dirty="0">
              <a:solidFill>
                <a:srgbClr val="FFFFFF"/>
              </a:solidFill>
              <a:latin typeface="微軟正黑體" pitchFamily="34" charset="-120"/>
              <a:ea typeface="微軟正黑體" pitchFamily="34" charset="-120"/>
              <a:cs typeface="+mn-cs"/>
            </a:rPr>
            <a:t>  </a:t>
          </a:r>
          <a:r>
            <a:rPr lang="zh-TW" altLang="en-US" sz="2000" b="1" kern="1200" dirty="0">
              <a:solidFill>
                <a:srgbClr val="FFFFFF"/>
              </a:solidFill>
              <a:latin typeface="微軟正黑體" pitchFamily="34" charset="-120"/>
              <a:ea typeface="微軟正黑體" pitchFamily="34" charset="-120"/>
              <a:cs typeface="+mn-cs"/>
            </a:rPr>
            <a:t>     </a:t>
          </a:r>
          <a:r>
            <a:rPr lang="zh-TW" sz="2000" b="1" kern="1200" dirty="0">
              <a:solidFill>
                <a:srgbClr val="FFFFFF"/>
              </a:solidFill>
              <a:latin typeface="微軟正黑體" pitchFamily="34" charset="-120"/>
              <a:ea typeface="微軟正黑體" pitchFamily="34" charset="-120"/>
              <a:cs typeface="+mn-cs"/>
            </a:rPr>
            <a:t>輔導</a:t>
          </a:r>
          <a:endParaRPr lang="zh-TW" altLang="en-US" sz="2000" b="1" kern="1200" dirty="0">
            <a:solidFill>
              <a:srgbClr val="FFFFFF"/>
            </a:solidFill>
            <a:latin typeface="微軟正黑體" pitchFamily="34" charset="-120"/>
            <a:ea typeface="微軟正黑體" pitchFamily="34" charset="-120"/>
            <a:cs typeface="+mn-cs"/>
          </a:endParaRPr>
        </a:p>
      </dgm:t>
    </dgm:pt>
    <dgm:pt modelId="{63116700-6BB0-4A9A-AE8F-7666D71FBBD8}" type="parTrans" cxnId="{261738E5-C3EE-44AE-A4E4-310C0592C01B}">
      <dgm:prSet/>
      <dgm:spPr/>
      <dgm:t>
        <a:bodyPr/>
        <a:lstStyle/>
        <a:p>
          <a:endParaRPr lang="zh-TW" altLang="en-US"/>
        </a:p>
      </dgm:t>
    </dgm:pt>
    <dgm:pt modelId="{C3BC9AFD-36F9-4E6D-9302-8BDBDD9E57D9}" type="sibTrans" cxnId="{261738E5-C3EE-44AE-A4E4-310C0592C01B}">
      <dgm:prSet/>
      <dgm:spPr/>
      <dgm:t>
        <a:bodyPr/>
        <a:lstStyle/>
        <a:p>
          <a:endParaRPr lang="zh-TW" altLang="en-US"/>
        </a:p>
      </dgm:t>
    </dgm:pt>
    <dgm:pt modelId="{4F8CBC1B-332B-4028-A485-C58D64F93EA2}">
      <dgm:prSet custT="1"/>
      <dgm:spPr>
        <a:solidFill>
          <a:srgbClr val="002060"/>
        </a:solidFill>
      </dgm:spPr>
      <dgm:t>
        <a:bodyPr/>
        <a:lstStyle/>
        <a:p>
          <a:pPr>
            <a:lnSpc>
              <a:spcPts val="2400"/>
            </a:lnSpc>
            <a:spcAft>
              <a:spcPts val="240"/>
            </a:spcAft>
          </a:pPr>
          <a:r>
            <a:rPr lang="zh-TW" altLang="en-US" sz="2000" b="1" dirty="0">
              <a:latin typeface="微軟正黑體" pitchFamily="34" charset="-120"/>
              <a:ea typeface="微軟正黑體" pitchFamily="34" charset="-120"/>
            </a:rPr>
            <a:t>準備       階段</a:t>
          </a:r>
          <a:endParaRPr lang="en-US" altLang="zh-TW" sz="2000" b="1" dirty="0">
            <a:latin typeface="微軟正黑體" pitchFamily="34" charset="-120"/>
            <a:ea typeface="微軟正黑體" pitchFamily="34" charset="-120"/>
          </a:endParaRPr>
        </a:p>
        <a:p>
          <a:pPr>
            <a:lnSpc>
              <a:spcPts val="2400"/>
            </a:lnSpc>
            <a:spcAft>
              <a:spcPts val="240"/>
            </a:spcAft>
          </a:pPr>
          <a:r>
            <a:rPr lang="en-US" altLang="zh-TW" sz="2000" b="1" dirty="0">
              <a:latin typeface="微軟正黑體" pitchFamily="34" charset="-120"/>
              <a:ea typeface="微軟正黑體" pitchFamily="34" charset="-120"/>
            </a:rPr>
            <a:t>(</a:t>
          </a:r>
          <a:r>
            <a:rPr lang="zh-TW" altLang="en-US" sz="2000" b="1" dirty="0">
              <a:latin typeface="微軟正黑體" pitchFamily="34" charset="-120"/>
              <a:ea typeface="微軟正黑體" pitchFamily="34" charset="-120"/>
            </a:rPr>
            <a:t>三上</a:t>
          </a:r>
          <a:r>
            <a:rPr lang="en-US" altLang="zh-TW" sz="2000" b="1" dirty="0">
              <a:latin typeface="微軟正黑體" pitchFamily="34" charset="-120"/>
              <a:ea typeface="微軟正黑體" pitchFamily="34" charset="-120"/>
            </a:rPr>
            <a:t>)</a:t>
          </a:r>
          <a:r>
            <a:rPr lang="zh-TW" altLang="en-US" sz="2000" b="1" dirty="0">
              <a:latin typeface="微軟正黑體" pitchFamily="34" charset="-120"/>
              <a:ea typeface="微軟正黑體" pitchFamily="34" charset="-120"/>
            </a:rPr>
            <a:t> </a:t>
          </a:r>
        </a:p>
      </dgm:t>
    </dgm:pt>
    <dgm:pt modelId="{63BCF4B8-65AA-47DE-95AD-046A20981951}" type="parTrans" cxnId="{DDD02760-8A4D-4D46-81EA-CC573555B0FA}">
      <dgm:prSet/>
      <dgm:spPr/>
      <dgm:t>
        <a:bodyPr/>
        <a:lstStyle/>
        <a:p>
          <a:endParaRPr lang="zh-TW" altLang="en-US"/>
        </a:p>
      </dgm:t>
    </dgm:pt>
    <dgm:pt modelId="{4AB8BA28-ECCC-4EE6-A48C-8EBF9B69FDEC}" type="sibTrans" cxnId="{DDD02760-8A4D-4D46-81EA-CC573555B0FA}">
      <dgm:prSet/>
      <dgm:spPr/>
      <dgm:t>
        <a:bodyPr/>
        <a:lstStyle/>
        <a:p>
          <a:endParaRPr lang="zh-TW" altLang="en-US"/>
        </a:p>
      </dgm:t>
    </dgm:pt>
    <dgm:pt modelId="{EE6426B5-03DA-45B3-8B9D-3C28BBED243A}">
      <dgm:prSet custT="1"/>
      <dgm:spPr>
        <a:solidFill>
          <a:srgbClr val="002060"/>
        </a:solidFill>
      </dgm:spPr>
      <dgm:t>
        <a:bodyPr/>
        <a:lstStyle/>
        <a:p>
          <a:pPr marL="0" marR="0" lvl="0" indent="0" algn="ctr" defTabSz="889000" eaLnBrk="1" fontAlgn="auto" latinLnBrk="0" hangingPunct="1">
            <a:lnSpc>
              <a:spcPts val="2400"/>
            </a:lnSpc>
            <a:spcBef>
              <a:spcPct val="0"/>
            </a:spcBef>
            <a:spcAft>
              <a:spcPts val="240"/>
            </a:spcAft>
            <a:buClrTx/>
            <a:buSzTx/>
            <a:buFontTx/>
            <a:buNone/>
            <a:tabLst/>
            <a:defRPr/>
          </a:pPr>
          <a:r>
            <a:rPr lang="zh-TW" altLang="en-US" sz="2000" b="1" kern="1200" dirty="0">
              <a:solidFill>
                <a:srgbClr val="FFFFFF"/>
              </a:solidFill>
              <a:latin typeface="微軟正黑體" pitchFamily="34" charset="-120"/>
              <a:ea typeface="微軟正黑體" pitchFamily="34" charset="-120"/>
              <a:cs typeface="+mn-cs"/>
            </a:rPr>
            <a:t>第一次</a:t>
          </a:r>
          <a:endParaRPr lang="en-US" altLang="zh-TW" sz="2000" b="1" kern="1200" dirty="0">
            <a:solidFill>
              <a:srgbClr val="FFFFFF"/>
            </a:solidFill>
            <a:latin typeface="微軟正黑體" pitchFamily="34" charset="-120"/>
            <a:ea typeface="微軟正黑體" pitchFamily="34" charset="-120"/>
            <a:cs typeface="+mn-cs"/>
          </a:endParaRPr>
        </a:p>
        <a:p>
          <a:pPr marL="0" marR="0" lvl="0" indent="0" algn="ctr" defTabSz="889000" eaLnBrk="1" fontAlgn="auto" latinLnBrk="0" hangingPunct="1">
            <a:lnSpc>
              <a:spcPts val="2400"/>
            </a:lnSpc>
            <a:spcBef>
              <a:spcPct val="0"/>
            </a:spcBef>
            <a:spcAft>
              <a:spcPts val="240"/>
            </a:spcAft>
            <a:buClrTx/>
            <a:buSzTx/>
            <a:buFontTx/>
            <a:buNone/>
            <a:tabLst/>
            <a:defRPr/>
          </a:pPr>
          <a:r>
            <a:rPr lang="zh-TW" altLang="en-US" sz="2000" b="1" kern="1200" dirty="0">
              <a:solidFill>
                <a:srgbClr val="FFFFFF"/>
              </a:solidFill>
              <a:latin typeface="微軟正黑體" pitchFamily="34" charset="-120"/>
              <a:ea typeface="微軟正黑體" pitchFamily="34" charset="-120"/>
              <a:cs typeface="+mn-cs"/>
            </a:rPr>
            <a:t>模擬</a:t>
          </a:r>
        </a:p>
        <a:p>
          <a:pPr marL="0" lvl="0" algn="ctr" defTabSz="889000">
            <a:lnSpc>
              <a:spcPts val="2400"/>
            </a:lnSpc>
            <a:spcBef>
              <a:spcPct val="0"/>
            </a:spcBef>
            <a:spcAft>
              <a:spcPts val="240"/>
            </a:spcAft>
            <a:buNone/>
          </a:pPr>
          <a:r>
            <a:rPr lang="zh-TW" altLang="en-US" sz="2000" b="1" kern="1200" dirty="0">
              <a:solidFill>
                <a:srgbClr val="FFFFFF"/>
              </a:solidFill>
              <a:latin typeface="微軟正黑體" pitchFamily="34" charset="-120"/>
              <a:ea typeface="微軟正黑體" pitchFamily="34" charset="-120"/>
              <a:cs typeface="+mn-cs"/>
            </a:rPr>
            <a:t>志願選填</a:t>
          </a:r>
        </a:p>
      </dgm:t>
    </dgm:pt>
    <dgm:pt modelId="{D116B4DF-DD03-4328-94A2-987DB56CE3B9}" type="sibTrans" cxnId="{C1C284C8-2EC4-4E76-9C3B-311AB50A300C}">
      <dgm:prSet/>
      <dgm:spPr/>
      <dgm:t>
        <a:bodyPr/>
        <a:lstStyle/>
        <a:p>
          <a:endParaRPr lang="zh-TW" altLang="en-US"/>
        </a:p>
      </dgm:t>
    </dgm:pt>
    <dgm:pt modelId="{C50CAD69-98CA-4ACE-88F3-F6ED352C6361}" type="parTrans" cxnId="{C1C284C8-2EC4-4E76-9C3B-311AB50A300C}">
      <dgm:prSet/>
      <dgm:spPr/>
      <dgm:t>
        <a:bodyPr/>
        <a:lstStyle/>
        <a:p>
          <a:endParaRPr lang="zh-TW" altLang="en-US"/>
        </a:p>
      </dgm:t>
    </dgm:pt>
    <dgm:pt modelId="{86137E48-BE78-496F-90DB-68CB74E14B20}">
      <dgm:prSet phldrT="[文字]" custT="1"/>
      <dgm:spPr>
        <a:solidFill>
          <a:srgbClr val="002060"/>
        </a:solidFill>
      </dgm:spPr>
      <dgm:t>
        <a:bodyPr/>
        <a:lstStyle/>
        <a:p>
          <a:pPr marL="0" lvl="0" algn="ctr" defTabSz="889000">
            <a:lnSpc>
              <a:spcPts val="2400"/>
            </a:lnSpc>
            <a:spcBef>
              <a:spcPct val="0"/>
            </a:spcBef>
            <a:spcAft>
              <a:spcPts val="240"/>
            </a:spcAft>
            <a:buNone/>
          </a:pPr>
          <a:r>
            <a:rPr lang="zh-TW" sz="2000" b="1" kern="1200" dirty="0">
              <a:solidFill>
                <a:srgbClr val="FFFFFF"/>
              </a:solidFill>
              <a:latin typeface="微軟正黑體" pitchFamily="34" charset="-120"/>
              <a:ea typeface="微軟正黑體" pitchFamily="34" charset="-120"/>
              <a:cs typeface="+mn-cs"/>
            </a:rPr>
            <a:t>第一次</a:t>
          </a:r>
          <a:endParaRPr lang="en-US" altLang="zh-TW" sz="2000" b="1" kern="1200" dirty="0">
            <a:solidFill>
              <a:srgbClr val="FFFFFF"/>
            </a:solidFill>
            <a:latin typeface="微軟正黑體" pitchFamily="34" charset="-120"/>
            <a:ea typeface="微軟正黑體" pitchFamily="34" charset="-120"/>
            <a:cs typeface="+mn-cs"/>
          </a:endParaRPr>
        </a:p>
        <a:p>
          <a:pPr marL="0" lvl="0" algn="ctr" defTabSz="889000">
            <a:lnSpc>
              <a:spcPts val="2400"/>
            </a:lnSpc>
            <a:spcBef>
              <a:spcPct val="0"/>
            </a:spcBef>
            <a:spcAft>
              <a:spcPts val="240"/>
            </a:spcAft>
            <a:buNone/>
          </a:pPr>
          <a:r>
            <a:rPr lang="zh-TW" sz="2000" b="1" kern="1200" dirty="0">
              <a:solidFill>
                <a:srgbClr val="FFFFFF"/>
              </a:solidFill>
              <a:latin typeface="微軟正黑體" pitchFamily="34" charset="-120"/>
              <a:ea typeface="微軟正黑體" pitchFamily="34" charset="-120"/>
              <a:cs typeface="+mn-cs"/>
            </a:rPr>
            <a:t>適性</a:t>
          </a:r>
          <a:r>
            <a:rPr lang="zh-TW" altLang="en-US" sz="2000" b="1" kern="1200" dirty="0">
              <a:solidFill>
                <a:srgbClr val="FFFFFF"/>
              </a:solidFill>
              <a:latin typeface="微軟正黑體" pitchFamily="34" charset="-120"/>
              <a:ea typeface="微軟正黑體" pitchFamily="34" charset="-120"/>
              <a:cs typeface="+mn-cs"/>
            </a:rPr>
            <a:t>      </a:t>
          </a:r>
          <a:r>
            <a:rPr lang="zh-TW" sz="2000" b="1" kern="1200" dirty="0">
              <a:solidFill>
                <a:srgbClr val="FFFFFF"/>
              </a:solidFill>
              <a:latin typeface="微軟正黑體" pitchFamily="34" charset="-120"/>
              <a:ea typeface="微軟正黑體" pitchFamily="34" charset="-120"/>
              <a:cs typeface="+mn-cs"/>
            </a:rPr>
            <a:t>輔導</a:t>
          </a:r>
          <a:endParaRPr lang="zh-TW" altLang="en-US" sz="2000" b="1" kern="1200" dirty="0">
            <a:solidFill>
              <a:srgbClr val="FFFFFF"/>
            </a:solidFill>
            <a:latin typeface="微軟正黑體" pitchFamily="34" charset="-120"/>
            <a:ea typeface="微軟正黑體" pitchFamily="34" charset="-120"/>
            <a:cs typeface="+mn-cs"/>
          </a:endParaRPr>
        </a:p>
      </dgm:t>
    </dgm:pt>
    <dgm:pt modelId="{D6FB1B70-0902-4B36-8FDF-E2CDEA82C24A}" type="sibTrans" cxnId="{6AC8518D-0093-4D5E-A4E4-2EADCB6C7122}">
      <dgm:prSet/>
      <dgm:spPr/>
      <dgm:t>
        <a:bodyPr/>
        <a:lstStyle/>
        <a:p>
          <a:endParaRPr lang="zh-TW" altLang="en-US"/>
        </a:p>
      </dgm:t>
    </dgm:pt>
    <dgm:pt modelId="{1479DD82-0E9E-4274-B2E2-F3D020B2089B}" type="parTrans" cxnId="{6AC8518D-0093-4D5E-A4E4-2EADCB6C7122}">
      <dgm:prSet/>
      <dgm:spPr/>
      <dgm:t>
        <a:bodyPr/>
        <a:lstStyle/>
        <a:p>
          <a:endParaRPr lang="zh-TW" altLang="en-US"/>
        </a:p>
      </dgm:t>
    </dgm:pt>
    <dgm:pt modelId="{C9337045-6E39-493D-847F-8DDF04A61178}" type="pres">
      <dgm:prSet presAssocID="{080E7F93-1516-4AF4-9B1D-E57336F43BC4}" presName="CompostProcess" presStyleCnt="0">
        <dgm:presLayoutVars>
          <dgm:dir/>
          <dgm:resizeHandles val="exact"/>
        </dgm:presLayoutVars>
      </dgm:prSet>
      <dgm:spPr/>
    </dgm:pt>
    <dgm:pt modelId="{38D7E8FC-7B26-417B-AC94-5B447D87325C}" type="pres">
      <dgm:prSet presAssocID="{080E7F93-1516-4AF4-9B1D-E57336F43BC4}" presName="arrow" presStyleLbl="bgShp" presStyleIdx="0" presStyleCnt="1" custScaleX="117647" custLinFactNeighborX="-6320" custLinFactNeighborY="-22173"/>
      <dgm:spPr>
        <a:solidFill>
          <a:srgbClr val="92D050"/>
        </a:solidFill>
      </dgm:spPr>
    </dgm:pt>
    <dgm:pt modelId="{43EF21DC-7CA5-4F48-9A1C-A55DD00B2FA7}" type="pres">
      <dgm:prSet presAssocID="{080E7F93-1516-4AF4-9B1D-E57336F43BC4}" presName="linearProcess" presStyleCnt="0"/>
      <dgm:spPr/>
    </dgm:pt>
    <dgm:pt modelId="{FEBA143D-C8D0-4FAF-B71C-D4790C2E7A2E}" type="pres">
      <dgm:prSet presAssocID="{4F8CBC1B-332B-4028-A485-C58D64F93EA2}" presName="textNode" presStyleLbl="node1" presStyleIdx="0" presStyleCnt="6" custScaleX="74793" custScaleY="144686" custLinFactNeighborX="41933" custLinFactNeighborY="24043">
        <dgm:presLayoutVars>
          <dgm:bulletEnabled val="1"/>
        </dgm:presLayoutVars>
      </dgm:prSet>
      <dgm:spPr/>
    </dgm:pt>
    <dgm:pt modelId="{06762AFF-DBB5-4AE1-B91F-5392BE273D65}" type="pres">
      <dgm:prSet presAssocID="{4AB8BA28-ECCC-4EE6-A48C-8EBF9B69FDEC}" presName="sibTrans" presStyleCnt="0"/>
      <dgm:spPr/>
    </dgm:pt>
    <dgm:pt modelId="{70C24287-69EA-43FB-8AED-A72D68E81B73}" type="pres">
      <dgm:prSet presAssocID="{EE6426B5-03DA-45B3-8B9D-3C28BBED243A}" presName="textNode" presStyleLbl="node1" presStyleIdx="1" presStyleCnt="6" custScaleY="150292" custLinFactNeighborX="22471" custLinFactNeighborY="24422">
        <dgm:presLayoutVars>
          <dgm:bulletEnabled val="1"/>
        </dgm:presLayoutVars>
      </dgm:prSet>
      <dgm:spPr/>
    </dgm:pt>
    <dgm:pt modelId="{5EC95560-D142-456F-9318-550EA42D2D34}" type="pres">
      <dgm:prSet presAssocID="{D116B4DF-DD03-4328-94A2-987DB56CE3B9}" presName="sibTrans" presStyleCnt="0"/>
      <dgm:spPr/>
    </dgm:pt>
    <dgm:pt modelId="{CC64D71D-3340-42D5-8C1F-DF394B5CA8CE}" type="pres">
      <dgm:prSet presAssocID="{86137E48-BE78-496F-90DB-68CB74E14B20}" presName="textNode" presStyleLbl="node1" presStyleIdx="2" presStyleCnt="6" custScaleX="79680" custScaleY="141777" custLinFactNeighborX="-816" custLinFactNeighborY="23593">
        <dgm:presLayoutVars>
          <dgm:bulletEnabled val="1"/>
        </dgm:presLayoutVars>
      </dgm:prSet>
      <dgm:spPr/>
    </dgm:pt>
    <dgm:pt modelId="{10A9336B-BDC5-426D-95FC-ED29CB67529E}" type="pres">
      <dgm:prSet presAssocID="{D6FB1B70-0902-4B36-8FDF-E2CDEA82C24A}" presName="sibTrans" presStyleCnt="0"/>
      <dgm:spPr/>
    </dgm:pt>
    <dgm:pt modelId="{1B12AA0C-EDE2-4B84-9D90-12DADB6326E8}" type="pres">
      <dgm:prSet presAssocID="{DBEFA169-D8D6-4012-B632-C44A554CADA9}" presName="textNode" presStyleLbl="node1" presStyleIdx="3" presStyleCnt="6" custScaleY="150824" custLinFactNeighborX="-43564" custLinFactNeighborY="24156">
        <dgm:presLayoutVars>
          <dgm:bulletEnabled val="1"/>
        </dgm:presLayoutVars>
      </dgm:prSet>
      <dgm:spPr/>
    </dgm:pt>
    <dgm:pt modelId="{3AA0ACE5-7A5A-4412-9A31-10672C6F31A7}" type="pres">
      <dgm:prSet presAssocID="{390CE187-FBEF-4435-BB4E-5BE59059C5DA}" presName="sibTrans" presStyleCnt="0"/>
      <dgm:spPr/>
    </dgm:pt>
    <dgm:pt modelId="{67F84E6C-FA24-465C-A035-B3F31FB721EE}" type="pres">
      <dgm:prSet presAssocID="{6FCC4BC2-656D-464B-9FA4-032CE6D4E35D}" presName="textNode" presStyleLbl="node1" presStyleIdx="4" presStyleCnt="6" custScaleX="82009" custScaleY="141104" custLinFactNeighborX="-73938" custLinFactNeighborY="22252">
        <dgm:presLayoutVars>
          <dgm:bulletEnabled val="1"/>
        </dgm:presLayoutVars>
      </dgm:prSet>
      <dgm:spPr/>
    </dgm:pt>
    <dgm:pt modelId="{0276393B-978F-4CB1-8F7C-E010193E674C}" type="pres">
      <dgm:prSet presAssocID="{C3BC9AFD-36F9-4E6D-9302-8BDBDD9E57D9}" presName="sibTrans" presStyleCnt="0"/>
      <dgm:spPr/>
    </dgm:pt>
    <dgm:pt modelId="{AF225500-C412-4761-9A8D-8947E849AE4B}" type="pres">
      <dgm:prSet presAssocID="{18D2F270-F349-4D57-BAD5-F3815F53CCD4}" presName="textNode" presStyleLbl="node1" presStyleIdx="5" presStyleCnt="6" custScaleX="80971" custScaleY="133501" custLinFactX="-81" custLinFactNeighborX="-100000" custLinFactNeighborY="24043">
        <dgm:presLayoutVars>
          <dgm:bulletEnabled val="1"/>
        </dgm:presLayoutVars>
      </dgm:prSet>
      <dgm:spPr/>
    </dgm:pt>
  </dgm:ptLst>
  <dgm:cxnLst>
    <dgm:cxn modelId="{4E0D990B-97A5-4FC6-97D7-79A212CC696C}" srcId="{080E7F93-1516-4AF4-9B1D-E57336F43BC4}" destId="{DBEFA169-D8D6-4012-B632-C44A554CADA9}" srcOrd="3" destOrd="0" parTransId="{F8066BDC-1DE3-417E-AEB4-13671F3FC976}" sibTransId="{390CE187-FBEF-4435-BB4E-5BE59059C5DA}"/>
    <dgm:cxn modelId="{65988A35-E119-4EF7-85CE-427531AF36A9}" type="presOf" srcId="{4F8CBC1B-332B-4028-A485-C58D64F93EA2}" destId="{FEBA143D-C8D0-4FAF-B71C-D4790C2E7A2E}" srcOrd="0" destOrd="0" presId="urn:microsoft.com/office/officeart/2005/8/layout/hProcess9"/>
    <dgm:cxn modelId="{D4F89D3D-67E5-406D-BE6D-D002FEC84FAF}" type="presOf" srcId="{18D2F270-F349-4D57-BAD5-F3815F53CCD4}" destId="{AF225500-C412-4761-9A8D-8947E849AE4B}" srcOrd="0" destOrd="0" presId="urn:microsoft.com/office/officeart/2005/8/layout/hProcess9"/>
    <dgm:cxn modelId="{DDD02760-8A4D-4D46-81EA-CC573555B0FA}" srcId="{080E7F93-1516-4AF4-9B1D-E57336F43BC4}" destId="{4F8CBC1B-332B-4028-A485-C58D64F93EA2}" srcOrd="0" destOrd="0" parTransId="{63BCF4B8-65AA-47DE-95AD-046A20981951}" sibTransId="{4AB8BA28-ECCC-4EE6-A48C-8EBF9B69FDEC}"/>
    <dgm:cxn modelId="{1B22496A-0A6B-41B3-AD2C-AA7FAD6BAAFB}" type="presOf" srcId="{6FCC4BC2-656D-464B-9FA4-032CE6D4E35D}" destId="{67F84E6C-FA24-465C-A035-B3F31FB721EE}" srcOrd="0" destOrd="0" presId="urn:microsoft.com/office/officeart/2005/8/layout/hProcess9"/>
    <dgm:cxn modelId="{5766676F-BEDD-48ED-8FC7-0D253B18B7B2}" type="presOf" srcId="{DBEFA169-D8D6-4012-B632-C44A554CADA9}" destId="{1B12AA0C-EDE2-4B84-9D90-12DADB6326E8}" srcOrd="0" destOrd="0" presId="urn:microsoft.com/office/officeart/2005/8/layout/hProcess9"/>
    <dgm:cxn modelId="{E11F8A4F-228A-4D3E-991A-4C396493BDAE}" type="presOf" srcId="{86137E48-BE78-496F-90DB-68CB74E14B20}" destId="{CC64D71D-3340-42D5-8C1F-DF394B5CA8CE}" srcOrd="0" destOrd="0" presId="urn:microsoft.com/office/officeart/2005/8/layout/hProcess9"/>
    <dgm:cxn modelId="{6AC8518D-0093-4D5E-A4E4-2EADCB6C7122}" srcId="{080E7F93-1516-4AF4-9B1D-E57336F43BC4}" destId="{86137E48-BE78-496F-90DB-68CB74E14B20}" srcOrd="2" destOrd="0" parTransId="{1479DD82-0E9E-4274-B2E2-F3D020B2089B}" sibTransId="{D6FB1B70-0902-4B36-8FDF-E2CDEA82C24A}"/>
    <dgm:cxn modelId="{2CAF3498-2F32-43E5-91B2-CA3F6D30622B}" type="presOf" srcId="{EE6426B5-03DA-45B3-8B9D-3C28BBED243A}" destId="{70C24287-69EA-43FB-8AED-A72D68E81B73}" srcOrd="0" destOrd="0" presId="urn:microsoft.com/office/officeart/2005/8/layout/hProcess9"/>
    <dgm:cxn modelId="{2295C69C-4F21-474C-B7D4-91867FA4DB8D}" srcId="{080E7F93-1516-4AF4-9B1D-E57336F43BC4}" destId="{18D2F270-F349-4D57-BAD5-F3815F53CCD4}" srcOrd="5" destOrd="0" parTransId="{763D713F-F3B6-4831-A5F7-BBDB3FFC1A7F}" sibTransId="{5FCBF423-9E56-4598-8558-D803D547C407}"/>
    <dgm:cxn modelId="{E0529DBC-6823-48C5-817E-6EBCD513BEA6}" type="presOf" srcId="{080E7F93-1516-4AF4-9B1D-E57336F43BC4}" destId="{C9337045-6E39-493D-847F-8DDF04A61178}" srcOrd="0" destOrd="0" presId="urn:microsoft.com/office/officeart/2005/8/layout/hProcess9"/>
    <dgm:cxn modelId="{C1C284C8-2EC4-4E76-9C3B-311AB50A300C}" srcId="{080E7F93-1516-4AF4-9B1D-E57336F43BC4}" destId="{EE6426B5-03DA-45B3-8B9D-3C28BBED243A}" srcOrd="1" destOrd="0" parTransId="{C50CAD69-98CA-4ACE-88F3-F6ED352C6361}" sibTransId="{D116B4DF-DD03-4328-94A2-987DB56CE3B9}"/>
    <dgm:cxn modelId="{261738E5-C3EE-44AE-A4E4-310C0592C01B}" srcId="{080E7F93-1516-4AF4-9B1D-E57336F43BC4}" destId="{6FCC4BC2-656D-464B-9FA4-032CE6D4E35D}" srcOrd="4" destOrd="0" parTransId="{63116700-6BB0-4A9A-AE8F-7666D71FBBD8}" sibTransId="{C3BC9AFD-36F9-4E6D-9302-8BDBDD9E57D9}"/>
    <dgm:cxn modelId="{B13C8F19-9942-4909-B34A-4750572B3865}" type="presParOf" srcId="{C9337045-6E39-493D-847F-8DDF04A61178}" destId="{38D7E8FC-7B26-417B-AC94-5B447D87325C}" srcOrd="0" destOrd="0" presId="urn:microsoft.com/office/officeart/2005/8/layout/hProcess9"/>
    <dgm:cxn modelId="{F1FCB04D-1BA5-43AF-93EA-17BA00626EF5}" type="presParOf" srcId="{C9337045-6E39-493D-847F-8DDF04A61178}" destId="{43EF21DC-7CA5-4F48-9A1C-A55DD00B2FA7}" srcOrd="1" destOrd="0" presId="urn:microsoft.com/office/officeart/2005/8/layout/hProcess9"/>
    <dgm:cxn modelId="{05FD251A-D803-42BA-913F-711C33F78D68}" type="presParOf" srcId="{43EF21DC-7CA5-4F48-9A1C-A55DD00B2FA7}" destId="{FEBA143D-C8D0-4FAF-B71C-D4790C2E7A2E}" srcOrd="0" destOrd="0" presId="urn:microsoft.com/office/officeart/2005/8/layout/hProcess9"/>
    <dgm:cxn modelId="{7FECB820-3A44-4C9C-A83E-93BAD24D899F}" type="presParOf" srcId="{43EF21DC-7CA5-4F48-9A1C-A55DD00B2FA7}" destId="{06762AFF-DBB5-4AE1-B91F-5392BE273D65}" srcOrd="1" destOrd="0" presId="urn:microsoft.com/office/officeart/2005/8/layout/hProcess9"/>
    <dgm:cxn modelId="{F523BAD5-79AD-4F96-B5E8-9405F0F427B8}" type="presParOf" srcId="{43EF21DC-7CA5-4F48-9A1C-A55DD00B2FA7}" destId="{70C24287-69EA-43FB-8AED-A72D68E81B73}" srcOrd="2" destOrd="0" presId="urn:microsoft.com/office/officeart/2005/8/layout/hProcess9"/>
    <dgm:cxn modelId="{41A01C60-E6F8-409B-AD97-F1DBF8D6DB73}" type="presParOf" srcId="{43EF21DC-7CA5-4F48-9A1C-A55DD00B2FA7}" destId="{5EC95560-D142-456F-9318-550EA42D2D34}" srcOrd="3" destOrd="0" presId="urn:microsoft.com/office/officeart/2005/8/layout/hProcess9"/>
    <dgm:cxn modelId="{6EA36C49-3090-4694-9660-A3C51688A437}" type="presParOf" srcId="{43EF21DC-7CA5-4F48-9A1C-A55DD00B2FA7}" destId="{CC64D71D-3340-42D5-8C1F-DF394B5CA8CE}" srcOrd="4" destOrd="0" presId="urn:microsoft.com/office/officeart/2005/8/layout/hProcess9"/>
    <dgm:cxn modelId="{E0705C40-BC5C-4A0F-87D8-CF767D760E24}" type="presParOf" srcId="{43EF21DC-7CA5-4F48-9A1C-A55DD00B2FA7}" destId="{10A9336B-BDC5-426D-95FC-ED29CB67529E}" srcOrd="5" destOrd="0" presId="urn:microsoft.com/office/officeart/2005/8/layout/hProcess9"/>
    <dgm:cxn modelId="{071EE29A-C10E-4970-9384-9ED3E2F282DA}" type="presParOf" srcId="{43EF21DC-7CA5-4F48-9A1C-A55DD00B2FA7}" destId="{1B12AA0C-EDE2-4B84-9D90-12DADB6326E8}" srcOrd="6" destOrd="0" presId="urn:microsoft.com/office/officeart/2005/8/layout/hProcess9"/>
    <dgm:cxn modelId="{191BCCDD-62D6-48E8-AD83-6DCB73B6706A}" type="presParOf" srcId="{43EF21DC-7CA5-4F48-9A1C-A55DD00B2FA7}" destId="{3AA0ACE5-7A5A-4412-9A31-10672C6F31A7}" srcOrd="7" destOrd="0" presId="urn:microsoft.com/office/officeart/2005/8/layout/hProcess9"/>
    <dgm:cxn modelId="{161EA638-6FFC-4748-A4A4-2C0B12C27508}" type="presParOf" srcId="{43EF21DC-7CA5-4F48-9A1C-A55DD00B2FA7}" destId="{67F84E6C-FA24-465C-A035-B3F31FB721EE}" srcOrd="8" destOrd="0" presId="urn:microsoft.com/office/officeart/2005/8/layout/hProcess9"/>
    <dgm:cxn modelId="{51CC38E2-7E24-4768-8366-7CFD5A9B83FD}" type="presParOf" srcId="{43EF21DC-7CA5-4F48-9A1C-A55DD00B2FA7}" destId="{0276393B-978F-4CB1-8F7C-E010193E674C}" srcOrd="9" destOrd="0" presId="urn:microsoft.com/office/officeart/2005/8/layout/hProcess9"/>
    <dgm:cxn modelId="{48920F01-2249-46CE-9BA4-A379FD4C2D52}" type="presParOf" srcId="{43EF21DC-7CA5-4F48-9A1C-A55DD00B2FA7}" destId="{AF225500-C412-4761-9A8D-8947E849AE4B}"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0E7F93-1516-4AF4-9B1D-E57336F43BC4}" type="doc">
      <dgm:prSet loTypeId="urn:microsoft.com/office/officeart/2005/8/layout/hProcess9" loCatId="process" qsTypeId="urn:microsoft.com/office/officeart/2005/8/quickstyle/simple2" qsCatId="simple" csTypeId="urn:microsoft.com/office/officeart/2005/8/colors/accent6_2" csCatId="accent6" phldr="1"/>
      <dgm:spPr/>
    </dgm:pt>
    <dgm:pt modelId="{DBEFA169-D8D6-4012-B632-C44A554CADA9}">
      <dgm:prSet phldrT="[文字]" custT="1"/>
      <dgm:spPr>
        <a:solidFill>
          <a:srgbClr val="002060"/>
        </a:solidFill>
      </dgm:spPr>
      <dgm:t>
        <a:bodyPr/>
        <a:lstStyle/>
        <a:p>
          <a:pPr marL="0" lvl="0" algn="ctr" defTabSz="889000">
            <a:lnSpc>
              <a:spcPts val="2400"/>
            </a:lnSpc>
            <a:spcBef>
              <a:spcPct val="0"/>
            </a:spcBef>
            <a:spcAft>
              <a:spcPts val="240"/>
            </a:spcAft>
            <a:buNone/>
          </a:pPr>
          <a:r>
            <a:rPr lang="zh-TW" sz="2000" b="1" kern="1200" dirty="0">
              <a:solidFill>
                <a:srgbClr val="FFFFFF"/>
              </a:solidFill>
              <a:latin typeface="微軟正黑體" pitchFamily="34" charset="-120"/>
              <a:ea typeface="微軟正黑體" pitchFamily="34" charset="-120"/>
              <a:cs typeface="+mn-cs"/>
            </a:rPr>
            <a:t>第二次</a:t>
          </a:r>
          <a:endParaRPr lang="en-US" altLang="zh-TW" sz="2000" b="1" kern="1200" dirty="0">
            <a:solidFill>
              <a:srgbClr val="FFFFFF"/>
            </a:solidFill>
            <a:latin typeface="微軟正黑體" pitchFamily="34" charset="-120"/>
            <a:ea typeface="微軟正黑體" pitchFamily="34" charset="-120"/>
            <a:cs typeface="+mn-cs"/>
          </a:endParaRPr>
        </a:p>
        <a:p>
          <a:pPr marL="0" lvl="0" algn="ctr" defTabSz="889000">
            <a:lnSpc>
              <a:spcPts val="2400"/>
            </a:lnSpc>
            <a:spcBef>
              <a:spcPct val="0"/>
            </a:spcBef>
            <a:spcAft>
              <a:spcPts val="240"/>
            </a:spcAft>
            <a:buNone/>
          </a:pPr>
          <a:r>
            <a:rPr lang="zh-TW" altLang="zh-TW" sz="2000" b="1" kern="1200" dirty="0">
              <a:solidFill>
                <a:srgbClr val="FFFFFF"/>
              </a:solidFill>
              <a:latin typeface="微軟正黑體" pitchFamily="34" charset="-120"/>
              <a:ea typeface="微軟正黑體" pitchFamily="34" charset="-120"/>
              <a:cs typeface="+mn-cs"/>
            </a:rPr>
            <a:t>模擬</a:t>
          </a:r>
          <a:endParaRPr lang="en-US" altLang="zh-TW" sz="2000" b="1" kern="1200" dirty="0">
            <a:solidFill>
              <a:srgbClr val="FFFFFF"/>
            </a:solidFill>
            <a:latin typeface="微軟正黑體" pitchFamily="34" charset="-120"/>
            <a:ea typeface="微軟正黑體" pitchFamily="34" charset="-120"/>
            <a:cs typeface="+mn-cs"/>
          </a:endParaRPr>
        </a:p>
        <a:p>
          <a:pPr marL="0" lvl="0" algn="ctr" defTabSz="889000">
            <a:lnSpc>
              <a:spcPts val="2400"/>
            </a:lnSpc>
            <a:spcBef>
              <a:spcPct val="0"/>
            </a:spcBef>
            <a:spcAft>
              <a:spcPts val="240"/>
            </a:spcAft>
            <a:buNone/>
          </a:pPr>
          <a:r>
            <a:rPr lang="zh-TW" sz="2000" b="1" kern="1200" dirty="0">
              <a:solidFill>
                <a:srgbClr val="FFFFFF"/>
              </a:solidFill>
              <a:latin typeface="微軟正黑體" pitchFamily="34" charset="-120"/>
              <a:ea typeface="微軟正黑體" pitchFamily="34" charset="-120"/>
              <a:cs typeface="+mn-cs"/>
            </a:rPr>
            <a:t>志願選填</a:t>
          </a:r>
          <a:endParaRPr lang="zh-TW" altLang="en-US" sz="2000" b="1" kern="1200" dirty="0">
            <a:solidFill>
              <a:srgbClr val="FFFFFF"/>
            </a:solidFill>
            <a:latin typeface="微軟正黑體" pitchFamily="34" charset="-120"/>
            <a:ea typeface="微軟正黑體" pitchFamily="34" charset="-120"/>
            <a:cs typeface="+mn-cs"/>
          </a:endParaRPr>
        </a:p>
      </dgm:t>
    </dgm:pt>
    <dgm:pt modelId="{F8066BDC-1DE3-417E-AEB4-13671F3FC976}" type="parTrans" cxnId="{4E0D990B-97A5-4FC6-97D7-79A212CC696C}">
      <dgm:prSet/>
      <dgm:spPr/>
      <dgm:t>
        <a:bodyPr/>
        <a:lstStyle/>
        <a:p>
          <a:endParaRPr lang="zh-TW" altLang="en-US"/>
        </a:p>
      </dgm:t>
    </dgm:pt>
    <dgm:pt modelId="{390CE187-FBEF-4435-BB4E-5BE59059C5DA}" type="sibTrans" cxnId="{4E0D990B-97A5-4FC6-97D7-79A212CC696C}">
      <dgm:prSet/>
      <dgm:spPr/>
      <dgm:t>
        <a:bodyPr/>
        <a:lstStyle/>
        <a:p>
          <a:endParaRPr lang="zh-TW" altLang="en-US"/>
        </a:p>
      </dgm:t>
    </dgm:pt>
    <dgm:pt modelId="{18D2F270-F349-4D57-BAD5-F3815F53CCD4}">
      <dgm:prSet phldrT="[文字]" custT="1"/>
      <dgm:spPr>
        <a:solidFill>
          <a:srgbClr val="002060"/>
        </a:solidFill>
      </dgm:spPr>
      <dgm:t>
        <a:bodyPr/>
        <a:lstStyle/>
        <a:p>
          <a:pPr marL="0" lvl="0" algn="ctr" defTabSz="889000">
            <a:lnSpc>
              <a:spcPts val="2400"/>
            </a:lnSpc>
            <a:spcBef>
              <a:spcPct val="0"/>
            </a:spcBef>
            <a:spcAft>
              <a:spcPts val="240"/>
            </a:spcAft>
            <a:buNone/>
          </a:pPr>
          <a:r>
            <a:rPr lang="zh-TW" altLang="en-US" sz="2000" b="1" kern="1200" dirty="0">
              <a:solidFill>
                <a:srgbClr val="FFFFFF"/>
              </a:solidFill>
              <a:latin typeface="微軟正黑體" pitchFamily="34" charset="-120"/>
              <a:ea typeface="微軟正黑體" pitchFamily="34" charset="-120"/>
              <a:cs typeface="+mn-cs"/>
            </a:rPr>
            <a:t>正式      志願      選填</a:t>
          </a:r>
        </a:p>
      </dgm:t>
    </dgm:pt>
    <dgm:pt modelId="{763D713F-F3B6-4831-A5F7-BBDB3FFC1A7F}" type="parTrans" cxnId="{2295C69C-4F21-474C-B7D4-91867FA4DB8D}">
      <dgm:prSet/>
      <dgm:spPr/>
      <dgm:t>
        <a:bodyPr/>
        <a:lstStyle/>
        <a:p>
          <a:endParaRPr lang="zh-TW" altLang="en-US"/>
        </a:p>
      </dgm:t>
    </dgm:pt>
    <dgm:pt modelId="{5FCBF423-9E56-4598-8558-D803D547C407}" type="sibTrans" cxnId="{2295C69C-4F21-474C-B7D4-91867FA4DB8D}">
      <dgm:prSet/>
      <dgm:spPr/>
      <dgm:t>
        <a:bodyPr/>
        <a:lstStyle/>
        <a:p>
          <a:endParaRPr lang="zh-TW" altLang="en-US"/>
        </a:p>
      </dgm:t>
    </dgm:pt>
    <dgm:pt modelId="{6FCC4BC2-656D-464B-9FA4-032CE6D4E35D}">
      <dgm:prSet phldrT="[文字]" custT="1"/>
      <dgm:spPr>
        <a:solidFill>
          <a:srgbClr val="002060"/>
        </a:solidFill>
      </dgm:spPr>
      <dgm:t>
        <a:bodyPr/>
        <a:lstStyle/>
        <a:p>
          <a:pPr marL="0" lvl="0" algn="ctr" defTabSz="889000">
            <a:lnSpc>
              <a:spcPts val="2400"/>
            </a:lnSpc>
            <a:spcBef>
              <a:spcPct val="0"/>
            </a:spcBef>
            <a:spcAft>
              <a:spcPts val="240"/>
            </a:spcAft>
            <a:buNone/>
          </a:pPr>
          <a:r>
            <a:rPr lang="zh-TW" sz="2000" b="1" kern="1200" dirty="0">
              <a:solidFill>
                <a:srgbClr val="FFFFFF"/>
              </a:solidFill>
              <a:latin typeface="微軟正黑體" pitchFamily="34" charset="-120"/>
              <a:ea typeface="微軟正黑體" pitchFamily="34" charset="-120"/>
              <a:cs typeface="+mn-cs"/>
            </a:rPr>
            <a:t>第二次</a:t>
          </a:r>
          <a:endParaRPr lang="en-US" altLang="zh-TW" sz="2000" b="1" kern="1200" dirty="0">
            <a:solidFill>
              <a:srgbClr val="FFFFFF"/>
            </a:solidFill>
            <a:latin typeface="微軟正黑體" pitchFamily="34" charset="-120"/>
            <a:ea typeface="微軟正黑體" pitchFamily="34" charset="-120"/>
            <a:cs typeface="+mn-cs"/>
          </a:endParaRPr>
        </a:p>
        <a:p>
          <a:pPr marL="0" lvl="0" algn="ctr" defTabSz="889000">
            <a:lnSpc>
              <a:spcPts val="2400"/>
            </a:lnSpc>
            <a:spcBef>
              <a:spcPct val="0"/>
            </a:spcBef>
            <a:spcAft>
              <a:spcPts val="240"/>
            </a:spcAft>
            <a:buNone/>
          </a:pPr>
          <a:r>
            <a:rPr lang="zh-TW" sz="2000" b="1" kern="1200" dirty="0">
              <a:solidFill>
                <a:srgbClr val="FFFFFF"/>
              </a:solidFill>
              <a:latin typeface="微軟正黑體" pitchFamily="34" charset="-120"/>
              <a:ea typeface="微軟正黑體" pitchFamily="34" charset="-120"/>
              <a:cs typeface="+mn-cs"/>
            </a:rPr>
            <a:t>適性</a:t>
          </a:r>
          <a:r>
            <a:rPr lang="en-US" altLang="zh-TW" sz="2000" b="1" kern="1200" dirty="0">
              <a:solidFill>
                <a:srgbClr val="FFFFFF"/>
              </a:solidFill>
              <a:latin typeface="微軟正黑體" pitchFamily="34" charset="-120"/>
              <a:ea typeface="微軟正黑體" pitchFamily="34" charset="-120"/>
              <a:cs typeface="+mn-cs"/>
            </a:rPr>
            <a:t>  </a:t>
          </a:r>
          <a:r>
            <a:rPr lang="zh-TW" altLang="en-US" sz="2000" b="1" kern="1200" dirty="0">
              <a:solidFill>
                <a:srgbClr val="FFFFFF"/>
              </a:solidFill>
              <a:latin typeface="微軟正黑體" pitchFamily="34" charset="-120"/>
              <a:ea typeface="微軟正黑體" pitchFamily="34" charset="-120"/>
              <a:cs typeface="+mn-cs"/>
            </a:rPr>
            <a:t>     </a:t>
          </a:r>
          <a:r>
            <a:rPr lang="zh-TW" sz="2000" b="1" kern="1200" dirty="0">
              <a:solidFill>
                <a:srgbClr val="FFFFFF"/>
              </a:solidFill>
              <a:latin typeface="微軟正黑體" pitchFamily="34" charset="-120"/>
              <a:ea typeface="微軟正黑體" pitchFamily="34" charset="-120"/>
              <a:cs typeface="+mn-cs"/>
            </a:rPr>
            <a:t>輔導</a:t>
          </a:r>
          <a:endParaRPr lang="zh-TW" altLang="en-US" sz="2000" b="1" kern="1200" dirty="0">
            <a:solidFill>
              <a:srgbClr val="FFFFFF"/>
            </a:solidFill>
            <a:latin typeface="微軟正黑體" pitchFamily="34" charset="-120"/>
            <a:ea typeface="微軟正黑體" pitchFamily="34" charset="-120"/>
            <a:cs typeface="+mn-cs"/>
          </a:endParaRPr>
        </a:p>
      </dgm:t>
    </dgm:pt>
    <dgm:pt modelId="{63116700-6BB0-4A9A-AE8F-7666D71FBBD8}" type="parTrans" cxnId="{261738E5-C3EE-44AE-A4E4-310C0592C01B}">
      <dgm:prSet/>
      <dgm:spPr/>
      <dgm:t>
        <a:bodyPr/>
        <a:lstStyle/>
        <a:p>
          <a:endParaRPr lang="zh-TW" altLang="en-US"/>
        </a:p>
      </dgm:t>
    </dgm:pt>
    <dgm:pt modelId="{C3BC9AFD-36F9-4E6D-9302-8BDBDD9E57D9}" type="sibTrans" cxnId="{261738E5-C3EE-44AE-A4E4-310C0592C01B}">
      <dgm:prSet/>
      <dgm:spPr/>
      <dgm:t>
        <a:bodyPr/>
        <a:lstStyle/>
        <a:p>
          <a:endParaRPr lang="zh-TW" altLang="en-US"/>
        </a:p>
      </dgm:t>
    </dgm:pt>
    <dgm:pt modelId="{4F8CBC1B-332B-4028-A485-C58D64F93EA2}">
      <dgm:prSet custT="1"/>
      <dgm:spPr>
        <a:solidFill>
          <a:srgbClr val="002060"/>
        </a:solidFill>
      </dgm:spPr>
      <dgm:t>
        <a:bodyPr/>
        <a:lstStyle/>
        <a:p>
          <a:pPr>
            <a:lnSpc>
              <a:spcPts val="2400"/>
            </a:lnSpc>
            <a:spcAft>
              <a:spcPts val="240"/>
            </a:spcAft>
          </a:pPr>
          <a:r>
            <a:rPr lang="zh-TW" altLang="en-US" sz="2000" b="1" dirty="0">
              <a:latin typeface="微軟正黑體" pitchFamily="34" charset="-120"/>
              <a:ea typeface="微軟正黑體" pitchFamily="34" charset="-120"/>
            </a:rPr>
            <a:t>準備       階段</a:t>
          </a:r>
          <a:endParaRPr lang="en-US" altLang="zh-TW" sz="2000" b="1" dirty="0">
            <a:latin typeface="微軟正黑體" pitchFamily="34" charset="-120"/>
            <a:ea typeface="微軟正黑體" pitchFamily="34" charset="-120"/>
          </a:endParaRPr>
        </a:p>
        <a:p>
          <a:pPr>
            <a:lnSpc>
              <a:spcPts val="2400"/>
            </a:lnSpc>
            <a:spcAft>
              <a:spcPts val="240"/>
            </a:spcAft>
          </a:pPr>
          <a:r>
            <a:rPr lang="en-US" altLang="zh-TW" sz="2000" b="1" dirty="0">
              <a:latin typeface="微軟正黑體" pitchFamily="34" charset="-120"/>
              <a:ea typeface="微軟正黑體" pitchFamily="34" charset="-120"/>
            </a:rPr>
            <a:t>(</a:t>
          </a:r>
          <a:r>
            <a:rPr lang="zh-TW" altLang="en-US" sz="2000" b="1" dirty="0">
              <a:latin typeface="微軟正黑體" pitchFamily="34" charset="-120"/>
              <a:ea typeface="微軟正黑體" pitchFamily="34" charset="-120"/>
            </a:rPr>
            <a:t>三上</a:t>
          </a:r>
          <a:r>
            <a:rPr lang="en-US" altLang="zh-TW" sz="2000" b="1" dirty="0">
              <a:latin typeface="微軟正黑體" pitchFamily="34" charset="-120"/>
              <a:ea typeface="微軟正黑體" pitchFamily="34" charset="-120"/>
            </a:rPr>
            <a:t>)</a:t>
          </a:r>
          <a:r>
            <a:rPr lang="zh-TW" altLang="en-US" sz="2000" b="1" dirty="0">
              <a:latin typeface="微軟正黑體" pitchFamily="34" charset="-120"/>
              <a:ea typeface="微軟正黑體" pitchFamily="34" charset="-120"/>
            </a:rPr>
            <a:t> </a:t>
          </a:r>
        </a:p>
      </dgm:t>
    </dgm:pt>
    <dgm:pt modelId="{63BCF4B8-65AA-47DE-95AD-046A20981951}" type="parTrans" cxnId="{DDD02760-8A4D-4D46-81EA-CC573555B0FA}">
      <dgm:prSet/>
      <dgm:spPr/>
      <dgm:t>
        <a:bodyPr/>
        <a:lstStyle/>
        <a:p>
          <a:endParaRPr lang="zh-TW" altLang="en-US"/>
        </a:p>
      </dgm:t>
    </dgm:pt>
    <dgm:pt modelId="{4AB8BA28-ECCC-4EE6-A48C-8EBF9B69FDEC}" type="sibTrans" cxnId="{DDD02760-8A4D-4D46-81EA-CC573555B0FA}">
      <dgm:prSet/>
      <dgm:spPr/>
      <dgm:t>
        <a:bodyPr/>
        <a:lstStyle/>
        <a:p>
          <a:endParaRPr lang="zh-TW" altLang="en-US"/>
        </a:p>
      </dgm:t>
    </dgm:pt>
    <dgm:pt modelId="{EE6426B5-03DA-45B3-8B9D-3C28BBED243A}">
      <dgm:prSet custT="1"/>
      <dgm:spPr>
        <a:solidFill>
          <a:srgbClr val="002060"/>
        </a:solidFill>
      </dgm:spPr>
      <dgm:t>
        <a:bodyPr/>
        <a:lstStyle/>
        <a:p>
          <a:pPr marL="0" marR="0" lvl="0" indent="0" algn="ctr" defTabSz="889000" eaLnBrk="1" fontAlgn="auto" latinLnBrk="0" hangingPunct="1">
            <a:lnSpc>
              <a:spcPts val="2400"/>
            </a:lnSpc>
            <a:spcBef>
              <a:spcPct val="0"/>
            </a:spcBef>
            <a:spcAft>
              <a:spcPts val="240"/>
            </a:spcAft>
            <a:buClrTx/>
            <a:buSzTx/>
            <a:buFontTx/>
            <a:buNone/>
            <a:tabLst/>
            <a:defRPr/>
          </a:pPr>
          <a:r>
            <a:rPr lang="zh-TW" altLang="en-US" sz="2000" b="1" kern="1200" dirty="0">
              <a:solidFill>
                <a:srgbClr val="FFFFFF"/>
              </a:solidFill>
              <a:latin typeface="微軟正黑體" pitchFamily="34" charset="-120"/>
              <a:ea typeface="微軟正黑體" pitchFamily="34" charset="-120"/>
              <a:cs typeface="+mn-cs"/>
            </a:rPr>
            <a:t>第一次</a:t>
          </a:r>
          <a:endParaRPr lang="en-US" altLang="zh-TW" sz="2000" b="1" kern="1200" dirty="0">
            <a:solidFill>
              <a:srgbClr val="FFFFFF"/>
            </a:solidFill>
            <a:latin typeface="微軟正黑體" pitchFamily="34" charset="-120"/>
            <a:ea typeface="微軟正黑體" pitchFamily="34" charset="-120"/>
            <a:cs typeface="+mn-cs"/>
          </a:endParaRPr>
        </a:p>
        <a:p>
          <a:pPr marL="0" marR="0" lvl="0" indent="0" algn="ctr" defTabSz="889000" eaLnBrk="1" fontAlgn="auto" latinLnBrk="0" hangingPunct="1">
            <a:lnSpc>
              <a:spcPts val="2400"/>
            </a:lnSpc>
            <a:spcBef>
              <a:spcPct val="0"/>
            </a:spcBef>
            <a:spcAft>
              <a:spcPts val="240"/>
            </a:spcAft>
            <a:buClrTx/>
            <a:buSzTx/>
            <a:buFontTx/>
            <a:buNone/>
            <a:tabLst/>
            <a:defRPr/>
          </a:pPr>
          <a:r>
            <a:rPr lang="zh-TW" altLang="en-US" sz="2000" b="1" kern="1200" dirty="0">
              <a:solidFill>
                <a:srgbClr val="FFFFFF"/>
              </a:solidFill>
              <a:latin typeface="微軟正黑體" pitchFamily="34" charset="-120"/>
              <a:ea typeface="微軟正黑體" pitchFamily="34" charset="-120"/>
              <a:cs typeface="+mn-cs"/>
            </a:rPr>
            <a:t>模擬</a:t>
          </a:r>
        </a:p>
        <a:p>
          <a:pPr marL="0" lvl="0" algn="ctr" defTabSz="889000">
            <a:lnSpc>
              <a:spcPts val="2400"/>
            </a:lnSpc>
            <a:spcBef>
              <a:spcPct val="0"/>
            </a:spcBef>
            <a:spcAft>
              <a:spcPts val="240"/>
            </a:spcAft>
            <a:buNone/>
          </a:pPr>
          <a:r>
            <a:rPr lang="zh-TW" altLang="en-US" sz="2000" b="1" kern="1200" dirty="0">
              <a:solidFill>
                <a:srgbClr val="FFFFFF"/>
              </a:solidFill>
              <a:latin typeface="微軟正黑體" pitchFamily="34" charset="-120"/>
              <a:ea typeface="微軟正黑體" pitchFamily="34" charset="-120"/>
              <a:cs typeface="+mn-cs"/>
            </a:rPr>
            <a:t>志願選填</a:t>
          </a:r>
        </a:p>
      </dgm:t>
    </dgm:pt>
    <dgm:pt modelId="{D116B4DF-DD03-4328-94A2-987DB56CE3B9}" type="sibTrans" cxnId="{C1C284C8-2EC4-4E76-9C3B-311AB50A300C}">
      <dgm:prSet/>
      <dgm:spPr/>
      <dgm:t>
        <a:bodyPr/>
        <a:lstStyle/>
        <a:p>
          <a:endParaRPr lang="zh-TW" altLang="en-US"/>
        </a:p>
      </dgm:t>
    </dgm:pt>
    <dgm:pt modelId="{C50CAD69-98CA-4ACE-88F3-F6ED352C6361}" type="parTrans" cxnId="{C1C284C8-2EC4-4E76-9C3B-311AB50A300C}">
      <dgm:prSet/>
      <dgm:spPr/>
      <dgm:t>
        <a:bodyPr/>
        <a:lstStyle/>
        <a:p>
          <a:endParaRPr lang="zh-TW" altLang="en-US"/>
        </a:p>
      </dgm:t>
    </dgm:pt>
    <dgm:pt modelId="{86137E48-BE78-496F-90DB-68CB74E14B20}">
      <dgm:prSet phldrT="[文字]" custT="1"/>
      <dgm:spPr>
        <a:solidFill>
          <a:srgbClr val="002060"/>
        </a:solidFill>
      </dgm:spPr>
      <dgm:t>
        <a:bodyPr/>
        <a:lstStyle/>
        <a:p>
          <a:pPr marL="0" lvl="0" algn="ctr" defTabSz="889000">
            <a:lnSpc>
              <a:spcPts val="2400"/>
            </a:lnSpc>
            <a:spcBef>
              <a:spcPct val="0"/>
            </a:spcBef>
            <a:spcAft>
              <a:spcPts val="240"/>
            </a:spcAft>
            <a:buNone/>
          </a:pPr>
          <a:r>
            <a:rPr lang="zh-TW" sz="2000" b="1" kern="1200" dirty="0">
              <a:solidFill>
                <a:srgbClr val="FFFFFF"/>
              </a:solidFill>
              <a:latin typeface="微軟正黑體" pitchFamily="34" charset="-120"/>
              <a:ea typeface="微軟正黑體" pitchFamily="34" charset="-120"/>
              <a:cs typeface="+mn-cs"/>
            </a:rPr>
            <a:t>第一次</a:t>
          </a:r>
          <a:endParaRPr lang="en-US" altLang="zh-TW" sz="2000" b="1" kern="1200" dirty="0">
            <a:solidFill>
              <a:srgbClr val="FFFFFF"/>
            </a:solidFill>
            <a:latin typeface="微軟正黑體" pitchFamily="34" charset="-120"/>
            <a:ea typeface="微軟正黑體" pitchFamily="34" charset="-120"/>
            <a:cs typeface="+mn-cs"/>
          </a:endParaRPr>
        </a:p>
        <a:p>
          <a:pPr marL="0" lvl="0" algn="ctr" defTabSz="889000">
            <a:lnSpc>
              <a:spcPts val="2400"/>
            </a:lnSpc>
            <a:spcBef>
              <a:spcPct val="0"/>
            </a:spcBef>
            <a:spcAft>
              <a:spcPts val="240"/>
            </a:spcAft>
            <a:buNone/>
          </a:pPr>
          <a:r>
            <a:rPr lang="zh-TW" sz="2000" b="1" kern="1200" dirty="0">
              <a:solidFill>
                <a:srgbClr val="FFFFFF"/>
              </a:solidFill>
              <a:latin typeface="微軟正黑體" pitchFamily="34" charset="-120"/>
              <a:ea typeface="微軟正黑體" pitchFamily="34" charset="-120"/>
              <a:cs typeface="+mn-cs"/>
            </a:rPr>
            <a:t>適性</a:t>
          </a:r>
          <a:r>
            <a:rPr lang="zh-TW" altLang="en-US" sz="2000" b="1" kern="1200" dirty="0">
              <a:solidFill>
                <a:srgbClr val="FFFFFF"/>
              </a:solidFill>
              <a:latin typeface="微軟正黑體" pitchFamily="34" charset="-120"/>
              <a:ea typeface="微軟正黑體" pitchFamily="34" charset="-120"/>
              <a:cs typeface="+mn-cs"/>
            </a:rPr>
            <a:t>      </a:t>
          </a:r>
          <a:r>
            <a:rPr lang="zh-TW" sz="2000" b="1" kern="1200" dirty="0">
              <a:solidFill>
                <a:srgbClr val="FFFFFF"/>
              </a:solidFill>
              <a:latin typeface="微軟正黑體" pitchFamily="34" charset="-120"/>
              <a:ea typeface="微軟正黑體" pitchFamily="34" charset="-120"/>
              <a:cs typeface="+mn-cs"/>
            </a:rPr>
            <a:t>輔導</a:t>
          </a:r>
          <a:endParaRPr lang="zh-TW" altLang="en-US" sz="2000" b="1" kern="1200" dirty="0">
            <a:solidFill>
              <a:srgbClr val="FFFFFF"/>
            </a:solidFill>
            <a:latin typeface="微軟正黑體" pitchFamily="34" charset="-120"/>
            <a:ea typeface="微軟正黑體" pitchFamily="34" charset="-120"/>
            <a:cs typeface="+mn-cs"/>
          </a:endParaRPr>
        </a:p>
      </dgm:t>
    </dgm:pt>
    <dgm:pt modelId="{D6FB1B70-0902-4B36-8FDF-E2CDEA82C24A}" type="sibTrans" cxnId="{6AC8518D-0093-4D5E-A4E4-2EADCB6C7122}">
      <dgm:prSet/>
      <dgm:spPr/>
      <dgm:t>
        <a:bodyPr/>
        <a:lstStyle/>
        <a:p>
          <a:endParaRPr lang="zh-TW" altLang="en-US"/>
        </a:p>
      </dgm:t>
    </dgm:pt>
    <dgm:pt modelId="{1479DD82-0E9E-4274-B2E2-F3D020B2089B}" type="parTrans" cxnId="{6AC8518D-0093-4D5E-A4E4-2EADCB6C7122}">
      <dgm:prSet/>
      <dgm:spPr/>
      <dgm:t>
        <a:bodyPr/>
        <a:lstStyle/>
        <a:p>
          <a:endParaRPr lang="zh-TW" altLang="en-US"/>
        </a:p>
      </dgm:t>
    </dgm:pt>
    <dgm:pt modelId="{C9337045-6E39-493D-847F-8DDF04A61178}" type="pres">
      <dgm:prSet presAssocID="{080E7F93-1516-4AF4-9B1D-E57336F43BC4}" presName="CompostProcess" presStyleCnt="0">
        <dgm:presLayoutVars>
          <dgm:dir/>
          <dgm:resizeHandles val="exact"/>
        </dgm:presLayoutVars>
      </dgm:prSet>
      <dgm:spPr/>
    </dgm:pt>
    <dgm:pt modelId="{38D7E8FC-7B26-417B-AC94-5B447D87325C}" type="pres">
      <dgm:prSet presAssocID="{080E7F93-1516-4AF4-9B1D-E57336F43BC4}" presName="arrow" presStyleLbl="bgShp" presStyleIdx="0" presStyleCnt="1" custScaleX="117647" custLinFactNeighborX="-6320" custLinFactNeighborY="-22173"/>
      <dgm:spPr>
        <a:solidFill>
          <a:srgbClr val="92D050"/>
        </a:solidFill>
      </dgm:spPr>
    </dgm:pt>
    <dgm:pt modelId="{43EF21DC-7CA5-4F48-9A1C-A55DD00B2FA7}" type="pres">
      <dgm:prSet presAssocID="{080E7F93-1516-4AF4-9B1D-E57336F43BC4}" presName="linearProcess" presStyleCnt="0"/>
      <dgm:spPr/>
    </dgm:pt>
    <dgm:pt modelId="{FEBA143D-C8D0-4FAF-B71C-D4790C2E7A2E}" type="pres">
      <dgm:prSet presAssocID="{4F8CBC1B-332B-4028-A485-C58D64F93EA2}" presName="textNode" presStyleLbl="node1" presStyleIdx="0" presStyleCnt="6" custScaleX="74793" custScaleY="144686" custLinFactNeighborX="41933" custLinFactNeighborY="24043">
        <dgm:presLayoutVars>
          <dgm:bulletEnabled val="1"/>
        </dgm:presLayoutVars>
      </dgm:prSet>
      <dgm:spPr/>
    </dgm:pt>
    <dgm:pt modelId="{06762AFF-DBB5-4AE1-B91F-5392BE273D65}" type="pres">
      <dgm:prSet presAssocID="{4AB8BA28-ECCC-4EE6-A48C-8EBF9B69FDEC}" presName="sibTrans" presStyleCnt="0"/>
      <dgm:spPr/>
    </dgm:pt>
    <dgm:pt modelId="{70C24287-69EA-43FB-8AED-A72D68E81B73}" type="pres">
      <dgm:prSet presAssocID="{EE6426B5-03DA-45B3-8B9D-3C28BBED243A}" presName="textNode" presStyleLbl="node1" presStyleIdx="1" presStyleCnt="6" custScaleY="150292" custLinFactNeighborX="22471" custLinFactNeighborY="24422">
        <dgm:presLayoutVars>
          <dgm:bulletEnabled val="1"/>
        </dgm:presLayoutVars>
      </dgm:prSet>
      <dgm:spPr/>
    </dgm:pt>
    <dgm:pt modelId="{5EC95560-D142-456F-9318-550EA42D2D34}" type="pres">
      <dgm:prSet presAssocID="{D116B4DF-DD03-4328-94A2-987DB56CE3B9}" presName="sibTrans" presStyleCnt="0"/>
      <dgm:spPr/>
    </dgm:pt>
    <dgm:pt modelId="{CC64D71D-3340-42D5-8C1F-DF394B5CA8CE}" type="pres">
      <dgm:prSet presAssocID="{86137E48-BE78-496F-90DB-68CB74E14B20}" presName="textNode" presStyleLbl="node1" presStyleIdx="2" presStyleCnt="6" custScaleX="79680" custScaleY="141777" custLinFactNeighborX="-816" custLinFactNeighborY="23593">
        <dgm:presLayoutVars>
          <dgm:bulletEnabled val="1"/>
        </dgm:presLayoutVars>
      </dgm:prSet>
      <dgm:spPr/>
    </dgm:pt>
    <dgm:pt modelId="{10A9336B-BDC5-426D-95FC-ED29CB67529E}" type="pres">
      <dgm:prSet presAssocID="{D6FB1B70-0902-4B36-8FDF-E2CDEA82C24A}" presName="sibTrans" presStyleCnt="0"/>
      <dgm:spPr/>
    </dgm:pt>
    <dgm:pt modelId="{1B12AA0C-EDE2-4B84-9D90-12DADB6326E8}" type="pres">
      <dgm:prSet presAssocID="{DBEFA169-D8D6-4012-B632-C44A554CADA9}" presName="textNode" presStyleLbl="node1" presStyleIdx="3" presStyleCnt="6" custScaleY="150824" custLinFactNeighborX="-43564" custLinFactNeighborY="24156">
        <dgm:presLayoutVars>
          <dgm:bulletEnabled val="1"/>
        </dgm:presLayoutVars>
      </dgm:prSet>
      <dgm:spPr/>
    </dgm:pt>
    <dgm:pt modelId="{3AA0ACE5-7A5A-4412-9A31-10672C6F31A7}" type="pres">
      <dgm:prSet presAssocID="{390CE187-FBEF-4435-BB4E-5BE59059C5DA}" presName="sibTrans" presStyleCnt="0"/>
      <dgm:spPr/>
    </dgm:pt>
    <dgm:pt modelId="{67F84E6C-FA24-465C-A035-B3F31FB721EE}" type="pres">
      <dgm:prSet presAssocID="{6FCC4BC2-656D-464B-9FA4-032CE6D4E35D}" presName="textNode" presStyleLbl="node1" presStyleIdx="4" presStyleCnt="6" custScaleX="82009" custScaleY="141104" custLinFactNeighborX="-73938" custLinFactNeighborY="22252">
        <dgm:presLayoutVars>
          <dgm:bulletEnabled val="1"/>
        </dgm:presLayoutVars>
      </dgm:prSet>
      <dgm:spPr/>
    </dgm:pt>
    <dgm:pt modelId="{0276393B-978F-4CB1-8F7C-E010193E674C}" type="pres">
      <dgm:prSet presAssocID="{C3BC9AFD-36F9-4E6D-9302-8BDBDD9E57D9}" presName="sibTrans" presStyleCnt="0"/>
      <dgm:spPr/>
    </dgm:pt>
    <dgm:pt modelId="{AF225500-C412-4761-9A8D-8947E849AE4B}" type="pres">
      <dgm:prSet presAssocID="{18D2F270-F349-4D57-BAD5-F3815F53CCD4}" presName="textNode" presStyleLbl="node1" presStyleIdx="5" presStyleCnt="6" custScaleX="80971" custScaleY="133501" custLinFactX="-81" custLinFactNeighborX="-100000" custLinFactNeighborY="24043">
        <dgm:presLayoutVars>
          <dgm:bulletEnabled val="1"/>
        </dgm:presLayoutVars>
      </dgm:prSet>
      <dgm:spPr/>
    </dgm:pt>
  </dgm:ptLst>
  <dgm:cxnLst>
    <dgm:cxn modelId="{4E0D990B-97A5-4FC6-97D7-79A212CC696C}" srcId="{080E7F93-1516-4AF4-9B1D-E57336F43BC4}" destId="{DBEFA169-D8D6-4012-B632-C44A554CADA9}" srcOrd="3" destOrd="0" parTransId="{F8066BDC-1DE3-417E-AEB4-13671F3FC976}" sibTransId="{390CE187-FBEF-4435-BB4E-5BE59059C5DA}"/>
    <dgm:cxn modelId="{65988A35-E119-4EF7-85CE-427531AF36A9}" type="presOf" srcId="{4F8CBC1B-332B-4028-A485-C58D64F93EA2}" destId="{FEBA143D-C8D0-4FAF-B71C-D4790C2E7A2E}" srcOrd="0" destOrd="0" presId="urn:microsoft.com/office/officeart/2005/8/layout/hProcess9"/>
    <dgm:cxn modelId="{D4F89D3D-67E5-406D-BE6D-D002FEC84FAF}" type="presOf" srcId="{18D2F270-F349-4D57-BAD5-F3815F53CCD4}" destId="{AF225500-C412-4761-9A8D-8947E849AE4B}" srcOrd="0" destOrd="0" presId="urn:microsoft.com/office/officeart/2005/8/layout/hProcess9"/>
    <dgm:cxn modelId="{DDD02760-8A4D-4D46-81EA-CC573555B0FA}" srcId="{080E7F93-1516-4AF4-9B1D-E57336F43BC4}" destId="{4F8CBC1B-332B-4028-A485-C58D64F93EA2}" srcOrd="0" destOrd="0" parTransId="{63BCF4B8-65AA-47DE-95AD-046A20981951}" sibTransId="{4AB8BA28-ECCC-4EE6-A48C-8EBF9B69FDEC}"/>
    <dgm:cxn modelId="{1B22496A-0A6B-41B3-AD2C-AA7FAD6BAAFB}" type="presOf" srcId="{6FCC4BC2-656D-464B-9FA4-032CE6D4E35D}" destId="{67F84E6C-FA24-465C-A035-B3F31FB721EE}" srcOrd="0" destOrd="0" presId="urn:microsoft.com/office/officeart/2005/8/layout/hProcess9"/>
    <dgm:cxn modelId="{5766676F-BEDD-48ED-8FC7-0D253B18B7B2}" type="presOf" srcId="{DBEFA169-D8D6-4012-B632-C44A554CADA9}" destId="{1B12AA0C-EDE2-4B84-9D90-12DADB6326E8}" srcOrd="0" destOrd="0" presId="urn:microsoft.com/office/officeart/2005/8/layout/hProcess9"/>
    <dgm:cxn modelId="{E11F8A4F-228A-4D3E-991A-4C396493BDAE}" type="presOf" srcId="{86137E48-BE78-496F-90DB-68CB74E14B20}" destId="{CC64D71D-3340-42D5-8C1F-DF394B5CA8CE}" srcOrd="0" destOrd="0" presId="urn:microsoft.com/office/officeart/2005/8/layout/hProcess9"/>
    <dgm:cxn modelId="{6AC8518D-0093-4D5E-A4E4-2EADCB6C7122}" srcId="{080E7F93-1516-4AF4-9B1D-E57336F43BC4}" destId="{86137E48-BE78-496F-90DB-68CB74E14B20}" srcOrd="2" destOrd="0" parTransId="{1479DD82-0E9E-4274-B2E2-F3D020B2089B}" sibTransId="{D6FB1B70-0902-4B36-8FDF-E2CDEA82C24A}"/>
    <dgm:cxn modelId="{2CAF3498-2F32-43E5-91B2-CA3F6D30622B}" type="presOf" srcId="{EE6426B5-03DA-45B3-8B9D-3C28BBED243A}" destId="{70C24287-69EA-43FB-8AED-A72D68E81B73}" srcOrd="0" destOrd="0" presId="urn:microsoft.com/office/officeart/2005/8/layout/hProcess9"/>
    <dgm:cxn modelId="{2295C69C-4F21-474C-B7D4-91867FA4DB8D}" srcId="{080E7F93-1516-4AF4-9B1D-E57336F43BC4}" destId="{18D2F270-F349-4D57-BAD5-F3815F53CCD4}" srcOrd="5" destOrd="0" parTransId="{763D713F-F3B6-4831-A5F7-BBDB3FFC1A7F}" sibTransId="{5FCBF423-9E56-4598-8558-D803D547C407}"/>
    <dgm:cxn modelId="{E0529DBC-6823-48C5-817E-6EBCD513BEA6}" type="presOf" srcId="{080E7F93-1516-4AF4-9B1D-E57336F43BC4}" destId="{C9337045-6E39-493D-847F-8DDF04A61178}" srcOrd="0" destOrd="0" presId="urn:microsoft.com/office/officeart/2005/8/layout/hProcess9"/>
    <dgm:cxn modelId="{C1C284C8-2EC4-4E76-9C3B-311AB50A300C}" srcId="{080E7F93-1516-4AF4-9B1D-E57336F43BC4}" destId="{EE6426B5-03DA-45B3-8B9D-3C28BBED243A}" srcOrd="1" destOrd="0" parTransId="{C50CAD69-98CA-4ACE-88F3-F6ED352C6361}" sibTransId="{D116B4DF-DD03-4328-94A2-987DB56CE3B9}"/>
    <dgm:cxn modelId="{261738E5-C3EE-44AE-A4E4-310C0592C01B}" srcId="{080E7F93-1516-4AF4-9B1D-E57336F43BC4}" destId="{6FCC4BC2-656D-464B-9FA4-032CE6D4E35D}" srcOrd="4" destOrd="0" parTransId="{63116700-6BB0-4A9A-AE8F-7666D71FBBD8}" sibTransId="{C3BC9AFD-36F9-4E6D-9302-8BDBDD9E57D9}"/>
    <dgm:cxn modelId="{B13C8F19-9942-4909-B34A-4750572B3865}" type="presParOf" srcId="{C9337045-6E39-493D-847F-8DDF04A61178}" destId="{38D7E8FC-7B26-417B-AC94-5B447D87325C}" srcOrd="0" destOrd="0" presId="urn:microsoft.com/office/officeart/2005/8/layout/hProcess9"/>
    <dgm:cxn modelId="{F1FCB04D-1BA5-43AF-93EA-17BA00626EF5}" type="presParOf" srcId="{C9337045-6E39-493D-847F-8DDF04A61178}" destId="{43EF21DC-7CA5-4F48-9A1C-A55DD00B2FA7}" srcOrd="1" destOrd="0" presId="urn:microsoft.com/office/officeart/2005/8/layout/hProcess9"/>
    <dgm:cxn modelId="{05FD251A-D803-42BA-913F-711C33F78D68}" type="presParOf" srcId="{43EF21DC-7CA5-4F48-9A1C-A55DD00B2FA7}" destId="{FEBA143D-C8D0-4FAF-B71C-D4790C2E7A2E}" srcOrd="0" destOrd="0" presId="urn:microsoft.com/office/officeart/2005/8/layout/hProcess9"/>
    <dgm:cxn modelId="{7FECB820-3A44-4C9C-A83E-93BAD24D899F}" type="presParOf" srcId="{43EF21DC-7CA5-4F48-9A1C-A55DD00B2FA7}" destId="{06762AFF-DBB5-4AE1-B91F-5392BE273D65}" srcOrd="1" destOrd="0" presId="urn:microsoft.com/office/officeart/2005/8/layout/hProcess9"/>
    <dgm:cxn modelId="{F523BAD5-79AD-4F96-B5E8-9405F0F427B8}" type="presParOf" srcId="{43EF21DC-7CA5-4F48-9A1C-A55DD00B2FA7}" destId="{70C24287-69EA-43FB-8AED-A72D68E81B73}" srcOrd="2" destOrd="0" presId="urn:microsoft.com/office/officeart/2005/8/layout/hProcess9"/>
    <dgm:cxn modelId="{41A01C60-E6F8-409B-AD97-F1DBF8D6DB73}" type="presParOf" srcId="{43EF21DC-7CA5-4F48-9A1C-A55DD00B2FA7}" destId="{5EC95560-D142-456F-9318-550EA42D2D34}" srcOrd="3" destOrd="0" presId="urn:microsoft.com/office/officeart/2005/8/layout/hProcess9"/>
    <dgm:cxn modelId="{6EA36C49-3090-4694-9660-A3C51688A437}" type="presParOf" srcId="{43EF21DC-7CA5-4F48-9A1C-A55DD00B2FA7}" destId="{CC64D71D-3340-42D5-8C1F-DF394B5CA8CE}" srcOrd="4" destOrd="0" presId="urn:microsoft.com/office/officeart/2005/8/layout/hProcess9"/>
    <dgm:cxn modelId="{E0705C40-BC5C-4A0F-87D8-CF767D760E24}" type="presParOf" srcId="{43EF21DC-7CA5-4F48-9A1C-A55DD00B2FA7}" destId="{10A9336B-BDC5-426D-95FC-ED29CB67529E}" srcOrd="5" destOrd="0" presId="urn:microsoft.com/office/officeart/2005/8/layout/hProcess9"/>
    <dgm:cxn modelId="{071EE29A-C10E-4970-9384-9ED3E2F282DA}" type="presParOf" srcId="{43EF21DC-7CA5-4F48-9A1C-A55DD00B2FA7}" destId="{1B12AA0C-EDE2-4B84-9D90-12DADB6326E8}" srcOrd="6" destOrd="0" presId="urn:microsoft.com/office/officeart/2005/8/layout/hProcess9"/>
    <dgm:cxn modelId="{191BCCDD-62D6-48E8-AD83-6DCB73B6706A}" type="presParOf" srcId="{43EF21DC-7CA5-4F48-9A1C-A55DD00B2FA7}" destId="{3AA0ACE5-7A5A-4412-9A31-10672C6F31A7}" srcOrd="7" destOrd="0" presId="urn:microsoft.com/office/officeart/2005/8/layout/hProcess9"/>
    <dgm:cxn modelId="{161EA638-6FFC-4748-A4A4-2C0B12C27508}" type="presParOf" srcId="{43EF21DC-7CA5-4F48-9A1C-A55DD00B2FA7}" destId="{67F84E6C-FA24-465C-A035-B3F31FB721EE}" srcOrd="8" destOrd="0" presId="urn:microsoft.com/office/officeart/2005/8/layout/hProcess9"/>
    <dgm:cxn modelId="{51CC38E2-7E24-4768-8366-7CFD5A9B83FD}" type="presParOf" srcId="{43EF21DC-7CA5-4F48-9A1C-A55DD00B2FA7}" destId="{0276393B-978F-4CB1-8F7C-E010193E674C}" srcOrd="9" destOrd="0" presId="urn:microsoft.com/office/officeart/2005/8/layout/hProcess9"/>
    <dgm:cxn modelId="{48920F01-2249-46CE-9BA4-A379FD4C2D52}" type="presParOf" srcId="{43EF21DC-7CA5-4F48-9A1C-A55DD00B2FA7}" destId="{AF225500-C412-4761-9A8D-8947E849AE4B}"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0E7F93-1516-4AF4-9B1D-E57336F43BC4}" type="doc">
      <dgm:prSet loTypeId="urn:microsoft.com/office/officeart/2005/8/layout/hProcess9" loCatId="process" qsTypeId="urn:microsoft.com/office/officeart/2005/8/quickstyle/simple2" qsCatId="simple" csTypeId="urn:microsoft.com/office/officeart/2005/8/colors/accent6_2" csCatId="accent6" phldr="1"/>
      <dgm:spPr/>
    </dgm:pt>
    <dgm:pt modelId="{DBEFA169-D8D6-4012-B632-C44A554CADA9}">
      <dgm:prSet phldrT="[文字]" custT="1"/>
      <dgm:spPr>
        <a:solidFill>
          <a:srgbClr val="002060"/>
        </a:solidFill>
      </dgm:spPr>
      <dgm:t>
        <a:bodyPr/>
        <a:lstStyle/>
        <a:p>
          <a:pPr marL="0" lvl="0" algn="ctr" defTabSz="889000">
            <a:lnSpc>
              <a:spcPts val="2400"/>
            </a:lnSpc>
            <a:spcBef>
              <a:spcPct val="0"/>
            </a:spcBef>
            <a:spcAft>
              <a:spcPts val="240"/>
            </a:spcAft>
            <a:buNone/>
          </a:pPr>
          <a:r>
            <a:rPr lang="zh-TW" sz="2000" b="1" kern="1200" dirty="0">
              <a:solidFill>
                <a:srgbClr val="FFFFFF"/>
              </a:solidFill>
              <a:latin typeface="微軟正黑體" pitchFamily="34" charset="-120"/>
              <a:ea typeface="微軟正黑體" pitchFamily="34" charset="-120"/>
              <a:cs typeface="+mn-cs"/>
            </a:rPr>
            <a:t>第二次</a:t>
          </a:r>
          <a:endParaRPr lang="en-US" altLang="zh-TW" sz="2000" b="1" kern="1200" dirty="0">
            <a:solidFill>
              <a:srgbClr val="FFFFFF"/>
            </a:solidFill>
            <a:latin typeface="微軟正黑體" pitchFamily="34" charset="-120"/>
            <a:ea typeface="微軟正黑體" pitchFamily="34" charset="-120"/>
            <a:cs typeface="+mn-cs"/>
          </a:endParaRPr>
        </a:p>
        <a:p>
          <a:pPr marL="0" lvl="0" algn="ctr" defTabSz="889000">
            <a:lnSpc>
              <a:spcPts val="2400"/>
            </a:lnSpc>
            <a:spcBef>
              <a:spcPct val="0"/>
            </a:spcBef>
            <a:spcAft>
              <a:spcPts val="240"/>
            </a:spcAft>
            <a:buNone/>
          </a:pPr>
          <a:r>
            <a:rPr lang="zh-TW" altLang="zh-TW" sz="2000" b="1" kern="1200" dirty="0">
              <a:solidFill>
                <a:srgbClr val="FFFFFF"/>
              </a:solidFill>
              <a:latin typeface="微軟正黑體" pitchFamily="34" charset="-120"/>
              <a:ea typeface="微軟正黑體" pitchFamily="34" charset="-120"/>
              <a:cs typeface="+mn-cs"/>
            </a:rPr>
            <a:t>模擬</a:t>
          </a:r>
          <a:endParaRPr lang="en-US" altLang="zh-TW" sz="2000" b="1" kern="1200" dirty="0">
            <a:solidFill>
              <a:srgbClr val="FFFFFF"/>
            </a:solidFill>
            <a:latin typeface="微軟正黑體" pitchFamily="34" charset="-120"/>
            <a:ea typeface="微軟正黑體" pitchFamily="34" charset="-120"/>
            <a:cs typeface="+mn-cs"/>
          </a:endParaRPr>
        </a:p>
        <a:p>
          <a:pPr marL="0" lvl="0" algn="ctr" defTabSz="889000">
            <a:lnSpc>
              <a:spcPts val="2400"/>
            </a:lnSpc>
            <a:spcBef>
              <a:spcPct val="0"/>
            </a:spcBef>
            <a:spcAft>
              <a:spcPts val="240"/>
            </a:spcAft>
            <a:buNone/>
          </a:pPr>
          <a:r>
            <a:rPr lang="zh-TW" sz="2000" b="1" kern="1200" dirty="0">
              <a:solidFill>
                <a:srgbClr val="FFFFFF"/>
              </a:solidFill>
              <a:latin typeface="微軟正黑體" pitchFamily="34" charset="-120"/>
              <a:ea typeface="微軟正黑體" pitchFamily="34" charset="-120"/>
              <a:cs typeface="+mn-cs"/>
            </a:rPr>
            <a:t>志願選填</a:t>
          </a:r>
          <a:endParaRPr lang="zh-TW" altLang="en-US" sz="2000" b="1" kern="1200" dirty="0">
            <a:solidFill>
              <a:srgbClr val="FFFFFF"/>
            </a:solidFill>
            <a:latin typeface="微軟正黑體" pitchFamily="34" charset="-120"/>
            <a:ea typeface="微軟正黑體" pitchFamily="34" charset="-120"/>
            <a:cs typeface="+mn-cs"/>
          </a:endParaRPr>
        </a:p>
      </dgm:t>
    </dgm:pt>
    <dgm:pt modelId="{F8066BDC-1DE3-417E-AEB4-13671F3FC976}" type="parTrans" cxnId="{4E0D990B-97A5-4FC6-97D7-79A212CC696C}">
      <dgm:prSet/>
      <dgm:spPr/>
      <dgm:t>
        <a:bodyPr/>
        <a:lstStyle/>
        <a:p>
          <a:endParaRPr lang="zh-TW" altLang="en-US"/>
        </a:p>
      </dgm:t>
    </dgm:pt>
    <dgm:pt modelId="{390CE187-FBEF-4435-BB4E-5BE59059C5DA}" type="sibTrans" cxnId="{4E0D990B-97A5-4FC6-97D7-79A212CC696C}">
      <dgm:prSet/>
      <dgm:spPr/>
      <dgm:t>
        <a:bodyPr/>
        <a:lstStyle/>
        <a:p>
          <a:endParaRPr lang="zh-TW" altLang="en-US"/>
        </a:p>
      </dgm:t>
    </dgm:pt>
    <dgm:pt modelId="{18D2F270-F349-4D57-BAD5-F3815F53CCD4}">
      <dgm:prSet phldrT="[文字]" custT="1"/>
      <dgm:spPr>
        <a:solidFill>
          <a:srgbClr val="002060"/>
        </a:solidFill>
      </dgm:spPr>
      <dgm:t>
        <a:bodyPr/>
        <a:lstStyle/>
        <a:p>
          <a:pPr marL="0" lvl="0" algn="ctr" defTabSz="889000">
            <a:lnSpc>
              <a:spcPts val="2400"/>
            </a:lnSpc>
            <a:spcBef>
              <a:spcPct val="0"/>
            </a:spcBef>
            <a:spcAft>
              <a:spcPts val="240"/>
            </a:spcAft>
            <a:buNone/>
          </a:pPr>
          <a:r>
            <a:rPr lang="zh-TW" altLang="en-US" sz="2000" b="1" kern="1200" dirty="0">
              <a:solidFill>
                <a:srgbClr val="FFFFFF"/>
              </a:solidFill>
              <a:latin typeface="微軟正黑體" pitchFamily="34" charset="-120"/>
              <a:ea typeface="微軟正黑體" pitchFamily="34" charset="-120"/>
              <a:cs typeface="+mn-cs"/>
            </a:rPr>
            <a:t>正式      志願      選填</a:t>
          </a:r>
        </a:p>
      </dgm:t>
    </dgm:pt>
    <dgm:pt modelId="{763D713F-F3B6-4831-A5F7-BBDB3FFC1A7F}" type="parTrans" cxnId="{2295C69C-4F21-474C-B7D4-91867FA4DB8D}">
      <dgm:prSet/>
      <dgm:spPr/>
      <dgm:t>
        <a:bodyPr/>
        <a:lstStyle/>
        <a:p>
          <a:endParaRPr lang="zh-TW" altLang="en-US"/>
        </a:p>
      </dgm:t>
    </dgm:pt>
    <dgm:pt modelId="{5FCBF423-9E56-4598-8558-D803D547C407}" type="sibTrans" cxnId="{2295C69C-4F21-474C-B7D4-91867FA4DB8D}">
      <dgm:prSet/>
      <dgm:spPr/>
      <dgm:t>
        <a:bodyPr/>
        <a:lstStyle/>
        <a:p>
          <a:endParaRPr lang="zh-TW" altLang="en-US"/>
        </a:p>
      </dgm:t>
    </dgm:pt>
    <dgm:pt modelId="{6FCC4BC2-656D-464B-9FA4-032CE6D4E35D}">
      <dgm:prSet phldrT="[文字]" custT="1"/>
      <dgm:spPr>
        <a:solidFill>
          <a:srgbClr val="002060"/>
        </a:solidFill>
      </dgm:spPr>
      <dgm:t>
        <a:bodyPr/>
        <a:lstStyle/>
        <a:p>
          <a:pPr marL="0" lvl="0" algn="ctr" defTabSz="889000">
            <a:lnSpc>
              <a:spcPts val="2400"/>
            </a:lnSpc>
            <a:spcBef>
              <a:spcPct val="0"/>
            </a:spcBef>
            <a:spcAft>
              <a:spcPts val="240"/>
            </a:spcAft>
            <a:buNone/>
          </a:pPr>
          <a:r>
            <a:rPr lang="zh-TW" sz="2000" b="1" kern="1200" dirty="0">
              <a:solidFill>
                <a:srgbClr val="FFFFFF"/>
              </a:solidFill>
              <a:latin typeface="微軟正黑體" pitchFamily="34" charset="-120"/>
              <a:ea typeface="微軟正黑體" pitchFamily="34" charset="-120"/>
              <a:cs typeface="+mn-cs"/>
            </a:rPr>
            <a:t>第二次</a:t>
          </a:r>
          <a:endParaRPr lang="en-US" altLang="zh-TW" sz="2000" b="1" kern="1200" dirty="0">
            <a:solidFill>
              <a:srgbClr val="FFFFFF"/>
            </a:solidFill>
            <a:latin typeface="微軟正黑體" pitchFamily="34" charset="-120"/>
            <a:ea typeface="微軟正黑體" pitchFamily="34" charset="-120"/>
            <a:cs typeface="+mn-cs"/>
          </a:endParaRPr>
        </a:p>
        <a:p>
          <a:pPr marL="0" lvl="0" algn="ctr" defTabSz="889000">
            <a:lnSpc>
              <a:spcPts val="2400"/>
            </a:lnSpc>
            <a:spcBef>
              <a:spcPct val="0"/>
            </a:spcBef>
            <a:spcAft>
              <a:spcPts val="240"/>
            </a:spcAft>
            <a:buNone/>
          </a:pPr>
          <a:r>
            <a:rPr lang="zh-TW" sz="2000" b="1" kern="1200" dirty="0">
              <a:solidFill>
                <a:srgbClr val="FFFFFF"/>
              </a:solidFill>
              <a:latin typeface="微軟正黑體" pitchFamily="34" charset="-120"/>
              <a:ea typeface="微軟正黑體" pitchFamily="34" charset="-120"/>
              <a:cs typeface="+mn-cs"/>
            </a:rPr>
            <a:t>適性</a:t>
          </a:r>
          <a:r>
            <a:rPr lang="en-US" altLang="zh-TW" sz="2000" b="1" kern="1200" dirty="0">
              <a:solidFill>
                <a:srgbClr val="FFFFFF"/>
              </a:solidFill>
              <a:latin typeface="微軟正黑體" pitchFamily="34" charset="-120"/>
              <a:ea typeface="微軟正黑體" pitchFamily="34" charset="-120"/>
              <a:cs typeface="+mn-cs"/>
            </a:rPr>
            <a:t>  </a:t>
          </a:r>
          <a:r>
            <a:rPr lang="zh-TW" altLang="en-US" sz="2000" b="1" kern="1200" dirty="0">
              <a:solidFill>
                <a:srgbClr val="FFFFFF"/>
              </a:solidFill>
              <a:latin typeface="微軟正黑體" pitchFamily="34" charset="-120"/>
              <a:ea typeface="微軟正黑體" pitchFamily="34" charset="-120"/>
              <a:cs typeface="+mn-cs"/>
            </a:rPr>
            <a:t>     </a:t>
          </a:r>
          <a:r>
            <a:rPr lang="zh-TW" sz="2000" b="1" kern="1200" dirty="0">
              <a:solidFill>
                <a:srgbClr val="FFFFFF"/>
              </a:solidFill>
              <a:latin typeface="微軟正黑體" pitchFamily="34" charset="-120"/>
              <a:ea typeface="微軟正黑體" pitchFamily="34" charset="-120"/>
              <a:cs typeface="+mn-cs"/>
            </a:rPr>
            <a:t>輔導</a:t>
          </a:r>
          <a:endParaRPr lang="zh-TW" altLang="en-US" sz="2000" b="1" kern="1200" dirty="0">
            <a:solidFill>
              <a:srgbClr val="FFFFFF"/>
            </a:solidFill>
            <a:latin typeface="微軟正黑體" pitchFamily="34" charset="-120"/>
            <a:ea typeface="微軟正黑體" pitchFamily="34" charset="-120"/>
            <a:cs typeface="+mn-cs"/>
          </a:endParaRPr>
        </a:p>
      </dgm:t>
    </dgm:pt>
    <dgm:pt modelId="{63116700-6BB0-4A9A-AE8F-7666D71FBBD8}" type="parTrans" cxnId="{261738E5-C3EE-44AE-A4E4-310C0592C01B}">
      <dgm:prSet/>
      <dgm:spPr/>
      <dgm:t>
        <a:bodyPr/>
        <a:lstStyle/>
        <a:p>
          <a:endParaRPr lang="zh-TW" altLang="en-US"/>
        </a:p>
      </dgm:t>
    </dgm:pt>
    <dgm:pt modelId="{C3BC9AFD-36F9-4E6D-9302-8BDBDD9E57D9}" type="sibTrans" cxnId="{261738E5-C3EE-44AE-A4E4-310C0592C01B}">
      <dgm:prSet/>
      <dgm:spPr/>
      <dgm:t>
        <a:bodyPr/>
        <a:lstStyle/>
        <a:p>
          <a:endParaRPr lang="zh-TW" altLang="en-US"/>
        </a:p>
      </dgm:t>
    </dgm:pt>
    <dgm:pt modelId="{4F8CBC1B-332B-4028-A485-C58D64F93EA2}">
      <dgm:prSet custT="1"/>
      <dgm:spPr>
        <a:solidFill>
          <a:srgbClr val="002060"/>
        </a:solidFill>
      </dgm:spPr>
      <dgm:t>
        <a:bodyPr/>
        <a:lstStyle/>
        <a:p>
          <a:pPr>
            <a:lnSpc>
              <a:spcPts val="2400"/>
            </a:lnSpc>
            <a:spcAft>
              <a:spcPts val="240"/>
            </a:spcAft>
          </a:pPr>
          <a:r>
            <a:rPr lang="zh-TW" altLang="en-US" sz="2000" b="1" dirty="0">
              <a:latin typeface="微軟正黑體" pitchFamily="34" charset="-120"/>
              <a:ea typeface="微軟正黑體" pitchFamily="34" charset="-120"/>
            </a:rPr>
            <a:t>準備       階段</a:t>
          </a:r>
          <a:endParaRPr lang="en-US" altLang="zh-TW" sz="2000" b="1" dirty="0">
            <a:latin typeface="微軟正黑體" pitchFamily="34" charset="-120"/>
            <a:ea typeface="微軟正黑體" pitchFamily="34" charset="-120"/>
          </a:endParaRPr>
        </a:p>
        <a:p>
          <a:pPr>
            <a:lnSpc>
              <a:spcPts val="2400"/>
            </a:lnSpc>
            <a:spcAft>
              <a:spcPts val="240"/>
            </a:spcAft>
          </a:pPr>
          <a:r>
            <a:rPr lang="en-US" altLang="zh-TW" sz="2000" b="1" dirty="0">
              <a:latin typeface="微軟正黑體" pitchFamily="34" charset="-120"/>
              <a:ea typeface="微軟正黑體" pitchFamily="34" charset="-120"/>
            </a:rPr>
            <a:t>(</a:t>
          </a:r>
          <a:r>
            <a:rPr lang="zh-TW" altLang="en-US" sz="2000" b="1" dirty="0">
              <a:latin typeface="微軟正黑體" pitchFamily="34" charset="-120"/>
              <a:ea typeface="微軟正黑體" pitchFamily="34" charset="-120"/>
            </a:rPr>
            <a:t>三上</a:t>
          </a:r>
          <a:r>
            <a:rPr lang="en-US" altLang="zh-TW" sz="2000" b="1" dirty="0">
              <a:latin typeface="微軟正黑體" pitchFamily="34" charset="-120"/>
              <a:ea typeface="微軟正黑體" pitchFamily="34" charset="-120"/>
            </a:rPr>
            <a:t>)</a:t>
          </a:r>
          <a:r>
            <a:rPr lang="zh-TW" altLang="en-US" sz="2000" b="1" dirty="0">
              <a:latin typeface="微軟正黑體" pitchFamily="34" charset="-120"/>
              <a:ea typeface="微軟正黑體" pitchFamily="34" charset="-120"/>
            </a:rPr>
            <a:t> </a:t>
          </a:r>
        </a:p>
      </dgm:t>
    </dgm:pt>
    <dgm:pt modelId="{63BCF4B8-65AA-47DE-95AD-046A20981951}" type="parTrans" cxnId="{DDD02760-8A4D-4D46-81EA-CC573555B0FA}">
      <dgm:prSet/>
      <dgm:spPr/>
      <dgm:t>
        <a:bodyPr/>
        <a:lstStyle/>
        <a:p>
          <a:endParaRPr lang="zh-TW" altLang="en-US"/>
        </a:p>
      </dgm:t>
    </dgm:pt>
    <dgm:pt modelId="{4AB8BA28-ECCC-4EE6-A48C-8EBF9B69FDEC}" type="sibTrans" cxnId="{DDD02760-8A4D-4D46-81EA-CC573555B0FA}">
      <dgm:prSet/>
      <dgm:spPr/>
      <dgm:t>
        <a:bodyPr/>
        <a:lstStyle/>
        <a:p>
          <a:endParaRPr lang="zh-TW" altLang="en-US"/>
        </a:p>
      </dgm:t>
    </dgm:pt>
    <dgm:pt modelId="{EE6426B5-03DA-45B3-8B9D-3C28BBED243A}">
      <dgm:prSet custT="1"/>
      <dgm:spPr>
        <a:solidFill>
          <a:srgbClr val="002060"/>
        </a:solidFill>
      </dgm:spPr>
      <dgm:t>
        <a:bodyPr/>
        <a:lstStyle/>
        <a:p>
          <a:pPr marL="0" marR="0" lvl="0" indent="0" algn="ctr" defTabSz="889000" eaLnBrk="1" fontAlgn="auto" latinLnBrk="0" hangingPunct="1">
            <a:lnSpc>
              <a:spcPts val="2400"/>
            </a:lnSpc>
            <a:spcBef>
              <a:spcPct val="0"/>
            </a:spcBef>
            <a:spcAft>
              <a:spcPts val="240"/>
            </a:spcAft>
            <a:buClrTx/>
            <a:buSzTx/>
            <a:buFontTx/>
            <a:buNone/>
            <a:tabLst/>
            <a:defRPr/>
          </a:pPr>
          <a:r>
            <a:rPr lang="zh-TW" altLang="en-US" sz="2000" b="1" kern="1200" dirty="0">
              <a:solidFill>
                <a:srgbClr val="FFFFFF"/>
              </a:solidFill>
              <a:latin typeface="微軟正黑體" pitchFamily="34" charset="-120"/>
              <a:ea typeface="微軟正黑體" pitchFamily="34" charset="-120"/>
              <a:cs typeface="+mn-cs"/>
            </a:rPr>
            <a:t>第一次</a:t>
          </a:r>
          <a:endParaRPr lang="en-US" altLang="zh-TW" sz="2000" b="1" kern="1200" dirty="0">
            <a:solidFill>
              <a:srgbClr val="FFFFFF"/>
            </a:solidFill>
            <a:latin typeface="微軟正黑體" pitchFamily="34" charset="-120"/>
            <a:ea typeface="微軟正黑體" pitchFamily="34" charset="-120"/>
            <a:cs typeface="+mn-cs"/>
          </a:endParaRPr>
        </a:p>
        <a:p>
          <a:pPr marL="0" marR="0" lvl="0" indent="0" algn="ctr" defTabSz="889000" eaLnBrk="1" fontAlgn="auto" latinLnBrk="0" hangingPunct="1">
            <a:lnSpc>
              <a:spcPts val="2400"/>
            </a:lnSpc>
            <a:spcBef>
              <a:spcPct val="0"/>
            </a:spcBef>
            <a:spcAft>
              <a:spcPts val="240"/>
            </a:spcAft>
            <a:buClrTx/>
            <a:buSzTx/>
            <a:buFontTx/>
            <a:buNone/>
            <a:tabLst/>
            <a:defRPr/>
          </a:pPr>
          <a:r>
            <a:rPr lang="zh-TW" altLang="en-US" sz="2000" b="1" kern="1200" dirty="0">
              <a:solidFill>
                <a:srgbClr val="FFFFFF"/>
              </a:solidFill>
              <a:latin typeface="微軟正黑體" pitchFamily="34" charset="-120"/>
              <a:ea typeface="微軟正黑體" pitchFamily="34" charset="-120"/>
              <a:cs typeface="+mn-cs"/>
            </a:rPr>
            <a:t>模擬</a:t>
          </a:r>
        </a:p>
        <a:p>
          <a:pPr marL="0" lvl="0" algn="ctr" defTabSz="889000">
            <a:lnSpc>
              <a:spcPts val="2400"/>
            </a:lnSpc>
            <a:spcBef>
              <a:spcPct val="0"/>
            </a:spcBef>
            <a:spcAft>
              <a:spcPts val="240"/>
            </a:spcAft>
            <a:buNone/>
          </a:pPr>
          <a:r>
            <a:rPr lang="zh-TW" altLang="en-US" sz="2000" b="1" kern="1200" dirty="0">
              <a:solidFill>
                <a:srgbClr val="FFFFFF"/>
              </a:solidFill>
              <a:latin typeface="微軟正黑體" pitchFamily="34" charset="-120"/>
              <a:ea typeface="微軟正黑體" pitchFamily="34" charset="-120"/>
              <a:cs typeface="+mn-cs"/>
            </a:rPr>
            <a:t>志願選填</a:t>
          </a:r>
        </a:p>
      </dgm:t>
    </dgm:pt>
    <dgm:pt modelId="{D116B4DF-DD03-4328-94A2-987DB56CE3B9}" type="sibTrans" cxnId="{C1C284C8-2EC4-4E76-9C3B-311AB50A300C}">
      <dgm:prSet/>
      <dgm:spPr/>
      <dgm:t>
        <a:bodyPr/>
        <a:lstStyle/>
        <a:p>
          <a:endParaRPr lang="zh-TW" altLang="en-US"/>
        </a:p>
      </dgm:t>
    </dgm:pt>
    <dgm:pt modelId="{C50CAD69-98CA-4ACE-88F3-F6ED352C6361}" type="parTrans" cxnId="{C1C284C8-2EC4-4E76-9C3B-311AB50A300C}">
      <dgm:prSet/>
      <dgm:spPr/>
      <dgm:t>
        <a:bodyPr/>
        <a:lstStyle/>
        <a:p>
          <a:endParaRPr lang="zh-TW" altLang="en-US"/>
        </a:p>
      </dgm:t>
    </dgm:pt>
    <dgm:pt modelId="{86137E48-BE78-496F-90DB-68CB74E14B20}">
      <dgm:prSet phldrT="[文字]" custT="1"/>
      <dgm:spPr>
        <a:solidFill>
          <a:srgbClr val="002060"/>
        </a:solidFill>
      </dgm:spPr>
      <dgm:t>
        <a:bodyPr/>
        <a:lstStyle/>
        <a:p>
          <a:pPr marL="0" lvl="0" algn="ctr" defTabSz="889000">
            <a:lnSpc>
              <a:spcPts val="2400"/>
            </a:lnSpc>
            <a:spcBef>
              <a:spcPct val="0"/>
            </a:spcBef>
            <a:spcAft>
              <a:spcPts val="240"/>
            </a:spcAft>
            <a:buNone/>
          </a:pPr>
          <a:r>
            <a:rPr lang="zh-TW" sz="2000" b="1" kern="1200" dirty="0">
              <a:solidFill>
                <a:srgbClr val="FFFFFF"/>
              </a:solidFill>
              <a:latin typeface="微軟正黑體" pitchFamily="34" charset="-120"/>
              <a:ea typeface="微軟正黑體" pitchFamily="34" charset="-120"/>
              <a:cs typeface="+mn-cs"/>
            </a:rPr>
            <a:t>第一次</a:t>
          </a:r>
          <a:endParaRPr lang="en-US" altLang="zh-TW" sz="2000" b="1" kern="1200" dirty="0">
            <a:solidFill>
              <a:srgbClr val="FFFFFF"/>
            </a:solidFill>
            <a:latin typeface="微軟正黑體" pitchFamily="34" charset="-120"/>
            <a:ea typeface="微軟正黑體" pitchFamily="34" charset="-120"/>
            <a:cs typeface="+mn-cs"/>
          </a:endParaRPr>
        </a:p>
        <a:p>
          <a:pPr marL="0" lvl="0" algn="ctr" defTabSz="889000">
            <a:lnSpc>
              <a:spcPts val="2400"/>
            </a:lnSpc>
            <a:spcBef>
              <a:spcPct val="0"/>
            </a:spcBef>
            <a:spcAft>
              <a:spcPts val="240"/>
            </a:spcAft>
            <a:buNone/>
          </a:pPr>
          <a:r>
            <a:rPr lang="zh-TW" sz="2000" b="1" kern="1200" dirty="0">
              <a:solidFill>
                <a:srgbClr val="FFFFFF"/>
              </a:solidFill>
              <a:latin typeface="微軟正黑體" pitchFamily="34" charset="-120"/>
              <a:ea typeface="微軟正黑體" pitchFamily="34" charset="-120"/>
              <a:cs typeface="+mn-cs"/>
            </a:rPr>
            <a:t>適性</a:t>
          </a:r>
          <a:r>
            <a:rPr lang="zh-TW" altLang="en-US" sz="2000" b="1" kern="1200" dirty="0">
              <a:solidFill>
                <a:srgbClr val="FFFFFF"/>
              </a:solidFill>
              <a:latin typeface="微軟正黑體" pitchFamily="34" charset="-120"/>
              <a:ea typeface="微軟正黑體" pitchFamily="34" charset="-120"/>
              <a:cs typeface="+mn-cs"/>
            </a:rPr>
            <a:t>      </a:t>
          </a:r>
          <a:r>
            <a:rPr lang="zh-TW" sz="2000" b="1" kern="1200" dirty="0">
              <a:solidFill>
                <a:srgbClr val="FFFFFF"/>
              </a:solidFill>
              <a:latin typeface="微軟正黑體" pitchFamily="34" charset="-120"/>
              <a:ea typeface="微軟正黑體" pitchFamily="34" charset="-120"/>
              <a:cs typeface="+mn-cs"/>
            </a:rPr>
            <a:t>輔導</a:t>
          </a:r>
          <a:endParaRPr lang="zh-TW" altLang="en-US" sz="2000" b="1" kern="1200" dirty="0">
            <a:solidFill>
              <a:srgbClr val="FFFFFF"/>
            </a:solidFill>
            <a:latin typeface="微軟正黑體" pitchFamily="34" charset="-120"/>
            <a:ea typeface="微軟正黑體" pitchFamily="34" charset="-120"/>
            <a:cs typeface="+mn-cs"/>
          </a:endParaRPr>
        </a:p>
      </dgm:t>
    </dgm:pt>
    <dgm:pt modelId="{D6FB1B70-0902-4B36-8FDF-E2CDEA82C24A}" type="sibTrans" cxnId="{6AC8518D-0093-4D5E-A4E4-2EADCB6C7122}">
      <dgm:prSet/>
      <dgm:spPr/>
      <dgm:t>
        <a:bodyPr/>
        <a:lstStyle/>
        <a:p>
          <a:endParaRPr lang="zh-TW" altLang="en-US"/>
        </a:p>
      </dgm:t>
    </dgm:pt>
    <dgm:pt modelId="{1479DD82-0E9E-4274-B2E2-F3D020B2089B}" type="parTrans" cxnId="{6AC8518D-0093-4D5E-A4E4-2EADCB6C7122}">
      <dgm:prSet/>
      <dgm:spPr/>
      <dgm:t>
        <a:bodyPr/>
        <a:lstStyle/>
        <a:p>
          <a:endParaRPr lang="zh-TW" altLang="en-US"/>
        </a:p>
      </dgm:t>
    </dgm:pt>
    <dgm:pt modelId="{C9337045-6E39-493D-847F-8DDF04A61178}" type="pres">
      <dgm:prSet presAssocID="{080E7F93-1516-4AF4-9B1D-E57336F43BC4}" presName="CompostProcess" presStyleCnt="0">
        <dgm:presLayoutVars>
          <dgm:dir/>
          <dgm:resizeHandles val="exact"/>
        </dgm:presLayoutVars>
      </dgm:prSet>
      <dgm:spPr/>
    </dgm:pt>
    <dgm:pt modelId="{38D7E8FC-7B26-417B-AC94-5B447D87325C}" type="pres">
      <dgm:prSet presAssocID="{080E7F93-1516-4AF4-9B1D-E57336F43BC4}" presName="arrow" presStyleLbl="bgShp" presStyleIdx="0" presStyleCnt="1" custScaleX="117647" custLinFactNeighborX="-6320" custLinFactNeighborY="-22173"/>
      <dgm:spPr>
        <a:solidFill>
          <a:srgbClr val="92D050"/>
        </a:solidFill>
      </dgm:spPr>
    </dgm:pt>
    <dgm:pt modelId="{43EF21DC-7CA5-4F48-9A1C-A55DD00B2FA7}" type="pres">
      <dgm:prSet presAssocID="{080E7F93-1516-4AF4-9B1D-E57336F43BC4}" presName="linearProcess" presStyleCnt="0"/>
      <dgm:spPr/>
    </dgm:pt>
    <dgm:pt modelId="{FEBA143D-C8D0-4FAF-B71C-D4790C2E7A2E}" type="pres">
      <dgm:prSet presAssocID="{4F8CBC1B-332B-4028-A485-C58D64F93EA2}" presName="textNode" presStyleLbl="node1" presStyleIdx="0" presStyleCnt="6" custScaleX="74793" custScaleY="144686" custLinFactNeighborX="41933" custLinFactNeighborY="24043">
        <dgm:presLayoutVars>
          <dgm:bulletEnabled val="1"/>
        </dgm:presLayoutVars>
      </dgm:prSet>
      <dgm:spPr/>
    </dgm:pt>
    <dgm:pt modelId="{06762AFF-DBB5-4AE1-B91F-5392BE273D65}" type="pres">
      <dgm:prSet presAssocID="{4AB8BA28-ECCC-4EE6-A48C-8EBF9B69FDEC}" presName="sibTrans" presStyleCnt="0"/>
      <dgm:spPr/>
    </dgm:pt>
    <dgm:pt modelId="{70C24287-69EA-43FB-8AED-A72D68E81B73}" type="pres">
      <dgm:prSet presAssocID="{EE6426B5-03DA-45B3-8B9D-3C28BBED243A}" presName="textNode" presStyleLbl="node1" presStyleIdx="1" presStyleCnt="6" custScaleY="150292" custLinFactNeighborX="22471" custLinFactNeighborY="24422">
        <dgm:presLayoutVars>
          <dgm:bulletEnabled val="1"/>
        </dgm:presLayoutVars>
      </dgm:prSet>
      <dgm:spPr/>
    </dgm:pt>
    <dgm:pt modelId="{5EC95560-D142-456F-9318-550EA42D2D34}" type="pres">
      <dgm:prSet presAssocID="{D116B4DF-DD03-4328-94A2-987DB56CE3B9}" presName="sibTrans" presStyleCnt="0"/>
      <dgm:spPr/>
    </dgm:pt>
    <dgm:pt modelId="{CC64D71D-3340-42D5-8C1F-DF394B5CA8CE}" type="pres">
      <dgm:prSet presAssocID="{86137E48-BE78-496F-90DB-68CB74E14B20}" presName="textNode" presStyleLbl="node1" presStyleIdx="2" presStyleCnt="6" custScaleX="79680" custScaleY="141777" custLinFactNeighborX="-816" custLinFactNeighborY="23593">
        <dgm:presLayoutVars>
          <dgm:bulletEnabled val="1"/>
        </dgm:presLayoutVars>
      </dgm:prSet>
      <dgm:spPr/>
    </dgm:pt>
    <dgm:pt modelId="{10A9336B-BDC5-426D-95FC-ED29CB67529E}" type="pres">
      <dgm:prSet presAssocID="{D6FB1B70-0902-4B36-8FDF-E2CDEA82C24A}" presName="sibTrans" presStyleCnt="0"/>
      <dgm:spPr/>
    </dgm:pt>
    <dgm:pt modelId="{1B12AA0C-EDE2-4B84-9D90-12DADB6326E8}" type="pres">
      <dgm:prSet presAssocID="{DBEFA169-D8D6-4012-B632-C44A554CADA9}" presName="textNode" presStyleLbl="node1" presStyleIdx="3" presStyleCnt="6" custScaleY="150824" custLinFactNeighborX="-43564" custLinFactNeighborY="24156">
        <dgm:presLayoutVars>
          <dgm:bulletEnabled val="1"/>
        </dgm:presLayoutVars>
      </dgm:prSet>
      <dgm:spPr/>
    </dgm:pt>
    <dgm:pt modelId="{3AA0ACE5-7A5A-4412-9A31-10672C6F31A7}" type="pres">
      <dgm:prSet presAssocID="{390CE187-FBEF-4435-BB4E-5BE59059C5DA}" presName="sibTrans" presStyleCnt="0"/>
      <dgm:spPr/>
    </dgm:pt>
    <dgm:pt modelId="{67F84E6C-FA24-465C-A035-B3F31FB721EE}" type="pres">
      <dgm:prSet presAssocID="{6FCC4BC2-656D-464B-9FA4-032CE6D4E35D}" presName="textNode" presStyleLbl="node1" presStyleIdx="4" presStyleCnt="6" custScaleX="82009" custScaleY="141104" custLinFactNeighborX="-73938" custLinFactNeighborY="22252">
        <dgm:presLayoutVars>
          <dgm:bulletEnabled val="1"/>
        </dgm:presLayoutVars>
      </dgm:prSet>
      <dgm:spPr/>
    </dgm:pt>
    <dgm:pt modelId="{0276393B-978F-4CB1-8F7C-E010193E674C}" type="pres">
      <dgm:prSet presAssocID="{C3BC9AFD-36F9-4E6D-9302-8BDBDD9E57D9}" presName="sibTrans" presStyleCnt="0"/>
      <dgm:spPr/>
    </dgm:pt>
    <dgm:pt modelId="{AF225500-C412-4761-9A8D-8947E849AE4B}" type="pres">
      <dgm:prSet presAssocID="{18D2F270-F349-4D57-BAD5-F3815F53CCD4}" presName="textNode" presStyleLbl="node1" presStyleIdx="5" presStyleCnt="6" custScaleX="80971" custScaleY="133501" custLinFactX="-81" custLinFactNeighborX="-100000" custLinFactNeighborY="24043">
        <dgm:presLayoutVars>
          <dgm:bulletEnabled val="1"/>
        </dgm:presLayoutVars>
      </dgm:prSet>
      <dgm:spPr/>
    </dgm:pt>
  </dgm:ptLst>
  <dgm:cxnLst>
    <dgm:cxn modelId="{4E0D990B-97A5-4FC6-97D7-79A212CC696C}" srcId="{080E7F93-1516-4AF4-9B1D-E57336F43BC4}" destId="{DBEFA169-D8D6-4012-B632-C44A554CADA9}" srcOrd="3" destOrd="0" parTransId="{F8066BDC-1DE3-417E-AEB4-13671F3FC976}" sibTransId="{390CE187-FBEF-4435-BB4E-5BE59059C5DA}"/>
    <dgm:cxn modelId="{65988A35-E119-4EF7-85CE-427531AF36A9}" type="presOf" srcId="{4F8CBC1B-332B-4028-A485-C58D64F93EA2}" destId="{FEBA143D-C8D0-4FAF-B71C-D4790C2E7A2E}" srcOrd="0" destOrd="0" presId="urn:microsoft.com/office/officeart/2005/8/layout/hProcess9"/>
    <dgm:cxn modelId="{D4F89D3D-67E5-406D-BE6D-D002FEC84FAF}" type="presOf" srcId="{18D2F270-F349-4D57-BAD5-F3815F53CCD4}" destId="{AF225500-C412-4761-9A8D-8947E849AE4B}" srcOrd="0" destOrd="0" presId="urn:microsoft.com/office/officeart/2005/8/layout/hProcess9"/>
    <dgm:cxn modelId="{DDD02760-8A4D-4D46-81EA-CC573555B0FA}" srcId="{080E7F93-1516-4AF4-9B1D-E57336F43BC4}" destId="{4F8CBC1B-332B-4028-A485-C58D64F93EA2}" srcOrd="0" destOrd="0" parTransId="{63BCF4B8-65AA-47DE-95AD-046A20981951}" sibTransId="{4AB8BA28-ECCC-4EE6-A48C-8EBF9B69FDEC}"/>
    <dgm:cxn modelId="{1B22496A-0A6B-41B3-AD2C-AA7FAD6BAAFB}" type="presOf" srcId="{6FCC4BC2-656D-464B-9FA4-032CE6D4E35D}" destId="{67F84E6C-FA24-465C-A035-B3F31FB721EE}" srcOrd="0" destOrd="0" presId="urn:microsoft.com/office/officeart/2005/8/layout/hProcess9"/>
    <dgm:cxn modelId="{5766676F-BEDD-48ED-8FC7-0D253B18B7B2}" type="presOf" srcId="{DBEFA169-D8D6-4012-B632-C44A554CADA9}" destId="{1B12AA0C-EDE2-4B84-9D90-12DADB6326E8}" srcOrd="0" destOrd="0" presId="urn:microsoft.com/office/officeart/2005/8/layout/hProcess9"/>
    <dgm:cxn modelId="{E11F8A4F-228A-4D3E-991A-4C396493BDAE}" type="presOf" srcId="{86137E48-BE78-496F-90DB-68CB74E14B20}" destId="{CC64D71D-3340-42D5-8C1F-DF394B5CA8CE}" srcOrd="0" destOrd="0" presId="urn:microsoft.com/office/officeart/2005/8/layout/hProcess9"/>
    <dgm:cxn modelId="{6AC8518D-0093-4D5E-A4E4-2EADCB6C7122}" srcId="{080E7F93-1516-4AF4-9B1D-E57336F43BC4}" destId="{86137E48-BE78-496F-90DB-68CB74E14B20}" srcOrd="2" destOrd="0" parTransId="{1479DD82-0E9E-4274-B2E2-F3D020B2089B}" sibTransId="{D6FB1B70-0902-4B36-8FDF-E2CDEA82C24A}"/>
    <dgm:cxn modelId="{2CAF3498-2F32-43E5-91B2-CA3F6D30622B}" type="presOf" srcId="{EE6426B5-03DA-45B3-8B9D-3C28BBED243A}" destId="{70C24287-69EA-43FB-8AED-A72D68E81B73}" srcOrd="0" destOrd="0" presId="urn:microsoft.com/office/officeart/2005/8/layout/hProcess9"/>
    <dgm:cxn modelId="{2295C69C-4F21-474C-B7D4-91867FA4DB8D}" srcId="{080E7F93-1516-4AF4-9B1D-E57336F43BC4}" destId="{18D2F270-F349-4D57-BAD5-F3815F53CCD4}" srcOrd="5" destOrd="0" parTransId="{763D713F-F3B6-4831-A5F7-BBDB3FFC1A7F}" sibTransId="{5FCBF423-9E56-4598-8558-D803D547C407}"/>
    <dgm:cxn modelId="{E0529DBC-6823-48C5-817E-6EBCD513BEA6}" type="presOf" srcId="{080E7F93-1516-4AF4-9B1D-E57336F43BC4}" destId="{C9337045-6E39-493D-847F-8DDF04A61178}" srcOrd="0" destOrd="0" presId="urn:microsoft.com/office/officeart/2005/8/layout/hProcess9"/>
    <dgm:cxn modelId="{C1C284C8-2EC4-4E76-9C3B-311AB50A300C}" srcId="{080E7F93-1516-4AF4-9B1D-E57336F43BC4}" destId="{EE6426B5-03DA-45B3-8B9D-3C28BBED243A}" srcOrd="1" destOrd="0" parTransId="{C50CAD69-98CA-4ACE-88F3-F6ED352C6361}" sibTransId="{D116B4DF-DD03-4328-94A2-987DB56CE3B9}"/>
    <dgm:cxn modelId="{261738E5-C3EE-44AE-A4E4-310C0592C01B}" srcId="{080E7F93-1516-4AF4-9B1D-E57336F43BC4}" destId="{6FCC4BC2-656D-464B-9FA4-032CE6D4E35D}" srcOrd="4" destOrd="0" parTransId="{63116700-6BB0-4A9A-AE8F-7666D71FBBD8}" sibTransId="{C3BC9AFD-36F9-4E6D-9302-8BDBDD9E57D9}"/>
    <dgm:cxn modelId="{B13C8F19-9942-4909-B34A-4750572B3865}" type="presParOf" srcId="{C9337045-6E39-493D-847F-8DDF04A61178}" destId="{38D7E8FC-7B26-417B-AC94-5B447D87325C}" srcOrd="0" destOrd="0" presId="urn:microsoft.com/office/officeart/2005/8/layout/hProcess9"/>
    <dgm:cxn modelId="{F1FCB04D-1BA5-43AF-93EA-17BA00626EF5}" type="presParOf" srcId="{C9337045-6E39-493D-847F-8DDF04A61178}" destId="{43EF21DC-7CA5-4F48-9A1C-A55DD00B2FA7}" srcOrd="1" destOrd="0" presId="urn:microsoft.com/office/officeart/2005/8/layout/hProcess9"/>
    <dgm:cxn modelId="{05FD251A-D803-42BA-913F-711C33F78D68}" type="presParOf" srcId="{43EF21DC-7CA5-4F48-9A1C-A55DD00B2FA7}" destId="{FEBA143D-C8D0-4FAF-B71C-D4790C2E7A2E}" srcOrd="0" destOrd="0" presId="urn:microsoft.com/office/officeart/2005/8/layout/hProcess9"/>
    <dgm:cxn modelId="{7FECB820-3A44-4C9C-A83E-93BAD24D899F}" type="presParOf" srcId="{43EF21DC-7CA5-4F48-9A1C-A55DD00B2FA7}" destId="{06762AFF-DBB5-4AE1-B91F-5392BE273D65}" srcOrd="1" destOrd="0" presId="urn:microsoft.com/office/officeart/2005/8/layout/hProcess9"/>
    <dgm:cxn modelId="{F523BAD5-79AD-4F96-B5E8-9405F0F427B8}" type="presParOf" srcId="{43EF21DC-7CA5-4F48-9A1C-A55DD00B2FA7}" destId="{70C24287-69EA-43FB-8AED-A72D68E81B73}" srcOrd="2" destOrd="0" presId="urn:microsoft.com/office/officeart/2005/8/layout/hProcess9"/>
    <dgm:cxn modelId="{41A01C60-E6F8-409B-AD97-F1DBF8D6DB73}" type="presParOf" srcId="{43EF21DC-7CA5-4F48-9A1C-A55DD00B2FA7}" destId="{5EC95560-D142-456F-9318-550EA42D2D34}" srcOrd="3" destOrd="0" presId="urn:microsoft.com/office/officeart/2005/8/layout/hProcess9"/>
    <dgm:cxn modelId="{6EA36C49-3090-4694-9660-A3C51688A437}" type="presParOf" srcId="{43EF21DC-7CA5-4F48-9A1C-A55DD00B2FA7}" destId="{CC64D71D-3340-42D5-8C1F-DF394B5CA8CE}" srcOrd="4" destOrd="0" presId="urn:microsoft.com/office/officeart/2005/8/layout/hProcess9"/>
    <dgm:cxn modelId="{E0705C40-BC5C-4A0F-87D8-CF767D760E24}" type="presParOf" srcId="{43EF21DC-7CA5-4F48-9A1C-A55DD00B2FA7}" destId="{10A9336B-BDC5-426D-95FC-ED29CB67529E}" srcOrd="5" destOrd="0" presId="urn:microsoft.com/office/officeart/2005/8/layout/hProcess9"/>
    <dgm:cxn modelId="{071EE29A-C10E-4970-9384-9ED3E2F282DA}" type="presParOf" srcId="{43EF21DC-7CA5-4F48-9A1C-A55DD00B2FA7}" destId="{1B12AA0C-EDE2-4B84-9D90-12DADB6326E8}" srcOrd="6" destOrd="0" presId="urn:microsoft.com/office/officeart/2005/8/layout/hProcess9"/>
    <dgm:cxn modelId="{191BCCDD-62D6-48E8-AD83-6DCB73B6706A}" type="presParOf" srcId="{43EF21DC-7CA5-4F48-9A1C-A55DD00B2FA7}" destId="{3AA0ACE5-7A5A-4412-9A31-10672C6F31A7}" srcOrd="7" destOrd="0" presId="urn:microsoft.com/office/officeart/2005/8/layout/hProcess9"/>
    <dgm:cxn modelId="{161EA638-6FFC-4748-A4A4-2C0B12C27508}" type="presParOf" srcId="{43EF21DC-7CA5-4F48-9A1C-A55DD00B2FA7}" destId="{67F84E6C-FA24-465C-A035-B3F31FB721EE}" srcOrd="8" destOrd="0" presId="urn:microsoft.com/office/officeart/2005/8/layout/hProcess9"/>
    <dgm:cxn modelId="{51CC38E2-7E24-4768-8366-7CFD5A9B83FD}" type="presParOf" srcId="{43EF21DC-7CA5-4F48-9A1C-A55DD00B2FA7}" destId="{0276393B-978F-4CB1-8F7C-E010193E674C}" srcOrd="9" destOrd="0" presId="urn:microsoft.com/office/officeart/2005/8/layout/hProcess9"/>
    <dgm:cxn modelId="{48920F01-2249-46CE-9BA4-A379FD4C2D52}" type="presParOf" srcId="{43EF21DC-7CA5-4F48-9A1C-A55DD00B2FA7}" destId="{AF225500-C412-4761-9A8D-8947E849AE4B}"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0E7F93-1516-4AF4-9B1D-E57336F43BC4}" type="doc">
      <dgm:prSet loTypeId="urn:microsoft.com/office/officeart/2005/8/layout/hProcess9" loCatId="process" qsTypeId="urn:microsoft.com/office/officeart/2005/8/quickstyle/simple2" qsCatId="simple" csTypeId="urn:microsoft.com/office/officeart/2005/8/colors/accent6_2" csCatId="accent6" phldr="1"/>
      <dgm:spPr/>
    </dgm:pt>
    <dgm:pt modelId="{DBEFA169-D8D6-4012-B632-C44A554CADA9}">
      <dgm:prSet phldrT="[文字]" custT="1"/>
      <dgm:spPr>
        <a:solidFill>
          <a:srgbClr val="002060"/>
        </a:solidFill>
      </dgm:spPr>
      <dgm:t>
        <a:bodyPr/>
        <a:lstStyle/>
        <a:p>
          <a:pPr marL="0" lvl="0" algn="ctr" defTabSz="889000">
            <a:lnSpc>
              <a:spcPts val="2400"/>
            </a:lnSpc>
            <a:spcBef>
              <a:spcPct val="0"/>
            </a:spcBef>
            <a:spcAft>
              <a:spcPts val="240"/>
            </a:spcAft>
            <a:buNone/>
          </a:pPr>
          <a:r>
            <a:rPr lang="zh-TW" sz="2000" b="1" kern="1200" dirty="0">
              <a:solidFill>
                <a:srgbClr val="FFFFFF"/>
              </a:solidFill>
              <a:latin typeface="微軟正黑體" pitchFamily="34" charset="-120"/>
              <a:ea typeface="微軟正黑體" pitchFamily="34" charset="-120"/>
              <a:cs typeface="+mn-cs"/>
            </a:rPr>
            <a:t>第二次</a:t>
          </a:r>
          <a:endParaRPr lang="en-US" altLang="zh-TW" sz="2000" b="1" kern="1200" dirty="0">
            <a:solidFill>
              <a:srgbClr val="FFFFFF"/>
            </a:solidFill>
            <a:latin typeface="微軟正黑體" pitchFamily="34" charset="-120"/>
            <a:ea typeface="微軟正黑體" pitchFamily="34" charset="-120"/>
            <a:cs typeface="+mn-cs"/>
          </a:endParaRPr>
        </a:p>
        <a:p>
          <a:pPr marL="0" lvl="0" algn="ctr" defTabSz="889000">
            <a:lnSpc>
              <a:spcPts val="2400"/>
            </a:lnSpc>
            <a:spcBef>
              <a:spcPct val="0"/>
            </a:spcBef>
            <a:spcAft>
              <a:spcPts val="240"/>
            </a:spcAft>
            <a:buNone/>
          </a:pPr>
          <a:r>
            <a:rPr lang="zh-TW" altLang="zh-TW" sz="2000" b="1" kern="1200" dirty="0">
              <a:solidFill>
                <a:srgbClr val="FFFFFF"/>
              </a:solidFill>
              <a:latin typeface="微軟正黑體" pitchFamily="34" charset="-120"/>
              <a:ea typeface="微軟正黑體" pitchFamily="34" charset="-120"/>
              <a:cs typeface="+mn-cs"/>
            </a:rPr>
            <a:t>模擬</a:t>
          </a:r>
          <a:endParaRPr lang="en-US" altLang="zh-TW" sz="2000" b="1" kern="1200" dirty="0">
            <a:solidFill>
              <a:srgbClr val="FFFFFF"/>
            </a:solidFill>
            <a:latin typeface="微軟正黑體" pitchFamily="34" charset="-120"/>
            <a:ea typeface="微軟正黑體" pitchFamily="34" charset="-120"/>
            <a:cs typeface="+mn-cs"/>
          </a:endParaRPr>
        </a:p>
        <a:p>
          <a:pPr marL="0" lvl="0" algn="ctr" defTabSz="889000">
            <a:lnSpc>
              <a:spcPts val="2400"/>
            </a:lnSpc>
            <a:spcBef>
              <a:spcPct val="0"/>
            </a:spcBef>
            <a:spcAft>
              <a:spcPts val="240"/>
            </a:spcAft>
            <a:buNone/>
          </a:pPr>
          <a:r>
            <a:rPr lang="zh-TW" sz="2000" b="1" kern="1200" dirty="0">
              <a:solidFill>
                <a:srgbClr val="FFFFFF"/>
              </a:solidFill>
              <a:latin typeface="微軟正黑體" pitchFamily="34" charset="-120"/>
              <a:ea typeface="微軟正黑體" pitchFamily="34" charset="-120"/>
              <a:cs typeface="+mn-cs"/>
            </a:rPr>
            <a:t>志願選填</a:t>
          </a:r>
          <a:endParaRPr lang="zh-TW" altLang="en-US" sz="2000" b="1" kern="1200" dirty="0">
            <a:solidFill>
              <a:srgbClr val="FFFFFF"/>
            </a:solidFill>
            <a:latin typeface="微軟正黑體" pitchFamily="34" charset="-120"/>
            <a:ea typeface="微軟正黑體" pitchFamily="34" charset="-120"/>
            <a:cs typeface="+mn-cs"/>
          </a:endParaRPr>
        </a:p>
      </dgm:t>
    </dgm:pt>
    <dgm:pt modelId="{F8066BDC-1DE3-417E-AEB4-13671F3FC976}" type="parTrans" cxnId="{4E0D990B-97A5-4FC6-97D7-79A212CC696C}">
      <dgm:prSet/>
      <dgm:spPr/>
      <dgm:t>
        <a:bodyPr/>
        <a:lstStyle/>
        <a:p>
          <a:endParaRPr lang="zh-TW" altLang="en-US"/>
        </a:p>
      </dgm:t>
    </dgm:pt>
    <dgm:pt modelId="{390CE187-FBEF-4435-BB4E-5BE59059C5DA}" type="sibTrans" cxnId="{4E0D990B-97A5-4FC6-97D7-79A212CC696C}">
      <dgm:prSet/>
      <dgm:spPr/>
      <dgm:t>
        <a:bodyPr/>
        <a:lstStyle/>
        <a:p>
          <a:endParaRPr lang="zh-TW" altLang="en-US"/>
        </a:p>
      </dgm:t>
    </dgm:pt>
    <dgm:pt modelId="{18D2F270-F349-4D57-BAD5-F3815F53CCD4}">
      <dgm:prSet phldrT="[文字]" custT="1"/>
      <dgm:spPr>
        <a:solidFill>
          <a:srgbClr val="002060"/>
        </a:solidFill>
      </dgm:spPr>
      <dgm:t>
        <a:bodyPr/>
        <a:lstStyle/>
        <a:p>
          <a:pPr marL="0" lvl="0" algn="ctr" defTabSz="889000">
            <a:lnSpc>
              <a:spcPts val="2400"/>
            </a:lnSpc>
            <a:spcBef>
              <a:spcPct val="0"/>
            </a:spcBef>
            <a:spcAft>
              <a:spcPts val="240"/>
            </a:spcAft>
            <a:buNone/>
          </a:pPr>
          <a:r>
            <a:rPr lang="zh-TW" altLang="en-US" sz="2000" b="1" kern="1200" dirty="0">
              <a:solidFill>
                <a:srgbClr val="FFFFFF"/>
              </a:solidFill>
              <a:latin typeface="微軟正黑體" pitchFamily="34" charset="-120"/>
              <a:ea typeface="微軟正黑體" pitchFamily="34" charset="-120"/>
              <a:cs typeface="+mn-cs"/>
            </a:rPr>
            <a:t>正式      志願      選填</a:t>
          </a:r>
        </a:p>
      </dgm:t>
    </dgm:pt>
    <dgm:pt modelId="{763D713F-F3B6-4831-A5F7-BBDB3FFC1A7F}" type="parTrans" cxnId="{2295C69C-4F21-474C-B7D4-91867FA4DB8D}">
      <dgm:prSet/>
      <dgm:spPr/>
      <dgm:t>
        <a:bodyPr/>
        <a:lstStyle/>
        <a:p>
          <a:endParaRPr lang="zh-TW" altLang="en-US"/>
        </a:p>
      </dgm:t>
    </dgm:pt>
    <dgm:pt modelId="{5FCBF423-9E56-4598-8558-D803D547C407}" type="sibTrans" cxnId="{2295C69C-4F21-474C-B7D4-91867FA4DB8D}">
      <dgm:prSet/>
      <dgm:spPr/>
      <dgm:t>
        <a:bodyPr/>
        <a:lstStyle/>
        <a:p>
          <a:endParaRPr lang="zh-TW" altLang="en-US"/>
        </a:p>
      </dgm:t>
    </dgm:pt>
    <dgm:pt modelId="{6FCC4BC2-656D-464B-9FA4-032CE6D4E35D}">
      <dgm:prSet phldrT="[文字]" custT="1"/>
      <dgm:spPr>
        <a:solidFill>
          <a:srgbClr val="002060"/>
        </a:solidFill>
      </dgm:spPr>
      <dgm:t>
        <a:bodyPr/>
        <a:lstStyle/>
        <a:p>
          <a:pPr marL="0" lvl="0" algn="ctr" defTabSz="889000">
            <a:lnSpc>
              <a:spcPts val="2400"/>
            </a:lnSpc>
            <a:spcBef>
              <a:spcPct val="0"/>
            </a:spcBef>
            <a:spcAft>
              <a:spcPts val="240"/>
            </a:spcAft>
            <a:buNone/>
          </a:pPr>
          <a:r>
            <a:rPr lang="zh-TW" sz="2000" b="1" kern="1200" dirty="0">
              <a:solidFill>
                <a:srgbClr val="FFFFFF"/>
              </a:solidFill>
              <a:latin typeface="微軟正黑體" pitchFamily="34" charset="-120"/>
              <a:ea typeface="微軟正黑體" pitchFamily="34" charset="-120"/>
              <a:cs typeface="+mn-cs"/>
            </a:rPr>
            <a:t>第二次</a:t>
          </a:r>
          <a:endParaRPr lang="en-US" altLang="zh-TW" sz="2000" b="1" kern="1200" dirty="0">
            <a:solidFill>
              <a:srgbClr val="FFFFFF"/>
            </a:solidFill>
            <a:latin typeface="微軟正黑體" pitchFamily="34" charset="-120"/>
            <a:ea typeface="微軟正黑體" pitchFamily="34" charset="-120"/>
            <a:cs typeface="+mn-cs"/>
          </a:endParaRPr>
        </a:p>
        <a:p>
          <a:pPr marL="0" lvl="0" algn="ctr" defTabSz="889000">
            <a:lnSpc>
              <a:spcPts val="2400"/>
            </a:lnSpc>
            <a:spcBef>
              <a:spcPct val="0"/>
            </a:spcBef>
            <a:spcAft>
              <a:spcPts val="240"/>
            </a:spcAft>
            <a:buNone/>
          </a:pPr>
          <a:r>
            <a:rPr lang="zh-TW" sz="2000" b="1" kern="1200" dirty="0">
              <a:solidFill>
                <a:srgbClr val="FFFFFF"/>
              </a:solidFill>
              <a:latin typeface="微軟正黑體" pitchFamily="34" charset="-120"/>
              <a:ea typeface="微軟正黑體" pitchFamily="34" charset="-120"/>
              <a:cs typeface="+mn-cs"/>
            </a:rPr>
            <a:t>適性</a:t>
          </a:r>
          <a:r>
            <a:rPr lang="en-US" altLang="zh-TW" sz="2000" b="1" kern="1200" dirty="0">
              <a:solidFill>
                <a:srgbClr val="FFFFFF"/>
              </a:solidFill>
              <a:latin typeface="微軟正黑體" pitchFamily="34" charset="-120"/>
              <a:ea typeface="微軟正黑體" pitchFamily="34" charset="-120"/>
              <a:cs typeface="+mn-cs"/>
            </a:rPr>
            <a:t>  </a:t>
          </a:r>
          <a:r>
            <a:rPr lang="zh-TW" altLang="en-US" sz="2000" b="1" kern="1200" dirty="0">
              <a:solidFill>
                <a:srgbClr val="FFFFFF"/>
              </a:solidFill>
              <a:latin typeface="微軟正黑體" pitchFamily="34" charset="-120"/>
              <a:ea typeface="微軟正黑體" pitchFamily="34" charset="-120"/>
              <a:cs typeface="+mn-cs"/>
            </a:rPr>
            <a:t>     </a:t>
          </a:r>
          <a:r>
            <a:rPr lang="zh-TW" sz="2000" b="1" kern="1200" dirty="0">
              <a:solidFill>
                <a:srgbClr val="FFFFFF"/>
              </a:solidFill>
              <a:latin typeface="微軟正黑體" pitchFamily="34" charset="-120"/>
              <a:ea typeface="微軟正黑體" pitchFamily="34" charset="-120"/>
              <a:cs typeface="+mn-cs"/>
            </a:rPr>
            <a:t>輔導</a:t>
          </a:r>
          <a:endParaRPr lang="zh-TW" altLang="en-US" sz="2000" b="1" kern="1200" dirty="0">
            <a:solidFill>
              <a:srgbClr val="FFFFFF"/>
            </a:solidFill>
            <a:latin typeface="微軟正黑體" pitchFamily="34" charset="-120"/>
            <a:ea typeface="微軟正黑體" pitchFamily="34" charset="-120"/>
            <a:cs typeface="+mn-cs"/>
          </a:endParaRPr>
        </a:p>
      </dgm:t>
    </dgm:pt>
    <dgm:pt modelId="{63116700-6BB0-4A9A-AE8F-7666D71FBBD8}" type="parTrans" cxnId="{261738E5-C3EE-44AE-A4E4-310C0592C01B}">
      <dgm:prSet/>
      <dgm:spPr/>
      <dgm:t>
        <a:bodyPr/>
        <a:lstStyle/>
        <a:p>
          <a:endParaRPr lang="zh-TW" altLang="en-US"/>
        </a:p>
      </dgm:t>
    </dgm:pt>
    <dgm:pt modelId="{C3BC9AFD-36F9-4E6D-9302-8BDBDD9E57D9}" type="sibTrans" cxnId="{261738E5-C3EE-44AE-A4E4-310C0592C01B}">
      <dgm:prSet/>
      <dgm:spPr/>
      <dgm:t>
        <a:bodyPr/>
        <a:lstStyle/>
        <a:p>
          <a:endParaRPr lang="zh-TW" altLang="en-US"/>
        </a:p>
      </dgm:t>
    </dgm:pt>
    <dgm:pt modelId="{4F8CBC1B-332B-4028-A485-C58D64F93EA2}">
      <dgm:prSet custT="1"/>
      <dgm:spPr>
        <a:solidFill>
          <a:srgbClr val="002060"/>
        </a:solidFill>
      </dgm:spPr>
      <dgm:t>
        <a:bodyPr/>
        <a:lstStyle/>
        <a:p>
          <a:pPr>
            <a:lnSpc>
              <a:spcPts val="2400"/>
            </a:lnSpc>
            <a:spcAft>
              <a:spcPts val="240"/>
            </a:spcAft>
          </a:pPr>
          <a:r>
            <a:rPr lang="zh-TW" altLang="en-US" sz="2000" b="1" dirty="0">
              <a:latin typeface="微軟正黑體" pitchFamily="34" charset="-120"/>
              <a:ea typeface="微軟正黑體" pitchFamily="34" charset="-120"/>
            </a:rPr>
            <a:t>準備       階段</a:t>
          </a:r>
          <a:endParaRPr lang="en-US" altLang="zh-TW" sz="2000" b="1" dirty="0">
            <a:latin typeface="微軟正黑體" pitchFamily="34" charset="-120"/>
            <a:ea typeface="微軟正黑體" pitchFamily="34" charset="-120"/>
          </a:endParaRPr>
        </a:p>
        <a:p>
          <a:pPr>
            <a:lnSpc>
              <a:spcPts val="2400"/>
            </a:lnSpc>
            <a:spcAft>
              <a:spcPts val="240"/>
            </a:spcAft>
          </a:pPr>
          <a:r>
            <a:rPr lang="en-US" altLang="zh-TW" sz="2000" b="1" dirty="0">
              <a:latin typeface="微軟正黑體" pitchFamily="34" charset="-120"/>
              <a:ea typeface="微軟正黑體" pitchFamily="34" charset="-120"/>
            </a:rPr>
            <a:t>(</a:t>
          </a:r>
          <a:r>
            <a:rPr lang="zh-TW" altLang="en-US" sz="2000" b="1" dirty="0">
              <a:latin typeface="微軟正黑體" pitchFamily="34" charset="-120"/>
              <a:ea typeface="微軟正黑體" pitchFamily="34" charset="-120"/>
            </a:rPr>
            <a:t>三上</a:t>
          </a:r>
          <a:r>
            <a:rPr lang="en-US" altLang="zh-TW" sz="2000" b="1" dirty="0">
              <a:latin typeface="微軟正黑體" pitchFamily="34" charset="-120"/>
              <a:ea typeface="微軟正黑體" pitchFamily="34" charset="-120"/>
            </a:rPr>
            <a:t>)</a:t>
          </a:r>
          <a:r>
            <a:rPr lang="zh-TW" altLang="en-US" sz="2000" b="1" dirty="0">
              <a:latin typeface="微軟正黑體" pitchFamily="34" charset="-120"/>
              <a:ea typeface="微軟正黑體" pitchFamily="34" charset="-120"/>
            </a:rPr>
            <a:t> </a:t>
          </a:r>
        </a:p>
      </dgm:t>
    </dgm:pt>
    <dgm:pt modelId="{63BCF4B8-65AA-47DE-95AD-046A20981951}" type="parTrans" cxnId="{DDD02760-8A4D-4D46-81EA-CC573555B0FA}">
      <dgm:prSet/>
      <dgm:spPr/>
      <dgm:t>
        <a:bodyPr/>
        <a:lstStyle/>
        <a:p>
          <a:endParaRPr lang="zh-TW" altLang="en-US"/>
        </a:p>
      </dgm:t>
    </dgm:pt>
    <dgm:pt modelId="{4AB8BA28-ECCC-4EE6-A48C-8EBF9B69FDEC}" type="sibTrans" cxnId="{DDD02760-8A4D-4D46-81EA-CC573555B0FA}">
      <dgm:prSet/>
      <dgm:spPr/>
      <dgm:t>
        <a:bodyPr/>
        <a:lstStyle/>
        <a:p>
          <a:endParaRPr lang="zh-TW" altLang="en-US"/>
        </a:p>
      </dgm:t>
    </dgm:pt>
    <dgm:pt modelId="{EE6426B5-03DA-45B3-8B9D-3C28BBED243A}">
      <dgm:prSet custT="1"/>
      <dgm:spPr>
        <a:solidFill>
          <a:srgbClr val="002060"/>
        </a:solidFill>
      </dgm:spPr>
      <dgm:t>
        <a:bodyPr/>
        <a:lstStyle/>
        <a:p>
          <a:pPr marL="0" marR="0" lvl="0" indent="0" algn="ctr" defTabSz="889000" eaLnBrk="1" fontAlgn="auto" latinLnBrk="0" hangingPunct="1">
            <a:lnSpc>
              <a:spcPts val="2400"/>
            </a:lnSpc>
            <a:spcBef>
              <a:spcPct val="0"/>
            </a:spcBef>
            <a:spcAft>
              <a:spcPts val="240"/>
            </a:spcAft>
            <a:buClrTx/>
            <a:buSzTx/>
            <a:buFontTx/>
            <a:buNone/>
            <a:tabLst/>
            <a:defRPr/>
          </a:pPr>
          <a:r>
            <a:rPr lang="zh-TW" altLang="en-US" sz="2000" b="1" kern="1200" dirty="0">
              <a:solidFill>
                <a:srgbClr val="FFFFFF"/>
              </a:solidFill>
              <a:latin typeface="微軟正黑體" pitchFamily="34" charset="-120"/>
              <a:ea typeface="微軟正黑體" pitchFamily="34" charset="-120"/>
              <a:cs typeface="+mn-cs"/>
            </a:rPr>
            <a:t>第一次</a:t>
          </a:r>
          <a:endParaRPr lang="en-US" altLang="zh-TW" sz="2000" b="1" kern="1200" dirty="0">
            <a:solidFill>
              <a:srgbClr val="FFFFFF"/>
            </a:solidFill>
            <a:latin typeface="微軟正黑體" pitchFamily="34" charset="-120"/>
            <a:ea typeface="微軟正黑體" pitchFamily="34" charset="-120"/>
            <a:cs typeface="+mn-cs"/>
          </a:endParaRPr>
        </a:p>
        <a:p>
          <a:pPr marL="0" marR="0" lvl="0" indent="0" algn="ctr" defTabSz="889000" eaLnBrk="1" fontAlgn="auto" latinLnBrk="0" hangingPunct="1">
            <a:lnSpc>
              <a:spcPts val="2400"/>
            </a:lnSpc>
            <a:spcBef>
              <a:spcPct val="0"/>
            </a:spcBef>
            <a:spcAft>
              <a:spcPts val="240"/>
            </a:spcAft>
            <a:buClrTx/>
            <a:buSzTx/>
            <a:buFontTx/>
            <a:buNone/>
            <a:tabLst/>
            <a:defRPr/>
          </a:pPr>
          <a:r>
            <a:rPr lang="zh-TW" altLang="en-US" sz="2000" b="1" kern="1200" dirty="0">
              <a:solidFill>
                <a:srgbClr val="FFFFFF"/>
              </a:solidFill>
              <a:latin typeface="微軟正黑體" pitchFamily="34" charset="-120"/>
              <a:ea typeface="微軟正黑體" pitchFamily="34" charset="-120"/>
              <a:cs typeface="+mn-cs"/>
            </a:rPr>
            <a:t>模擬</a:t>
          </a:r>
        </a:p>
        <a:p>
          <a:pPr marL="0" lvl="0" algn="ctr" defTabSz="889000">
            <a:lnSpc>
              <a:spcPts val="2400"/>
            </a:lnSpc>
            <a:spcBef>
              <a:spcPct val="0"/>
            </a:spcBef>
            <a:spcAft>
              <a:spcPts val="240"/>
            </a:spcAft>
            <a:buNone/>
          </a:pPr>
          <a:r>
            <a:rPr lang="zh-TW" altLang="en-US" sz="2000" b="1" kern="1200" dirty="0">
              <a:solidFill>
                <a:srgbClr val="FFFFFF"/>
              </a:solidFill>
              <a:latin typeface="微軟正黑體" pitchFamily="34" charset="-120"/>
              <a:ea typeface="微軟正黑體" pitchFamily="34" charset="-120"/>
              <a:cs typeface="+mn-cs"/>
            </a:rPr>
            <a:t>志願選填</a:t>
          </a:r>
        </a:p>
      </dgm:t>
    </dgm:pt>
    <dgm:pt modelId="{D116B4DF-DD03-4328-94A2-987DB56CE3B9}" type="sibTrans" cxnId="{C1C284C8-2EC4-4E76-9C3B-311AB50A300C}">
      <dgm:prSet/>
      <dgm:spPr/>
      <dgm:t>
        <a:bodyPr/>
        <a:lstStyle/>
        <a:p>
          <a:endParaRPr lang="zh-TW" altLang="en-US"/>
        </a:p>
      </dgm:t>
    </dgm:pt>
    <dgm:pt modelId="{C50CAD69-98CA-4ACE-88F3-F6ED352C6361}" type="parTrans" cxnId="{C1C284C8-2EC4-4E76-9C3B-311AB50A300C}">
      <dgm:prSet/>
      <dgm:spPr/>
      <dgm:t>
        <a:bodyPr/>
        <a:lstStyle/>
        <a:p>
          <a:endParaRPr lang="zh-TW" altLang="en-US"/>
        </a:p>
      </dgm:t>
    </dgm:pt>
    <dgm:pt modelId="{86137E48-BE78-496F-90DB-68CB74E14B20}">
      <dgm:prSet phldrT="[文字]" custT="1"/>
      <dgm:spPr>
        <a:solidFill>
          <a:srgbClr val="002060"/>
        </a:solidFill>
      </dgm:spPr>
      <dgm:t>
        <a:bodyPr/>
        <a:lstStyle/>
        <a:p>
          <a:pPr marL="0" lvl="0" algn="ctr" defTabSz="889000">
            <a:lnSpc>
              <a:spcPts val="2400"/>
            </a:lnSpc>
            <a:spcBef>
              <a:spcPct val="0"/>
            </a:spcBef>
            <a:spcAft>
              <a:spcPts val="240"/>
            </a:spcAft>
            <a:buNone/>
          </a:pPr>
          <a:r>
            <a:rPr lang="zh-TW" sz="2000" b="1" kern="1200" dirty="0">
              <a:solidFill>
                <a:srgbClr val="FFFFFF"/>
              </a:solidFill>
              <a:latin typeface="微軟正黑體" pitchFamily="34" charset="-120"/>
              <a:ea typeface="微軟正黑體" pitchFamily="34" charset="-120"/>
              <a:cs typeface="+mn-cs"/>
            </a:rPr>
            <a:t>第一次</a:t>
          </a:r>
          <a:endParaRPr lang="en-US" altLang="zh-TW" sz="2000" b="1" kern="1200" dirty="0">
            <a:solidFill>
              <a:srgbClr val="FFFFFF"/>
            </a:solidFill>
            <a:latin typeface="微軟正黑體" pitchFamily="34" charset="-120"/>
            <a:ea typeface="微軟正黑體" pitchFamily="34" charset="-120"/>
            <a:cs typeface="+mn-cs"/>
          </a:endParaRPr>
        </a:p>
        <a:p>
          <a:pPr marL="0" lvl="0" algn="ctr" defTabSz="889000">
            <a:lnSpc>
              <a:spcPts val="2400"/>
            </a:lnSpc>
            <a:spcBef>
              <a:spcPct val="0"/>
            </a:spcBef>
            <a:spcAft>
              <a:spcPts val="240"/>
            </a:spcAft>
            <a:buNone/>
          </a:pPr>
          <a:r>
            <a:rPr lang="zh-TW" sz="2000" b="1" kern="1200" dirty="0">
              <a:solidFill>
                <a:srgbClr val="FFFFFF"/>
              </a:solidFill>
              <a:latin typeface="微軟正黑體" pitchFamily="34" charset="-120"/>
              <a:ea typeface="微軟正黑體" pitchFamily="34" charset="-120"/>
              <a:cs typeface="+mn-cs"/>
            </a:rPr>
            <a:t>適性</a:t>
          </a:r>
          <a:r>
            <a:rPr lang="zh-TW" altLang="en-US" sz="2000" b="1" kern="1200" dirty="0">
              <a:solidFill>
                <a:srgbClr val="FFFFFF"/>
              </a:solidFill>
              <a:latin typeface="微軟正黑體" pitchFamily="34" charset="-120"/>
              <a:ea typeface="微軟正黑體" pitchFamily="34" charset="-120"/>
              <a:cs typeface="+mn-cs"/>
            </a:rPr>
            <a:t>      </a:t>
          </a:r>
          <a:r>
            <a:rPr lang="zh-TW" sz="2000" b="1" kern="1200" dirty="0">
              <a:solidFill>
                <a:srgbClr val="FFFFFF"/>
              </a:solidFill>
              <a:latin typeface="微軟正黑體" pitchFamily="34" charset="-120"/>
              <a:ea typeface="微軟正黑體" pitchFamily="34" charset="-120"/>
              <a:cs typeface="+mn-cs"/>
            </a:rPr>
            <a:t>輔導</a:t>
          </a:r>
          <a:endParaRPr lang="zh-TW" altLang="en-US" sz="2000" b="1" kern="1200" dirty="0">
            <a:solidFill>
              <a:srgbClr val="FFFFFF"/>
            </a:solidFill>
            <a:latin typeface="微軟正黑體" pitchFamily="34" charset="-120"/>
            <a:ea typeface="微軟正黑體" pitchFamily="34" charset="-120"/>
            <a:cs typeface="+mn-cs"/>
          </a:endParaRPr>
        </a:p>
      </dgm:t>
    </dgm:pt>
    <dgm:pt modelId="{D6FB1B70-0902-4B36-8FDF-E2CDEA82C24A}" type="sibTrans" cxnId="{6AC8518D-0093-4D5E-A4E4-2EADCB6C7122}">
      <dgm:prSet/>
      <dgm:spPr/>
      <dgm:t>
        <a:bodyPr/>
        <a:lstStyle/>
        <a:p>
          <a:endParaRPr lang="zh-TW" altLang="en-US"/>
        </a:p>
      </dgm:t>
    </dgm:pt>
    <dgm:pt modelId="{1479DD82-0E9E-4274-B2E2-F3D020B2089B}" type="parTrans" cxnId="{6AC8518D-0093-4D5E-A4E4-2EADCB6C7122}">
      <dgm:prSet/>
      <dgm:spPr/>
      <dgm:t>
        <a:bodyPr/>
        <a:lstStyle/>
        <a:p>
          <a:endParaRPr lang="zh-TW" altLang="en-US"/>
        </a:p>
      </dgm:t>
    </dgm:pt>
    <dgm:pt modelId="{C9337045-6E39-493D-847F-8DDF04A61178}" type="pres">
      <dgm:prSet presAssocID="{080E7F93-1516-4AF4-9B1D-E57336F43BC4}" presName="CompostProcess" presStyleCnt="0">
        <dgm:presLayoutVars>
          <dgm:dir/>
          <dgm:resizeHandles val="exact"/>
        </dgm:presLayoutVars>
      </dgm:prSet>
      <dgm:spPr/>
    </dgm:pt>
    <dgm:pt modelId="{38D7E8FC-7B26-417B-AC94-5B447D87325C}" type="pres">
      <dgm:prSet presAssocID="{080E7F93-1516-4AF4-9B1D-E57336F43BC4}" presName="arrow" presStyleLbl="bgShp" presStyleIdx="0" presStyleCnt="1" custScaleX="117647" custLinFactNeighborX="-6320" custLinFactNeighborY="-22173"/>
      <dgm:spPr>
        <a:solidFill>
          <a:srgbClr val="92D050"/>
        </a:solidFill>
      </dgm:spPr>
    </dgm:pt>
    <dgm:pt modelId="{43EF21DC-7CA5-4F48-9A1C-A55DD00B2FA7}" type="pres">
      <dgm:prSet presAssocID="{080E7F93-1516-4AF4-9B1D-E57336F43BC4}" presName="linearProcess" presStyleCnt="0"/>
      <dgm:spPr/>
    </dgm:pt>
    <dgm:pt modelId="{FEBA143D-C8D0-4FAF-B71C-D4790C2E7A2E}" type="pres">
      <dgm:prSet presAssocID="{4F8CBC1B-332B-4028-A485-C58D64F93EA2}" presName="textNode" presStyleLbl="node1" presStyleIdx="0" presStyleCnt="6" custScaleX="74793" custScaleY="144686" custLinFactNeighborX="41933" custLinFactNeighborY="24043">
        <dgm:presLayoutVars>
          <dgm:bulletEnabled val="1"/>
        </dgm:presLayoutVars>
      </dgm:prSet>
      <dgm:spPr/>
    </dgm:pt>
    <dgm:pt modelId="{06762AFF-DBB5-4AE1-B91F-5392BE273D65}" type="pres">
      <dgm:prSet presAssocID="{4AB8BA28-ECCC-4EE6-A48C-8EBF9B69FDEC}" presName="sibTrans" presStyleCnt="0"/>
      <dgm:spPr/>
    </dgm:pt>
    <dgm:pt modelId="{70C24287-69EA-43FB-8AED-A72D68E81B73}" type="pres">
      <dgm:prSet presAssocID="{EE6426B5-03DA-45B3-8B9D-3C28BBED243A}" presName="textNode" presStyleLbl="node1" presStyleIdx="1" presStyleCnt="6" custScaleY="150292" custLinFactNeighborX="22471" custLinFactNeighborY="24422">
        <dgm:presLayoutVars>
          <dgm:bulletEnabled val="1"/>
        </dgm:presLayoutVars>
      </dgm:prSet>
      <dgm:spPr/>
    </dgm:pt>
    <dgm:pt modelId="{5EC95560-D142-456F-9318-550EA42D2D34}" type="pres">
      <dgm:prSet presAssocID="{D116B4DF-DD03-4328-94A2-987DB56CE3B9}" presName="sibTrans" presStyleCnt="0"/>
      <dgm:spPr/>
    </dgm:pt>
    <dgm:pt modelId="{CC64D71D-3340-42D5-8C1F-DF394B5CA8CE}" type="pres">
      <dgm:prSet presAssocID="{86137E48-BE78-496F-90DB-68CB74E14B20}" presName="textNode" presStyleLbl="node1" presStyleIdx="2" presStyleCnt="6" custScaleX="79680" custScaleY="141777" custLinFactNeighborX="-816" custLinFactNeighborY="23593">
        <dgm:presLayoutVars>
          <dgm:bulletEnabled val="1"/>
        </dgm:presLayoutVars>
      </dgm:prSet>
      <dgm:spPr/>
    </dgm:pt>
    <dgm:pt modelId="{10A9336B-BDC5-426D-95FC-ED29CB67529E}" type="pres">
      <dgm:prSet presAssocID="{D6FB1B70-0902-4B36-8FDF-E2CDEA82C24A}" presName="sibTrans" presStyleCnt="0"/>
      <dgm:spPr/>
    </dgm:pt>
    <dgm:pt modelId="{1B12AA0C-EDE2-4B84-9D90-12DADB6326E8}" type="pres">
      <dgm:prSet presAssocID="{DBEFA169-D8D6-4012-B632-C44A554CADA9}" presName="textNode" presStyleLbl="node1" presStyleIdx="3" presStyleCnt="6" custScaleY="150824" custLinFactNeighborX="-43564" custLinFactNeighborY="24156">
        <dgm:presLayoutVars>
          <dgm:bulletEnabled val="1"/>
        </dgm:presLayoutVars>
      </dgm:prSet>
      <dgm:spPr/>
    </dgm:pt>
    <dgm:pt modelId="{3AA0ACE5-7A5A-4412-9A31-10672C6F31A7}" type="pres">
      <dgm:prSet presAssocID="{390CE187-FBEF-4435-BB4E-5BE59059C5DA}" presName="sibTrans" presStyleCnt="0"/>
      <dgm:spPr/>
    </dgm:pt>
    <dgm:pt modelId="{67F84E6C-FA24-465C-A035-B3F31FB721EE}" type="pres">
      <dgm:prSet presAssocID="{6FCC4BC2-656D-464B-9FA4-032CE6D4E35D}" presName="textNode" presStyleLbl="node1" presStyleIdx="4" presStyleCnt="6" custScaleX="82009" custScaleY="141104" custLinFactNeighborX="-73938" custLinFactNeighborY="22252">
        <dgm:presLayoutVars>
          <dgm:bulletEnabled val="1"/>
        </dgm:presLayoutVars>
      </dgm:prSet>
      <dgm:spPr/>
    </dgm:pt>
    <dgm:pt modelId="{0276393B-978F-4CB1-8F7C-E010193E674C}" type="pres">
      <dgm:prSet presAssocID="{C3BC9AFD-36F9-4E6D-9302-8BDBDD9E57D9}" presName="sibTrans" presStyleCnt="0"/>
      <dgm:spPr/>
    </dgm:pt>
    <dgm:pt modelId="{AF225500-C412-4761-9A8D-8947E849AE4B}" type="pres">
      <dgm:prSet presAssocID="{18D2F270-F349-4D57-BAD5-F3815F53CCD4}" presName="textNode" presStyleLbl="node1" presStyleIdx="5" presStyleCnt="6" custScaleX="80971" custScaleY="133501" custLinFactX="-81" custLinFactNeighborX="-100000" custLinFactNeighborY="24043">
        <dgm:presLayoutVars>
          <dgm:bulletEnabled val="1"/>
        </dgm:presLayoutVars>
      </dgm:prSet>
      <dgm:spPr/>
    </dgm:pt>
  </dgm:ptLst>
  <dgm:cxnLst>
    <dgm:cxn modelId="{4E0D990B-97A5-4FC6-97D7-79A212CC696C}" srcId="{080E7F93-1516-4AF4-9B1D-E57336F43BC4}" destId="{DBEFA169-D8D6-4012-B632-C44A554CADA9}" srcOrd="3" destOrd="0" parTransId="{F8066BDC-1DE3-417E-AEB4-13671F3FC976}" sibTransId="{390CE187-FBEF-4435-BB4E-5BE59059C5DA}"/>
    <dgm:cxn modelId="{65988A35-E119-4EF7-85CE-427531AF36A9}" type="presOf" srcId="{4F8CBC1B-332B-4028-A485-C58D64F93EA2}" destId="{FEBA143D-C8D0-4FAF-B71C-D4790C2E7A2E}" srcOrd="0" destOrd="0" presId="urn:microsoft.com/office/officeart/2005/8/layout/hProcess9"/>
    <dgm:cxn modelId="{D4F89D3D-67E5-406D-BE6D-D002FEC84FAF}" type="presOf" srcId="{18D2F270-F349-4D57-BAD5-F3815F53CCD4}" destId="{AF225500-C412-4761-9A8D-8947E849AE4B}" srcOrd="0" destOrd="0" presId="urn:microsoft.com/office/officeart/2005/8/layout/hProcess9"/>
    <dgm:cxn modelId="{DDD02760-8A4D-4D46-81EA-CC573555B0FA}" srcId="{080E7F93-1516-4AF4-9B1D-E57336F43BC4}" destId="{4F8CBC1B-332B-4028-A485-C58D64F93EA2}" srcOrd="0" destOrd="0" parTransId="{63BCF4B8-65AA-47DE-95AD-046A20981951}" sibTransId="{4AB8BA28-ECCC-4EE6-A48C-8EBF9B69FDEC}"/>
    <dgm:cxn modelId="{1B22496A-0A6B-41B3-AD2C-AA7FAD6BAAFB}" type="presOf" srcId="{6FCC4BC2-656D-464B-9FA4-032CE6D4E35D}" destId="{67F84E6C-FA24-465C-A035-B3F31FB721EE}" srcOrd="0" destOrd="0" presId="urn:microsoft.com/office/officeart/2005/8/layout/hProcess9"/>
    <dgm:cxn modelId="{5766676F-BEDD-48ED-8FC7-0D253B18B7B2}" type="presOf" srcId="{DBEFA169-D8D6-4012-B632-C44A554CADA9}" destId="{1B12AA0C-EDE2-4B84-9D90-12DADB6326E8}" srcOrd="0" destOrd="0" presId="urn:microsoft.com/office/officeart/2005/8/layout/hProcess9"/>
    <dgm:cxn modelId="{E11F8A4F-228A-4D3E-991A-4C396493BDAE}" type="presOf" srcId="{86137E48-BE78-496F-90DB-68CB74E14B20}" destId="{CC64D71D-3340-42D5-8C1F-DF394B5CA8CE}" srcOrd="0" destOrd="0" presId="urn:microsoft.com/office/officeart/2005/8/layout/hProcess9"/>
    <dgm:cxn modelId="{6AC8518D-0093-4D5E-A4E4-2EADCB6C7122}" srcId="{080E7F93-1516-4AF4-9B1D-E57336F43BC4}" destId="{86137E48-BE78-496F-90DB-68CB74E14B20}" srcOrd="2" destOrd="0" parTransId="{1479DD82-0E9E-4274-B2E2-F3D020B2089B}" sibTransId="{D6FB1B70-0902-4B36-8FDF-E2CDEA82C24A}"/>
    <dgm:cxn modelId="{2CAF3498-2F32-43E5-91B2-CA3F6D30622B}" type="presOf" srcId="{EE6426B5-03DA-45B3-8B9D-3C28BBED243A}" destId="{70C24287-69EA-43FB-8AED-A72D68E81B73}" srcOrd="0" destOrd="0" presId="urn:microsoft.com/office/officeart/2005/8/layout/hProcess9"/>
    <dgm:cxn modelId="{2295C69C-4F21-474C-B7D4-91867FA4DB8D}" srcId="{080E7F93-1516-4AF4-9B1D-E57336F43BC4}" destId="{18D2F270-F349-4D57-BAD5-F3815F53CCD4}" srcOrd="5" destOrd="0" parTransId="{763D713F-F3B6-4831-A5F7-BBDB3FFC1A7F}" sibTransId="{5FCBF423-9E56-4598-8558-D803D547C407}"/>
    <dgm:cxn modelId="{E0529DBC-6823-48C5-817E-6EBCD513BEA6}" type="presOf" srcId="{080E7F93-1516-4AF4-9B1D-E57336F43BC4}" destId="{C9337045-6E39-493D-847F-8DDF04A61178}" srcOrd="0" destOrd="0" presId="urn:microsoft.com/office/officeart/2005/8/layout/hProcess9"/>
    <dgm:cxn modelId="{C1C284C8-2EC4-4E76-9C3B-311AB50A300C}" srcId="{080E7F93-1516-4AF4-9B1D-E57336F43BC4}" destId="{EE6426B5-03DA-45B3-8B9D-3C28BBED243A}" srcOrd="1" destOrd="0" parTransId="{C50CAD69-98CA-4ACE-88F3-F6ED352C6361}" sibTransId="{D116B4DF-DD03-4328-94A2-987DB56CE3B9}"/>
    <dgm:cxn modelId="{261738E5-C3EE-44AE-A4E4-310C0592C01B}" srcId="{080E7F93-1516-4AF4-9B1D-E57336F43BC4}" destId="{6FCC4BC2-656D-464B-9FA4-032CE6D4E35D}" srcOrd="4" destOrd="0" parTransId="{63116700-6BB0-4A9A-AE8F-7666D71FBBD8}" sibTransId="{C3BC9AFD-36F9-4E6D-9302-8BDBDD9E57D9}"/>
    <dgm:cxn modelId="{B13C8F19-9942-4909-B34A-4750572B3865}" type="presParOf" srcId="{C9337045-6E39-493D-847F-8DDF04A61178}" destId="{38D7E8FC-7B26-417B-AC94-5B447D87325C}" srcOrd="0" destOrd="0" presId="urn:microsoft.com/office/officeart/2005/8/layout/hProcess9"/>
    <dgm:cxn modelId="{F1FCB04D-1BA5-43AF-93EA-17BA00626EF5}" type="presParOf" srcId="{C9337045-6E39-493D-847F-8DDF04A61178}" destId="{43EF21DC-7CA5-4F48-9A1C-A55DD00B2FA7}" srcOrd="1" destOrd="0" presId="urn:microsoft.com/office/officeart/2005/8/layout/hProcess9"/>
    <dgm:cxn modelId="{05FD251A-D803-42BA-913F-711C33F78D68}" type="presParOf" srcId="{43EF21DC-7CA5-4F48-9A1C-A55DD00B2FA7}" destId="{FEBA143D-C8D0-4FAF-B71C-D4790C2E7A2E}" srcOrd="0" destOrd="0" presId="urn:microsoft.com/office/officeart/2005/8/layout/hProcess9"/>
    <dgm:cxn modelId="{7FECB820-3A44-4C9C-A83E-93BAD24D899F}" type="presParOf" srcId="{43EF21DC-7CA5-4F48-9A1C-A55DD00B2FA7}" destId="{06762AFF-DBB5-4AE1-B91F-5392BE273D65}" srcOrd="1" destOrd="0" presId="urn:microsoft.com/office/officeart/2005/8/layout/hProcess9"/>
    <dgm:cxn modelId="{F523BAD5-79AD-4F96-B5E8-9405F0F427B8}" type="presParOf" srcId="{43EF21DC-7CA5-4F48-9A1C-A55DD00B2FA7}" destId="{70C24287-69EA-43FB-8AED-A72D68E81B73}" srcOrd="2" destOrd="0" presId="urn:microsoft.com/office/officeart/2005/8/layout/hProcess9"/>
    <dgm:cxn modelId="{41A01C60-E6F8-409B-AD97-F1DBF8D6DB73}" type="presParOf" srcId="{43EF21DC-7CA5-4F48-9A1C-A55DD00B2FA7}" destId="{5EC95560-D142-456F-9318-550EA42D2D34}" srcOrd="3" destOrd="0" presId="urn:microsoft.com/office/officeart/2005/8/layout/hProcess9"/>
    <dgm:cxn modelId="{6EA36C49-3090-4694-9660-A3C51688A437}" type="presParOf" srcId="{43EF21DC-7CA5-4F48-9A1C-A55DD00B2FA7}" destId="{CC64D71D-3340-42D5-8C1F-DF394B5CA8CE}" srcOrd="4" destOrd="0" presId="urn:microsoft.com/office/officeart/2005/8/layout/hProcess9"/>
    <dgm:cxn modelId="{E0705C40-BC5C-4A0F-87D8-CF767D760E24}" type="presParOf" srcId="{43EF21DC-7CA5-4F48-9A1C-A55DD00B2FA7}" destId="{10A9336B-BDC5-426D-95FC-ED29CB67529E}" srcOrd="5" destOrd="0" presId="urn:microsoft.com/office/officeart/2005/8/layout/hProcess9"/>
    <dgm:cxn modelId="{071EE29A-C10E-4970-9384-9ED3E2F282DA}" type="presParOf" srcId="{43EF21DC-7CA5-4F48-9A1C-A55DD00B2FA7}" destId="{1B12AA0C-EDE2-4B84-9D90-12DADB6326E8}" srcOrd="6" destOrd="0" presId="urn:microsoft.com/office/officeart/2005/8/layout/hProcess9"/>
    <dgm:cxn modelId="{191BCCDD-62D6-48E8-AD83-6DCB73B6706A}" type="presParOf" srcId="{43EF21DC-7CA5-4F48-9A1C-A55DD00B2FA7}" destId="{3AA0ACE5-7A5A-4412-9A31-10672C6F31A7}" srcOrd="7" destOrd="0" presId="urn:microsoft.com/office/officeart/2005/8/layout/hProcess9"/>
    <dgm:cxn modelId="{161EA638-6FFC-4748-A4A4-2C0B12C27508}" type="presParOf" srcId="{43EF21DC-7CA5-4F48-9A1C-A55DD00B2FA7}" destId="{67F84E6C-FA24-465C-A035-B3F31FB721EE}" srcOrd="8" destOrd="0" presId="urn:microsoft.com/office/officeart/2005/8/layout/hProcess9"/>
    <dgm:cxn modelId="{51CC38E2-7E24-4768-8366-7CFD5A9B83FD}" type="presParOf" srcId="{43EF21DC-7CA5-4F48-9A1C-A55DD00B2FA7}" destId="{0276393B-978F-4CB1-8F7C-E010193E674C}" srcOrd="9" destOrd="0" presId="urn:microsoft.com/office/officeart/2005/8/layout/hProcess9"/>
    <dgm:cxn modelId="{48920F01-2249-46CE-9BA4-A379FD4C2D52}" type="presParOf" srcId="{43EF21DC-7CA5-4F48-9A1C-A55DD00B2FA7}" destId="{AF225500-C412-4761-9A8D-8947E849AE4B}"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80E7F93-1516-4AF4-9B1D-E57336F43BC4}" type="doc">
      <dgm:prSet loTypeId="urn:microsoft.com/office/officeart/2005/8/layout/hProcess9" loCatId="process" qsTypeId="urn:microsoft.com/office/officeart/2005/8/quickstyle/simple2" qsCatId="simple" csTypeId="urn:microsoft.com/office/officeart/2005/8/colors/accent6_2" csCatId="accent6" phldr="1"/>
      <dgm:spPr/>
    </dgm:pt>
    <dgm:pt modelId="{DBEFA169-D8D6-4012-B632-C44A554CADA9}">
      <dgm:prSet phldrT="[文字]" custT="1"/>
      <dgm:spPr>
        <a:solidFill>
          <a:srgbClr val="002060"/>
        </a:solidFill>
      </dgm:spPr>
      <dgm:t>
        <a:bodyPr/>
        <a:lstStyle/>
        <a:p>
          <a:pPr marL="0" lvl="0" algn="ctr" defTabSz="889000">
            <a:lnSpc>
              <a:spcPts val="2400"/>
            </a:lnSpc>
            <a:spcBef>
              <a:spcPct val="0"/>
            </a:spcBef>
            <a:spcAft>
              <a:spcPts val="240"/>
            </a:spcAft>
            <a:buNone/>
          </a:pPr>
          <a:r>
            <a:rPr lang="zh-TW" sz="2000" b="1" kern="1200" dirty="0">
              <a:solidFill>
                <a:srgbClr val="FFFFFF"/>
              </a:solidFill>
              <a:latin typeface="微軟正黑體" pitchFamily="34" charset="-120"/>
              <a:ea typeface="微軟正黑體" pitchFamily="34" charset="-120"/>
              <a:cs typeface="+mn-cs"/>
            </a:rPr>
            <a:t>第二次</a:t>
          </a:r>
          <a:endParaRPr lang="en-US" altLang="zh-TW" sz="2000" b="1" kern="1200" dirty="0">
            <a:solidFill>
              <a:srgbClr val="FFFFFF"/>
            </a:solidFill>
            <a:latin typeface="微軟正黑體" pitchFamily="34" charset="-120"/>
            <a:ea typeface="微軟正黑體" pitchFamily="34" charset="-120"/>
            <a:cs typeface="+mn-cs"/>
          </a:endParaRPr>
        </a:p>
        <a:p>
          <a:pPr marL="0" lvl="0" algn="ctr" defTabSz="889000">
            <a:lnSpc>
              <a:spcPts val="2400"/>
            </a:lnSpc>
            <a:spcBef>
              <a:spcPct val="0"/>
            </a:spcBef>
            <a:spcAft>
              <a:spcPts val="240"/>
            </a:spcAft>
            <a:buNone/>
          </a:pPr>
          <a:r>
            <a:rPr lang="zh-TW" altLang="zh-TW" sz="2000" b="1" kern="1200" dirty="0">
              <a:solidFill>
                <a:srgbClr val="FFFFFF"/>
              </a:solidFill>
              <a:latin typeface="微軟正黑體" pitchFamily="34" charset="-120"/>
              <a:ea typeface="微軟正黑體" pitchFamily="34" charset="-120"/>
              <a:cs typeface="+mn-cs"/>
            </a:rPr>
            <a:t>模擬</a:t>
          </a:r>
          <a:endParaRPr lang="en-US" altLang="zh-TW" sz="2000" b="1" kern="1200" dirty="0">
            <a:solidFill>
              <a:srgbClr val="FFFFFF"/>
            </a:solidFill>
            <a:latin typeface="微軟正黑體" pitchFamily="34" charset="-120"/>
            <a:ea typeface="微軟正黑體" pitchFamily="34" charset="-120"/>
            <a:cs typeface="+mn-cs"/>
          </a:endParaRPr>
        </a:p>
        <a:p>
          <a:pPr marL="0" lvl="0" algn="ctr" defTabSz="889000">
            <a:lnSpc>
              <a:spcPts val="2400"/>
            </a:lnSpc>
            <a:spcBef>
              <a:spcPct val="0"/>
            </a:spcBef>
            <a:spcAft>
              <a:spcPts val="240"/>
            </a:spcAft>
            <a:buNone/>
          </a:pPr>
          <a:r>
            <a:rPr lang="zh-TW" sz="2000" b="1" kern="1200" dirty="0">
              <a:solidFill>
                <a:srgbClr val="FFFFFF"/>
              </a:solidFill>
              <a:latin typeface="微軟正黑體" pitchFamily="34" charset="-120"/>
              <a:ea typeface="微軟正黑體" pitchFamily="34" charset="-120"/>
              <a:cs typeface="+mn-cs"/>
            </a:rPr>
            <a:t>志願選填</a:t>
          </a:r>
          <a:endParaRPr lang="zh-TW" altLang="en-US" sz="2000" b="1" kern="1200" dirty="0">
            <a:solidFill>
              <a:srgbClr val="FFFFFF"/>
            </a:solidFill>
            <a:latin typeface="微軟正黑體" pitchFamily="34" charset="-120"/>
            <a:ea typeface="微軟正黑體" pitchFamily="34" charset="-120"/>
            <a:cs typeface="+mn-cs"/>
          </a:endParaRPr>
        </a:p>
      </dgm:t>
    </dgm:pt>
    <dgm:pt modelId="{F8066BDC-1DE3-417E-AEB4-13671F3FC976}" type="parTrans" cxnId="{4E0D990B-97A5-4FC6-97D7-79A212CC696C}">
      <dgm:prSet/>
      <dgm:spPr/>
      <dgm:t>
        <a:bodyPr/>
        <a:lstStyle/>
        <a:p>
          <a:endParaRPr lang="zh-TW" altLang="en-US"/>
        </a:p>
      </dgm:t>
    </dgm:pt>
    <dgm:pt modelId="{390CE187-FBEF-4435-BB4E-5BE59059C5DA}" type="sibTrans" cxnId="{4E0D990B-97A5-4FC6-97D7-79A212CC696C}">
      <dgm:prSet/>
      <dgm:spPr/>
      <dgm:t>
        <a:bodyPr/>
        <a:lstStyle/>
        <a:p>
          <a:endParaRPr lang="zh-TW" altLang="en-US"/>
        </a:p>
      </dgm:t>
    </dgm:pt>
    <dgm:pt modelId="{18D2F270-F349-4D57-BAD5-F3815F53CCD4}">
      <dgm:prSet phldrT="[文字]" custT="1"/>
      <dgm:spPr>
        <a:solidFill>
          <a:srgbClr val="002060"/>
        </a:solidFill>
      </dgm:spPr>
      <dgm:t>
        <a:bodyPr/>
        <a:lstStyle/>
        <a:p>
          <a:pPr marL="0" lvl="0" algn="ctr" defTabSz="889000">
            <a:lnSpc>
              <a:spcPts val="2400"/>
            </a:lnSpc>
            <a:spcBef>
              <a:spcPct val="0"/>
            </a:spcBef>
            <a:spcAft>
              <a:spcPts val="240"/>
            </a:spcAft>
            <a:buNone/>
          </a:pPr>
          <a:r>
            <a:rPr lang="zh-TW" altLang="en-US" sz="2000" b="1" kern="1200" dirty="0">
              <a:solidFill>
                <a:srgbClr val="FFFFFF"/>
              </a:solidFill>
              <a:latin typeface="微軟正黑體" pitchFamily="34" charset="-120"/>
              <a:ea typeface="微軟正黑體" pitchFamily="34" charset="-120"/>
              <a:cs typeface="+mn-cs"/>
            </a:rPr>
            <a:t>正式      志願      選填</a:t>
          </a:r>
        </a:p>
      </dgm:t>
    </dgm:pt>
    <dgm:pt modelId="{763D713F-F3B6-4831-A5F7-BBDB3FFC1A7F}" type="parTrans" cxnId="{2295C69C-4F21-474C-B7D4-91867FA4DB8D}">
      <dgm:prSet/>
      <dgm:spPr/>
      <dgm:t>
        <a:bodyPr/>
        <a:lstStyle/>
        <a:p>
          <a:endParaRPr lang="zh-TW" altLang="en-US"/>
        </a:p>
      </dgm:t>
    </dgm:pt>
    <dgm:pt modelId="{5FCBF423-9E56-4598-8558-D803D547C407}" type="sibTrans" cxnId="{2295C69C-4F21-474C-B7D4-91867FA4DB8D}">
      <dgm:prSet/>
      <dgm:spPr/>
      <dgm:t>
        <a:bodyPr/>
        <a:lstStyle/>
        <a:p>
          <a:endParaRPr lang="zh-TW" altLang="en-US"/>
        </a:p>
      </dgm:t>
    </dgm:pt>
    <dgm:pt modelId="{6FCC4BC2-656D-464B-9FA4-032CE6D4E35D}">
      <dgm:prSet phldrT="[文字]" custT="1"/>
      <dgm:spPr>
        <a:solidFill>
          <a:srgbClr val="002060"/>
        </a:solidFill>
      </dgm:spPr>
      <dgm:t>
        <a:bodyPr/>
        <a:lstStyle/>
        <a:p>
          <a:pPr marL="0" lvl="0" algn="ctr" defTabSz="889000">
            <a:lnSpc>
              <a:spcPts val="2400"/>
            </a:lnSpc>
            <a:spcBef>
              <a:spcPct val="0"/>
            </a:spcBef>
            <a:spcAft>
              <a:spcPts val="240"/>
            </a:spcAft>
            <a:buNone/>
          </a:pPr>
          <a:r>
            <a:rPr lang="zh-TW" sz="2000" b="1" kern="1200" dirty="0">
              <a:solidFill>
                <a:srgbClr val="FFFFFF"/>
              </a:solidFill>
              <a:latin typeface="微軟正黑體" pitchFamily="34" charset="-120"/>
              <a:ea typeface="微軟正黑體" pitchFamily="34" charset="-120"/>
              <a:cs typeface="+mn-cs"/>
            </a:rPr>
            <a:t>第二次</a:t>
          </a:r>
          <a:endParaRPr lang="en-US" altLang="zh-TW" sz="2000" b="1" kern="1200" dirty="0">
            <a:solidFill>
              <a:srgbClr val="FFFFFF"/>
            </a:solidFill>
            <a:latin typeface="微軟正黑體" pitchFamily="34" charset="-120"/>
            <a:ea typeface="微軟正黑體" pitchFamily="34" charset="-120"/>
            <a:cs typeface="+mn-cs"/>
          </a:endParaRPr>
        </a:p>
        <a:p>
          <a:pPr marL="0" lvl="0" algn="ctr" defTabSz="889000">
            <a:lnSpc>
              <a:spcPts val="2400"/>
            </a:lnSpc>
            <a:spcBef>
              <a:spcPct val="0"/>
            </a:spcBef>
            <a:spcAft>
              <a:spcPts val="240"/>
            </a:spcAft>
            <a:buNone/>
          </a:pPr>
          <a:r>
            <a:rPr lang="zh-TW" sz="2000" b="1" kern="1200" dirty="0">
              <a:solidFill>
                <a:srgbClr val="FFFFFF"/>
              </a:solidFill>
              <a:latin typeface="微軟正黑體" pitchFamily="34" charset="-120"/>
              <a:ea typeface="微軟正黑體" pitchFamily="34" charset="-120"/>
              <a:cs typeface="+mn-cs"/>
            </a:rPr>
            <a:t>適性</a:t>
          </a:r>
          <a:r>
            <a:rPr lang="en-US" altLang="zh-TW" sz="2000" b="1" kern="1200" dirty="0">
              <a:solidFill>
                <a:srgbClr val="FFFFFF"/>
              </a:solidFill>
              <a:latin typeface="微軟正黑體" pitchFamily="34" charset="-120"/>
              <a:ea typeface="微軟正黑體" pitchFamily="34" charset="-120"/>
              <a:cs typeface="+mn-cs"/>
            </a:rPr>
            <a:t>  </a:t>
          </a:r>
          <a:r>
            <a:rPr lang="zh-TW" altLang="en-US" sz="2000" b="1" kern="1200" dirty="0">
              <a:solidFill>
                <a:srgbClr val="FFFFFF"/>
              </a:solidFill>
              <a:latin typeface="微軟正黑體" pitchFamily="34" charset="-120"/>
              <a:ea typeface="微軟正黑體" pitchFamily="34" charset="-120"/>
              <a:cs typeface="+mn-cs"/>
            </a:rPr>
            <a:t>     </a:t>
          </a:r>
          <a:r>
            <a:rPr lang="zh-TW" sz="2000" b="1" kern="1200" dirty="0">
              <a:solidFill>
                <a:srgbClr val="FFFFFF"/>
              </a:solidFill>
              <a:latin typeface="微軟正黑體" pitchFamily="34" charset="-120"/>
              <a:ea typeface="微軟正黑體" pitchFamily="34" charset="-120"/>
              <a:cs typeface="+mn-cs"/>
            </a:rPr>
            <a:t>輔導</a:t>
          </a:r>
          <a:endParaRPr lang="zh-TW" altLang="en-US" sz="2000" b="1" kern="1200" dirty="0">
            <a:solidFill>
              <a:srgbClr val="FFFFFF"/>
            </a:solidFill>
            <a:latin typeface="微軟正黑體" pitchFamily="34" charset="-120"/>
            <a:ea typeface="微軟正黑體" pitchFamily="34" charset="-120"/>
            <a:cs typeface="+mn-cs"/>
          </a:endParaRPr>
        </a:p>
      </dgm:t>
    </dgm:pt>
    <dgm:pt modelId="{63116700-6BB0-4A9A-AE8F-7666D71FBBD8}" type="parTrans" cxnId="{261738E5-C3EE-44AE-A4E4-310C0592C01B}">
      <dgm:prSet/>
      <dgm:spPr/>
      <dgm:t>
        <a:bodyPr/>
        <a:lstStyle/>
        <a:p>
          <a:endParaRPr lang="zh-TW" altLang="en-US"/>
        </a:p>
      </dgm:t>
    </dgm:pt>
    <dgm:pt modelId="{C3BC9AFD-36F9-4E6D-9302-8BDBDD9E57D9}" type="sibTrans" cxnId="{261738E5-C3EE-44AE-A4E4-310C0592C01B}">
      <dgm:prSet/>
      <dgm:spPr/>
      <dgm:t>
        <a:bodyPr/>
        <a:lstStyle/>
        <a:p>
          <a:endParaRPr lang="zh-TW" altLang="en-US"/>
        </a:p>
      </dgm:t>
    </dgm:pt>
    <dgm:pt modelId="{4F8CBC1B-332B-4028-A485-C58D64F93EA2}">
      <dgm:prSet custT="1"/>
      <dgm:spPr>
        <a:solidFill>
          <a:srgbClr val="002060"/>
        </a:solidFill>
      </dgm:spPr>
      <dgm:t>
        <a:bodyPr/>
        <a:lstStyle/>
        <a:p>
          <a:pPr>
            <a:lnSpc>
              <a:spcPts val="2400"/>
            </a:lnSpc>
            <a:spcAft>
              <a:spcPts val="240"/>
            </a:spcAft>
          </a:pPr>
          <a:r>
            <a:rPr lang="zh-TW" altLang="en-US" sz="2000" b="1" dirty="0">
              <a:latin typeface="微軟正黑體" pitchFamily="34" charset="-120"/>
              <a:ea typeface="微軟正黑體" pitchFamily="34" charset="-120"/>
            </a:rPr>
            <a:t>準備       階段</a:t>
          </a:r>
          <a:endParaRPr lang="en-US" altLang="zh-TW" sz="2000" b="1" dirty="0">
            <a:latin typeface="微軟正黑體" pitchFamily="34" charset="-120"/>
            <a:ea typeface="微軟正黑體" pitchFamily="34" charset="-120"/>
          </a:endParaRPr>
        </a:p>
        <a:p>
          <a:pPr>
            <a:lnSpc>
              <a:spcPts val="2400"/>
            </a:lnSpc>
            <a:spcAft>
              <a:spcPts val="240"/>
            </a:spcAft>
          </a:pPr>
          <a:r>
            <a:rPr lang="en-US" altLang="zh-TW" sz="2000" b="1" dirty="0">
              <a:latin typeface="微軟正黑體" pitchFamily="34" charset="-120"/>
              <a:ea typeface="微軟正黑體" pitchFamily="34" charset="-120"/>
            </a:rPr>
            <a:t>(</a:t>
          </a:r>
          <a:r>
            <a:rPr lang="zh-TW" altLang="en-US" sz="2000" b="1" dirty="0">
              <a:latin typeface="微軟正黑體" pitchFamily="34" charset="-120"/>
              <a:ea typeface="微軟正黑體" pitchFamily="34" charset="-120"/>
            </a:rPr>
            <a:t>三上</a:t>
          </a:r>
          <a:r>
            <a:rPr lang="en-US" altLang="zh-TW" sz="2000" b="1" dirty="0">
              <a:latin typeface="微軟正黑體" pitchFamily="34" charset="-120"/>
              <a:ea typeface="微軟正黑體" pitchFamily="34" charset="-120"/>
            </a:rPr>
            <a:t>)</a:t>
          </a:r>
          <a:r>
            <a:rPr lang="zh-TW" altLang="en-US" sz="2000" b="1" dirty="0">
              <a:latin typeface="微軟正黑體" pitchFamily="34" charset="-120"/>
              <a:ea typeface="微軟正黑體" pitchFamily="34" charset="-120"/>
            </a:rPr>
            <a:t> </a:t>
          </a:r>
        </a:p>
      </dgm:t>
    </dgm:pt>
    <dgm:pt modelId="{63BCF4B8-65AA-47DE-95AD-046A20981951}" type="parTrans" cxnId="{DDD02760-8A4D-4D46-81EA-CC573555B0FA}">
      <dgm:prSet/>
      <dgm:spPr/>
      <dgm:t>
        <a:bodyPr/>
        <a:lstStyle/>
        <a:p>
          <a:endParaRPr lang="zh-TW" altLang="en-US"/>
        </a:p>
      </dgm:t>
    </dgm:pt>
    <dgm:pt modelId="{4AB8BA28-ECCC-4EE6-A48C-8EBF9B69FDEC}" type="sibTrans" cxnId="{DDD02760-8A4D-4D46-81EA-CC573555B0FA}">
      <dgm:prSet/>
      <dgm:spPr/>
      <dgm:t>
        <a:bodyPr/>
        <a:lstStyle/>
        <a:p>
          <a:endParaRPr lang="zh-TW" altLang="en-US"/>
        </a:p>
      </dgm:t>
    </dgm:pt>
    <dgm:pt modelId="{EE6426B5-03DA-45B3-8B9D-3C28BBED243A}">
      <dgm:prSet custT="1"/>
      <dgm:spPr>
        <a:solidFill>
          <a:srgbClr val="002060"/>
        </a:solidFill>
      </dgm:spPr>
      <dgm:t>
        <a:bodyPr/>
        <a:lstStyle/>
        <a:p>
          <a:pPr marL="0" marR="0" lvl="0" indent="0" algn="ctr" defTabSz="889000" eaLnBrk="1" fontAlgn="auto" latinLnBrk="0" hangingPunct="1">
            <a:lnSpc>
              <a:spcPts val="2400"/>
            </a:lnSpc>
            <a:spcBef>
              <a:spcPct val="0"/>
            </a:spcBef>
            <a:spcAft>
              <a:spcPts val="240"/>
            </a:spcAft>
            <a:buClrTx/>
            <a:buSzTx/>
            <a:buFontTx/>
            <a:buNone/>
            <a:tabLst/>
            <a:defRPr/>
          </a:pPr>
          <a:r>
            <a:rPr lang="zh-TW" altLang="en-US" sz="2000" b="1" kern="1200" dirty="0">
              <a:solidFill>
                <a:srgbClr val="FFFFFF"/>
              </a:solidFill>
              <a:latin typeface="微軟正黑體" pitchFamily="34" charset="-120"/>
              <a:ea typeface="微軟正黑體" pitchFamily="34" charset="-120"/>
              <a:cs typeface="+mn-cs"/>
            </a:rPr>
            <a:t>第一次</a:t>
          </a:r>
          <a:endParaRPr lang="en-US" altLang="zh-TW" sz="2000" b="1" kern="1200" dirty="0">
            <a:solidFill>
              <a:srgbClr val="FFFFFF"/>
            </a:solidFill>
            <a:latin typeface="微軟正黑體" pitchFamily="34" charset="-120"/>
            <a:ea typeface="微軟正黑體" pitchFamily="34" charset="-120"/>
            <a:cs typeface="+mn-cs"/>
          </a:endParaRPr>
        </a:p>
        <a:p>
          <a:pPr marL="0" marR="0" lvl="0" indent="0" algn="ctr" defTabSz="889000" eaLnBrk="1" fontAlgn="auto" latinLnBrk="0" hangingPunct="1">
            <a:lnSpc>
              <a:spcPts val="2400"/>
            </a:lnSpc>
            <a:spcBef>
              <a:spcPct val="0"/>
            </a:spcBef>
            <a:spcAft>
              <a:spcPts val="240"/>
            </a:spcAft>
            <a:buClrTx/>
            <a:buSzTx/>
            <a:buFontTx/>
            <a:buNone/>
            <a:tabLst/>
            <a:defRPr/>
          </a:pPr>
          <a:r>
            <a:rPr lang="zh-TW" altLang="en-US" sz="2000" b="1" kern="1200" dirty="0">
              <a:solidFill>
                <a:srgbClr val="FFFFFF"/>
              </a:solidFill>
              <a:latin typeface="微軟正黑體" pitchFamily="34" charset="-120"/>
              <a:ea typeface="微軟正黑體" pitchFamily="34" charset="-120"/>
              <a:cs typeface="+mn-cs"/>
            </a:rPr>
            <a:t>模擬</a:t>
          </a:r>
        </a:p>
        <a:p>
          <a:pPr marL="0" lvl="0" algn="ctr" defTabSz="889000">
            <a:lnSpc>
              <a:spcPts val="2400"/>
            </a:lnSpc>
            <a:spcBef>
              <a:spcPct val="0"/>
            </a:spcBef>
            <a:spcAft>
              <a:spcPts val="240"/>
            </a:spcAft>
            <a:buNone/>
          </a:pPr>
          <a:r>
            <a:rPr lang="zh-TW" altLang="en-US" sz="2000" b="1" kern="1200" dirty="0">
              <a:solidFill>
                <a:srgbClr val="FFFFFF"/>
              </a:solidFill>
              <a:latin typeface="微軟正黑體" pitchFamily="34" charset="-120"/>
              <a:ea typeface="微軟正黑體" pitchFamily="34" charset="-120"/>
              <a:cs typeface="+mn-cs"/>
            </a:rPr>
            <a:t>志願選填</a:t>
          </a:r>
        </a:p>
      </dgm:t>
    </dgm:pt>
    <dgm:pt modelId="{D116B4DF-DD03-4328-94A2-987DB56CE3B9}" type="sibTrans" cxnId="{C1C284C8-2EC4-4E76-9C3B-311AB50A300C}">
      <dgm:prSet/>
      <dgm:spPr/>
      <dgm:t>
        <a:bodyPr/>
        <a:lstStyle/>
        <a:p>
          <a:endParaRPr lang="zh-TW" altLang="en-US"/>
        </a:p>
      </dgm:t>
    </dgm:pt>
    <dgm:pt modelId="{C50CAD69-98CA-4ACE-88F3-F6ED352C6361}" type="parTrans" cxnId="{C1C284C8-2EC4-4E76-9C3B-311AB50A300C}">
      <dgm:prSet/>
      <dgm:spPr/>
      <dgm:t>
        <a:bodyPr/>
        <a:lstStyle/>
        <a:p>
          <a:endParaRPr lang="zh-TW" altLang="en-US"/>
        </a:p>
      </dgm:t>
    </dgm:pt>
    <dgm:pt modelId="{86137E48-BE78-496F-90DB-68CB74E14B20}">
      <dgm:prSet phldrT="[文字]" custT="1"/>
      <dgm:spPr>
        <a:solidFill>
          <a:srgbClr val="002060"/>
        </a:solidFill>
      </dgm:spPr>
      <dgm:t>
        <a:bodyPr/>
        <a:lstStyle/>
        <a:p>
          <a:pPr marL="0" lvl="0" algn="ctr" defTabSz="889000">
            <a:lnSpc>
              <a:spcPts val="2400"/>
            </a:lnSpc>
            <a:spcBef>
              <a:spcPct val="0"/>
            </a:spcBef>
            <a:spcAft>
              <a:spcPts val="240"/>
            </a:spcAft>
            <a:buNone/>
          </a:pPr>
          <a:r>
            <a:rPr lang="zh-TW" sz="2000" b="1" kern="1200" dirty="0">
              <a:solidFill>
                <a:srgbClr val="FFFFFF"/>
              </a:solidFill>
              <a:latin typeface="微軟正黑體" pitchFamily="34" charset="-120"/>
              <a:ea typeface="微軟正黑體" pitchFamily="34" charset="-120"/>
              <a:cs typeface="+mn-cs"/>
            </a:rPr>
            <a:t>第一次</a:t>
          </a:r>
          <a:endParaRPr lang="en-US" altLang="zh-TW" sz="2000" b="1" kern="1200" dirty="0">
            <a:solidFill>
              <a:srgbClr val="FFFFFF"/>
            </a:solidFill>
            <a:latin typeface="微軟正黑體" pitchFamily="34" charset="-120"/>
            <a:ea typeface="微軟正黑體" pitchFamily="34" charset="-120"/>
            <a:cs typeface="+mn-cs"/>
          </a:endParaRPr>
        </a:p>
        <a:p>
          <a:pPr marL="0" lvl="0" algn="ctr" defTabSz="889000">
            <a:lnSpc>
              <a:spcPts val="2400"/>
            </a:lnSpc>
            <a:spcBef>
              <a:spcPct val="0"/>
            </a:spcBef>
            <a:spcAft>
              <a:spcPts val="240"/>
            </a:spcAft>
            <a:buNone/>
          </a:pPr>
          <a:r>
            <a:rPr lang="zh-TW" sz="2000" b="1" kern="1200" dirty="0">
              <a:solidFill>
                <a:srgbClr val="FFFFFF"/>
              </a:solidFill>
              <a:latin typeface="微軟正黑體" pitchFamily="34" charset="-120"/>
              <a:ea typeface="微軟正黑體" pitchFamily="34" charset="-120"/>
              <a:cs typeface="+mn-cs"/>
            </a:rPr>
            <a:t>適性</a:t>
          </a:r>
          <a:r>
            <a:rPr lang="zh-TW" altLang="en-US" sz="2000" b="1" kern="1200" dirty="0">
              <a:solidFill>
                <a:srgbClr val="FFFFFF"/>
              </a:solidFill>
              <a:latin typeface="微軟正黑體" pitchFamily="34" charset="-120"/>
              <a:ea typeface="微軟正黑體" pitchFamily="34" charset="-120"/>
              <a:cs typeface="+mn-cs"/>
            </a:rPr>
            <a:t>      </a:t>
          </a:r>
          <a:r>
            <a:rPr lang="zh-TW" sz="2000" b="1" kern="1200" dirty="0">
              <a:solidFill>
                <a:srgbClr val="FFFFFF"/>
              </a:solidFill>
              <a:latin typeface="微軟正黑體" pitchFamily="34" charset="-120"/>
              <a:ea typeface="微軟正黑體" pitchFamily="34" charset="-120"/>
              <a:cs typeface="+mn-cs"/>
            </a:rPr>
            <a:t>輔導</a:t>
          </a:r>
          <a:endParaRPr lang="zh-TW" altLang="en-US" sz="2000" b="1" kern="1200" dirty="0">
            <a:solidFill>
              <a:srgbClr val="FFFFFF"/>
            </a:solidFill>
            <a:latin typeface="微軟正黑體" pitchFamily="34" charset="-120"/>
            <a:ea typeface="微軟正黑體" pitchFamily="34" charset="-120"/>
            <a:cs typeface="+mn-cs"/>
          </a:endParaRPr>
        </a:p>
      </dgm:t>
    </dgm:pt>
    <dgm:pt modelId="{D6FB1B70-0902-4B36-8FDF-E2CDEA82C24A}" type="sibTrans" cxnId="{6AC8518D-0093-4D5E-A4E4-2EADCB6C7122}">
      <dgm:prSet/>
      <dgm:spPr/>
      <dgm:t>
        <a:bodyPr/>
        <a:lstStyle/>
        <a:p>
          <a:endParaRPr lang="zh-TW" altLang="en-US"/>
        </a:p>
      </dgm:t>
    </dgm:pt>
    <dgm:pt modelId="{1479DD82-0E9E-4274-B2E2-F3D020B2089B}" type="parTrans" cxnId="{6AC8518D-0093-4D5E-A4E4-2EADCB6C7122}">
      <dgm:prSet/>
      <dgm:spPr/>
      <dgm:t>
        <a:bodyPr/>
        <a:lstStyle/>
        <a:p>
          <a:endParaRPr lang="zh-TW" altLang="en-US"/>
        </a:p>
      </dgm:t>
    </dgm:pt>
    <dgm:pt modelId="{C9337045-6E39-493D-847F-8DDF04A61178}" type="pres">
      <dgm:prSet presAssocID="{080E7F93-1516-4AF4-9B1D-E57336F43BC4}" presName="CompostProcess" presStyleCnt="0">
        <dgm:presLayoutVars>
          <dgm:dir/>
          <dgm:resizeHandles val="exact"/>
        </dgm:presLayoutVars>
      </dgm:prSet>
      <dgm:spPr/>
    </dgm:pt>
    <dgm:pt modelId="{38D7E8FC-7B26-417B-AC94-5B447D87325C}" type="pres">
      <dgm:prSet presAssocID="{080E7F93-1516-4AF4-9B1D-E57336F43BC4}" presName="arrow" presStyleLbl="bgShp" presStyleIdx="0" presStyleCnt="1" custScaleX="117647" custLinFactNeighborX="-6320" custLinFactNeighborY="-22173"/>
      <dgm:spPr>
        <a:solidFill>
          <a:srgbClr val="92D050"/>
        </a:solidFill>
      </dgm:spPr>
    </dgm:pt>
    <dgm:pt modelId="{43EF21DC-7CA5-4F48-9A1C-A55DD00B2FA7}" type="pres">
      <dgm:prSet presAssocID="{080E7F93-1516-4AF4-9B1D-E57336F43BC4}" presName="linearProcess" presStyleCnt="0"/>
      <dgm:spPr/>
    </dgm:pt>
    <dgm:pt modelId="{FEBA143D-C8D0-4FAF-B71C-D4790C2E7A2E}" type="pres">
      <dgm:prSet presAssocID="{4F8CBC1B-332B-4028-A485-C58D64F93EA2}" presName="textNode" presStyleLbl="node1" presStyleIdx="0" presStyleCnt="6" custScaleX="74793" custScaleY="144686" custLinFactNeighborX="41933" custLinFactNeighborY="24043">
        <dgm:presLayoutVars>
          <dgm:bulletEnabled val="1"/>
        </dgm:presLayoutVars>
      </dgm:prSet>
      <dgm:spPr/>
    </dgm:pt>
    <dgm:pt modelId="{06762AFF-DBB5-4AE1-B91F-5392BE273D65}" type="pres">
      <dgm:prSet presAssocID="{4AB8BA28-ECCC-4EE6-A48C-8EBF9B69FDEC}" presName="sibTrans" presStyleCnt="0"/>
      <dgm:spPr/>
    </dgm:pt>
    <dgm:pt modelId="{70C24287-69EA-43FB-8AED-A72D68E81B73}" type="pres">
      <dgm:prSet presAssocID="{EE6426B5-03DA-45B3-8B9D-3C28BBED243A}" presName="textNode" presStyleLbl="node1" presStyleIdx="1" presStyleCnt="6" custScaleY="150292" custLinFactNeighborX="22471" custLinFactNeighborY="24422">
        <dgm:presLayoutVars>
          <dgm:bulletEnabled val="1"/>
        </dgm:presLayoutVars>
      </dgm:prSet>
      <dgm:spPr/>
    </dgm:pt>
    <dgm:pt modelId="{5EC95560-D142-456F-9318-550EA42D2D34}" type="pres">
      <dgm:prSet presAssocID="{D116B4DF-DD03-4328-94A2-987DB56CE3B9}" presName="sibTrans" presStyleCnt="0"/>
      <dgm:spPr/>
    </dgm:pt>
    <dgm:pt modelId="{CC64D71D-3340-42D5-8C1F-DF394B5CA8CE}" type="pres">
      <dgm:prSet presAssocID="{86137E48-BE78-496F-90DB-68CB74E14B20}" presName="textNode" presStyleLbl="node1" presStyleIdx="2" presStyleCnt="6" custScaleX="79680" custScaleY="141777" custLinFactNeighborX="-816" custLinFactNeighborY="23593">
        <dgm:presLayoutVars>
          <dgm:bulletEnabled val="1"/>
        </dgm:presLayoutVars>
      </dgm:prSet>
      <dgm:spPr/>
    </dgm:pt>
    <dgm:pt modelId="{10A9336B-BDC5-426D-95FC-ED29CB67529E}" type="pres">
      <dgm:prSet presAssocID="{D6FB1B70-0902-4B36-8FDF-E2CDEA82C24A}" presName="sibTrans" presStyleCnt="0"/>
      <dgm:spPr/>
    </dgm:pt>
    <dgm:pt modelId="{1B12AA0C-EDE2-4B84-9D90-12DADB6326E8}" type="pres">
      <dgm:prSet presAssocID="{DBEFA169-D8D6-4012-B632-C44A554CADA9}" presName="textNode" presStyleLbl="node1" presStyleIdx="3" presStyleCnt="6" custScaleY="150824" custLinFactNeighborX="-43564" custLinFactNeighborY="24156">
        <dgm:presLayoutVars>
          <dgm:bulletEnabled val="1"/>
        </dgm:presLayoutVars>
      </dgm:prSet>
      <dgm:spPr/>
    </dgm:pt>
    <dgm:pt modelId="{3AA0ACE5-7A5A-4412-9A31-10672C6F31A7}" type="pres">
      <dgm:prSet presAssocID="{390CE187-FBEF-4435-BB4E-5BE59059C5DA}" presName="sibTrans" presStyleCnt="0"/>
      <dgm:spPr/>
    </dgm:pt>
    <dgm:pt modelId="{67F84E6C-FA24-465C-A035-B3F31FB721EE}" type="pres">
      <dgm:prSet presAssocID="{6FCC4BC2-656D-464B-9FA4-032CE6D4E35D}" presName="textNode" presStyleLbl="node1" presStyleIdx="4" presStyleCnt="6" custScaleX="82009" custScaleY="141104" custLinFactNeighborX="-73938" custLinFactNeighborY="22252">
        <dgm:presLayoutVars>
          <dgm:bulletEnabled val="1"/>
        </dgm:presLayoutVars>
      </dgm:prSet>
      <dgm:spPr/>
    </dgm:pt>
    <dgm:pt modelId="{0276393B-978F-4CB1-8F7C-E010193E674C}" type="pres">
      <dgm:prSet presAssocID="{C3BC9AFD-36F9-4E6D-9302-8BDBDD9E57D9}" presName="sibTrans" presStyleCnt="0"/>
      <dgm:spPr/>
    </dgm:pt>
    <dgm:pt modelId="{AF225500-C412-4761-9A8D-8947E849AE4B}" type="pres">
      <dgm:prSet presAssocID="{18D2F270-F349-4D57-BAD5-F3815F53CCD4}" presName="textNode" presStyleLbl="node1" presStyleIdx="5" presStyleCnt="6" custScaleX="80971" custScaleY="133501" custLinFactX="-81" custLinFactNeighborX="-100000" custLinFactNeighborY="24043">
        <dgm:presLayoutVars>
          <dgm:bulletEnabled val="1"/>
        </dgm:presLayoutVars>
      </dgm:prSet>
      <dgm:spPr/>
    </dgm:pt>
  </dgm:ptLst>
  <dgm:cxnLst>
    <dgm:cxn modelId="{4E0D990B-97A5-4FC6-97D7-79A212CC696C}" srcId="{080E7F93-1516-4AF4-9B1D-E57336F43BC4}" destId="{DBEFA169-D8D6-4012-B632-C44A554CADA9}" srcOrd="3" destOrd="0" parTransId="{F8066BDC-1DE3-417E-AEB4-13671F3FC976}" sibTransId="{390CE187-FBEF-4435-BB4E-5BE59059C5DA}"/>
    <dgm:cxn modelId="{65988A35-E119-4EF7-85CE-427531AF36A9}" type="presOf" srcId="{4F8CBC1B-332B-4028-A485-C58D64F93EA2}" destId="{FEBA143D-C8D0-4FAF-B71C-D4790C2E7A2E}" srcOrd="0" destOrd="0" presId="urn:microsoft.com/office/officeart/2005/8/layout/hProcess9"/>
    <dgm:cxn modelId="{D4F89D3D-67E5-406D-BE6D-D002FEC84FAF}" type="presOf" srcId="{18D2F270-F349-4D57-BAD5-F3815F53CCD4}" destId="{AF225500-C412-4761-9A8D-8947E849AE4B}" srcOrd="0" destOrd="0" presId="urn:microsoft.com/office/officeart/2005/8/layout/hProcess9"/>
    <dgm:cxn modelId="{DDD02760-8A4D-4D46-81EA-CC573555B0FA}" srcId="{080E7F93-1516-4AF4-9B1D-E57336F43BC4}" destId="{4F8CBC1B-332B-4028-A485-C58D64F93EA2}" srcOrd="0" destOrd="0" parTransId="{63BCF4B8-65AA-47DE-95AD-046A20981951}" sibTransId="{4AB8BA28-ECCC-4EE6-A48C-8EBF9B69FDEC}"/>
    <dgm:cxn modelId="{1B22496A-0A6B-41B3-AD2C-AA7FAD6BAAFB}" type="presOf" srcId="{6FCC4BC2-656D-464B-9FA4-032CE6D4E35D}" destId="{67F84E6C-FA24-465C-A035-B3F31FB721EE}" srcOrd="0" destOrd="0" presId="urn:microsoft.com/office/officeart/2005/8/layout/hProcess9"/>
    <dgm:cxn modelId="{5766676F-BEDD-48ED-8FC7-0D253B18B7B2}" type="presOf" srcId="{DBEFA169-D8D6-4012-B632-C44A554CADA9}" destId="{1B12AA0C-EDE2-4B84-9D90-12DADB6326E8}" srcOrd="0" destOrd="0" presId="urn:microsoft.com/office/officeart/2005/8/layout/hProcess9"/>
    <dgm:cxn modelId="{E11F8A4F-228A-4D3E-991A-4C396493BDAE}" type="presOf" srcId="{86137E48-BE78-496F-90DB-68CB74E14B20}" destId="{CC64D71D-3340-42D5-8C1F-DF394B5CA8CE}" srcOrd="0" destOrd="0" presId="urn:microsoft.com/office/officeart/2005/8/layout/hProcess9"/>
    <dgm:cxn modelId="{6AC8518D-0093-4D5E-A4E4-2EADCB6C7122}" srcId="{080E7F93-1516-4AF4-9B1D-E57336F43BC4}" destId="{86137E48-BE78-496F-90DB-68CB74E14B20}" srcOrd="2" destOrd="0" parTransId="{1479DD82-0E9E-4274-B2E2-F3D020B2089B}" sibTransId="{D6FB1B70-0902-4B36-8FDF-E2CDEA82C24A}"/>
    <dgm:cxn modelId="{2CAF3498-2F32-43E5-91B2-CA3F6D30622B}" type="presOf" srcId="{EE6426B5-03DA-45B3-8B9D-3C28BBED243A}" destId="{70C24287-69EA-43FB-8AED-A72D68E81B73}" srcOrd="0" destOrd="0" presId="urn:microsoft.com/office/officeart/2005/8/layout/hProcess9"/>
    <dgm:cxn modelId="{2295C69C-4F21-474C-B7D4-91867FA4DB8D}" srcId="{080E7F93-1516-4AF4-9B1D-E57336F43BC4}" destId="{18D2F270-F349-4D57-BAD5-F3815F53CCD4}" srcOrd="5" destOrd="0" parTransId="{763D713F-F3B6-4831-A5F7-BBDB3FFC1A7F}" sibTransId="{5FCBF423-9E56-4598-8558-D803D547C407}"/>
    <dgm:cxn modelId="{E0529DBC-6823-48C5-817E-6EBCD513BEA6}" type="presOf" srcId="{080E7F93-1516-4AF4-9B1D-E57336F43BC4}" destId="{C9337045-6E39-493D-847F-8DDF04A61178}" srcOrd="0" destOrd="0" presId="urn:microsoft.com/office/officeart/2005/8/layout/hProcess9"/>
    <dgm:cxn modelId="{C1C284C8-2EC4-4E76-9C3B-311AB50A300C}" srcId="{080E7F93-1516-4AF4-9B1D-E57336F43BC4}" destId="{EE6426B5-03DA-45B3-8B9D-3C28BBED243A}" srcOrd="1" destOrd="0" parTransId="{C50CAD69-98CA-4ACE-88F3-F6ED352C6361}" sibTransId="{D116B4DF-DD03-4328-94A2-987DB56CE3B9}"/>
    <dgm:cxn modelId="{261738E5-C3EE-44AE-A4E4-310C0592C01B}" srcId="{080E7F93-1516-4AF4-9B1D-E57336F43BC4}" destId="{6FCC4BC2-656D-464B-9FA4-032CE6D4E35D}" srcOrd="4" destOrd="0" parTransId="{63116700-6BB0-4A9A-AE8F-7666D71FBBD8}" sibTransId="{C3BC9AFD-36F9-4E6D-9302-8BDBDD9E57D9}"/>
    <dgm:cxn modelId="{B13C8F19-9942-4909-B34A-4750572B3865}" type="presParOf" srcId="{C9337045-6E39-493D-847F-8DDF04A61178}" destId="{38D7E8FC-7B26-417B-AC94-5B447D87325C}" srcOrd="0" destOrd="0" presId="urn:microsoft.com/office/officeart/2005/8/layout/hProcess9"/>
    <dgm:cxn modelId="{F1FCB04D-1BA5-43AF-93EA-17BA00626EF5}" type="presParOf" srcId="{C9337045-6E39-493D-847F-8DDF04A61178}" destId="{43EF21DC-7CA5-4F48-9A1C-A55DD00B2FA7}" srcOrd="1" destOrd="0" presId="urn:microsoft.com/office/officeart/2005/8/layout/hProcess9"/>
    <dgm:cxn modelId="{05FD251A-D803-42BA-913F-711C33F78D68}" type="presParOf" srcId="{43EF21DC-7CA5-4F48-9A1C-A55DD00B2FA7}" destId="{FEBA143D-C8D0-4FAF-B71C-D4790C2E7A2E}" srcOrd="0" destOrd="0" presId="urn:microsoft.com/office/officeart/2005/8/layout/hProcess9"/>
    <dgm:cxn modelId="{7FECB820-3A44-4C9C-A83E-93BAD24D899F}" type="presParOf" srcId="{43EF21DC-7CA5-4F48-9A1C-A55DD00B2FA7}" destId="{06762AFF-DBB5-4AE1-B91F-5392BE273D65}" srcOrd="1" destOrd="0" presId="urn:microsoft.com/office/officeart/2005/8/layout/hProcess9"/>
    <dgm:cxn modelId="{F523BAD5-79AD-4F96-B5E8-9405F0F427B8}" type="presParOf" srcId="{43EF21DC-7CA5-4F48-9A1C-A55DD00B2FA7}" destId="{70C24287-69EA-43FB-8AED-A72D68E81B73}" srcOrd="2" destOrd="0" presId="urn:microsoft.com/office/officeart/2005/8/layout/hProcess9"/>
    <dgm:cxn modelId="{41A01C60-E6F8-409B-AD97-F1DBF8D6DB73}" type="presParOf" srcId="{43EF21DC-7CA5-4F48-9A1C-A55DD00B2FA7}" destId="{5EC95560-D142-456F-9318-550EA42D2D34}" srcOrd="3" destOrd="0" presId="urn:microsoft.com/office/officeart/2005/8/layout/hProcess9"/>
    <dgm:cxn modelId="{6EA36C49-3090-4694-9660-A3C51688A437}" type="presParOf" srcId="{43EF21DC-7CA5-4F48-9A1C-A55DD00B2FA7}" destId="{CC64D71D-3340-42D5-8C1F-DF394B5CA8CE}" srcOrd="4" destOrd="0" presId="urn:microsoft.com/office/officeart/2005/8/layout/hProcess9"/>
    <dgm:cxn modelId="{E0705C40-BC5C-4A0F-87D8-CF767D760E24}" type="presParOf" srcId="{43EF21DC-7CA5-4F48-9A1C-A55DD00B2FA7}" destId="{10A9336B-BDC5-426D-95FC-ED29CB67529E}" srcOrd="5" destOrd="0" presId="urn:microsoft.com/office/officeart/2005/8/layout/hProcess9"/>
    <dgm:cxn modelId="{071EE29A-C10E-4970-9384-9ED3E2F282DA}" type="presParOf" srcId="{43EF21DC-7CA5-4F48-9A1C-A55DD00B2FA7}" destId="{1B12AA0C-EDE2-4B84-9D90-12DADB6326E8}" srcOrd="6" destOrd="0" presId="urn:microsoft.com/office/officeart/2005/8/layout/hProcess9"/>
    <dgm:cxn modelId="{191BCCDD-62D6-48E8-AD83-6DCB73B6706A}" type="presParOf" srcId="{43EF21DC-7CA5-4F48-9A1C-A55DD00B2FA7}" destId="{3AA0ACE5-7A5A-4412-9A31-10672C6F31A7}" srcOrd="7" destOrd="0" presId="urn:microsoft.com/office/officeart/2005/8/layout/hProcess9"/>
    <dgm:cxn modelId="{161EA638-6FFC-4748-A4A4-2C0B12C27508}" type="presParOf" srcId="{43EF21DC-7CA5-4F48-9A1C-A55DD00B2FA7}" destId="{67F84E6C-FA24-465C-A035-B3F31FB721EE}" srcOrd="8" destOrd="0" presId="urn:microsoft.com/office/officeart/2005/8/layout/hProcess9"/>
    <dgm:cxn modelId="{51CC38E2-7E24-4768-8366-7CFD5A9B83FD}" type="presParOf" srcId="{43EF21DC-7CA5-4F48-9A1C-A55DD00B2FA7}" destId="{0276393B-978F-4CB1-8F7C-E010193E674C}" srcOrd="9" destOrd="0" presId="urn:microsoft.com/office/officeart/2005/8/layout/hProcess9"/>
    <dgm:cxn modelId="{48920F01-2249-46CE-9BA4-A379FD4C2D52}" type="presParOf" srcId="{43EF21DC-7CA5-4F48-9A1C-A55DD00B2FA7}" destId="{AF225500-C412-4761-9A8D-8947E849AE4B}"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D7E8FC-7B26-417B-AC94-5B447D87325C}">
      <dsp:nvSpPr>
        <dsp:cNvPr id="0" name=""/>
        <dsp:cNvSpPr/>
      </dsp:nvSpPr>
      <dsp:spPr>
        <a:xfrm>
          <a:off x="0" y="0"/>
          <a:ext cx="8027983" cy="2079213"/>
        </a:xfrm>
        <a:prstGeom prst="rightArrow">
          <a:avLst/>
        </a:prstGeom>
        <a:solidFill>
          <a:srgbClr val="92D050"/>
        </a:solidFill>
        <a:ln>
          <a:noFill/>
        </a:ln>
        <a:effectLst/>
      </dsp:spPr>
      <dsp:style>
        <a:lnRef idx="0">
          <a:scrgbClr r="0" g="0" b="0"/>
        </a:lnRef>
        <a:fillRef idx="1">
          <a:scrgbClr r="0" g="0" b="0"/>
        </a:fillRef>
        <a:effectRef idx="0">
          <a:scrgbClr r="0" g="0" b="0"/>
        </a:effectRef>
        <a:fontRef idx="minor"/>
      </dsp:style>
    </dsp:sp>
    <dsp:sp modelId="{FEBA143D-C8D0-4FAF-B71C-D4790C2E7A2E}">
      <dsp:nvSpPr>
        <dsp:cNvPr id="0" name=""/>
        <dsp:cNvSpPr/>
      </dsp:nvSpPr>
      <dsp:spPr>
        <a:xfrm>
          <a:off x="71844" y="637902"/>
          <a:ext cx="1042222" cy="1203332"/>
        </a:xfrm>
        <a:prstGeom prst="roundRect">
          <a:avLst/>
        </a:prstGeom>
        <a:solidFill>
          <a:srgbClr val="00206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ts val="2400"/>
            </a:lnSpc>
            <a:spcBef>
              <a:spcPct val="0"/>
            </a:spcBef>
            <a:spcAft>
              <a:spcPts val="240"/>
            </a:spcAft>
            <a:buNone/>
          </a:pPr>
          <a:r>
            <a:rPr lang="zh-TW" altLang="en-US" sz="2000" b="1" kern="1200" dirty="0">
              <a:latin typeface="微軟正黑體" pitchFamily="34" charset="-120"/>
              <a:ea typeface="微軟正黑體" pitchFamily="34" charset="-120"/>
            </a:rPr>
            <a:t>準備       階段</a:t>
          </a:r>
          <a:endParaRPr lang="en-US" altLang="zh-TW" sz="2000" b="1" kern="1200" dirty="0">
            <a:latin typeface="微軟正黑體" pitchFamily="34" charset="-120"/>
            <a:ea typeface="微軟正黑體" pitchFamily="34" charset="-120"/>
          </a:endParaRPr>
        </a:p>
        <a:p>
          <a:pPr marL="0" lvl="0" indent="0" algn="ctr" defTabSz="889000">
            <a:lnSpc>
              <a:spcPts val="2400"/>
            </a:lnSpc>
            <a:spcBef>
              <a:spcPct val="0"/>
            </a:spcBef>
            <a:spcAft>
              <a:spcPts val="240"/>
            </a:spcAft>
            <a:buNone/>
          </a:pPr>
          <a:r>
            <a:rPr lang="en-US" altLang="zh-TW" sz="2000" b="1" kern="1200" dirty="0">
              <a:latin typeface="微軟正黑體" pitchFamily="34" charset="-120"/>
              <a:ea typeface="微軟正黑體" pitchFamily="34" charset="-120"/>
            </a:rPr>
            <a:t>(</a:t>
          </a:r>
          <a:r>
            <a:rPr lang="zh-TW" altLang="en-US" sz="2000" b="1" kern="1200" dirty="0">
              <a:latin typeface="微軟正黑體" pitchFamily="34" charset="-120"/>
              <a:ea typeface="微軟正黑體" pitchFamily="34" charset="-120"/>
            </a:rPr>
            <a:t>三上</a:t>
          </a:r>
          <a:r>
            <a:rPr lang="en-US" altLang="zh-TW" sz="2000" b="1" kern="1200" dirty="0">
              <a:latin typeface="微軟正黑體" pitchFamily="34" charset="-120"/>
              <a:ea typeface="微軟正黑體" pitchFamily="34" charset="-120"/>
            </a:rPr>
            <a:t>)</a:t>
          </a:r>
          <a:r>
            <a:rPr lang="zh-TW" altLang="en-US" sz="2000" b="1" kern="1200" dirty="0">
              <a:latin typeface="微軟正黑體" pitchFamily="34" charset="-120"/>
              <a:ea typeface="微軟正黑體" pitchFamily="34" charset="-120"/>
            </a:rPr>
            <a:t> </a:t>
          </a:r>
        </a:p>
      </dsp:txBody>
      <dsp:txXfrm>
        <a:off x="122721" y="688779"/>
        <a:ext cx="940468" cy="1101578"/>
      </dsp:txXfrm>
    </dsp:sp>
    <dsp:sp modelId="{70C24287-69EA-43FB-8AED-A72D68E81B73}">
      <dsp:nvSpPr>
        <dsp:cNvPr id="0" name=""/>
        <dsp:cNvSpPr/>
      </dsp:nvSpPr>
      <dsp:spPr>
        <a:xfrm>
          <a:off x="1244456" y="617742"/>
          <a:ext cx="1393476" cy="1249956"/>
        </a:xfrm>
        <a:prstGeom prst="roundRect">
          <a:avLst/>
        </a:prstGeom>
        <a:solidFill>
          <a:srgbClr val="00206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889000" eaLnBrk="1" fontAlgn="auto" latinLnBrk="0" hangingPunct="1">
            <a:lnSpc>
              <a:spcPts val="2400"/>
            </a:lnSpc>
            <a:spcBef>
              <a:spcPct val="0"/>
            </a:spcBef>
            <a:spcAft>
              <a:spcPts val="240"/>
            </a:spcAft>
            <a:buClrTx/>
            <a:buSzTx/>
            <a:buFontTx/>
            <a:buNone/>
            <a:tabLst/>
            <a:defRPr/>
          </a:pPr>
          <a:r>
            <a:rPr lang="zh-TW" altLang="en-US" sz="2000" b="1" kern="1200" dirty="0">
              <a:solidFill>
                <a:srgbClr val="FFFFFF"/>
              </a:solidFill>
              <a:latin typeface="微軟正黑體" pitchFamily="34" charset="-120"/>
              <a:ea typeface="微軟正黑體" pitchFamily="34" charset="-120"/>
              <a:cs typeface="+mn-cs"/>
            </a:rPr>
            <a:t>第一次</a:t>
          </a:r>
          <a:endParaRPr lang="en-US" altLang="zh-TW" sz="2000" b="1" kern="1200" dirty="0">
            <a:solidFill>
              <a:srgbClr val="FFFFFF"/>
            </a:solidFill>
            <a:latin typeface="微軟正黑體" pitchFamily="34" charset="-120"/>
            <a:ea typeface="微軟正黑體" pitchFamily="34" charset="-120"/>
            <a:cs typeface="+mn-cs"/>
          </a:endParaRPr>
        </a:p>
        <a:p>
          <a:pPr marL="0" marR="0" lvl="0" indent="0" algn="ctr" defTabSz="889000" eaLnBrk="1" fontAlgn="auto" latinLnBrk="0" hangingPunct="1">
            <a:lnSpc>
              <a:spcPts val="2400"/>
            </a:lnSpc>
            <a:spcBef>
              <a:spcPct val="0"/>
            </a:spcBef>
            <a:spcAft>
              <a:spcPts val="240"/>
            </a:spcAft>
            <a:buClrTx/>
            <a:buSzTx/>
            <a:buFontTx/>
            <a:buNone/>
            <a:tabLst/>
            <a:defRPr/>
          </a:pPr>
          <a:r>
            <a:rPr lang="zh-TW" altLang="en-US" sz="2000" b="1" kern="1200" dirty="0">
              <a:solidFill>
                <a:srgbClr val="FFFFFF"/>
              </a:solidFill>
              <a:latin typeface="微軟正黑體" pitchFamily="34" charset="-120"/>
              <a:ea typeface="微軟正黑體" pitchFamily="34" charset="-120"/>
              <a:cs typeface="+mn-cs"/>
            </a:rPr>
            <a:t>模擬</a:t>
          </a:r>
        </a:p>
        <a:p>
          <a:pPr marL="0" lvl="0" algn="ctr" defTabSz="889000">
            <a:lnSpc>
              <a:spcPts val="2400"/>
            </a:lnSpc>
            <a:spcBef>
              <a:spcPct val="0"/>
            </a:spcBef>
            <a:spcAft>
              <a:spcPts val="240"/>
            </a:spcAft>
            <a:buNone/>
          </a:pPr>
          <a:r>
            <a:rPr lang="zh-TW" altLang="en-US" sz="2000" b="1" kern="1200" dirty="0">
              <a:solidFill>
                <a:srgbClr val="FFFFFF"/>
              </a:solidFill>
              <a:latin typeface="微軟正黑體" pitchFamily="34" charset="-120"/>
              <a:ea typeface="微軟正黑體" pitchFamily="34" charset="-120"/>
              <a:cs typeface="+mn-cs"/>
            </a:rPr>
            <a:t>志願選填</a:t>
          </a:r>
        </a:p>
      </dsp:txBody>
      <dsp:txXfrm>
        <a:off x="1305474" y="678760"/>
        <a:ext cx="1271440" cy="1127920"/>
      </dsp:txXfrm>
    </dsp:sp>
    <dsp:sp modelId="{CC64D71D-3340-42D5-8C1F-DF394B5CA8CE}">
      <dsp:nvSpPr>
        <dsp:cNvPr id="0" name=""/>
        <dsp:cNvSpPr/>
      </dsp:nvSpPr>
      <dsp:spPr>
        <a:xfrm>
          <a:off x="2762130" y="646256"/>
          <a:ext cx="1110321" cy="1179138"/>
        </a:xfrm>
        <a:prstGeom prst="roundRect">
          <a:avLst/>
        </a:prstGeom>
        <a:solidFill>
          <a:srgbClr val="00206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ts val="2400"/>
            </a:lnSpc>
            <a:spcBef>
              <a:spcPct val="0"/>
            </a:spcBef>
            <a:spcAft>
              <a:spcPts val="240"/>
            </a:spcAft>
            <a:buNone/>
          </a:pPr>
          <a:r>
            <a:rPr lang="zh-TW" sz="2000" b="1" kern="1200" dirty="0">
              <a:solidFill>
                <a:srgbClr val="FFFFFF"/>
              </a:solidFill>
              <a:latin typeface="微軟正黑體" pitchFamily="34" charset="-120"/>
              <a:ea typeface="微軟正黑體" pitchFamily="34" charset="-120"/>
              <a:cs typeface="+mn-cs"/>
            </a:rPr>
            <a:t>第一次</a:t>
          </a:r>
          <a:endParaRPr lang="en-US" altLang="zh-TW" sz="2000" b="1" kern="1200" dirty="0">
            <a:solidFill>
              <a:srgbClr val="FFFFFF"/>
            </a:solidFill>
            <a:latin typeface="微軟正黑體" pitchFamily="34" charset="-120"/>
            <a:ea typeface="微軟正黑體" pitchFamily="34" charset="-120"/>
            <a:cs typeface="+mn-cs"/>
          </a:endParaRPr>
        </a:p>
        <a:p>
          <a:pPr marL="0" lvl="0" indent="0" algn="ctr" defTabSz="889000">
            <a:lnSpc>
              <a:spcPts val="2400"/>
            </a:lnSpc>
            <a:spcBef>
              <a:spcPct val="0"/>
            </a:spcBef>
            <a:spcAft>
              <a:spcPts val="240"/>
            </a:spcAft>
            <a:buNone/>
          </a:pPr>
          <a:r>
            <a:rPr lang="zh-TW" sz="2000" b="1" kern="1200" dirty="0">
              <a:solidFill>
                <a:srgbClr val="FFFFFF"/>
              </a:solidFill>
              <a:latin typeface="微軟正黑體" pitchFamily="34" charset="-120"/>
              <a:ea typeface="微軟正黑體" pitchFamily="34" charset="-120"/>
              <a:cs typeface="+mn-cs"/>
            </a:rPr>
            <a:t>適性</a:t>
          </a:r>
          <a:r>
            <a:rPr lang="zh-TW" altLang="en-US" sz="2000" b="1" kern="1200" dirty="0">
              <a:solidFill>
                <a:srgbClr val="FFFFFF"/>
              </a:solidFill>
              <a:latin typeface="微軟正黑體" pitchFamily="34" charset="-120"/>
              <a:ea typeface="微軟正黑體" pitchFamily="34" charset="-120"/>
              <a:cs typeface="+mn-cs"/>
            </a:rPr>
            <a:t>      </a:t>
          </a:r>
          <a:r>
            <a:rPr lang="zh-TW" sz="2000" b="1" kern="1200" dirty="0">
              <a:solidFill>
                <a:srgbClr val="FFFFFF"/>
              </a:solidFill>
              <a:latin typeface="微軟正黑體" pitchFamily="34" charset="-120"/>
              <a:ea typeface="微軟正黑體" pitchFamily="34" charset="-120"/>
              <a:cs typeface="+mn-cs"/>
            </a:rPr>
            <a:t>輔導</a:t>
          </a:r>
          <a:endParaRPr lang="zh-TW" altLang="en-US" sz="2000" b="1" kern="1200" dirty="0">
            <a:solidFill>
              <a:srgbClr val="FFFFFF"/>
            </a:solidFill>
            <a:latin typeface="微軟正黑體" pitchFamily="34" charset="-120"/>
            <a:ea typeface="微軟正黑體" pitchFamily="34" charset="-120"/>
            <a:cs typeface="+mn-cs"/>
          </a:endParaRPr>
        </a:p>
      </dsp:txBody>
      <dsp:txXfrm>
        <a:off x="2816331" y="700457"/>
        <a:ext cx="1001919" cy="1070736"/>
      </dsp:txXfrm>
    </dsp:sp>
    <dsp:sp modelId="{1B12AA0C-EDE2-4B84-9D90-12DADB6326E8}">
      <dsp:nvSpPr>
        <dsp:cNvPr id="0" name=""/>
        <dsp:cNvSpPr/>
      </dsp:nvSpPr>
      <dsp:spPr>
        <a:xfrm>
          <a:off x="3965142" y="613317"/>
          <a:ext cx="1393476" cy="1254380"/>
        </a:xfrm>
        <a:prstGeom prst="roundRect">
          <a:avLst/>
        </a:prstGeom>
        <a:solidFill>
          <a:srgbClr val="00206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ts val="2400"/>
            </a:lnSpc>
            <a:spcBef>
              <a:spcPct val="0"/>
            </a:spcBef>
            <a:spcAft>
              <a:spcPts val="240"/>
            </a:spcAft>
            <a:buNone/>
          </a:pPr>
          <a:r>
            <a:rPr lang="zh-TW" sz="2000" b="1" kern="1200" dirty="0">
              <a:solidFill>
                <a:srgbClr val="FFFFFF"/>
              </a:solidFill>
              <a:latin typeface="微軟正黑體" pitchFamily="34" charset="-120"/>
              <a:ea typeface="微軟正黑體" pitchFamily="34" charset="-120"/>
              <a:cs typeface="+mn-cs"/>
            </a:rPr>
            <a:t>第二次</a:t>
          </a:r>
          <a:endParaRPr lang="en-US" altLang="zh-TW" sz="2000" b="1" kern="1200" dirty="0">
            <a:solidFill>
              <a:srgbClr val="FFFFFF"/>
            </a:solidFill>
            <a:latin typeface="微軟正黑體" pitchFamily="34" charset="-120"/>
            <a:ea typeface="微軟正黑體" pitchFamily="34" charset="-120"/>
            <a:cs typeface="+mn-cs"/>
          </a:endParaRPr>
        </a:p>
        <a:p>
          <a:pPr marL="0" lvl="0" indent="0" algn="ctr" defTabSz="889000">
            <a:lnSpc>
              <a:spcPts val="2400"/>
            </a:lnSpc>
            <a:spcBef>
              <a:spcPct val="0"/>
            </a:spcBef>
            <a:spcAft>
              <a:spcPts val="240"/>
            </a:spcAft>
            <a:buNone/>
          </a:pPr>
          <a:r>
            <a:rPr lang="zh-TW" altLang="zh-TW" sz="2000" b="1" kern="1200" dirty="0">
              <a:solidFill>
                <a:srgbClr val="FFFFFF"/>
              </a:solidFill>
              <a:latin typeface="微軟正黑體" pitchFamily="34" charset="-120"/>
              <a:ea typeface="微軟正黑體" pitchFamily="34" charset="-120"/>
              <a:cs typeface="+mn-cs"/>
            </a:rPr>
            <a:t>模擬</a:t>
          </a:r>
          <a:endParaRPr lang="en-US" altLang="zh-TW" sz="2000" b="1" kern="1200" dirty="0">
            <a:solidFill>
              <a:srgbClr val="FFFFFF"/>
            </a:solidFill>
            <a:latin typeface="微軟正黑體" pitchFamily="34" charset="-120"/>
            <a:ea typeface="微軟正黑體" pitchFamily="34" charset="-120"/>
            <a:cs typeface="+mn-cs"/>
          </a:endParaRPr>
        </a:p>
        <a:p>
          <a:pPr marL="0" lvl="0" indent="0" algn="ctr" defTabSz="889000">
            <a:lnSpc>
              <a:spcPts val="2400"/>
            </a:lnSpc>
            <a:spcBef>
              <a:spcPct val="0"/>
            </a:spcBef>
            <a:spcAft>
              <a:spcPts val="240"/>
            </a:spcAft>
            <a:buNone/>
          </a:pPr>
          <a:r>
            <a:rPr lang="zh-TW" sz="2000" b="1" kern="1200" dirty="0">
              <a:solidFill>
                <a:srgbClr val="FFFFFF"/>
              </a:solidFill>
              <a:latin typeface="微軟正黑體" pitchFamily="34" charset="-120"/>
              <a:ea typeface="微軟正黑體" pitchFamily="34" charset="-120"/>
              <a:cs typeface="+mn-cs"/>
            </a:rPr>
            <a:t>志願選填</a:t>
          </a:r>
          <a:endParaRPr lang="zh-TW" altLang="en-US" sz="2000" b="1" kern="1200" dirty="0">
            <a:solidFill>
              <a:srgbClr val="FFFFFF"/>
            </a:solidFill>
            <a:latin typeface="微軟正黑體" pitchFamily="34" charset="-120"/>
            <a:ea typeface="微軟正黑體" pitchFamily="34" charset="-120"/>
            <a:cs typeface="+mn-cs"/>
          </a:endParaRPr>
        </a:p>
      </dsp:txBody>
      <dsp:txXfrm>
        <a:off x="4026376" y="674551"/>
        <a:ext cx="1271008" cy="1131912"/>
      </dsp:txXfrm>
    </dsp:sp>
    <dsp:sp modelId="{67F84E6C-FA24-465C-A035-B3F31FB721EE}">
      <dsp:nvSpPr>
        <dsp:cNvPr id="0" name=""/>
        <dsp:cNvSpPr/>
      </dsp:nvSpPr>
      <dsp:spPr>
        <a:xfrm>
          <a:off x="5471341" y="637902"/>
          <a:ext cx="1142775" cy="1173541"/>
        </a:xfrm>
        <a:prstGeom prst="roundRect">
          <a:avLst/>
        </a:prstGeom>
        <a:solidFill>
          <a:srgbClr val="00206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ts val="2400"/>
            </a:lnSpc>
            <a:spcBef>
              <a:spcPct val="0"/>
            </a:spcBef>
            <a:spcAft>
              <a:spcPts val="240"/>
            </a:spcAft>
            <a:buNone/>
          </a:pPr>
          <a:r>
            <a:rPr lang="zh-TW" sz="2000" b="1" kern="1200" dirty="0">
              <a:solidFill>
                <a:srgbClr val="FFFFFF"/>
              </a:solidFill>
              <a:latin typeface="微軟正黑體" pitchFamily="34" charset="-120"/>
              <a:ea typeface="微軟正黑體" pitchFamily="34" charset="-120"/>
              <a:cs typeface="+mn-cs"/>
            </a:rPr>
            <a:t>第二次</a:t>
          </a:r>
          <a:endParaRPr lang="en-US" altLang="zh-TW" sz="2000" b="1" kern="1200" dirty="0">
            <a:solidFill>
              <a:srgbClr val="FFFFFF"/>
            </a:solidFill>
            <a:latin typeface="微軟正黑體" pitchFamily="34" charset="-120"/>
            <a:ea typeface="微軟正黑體" pitchFamily="34" charset="-120"/>
            <a:cs typeface="+mn-cs"/>
          </a:endParaRPr>
        </a:p>
        <a:p>
          <a:pPr marL="0" lvl="0" indent="0" algn="ctr" defTabSz="889000">
            <a:lnSpc>
              <a:spcPts val="2400"/>
            </a:lnSpc>
            <a:spcBef>
              <a:spcPct val="0"/>
            </a:spcBef>
            <a:spcAft>
              <a:spcPts val="240"/>
            </a:spcAft>
            <a:buNone/>
          </a:pPr>
          <a:r>
            <a:rPr lang="zh-TW" sz="2000" b="1" kern="1200" dirty="0">
              <a:solidFill>
                <a:srgbClr val="FFFFFF"/>
              </a:solidFill>
              <a:latin typeface="微軟正黑體" pitchFamily="34" charset="-120"/>
              <a:ea typeface="微軟正黑體" pitchFamily="34" charset="-120"/>
              <a:cs typeface="+mn-cs"/>
            </a:rPr>
            <a:t>適性</a:t>
          </a:r>
          <a:r>
            <a:rPr lang="en-US" altLang="zh-TW" sz="2000" b="1" kern="1200" dirty="0">
              <a:solidFill>
                <a:srgbClr val="FFFFFF"/>
              </a:solidFill>
              <a:latin typeface="微軟正黑體" pitchFamily="34" charset="-120"/>
              <a:ea typeface="微軟正黑體" pitchFamily="34" charset="-120"/>
              <a:cs typeface="+mn-cs"/>
            </a:rPr>
            <a:t>  </a:t>
          </a:r>
          <a:r>
            <a:rPr lang="zh-TW" altLang="en-US" sz="2000" b="1" kern="1200" dirty="0">
              <a:solidFill>
                <a:srgbClr val="FFFFFF"/>
              </a:solidFill>
              <a:latin typeface="微軟正黑體" pitchFamily="34" charset="-120"/>
              <a:ea typeface="微軟正黑體" pitchFamily="34" charset="-120"/>
              <a:cs typeface="+mn-cs"/>
            </a:rPr>
            <a:t>     </a:t>
          </a:r>
          <a:r>
            <a:rPr lang="zh-TW" sz="2000" b="1" kern="1200" dirty="0">
              <a:solidFill>
                <a:srgbClr val="FFFFFF"/>
              </a:solidFill>
              <a:latin typeface="微軟正黑體" pitchFamily="34" charset="-120"/>
              <a:ea typeface="微軟正黑體" pitchFamily="34" charset="-120"/>
              <a:cs typeface="+mn-cs"/>
            </a:rPr>
            <a:t>輔導</a:t>
          </a:r>
          <a:endParaRPr lang="zh-TW" altLang="en-US" sz="2000" b="1" kern="1200" dirty="0">
            <a:solidFill>
              <a:srgbClr val="FFFFFF"/>
            </a:solidFill>
            <a:latin typeface="微軟正黑體" pitchFamily="34" charset="-120"/>
            <a:ea typeface="微軟正黑體" pitchFamily="34" charset="-120"/>
            <a:cs typeface="+mn-cs"/>
          </a:endParaRPr>
        </a:p>
      </dsp:txBody>
      <dsp:txXfrm>
        <a:off x="5527127" y="693688"/>
        <a:ext cx="1031203" cy="1061969"/>
      </dsp:txXfrm>
    </dsp:sp>
    <dsp:sp modelId="{AF225500-C412-4761-9A8D-8947E849AE4B}">
      <dsp:nvSpPr>
        <dsp:cNvPr id="0" name=""/>
        <dsp:cNvSpPr/>
      </dsp:nvSpPr>
      <dsp:spPr>
        <a:xfrm>
          <a:off x="6732693" y="684414"/>
          <a:ext cx="1128311" cy="1110308"/>
        </a:xfrm>
        <a:prstGeom prst="roundRect">
          <a:avLst/>
        </a:prstGeom>
        <a:solidFill>
          <a:srgbClr val="00206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ts val="2400"/>
            </a:lnSpc>
            <a:spcBef>
              <a:spcPct val="0"/>
            </a:spcBef>
            <a:spcAft>
              <a:spcPts val="240"/>
            </a:spcAft>
            <a:buNone/>
          </a:pPr>
          <a:r>
            <a:rPr lang="zh-TW" altLang="en-US" sz="2000" b="1" kern="1200" dirty="0">
              <a:solidFill>
                <a:srgbClr val="FFFFFF"/>
              </a:solidFill>
              <a:latin typeface="微軟正黑體" pitchFamily="34" charset="-120"/>
              <a:ea typeface="微軟正黑體" pitchFamily="34" charset="-120"/>
              <a:cs typeface="+mn-cs"/>
            </a:rPr>
            <a:t>正式      志願      選填</a:t>
          </a:r>
        </a:p>
      </dsp:txBody>
      <dsp:txXfrm>
        <a:off x="6786894" y="738615"/>
        <a:ext cx="1019909" cy="10019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D7E8FC-7B26-417B-AC94-5B447D87325C}">
      <dsp:nvSpPr>
        <dsp:cNvPr id="0" name=""/>
        <dsp:cNvSpPr/>
      </dsp:nvSpPr>
      <dsp:spPr>
        <a:xfrm>
          <a:off x="0" y="0"/>
          <a:ext cx="8027983" cy="2079213"/>
        </a:xfrm>
        <a:prstGeom prst="rightArrow">
          <a:avLst/>
        </a:prstGeom>
        <a:solidFill>
          <a:srgbClr val="92D050"/>
        </a:solidFill>
        <a:ln>
          <a:noFill/>
        </a:ln>
        <a:effectLst/>
      </dsp:spPr>
      <dsp:style>
        <a:lnRef idx="0">
          <a:scrgbClr r="0" g="0" b="0"/>
        </a:lnRef>
        <a:fillRef idx="1">
          <a:scrgbClr r="0" g="0" b="0"/>
        </a:fillRef>
        <a:effectRef idx="0">
          <a:scrgbClr r="0" g="0" b="0"/>
        </a:effectRef>
        <a:fontRef idx="minor"/>
      </dsp:style>
    </dsp:sp>
    <dsp:sp modelId="{FEBA143D-C8D0-4FAF-B71C-D4790C2E7A2E}">
      <dsp:nvSpPr>
        <dsp:cNvPr id="0" name=""/>
        <dsp:cNvSpPr/>
      </dsp:nvSpPr>
      <dsp:spPr>
        <a:xfrm>
          <a:off x="71844" y="637902"/>
          <a:ext cx="1042222" cy="1203332"/>
        </a:xfrm>
        <a:prstGeom prst="roundRect">
          <a:avLst/>
        </a:prstGeom>
        <a:solidFill>
          <a:srgbClr val="00206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ts val="2400"/>
            </a:lnSpc>
            <a:spcBef>
              <a:spcPct val="0"/>
            </a:spcBef>
            <a:spcAft>
              <a:spcPts val="240"/>
            </a:spcAft>
            <a:buNone/>
          </a:pPr>
          <a:r>
            <a:rPr lang="zh-TW" altLang="en-US" sz="2000" b="1" kern="1200" dirty="0">
              <a:latin typeface="微軟正黑體" pitchFamily="34" charset="-120"/>
              <a:ea typeface="微軟正黑體" pitchFamily="34" charset="-120"/>
            </a:rPr>
            <a:t>準備       階段</a:t>
          </a:r>
          <a:endParaRPr lang="en-US" altLang="zh-TW" sz="2000" b="1" kern="1200" dirty="0">
            <a:latin typeface="微軟正黑體" pitchFamily="34" charset="-120"/>
            <a:ea typeface="微軟正黑體" pitchFamily="34" charset="-120"/>
          </a:endParaRPr>
        </a:p>
        <a:p>
          <a:pPr marL="0" lvl="0" indent="0" algn="ctr" defTabSz="889000">
            <a:lnSpc>
              <a:spcPts val="2400"/>
            </a:lnSpc>
            <a:spcBef>
              <a:spcPct val="0"/>
            </a:spcBef>
            <a:spcAft>
              <a:spcPts val="240"/>
            </a:spcAft>
            <a:buNone/>
          </a:pPr>
          <a:r>
            <a:rPr lang="en-US" altLang="zh-TW" sz="2000" b="1" kern="1200" dirty="0">
              <a:latin typeface="微軟正黑體" pitchFamily="34" charset="-120"/>
              <a:ea typeface="微軟正黑體" pitchFamily="34" charset="-120"/>
            </a:rPr>
            <a:t>(</a:t>
          </a:r>
          <a:r>
            <a:rPr lang="zh-TW" altLang="en-US" sz="2000" b="1" kern="1200" dirty="0">
              <a:latin typeface="微軟正黑體" pitchFamily="34" charset="-120"/>
              <a:ea typeface="微軟正黑體" pitchFamily="34" charset="-120"/>
            </a:rPr>
            <a:t>三上</a:t>
          </a:r>
          <a:r>
            <a:rPr lang="en-US" altLang="zh-TW" sz="2000" b="1" kern="1200" dirty="0">
              <a:latin typeface="微軟正黑體" pitchFamily="34" charset="-120"/>
              <a:ea typeface="微軟正黑體" pitchFamily="34" charset="-120"/>
            </a:rPr>
            <a:t>)</a:t>
          </a:r>
          <a:r>
            <a:rPr lang="zh-TW" altLang="en-US" sz="2000" b="1" kern="1200" dirty="0">
              <a:latin typeface="微軟正黑體" pitchFamily="34" charset="-120"/>
              <a:ea typeface="微軟正黑體" pitchFamily="34" charset="-120"/>
            </a:rPr>
            <a:t> </a:t>
          </a:r>
        </a:p>
      </dsp:txBody>
      <dsp:txXfrm>
        <a:off x="122721" y="688779"/>
        <a:ext cx="940468" cy="1101578"/>
      </dsp:txXfrm>
    </dsp:sp>
    <dsp:sp modelId="{70C24287-69EA-43FB-8AED-A72D68E81B73}">
      <dsp:nvSpPr>
        <dsp:cNvPr id="0" name=""/>
        <dsp:cNvSpPr/>
      </dsp:nvSpPr>
      <dsp:spPr>
        <a:xfrm>
          <a:off x="1244456" y="617742"/>
          <a:ext cx="1393476" cy="1249956"/>
        </a:xfrm>
        <a:prstGeom prst="roundRect">
          <a:avLst/>
        </a:prstGeom>
        <a:solidFill>
          <a:srgbClr val="00206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889000" eaLnBrk="1" fontAlgn="auto" latinLnBrk="0" hangingPunct="1">
            <a:lnSpc>
              <a:spcPts val="2400"/>
            </a:lnSpc>
            <a:spcBef>
              <a:spcPct val="0"/>
            </a:spcBef>
            <a:spcAft>
              <a:spcPts val="240"/>
            </a:spcAft>
            <a:buClrTx/>
            <a:buSzTx/>
            <a:buFontTx/>
            <a:buNone/>
            <a:tabLst/>
            <a:defRPr/>
          </a:pPr>
          <a:r>
            <a:rPr lang="zh-TW" altLang="en-US" sz="2000" b="1" kern="1200" dirty="0">
              <a:solidFill>
                <a:srgbClr val="FFFFFF"/>
              </a:solidFill>
              <a:latin typeface="微軟正黑體" pitchFamily="34" charset="-120"/>
              <a:ea typeface="微軟正黑體" pitchFamily="34" charset="-120"/>
              <a:cs typeface="+mn-cs"/>
            </a:rPr>
            <a:t>第一次</a:t>
          </a:r>
          <a:endParaRPr lang="en-US" altLang="zh-TW" sz="2000" b="1" kern="1200" dirty="0">
            <a:solidFill>
              <a:srgbClr val="FFFFFF"/>
            </a:solidFill>
            <a:latin typeface="微軟正黑體" pitchFamily="34" charset="-120"/>
            <a:ea typeface="微軟正黑體" pitchFamily="34" charset="-120"/>
            <a:cs typeface="+mn-cs"/>
          </a:endParaRPr>
        </a:p>
        <a:p>
          <a:pPr marL="0" marR="0" lvl="0" indent="0" algn="ctr" defTabSz="889000" eaLnBrk="1" fontAlgn="auto" latinLnBrk="0" hangingPunct="1">
            <a:lnSpc>
              <a:spcPts val="2400"/>
            </a:lnSpc>
            <a:spcBef>
              <a:spcPct val="0"/>
            </a:spcBef>
            <a:spcAft>
              <a:spcPts val="240"/>
            </a:spcAft>
            <a:buClrTx/>
            <a:buSzTx/>
            <a:buFontTx/>
            <a:buNone/>
            <a:tabLst/>
            <a:defRPr/>
          </a:pPr>
          <a:r>
            <a:rPr lang="zh-TW" altLang="en-US" sz="2000" b="1" kern="1200" dirty="0">
              <a:solidFill>
                <a:srgbClr val="FFFFFF"/>
              </a:solidFill>
              <a:latin typeface="微軟正黑體" pitchFamily="34" charset="-120"/>
              <a:ea typeface="微軟正黑體" pitchFamily="34" charset="-120"/>
              <a:cs typeface="+mn-cs"/>
            </a:rPr>
            <a:t>模擬</a:t>
          </a:r>
        </a:p>
        <a:p>
          <a:pPr marL="0" lvl="0" algn="ctr" defTabSz="889000">
            <a:lnSpc>
              <a:spcPts val="2400"/>
            </a:lnSpc>
            <a:spcBef>
              <a:spcPct val="0"/>
            </a:spcBef>
            <a:spcAft>
              <a:spcPts val="240"/>
            </a:spcAft>
            <a:buNone/>
          </a:pPr>
          <a:r>
            <a:rPr lang="zh-TW" altLang="en-US" sz="2000" b="1" kern="1200" dirty="0">
              <a:solidFill>
                <a:srgbClr val="FFFFFF"/>
              </a:solidFill>
              <a:latin typeface="微軟正黑體" pitchFamily="34" charset="-120"/>
              <a:ea typeface="微軟正黑體" pitchFamily="34" charset="-120"/>
              <a:cs typeface="+mn-cs"/>
            </a:rPr>
            <a:t>志願選填</a:t>
          </a:r>
        </a:p>
      </dsp:txBody>
      <dsp:txXfrm>
        <a:off x="1305474" y="678760"/>
        <a:ext cx="1271440" cy="1127920"/>
      </dsp:txXfrm>
    </dsp:sp>
    <dsp:sp modelId="{CC64D71D-3340-42D5-8C1F-DF394B5CA8CE}">
      <dsp:nvSpPr>
        <dsp:cNvPr id="0" name=""/>
        <dsp:cNvSpPr/>
      </dsp:nvSpPr>
      <dsp:spPr>
        <a:xfrm>
          <a:off x="2762130" y="646256"/>
          <a:ext cx="1110321" cy="1179138"/>
        </a:xfrm>
        <a:prstGeom prst="roundRect">
          <a:avLst/>
        </a:prstGeom>
        <a:solidFill>
          <a:srgbClr val="00206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ts val="2400"/>
            </a:lnSpc>
            <a:spcBef>
              <a:spcPct val="0"/>
            </a:spcBef>
            <a:spcAft>
              <a:spcPts val="240"/>
            </a:spcAft>
            <a:buNone/>
          </a:pPr>
          <a:r>
            <a:rPr lang="zh-TW" sz="2000" b="1" kern="1200" dirty="0">
              <a:solidFill>
                <a:srgbClr val="FFFFFF"/>
              </a:solidFill>
              <a:latin typeface="微軟正黑體" pitchFamily="34" charset="-120"/>
              <a:ea typeface="微軟正黑體" pitchFamily="34" charset="-120"/>
              <a:cs typeface="+mn-cs"/>
            </a:rPr>
            <a:t>第一次</a:t>
          </a:r>
          <a:endParaRPr lang="en-US" altLang="zh-TW" sz="2000" b="1" kern="1200" dirty="0">
            <a:solidFill>
              <a:srgbClr val="FFFFFF"/>
            </a:solidFill>
            <a:latin typeface="微軟正黑體" pitchFamily="34" charset="-120"/>
            <a:ea typeface="微軟正黑體" pitchFamily="34" charset="-120"/>
            <a:cs typeface="+mn-cs"/>
          </a:endParaRPr>
        </a:p>
        <a:p>
          <a:pPr marL="0" lvl="0" indent="0" algn="ctr" defTabSz="889000">
            <a:lnSpc>
              <a:spcPts val="2400"/>
            </a:lnSpc>
            <a:spcBef>
              <a:spcPct val="0"/>
            </a:spcBef>
            <a:spcAft>
              <a:spcPts val="240"/>
            </a:spcAft>
            <a:buNone/>
          </a:pPr>
          <a:r>
            <a:rPr lang="zh-TW" sz="2000" b="1" kern="1200" dirty="0">
              <a:solidFill>
                <a:srgbClr val="FFFFFF"/>
              </a:solidFill>
              <a:latin typeface="微軟正黑體" pitchFamily="34" charset="-120"/>
              <a:ea typeface="微軟正黑體" pitchFamily="34" charset="-120"/>
              <a:cs typeface="+mn-cs"/>
            </a:rPr>
            <a:t>適性</a:t>
          </a:r>
          <a:r>
            <a:rPr lang="zh-TW" altLang="en-US" sz="2000" b="1" kern="1200" dirty="0">
              <a:solidFill>
                <a:srgbClr val="FFFFFF"/>
              </a:solidFill>
              <a:latin typeface="微軟正黑體" pitchFamily="34" charset="-120"/>
              <a:ea typeface="微軟正黑體" pitchFamily="34" charset="-120"/>
              <a:cs typeface="+mn-cs"/>
            </a:rPr>
            <a:t>      </a:t>
          </a:r>
          <a:r>
            <a:rPr lang="zh-TW" sz="2000" b="1" kern="1200" dirty="0">
              <a:solidFill>
                <a:srgbClr val="FFFFFF"/>
              </a:solidFill>
              <a:latin typeface="微軟正黑體" pitchFamily="34" charset="-120"/>
              <a:ea typeface="微軟正黑體" pitchFamily="34" charset="-120"/>
              <a:cs typeface="+mn-cs"/>
            </a:rPr>
            <a:t>輔導</a:t>
          </a:r>
          <a:endParaRPr lang="zh-TW" altLang="en-US" sz="2000" b="1" kern="1200" dirty="0">
            <a:solidFill>
              <a:srgbClr val="FFFFFF"/>
            </a:solidFill>
            <a:latin typeface="微軟正黑體" pitchFamily="34" charset="-120"/>
            <a:ea typeface="微軟正黑體" pitchFamily="34" charset="-120"/>
            <a:cs typeface="+mn-cs"/>
          </a:endParaRPr>
        </a:p>
      </dsp:txBody>
      <dsp:txXfrm>
        <a:off x="2816331" y="700457"/>
        <a:ext cx="1001919" cy="1070736"/>
      </dsp:txXfrm>
    </dsp:sp>
    <dsp:sp modelId="{1B12AA0C-EDE2-4B84-9D90-12DADB6326E8}">
      <dsp:nvSpPr>
        <dsp:cNvPr id="0" name=""/>
        <dsp:cNvSpPr/>
      </dsp:nvSpPr>
      <dsp:spPr>
        <a:xfrm>
          <a:off x="3965142" y="613317"/>
          <a:ext cx="1393476" cy="1254380"/>
        </a:xfrm>
        <a:prstGeom prst="roundRect">
          <a:avLst/>
        </a:prstGeom>
        <a:solidFill>
          <a:srgbClr val="00206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ts val="2400"/>
            </a:lnSpc>
            <a:spcBef>
              <a:spcPct val="0"/>
            </a:spcBef>
            <a:spcAft>
              <a:spcPts val="240"/>
            </a:spcAft>
            <a:buNone/>
          </a:pPr>
          <a:r>
            <a:rPr lang="zh-TW" sz="2000" b="1" kern="1200" dirty="0">
              <a:solidFill>
                <a:srgbClr val="FFFFFF"/>
              </a:solidFill>
              <a:latin typeface="微軟正黑體" pitchFamily="34" charset="-120"/>
              <a:ea typeface="微軟正黑體" pitchFamily="34" charset="-120"/>
              <a:cs typeface="+mn-cs"/>
            </a:rPr>
            <a:t>第二次</a:t>
          </a:r>
          <a:endParaRPr lang="en-US" altLang="zh-TW" sz="2000" b="1" kern="1200" dirty="0">
            <a:solidFill>
              <a:srgbClr val="FFFFFF"/>
            </a:solidFill>
            <a:latin typeface="微軟正黑體" pitchFamily="34" charset="-120"/>
            <a:ea typeface="微軟正黑體" pitchFamily="34" charset="-120"/>
            <a:cs typeface="+mn-cs"/>
          </a:endParaRPr>
        </a:p>
        <a:p>
          <a:pPr marL="0" lvl="0" indent="0" algn="ctr" defTabSz="889000">
            <a:lnSpc>
              <a:spcPts val="2400"/>
            </a:lnSpc>
            <a:spcBef>
              <a:spcPct val="0"/>
            </a:spcBef>
            <a:spcAft>
              <a:spcPts val="240"/>
            </a:spcAft>
            <a:buNone/>
          </a:pPr>
          <a:r>
            <a:rPr lang="zh-TW" altLang="zh-TW" sz="2000" b="1" kern="1200" dirty="0">
              <a:solidFill>
                <a:srgbClr val="FFFFFF"/>
              </a:solidFill>
              <a:latin typeface="微軟正黑體" pitchFamily="34" charset="-120"/>
              <a:ea typeface="微軟正黑體" pitchFamily="34" charset="-120"/>
              <a:cs typeface="+mn-cs"/>
            </a:rPr>
            <a:t>模擬</a:t>
          </a:r>
          <a:endParaRPr lang="en-US" altLang="zh-TW" sz="2000" b="1" kern="1200" dirty="0">
            <a:solidFill>
              <a:srgbClr val="FFFFFF"/>
            </a:solidFill>
            <a:latin typeface="微軟正黑體" pitchFamily="34" charset="-120"/>
            <a:ea typeface="微軟正黑體" pitchFamily="34" charset="-120"/>
            <a:cs typeface="+mn-cs"/>
          </a:endParaRPr>
        </a:p>
        <a:p>
          <a:pPr marL="0" lvl="0" indent="0" algn="ctr" defTabSz="889000">
            <a:lnSpc>
              <a:spcPts val="2400"/>
            </a:lnSpc>
            <a:spcBef>
              <a:spcPct val="0"/>
            </a:spcBef>
            <a:spcAft>
              <a:spcPts val="240"/>
            </a:spcAft>
            <a:buNone/>
          </a:pPr>
          <a:r>
            <a:rPr lang="zh-TW" sz="2000" b="1" kern="1200" dirty="0">
              <a:solidFill>
                <a:srgbClr val="FFFFFF"/>
              </a:solidFill>
              <a:latin typeface="微軟正黑體" pitchFamily="34" charset="-120"/>
              <a:ea typeface="微軟正黑體" pitchFamily="34" charset="-120"/>
              <a:cs typeface="+mn-cs"/>
            </a:rPr>
            <a:t>志願選填</a:t>
          </a:r>
          <a:endParaRPr lang="zh-TW" altLang="en-US" sz="2000" b="1" kern="1200" dirty="0">
            <a:solidFill>
              <a:srgbClr val="FFFFFF"/>
            </a:solidFill>
            <a:latin typeface="微軟正黑體" pitchFamily="34" charset="-120"/>
            <a:ea typeface="微軟正黑體" pitchFamily="34" charset="-120"/>
            <a:cs typeface="+mn-cs"/>
          </a:endParaRPr>
        </a:p>
      </dsp:txBody>
      <dsp:txXfrm>
        <a:off x="4026376" y="674551"/>
        <a:ext cx="1271008" cy="1131912"/>
      </dsp:txXfrm>
    </dsp:sp>
    <dsp:sp modelId="{67F84E6C-FA24-465C-A035-B3F31FB721EE}">
      <dsp:nvSpPr>
        <dsp:cNvPr id="0" name=""/>
        <dsp:cNvSpPr/>
      </dsp:nvSpPr>
      <dsp:spPr>
        <a:xfrm>
          <a:off x="5471341" y="637902"/>
          <a:ext cx="1142775" cy="1173541"/>
        </a:xfrm>
        <a:prstGeom prst="roundRect">
          <a:avLst/>
        </a:prstGeom>
        <a:solidFill>
          <a:srgbClr val="00206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ts val="2400"/>
            </a:lnSpc>
            <a:spcBef>
              <a:spcPct val="0"/>
            </a:spcBef>
            <a:spcAft>
              <a:spcPts val="240"/>
            </a:spcAft>
            <a:buNone/>
          </a:pPr>
          <a:r>
            <a:rPr lang="zh-TW" sz="2000" b="1" kern="1200" dirty="0">
              <a:solidFill>
                <a:srgbClr val="FFFFFF"/>
              </a:solidFill>
              <a:latin typeface="微軟正黑體" pitchFamily="34" charset="-120"/>
              <a:ea typeface="微軟正黑體" pitchFamily="34" charset="-120"/>
              <a:cs typeface="+mn-cs"/>
            </a:rPr>
            <a:t>第二次</a:t>
          </a:r>
          <a:endParaRPr lang="en-US" altLang="zh-TW" sz="2000" b="1" kern="1200" dirty="0">
            <a:solidFill>
              <a:srgbClr val="FFFFFF"/>
            </a:solidFill>
            <a:latin typeface="微軟正黑體" pitchFamily="34" charset="-120"/>
            <a:ea typeface="微軟正黑體" pitchFamily="34" charset="-120"/>
            <a:cs typeface="+mn-cs"/>
          </a:endParaRPr>
        </a:p>
        <a:p>
          <a:pPr marL="0" lvl="0" indent="0" algn="ctr" defTabSz="889000">
            <a:lnSpc>
              <a:spcPts val="2400"/>
            </a:lnSpc>
            <a:spcBef>
              <a:spcPct val="0"/>
            </a:spcBef>
            <a:spcAft>
              <a:spcPts val="240"/>
            </a:spcAft>
            <a:buNone/>
          </a:pPr>
          <a:r>
            <a:rPr lang="zh-TW" sz="2000" b="1" kern="1200" dirty="0">
              <a:solidFill>
                <a:srgbClr val="FFFFFF"/>
              </a:solidFill>
              <a:latin typeface="微軟正黑體" pitchFamily="34" charset="-120"/>
              <a:ea typeface="微軟正黑體" pitchFamily="34" charset="-120"/>
              <a:cs typeface="+mn-cs"/>
            </a:rPr>
            <a:t>適性</a:t>
          </a:r>
          <a:r>
            <a:rPr lang="en-US" altLang="zh-TW" sz="2000" b="1" kern="1200" dirty="0">
              <a:solidFill>
                <a:srgbClr val="FFFFFF"/>
              </a:solidFill>
              <a:latin typeface="微軟正黑體" pitchFamily="34" charset="-120"/>
              <a:ea typeface="微軟正黑體" pitchFamily="34" charset="-120"/>
              <a:cs typeface="+mn-cs"/>
            </a:rPr>
            <a:t>  </a:t>
          </a:r>
          <a:r>
            <a:rPr lang="zh-TW" altLang="en-US" sz="2000" b="1" kern="1200" dirty="0">
              <a:solidFill>
                <a:srgbClr val="FFFFFF"/>
              </a:solidFill>
              <a:latin typeface="微軟正黑體" pitchFamily="34" charset="-120"/>
              <a:ea typeface="微軟正黑體" pitchFamily="34" charset="-120"/>
              <a:cs typeface="+mn-cs"/>
            </a:rPr>
            <a:t>     </a:t>
          </a:r>
          <a:r>
            <a:rPr lang="zh-TW" sz="2000" b="1" kern="1200" dirty="0">
              <a:solidFill>
                <a:srgbClr val="FFFFFF"/>
              </a:solidFill>
              <a:latin typeface="微軟正黑體" pitchFamily="34" charset="-120"/>
              <a:ea typeface="微軟正黑體" pitchFamily="34" charset="-120"/>
              <a:cs typeface="+mn-cs"/>
            </a:rPr>
            <a:t>輔導</a:t>
          </a:r>
          <a:endParaRPr lang="zh-TW" altLang="en-US" sz="2000" b="1" kern="1200" dirty="0">
            <a:solidFill>
              <a:srgbClr val="FFFFFF"/>
            </a:solidFill>
            <a:latin typeface="微軟正黑體" pitchFamily="34" charset="-120"/>
            <a:ea typeface="微軟正黑體" pitchFamily="34" charset="-120"/>
            <a:cs typeface="+mn-cs"/>
          </a:endParaRPr>
        </a:p>
      </dsp:txBody>
      <dsp:txXfrm>
        <a:off x="5527127" y="693688"/>
        <a:ext cx="1031203" cy="1061969"/>
      </dsp:txXfrm>
    </dsp:sp>
    <dsp:sp modelId="{AF225500-C412-4761-9A8D-8947E849AE4B}">
      <dsp:nvSpPr>
        <dsp:cNvPr id="0" name=""/>
        <dsp:cNvSpPr/>
      </dsp:nvSpPr>
      <dsp:spPr>
        <a:xfrm>
          <a:off x="6732693" y="684414"/>
          <a:ext cx="1128311" cy="1110308"/>
        </a:xfrm>
        <a:prstGeom prst="roundRect">
          <a:avLst/>
        </a:prstGeom>
        <a:solidFill>
          <a:srgbClr val="00206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ts val="2400"/>
            </a:lnSpc>
            <a:spcBef>
              <a:spcPct val="0"/>
            </a:spcBef>
            <a:spcAft>
              <a:spcPts val="240"/>
            </a:spcAft>
            <a:buNone/>
          </a:pPr>
          <a:r>
            <a:rPr lang="zh-TW" altLang="en-US" sz="2000" b="1" kern="1200" dirty="0">
              <a:solidFill>
                <a:srgbClr val="FFFFFF"/>
              </a:solidFill>
              <a:latin typeface="微軟正黑體" pitchFamily="34" charset="-120"/>
              <a:ea typeface="微軟正黑體" pitchFamily="34" charset="-120"/>
              <a:cs typeface="+mn-cs"/>
            </a:rPr>
            <a:t>正式      志願      選填</a:t>
          </a:r>
        </a:p>
      </dsp:txBody>
      <dsp:txXfrm>
        <a:off x="6786894" y="738615"/>
        <a:ext cx="1019909" cy="10019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D7E8FC-7B26-417B-AC94-5B447D87325C}">
      <dsp:nvSpPr>
        <dsp:cNvPr id="0" name=""/>
        <dsp:cNvSpPr/>
      </dsp:nvSpPr>
      <dsp:spPr>
        <a:xfrm>
          <a:off x="0" y="0"/>
          <a:ext cx="8027983" cy="2079213"/>
        </a:xfrm>
        <a:prstGeom prst="rightArrow">
          <a:avLst/>
        </a:prstGeom>
        <a:solidFill>
          <a:srgbClr val="92D050"/>
        </a:solidFill>
        <a:ln>
          <a:noFill/>
        </a:ln>
        <a:effectLst/>
      </dsp:spPr>
      <dsp:style>
        <a:lnRef idx="0">
          <a:scrgbClr r="0" g="0" b="0"/>
        </a:lnRef>
        <a:fillRef idx="1">
          <a:scrgbClr r="0" g="0" b="0"/>
        </a:fillRef>
        <a:effectRef idx="0">
          <a:scrgbClr r="0" g="0" b="0"/>
        </a:effectRef>
        <a:fontRef idx="minor"/>
      </dsp:style>
    </dsp:sp>
    <dsp:sp modelId="{FEBA143D-C8D0-4FAF-B71C-D4790C2E7A2E}">
      <dsp:nvSpPr>
        <dsp:cNvPr id="0" name=""/>
        <dsp:cNvSpPr/>
      </dsp:nvSpPr>
      <dsp:spPr>
        <a:xfrm>
          <a:off x="71844" y="637902"/>
          <a:ext cx="1042222" cy="1203332"/>
        </a:xfrm>
        <a:prstGeom prst="roundRect">
          <a:avLst/>
        </a:prstGeom>
        <a:solidFill>
          <a:srgbClr val="00206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ts val="2400"/>
            </a:lnSpc>
            <a:spcBef>
              <a:spcPct val="0"/>
            </a:spcBef>
            <a:spcAft>
              <a:spcPts val="240"/>
            </a:spcAft>
            <a:buNone/>
          </a:pPr>
          <a:r>
            <a:rPr lang="zh-TW" altLang="en-US" sz="2000" b="1" kern="1200" dirty="0">
              <a:latin typeface="微軟正黑體" pitchFamily="34" charset="-120"/>
              <a:ea typeface="微軟正黑體" pitchFamily="34" charset="-120"/>
            </a:rPr>
            <a:t>準備       階段</a:t>
          </a:r>
          <a:endParaRPr lang="en-US" altLang="zh-TW" sz="2000" b="1" kern="1200" dirty="0">
            <a:latin typeface="微軟正黑體" pitchFamily="34" charset="-120"/>
            <a:ea typeface="微軟正黑體" pitchFamily="34" charset="-120"/>
          </a:endParaRPr>
        </a:p>
        <a:p>
          <a:pPr marL="0" lvl="0" indent="0" algn="ctr" defTabSz="889000">
            <a:lnSpc>
              <a:spcPts val="2400"/>
            </a:lnSpc>
            <a:spcBef>
              <a:spcPct val="0"/>
            </a:spcBef>
            <a:spcAft>
              <a:spcPts val="240"/>
            </a:spcAft>
            <a:buNone/>
          </a:pPr>
          <a:r>
            <a:rPr lang="en-US" altLang="zh-TW" sz="2000" b="1" kern="1200" dirty="0">
              <a:latin typeface="微軟正黑體" pitchFamily="34" charset="-120"/>
              <a:ea typeface="微軟正黑體" pitchFamily="34" charset="-120"/>
            </a:rPr>
            <a:t>(</a:t>
          </a:r>
          <a:r>
            <a:rPr lang="zh-TW" altLang="en-US" sz="2000" b="1" kern="1200" dirty="0">
              <a:latin typeface="微軟正黑體" pitchFamily="34" charset="-120"/>
              <a:ea typeface="微軟正黑體" pitchFamily="34" charset="-120"/>
            </a:rPr>
            <a:t>三上</a:t>
          </a:r>
          <a:r>
            <a:rPr lang="en-US" altLang="zh-TW" sz="2000" b="1" kern="1200" dirty="0">
              <a:latin typeface="微軟正黑體" pitchFamily="34" charset="-120"/>
              <a:ea typeface="微軟正黑體" pitchFamily="34" charset="-120"/>
            </a:rPr>
            <a:t>)</a:t>
          </a:r>
          <a:r>
            <a:rPr lang="zh-TW" altLang="en-US" sz="2000" b="1" kern="1200" dirty="0">
              <a:latin typeface="微軟正黑體" pitchFamily="34" charset="-120"/>
              <a:ea typeface="微軟正黑體" pitchFamily="34" charset="-120"/>
            </a:rPr>
            <a:t> </a:t>
          </a:r>
        </a:p>
      </dsp:txBody>
      <dsp:txXfrm>
        <a:off x="122721" y="688779"/>
        <a:ext cx="940468" cy="1101578"/>
      </dsp:txXfrm>
    </dsp:sp>
    <dsp:sp modelId="{70C24287-69EA-43FB-8AED-A72D68E81B73}">
      <dsp:nvSpPr>
        <dsp:cNvPr id="0" name=""/>
        <dsp:cNvSpPr/>
      </dsp:nvSpPr>
      <dsp:spPr>
        <a:xfrm>
          <a:off x="1244456" y="617742"/>
          <a:ext cx="1393476" cy="1249956"/>
        </a:xfrm>
        <a:prstGeom prst="roundRect">
          <a:avLst/>
        </a:prstGeom>
        <a:solidFill>
          <a:srgbClr val="00206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889000" eaLnBrk="1" fontAlgn="auto" latinLnBrk="0" hangingPunct="1">
            <a:lnSpc>
              <a:spcPts val="2400"/>
            </a:lnSpc>
            <a:spcBef>
              <a:spcPct val="0"/>
            </a:spcBef>
            <a:spcAft>
              <a:spcPts val="240"/>
            </a:spcAft>
            <a:buClrTx/>
            <a:buSzTx/>
            <a:buFontTx/>
            <a:buNone/>
            <a:tabLst/>
            <a:defRPr/>
          </a:pPr>
          <a:r>
            <a:rPr lang="zh-TW" altLang="en-US" sz="2000" b="1" kern="1200" dirty="0">
              <a:solidFill>
                <a:srgbClr val="FFFFFF"/>
              </a:solidFill>
              <a:latin typeface="微軟正黑體" pitchFamily="34" charset="-120"/>
              <a:ea typeface="微軟正黑體" pitchFamily="34" charset="-120"/>
              <a:cs typeface="+mn-cs"/>
            </a:rPr>
            <a:t>第一次</a:t>
          </a:r>
          <a:endParaRPr lang="en-US" altLang="zh-TW" sz="2000" b="1" kern="1200" dirty="0">
            <a:solidFill>
              <a:srgbClr val="FFFFFF"/>
            </a:solidFill>
            <a:latin typeface="微軟正黑體" pitchFamily="34" charset="-120"/>
            <a:ea typeface="微軟正黑體" pitchFamily="34" charset="-120"/>
            <a:cs typeface="+mn-cs"/>
          </a:endParaRPr>
        </a:p>
        <a:p>
          <a:pPr marL="0" marR="0" lvl="0" indent="0" algn="ctr" defTabSz="889000" eaLnBrk="1" fontAlgn="auto" latinLnBrk="0" hangingPunct="1">
            <a:lnSpc>
              <a:spcPts val="2400"/>
            </a:lnSpc>
            <a:spcBef>
              <a:spcPct val="0"/>
            </a:spcBef>
            <a:spcAft>
              <a:spcPts val="240"/>
            </a:spcAft>
            <a:buClrTx/>
            <a:buSzTx/>
            <a:buFontTx/>
            <a:buNone/>
            <a:tabLst/>
            <a:defRPr/>
          </a:pPr>
          <a:r>
            <a:rPr lang="zh-TW" altLang="en-US" sz="2000" b="1" kern="1200" dirty="0">
              <a:solidFill>
                <a:srgbClr val="FFFFFF"/>
              </a:solidFill>
              <a:latin typeface="微軟正黑體" pitchFamily="34" charset="-120"/>
              <a:ea typeface="微軟正黑體" pitchFamily="34" charset="-120"/>
              <a:cs typeface="+mn-cs"/>
            </a:rPr>
            <a:t>模擬</a:t>
          </a:r>
        </a:p>
        <a:p>
          <a:pPr marL="0" lvl="0" algn="ctr" defTabSz="889000">
            <a:lnSpc>
              <a:spcPts val="2400"/>
            </a:lnSpc>
            <a:spcBef>
              <a:spcPct val="0"/>
            </a:spcBef>
            <a:spcAft>
              <a:spcPts val="240"/>
            </a:spcAft>
            <a:buNone/>
          </a:pPr>
          <a:r>
            <a:rPr lang="zh-TW" altLang="en-US" sz="2000" b="1" kern="1200" dirty="0">
              <a:solidFill>
                <a:srgbClr val="FFFFFF"/>
              </a:solidFill>
              <a:latin typeface="微軟正黑體" pitchFamily="34" charset="-120"/>
              <a:ea typeface="微軟正黑體" pitchFamily="34" charset="-120"/>
              <a:cs typeface="+mn-cs"/>
            </a:rPr>
            <a:t>志願選填</a:t>
          </a:r>
        </a:p>
      </dsp:txBody>
      <dsp:txXfrm>
        <a:off x="1305474" y="678760"/>
        <a:ext cx="1271440" cy="1127920"/>
      </dsp:txXfrm>
    </dsp:sp>
    <dsp:sp modelId="{CC64D71D-3340-42D5-8C1F-DF394B5CA8CE}">
      <dsp:nvSpPr>
        <dsp:cNvPr id="0" name=""/>
        <dsp:cNvSpPr/>
      </dsp:nvSpPr>
      <dsp:spPr>
        <a:xfrm>
          <a:off x="2762130" y="646256"/>
          <a:ext cx="1110321" cy="1179138"/>
        </a:xfrm>
        <a:prstGeom prst="roundRect">
          <a:avLst/>
        </a:prstGeom>
        <a:solidFill>
          <a:srgbClr val="00206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ts val="2400"/>
            </a:lnSpc>
            <a:spcBef>
              <a:spcPct val="0"/>
            </a:spcBef>
            <a:spcAft>
              <a:spcPts val="240"/>
            </a:spcAft>
            <a:buNone/>
          </a:pPr>
          <a:r>
            <a:rPr lang="zh-TW" sz="2000" b="1" kern="1200" dirty="0">
              <a:solidFill>
                <a:srgbClr val="FFFFFF"/>
              </a:solidFill>
              <a:latin typeface="微軟正黑體" pitchFamily="34" charset="-120"/>
              <a:ea typeface="微軟正黑體" pitchFamily="34" charset="-120"/>
              <a:cs typeface="+mn-cs"/>
            </a:rPr>
            <a:t>第一次</a:t>
          </a:r>
          <a:endParaRPr lang="en-US" altLang="zh-TW" sz="2000" b="1" kern="1200" dirty="0">
            <a:solidFill>
              <a:srgbClr val="FFFFFF"/>
            </a:solidFill>
            <a:latin typeface="微軟正黑體" pitchFamily="34" charset="-120"/>
            <a:ea typeface="微軟正黑體" pitchFamily="34" charset="-120"/>
            <a:cs typeface="+mn-cs"/>
          </a:endParaRPr>
        </a:p>
        <a:p>
          <a:pPr marL="0" lvl="0" indent="0" algn="ctr" defTabSz="889000">
            <a:lnSpc>
              <a:spcPts val="2400"/>
            </a:lnSpc>
            <a:spcBef>
              <a:spcPct val="0"/>
            </a:spcBef>
            <a:spcAft>
              <a:spcPts val="240"/>
            </a:spcAft>
            <a:buNone/>
          </a:pPr>
          <a:r>
            <a:rPr lang="zh-TW" sz="2000" b="1" kern="1200" dirty="0">
              <a:solidFill>
                <a:srgbClr val="FFFFFF"/>
              </a:solidFill>
              <a:latin typeface="微軟正黑體" pitchFamily="34" charset="-120"/>
              <a:ea typeface="微軟正黑體" pitchFamily="34" charset="-120"/>
              <a:cs typeface="+mn-cs"/>
            </a:rPr>
            <a:t>適性</a:t>
          </a:r>
          <a:r>
            <a:rPr lang="zh-TW" altLang="en-US" sz="2000" b="1" kern="1200" dirty="0">
              <a:solidFill>
                <a:srgbClr val="FFFFFF"/>
              </a:solidFill>
              <a:latin typeface="微軟正黑體" pitchFamily="34" charset="-120"/>
              <a:ea typeface="微軟正黑體" pitchFamily="34" charset="-120"/>
              <a:cs typeface="+mn-cs"/>
            </a:rPr>
            <a:t>      </a:t>
          </a:r>
          <a:r>
            <a:rPr lang="zh-TW" sz="2000" b="1" kern="1200" dirty="0">
              <a:solidFill>
                <a:srgbClr val="FFFFFF"/>
              </a:solidFill>
              <a:latin typeface="微軟正黑體" pitchFamily="34" charset="-120"/>
              <a:ea typeface="微軟正黑體" pitchFamily="34" charset="-120"/>
              <a:cs typeface="+mn-cs"/>
            </a:rPr>
            <a:t>輔導</a:t>
          </a:r>
          <a:endParaRPr lang="zh-TW" altLang="en-US" sz="2000" b="1" kern="1200" dirty="0">
            <a:solidFill>
              <a:srgbClr val="FFFFFF"/>
            </a:solidFill>
            <a:latin typeface="微軟正黑體" pitchFamily="34" charset="-120"/>
            <a:ea typeface="微軟正黑體" pitchFamily="34" charset="-120"/>
            <a:cs typeface="+mn-cs"/>
          </a:endParaRPr>
        </a:p>
      </dsp:txBody>
      <dsp:txXfrm>
        <a:off x="2816331" y="700457"/>
        <a:ext cx="1001919" cy="1070736"/>
      </dsp:txXfrm>
    </dsp:sp>
    <dsp:sp modelId="{1B12AA0C-EDE2-4B84-9D90-12DADB6326E8}">
      <dsp:nvSpPr>
        <dsp:cNvPr id="0" name=""/>
        <dsp:cNvSpPr/>
      </dsp:nvSpPr>
      <dsp:spPr>
        <a:xfrm>
          <a:off x="3965142" y="613317"/>
          <a:ext cx="1393476" cy="1254380"/>
        </a:xfrm>
        <a:prstGeom prst="roundRect">
          <a:avLst/>
        </a:prstGeom>
        <a:solidFill>
          <a:srgbClr val="00206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ts val="2400"/>
            </a:lnSpc>
            <a:spcBef>
              <a:spcPct val="0"/>
            </a:spcBef>
            <a:spcAft>
              <a:spcPts val="240"/>
            </a:spcAft>
            <a:buNone/>
          </a:pPr>
          <a:r>
            <a:rPr lang="zh-TW" sz="2000" b="1" kern="1200" dirty="0">
              <a:solidFill>
                <a:srgbClr val="FFFFFF"/>
              </a:solidFill>
              <a:latin typeface="微軟正黑體" pitchFamily="34" charset="-120"/>
              <a:ea typeface="微軟正黑體" pitchFamily="34" charset="-120"/>
              <a:cs typeface="+mn-cs"/>
            </a:rPr>
            <a:t>第二次</a:t>
          </a:r>
          <a:endParaRPr lang="en-US" altLang="zh-TW" sz="2000" b="1" kern="1200" dirty="0">
            <a:solidFill>
              <a:srgbClr val="FFFFFF"/>
            </a:solidFill>
            <a:latin typeface="微軟正黑體" pitchFamily="34" charset="-120"/>
            <a:ea typeface="微軟正黑體" pitchFamily="34" charset="-120"/>
            <a:cs typeface="+mn-cs"/>
          </a:endParaRPr>
        </a:p>
        <a:p>
          <a:pPr marL="0" lvl="0" indent="0" algn="ctr" defTabSz="889000">
            <a:lnSpc>
              <a:spcPts val="2400"/>
            </a:lnSpc>
            <a:spcBef>
              <a:spcPct val="0"/>
            </a:spcBef>
            <a:spcAft>
              <a:spcPts val="240"/>
            </a:spcAft>
            <a:buNone/>
          </a:pPr>
          <a:r>
            <a:rPr lang="zh-TW" altLang="zh-TW" sz="2000" b="1" kern="1200" dirty="0">
              <a:solidFill>
                <a:srgbClr val="FFFFFF"/>
              </a:solidFill>
              <a:latin typeface="微軟正黑體" pitchFamily="34" charset="-120"/>
              <a:ea typeface="微軟正黑體" pitchFamily="34" charset="-120"/>
              <a:cs typeface="+mn-cs"/>
            </a:rPr>
            <a:t>模擬</a:t>
          </a:r>
          <a:endParaRPr lang="en-US" altLang="zh-TW" sz="2000" b="1" kern="1200" dirty="0">
            <a:solidFill>
              <a:srgbClr val="FFFFFF"/>
            </a:solidFill>
            <a:latin typeface="微軟正黑體" pitchFamily="34" charset="-120"/>
            <a:ea typeface="微軟正黑體" pitchFamily="34" charset="-120"/>
            <a:cs typeface="+mn-cs"/>
          </a:endParaRPr>
        </a:p>
        <a:p>
          <a:pPr marL="0" lvl="0" indent="0" algn="ctr" defTabSz="889000">
            <a:lnSpc>
              <a:spcPts val="2400"/>
            </a:lnSpc>
            <a:spcBef>
              <a:spcPct val="0"/>
            </a:spcBef>
            <a:spcAft>
              <a:spcPts val="240"/>
            </a:spcAft>
            <a:buNone/>
          </a:pPr>
          <a:r>
            <a:rPr lang="zh-TW" sz="2000" b="1" kern="1200" dirty="0">
              <a:solidFill>
                <a:srgbClr val="FFFFFF"/>
              </a:solidFill>
              <a:latin typeface="微軟正黑體" pitchFamily="34" charset="-120"/>
              <a:ea typeface="微軟正黑體" pitchFamily="34" charset="-120"/>
              <a:cs typeface="+mn-cs"/>
            </a:rPr>
            <a:t>志願選填</a:t>
          </a:r>
          <a:endParaRPr lang="zh-TW" altLang="en-US" sz="2000" b="1" kern="1200" dirty="0">
            <a:solidFill>
              <a:srgbClr val="FFFFFF"/>
            </a:solidFill>
            <a:latin typeface="微軟正黑體" pitchFamily="34" charset="-120"/>
            <a:ea typeface="微軟正黑體" pitchFamily="34" charset="-120"/>
            <a:cs typeface="+mn-cs"/>
          </a:endParaRPr>
        </a:p>
      </dsp:txBody>
      <dsp:txXfrm>
        <a:off x="4026376" y="674551"/>
        <a:ext cx="1271008" cy="1131912"/>
      </dsp:txXfrm>
    </dsp:sp>
    <dsp:sp modelId="{67F84E6C-FA24-465C-A035-B3F31FB721EE}">
      <dsp:nvSpPr>
        <dsp:cNvPr id="0" name=""/>
        <dsp:cNvSpPr/>
      </dsp:nvSpPr>
      <dsp:spPr>
        <a:xfrm>
          <a:off x="5471341" y="637902"/>
          <a:ext cx="1142775" cy="1173541"/>
        </a:xfrm>
        <a:prstGeom prst="roundRect">
          <a:avLst/>
        </a:prstGeom>
        <a:solidFill>
          <a:srgbClr val="00206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ts val="2400"/>
            </a:lnSpc>
            <a:spcBef>
              <a:spcPct val="0"/>
            </a:spcBef>
            <a:spcAft>
              <a:spcPts val="240"/>
            </a:spcAft>
            <a:buNone/>
          </a:pPr>
          <a:r>
            <a:rPr lang="zh-TW" sz="2000" b="1" kern="1200" dirty="0">
              <a:solidFill>
                <a:srgbClr val="FFFFFF"/>
              </a:solidFill>
              <a:latin typeface="微軟正黑體" pitchFamily="34" charset="-120"/>
              <a:ea typeface="微軟正黑體" pitchFamily="34" charset="-120"/>
              <a:cs typeface="+mn-cs"/>
            </a:rPr>
            <a:t>第二次</a:t>
          </a:r>
          <a:endParaRPr lang="en-US" altLang="zh-TW" sz="2000" b="1" kern="1200" dirty="0">
            <a:solidFill>
              <a:srgbClr val="FFFFFF"/>
            </a:solidFill>
            <a:latin typeface="微軟正黑體" pitchFamily="34" charset="-120"/>
            <a:ea typeface="微軟正黑體" pitchFamily="34" charset="-120"/>
            <a:cs typeface="+mn-cs"/>
          </a:endParaRPr>
        </a:p>
        <a:p>
          <a:pPr marL="0" lvl="0" indent="0" algn="ctr" defTabSz="889000">
            <a:lnSpc>
              <a:spcPts val="2400"/>
            </a:lnSpc>
            <a:spcBef>
              <a:spcPct val="0"/>
            </a:spcBef>
            <a:spcAft>
              <a:spcPts val="240"/>
            </a:spcAft>
            <a:buNone/>
          </a:pPr>
          <a:r>
            <a:rPr lang="zh-TW" sz="2000" b="1" kern="1200" dirty="0">
              <a:solidFill>
                <a:srgbClr val="FFFFFF"/>
              </a:solidFill>
              <a:latin typeface="微軟正黑體" pitchFamily="34" charset="-120"/>
              <a:ea typeface="微軟正黑體" pitchFamily="34" charset="-120"/>
              <a:cs typeface="+mn-cs"/>
            </a:rPr>
            <a:t>適性</a:t>
          </a:r>
          <a:r>
            <a:rPr lang="en-US" altLang="zh-TW" sz="2000" b="1" kern="1200" dirty="0">
              <a:solidFill>
                <a:srgbClr val="FFFFFF"/>
              </a:solidFill>
              <a:latin typeface="微軟正黑體" pitchFamily="34" charset="-120"/>
              <a:ea typeface="微軟正黑體" pitchFamily="34" charset="-120"/>
              <a:cs typeface="+mn-cs"/>
            </a:rPr>
            <a:t>  </a:t>
          </a:r>
          <a:r>
            <a:rPr lang="zh-TW" altLang="en-US" sz="2000" b="1" kern="1200" dirty="0">
              <a:solidFill>
                <a:srgbClr val="FFFFFF"/>
              </a:solidFill>
              <a:latin typeface="微軟正黑體" pitchFamily="34" charset="-120"/>
              <a:ea typeface="微軟正黑體" pitchFamily="34" charset="-120"/>
              <a:cs typeface="+mn-cs"/>
            </a:rPr>
            <a:t>     </a:t>
          </a:r>
          <a:r>
            <a:rPr lang="zh-TW" sz="2000" b="1" kern="1200" dirty="0">
              <a:solidFill>
                <a:srgbClr val="FFFFFF"/>
              </a:solidFill>
              <a:latin typeface="微軟正黑體" pitchFamily="34" charset="-120"/>
              <a:ea typeface="微軟正黑體" pitchFamily="34" charset="-120"/>
              <a:cs typeface="+mn-cs"/>
            </a:rPr>
            <a:t>輔導</a:t>
          </a:r>
          <a:endParaRPr lang="zh-TW" altLang="en-US" sz="2000" b="1" kern="1200" dirty="0">
            <a:solidFill>
              <a:srgbClr val="FFFFFF"/>
            </a:solidFill>
            <a:latin typeface="微軟正黑體" pitchFamily="34" charset="-120"/>
            <a:ea typeface="微軟正黑體" pitchFamily="34" charset="-120"/>
            <a:cs typeface="+mn-cs"/>
          </a:endParaRPr>
        </a:p>
      </dsp:txBody>
      <dsp:txXfrm>
        <a:off x="5527127" y="693688"/>
        <a:ext cx="1031203" cy="1061969"/>
      </dsp:txXfrm>
    </dsp:sp>
    <dsp:sp modelId="{AF225500-C412-4761-9A8D-8947E849AE4B}">
      <dsp:nvSpPr>
        <dsp:cNvPr id="0" name=""/>
        <dsp:cNvSpPr/>
      </dsp:nvSpPr>
      <dsp:spPr>
        <a:xfrm>
          <a:off x="6732693" y="684414"/>
          <a:ext cx="1128311" cy="1110308"/>
        </a:xfrm>
        <a:prstGeom prst="roundRect">
          <a:avLst/>
        </a:prstGeom>
        <a:solidFill>
          <a:srgbClr val="00206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ts val="2400"/>
            </a:lnSpc>
            <a:spcBef>
              <a:spcPct val="0"/>
            </a:spcBef>
            <a:spcAft>
              <a:spcPts val="240"/>
            </a:spcAft>
            <a:buNone/>
          </a:pPr>
          <a:r>
            <a:rPr lang="zh-TW" altLang="en-US" sz="2000" b="1" kern="1200" dirty="0">
              <a:solidFill>
                <a:srgbClr val="FFFFFF"/>
              </a:solidFill>
              <a:latin typeface="微軟正黑體" pitchFamily="34" charset="-120"/>
              <a:ea typeface="微軟正黑體" pitchFamily="34" charset="-120"/>
              <a:cs typeface="+mn-cs"/>
            </a:rPr>
            <a:t>正式      志願      選填</a:t>
          </a:r>
        </a:p>
      </dsp:txBody>
      <dsp:txXfrm>
        <a:off x="6786894" y="738615"/>
        <a:ext cx="1019909" cy="10019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D7E8FC-7B26-417B-AC94-5B447D87325C}">
      <dsp:nvSpPr>
        <dsp:cNvPr id="0" name=""/>
        <dsp:cNvSpPr/>
      </dsp:nvSpPr>
      <dsp:spPr>
        <a:xfrm>
          <a:off x="0" y="0"/>
          <a:ext cx="8027983" cy="2079213"/>
        </a:xfrm>
        <a:prstGeom prst="rightArrow">
          <a:avLst/>
        </a:prstGeom>
        <a:solidFill>
          <a:srgbClr val="92D050"/>
        </a:solidFill>
        <a:ln>
          <a:noFill/>
        </a:ln>
        <a:effectLst/>
      </dsp:spPr>
      <dsp:style>
        <a:lnRef idx="0">
          <a:scrgbClr r="0" g="0" b="0"/>
        </a:lnRef>
        <a:fillRef idx="1">
          <a:scrgbClr r="0" g="0" b="0"/>
        </a:fillRef>
        <a:effectRef idx="0">
          <a:scrgbClr r="0" g="0" b="0"/>
        </a:effectRef>
        <a:fontRef idx="minor"/>
      </dsp:style>
    </dsp:sp>
    <dsp:sp modelId="{FEBA143D-C8D0-4FAF-B71C-D4790C2E7A2E}">
      <dsp:nvSpPr>
        <dsp:cNvPr id="0" name=""/>
        <dsp:cNvSpPr/>
      </dsp:nvSpPr>
      <dsp:spPr>
        <a:xfrm>
          <a:off x="71844" y="637902"/>
          <a:ext cx="1042222" cy="1203332"/>
        </a:xfrm>
        <a:prstGeom prst="roundRect">
          <a:avLst/>
        </a:prstGeom>
        <a:solidFill>
          <a:srgbClr val="00206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ts val="2400"/>
            </a:lnSpc>
            <a:spcBef>
              <a:spcPct val="0"/>
            </a:spcBef>
            <a:spcAft>
              <a:spcPts val="240"/>
            </a:spcAft>
            <a:buNone/>
          </a:pPr>
          <a:r>
            <a:rPr lang="zh-TW" altLang="en-US" sz="2000" b="1" kern="1200" dirty="0">
              <a:latin typeface="微軟正黑體" pitchFamily="34" charset="-120"/>
              <a:ea typeface="微軟正黑體" pitchFamily="34" charset="-120"/>
            </a:rPr>
            <a:t>準備       階段</a:t>
          </a:r>
          <a:endParaRPr lang="en-US" altLang="zh-TW" sz="2000" b="1" kern="1200" dirty="0">
            <a:latin typeface="微軟正黑體" pitchFamily="34" charset="-120"/>
            <a:ea typeface="微軟正黑體" pitchFamily="34" charset="-120"/>
          </a:endParaRPr>
        </a:p>
        <a:p>
          <a:pPr marL="0" lvl="0" indent="0" algn="ctr" defTabSz="889000">
            <a:lnSpc>
              <a:spcPts val="2400"/>
            </a:lnSpc>
            <a:spcBef>
              <a:spcPct val="0"/>
            </a:spcBef>
            <a:spcAft>
              <a:spcPts val="240"/>
            </a:spcAft>
            <a:buNone/>
          </a:pPr>
          <a:r>
            <a:rPr lang="en-US" altLang="zh-TW" sz="2000" b="1" kern="1200" dirty="0">
              <a:latin typeface="微軟正黑體" pitchFamily="34" charset="-120"/>
              <a:ea typeface="微軟正黑體" pitchFamily="34" charset="-120"/>
            </a:rPr>
            <a:t>(</a:t>
          </a:r>
          <a:r>
            <a:rPr lang="zh-TW" altLang="en-US" sz="2000" b="1" kern="1200" dirty="0">
              <a:latin typeface="微軟正黑體" pitchFamily="34" charset="-120"/>
              <a:ea typeface="微軟正黑體" pitchFamily="34" charset="-120"/>
            </a:rPr>
            <a:t>三上</a:t>
          </a:r>
          <a:r>
            <a:rPr lang="en-US" altLang="zh-TW" sz="2000" b="1" kern="1200" dirty="0">
              <a:latin typeface="微軟正黑體" pitchFamily="34" charset="-120"/>
              <a:ea typeface="微軟正黑體" pitchFamily="34" charset="-120"/>
            </a:rPr>
            <a:t>)</a:t>
          </a:r>
          <a:r>
            <a:rPr lang="zh-TW" altLang="en-US" sz="2000" b="1" kern="1200" dirty="0">
              <a:latin typeface="微軟正黑體" pitchFamily="34" charset="-120"/>
              <a:ea typeface="微軟正黑體" pitchFamily="34" charset="-120"/>
            </a:rPr>
            <a:t> </a:t>
          </a:r>
        </a:p>
      </dsp:txBody>
      <dsp:txXfrm>
        <a:off x="122721" y="688779"/>
        <a:ext cx="940468" cy="1101578"/>
      </dsp:txXfrm>
    </dsp:sp>
    <dsp:sp modelId="{70C24287-69EA-43FB-8AED-A72D68E81B73}">
      <dsp:nvSpPr>
        <dsp:cNvPr id="0" name=""/>
        <dsp:cNvSpPr/>
      </dsp:nvSpPr>
      <dsp:spPr>
        <a:xfrm>
          <a:off x="1244456" y="617742"/>
          <a:ext cx="1393476" cy="1249956"/>
        </a:xfrm>
        <a:prstGeom prst="roundRect">
          <a:avLst/>
        </a:prstGeom>
        <a:solidFill>
          <a:srgbClr val="00206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889000" eaLnBrk="1" fontAlgn="auto" latinLnBrk="0" hangingPunct="1">
            <a:lnSpc>
              <a:spcPts val="2400"/>
            </a:lnSpc>
            <a:spcBef>
              <a:spcPct val="0"/>
            </a:spcBef>
            <a:spcAft>
              <a:spcPts val="240"/>
            </a:spcAft>
            <a:buClrTx/>
            <a:buSzTx/>
            <a:buFontTx/>
            <a:buNone/>
            <a:tabLst/>
            <a:defRPr/>
          </a:pPr>
          <a:r>
            <a:rPr lang="zh-TW" altLang="en-US" sz="2000" b="1" kern="1200" dirty="0">
              <a:solidFill>
                <a:srgbClr val="FFFFFF"/>
              </a:solidFill>
              <a:latin typeface="微軟正黑體" pitchFamily="34" charset="-120"/>
              <a:ea typeface="微軟正黑體" pitchFamily="34" charset="-120"/>
              <a:cs typeface="+mn-cs"/>
            </a:rPr>
            <a:t>第一次</a:t>
          </a:r>
          <a:endParaRPr lang="en-US" altLang="zh-TW" sz="2000" b="1" kern="1200" dirty="0">
            <a:solidFill>
              <a:srgbClr val="FFFFFF"/>
            </a:solidFill>
            <a:latin typeface="微軟正黑體" pitchFamily="34" charset="-120"/>
            <a:ea typeface="微軟正黑體" pitchFamily="34" charset="-120"/>
            <a:cs typeface="+mn-cs"/>
          </a:endParaRPr>
        </a:p>
        <a:p>
          <a:pPr marL="0" marR="0" lvl="0" indent="0" algn="ctr" defTabSz="889000" eaLnBrk="1" fontAlgn="auto" latinLnBrk="0" hangingPunct="1">
            <a:lnSpc>
              <a:spcPts val="2400"/>
            </a:lnSpc>
            <a:spcBef>
              <a:spcPct val="0"/>
            </a:spcBef>
            <a:spcAft>
              <a:spcPts val="240"/>
            </a:spcAft>
            <a:buClrTx/>
            <a:buSzTx/>
            <a:buFontTx/>
            <a:buNone/>
            <a:tabLst/>
            <a:defRPr/>
          </a:pPr>
          <a:r>
            <a:rPr lang="zh-TW" altLang="en-US" sz="2000" b="1" kern="1200" dirty="0">
              <a:solidFill>
                <a:srgbClr val="FFFFFF"/>
              </a:solidFill>
              <a:latin typeface="微軟正黑體" pitchFamily="34" charset="-120"/>
              <a:ea typeface="微軟正黑體" pitchFamily="34" charset="-120"/>
              <a:cs typeface="+mn-cs"/>
            </a:rPr>
            <a:t>模擬</a:t>
          </a:r>
        </a:p>
        <a:p>
          <a:pPr marL="0" lvl="0" algn="ctr" defTabSz="889000">
            <a:lnSpc>
              <a:spcPts val="2400"/>
            </a:lnSpc>
            <a:spcBef>
              <a:spcPct val="0"/>
            </a:spcBef>
            <a:spcAft>
              <a:spcPts val="240"/>
            </a:spcAft>
            <a:buNone/>
          </a:pPr>
          <a:r>
            <a:rPr lang="zh-TW" altLang="en-US" sz="2000" b="1" kern="1200" dirty="0">
              <a:solidFill>
                <a:srgbClr val="FFFFFF"/>
              </a:solidFill>
              <a:latin typeface="微軟正黑體" pitchFamily="34" charset="-120"/>
              <a:ea typeface="微軟正黑體" pitchFamily="34" charset="-120"/>
              <a:cs typeface="+mn-cs"/>
            </a:rPr>
            <a:t>志願選填</a:t>
          </a:r>
        </a:p>
      </dsp:txBody>
      <dsp:txXfrm>
        <a:off x="1305474" y="678760"/>
        <a:ext cx="1271440" cy="1127920"/>
      </dsp:txXfrm>
    </dsp:sp>
    <dsp:sp modelId="{CC64D71D-3340-42D5-8C1F-DF394B5CA8CE}">
      <dsp:nvSpPr>
        <dsp:cNvPr id="0" name=""/>
        <dsp:cNvSpPr/>
      </dsp:nvSpPr>
      <dsp:spPr>
        <a:xfrm>
          <a:off x="2762130" y="646256"/>
          <a:ext cx="1110321" cy="1179138"/>
        </a:xfrm>
        <a:prstGeom prst="roundRect">
          <a:avLst/>
        </a:prstGeom>
        <a:solidFill>
          <a:srgbClr val="00206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ts val="2400"/>
            </a:lnSpc>
            <a:spcBef>
              <a:spcPct val="0"/>
            </a:spcBef>
            <a:spcAft>
              <a:spcPts val="240"/>
            </a:spcAft>
            <a:buNone/>
          </a:pPr>
          <a:r>
            <a:rPr lang="zh-TW" sz="2000" b="1" kern="1200" dirty="0">
              <a:solidFill>
                <a:srgbClr val="FFFFFF"/>
              </a:solidFill>
              <a:latin typeface="微軟正黑體" pitchFamily="34" charset="-120"/>
              <a:ea typeface="微軟正黑體" pitchFamily="34" charset="-120"/>
              <a:cs typeface="+mn-cs"/>
            </a:rPr>
            <a:t>第一次</a:t>
          </a:r>
          <a:endParaRPr lang="en-US" altLang="zh-TW" sz="2000" b="1" kern="1200" dirty="0">
            <a:solidFill>
              <a:srgbClr val="FFFFFF"/>
            </a:solidFill>
            <a:latin typeface="微軟正黑體" pitchFamily="34" charset="-120"/>
            <a:ea typeface="微軟正黑體" pitchFamily="34" charset="-120"/>
            <a:cs typeface="+mn-cs"/>
          </a:endParaRPr>
        </a:p>
        <a:p>
          <a:pPr marL="0" lvl="0" indent="0" algn="ctr" defTabSz="889000">
            <a:lnSpc>
              <a:spcPts val="2400"/>
            </a:lnSpc>
            <a:spcBef>
              <a:spcPct val="0"/>
            </a:spcBef>
            <a:spcAft>
              <a:spcPts val="240"/>
            </a:spcAft>
            <a:buNone/>
          </a:pPr>
          <a:r>
            <a:rPr lang="zh-TW" sz="2000" b="1" kern="1200" dirty="0">
              <a:solidFill>
                <a:srgbClr val="FFFFFF"/>
              </a:solidFill>
              <a:latin typeface="微軟正黑體" pitchFamily="34" charset="-120"/>
              <a:ea typeface="微軟正黑體" pitchFamily="34" charset="-120"/>
              <a:cs typeface="+mn-cs"/>
            </a:rPr>
            <a:t>適性</a:t>
          </a:r>
          <a:r>
            <a:rPr lang="zh-TW" altLang="en-US" sz="2000" b="1" kern="1200" dirty="0">
              <a:solidFill>
                <a:srgbClr val="FFFFFF"/>
              </a:solidFill>
              <a:latin typeface="微軟正黑體" pitchFamily="34" charset="-120"/>
              <a:ea typeface="微軟正黑體" pitchFamily="34" charset="-120"/>
              <a:cs typeface="+mn-cs"/>
            </a:rPr>
            <a:t>      </a:t>
          </a:r>
          <a:r>
            <a:rPr lang="zh-TW" sz="2000" b="1" kern="1200" dirty="0">
              <a:solidFill>
                <a:srgbClr val="FFFFFF"/>
              </a:solidFill>
              <a:latin typeface="微軟正黑體" pitchFamily="34" charset="-120"/>
              <a:ea typeface="微軟正黑體" pitchFamily="34" charset="-120"/>
              <a:cs typeface="+mn-cs"/>
            </a:rPr>
            <a:t>輔導</a:t>
          </a:r>
          <a:endParaRPr lang="zh-TW" altLang="en-US" sz="2000" b="1" kern="1200" dirty="0">
            <a:solidFill>
              <a:srgbClr val="FFFFFF"/>
            </a:solidFill>
            <a:latin typeface="微軟正黑體" pitchFamily="34" charset="-120"/>
            <a:ea typeface="微軟正黑體" pitchFamily="34" charset="-120"/>
            <a:cs typeface="+mn-cs"/>
          </a:endParaRPr>
        </a:p>
      </dsp:txBody>
      <dsp:txXfrm>
        <a:off x="2816331" y="700457"/>
        <a:ext cx="1001919" cy="1070736"/>
      </dsp:txXfrm>
    </dsp:sp>
    <dsp:sp modelId="{1B12AA0C-EDE2-4B84-9D90-12DADB6326E8}">
      <dsp:nvSpPr>
        <dsp:cNvPr id="0" name=""/>
        <dsp:cNvSpPr/>
      </dsp:nvSpPr>
      <dsp:spPr>
        <a:xfrm>
          <a:off x="3965142" y="613317"/>
          <a:ext cx="1393476" cy="1254380"/>
        </a:xfrm>
        <a:prstGeom prst="roundRect">
          <a:avLst/>
        </a:prstGeom>
        <a:solidFill>
          <a:srgbClr val="00206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ts val="2400"/>
            </a:lnSpc>
            <a:spcBef>
              <a:spcPct val="0"/>
            </a:spcBef>
            <a:spcAft>
              <a:spcPts val="240"/>
            </a:spcAft>
            <a:buNone/>
          </a:pPr>
          <a:r>
            <a:rPr lang="zh-TW" sz="2000" b="1" kern="1200" dirty="0">
              <a:solidFill>
                <a:srgbClr val="FFFFFF"/>
              </a:solidFill>
              <a:latin typeface="微軟正黑體" pitchFamily="34" charset="-120"/>
              <a:ea typeface="微軟正黑體" pitchFamily="34" charset="-120"/>
              <a:cs typeface="+mn-cs"/>
            </a:rPr>
            <a:t>第二次</a:t>
          </a:r>
          <a:endParaRPr lang="en-US" altLang="zh-TW" sz="2000" b="1" kern="1200" dirty="0">
            <a:solidFill>
              <a:srgbClr val="FFFFFF"/>
            </a:solidFill>
            <a:latin typeface="微軟正黑體" pitchFamily="34" charset="-120"/>
            <a:ea typeface="微軟正黑體" pitchFamily="34" charset="-120"/>
            <a:cs typeface="+mn-cs"/>
          </a:endParaRPr>
        </a:p>
        <a:p>
          <a:pPr marL="0" lvl="0" indent="0" algn="ctr" defTabSz="889000">
            <a:lnSpc>
              <a:spcPts val="2400"/>
            </a:lnSpc>
            <a:spcBef>
              <a:spcPct val="0"/>
            </a:spcBef>
            <a:spcAft>
              <a:spcPts val="240"/>
            </a:spcAft>
            <a:buNone/>
          </a:pPr>
          <a:r>
            <a:rPr lang="zh-TW" altLang="zh-TW" sz="2000" b="1" kern="1200" dirty="0">
              <a:solidFill>
                <a:srgbClr val="FFFFFF"/>
              </a:solidFill>
              <a:latin typeface="微軟正黑體" pitchFamily="34" charset="-120"/>
              <a:ea typeface="微軟正黑體" pitchFamily="34" charset="-120"/>
              <a:cs typeface="+mn-cs"/>
            </a:rPr>
            <a:t>模擬</a:t>
          </a:r>
          <a:endParaRPr lang="en-US" altLang="zh-TW" sz="2000" b="1" kern="1200" dirty="0">
            <a:solidFill>
              <a:srgbClr val="FFFFFF"/>
            </a:solidFill>
            <a:latin typeface="微軟正黑體" pitchFamily="34" charset="-120"/>
            <a:ea typeface="微軟正黑體" pitchFamily="34" charset="-120"/>
            <a:cs typeface="+mn-cs"/>
          </a:endParaRPr>
        </a:p>
        <a:p>
          <a:pPr marL="0" lvl="0" indent="0" algn="ctr" defTabSz="889000">
            <a:lnSpc>
              <a:spcPts val="2400"/>
            </a:lnSpc>
            <a:spcBef>
              <a:spcPct val="0"/>
            </a:spcBef>
            <a:spcAft>
              <a:spcPts val="240"/>
            </a:spcAft>
            <a:buNone/>
          </a:pPr>
          <a:r>
            <a:rPr lang="zh-TW" sz="2000" b="1" kern="1200" dirty="0">
              <a:solidFill>
                <a:srgbClr val="FFFFFF"/>
              </a:solidFill>
              <a:latin typeface="微軟正黑體" pitchFamily="34" charset="-120"/>
              <a:ea typeface="微軟正黑體" pitchFamily="34" charset="-120"/>
              <a:cs typeface="+mn-cs"/>
            </a:rPr>
            <a:t>志願選填</a:t>
          </a:r>
          <a:endParaRPr lang="zh-TW" altLang="en-US" sz="2000" b="1" kern="1200" dirty="0">
            <a:solidFill>
              <a:srgbClr val="FFFFFF"/>
            </a:solidFill>
            <a:latin typeface="微軟正黑體" pitchFamily="34" charset="-120"/>
            <a:ea typeface="微軟正黑體" pitchFamily="34" charset="-120"/>
            <a:cs typeface="+mn-cs"/>
          </a:endParaRPr>
        </a:p>
      </dsp:txBody>
      <dsp:txXfrm>
        <a:off x="4026376" y="674551"/>
        <a:ext cx="1271008" cy="1131912"/>
      </dsp:txXfrm>
    </dsp:sp>
    <dsp:sp modelId="{67F84E6C-FA24-465C-A035-B3F31FB721EE}">
      <dsp:nvSpPr>
        <dsp:cNvPr id="0" name=""/>
        <dsp:cNvSpPr/>
      </dsp:nvSpPr>
      <dsp:spPr>
        <a:xfrm>
          <a:off x="5471341" y="637902"/>
          <a:ext cx="1142775" cy="1173541"/>
        </a:xfrm>
        <a:prstGeom prst="roundRect">
          <a:avLst/>
        </a:prstGeom>
        <a:solidFill>
          <a:srgbClr val="00206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ts val="2400"/>
            </a:lnSpc>
            <a:spcBef>
              <a:spcPct val="0"/>
            </a:spcBef>
            <a:spcAft>
              <a:spcPts val="240"/>
            </a:spcAft>
            <a:buNone/>
          </a:pPr>
          <a:r>
            <a:rPr lang="zh-TW" sz="2000" b="1" kern="1200" dirty="0">
              <a:solidFill>
                <a:srgbClr val="FFFFFF"/>
              </a:solidFill>
              <a:latin typeface="微軟正黑體" pitchFamily="34" charset="-120"/>
              <a:ea typeface="微軟正黑體" pitchFamily="34" charset="-120"/>
              <a:cs typeface="+mn-cs"/>
            </a:rPr>
            <a:t>第二次</a:t>
          </a:r>
          <a:endParaRPr lang="en-US" altLang="zh-TW" sz="2000" b="1" kern="1200" dirty="0">
            <a:solidFill>
              <a:srgbClr val="FFFFFF"/>
            </a:solidFill>
            <a:latin typeface="微軟正黑體" pitchFamily="34" charset="-120"/>
            <a:ea typeface="微軟正黑體" pitchFamily="34" charset="-120"/>
            <a:cs typeface="+mn-cs"/>
          </a:endParaRPr>
        </a:p>
        <a:p>
          <a:pPr marL="0" lvl="0" indent="0" algn="ctr" defTabSz="889000">
            <a:lnSpc>
              <a:spcPts val="2400"/>
            </a:lnSpc>
            <a:spcBef>
              <a:spcPct val="0"/>
            </a:spcBef>
            <a:spcAft>
              <a:spcPts val="240"/>
            </a:spcAft>
            <a:buNone/>
          </a:pPr>
          <a:r>
            <a:rPr lang="zh-TW" sz="2000" b="1" kern="1200" dirty="0">
              <a:solidFill>
                <a:srgbClr val="FFFFFF"/>
              </a:solidFill>
              <a:latin typeface="微軟正黑體" pitchFamily="34" charset="-120"/>
              <a:ea typeface="微軟正黑體" pitchFamily="34" charset="-120"/>
              <a:cs typeface="+mn-cs"/>
            </a:rPr>
            <a:t>適性</a:t>
          </a:r>
          <a:r>
            <a:rPr lang="en-US" altLang="zh-TW" sz="2000" b="1" kern="1200" dirty="0">
              <a:solidFill>
                <a:srgbClr val="FFFFFF"/>
              </a:solidFill>
              <a:latin typeface="微軟正黑體" pitchFamily="34" charset="-120"/>
              <a:ea typeface="微軟正黑體" pitchFamily="34" charset="-120"/>
              <a:cs typeface="+mn-cs"/>
            </a:rPr>
            <a:t>  </a:t>
          </a:r>
          <a:r>
            <a:rPr lang="zh-TW" altLang="en-US" sz="2000" b="1" kern="1200" dirty="0">
              <a:solidFill>
                <a:srgbClr val="FFFFFF"/>
              </a:solidFill>
              <a:latin typeface="微軟正黑體" pitchFamily="34" charset="-120"/>
              <a:ea typeface="微軟正黑體" pitchFamily="34" charset="-120"/>
              <a:cs typeface="+mn-cs"/>
            </a:rPr>
            <a:t>     </a:t>
          </a:r>
          <a:r>
            <a:rPr lang="zh-TW" sz="2000" b="1" kern="1200" dirty="0">
              <a:solidFill>
                <a:srgbClr val="FFFFFF"/>
              </a:solidFill>
              <a:latin typeface="微軟正黑體" pitchFamily="34" charset="-120"/>
              <a:ea typeface="微軟正黑體" pitchFamily="34" charset="-120"/>
              <a:cs typeface="+mn-cs"/>
            </a:rPr>
            <a:t>輔導</a:t>
          </a:r>
          <a:endParaRPr lang="zh-TW" altLang="en-US" sz="2000" b="1" kern="1200" dirty="0">
            <a:solidFill>
              <a:srgbClr val="FFFFFF"/>
            </a:solidFill>
            <a:latin typeface="微軟正黑體" pitchFamily="34" charset="-120"/>
            <a:ea typeface="微軟正黑體" pitchFamily="34" charset="-120"/>
            <a:cs typeface="+mn-cs"/>
          </a:endParaRPr>
        </a:p>
      </dsp:txBody>
      <dsp:txXfrm>
        <a:off x="5527127" y="693688"/>
        <a:ext cx="1031203" cy="1061969"/>
      </dsp:txXfrm>
    </dsp:sp>
    <dsp:sp modelId="{AF225500-C412-4761-9A8D-8947E849AE4B}">
      <dsp:nvSpPr>
        <dsp:cNvPr id="0" name=""/>
        <dsp:cNvSpPr/>
      </dsp:nvSpPr>
      <dsp:spPr>
        <a:xfrm>
          <a:off x="6732693" y="684414"/>
          <a:ext cx="1128311" cy="1110308"/>
        </a:xfrm>
        <a:prstGeom prst="roundRect">
          <a:avLst/>
        </a:prstGeom>
        <a:solidFill>
          <a:srgbClr val="00206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ts val="2400"/>
            </a:lnSpc>
            <a:spcBef>
              <a:spcPct val="0"/>
            </a:spcBef>
            <a:spcAft>
              <a:spcPts val="240"/>
            </a:spcAft>
            <a:buNone/>
          </a:pPr>
          <a:r>
            <a:rPr lang="zh-TW" altLang="en-US" sz="2000" b="1" kern="1200" dirty="0">
              <a:solidFill>
                <a:srgbClr val="FFFFFF"/>
              </a:solidFill>
              <a:latin typeface="微軟正黑體" pitchFamily="34" charset="-120"/>
              <a:ea typeface="微軟正黑體" pitchFamily="34" charset="-120"/>
              <a:cs typeface="+mn-cs"/>
            </a:rPr>
            <a:t>正式      志願      選填</a:t>
          </a:r>
        </a:p>
      </dsp:txBody>
      <dsp:txXfrm>
        <a:off x="6786894" y="738615"/>
        <a:ext cx="1019909" cy="10019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D7E8FC-7B26-417B-AC94-5B447D87325C}">
      <dsp:nvSpPr>
        <dsp:cNvPr id="0" name=""/>
        <dsp:cNvSpPr/>
      </dsp:nvSpPr>
      <dsp:spPr>
        <a:xfrm>
          <a:off x="0" y="0"/>
          <a:ext cx="8027983" cy="2079213"/>
        </a:xfrm>
        <a:prstGeom prst="rightArrow">
          <a:avLst/>
        </a:prstGeom>
        <a:solidFill>
          <a:srgbClr val="92D050"/>
        </a:solidFill>
        <a:ln>
          <a:noFill/>
        </a:ln>
        <a:effectLst/>
      </dsp:spPr>
      <dsp:style>
        <a:lnRef idx="0">
          <a:scrgbClr r="0" g="0" b="0"/>
        </a:lnRef>
        <a:fillRef idx="1">
          <a:scrgbClr r="0" g="0" b="0"/>
        </a:fillRef>
        <a:effectRef idx="0">
          <a:scrgbClr r="0" g="0" b="0"/>
        </a:effectRef>
        <a:fontRef idx="minor"/>
      </dsp:style>
    </dsp:sp>
    <dsp:sp modelId="{FEBA143D-C8D0-4FAF-B71C-D4790C2E7A2E}">
      <dsp:nvSpPr>
        <dsp:cNvPr id="0" name=""/>
        <dsp:cNvSpPr/>
      </dsp:nvSpPr>
      <dsp:spPr>
        <a:xfrm>
          <a:off x="71844" y="637902"/>
          <a:ext cx="1042222" cy="1203332"/>
        </a:xfrm>
        <a:prstGeom prst="roundRect">
          <a:avLst/>
        </a:prstGeom>
        <a:solidFill>
          <a:srgbClr val="00206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ts val="2400"/>
            </a:lnSpc>
            <a:spcBef>
              <a:spcPct val="0"/>
            </a:spcBef>
            <a:spcAft>
              <a:spcPts val="240"/>
            </a:spcAft>
            <a:buNone/>
          </a:pPr>
          <a:r>
            <a:rPr lang="zh-TW" altLang="en-US" sz="2000" b="1" kern="1200" dirty="0">
              <a:latin typeface="微軟正黑體" pitchFamily="34" charset="-120"/>
              <a:ea typeface="微軟正黑體" pitchFamily="34" charset="-120"/>
            </a:rPr>
            <a:t>準備       階段</a:t>
          </a:r>
          <a:endParaRPr lang="en-US" altLang="zh-TW" sz="2000" b="1" kern="1200" dirty="0">
            <a:latin typeface="微軟正黑體" pitchFamily="34" charset="-120"/>
            <a:ea typeface="微軟正黑體" pitchFamily="34" charset="-120"/>
          </a:endParaRPr>
        </a:p>
        <a:p>
          <a:pPr marL="0" lvl="0" indent="0" algn="ctr" defTabSz="889000">
            <a:lnSpc>
              <a:spcPts val="2400"/>
            </a:lnSpc>
            <a:spcBef>
              <a:spcPct val="0"/>
            </a:spcBef>
            <a:spcAft>
              <a:spcPts val="240"/>
            </a:spcAft>
            <a:buNone/>
          </a:pPr>
          <a:r>
            <a:rPr lang="en-US" altLang="zh-TW" sz="2000" b="1" kern="1200" dirty="0">
              <a:latin typeface="微軟正黑體" pitchFamily="34" charset="-120"/>
              <a:ea typeface="微軟正黑體" pitchFamily="34" charset="-120"/>
            </a:rPr>
            <a:t>(</a:t>
          </a:r>
          <a:r>
            <a:rPr lang="zh-TW" altLang="en-US" sz="2000" b="1" kern="1200" dirty="0">
              <a:latin typeface="微軟正黑體" pitchFamily="34" charset="-120"/>
              <a:ea typeface="微軟正黑體" pitchFamily="34" charset="-120"/>
            </a:rPr>
            <a:t>三上</a:t>
          </a:r>
          <a:r>
            <a:rPr lang="en-US" altLang="zh-TW" sz="2000" b="1" kern="1200" dirty="0">
              <a:latin typeface="微軟正黑體" pitchFamily="34" charset="-120"/>
              <a:ea typeface="微軟正黑體" pitchFamily="34" charset="-120"/>
            </a:rPr>
            <a:t>)</a:t>
          </a:r>
          <a:r>
            <a:rPr lang="zh-TW" altLang="en-US" sz="2000" b="1" kern="1200" dirty="0">
              <a:latin typeface="微軟正黑體" pitchFamily="34" charset="-120"/>
              <a:ea typeface="微軟正黑體" pitchFamily="34" charset="-120"/>
            </a:rPr>
            <a:t> </a:t>
          </a:r>
        </a:p>
      </dsp:txBody>
      <dsp:txXfrm>
        <a:off x="122721" y="688779"/>
        <a:ext cx="940468" cy="1101578"/>
      </dsp:txXfrm>
    </dsp:sp>
    <dsp:sp modelId="{70C24287-69EA-43FB-8AED-A72D68E81B73}">
      <dsp:nvSpPr>
        <dsp:cNvPr id="0" name=""/>
        <dsp:cNvSpPr/>
      </dsp:nvSpPr>
      <dsp:spPr>
        <a:xfrm>
          <a:off x="1244456" y="617742"/>
          <a:ext cx="1393476" cy="1249956"/>
        </a:xfrm>
        <a:prstGeom prst="roundRect">
          <a:avLst/>
        </a:prstGeom>
        <a:solidFill>
          <a:srgbClr val="00206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889000" eaLnBrk="1" fontAlgn="auto" latinLnBrk="0" hangingPunct="1">
            <a:lnSpc>
              <a:spcPts val="2400"/>
            </a:lnSpc>
            <a:spcBef>
              <a:spcPct val="0"/>
            </a:spcBef>
            <a:spcAft>
              <a:spcPts val="240"/>
            </a:spcAft>
            <a:buClrTx/>
            <a:buSzTx/>
            <a:buFontTx/>
            <a:buNone/>
            <a:tabLst/>
            <a:defRPr/>
          </a:pPr>
          <a:r>
            <a:rPr lang="zh-TW" altLang="en-US" sz="2000" b="1" kern="1200" dirty="0">
              <a:solidFill>
                <a:srgbClr val="FFFFFF"/>
              </a:solidFill>
              <a:latin typeface="微軟正黑體" pitchFamily="34" charset="-120"/>
              <a:ea typeface="微軟正黑體" pitchFamily="34" charset="-120"/>
              <a:cs typeface="+mn-cs"/>
            </a:rPr>
            <a:t>第一次</a:t>
          </a:r>
          <a:endParaRPr lang="en-US" altLang="zh-TW" sz="2000" b="1" kern="1200" dirty="0">
            <a:solidFill>
              <a:srgbClr val="FFFFFF"/>
            </a:solidFill>
            <a:latin typeface="微軟正黑體" pitchFamily="34" charset="-120"/>
            <a:ea typeface="微軟正黑體" pitchFamily="34" charset="-120"/>
            <a:cs typeface="+mn-cs"/>
          </a:endParaRPr>
        </a:p>
        <a:p>
          <a:pPr marL="0" marR="0" lvl="0" indent="0" algn="ctr" defTabSz="889000" eaLnBrk="1" fontAlgn="auto" latinLnBrk="0" hangingPunct="1">
            <a:lnSpc>
              <a:spcPts val="2400"/>
            </a:lnSpc>
            <a:spcBef>
              <a:spcPct val="0"/>
            </a:spcBef>
            <a:spcAft>
              <a:spcPts val="240"/>
            </a:spcAft>
            <a:buClrTx/>
            <a:buSzTx/>
            <a:buFontTx/>
            <a:buNone/>
            <a:tabLst/>
            <a:defRPr/>
          </a:pPr>
          <a:r>
            <a:rPr lang="zh-TW" altLang="en-US" sz="2000" b="1" kern="1200" dirty="0">
              <a:solidFill>
                <a:srgbClr val="FFFFFF"/>
              </a:solidFill>
              <a:latin typeface="微軟正黑體" pitchFamily="34" charset="-120"/>
              <a:ea typeface="微軟正黑體" pitchFamily="34" charset="-120"/>
              <a:cs typeface="+mn-cs"/>
            </a:rPr>
            <a:t>模擬</a:t>
          </a:r>
        </a:p>
        <a:p>
          <a:pPr marL="0" lvl="0" algn="ctr" defTabSz="889000">
            <a:lnSpc>
              <a:spcPts val="2400"/>
            </a:lnSpc>
            <a:spcBef>
              <a:spcPct val="0"/>
            </a:spcBef>
            <a:spcAft>
              <a:spcPts val="240"/>
            </a:spcAft>
            <a:buNone/>
          </a:pPr>
          <a:r>
            <a:rPr lang="zh-TW" altLang="en-US" sz="2000" b="1" kern="1200" dirty="0">
              <a:solidFill>
                <a:srgbClr val="FFFFFF"/>
              </a:solidFill>
              <a:latin typeface="微軟正黑體" pitchFamily="34" charset="-120"/>
              <a:ea typeface="微軟正黑體" pitchFamily="34" charset="-120"/>
              <a:cs typeface="+mn-cs"/>
            </a:rPr>
            <a:t>志願選填</a:t>
          </a:r>
        </a:p>
      </dsp:txBody>
      <dsp:txXfrm>
        <a:off x="1305474" y="678760"/>
        <a:ext cx="1271440" cy="1127920"/>
      </dsp:txXfrm>
    </dsp:sp>
    <dsp:sp modelId="{CC64D71D-3340-42D5-8C1F-DF394B5CA8CE}">
      <dsp:nvSpPr>
        <dsp:cNvPr id="0" name=""/>
        <dsp:cNvSpPr/>
      </dsp:nvSpPr>
      <dsp:spPr>
        <a:xfrm>
          <a:off x="2762130" y="646256"/>
          <a:ext cx="1110321" cy="1179138"/>
        </a:xfrm>
        <a:prstGeom prst="roundRect">
          <a:avLst/>
        </a:prstGeom>
        <a:solidFill>
          <a:srgbClr val="00206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ts val="2400"/>
            </a:lnSpc>
            <a:spcBef>
              <a:spcPct val="0"/>
            </a:spcBef>
            <a:spcAft>
              <a:spcPts val="240"/>
            </a:spcAft>
            <a:buNone/>
          </a:pPr>
          <a:r>
            <a:rPr lang="zh-TW" sz="2000" b="1" kern="1200" dirty="0">
              <a:solidFill>
                <a:srgbClr val="FFFFFF"/>
              </a:solidFill>
              <a:latin typeface="微軟正黑體" pitchFamily="34" charset="-120"/>
              <a:ea typeface="微軟正黑體" pitchFamily="34" charset="-120"/>
              <a:cs typeface="+mn-cs"/>
            </a:rPr>
            <a:t>第一次</a:t>
          </a:r>
          <a:endParaRPr lang="en-US" altLang="zh-TW" sz="2000" b="1" kern="1200" dirty="0">
            <a:solidFill>
              <a:srgbClr val="FFFFFF"/>
            </a:solidFill>
            <a:latin typeface="微軟正黑體" pitchFamily="34" charset="-120"/>
            <a:ea typeface="微軟正黑體" pitchFamily="34" charset="-120"/>
            <a:cs typeface="+mn-cs"/>
          </a:endParaRPr>
        </a:p>
        <a:p>
          <a:pPr marL="0" lvl="0" indent="0" algn="ctr" defTabSz="889000">
            <a:lnSpc>
              <a:spcPts val="2400"/>
            </a:lnSpc>
            <a:spcBef>
              <a:spcPct val="0"/>
            </a:spcBef>
            <a:spcAft>
              <a:spcPts val="240"/>
            </a:spcAft>
            <a:buNone/>
          </a:pPr>
          <a:r>
            <a:rPr lang="zh-TW" sz="2000" b="1" kern="1200" dirty="0">
              <a:solidFill>
                <a:srgbClr val="FFFFFF"/>
              </a:solidFill>
              <a:latin typeface="微軟正黑體" pitchFamily="34" charset="-120"/>
              <a:ea typeface="微軟正黑體" pitchFamily="34" charset="-120"/>
              <a:cs typeface="+mn-cs"/>
            </a:rPr>
            <a:t>適性</a:t>
          </a:r>
          <a:r>
            <a:rPr lang="zh-TW" altLang="en-US" sz="2000" b="1" kern="1200" dirty="0">
              <a:solidFill>
                <a:srgbClr val="FFFFFF"/>
              </a:solidFill>
              <a:latin typeface="微軟正黑體" pitchFamily="34" charset="-120"/>
              <a:ea typeface="微軟正黑體" pitchFamily="34" charset="-120"/>
              <a:cs typeface="+mn-cs"/>
            </a:rPr>
            <a:t>      </a:t>
          </a:r>
          <a:r>
            <a:rPr lang="zh-TW" sz="2000" b="1" kern="1200" dirty="0">
              <a:solidFill>
                <a:srgbClr val="FFFFFF"/>
              </a:solidFill>
              <a:latin typeface="微軟正黑體" pitchFamily="34" charset="-120"/>
              <a:ea typeface="微軟正黑體" pitchFamily="34" charset="-120"/>
              <a:cs typeface="+mn-cs"/>
            </a:rPr>
            <a:t>輔導</a:t>
          </a:r>
          <a:endParaRPr lang="zh-TW" altLang="en-US" sz="2000" b="1" kern="1200" dirty="0">
            <a:solidFill>
              <a:srgbClr val="FFFFFF"/>
            </a:solidFill>
            <a:latin typeface="微軟正黑體" pitchFamily="34" charset="-120"/>
            <a:ea typeface="微軟正黑體" pitchFamily="34" charset="-120"/>
            <a:cs typeface="+mn-cs"/>
          </a:endParaRPr>
        </a:p>
      </dsp:txBody>
      <dsp:txXfrm>
        <a:off x="2816331" y="700457"/>
        <a:ext cx="1001919" cy="1070736"/>
      </dsp:txXfrm>
    </dsp:sp>
    <dsp:sp modelId="{1B12AA0C-EDE2-4B84-9D90-12DADB6326E8}">
      <dsp:nvSpPr>
        <dsp:cNvPr id="0" name=""/>
        <dsp:cNvSpPr/>
      </dsp:nvSpPr>
      <dsp:spPr>
        <a:xfrm>
          <a:off x="3965142" y="613317"/>
          <a:ext cx="1393476" cy="1254380"/>
        </a:xfrm>
        <a:prstGeom prst="roundRect">
          <a:avLst/>
        </a:prstGeom>
        <a:solidFill>
          <a:srgbClr val="00206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ts val="2400"/>
            </a:lnSpc>
            <a:spcBef>
              <a:spcPct val="0"/>
            </a:spcBef>
            <a:spcAft>
              <a:spcPts val="240"/>
            </a:spcAft>
            <a:buNone/>
          </a:pPr>
          <a:r>
            <a:rPr lang="zh-TW" sz="2000" b="1" kern="1200" dirty="0">
              <a:solidFill>
                <a:srgbClr val="FFFFFF"/>
              </a:solidFill>
              <a:latin typeface="微軟正黑體" pitchFamily="34" charset="-120"/>
              <a:ea typeface="微軟正黑體" pitchFamily="34" charset="-120"/>
              <a:cs typeface="+mn-cs"/>
            </a:rPr>
            <a:t>第二次</a:t>
          </a:r>
          <a:endParaRPr lang="en-US" altLang="zh-TW" sz="2000" b="1" kern="1200" dirty="0">
            <a:solidFill>
              <a:srgbClr val="FFFFFF"/>
            </a:solidFill>
            <a:latin typeface="微軟正黑體" pitchFamily="34" charset="-120"/>
            <a:ea typeface="微軟正黑體" pitchFamily="34" charset="-120"/>
            <a:cs typeface="+mn-cs"/>
          </a:endParaRPr>
        </a:p>
        <a:p>
          <a:pPr marL="0" lvl="0" indent="0" algn="ctr" defTabSz="889000">
            <a:lnSpc>
              <a:spcPts val="2400"/>
            </a:lnSpc>
            <a:spcBef>
              <a:spcPct val="0"/>
            </a:spcBef>
            <a:spcAft>
              <a:spcPts val="240"/>
            </a:spcAft>
            <a:buNone/>
          </a:pPr>
          <a:r>
            <a:rPr lang="zh-TW" altLang="zh-TW" sz="2000" b="1" kern="1200" dirty="0">
              <a:solidFill>
                <a:srgbClr val="FFFFFF"/>
              </a:solidFill>
              <a:latin typeface="微軟正黑體" pitchFamily="34" charset="-120"/>
              <a:ea typeface="微軟正黑體" pitchFamily="34" charset="-120"/>
              <a:cs typeface="+mn-cs"/>
            </a:rPr>
            <a:t>模擬</a:t>
          </a:r>
          <a:endParaRPr lang="en-US" altLang="zh-TW" sz="2000" b="1" kern="1200" dirty="0">
            <a:solidFill>
              <a:srgbClr val="FFFFFF"/>
            </a:solidFill>
            <a:latin typeface="微軟正黑體" pitchFamily="34" charset="-120"/>
            <a:ea typeface="微軟正黑體" pitchFamily="34" charset="-120"/>
            <a:cs typeface="+mn-cs"/>
          </a:endParaRPr>
        </a:p>
        <a:p>
          <a:pPr marL="0" lvl="0" indent="0" algn="ctr" defTabSz="889000">
            <a:lnSpc>
              <a:spcPts val="2400"/>
            </a:lnSpc>
            <a:spcBef>
              <a:spcPct val="0"/>
            </a:spcBef>
            <a:spcAft>
              <a:spcPts val="240"/>
            </a:spcAft>
            <a:buNone/>
          </a:pPr>
          <a:r>
            <a:rPr lang="zh-TW" sz="2000" b="1" kern="1200" dirty="0">
              <a:solidFill>
                <a:srgbClr val="FFFFFF"/>
              </a:solidFill>
              <a:latin typeface="微軟正黑體" pitchFamily="34" charset="-120"/>
              <a:ea typeface="微軟正黑體" pitchFamily="34" charset="-120"/>
              <a:cs typeface="+mn-cs"/>
            </a:rPr>
            <a:t>志願選填</a:t>
          </a:r>
          <a:endParaRPr lang="zh-TW" altLang="en-US" sz="2000" b="1" kern="1200" dirty="0">
            <a:solidFill>
              <a:srgbClr val="FFFFFF"/>
            </a:solidFill>
            <a:latin typeface="微軟正黑體" pitchFamily="34" charset="-120"/>
            <a:ea typeface="微軟正黑體" pitchFamily="34" charset="-120"/>
            <a:cs typeface="+mn-cs"/>
          </a:endParaRPr>
        </a:p>
      </dsp:txBody>
      <dsp:txXfrm>
        <a:off x="4026376" y="674551"/>
        <a:ext cx="1271008" cy="1131912"/>
      </dsp:txXfrm>
    </dsp:sp>
    <dsp:sp modelId="{67F84E6C-FA24-465C-A035-B3F31FB721EE}">
      <dsp:nvSpPr>
        <dsp:cNvPr id="0" name=""/>
        <dsp:cNvSpPr/>
      </dsp:nvSpPr>
      <dsp:spPr>
        <a:xfrm>
          <a:off x="5471341" y="637902"/>
          <a:ext cx="1142775" cy="1173541"/>
        </a:xfrm>
        <a:prstGeom prst="roundRect">
          <a:avLst/>
        </a:prstGeom>
        <a:solidFill>
          <a:srgbClr val="00206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ts val="2400"/>
            </a:lnSpc>
            <a:spcBef>
              <a:spcPct val="0"/>
            </a:spcBef>
            <a:spcAft>
              <a:spcPts val="240"/>
            </a:spcAft>
            <a:buNone/>
          </a:pPr>
          <a:r>
            <a:rPr lang="zh-TW" sz="2000" b="1" kern="1200" dirty="0">
              <a:solidFill>
                <a:srgbClr val="FFFFFF"/>
              </a:solidFill>
              <a:latin typeface="微軟正黑體" pitchFamily="34" charset="-120"/>
              <a:ea typeface="微軟正黑體" pitchFamily="34" charset="-120"/>
              <a:cs typeface="+mn-cs"/>
            </a:rPr>
            <a:t>第二次</a:t>
          </a:r>
          <a:endParaRPr lang="en-US" altLang="zh-TW" sz="2000" b="1" kern="1200" dirty="0">
            <a:solidFill>
              <a:srgbClr val="FFFFFF"/>
            </a:solidFill>
            <a:latin typeface="微軟正黑體" pitchFamily="34" charset="-120"/>
            <a:ea typeface="微軟正黑體" pitchFamily="34" charset="-120"/>
            <a:cs typeface="+mn-cs"/>
          </a:endParaRPr>
        </a:p>
        <a:p>
          <a:pPr marL="0" lvl="0" indent="0" algn="ctr" defTabSz="889000">
            <a:lnSpc>
              <a:spcPts val="2400"/>
            </a:lnSpc>
            <a:spcBef>
              <a:spcPct val="0"/>
            </a:spcBef>
            <a:spcAft>
              <a:spcPts val="240"/>
            </a:spcAft>
            <a:buNone/>
          </a:pPr>
          <a:r>
            <a:rPr lang="zh-TW" sz="2000" b="1" kern="1200" dirty="0">
              <a:solidFill>
                <a:srgbClr val="FFFFFF"/>
              </a:solidFill>
              <a:latin typeface="微軟正黑體" pitchFamily="34" charset="-120"/>
              <a:ea typeface="微軟正黑體" pitchFamily="34" charset="-120"/>
              <a:cs typeface="+mn-cs"/>
            </a:rPr>
            <a:t>適性</a:t>
          </a:r>
          <a:r>
            <a:rPr lang="en-US" altLang="zh-TW" sz="2000" b="1" kern="1200" dirty="0">
              <a:solidFill>
                <a:srgbClr val="FFFFFF"/>
              </a:solidFill>
              <a:latin typeface="微軟正黑體" pitchFamily="34" charset="-120"/>
              <a:ea typeface="微軟正黑體" pitchFamily="34" charset="-120"/>
              <a:cs typeface="+mn-cs"/>
            </a:rPr>
            <a:t>  </a:t>
          </a:r>
          <a:r>
            <a:rPr lang="zh-TW" altLang="en-US" sz="2000" b="1" kern="1200" dirty="0">
              <a:solidFill>
                <a:srgbClr val="FFFFFF"/>
              </a:solidFill>
              <a:latin typeface="微軟正黑體" pitchFamily="34" charset="-120"/>
              <a:ea typeface="微軟正黑體" pitchFamily="34" charset="-120"/>
              <a:cs typeface="+mn-cs"/>
            </a:rPr>
            <a:t>     </a:t>
          </a:r>
          <a:r>
            <a:rPr lang="zh-TW" sz="2000" b="1" kern="1200" dirty="0">
              <a:solidFill>
                <a:srgbClr val="FFFFFF"/>
              </a:solidFill>
              <a:latin typeface="微軟正黑體" pitchFamily="34" charset="-120"/>
              <a:ea typeface="微軟正黑體" pitchFamily="34" charset="-120"/>
              <a:cs typeface="+mn-cs"/>
            </a:rPr>
            <a:t>輔導</a:t>
          </a:r>
          <a:endParaRPr lang="zh-TW" altLang="en-US" sz="2000" b="1" kern="1200" dirty="0">
            <a:solidFill>
              <a:srgbClr val="FFFFFF"/>
            </a:solidFill>
            <a:latin typeface="微軟正黑體" pitchFamily="34" charset="-120"/>
            <a:ea typeface="微軟正黑體" pitchFamily="34" charset="-120"/>
            <a:cs typeface="+mn-cs"/>
          </a:endParaRPr>
        </a:p>
      </dsp:txBody>
      <dsp:txXfrm>
        <a:off x="5527127" y="693688"/>
        <a:ext cx="1031203" cy="1061969"/>
      </dsp:txXfrm>
    </dsp:sp>
    <dsp:sp modelId="{AF225500-C412-4761-9A8D-8947E849AE4B}">
      <dsp:nvSpPr>
        <dsp:cNvPr id="0" name=""/>
        <dsp:cNvSpPr/>
      </dsp:nvSpPr>
      <dsp:spPr>
        <a:xfrm>
          <a:off x="6732693" y="684414"/>
          <a:ext cx="1128311" cy="1110308"/>
        </a:xfrm>
        <a:prstGeom prst="roundRect">
          <a:avLst/>
        </a:prstGeom>
        <a:solidFill>
          <a:srgbClr val="00206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ts val="2400"/>
            </a:lnSpc>
            <a:spcBef>
              <a:spcPct val="0"/>
            </a:spcBef>
            <a:spcAft>
              <a:spcPts val="240"/>
            </a:spcAft>
            <a:buNone/>
          </a:pPr>
          <a:r>
            <a:rPr lang="zh-TW" altLang="en-US" sz="2000" b="1" kern="1200" dirty="0">
              <a:solidFill>
                <a:srgbClr val="FFFFFF"/>
              </a:solidFill>
              <a:latin typeface="微軟正黑體" pitchFamily="34" charset="-120"/>
              <a:ea typeface="微軟正黑體" pitchFamily="34" charset="-120"/>
              <a:cs typeface="+mn-cs"/>
            </a:rPr>
            <a:t>正式      志願      選填</a:t>
          </a:r>
        </a:p>
      </dsp:txBody>
      <dsp:txXfrm>
        <a:off x="6786894" y="738615"/>
        <a:ext cx="1019909" cy="100190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2434" name="Rectangle 2">
            <a:extLst>
              <a:ext uri="{FF2B5EF4-FFF2-40B4-BE49-F238E27FC236}">
                <a16:creationId xmlns:a16="http://schemas.microsoft.com/office/drawing/2014/main" id="{90C80E45-00A7-5C41-98E6-A7695877EE01}"/>
              </a:ext>
            </a:extLst>
          </p:cNvPr>
          <p:cNvSpPr>
            <a:spLocks noGrp="1" noChangeArrowheads="1"/>
          </p:cNvSpPr>
          <p:nvPr>
            <p:ph type="hdr" sz="quarter"/>
          </p:nvPr>
        </p:nvSpPr>
        <p:spPr bwMode="auto">
          <a:xfrm>
            <a:off x="0" y="0"/>
            <a:ext cx="2945129"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latinLnBrk="1" hangingPunct="1">
              <a:defRPr sz="1200"/>
            </a:lvl1pPr>
          </a:lstStyle>
          <a:p>
            <a:pPr>
              <a:defRPr/>
            </a:pPr>
            <a:endParaRPr lang="en-US" altLang="zh-TW"/>
          </a:p>
        </p:txBody>
      </p:sp>
      <p:sp>
        <p:nvSpPr>
          <p:cNvPr id="402435" name="Rectangle 3">
            <a:extLst>
              <a:ext uri="{FF2B5EF4-FFF2-40B4-BE49-F238E27FC236}">
                <a16:creationId xmlns:a16="http://schemas.microsoft.com/office/drawing/2014/main" id="{B6FE1737-9BC4-544B-B8EB-BAC58A84A6B0}"/>
              </a:ext>
            </a:extLst>
          </p:cNvPr>
          <p:cNvSpPr>
            <a:spLocks noGrp="1" noChangeArrowheads="1"/>
          </p:cNvSpPr>
          <p:nvPr>
            <p:ph type="dt" sz="quarter" idx="1"/>
          </p:nvPr>
        </p:nvSpPr>
        <p:spPr bwMode="auto">
          <a:xfrm>
            <a:off x="3850955" y="0"/>
            <a:ext cx="2945129"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latinLnBrk="1" hangingPunct="1">
              <a:defRPr sz="1200"/>
            </a:lvl1pPr>
          </a:lstStyle>
          <a:p>
            <a:pPr>
              <a:defRPr/>
            </a:pPr>
            <a:endParaRPr lang="en-US" altLang="zh-TW"/>
          </a:p>
        </p:txBody>
      </p:sp>
      <p:sp>
        <p:nvSpPr>
          <p:cNvPr id="402436" name="Rectangle 4">
            <a:extLst>
              <a:ext uri="{FF2B5EF4-FFF2-40B4-BE49-F238E27FC236}">
                <a16:creationId xmlns:a16="http://schemas.microsoft.com/office/drawing/2014/main" id="{7245C22D-3A59-894D-AC1A-B3896A5842D1}"/>
              </a:ext>
            </a:extLst>
          </p:cNvPr>
          <p:cNvSpPr>
            <a:spLocks noGrp="1" noChangeArrowheads="1"/>
          </p:cNvSpPr>
          <p:nvPr>
            <p:ph type="ftr" sz="quarter" idx="2"/>
          </p:nvPr>
        </p:nvSpPr>
        <p:spPr bwMode="auto">
          <a:xfrm>
            <a:off x="0" y="9428164"/>
            <a:ext cx="2945129"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latinLnBrk="1" hangingPunct="1">
              <a:defRPr sz="1200"/>
            </a:lvl1pPr>
          </a:lstStyle>
          <a:p>
            <a:pPr>
              <a:defRPr/>
            </a:pPr>
            <a:endParaRPr lang="en-US" altLang="zh-TW"/>
          </a:p>
        </p:txBody>
      </p:sp>
      <p:sp>
        <p:nvSpPr>
          <p:cNvPr id="402437" name="Rectangle 5">
            <a:extLst>
              <a:ext uri="{FF2B5EF4-FFF2-40B4-BE49-F238E27FC236}">
                <a16:creationId xmlns:a16="http://schemas.microsoft.com/office/drawing/2014/main" id="{882803F5-D8C1-ED47-8927-D9736C31FB0D}"/>
              </a:ext>
            </a:extLst>
          </p:cNvPr>
          <p:cNvSpPr>
            <a:spLocks noGrp="1" noChangeArrowheads="1"/>
          </p:cNvSpPr>
          <p:nvPr>
            <p:ph type="sldNum" sz="quarter" idx="3"/>
          </p:nvPr>
        </p:nvSpPr>
        <p:spPr bwMode="auto">
          <a:xfrm>
            <a:off x="3850955" y="9428164"/>
            <a:ext cx="2945129"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latinLnBrk="1" hangingPunct="1">
              <a:defRPr sz="1200"/>
            </a:lvl1pPr>
          </a:lstStyle>
          <a:p>
            <a:pPr>
              <a:defRPr/>
            </a:pPr>
            <a:fld id="{72F9EA13-88C1-4341-BFC2-C8E81E32FA9F}" type="slidenum">
              <a:rPr lang="zh-TW" altLang="en-US"/>
              <a:pPr>
                <a:defRPr/>
              </a:pPr>
              <a:t>‹#›</a:t>
            </a:fld>
            <a:endParaRPr lang="en-US" altLang="zh-TW"/>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129" cy="496888"/>
          </a:xfrm>
          <a:prstGeom prst="rect">
            <a:avLst/>
          </a:prstGeom>
        </p:spPr>
        <p:txBody>
          <a:bodyPr vert="horz" lIns="91440" tIns="45720" rIns="91440" bIns="45720" rtlCol="0"/>
          <a:lstStyle>
            <a:lvl1pPr algn="l">
              <a:defRPr sz="1200"/>
            </a:lvl1pPr>
          </a:lstStyle>
          <a:p>
            <a:endParaRPr kumimoji="1" lang="zh-TW" altLang="en-US"/>
          </a:p>
        </p:txBody>
      </p:sp>
      <p:sp>
        <p:nvSpPr>
          <p:cNvPr id="3" name="日期版面配置區 2"/>
          <p:cNvSpPr>
            <a:spLocks noGrp="1"/>
          </p:cNvSpPr>
          <p:nvPr>
            <p:ph type="dt" idx="1"/>
          </p:nvPr>
        </p:nvSpPr>
        <p:spPr>
          <a:xfrm>
            <a:off x="3850955" y="0"/>
            <a:ext cx="2945129" cy="496888"/>
          </a:xfrm>
          <a:prstGeom prst="rect">
            <a:avLst/>
          </a:prstGeom>
        </p:spPr>
        <p:txBody>
          <a:bodyPr vert="horz" lIns="91440" tIns="45720" rIns="91440" bIns="45720" rtlCol="0"/>
          <a:lstStyle>
            <a:lvl1pPr algn="r">
              <a:defRPr sz="1200"/>
            </a:lvl1pPr>
          </a:lstStyle>
          <a:p>
            <a:fld id="{7334B7E0-75B5-1244-96BB-3E103B7E058D}" type="datetimeFigureOut">
              <a:rPr kumimoji="1" lang="zh-TW" altLang="en-US" smtClean="0"/>
              <a:t>2020/12/3</a:t>
            </a:fld>
            <a:endParaRPr kumimoji="1" lang="zh-TW" altLang="en-US"/>
          </a:p>
        </p:txBody>
      </p:sp>
      <p:sp>
        <p:nvSpPr>
          <p:cNvPr id="4" name="投影片影像版面配置區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76789"/>
            <a:ext cx="5438140" cy="3908425"/>
          </a:xfrm>
          <a:prstGeom prst="rect">
            <a:avLst/>
          </a:prstGeom>
        </p:spPr>
        <p:txBody>
          <a:bodyPr vert="horz" lIns="91440" tIns="45720" rIns="91440" bIns="45720" rtlCol="0"/>
          <a:lstStyle/>
          <a:p>
            <a:r>
              <a:rPr kumimoji="1" lang="zh-TW" altLang="en-US"/>
              <a:t>編輯母片文字樣式
第二層
第三層
第四層
第五層</a:t>
            </a:r>
          </a:p>
        </p:txBody>
      </p:sp>
      <p:sp>
        <p:nvSpPr>
          <p:cNvPr id="6" name="頁尾版面配置區 5"/>
          <p:cNvSpPr>
            <a:spLocks noGrp="1"/>
          </p:cNvSpPr>
          <p:nvPr>
            <p:ph type="ftr" sz="quarter" idx="4"/>
          </p:nvPr>
        </p:nvSpPr>
        <p:spPr>
          <a:xfrm>
            <a:off x="0" y="9429750"/>
            <a:ext cx="2945129" cy="496888"/>
          </a:xfrm>
          <a:prstGeom prst="rect">
            <a:avLst/>
          </a:prstGeom>
        </p:spPr>
        <p:txBody>
          <a:bodyPr vert="horz" lIns="91440" tIns="45720" rIns="91440" bIns="45720" rtlCol="0" anchor="b"/>
          <a:lstStyle>
            <a:lvl1pPr algn="l">
              <a:defRPr sz="1200"/>
            </a:lvl1pPr>
          </a:lstStyle>
          <a:p>
            <a:endParaRPr kumimoji="1" lang="zh-TW" altLang="en-US"/>
          </a:p>
        </p:txBody>
      </p:sp>
      <p:sp>
        <p:nvSpPr>
          <p:cNvPr id="7" name="投影片編號版面配置區 6"/>
          <p:cNvSpPr>
            <a:spLocks noGrp="1"/>
          </p:cNvSpPr>
          <p:nvPr>
            <p:ph type="sldNum" sz="quarter" idx="5"/>
          </p:nvPr>
        </p:nvSpPr>
        <p:spPr>
          <a:xfrm>
            <a:off x="3850955" y="9429750"/>
            <a:ext cx="2945129" cy="496888"/>
          </a:xfrm>
          <a:prstGeom prst="rect">
            <a:avLst/>
          </a:prstGeom>
        </p:spPr>
        <p:txBody>
          <a:bodyPr vert="horz" lIns="91440" tIns="45720" rIns="91440" bIns="45720" rtlCol="0" anchor="b"/>
          <a:lstStyle>
            <a:lvl1pPr algn="r">
              <a:defRPr sz="1200"/>
            </a:lvl1pPr>
          </a:lstStyle>
          <a:p>
            <a:fld id="{EDC19798-F199-3448-9FDF-2D19FF6529D9}" type="slidenum">
              <a:rPr kumimoji="1" lang="zh-TW" altLang="en-US" smtClean="0"/>
              <a:t>‹#›</a:t>
            </a:fld>
            <a:endParaRPr kumimoji="1" lang="zh-TW" altLang="en-US"/>
          </a:p>
        </p:txBody>
      </p:sp>
    </p:spTree>
    <p:extLst>
      <p:ext uri="{BB962C8B-B14F-4D97-AF65-F5344CB8AC3E}">
        <p14:creationId xmlns:p14="http://schemas.microsoft.com/office/powerpoint/2010/main" val="3809333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投影片圖像版面配置區 1">
            <a:extLst>
              <a:ext uri="{FF2B5EF4-FFF2-40B4-BE49-F238E27FC236}">
                <a16:creationId xmlns:a16="http://schemas.microsoft.com/office/drawing/2014/main" id="{E80A9E00-668E-4F4E-8CDA-73C6D53A8D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備忘稿版面配置區 2">
            <a:extLst>
              <a:ext uri="{FF2B5EF4-FFF2-40B4-BE49-F238E27FC236}">
                <a16:creationId xmlns:a16="http://schemas.microsoft.com/office/drawing/2014/main" id="{502FE1F7-6590-7748-B689-8F43750DBA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9699" name="投影片編號版面配置區 3">
            <a:extLst>
              <a:ext uri="{FF2B5EF4-FFF2-40B4-BE49-F238E27FC236}">
                <a16:creationId xmlns:a16="http://schemas.microsoft.com/office/drawing/2014/main" id="{49A4C73D-545C-D94F-90DA-B762AE11C1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F46B96E6-7F8A-6540-9004-83A988EF31E1}" type="slidenum">
              <a:rPr kumimoji="1" lang="zh-TW" altLang="en-US" smtClean="0">
                <a:latin typeface="Arial" panose="020B0604020202020204" pitchFamily="34" charset="0"/>
              </a:rPr>
              <a:pPr fontAlgn="base">
                <a:spcBef>
                  <a:spcPct val="0"/>
                </a:spcBef>
                <a:spcAft>
                  <a:spcPct val="0"/>
                </a:spcAft>
              </a:pPr>
              <a:t>3</a:t>
            </a:fld>
            <a:endParaRPr kumimoji="1" lang="en-US" altLang="zh-TW">
              <a:latin typeface="Arial" panose="020B0604020202020204" pitchFamily="34" charset="0"/>
            </a:endParaRPr>
          </a:p>
        </p:txBody>
      </p:sp>
    </p:spTree>
    <p:extLst>
      <p:ext uri="{BB962C8B-B14F-4D97-AF65-F5344CB8AC3E}">
        <p14:creationId xmlns:p14="http://schemas.microsoft.com/office/powerpoint/2010/main" val="1624948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投影片圖像版面配置區 1">
            <a:extLst>
              <a:ext uri="{FF2B5EF4-FFF2-40B4-BE49-F238E27FC236}">
                <a16:creationId xmlns:a16="http://schemas.microsoft.com/office/drawing/2014/main" id="{85F8FDEB-401D-D849-8734-40D2153212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備忘稿版面配置區 2">
            <a:extLst>
              <a:ext uri="{FF2B5EF4-FFF2-40B4-BE49-F238E27FC236}">
                <a16:creationId xmlns:a16="http://schemas.microsoft.com/office/drawing/2014/main" id="{36B6F080-A7D5-994A-B998-40FED21B4F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6148" name="投影片編號版面配置區 3">
            <a:extLst>
              <a:ext uri="{FF2B5EF4-FFF2-40B4-BE49-F238E27FC236}">
                <a16:creationId xmlns:a16="http://schemas.microsoft.com/office/drawing/2014/main" id="{71CF5C0E-1974-8545-A4DE-5734D6BC518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B1C54EFB-B4E9-B74D-A9FF-8A6FE759B80D}" type="slidenum">
              <a:rPr lang="zh-TW" altLang="en-US"/>
              <a:pPr fontAlgn="base">
                <a:spcBef>
                  <a:spcPct val="0"/>
                </a:spcBef>
                <a:spcAft>
                  <a:spcPct val="0"/>
                </a:spcAft>
              </a:pPr>
              <a:t>9</a:t>
            </a:fld>
            <a:endParaRPr lang="zh-TW" altLang="en-US"/>
          </a:p>
        </p:txBody>
      </p:sp>
    </p:spTree>
    <p:extLst>
      <p:ext uri="{BB962C8B-B14F-4D97-AF65-F5344CB8AC3E}">
        <p14:creationId xmlns:p14="http://schemas.microsoft.com/office/powerpoint/2010/main" val="16621852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Picture 2" descr="nbl07_1_1">
            <a:extLst>
              <a:ext uri="{FF2B5EF4-FFF2-40B4-BE49-F238E27FC236}">
                <a16:creationId xmlns:a16="http://schemas.microsoft.com/office/drawing/2014/main" id="{DAF03528-7BD0-CC41-AB00-01287AB697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nbl07_1_2">
            <a:extLst>
              <a:ext uri="{FF2B5EF4-FFF2-40B4-BE49-F238E27FC236}">
                <a16:creationId xmlns:a16="http://schemas.microsoft.com/office/drawing/2014/main" id="{B9CDCE9C-49D0-5141-B050-0525F76F40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9250" y="619125"/>
            <a:ext cx="20224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5395" name="Rectangle 3"/>
          <p:cNvSpPr>
            <a:spLocks noGrp="1" noChangeArrowheads="1"/>
          </p:cNvSpPr>
          <p:nvPr>
            <p:ph type="ctrTitle"/>
          </p:nvPr>
        </p:nvSpPr>
        <p:spPr>
          <a:xfrm>
            <a:off x="703263" y="2286000"/>
            <a:ext cx="7737475" cy="1143000"/>
          </a:xfrm>
        </p:spPr>
        <p:txBody>
          <a:bodyPr/>
          <a:lstStyle>
            <a:lvl1pPr algn="ctr">
              <a:defRPr sz="4400"/>
            </a:lvl1pPr>
          </a:lstStyle>
          <a:p>
            <a:r>
              <a:rPr lang="zh-TW" altLang="en-US"/>
              <a:t>按一下以編輯母片標題樣式</a:t>
            </a:r>
          </a:p>
        </p:txBody>
      </p:sp>
      <p:sp>
        <p:nvSpPr>
          <p:cNvPr id="315396" name="Rectangle 4"/>
          <p:cNvSpPr>
            <a:spLocks noGrp="1" noChangeArrowheads="1"/>
          </p:cNvSpPr>
          <p:nvPr>
            <p:ph type="subTitle" idx="1"/>
          </p:nvPr>
        </p:nvSpPr>
        <p:spPr>
          <a:xfrm>
            <a:off x="1406525" y="3505200"/>
            <a:ext cx="6400800" cy="1066800"/>
          </a:xfrm>
        </p:spPr>
        <p:txBody>
          <a:bodyPr/>
          <a:lstStyle>
            <a:lvl1pPr marL="0" indent="0" algn="ctr">
              <a:buFontTx/>
              <a:buNone/>
              <a:defRPr sz="3200"/>
            </a:lvl1pPr>
          </a:lstStyle>
          <a:p>
            <a:r>
              <a:rPr lang="zh-TW" altLang="en-US"/>
              <a:t>按一下以編輯母片副標題樣式</a:t>
            </a:r>
          </a:p>
        </p:txBody>
      </p:sp>
      <p:sp>
        <p:nvSpPr>
          <p:cNvPr id="6" name="Rectangle 5">
            <a:extLst>
              <a:ext uri="{FF2B5EF4-FFF2-40B4-BE49-F238E27FC236}">
                <a16:creationId xmlns:a16="http://schemas.microsoft.com/office/drawing/2014/main" id="{315B4D3C-A7BF-F247-8847-B804D283A1E0}"/>
              </a:ext>
            </a:extLst>
          </p:cNvPr>
          <p:cNvSpPr>
            <a:spLocks noGrp="1" noChangeArrowheads="1"/>
          </p:cNvSpPr>
          <p:nvPr>
            <p:ph type="dt" sz="half" idx="10"/>
          </p:nvPr>
        </p:nvSpPr>
        <p:spPr>
          <a:xfrm>
            <a:off x="703263" y="5943600"/>
            <a:ext cx="1898650" cy="457200"/>
          </a:xfrm>
        </p:spPr>
        <p:txBody>
          <a:bodyPr/>
          <a:lstStyle>
            <a:lvl1pPr>
              <a:defRPr/>
            </a:lvl1pPr>
          </a:lstStyle>
          <a:p>
            <a:pPr>
              <a:defRPr/>
            </a:pPr>
            <a:endParaRPr lang="zh-TW" altLang="en-US"/>
          </a:p>
        </p:txBody>
      </p:sp>
      <p:sp>
        <p:nvSpPr>
          <p:cNvPr id="7" name="Rectangle 6">
            <a:extLst>
              <a:ext uri="{FF2B5EF4-FFF2-40B4-BE49-F238E27FC236}">
                <a16:creationId xmlns:a16="http://schemas.microsoft.com/office/drawing/2014/main" id="{E60E6E29-F10B-CE4B-82AD-92DCFF268230}"/>
              </a:ext>
            </a:extLst>
          </p:cNvPr>
          <p:cNvSpPr>
            <a:spLocks noGrp="1" noChangeArrowheads="1"/>
          </p:cNvSpPr>
          <p:nvPr>
            <p:ph type="ftr" sz="quarter" idx="11"/>
          </p:nvPr>
        </p:nvSpPr>
        <p:spPr>
          <a:xfrm>
            <a:off x="3165475" y="5943600"/>
            <a:ext cx="2813050" cy="457200"/>
          </a:xfrm>
        </p:spPr>
        <p:txBody>
          <a:bodyPr/>
          <a:lstStyle>
            <a:lvl1pPr>
              <a:defRPr/>
            </a:lvl1pPr>
          </a:lstStyle>
          <a:p>
            <a:pPr>
              <a:defRPr/>
            </a:pPr>
            <a:endParaRPr lang="zh-TW" altLang="en-US"/>
          </a:p>
        </p:txBody>
      </p:sp>
      <p:sp>
        <p:nvSpPr>
          <p:cNvPr id="8" name="Rectangle 7">
            <a:extLst>
              <a:ext uri="{FF2B5EF4-FFF2-40B4-BE49-F238E27FC236}">
                <a16:creationId xmlns:a16="http://schemas.microsoft.com/office/drawing/2014/main" id="{20AB803B-21B2-524F-B526-F556B2B189B3}"/>
              </a:ext>
            </a:extLst>
          </p:cNvPr>
          <p:cNvSpPr>
            <a:spLocks noGrp="1" noChangeArrowheads="1"/>
          </p:cNvSpPr>
          <p:nvPr>
            <p:ph type="sldNum" sz="quarter" idx="12"/>
          </p:nvPr>
        </p:nvSpPr>
        <p:spPr>
          <a:xfrm>
            <a:off x="6542088" y="5943600"/>
            <a:ext cx="1898650" cy="457200"/>
          </a:xfrm>
        </p:spPr>
        <p:txBody>
          <a:bodyPr/>
          <a:lstStyle>
            <a:lvl1pPr>
              <a:defRPr/>
            </a:lvl1pPr>
          </a:lstStyle>
          <a:p>
            <a:pPr>
              <a:defRPr/>
            </a:pPr>
            <a:fld id="{3C2461F0-A7D1-3746-A358-FBF08C9F4762}" type="slidenum">
              <a:rPr lang="en-US" altLang="zh-TW"/>
              <a:pPr>
                <a:defRPr/>
              </a:pPr>
              <a:t>‹#›</a:t>
            </a:fld>
            <a:endParaRPr lang="en-US" altLang="zh-TW"/>
          </a:p>
        </p:txBody>
      </p:sp>
    </p:spTree>
    <p:extLst>
      <p:ext uri="{BB962C8B-B14F-4D97-AF65-F5344CB8AC3E}">
        <p14:creationId xmlns:p14="http://schemas.microsoft.com/office/powerpoint/2010/main" val="434151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F5584F9B-F8F9-7E46-A288-71C2BB4226D8}"/>
              </a:ext>
            </a:extLst>
          </p:cNvPr>
          <p:cNvSpPr>
            <a:spLocks noGrp="1" noChangeArrowheads="1"/>
          </p:cNvSpPr>
          <p:nvPr>
            <p:ph type="dt" sz="half" idx="10"/>
          </p:nvPr>
        </p:nvSpPr>
        <p:spPr>
          <a:ln/>
        </p:spPr>
        <p:txBody>
          <a:bodyPr/>
          <a:lstStyle>
            <a:lvl1pPr>
              <a:defRPr/>
            </a:lvl1pPr>
          </a:lstStyle>
          <a:p>
            <a:pPr>
              <a:defRPr/>
            </a:pPr>
            <a:endParaRPr lang="zh-TW" altLang="en-US"/>
          </a:p>
        </p:txBody>
      </p:sp>
      <p:sp>
        <p:nvSpPr>
          <p:cNvPr id="5" name="Rectangle 5">
            <a:extLst>
              <a:ext uri="{FF2B5EF4-FFF2-40B4-BE49-F238E27FC236}">
                <a16:creationId xmlns:a16="http://schemas.microsoft.com/office/drawing/2014/main" id="{187E3485-6110-E64E-9CBE-2BDF8B409C98}"/>
              </a:ext>
            </a:extLst>
          </p:cNvPr>
          <p:cNvSpPr>
            <a:spLocks noGrp="1" noChangeArrowheads="1"/>
          </p:cNvSpPr>
          <p:nvPr>
            <p:ph type="ftr" sz="quarter" idx="11"/>
          </p:nvPr>
        </p:nvSpPr>
        <p:spPr>
          <a:ln/>
        </p:spPr>
        <p:txBody>
          <a:bodyPr/>
          <a:lstStyle>
            <a:lvl1pPr>
              <a:defRPr/>
            </a:lvl1pPr>
          </a:lstStyle>
          <a:p>
            <a:pPr>
              <a:defRPr/>
            </a:pPr>
            <a:endParaRPr lang="zh-TW" altLang="en-US"/>
          </a:p>
        </p:txBody>
      </p:sp>
      <p:sp>
        <p:nvSpPr>
          <p:cNvPr id="6" name="Rectangle 6">
            <a:extLst>
              <a:ext uri="{FF2B5EF4-FFF2-40B4-BE49-F238E27FC236}">
                <a16:creationId xmlns:a16="http://schemas.microsoft.com/office/drawing/2014/main" id="{0D4E648C-B3A5-964C-B6E1-4937DBED2416}"/>
              </a:ext>
            </a:extLst>
          </p:cNvPr>
          <p:cNvSpPr>
            <a:spLocks noGrp="1" noChangeArrowheads="1"/>
          </p:cNvSpPr>
          <p:nvPr>
            <p:ph type="sldNum" sz="quarter" idx="12"/>
          </p:nvPr>
        </p:nvSpPr>
        <p:spPr>
          <a:ln/>
        </p:spPr>
        <p:txBody>
          <a:bodyPr/>
          <a:lstStyle>
            <a:lvl1pPr>
              <a:defRPr/>
            </a:lvl1pPr>
          </a:lstStyle>
          <a:p>
            <a:pPr>
              <a:defRPr/>
            </a:pPr>
            <a:fld id="{978B3976-BB50-5E4A-AC17-5CFFBFEFFFC3}" type="slidenum">
              <a:rPr lang="en-US" altLang="zh-TW"/>
              <a:pPr>
                <a:defRPr/>
              </a:pPr>
              <a:t>‹#›</a:t>
            </a:fld>
            <a:endParaRPr lang="en-US" altLang="zh-TW"/>
          </a:p>
        </p:txBody>
      </p:sp>
    </p:spTree>
    <p:extLst>
      <p:ext uri="{BB962C8B-B14F-4D97-AF65-F5344CB8AC3E}">
        <p14:creationId xmlns:p14="http://schemas.microsoft.com/office/powerpoint/2010/main" val="787730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32563" y="304800"/>
            <a:ext cx="1943100" cy="53340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703263" y="304800"/>
            <a:ext cx="5676900" cy="53340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36DAFCD0-9C43-E447-9A0B-F28D81E9E90B}"/>
              </a:ext>
            </a:extLst>
          </p:cNvPr>
          <p:cNvSpPr>
            <a:spLocks noGrp="1" noChangeArrowheads="1"/>
          </p:cNvSpPr>
          <p:nvPr>
            <p:ph type="dt" sz="half" idx="10"/>
          </p:nvPr>
        </p:nvSpPr>
        <p:spPr>
          <a:ln/>
        </p:spPr>
        <p:txBody>
          <a:bodyPr/>
          <a:lstStyle>
            <a:lvl1pPr>
              <a:defRPr/>
            </a:lvl1pPr>
          </a:lstStyle>
          <a:p>
            <a:pPr>
              <a:defRPr/>
            </a:pPr>
            <a:endParaRPr lang="zh-TW" altLang="en-US"/>
          </a:p>
        </p:txBody>
      </p:sp>
      <p:sp>
        <p:nvSpPr>
          <p:cNvPr id="5" name="Rectangle 5">
            <a:extLst>
              <a:ext uri="{FF2B5EF4-FFF2-40B4-BE49-F238E27FC236}">
                <a16:creationId xmlns:a16="http://schemas.microsoft.com/office/drawing/2014/main" id="{300DEFE3-AA8A-014A-9641-571E0A5F3149}"/>
              </a:ext>
            </a:extLst>
          </p:cNvPr>
          <p:cNvSpPr>
            <a:spLocks noGrp="1" noChangeArrowheads="1"/>
          </p:cNvSpPr>
          <p:nvPr>
            <p:ph type="ftr" sz="quarter" idx="11"/>
          </p:nvPr>
        </p:nvSpPr>
        <p:spPr>
          <a:ln/>
        </p:spPr>
        <p:txBody>
          <a:bodyPr/>
          <a:lstStyle>
            <a:lvl1pPr>
              <a:defRPr/>
            </a:lvl1pPr>
          </a:lstStyle>
          <a:p>
            <a:pPr>
              <a:defRPr/>
            </a:pPr>
            <a:endParaRPr lang="zh-TW" altLang="en-US"/>
          </a:p>
        </p:txBody>
      </p:sp>
      <p:sp>
        <p:nvSpPr>
          <p:cNvPr id="6" name="Rectangle 6">
            <a:extLst>
              <a:ext uri="{FF2B5EF4-FFF2-40B4-BE49-F238E27FC236}">
                <a16:creationId xmlns:a16="http://schemas.microsoft.com/office/drawing/2014/main" id="{EBA01D46-3615-334B-9A94-22917538AE14}"/>
              </a:ext>
            </a:extLst>
          </p:cNvPr>
          <p:cNvSpPr>
            <a:spLocks noGrp="1" noChangeArrowheads="1"/>
          </p:cNvSpPr>
          <p:nvPr>
            <p:ph type="sldNum" sz="quarter" idx="12"/>
          </p:nvPr>
        </p:nvSpPr>
        <p:spPr>
          <a:ln/>
        </p:spPr>
        <p:txBody>
          <a:bodyPr/>
          <a:lstStyle>
            <a:lvl1pPr>
              <a:defRPr/>
            </a:lvl1pPr>
          </a:lstStyle>
          <a:p>
            <a:pPr>
              <a:defRPr/>
            </a:pPr>
            <a:fld id="{733013AB-BA90-8045-B383-9450E8E60777}" type="slidenum">
              <a:rPr lang="en-US" altLang="zh-TW"/>
              <a:pPr>
                <a:defRPr/>
              </a:pPr>
              <a:t>‹#›</a:t>
            </a:fld>
            <a:endParaRPr lang="en-US" altLang="zh-TW"/>
          </a:p>
        </p:txBody>
      </p:sp>
    </p:spTree>
    <p:extLst>
      <p:ext uri="{BB962C8B-B14F-4D97-AF65-F5344CB8AC3E}">
        <p14:creationId xmlns:p14="http://schemas.microsoft.com/office/powerpoint/2010/main" val="243249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15B46D4F-FBDF-E047-BDED-201826F2BFD6}"/>
              </a:ext>
            </a:extLst>
          </p:cNvPr>
          <p:cNvSpPr>
            <a:spLocks noGrp="1" noChangeArrowheads="1"/>
          </p:cNvSpPr>
          <p:nvPr>
            <p:ph type="dt" sz="half" idx="10"/>
          </p:nvPr>
        </p:nvSpPr>
        <p:spPr>
          <a:ln/>
        </p:spPr>
        <p:txBody>
          <a:bodyPr/>
          <a:lstStyle>
            <a:lvl1pPr>
              <a:defRPr/>
            </a:lvl1pPr>
          </a:lstStyle>
          <a:p>
            <a:pPr>
              <a:defRPr/>
            </a:pPr>
            <a:endParaRPr lang="zh-TW" altLang="en-US"/>
          </a:p>
        </p:txBody>
      </p:sp>
      <p:sp>
        <p:nvSpPr>
          <p:cNvPr id="5" name="Rectangle 5">
            <a:extLst>
              <a:ext uri="{FF2B5EF4-FFF2-40B4-BE49-F238E27FC236}">
                <a16:creationId xmlns:a16="http://schemas.microsoft.com/office/drawing/2014/main" id="{81DD113E-08A6-5A4C-9CAA-38FE88976086}"/>
              </a:ext>
            </a:extLst>
          </p:cNvPr>
          <p:cNvSpPr>
            <a:spLocks noGrp="1" noChangeArrowheads="1"/>
          </p:cNvSpPr>
          <p:nvPr>
            <p:ph type="ftr" sz="quarter" idx="11"/>
          </p:nvPr>
        </p:nvSpPr>
        <p:spPr>
          <a:ln/>
        </p:spPr>
        <p:txBody>
          <a:bodyPr/>
          <a:lstStyle>
            <a:lvl1pPr>
              <a:defRPr/>
            </a:lvl1pPr>
          </a:lstStyle>
          <a:p>
            <a:pPr>
              <a:defRPr/>
            </a:pPr>
            <a:endParaRPr lang="zh-TW" altLang="en-US"/>
          </a:p>
        </p:txBody>
      </p:sp>
      <p:sp>
        <p:nvSpPr>
          <p:cNvPr id="6" name="Rectangle 6">
            <a:extLst>
              <a:ext uri="{FF2B5EF4-FFF2-40B4-BE49-F238E27FC236}">
                <a16:creationId xmlns:a16="http://schemas.microsoft.com/office/drawing/2014/main" id="{FD3C6812-FCE4-0C49-9059-A65362F62B31}"/>
              </a:ext>
            </a:extLst>
          </p:cNvPr>
          <p:cNvSpPr>
            <a:spLocks noGrp="1" noChangeArrowheads="1"/>
          </p:cNvSpPr>
          <p:nvPr>
            <p:ph type="sldNum" sz="quarter" idx="12"/>
          </p:nvPr>
        </p:nvSpPr>
        <p:spPr>
          <a:ln/>
        </p:spPr>
        <p:txBody>
          <a:bodyPr/>
          <a:lstStyle>
            <a:lvl1pPr>
              <a:defRPr/>
            </a:lvl1pPr>
          </a:lstStyle>
          <a:p>
            <a:pPr>
              <a:defRPr/>
            </a:pPr>
            <a:fld id="{E75E6E04-8A3F-3040-9B7E-7DBDA0F7915D}" type="slidenum">
              <a:rPr lang="en-US" altLang="zh-TW"/>
              <a:pPr>
                <a:defRPr/>
              </a:pPr>
              <a:t>‹#›</a:t>
            </a:fld>
            <a:endParaRPr lang="en-US" altLang="zh-TW"/>
          </a:p>
        </p:txBody>
      </p:sp>
    </p:spTree>
    <p:extLst>
      <p:ext uri="{BB962C8B-B14F-4D97-AF65-F5344CB8AC3E}">
        <p14:creationId xmlns:p14="http://schemas.microsoft.com/office/powerpoint/2010/main" val="49572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a:extLst>
              <a:ext uri="{FF2B5EF4-FFF2-40B4-BE49-F238E27FC236}">
                <a16:creationId xmlns:a16="http://schemas.microsoft.com/office/drawing/2014/main" id="{43C5801C-35DC-5444-99CC-65D579FFAFEB}"/>
              </a:ext>
            </a:extLst>
          </p:cNvPr>
          <p:cNvSpPr>
            <a:spLocks noGrp="1" noChangeArrowheads="1"/>
          </p:cNvSpPr>
          <p:nvPr>
            <p:ph type="dt" sz="half" idx="10"/>
          </p:nvPr>
        </p:nvSpPr>
        <p:spPr>
          <a:ln/>
        </p:spPr>
        <p:txBody>
          <a:bodyPr/>
          <a:lstStyle>
            <a:lvl1pPr>
              <a:defRPr/>
            </a:lvl1pPr>
          </a:lstStyle>
          <a:p>
            <a:pPr>
              <a:defRPr/>
            </a:pPr>
            <a:endParaRPr lang="zh-TW" altLang="en-US"/>
          </a:p>
        </p:txBody>
      </p:sp>
      <p:sp>
        <p:nvSpPr>
          <p:cNvPr id="5" name="Rectangle 5">
            <a:extLst>
              <a:ext uri="{FF2B5EF4-FFF2-40B4-BE49-F238E27FC236}">
                <a16:creationId xmlns:a16="http://schemas.microsoft.com/office/drawing/2014/main" id="{BA6AB96C-4E46-DF41-AB5A-5280BCEDD952}"/>
              </a:ext>
            </a:extLst>
          </p:cNvPr>
          <p:cNvSpPr>
            <a:spLocks noGrp="1" noChangeArrowheads="1"/>
          </p:cNvSpPr>
          <p:nvPr>
            <p:ph type="ftr" sz="quarter" idx="11"/>
          </p:nvPr>
        </p:nvSpPr>
        <p:spPr>
          <a:ln/>
        </p:spPr>
        <p:txBody>
          <a:bodyPr/>
          <a:lstStyle>
            <a:lvl1pPr>
              <a:defRPr/>
            </a:lvl1pPr>
          </a:lstStyle>
          <a:p>
            <a:pPr>
              <a:defRPr/>
            </a:pPr>
            <a:endParaRPr lang="zh-TW" altLang="en-US"/>
          </a:p>
        </p:txBody>
      </p:sp>
      <p:sp>
        <p:nvSpPr>
          <p:cNvPr id="6" name="Rectangle 6">
            <a:extLst>
              <a:ext uri="{FF2B5EF4-FFF2-40B4-BE49-F238E27FC236}">
                <a16:creationId xmlns:a16="http://schemas.microsoft.com/office/drawing/2014/main" id="{1C123F96-5422-DD48-B652-F84C52695D66}"/>
              </a:ext>
            </a:extLst>
          </p:cNvPr>
          <p:cNvSpPr>
            <a:spLocks noGrp="1" noChangeArrowheads="1"/>
          </p:cNvSpPr>
          <p:nvPr>
            <p:ph type="sldNum" sz="quarter" idx="12"/>
          </p:nvPr>
        </p:nvSpPr>
        <p:spPr>
          <a:ln/>
        </p:spPr>
        <p:txBody>
          <a:bodyPr/>
          <a:lstStyle>
            <a:lvl1pPr>
              <a:defRPr/>
            </a:lvl1pPr>
          </a:lstStyle>
          <a:p>
            <a:pPr>
              <a:defRPr/>
            </a:pPr>
            <a:fld id="{185A0534-61A0-5B45-8862-5DF1B6E19FD5}" type="slidenum">
              <a:rPr lang="en-US" altLang="zh-TW"/>
              <a:pPr>
                <a:defRPr/>
              </a:pPr>
              <a:t>‹#›</a:t>
            </a:fld>
            <a:endParaRPr lang="en-US" altLang="zh-TW"/>
          </a:p>
        </p:txBody>
      </p:sp>
    </p:spTree>
    <p:extLst>
      <p:ext uri="{BB962C8B-B14F-4D97-AF65-F5344CB8AC3E}">
        <p14:creationId xmlns:p14="http://schemas.microsoft.com/office/powerpoint/2010/main" val="2430447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703263" y="1600200"/>
            <a:ext cx="3810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65663" y="1600200"/>
            <a:ext cx="3810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a:extLst>
              <a:ext uri="{FF2B5EF4-FFF2-40B4-BE49-F238E27FC236}">
                <a16:creationId xmlns:a16="http://schemas.microsoft.com/office/drawing/2014/main" id="{D844F85D-7D0F-C84A-A9D4-FC95EF378F10}"/>
              </a:ext>
            </a:extLst>
          </p:cNvPr>
          <p:cNvSpPr>
            <a:spLocks noGrp="1" noChangeArrowheads="1"/>
          </p:cNvSpPr>
          <p:nvPr>
            <p:ph type="dt" sz="half" idx="10"/>
          </p:nvPr>
        </p:nvSpPr>
        <p:spPr>
          <a:ln/>
        </p:spPr>
        <p:txBody>
          <a:bodyPr/>
          <a:lstStyle>
            <a:lvl1pPr>
              <a:defRPr/>
            </a:lvl1pPr>
          </a:lstStyle>
          <a:p>
            <a:pPr>
              <a:defRPr/>
            </a:pPr>
            <a:endParaRPr lang="zh-TW" altLang="en-US"/>
          </a:p>
        </p:txBody>
      </p:sp>
      <p:sp>
        <p:nvSpPr>
          <p:cNvPr id="6" name="Rectangle 5">
            <a:extLst>
              <a:ext uri="{FF2B5EF4-FFF2-40B4-BE49-F238E27FC236}">
                <a16:creationId xmlns:a16="http://schemas.microsoft.com/office/drawing/2014/main" id="{6AAA3F0D-752D-5946-9918-E0B370080EB1}"/>
              </a:ext>
            </a:extLst>
          </p:cNvPr>
          <p:cNvSpPr>
            <a:spLocks noGrp="1" noChangeArrowheads="1"/>
          </p:cNvSpPr>
          <p:nvPr>
            <p:ph type="ftr" sz="quarter" idx="11"/>
          </p:nvPr>
        </p:nvSpPr>
        <p:spPr>
          <a:ln/>
        </p:spPr>
        <p:txBody>
          <a:bodyPr/>
          <a:lstStyle>
            <a:lvl1pPr>
              <a:defRPr/>
            </a:lvl1pPr>
          </a:lstStyle>
          <a:p>
            <a:pPr>
              <a:defRPr/>
            </a:pPr>
            <a:endParaRPr lang="zh-TW" altLang="en-US"/>
          </a:p>
        </p:txBody>
      </p:sp>
      <p:sp>
        <p:nvSpPr>
          <p:cNvPr id="7" name="Rectangle 6">
            <a:extLst>
              <a:ext uri="{FF2B5EF4-FFF2-40B4-BE49-F238E27FC236}">
                <a16:creationId xmlns:a16="http://schemas.microsoft.com/office/drawing/2014/main" id="{70D2F4D5-0237-9243-A16C-D7D9DD5A1D11}"/>
              </a:ext>
            </a:extLst>
          </p:cNvPr>
          <p:cNvSpPr>
            <a:spLocks noGrp="1" noChangeArrowheads="1"/>
          </p:cNvSpPr>
          <p:nvPr>
            <p:ph type="sldNum" sz="quarter" idx="12"/>
          </p:nvPr>
        </p:nvSpPr>
        <p:spPr>
          <a:ln/>
        </p:spPr>
        <p:txBody>
          <a:bodyPr/>
          <a:lstStyle>
            <a:lvl1pPr>
              <a:defRPr/>
            </a:lvl1pPr>
          </a:lstStyle>
          <a:p>
            <a:pPr>
              <a:defRPr/>
            </a:pPr>
            <a:fld id="{BBB63C22-5D98-C94B-9DB7-D1211E049603}" type="slidenum">
              <a:rPr lang="en-US" altLang="zh-TW"/>
              <a:pPr>
                <a:defRPr/>
              </a:pPr>
              <a:t>‹#›</a:t>
            </a:fld>
            <a:endParaRPr lang="en-US" altLang="zh-TW"/>
          </a:p>
        </p:txBody>
      </p:sp>
    </p:spTree>
    <p:extLst>
      <p:ext uri="{BB962C8B-B14F-4D97-AF65-F5344CB8AC3E}">
        <p14:creationId xmlns:p14="http://schemas.microsoft.com/office/powerpoint/2010/main" val="154090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a:extLst>
              <a:ext uri="{FF2B5EF4-FFF2-40B4-BE49-F238E27FC236}">
                <a16:creationId xmlns:a16="http://schemas.microsoft.com/office/drawing/2014/main" id="{D69B87B0-B112-7741-A09B-2D652B493F70}"/>
              </a:ext>
            </a:extLst>
          </p:cNvPr>
          <p:cNvSpPr>
            <a:spLocks noGrp="1" noChangeArrowheads="1"/>
          </p:cNvSpPr>
          <p:nvPr>
            <p:ph type="dt" sz="half" idx="10"/>
          </p:nvPr>
        </p:nvSpPr>
        <p:spPr>
          <a:ln/>
        </p:spPr>
        <p:txBody>
          <a:bodyPr/>
          <a:lstStyle>
            <a:lvl1pPr>
              <a:defRPr/>
            </a:lvl1pPr>
          </a:lstStyle>
          <a:p>
            <a:pPr>
              <a:defRPr/>
            </a:pPr>
            <a:endParaRPr lang="zh-TW" altLang="en-US"/>
          </a:p>
        </p:txBody>
      </p:sp>
      <p:sp>
        <p:nvSpPr>
          <p:cNvPr id="8" name="Rectangle 5">
            <a:extLst>
              <a:ext uri="{FF2B5EF4-FFF2-40B4-BE49-F238E27FC236}">
                <a16:creationId xmlns:a16="http://schemas.microsoft.com/office/drawing/2014/main" id="{B698985F-2075-A646-8A54-A95480D7B828}"/>
              </a:ext>
            </a:extLst>
          </p:cNvPr>
          <p:cNvSpPr>
            <a:spLocks noGrp="1" noChangeArrowheads="1"/>
          </p:cNvSpPr>
          <p:nvPr>
            <p:ph type="ftr" sz="quarter" idx="11"/>
          </p:nvPr>
        </p:nvSpPr>
        <p:spPr>
          <a:ln/>
        </p:spPr>
        <p:txBody>
          <a:bodyPr/>
          <a:lstStyle>
            <a:lvl1pPr>
              <a:defRPr/>
            </a:lvl1pPr>
          </a:lstStyle>
          <a:p>
            <a:pPr>
              <a:defRPr/>
            </a:pPr>
            <a:endParaRPr lang="zh-TW" altLang="en-US"/>
          </a:p>
        </p:txBody>
      </p:sp>
      <p:sp>
        <p:nvSpPr>
          <p:cNvPr id="9" name="Rectangle 6">
            <a:extLst>
              <a:ext uri="{FF2B5EF4-FFF2-40B4-BE49-F238E27FC236}">
                <a16:creationId xmlns:a16="http://schemas.microsoft.com/office/drawing/2014/main" id="{D2313204-BAC7-8049-B0A5-931EFEF29943}"/>
              </a:ext>
            </a:extLst>
          </p:cNvPr>
          <p:cNvSpPr>
            <a:spLocks noGrp="1" noChangeArrowheads="1"/>
          </p:cNvSpPr>
          <p:nvPr>
            <p:ph type="sldNum" sz="quarter" idx="12"/>
          </p:nvPr>
        </p:nvSpPr>
        <p:spPr>
          <a:ln/>
        </p:spPr>
        <p:txBody>
          <a:bodyPr/>
          <a:lstStyle>
            <a:lvl1pPr>
              <a:defRPr/>
            </a:lvl1pPr>
          </a:lstStyle>
          <a:p>
            <a:pPr>
              <a:defRPr/>
            </a:pPr>
            <a:fld id="{47119E6B-EE23-A040-BD3A-88CD4D46E816}" type="slidenum">
              <a:rPr lang="en-US" altLang="zh-TW"/>
              <a:pPr>
                <a:defRPr/>
              </a:pPr>
              <a:t>‹#›</a:t>
            </a:fld>
            <a:endParaRPr lang="en-US" altLang="zh-TW"/>
          </a:p>
        </p:txBody>
      </p:sp>
    </p:spTree>
    <p:extLst>
      <p:ext uri="{BB962C8B-B14F-4D97-AF65-F5344CB8AC3E}">
        <p14:creationId xmlns:p14="http://schemas.microsoft.com/office/powerpoint/2010/main" val="2578392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a:extLst>
              <a:ext uri="{FF2B5EF4-FFF2-40B4-BE49-F238E27FC236}">
                <a16:creationId xmlns:a16="http://schemas.microsoft.com/office/drawing/2014/main" id="{C26594ED-89DC-844A-8946-9C072E79EE0F}"/>
              </a:ext>
            </a:extLst>
          </p:cNvPr>
          <p:cNvSpPr>
            <a:spLocks noGrp="1" noChangeArrowheads="1"/>
          </p:cNvSpPr>
          <p:nvPr>
            <p:ph type="dt" sz="half" idx="10"/>
          </p:nvPr>
        </p:nvSpPr>
        <p:spPr>
          <a:ln/>
        </p:spPr>
        <p:txBody>
          <a:bodyPr/>
          <a:lstStyle>
            <a:lvl1pPr>
              <a:defRPr/>
            </a:lvl1pPr>
          </a:lstStyle>
          <a:p>
            <a:pPr>
              <a:defRPr/>
            </a:pPr>
            <a:endParaRPr lang="zh-TW" altLang="en-US"/>
          </a:p>
        </p:txBody>
      </p:sp>
      <p:sp>
        <p:nvSpPr>
          <p:cNvPr id="4" name="Rectangle 5">
            <a:extLst>
              <a:ext uri="{FF2B5EF4-FFF2-40B4-BE49-F238E27FC236}">
                <a16:creationId xmlns:a16="http://schemas.microsoft.com/office/drawing/2014/main" id="{3635F3D5-F5E5-BA4A-AD5E-15CEE8451A08}"/>
              </a:ext>
            </a:extLst>
          </p:cNvPr>
          <p:cNvSpPr>
            <a:spLocks noGrp="1" noChangeArrowheads="1"/>
          </p:cNvSpPr>
          <p:nvPr>
            <p:ph type="ftr" sz="quarter" idx="11"/>
          </p:nvPr>
        </p:nvSpPr>
        <p:spPr>
          <a:ln/>
        </p:spPr>
        <p:txBody>
          <a:bodyPr/>
          <a:lstStyle>
            <a:lvl1pPr>
              <a:defRPr/>
            </a:lvl1pPr>
          </a:lstStyle>
          <a:p>
            <a:pPr>
              <a:defRPr/>
            </a:pPr>
            <a:endParaRPr lang="zh-TW" altLang="en-US"/>
          </a:p>
        </p:txBody>
      </p:sp>
      <p:sp>
        <p:nvSpPr>
          <p:cNvPr id="5" name="Rectangle 6">
            <a:extLst>
              <a:ext uri="{FF2B5EF4-FFF2-40B4-BE49-F238E27FC236}">
                <a16:creationId xmlns:a16="http://schemas.microsoft.com/office/drawing/2014/main" id="{5E726B1A-BACF-2F40-A7F3-178DC37C833D}"/>
              </a:ext>
            </a:extLst>
          </p:cNvPr>
          <p:cNvSpPr>
            <a:spLocks noGrp="1" noChangeArrowheads="1"/>
          </p:cNvSpPr>
          <p:nvPr>
            <p:ph type="sldNum" sz="quarter" idx="12"/>
          </p:nvPr>
        </p:nvSpPr>
        <p:spPr>
          <a:ln/>
        </p:spPr>
        <p:txBody>
          <a:bodyPr/>
          <a:lstStyle>
            <a:lvl1pPr>
              <a:defRPr/>
            </a:lvl1pPr>
          </a:lstStyle>
          <a:p>
            <a:pPr>
              <a:defRPr/>
            </a:pPr>
            <a:fld id="{C6F3E572-A63C-8649-8D0A-729FC191D17B}" type="slidenum">
              <a:rPr lang="en-US" altLang="zh-TW"/>
              <a:pPr>
                <a:defRPr/>
              </a:pPr>
              <a:t>‹#›</a:t>
            </a:fld>
            <a:endParaRPr lang="en-US" altLang="zh-TW"/>
          </a:p>
        </p:txBody>
      </p:sp>
    </p:spTree>
    <p:extLst>
      <p:ext uri="{BB962C8B-B14F-4D97-AF65-F5344CB8AC3E}">
        <p14:creationId xmlns:p14="http://schemas.microsoft.com/office/powerpoint/2010/main" val="1962628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86D61F9-060F-784B-AD74-F21936E3978C}"/>
              </a:ext>
            </a:extLst>
          </p:cNvPr>
          <p:cNvSpPr>
            <a:spLocks noGrp="1" noChangeArrowheads="1"/>
          </p:cNvSpPr>
          <p:nvPr>
            <p:ph type="dt" sz="half" idx="10"/>
          </p:nvPr>
        </p:nvSpPr>
        <p:spPr>
          <a:ln/>
        </p:spPr>
        <p:txBody>
          <a:bodyPr/>
          <a:lstStyle>
            <a:lvl1pPr>
              <a:defRPr/>
            </a:lvl1pPr>
          </a:lstStyle>
          <a:p>
            <a:pPr>
              <a:defRPr/>
            </a:pPr>
            <a:endParaRPr lang="zh-TW" altLang="en-US"/>
          </a:p>
        </p:txBody>
      </p:sp>
      <p:sp>
        <p:nvSpPr>
          <p:cNvPr id="3" name="Rectangle 5">
            <a:extLst>
              <a:ext uri="{FF2B5EF4-FFF2-40B4-BE49-F238E27FC236}">
                <a16:creationId xmlns:a16="http://schemas.microsoft.com/office/drawing/2014/main" id="{1E08360C-96DA-3E4A-8982-36E70D5090A0}"/>
              </a:ext>
            </a:extLst>
          </p:cNvPr>
          <p:cNvSpPr>
            <a:spLocks noGrp="1" noChangeArrowheads="1"/>
          </p:cNvSpPr>
          <p:nvPr>
            <p:ph type="ftr" sz="quarter" idx="11"/>
          </p:nvPr>
        </p:nvSpPr>
        <p:spPr>
          <a:ln/>
        </p:spPr>
        <p:txBody>
          <a:bodyPr/>
          <a:lstStyle>
            <a:lvl1pPr>
              <a:defRPr/>
            </a:lvl1pPr>
          </a:lstStyle>
          <a:p>
            <a:pPr>
              <a:defRPr/>
            </a:pPr>
            <a:endParaRPr lang="zh-TW" altLang="en-US"/>
          </a:p>
        </p:txBody>
      </p:sp>
      <p:sp>
        <p:nvSpPr>
          <p:cNvPr id="4" name="Rectangle 6">
            <a:extLst>
              <a:ext uri="{FF2B5EF4-FFF2-40B4-BE49-F238E27FC236}">
                <a16:creationId xmlns:a16="http://schemas.microsoft.com/office/drawing/2014/main" id="{FC2826E5-6362-9F4F-88C2-FF27931EDA0C}"/>
              </a:ext>
            </a:extLst>
          </p:cNvPr>
          <p:cNvSpPr>
            <a:spLocks noGrp="1" noChangeArrowheads="1"/>
          </p:cNvSpPr>
          <p:nvPr>
            <p:ph type="sldNum" sz="quarter" idx="12"/>
          </p:nvPr>
        </p:nvSpPr>
        <p:spPr>
          <a:ln/>
        </p:spPr>
        <p:txBody>
          <a:bodyPr/>
          <a:lstStyle>
            <a:lvl1pPr>
              <a:defRPr/>
            </a:lvl1pPr>
          </a:lstStyle>
          <a:p>
            <a:pPr>
              <a:defRPr/>
            </a:pPr>
            <a:fld id="{B86B311C-162A-4148-B6CC-0175510923E5}" type="slidenum">
              <a:rPr lang="en-US" altLang="zh-TW"/>
              <a:pPr>
                <a:defRPr/>
              </a:pPr>
              <a:t>‹#›</a:t>
            </a:fld>
            <a:endParaRPr lang="en-US" altLang="zh-TW"/>
          </a:p>
        </p:txBody>
      </p:sp>
    </p:spTree>
    <p:extLst>
      <p:ext uri="{BB962C8B-B14F-4D97-AF65-F5344CB8AC3E}">
        <p14:creationId xmlns:p14="http://schemas.microsoft.com/office/powerpoint/2010/main" val="2191350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71275A02-12C8-9E45-8E0B-E1C7079B258E}"/>
              </a:ext>
            </a:extLst>
          </p:cNvPr>
          <p:cNvSpPr>
            <a:spLocks noGrp="1" noChangeArrowheads="1"/>
          </p:cNvSpPr>
          <p:nvPr>
            <p:ph type="dt" sz="half" idx="10"/>
          </p:nvPr>
        </p:nvSpPr>
        <p:spPr>
          <a:ln/>
        </p:spPr>
        <p:txBody>
          <a:bodyPr/>
          <a:lstStyle>
            <a:lvl1pPr>
              <a:defRPr/>
            </a:lvl1pPr>
          </a:lstStyle>
          <a:p>
            <a:pPr>
              <a:defRPr/>
            </a:pPr>
            <a:endParaRPr lang="zh-TW" altLang="en-US"/>
          </a:p>
        </p:txBody>
      </p:sp>
      <p:sp>
        <p:nvSpPr>
          <p:cNvPr id="6" name="Rectangle 5">
            <a:extLst>
              <a:ext uri="{FF2B5EF4-FFF2-40B4-BE49-F238E27FC236}">
                <a16:creationId xmlns:a16="http://schemas.microsoft.com/office/drawing/2014/main" id="{B70F9F39-F865-144B-BC80-65B3EDDE9300}"/>
              </a:ext>
            </a:extLst>
          </p:cNvPr>
          <p:cNvSpPr>
            <a:spLocks noGrp="1" noChangeArrowheads="1"/>
          </p:cNvSpPr>
          <p:nvPr>
            <p:ph type="ftr" sz="quarter" idx="11"/>
          </p:nvPr>
        </p:nvSpPr>
        <p:spPr>
          <a:ln/>
        </p:spPr>
        <p:txBody>
          <a:bodyPr/>
          <a:lstStyle>
            <a:lvl1pPr>
              <a:defRPr/>
            </a:lvl1pPr>
          </a:lstStyle>
          <a:p>
            <a:pPr>
              <a:defRPr/>
            </a:pPr>
            <a:endParaRPr lang="zh-TW" altLang="en-US"/>
          </a:p>
        </p:txBody>
      </p:sp>
      <p:sp>
        <p:nvSpPr>
          <p:cNvPr id="7" name="Rectangle 6">
            <a:extLst>
              <a:ext uri="{FF2B5EF4-FFF2-40B4-BE49-F238E27FC236}">
                <a16:creationId xmlns:a16="http://schemas.microsoft.com/office/drawing/2014/main" id="{738AE513-BE8B-DC43-9A3B-38242EDDCC7A}"/>
              </a:ext>
            </a:extLst>
          </p:cNvPr>
          <p:cNvSpPr>
            <a:spLocks noGrp="1" noChangeArrowheads="1"/>
          </p:cNvSpPr>
          <p:nvPr>
            <p:ph type="sldNum" sz="quarter" idx="12"/>
          </p:nvPr>
        </p:nvSpPr>
        <p:spPr>
          <a:ln/>
        </p:spPr>
        <p:txBody>
          <a:bodyPr/>
          <a:lstStyle>
            <a:lvl1pPr>
              <a:defRPr/>
            </a:lvl1pPr>
          </a:lstStyle>
          <a:p>
            <a:pPr>
              <a:defRPr/>
            </a:pPr>
            <a:fld id="{66DE241E-7785-1846-B04E-9702F0E56129}" type="slidenum">
              <a:rPr lang="en-US" altLang="zh-TW"/>
              <a:pPr>
                <a:defRPr/>
              </a:pPr>
              <a:t>‹#›</a:t>
            </a:fld>
            <a:endParaRPr lang="en-US" altLang="zh-TW"/>
          </a:p>
        </p:txBody>
      </p:sp>
    </p:spTree>
    <p:extLst>
      <p:ext uri="{BB962C8B-B14F-4D97-AF65-F5344CB8AC3E}">
        <p14:creationId xmlns:p14="http://schemas.microsoft.com/office/powerpoint/2010/main" val="3615662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D0E0AB40-9644-9F4A-AB69-7845EA43F5A4}"/>
              </a:ext>
            </a:extLst>
          </p:cNvPr>
          <p:cNvSpPr>
            <a:spLocks noGrp="1" noChangeArrowheads="1"/>
          </p:cNvSpPr>
          <p:nvPr>
            <p:ph type="dt" sz="half" idx="10"/>
          </p:nvPr>
        </p:nvSpPr>
        <p:spPr>
          <a:ln/>
        </p:spPr>
        <p:txBody>
          <a:bodyPr/>
          <a:lstStyle>
            <a:lvl1pPr>
              <a:defRPr/>
            </a:lvl1pPr>
          </a:lstStyle>
          <a:p>
            <a:pPr>
              <a:defRPr/>
            </a:pPr>
            <a:endParaRPr lang="zh-TW" altLang="en-US"/>
          </a:p>
        </p:txBody>
      </p:sp>
      <p:sp>
        <p:nvSpPr>
          <p:cNvPr id="6" name="Rectangle 5">
            <a:extLst>
              <a:ext uri="{FF2B5EF4-FFF2-40B4-BE49-F238E27FC236}">
                <a16:creationId xmlns:a16="http://schemas.microsoft.com/office/drawing/2014/main" id="{C22D6EE5-D951-DB46-A758-4E7A6218D6A0}"/>
              </a:ext>
            </a:extLst>
          </p:cNvPr>
          <p:cNvSpPr>
            <a:spLocks noGrp="1" noChangeArrowheads="1"/>
          </p:cNvSpPr>
          <p:nvPr>
            <p:ph type="ftr" sz="quarter" idx="11"/>
          </p:nvPr>
        </p:nvSpPr>
        <p:spPr>
          <a:ln/>
        </p:spPr>
        <p:txBody>
          <a:bodyPr/>
          <a:lstStyle>
            <a:lvl1pPr>
              <a:defRPr/>
            </a:lvl1pPr>
          </a:lstStyle>
          <a:p>
            <a:pPr>
              <a:defRPr/>
            </a:pPr>
            <a:endParaRPr lang="zh-TW" altLang="en-US"/>
          </a:p>
        </p:txBody>
      </p:sp>
      <p:sp>
        <p:nvSpPr>
          <p:cNvPr id="7" name="Rectangle 6">
            <a:extLst>
              <a:ext uri="{FF2B5EF4-FFF2-40B4-BE49-F238E27FC236}">
                <a16:creationId xmlns:a16="http://schemas.microsoft.com/office/drawing/2014/main" id="{B5F1B31E-CC5B-684C-9C3E-E7ABAFF7A3E6}"/>
              </a:ext>
            </a:extLst>
          </p:cNvPr>
          <p:cNvSpPr>
            <a:spLocks noGrp="1" noChangeArrowheads="1"/>
          </p:cNvSpPr>
          <p:nvPr>
            <p:ph type="sldNum" sz="quarter" idx="12"/>
          </p:nvPr>
        </p:nvSpPr>
        <p:spPr>
          <a:ln/>
        </p:spPr>
        <p:txBody>
          <a:bodyPr/>
          <a:lstStyle>
            <a:lvl1pPr>
              <a:defRPr/>
            </a:lvl1pPr>
          </a:lstStyle>
          <a:p>
            <a:pPr>
              <a:defRPr/>
            </a:pPr>
            <a:fld id="{A176D4E4-3BD2-374C-BB3B-A48A4E39411E}" type="slidenum">
              <a:rPr lang="en-US" altLang="zh-TW"/>
              <a:pPr>
                <a:defRPr/>
              </a:pPr>
              <a:t>‹#›</a:t>
            </a:fld>
            <a:endParaRPr lang="en-US" altLang="zh-TW"/>
          </a:p>
        </p:txBody>
      </p:sp>
    </p:spTree>
    <p:extLst>
      <p:ext uri="{BB962C8B-B14F-4D97-AF65-F5344CB8AC3E}">
        <p14:creationId xmlns:p14="http://schemas.microsoft.com/office/powerpoint/2010/main" val="2955765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nbl07_1_2">
            <a:extLst>
              <a:ext uri="{FF2B5EF4-FFF2-40B4-BE49-F238E27FC236}">
                <a16:creationId xmlns:a16="http://schemas.microsoft.com/office/drawing/2014/main" id="{467453B9-FFAA-EF48-B7D9-ED2AE9EF225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F78DFE18-3B39-4F44-B89F-1FEAA4A2C959}"/>
              </a:ext>
            </a:extLst>
          </p:cNvPr>
          <p:cNvSpPr>
            <a:spLocks noGrp="1" noChangeArrowheads="1"/>
          </p:cNvSpPr>
          <p:nvPr>
            <p:ph type="body" idx="1"/>
          </p:nvPr>
        </p:nvSpPr>
        <p:spPr bwMode="auto">
          <a:xfrm>
            <a:off x="703263" y="1600200"/>
            <a:ext cx="7772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마스터 텍스트 스타일을 편집합니다</a:t>
            </a:r>
          </a:p>
          <a:p>
            <a:pPr lvl="1"/>
            <a:r>
              <a:rPr lang="zh-TW" altLang="en-US"/>
              <a:t>둘째 수준</a:t>
            </a:r>
          </a:p>
          <a:p>
            <a:pPr lvl="2"/>
            <a:r>
              <a:rPr lang="zh-TW" altLang="en-US"/>
              <a:t>셋째 수준</a:t>
            </a:r>
          </a:p>
          <a:p>
            <a:pPr lvl="3"/>
            <a:r>
              <a:rPr lang="zh-TW" altLang="en-US"/>
              <a:t>넷째 수준</a:t>
            </a:r>
          </a:p>
          <a:p>
            <a:pPr lvl="4"/>
            <a:r>
              <a:rPr lang="zh-TW" altLang="en-US"/>
              <a:t>다섯째 수준</a:t>
            </a:r>
          </a:p>
        </p:txBody>
      </p:sp>
      <p:sp>
        <p:nvSpPr>
          <p:cNvPr id="314372" name="Rectangle 4">
            <a:extLst>
              <a:ext uri="{FF2B5EF4-FFF2-40B4-BE49-F238E27FC236}">
                <a16:creationId xmlns:a16="http://schemas.microsoft.com/office/drawing/2014/main" id="{7A3DA25B-D167-CA45-BA2E-08F5201A9FBA}"/>
              </a:ext>
            </a:extLst>
          </p:cNvPr>
          <p:cNvSpPr>
            <a:spLocks noGrp="1" noChangeArrowheads="1"/>
          </p:cNvSpPr>
          <p:nvPr>
            <p:ph type="dt" sz="half" idx="2"/>
          </p:nvPr>
        </p:nvSpPr>
        <p:spPr bwMode="auto">
          <a:xfrm>
            <a:off x="657225" y="5867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latinLnBrk="1" hangingPunct="1">
              <a:defRPr sz="1400">
                <a:latin typeface="+mn-lt"/>
                <a:ea typeface="+mn-ea"/>
              </a:defRPr>
            </a:lvl1pPr>
          </a:lstStyle>
          <a:p>
            <a:pPr>
              <a:defRPr/>
            </a:pPr>
            <a:endParaRPr lang="zh-TW" altLang="en-US"/>
          </a:p>
        </p:txBody>
      </p:sp>
      <p:sp>
        <p:nvSpPr>
          <p:cNvPr id="314373" name="Rectangle 5">
            <a:extLst>
              <a:ext uri="{FF2B5EF4-FFF2-40B4-BE49-F238E27FC236}">
                <a16:creationId xmlns:a16="http://schemas.microsoft.com/office/drawing/2014/main" id="{7CA773C5-4EB0-5744-92CC-B17D556A5616}"/>
              </a:ext>
            </a:extLst>
          </p:cNvPr>
          <p:cNvSpPr>
            <a:spLocks noGrp="1" noChangeArrowheads="1"/>
          </p:cNvSpPr>
          <p:nvPr>
            <p:ph type="ftr" sz="quarter" idx="3"/>
          </p:nvPr>
        </p:nvSpPr>
        <p:spPr bwMode="auto">
          <a:xfrm>
            <a:off x="3095625" y="5867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latinLnBrk="1" hangingPunct="1">
              <a:defRPr sz="1400">
                <a:latin typeface="+mn-lt"/>
                <a:ea typeface="+mn-ea"/>
              </a:defRPr>
            </a:lvl1pPr>
          </a:lstStyle>
          <a:p>
            <a:pPr>
              <a:defRPr/>
            </a:pPr>
            <a:endParaRPr lang="zh-TW" altLang="en-US"/>
          </a:p>
        </p:txBody>
      </p:sp>
      <p:sp>
        <p:nvSpPr>
          <p:cNvPr id="314374" name="Rectangle 6">
            <a:extLst>
              <a:ext uri="{FF2B5EF4-FFF2-40B4-BE49-F238E27FC236}">
                <a16:creationId xmlns:a16="http://schemas.microsoft.com/office/drawing/2014/main" id="{BF030E56-ED46-E847-B524-B0044329BCF1}"/>
              </a:ext>
            </a:extLst>
          </p:cNvPr>
          <p:cNvSpPr>
            <a:spLocks noGrp="1" noChangeArrowheads="1"/>
          </p:cNvSpPr>
          <p:nvPr>
            <p:ph type="sldNum" sz="quarter" idx="4"/>
          </p:nvPr>
        </p:nvSpPr>
        <p:spPr bwMode="auto">
          <a:xfrm>
            <a:off x="6524625" y="5867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latinLnBrk="1" hangingPunct="1">
              <a:defRPr sz="1400">
                <a:latin typeface="+mn-lt"/>
                <a:ea typeface="+mn-ea"/>
              </a:defRPr>
            </a:lvl1pPr>
          </a:lstStyle>
          <a:p>
            <a:pPr>
              <a:defRPr/>
            </a:pPr>
            <a:fld id="{2294356E-A01C-7A4F-AA90-5AFEEFDA5057}" type="slidenum">
              <a:rPr lang="en-US" altLang="zh-TW"/>
              <a:pPr>
                <a:defRPr/>
              </a:pPr>
              <a:t>‹#›</a:t>
            </a:fld>
            <a:endParaRPr lang="en-US" altLang="zh-TW"/>
          </a:p>
        </p:txBody>
      </p:sp>
      <p:pic>
        <p:nvPicPr>
          <p:cNvPr id="1031" name="Picture 7" descr="수첩">
            <a:extLst>
              <a:ext uri="{FF2B5EF4-FFF2-40B4-BE49-F238E27FC236}">
                <a16:creationId xmlns:a16="http://schemas.microsoft.com/office/drawing/2014/main" id="{583C475A-7D86-9742-8BB2-862E677FC19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96188" y="188913"/>
            <a:ext cx="1258887"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8">
            <a:extLst>
              <a:ext uri="{FF2B5EF4-FFF2-40B4-BE49-F238E27FC236}">
                <a16:creationId xmlns:a16="http://schemas.microsoft.com/office/drawing/2014/main" id="{5DBA3BCC-2FB1-F947-A49A-D0055284D239}"/>
              </a:ext>
            </a:extLst>
          </p:cNvPr>
          <p:cNvSpPr>
            <a:spLocks noGrp="1" noChangeArrowheads="1"/>
          </p:cNvSpPr>
          <p:nvPr>
            <p:ph type="title"/>
          </p:nvPr>
        </p:nvSpPr>
        <p:spPr bwMode="auto">
          <a:xfrm>
            <a:off x="703263"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마스터 제목 스타일 편집</a:t>
            </a:r>
          </a:p>
        </p:txBody>
      </p:sp>
    </p:spTree>
  </p:cSld>
  <p:clrMap bg1="lt1" tx1="dk1" bg2="lt2" tx2="dk2" accent1="accent1" accent2="accent2" accent3="accent3" accent4="accent4" accent5="accent5" accent6="accent6" hlink="hlink" folHlink="folHlink"/>
  <p:sldLayoutIdLst>
    <p:sldLayoutId id="2147484011"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l" rtl="0" eaLnBrk="0" fontAlgn="base" latinLnBrk="1" hangingPunct="0">
        <a:spcBef>
          <a:spcPct val="0"/>
        </a:spcBef>
        <a:spcAft>
          <a:spcPct val="0"/>
        </a:spcAft>
        <a:defRPr kumimoji="1" sz="3200">
          <a:solidFill>
            <a:schemeClr val="tx2"/>
          </a:solidFill>
          <a:latin typeface="+mj-lt"/>
          <a:ea typeface="+mj-ea"/>
          <a:cs typeface="-소망B"/>
        </a:defRPr>
      </a:lvl1pPr>
      <a:lvl2pPr algn="l" rtl="0" eaLnBrk="0" fontAlgn="base" latinLnBrk="1" hangingPunct="0">
        <a:spcBef>
          <a:spcPct val="0"/>
        </a:spcBef>
        <a:spcAft>
          <a:spcPct val="0"/>
        </a:spcAft>
        <a:defRPr kumimoji="1" sz="3200">
          <a:solidFill>
            <a:schemeClr val="tx2"/>
          </a:solidFill>
          <a:latin typeface="-소망B" pitchFamily="18" charset="-127"/>
          <a:ea typeface="-소망B" pitchFamily="18" charset="-127"/>
          <a:cs typeface="-소망B"/>
        </a:defRPr>
      </a:lvl2pPr>
      <a:lvl3pPr algn="l" rtl="0" eaLnBrk="0" fontAlgn="base" latinLnBrk="1" hangingPunct="0">
        <a:spcBef>
          <a:spcPct val="0"/>
        </a:spcBef>
        <a:spcAft>
          <a:spcPct val="0"/>
        </a:spcAft>
        <a:defRPr kumimoji="1" sz="3200">
          <a:solidFill>
            <a:schemeClr val="tx2"/>
          </a:solidFill>
          <a:latin typeface="-소망B" pitchFamily="18" charset="-127"/>
          <a:ea typeface="-소망B" pitchFamily="18" charset="-127"/>
          <a:cs typeface="-소망B"/>
        </a:defRPr>
      </a:lvl3pPr>
      <a:lvl4pPr algn="l" rtl="0" eaLnBrk="0" fontAlgn="base" latinLnBrk="1" hangingPunct="0">
        <a:spcBef>
          <a:spcPct val="0"/>
        </a:spcBef>
        <a:spcAft>
          <a:spcPct val="0"/>
        </a:spcAft>
        <a:defRPr kumimoji="1" sz="3200">
          <a:solidFill>
            <a:schemeClr val="tx2"/>
          </a:solidFill>
          <a:latin typeface="-소망B" pitchFamily="18" charset="-127"/>
          <a:ea typeface="-소망B" pitchFamily="18" charset="-127"/>
          <a:cs typeface="-소망B"/>
        </a:defRPr>
      </a:lvl4pPr>
      <a:lvl5pPr algn="l" rtl="0" eaLnBrk="0" fontAlgn="base" latinLnBrk="1" hangingPunct="0">
        <a:spcBef>
          <a:spcPct val="0"/>
        </a:spcBef>
        <a:spcAft>
          <a:spcPct val="0"/>
        </a:spcAft>
        <a:defRPr kumimoji="1" sz="3200">
          <a:solidFill>
            <a:schemeClr val="tx2"/>
          </a:solidFill>
          <a:latin typeface="-소망B" pitchFamily="18" charset="-127"/>
          <a:ea typeface="-소망B" pitchFamily="18" charset="-127"/>
          <a:cs typeface="-소망B"/>
        </a:defRPr>
      </a:lvl5pPr>
      <a:lvl6pPr marL="457200" algn="l" rtl="0" eaLnBrk="1" fontAlgn="base" latinLnBrk="1" hangingPunct="1">
        <a:spcBef>
          <a:spcPct val="0"/>
        </a:spcBef>
        <a:spcAft>
          <a:spcPct val="0"/>
        </a:spcAft>
        <a:defRPr kumimoji="1" sz="3200">
          <a:solidFill>
            <a:schemeClr val="tx2"/>
          </a:solidFill>
          <a:latin typeface="-소망B" pitchFamily="18" charset="-127"/>
          <a:ea typeface="-소망B" pitchFamily="18" charset="-127"/>
        </a:defRPr>
      </a:lvl6pPr>
      <a:lvl7pPr marL="914400" algn="l" rtl="0" eaLnBrk="1" fontAlgn="base" latinLnBrk="1" hangingPunct="1">
        <a:spcBef>
          <a:spcPct val="0"/>
        </a:spcBef>
        <a:spcAft>
          <a:spcPct val="0"/>
        </a:spcAft>
        <a:defRPr kumimoji="1" sz="3200">
          <a:solidFill>
            <a:schemeClr val="tx2"/>
          </a:solidFill>
          <a:latin typeface="-소망B" pitchFamily="18" charset="-127"/>
          <a:ea typeface="-소망B" pitchFamily="18" charset="-127"/>
        </a:defRPr>
      </a:lvl7pPr>
      <a:lvl8pPr marL="1371600" algn="l" rtl="0" eaLnBrk="1" fontAlgn="base" latinLnBrk="1" hangingPunct="1">
        <a:spcBef>
          <a:spcPct val="0"/>
        </a:spcBef>
        <a:spcAft>
          <a:spcPct val="0"/>
        </a:spcAft>
        <a:defRPr kumimoji="1" sz="3200">
          <a:solidFill>
            <a:schemeClr val="tx2"/>
          </a:solidFill>
          <a:latin typeface="-소망B" pitchFamily="18" charset="-127"/>
          <a:ea typeface="-소망B" pitchFamily="18" charset="-127"/>
        </a:defRPr>
      </a:lvl8pPr>
      <a:lvl9pPr marL="1828800" algn="l" rtl="0" eaLnBrk="1" fontAlgn="base" latinLnBrk="1" hangingPunct="1">
        <a:spcBef>
          <a:spcPct val="0"/>
        </a:spcBef>
        <a:spcAft>
          <a:spcPct val="0"/>
        </a:spcAft>
        <a:defRPr kumimoji="1" sz="3200">
          <a:solidFill>
            <a:schemeClr val="tx2"/>
          </a:solidFill>
          <a:latin typeface="-소망B" pitchFamily="18" charset="-127"/>
          <a:ea typeface="-소망B" pitchFamily="18" charset="-127"/>
        </a:defRPr>
      </a:lvl9pPr>
    </p:titleStyle>
    <p:bodyStyle>
      <a:lvl1pPr marL="342900" indent="-342900" algn="l" rtl="0" eaLnBrk="0" fontAlgn="base" latinLnBrk="1" hangingPunct="0">
        <a:spcBef>
          <a:spcPct val="20000"/>
        </a:spcBef>
        <a:spcAft>
          <a:spcPct val="0"/>
        </a:spcAft>
        <a:buChar char="•"/>
        <a:defRPr kumimoji="1" sz="2200">
          <a:solidFill>
            <a:schemeClr val="tx1"/>
          </a:solidFill>
          <a:latin typeface="+mn-lt"/>
          <a:ea typeface="+mn-ea"/>
          <a:cs typeface="-소망M"/>
        </a:defRPr>
      </a:lvl1pPr>
      <a:lvl2pPr marL="742950" indent="-285750" algn="l" rtl="0" eaLnBrk="0" fontAlgn="base" latinLnBrk="1" hangingPunct="0">
        <a:spcBef>
          <a:spcPct val="20000"/>
        </a:spcBef>
        <a:spcAft>
          <a:spcPct val="0"/>
        </a:spcAft>
        <a:buChar char="•"/>
        <a:defRPr kumimoji="1" sz="2000">
          <a:solidFill>
            <a:schemeClr val="tx1"/>
          </a:solidFill>
          <a:latin typeface="+mn-lt"/>
          <a:ea typeface="+mn-ea"/>
          <a:cs typeface="-소망M"/>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cs typeface="-소망M"/>
        </a:defRPr>
      </a:lvl3pPr>
      <a:lvl4pPr marL="1600200" indent="-228600" algn="l" rtl="0" eaLnBrk="0" fontAlgn="base" latinLnBrk="1" hangingPunct="0">
        <a:spcBef>
          <a:spcPct val="20000"/>
        </a:spcBef>
        <a:spcAft>
          <a:spcPct val="0"/>
        </a:spcAft>
        <a:buChar char="•"/>
        <a:defRPr kumimoji="1" sz="1600">
          <a:solidFill>
            <a:schemeClr val="tx1"/>
          </a:solidFill>
          <a:latin typeface="+mn-lt"/>
          <a:ea typeface="+mn-ea"/>
          <a:cs typeface="-소망M"/>
        </a:defRPr>
      </a:lvl4pPr>
      <a:lvl5pPr marL="2057400" indent="-228600" algn="l" rtl="0" eaLnBrk="0" fontAlgn="base" latinLnBrk="1" hangingPunct="0">
        <a:spcBef>
          <a:spcPct val="20000"/>
        </a:spcBef>
        <a:spcAft>
          <a:spcPct val="0"/>
        </a:spcAft>
        <a:buChar char="•"/>
        <a:defRPr kumimoji="1" sz="1400">
          <a:solidFill>
            <a:schemeClr val="tx1"/>
          </a:solidFill>
          <a:latin typeface="+mn-lt"/>
          <a:ea typeface="+mn-ea"/>
          <a:cs typeface="-소망M"/>
        </a:defRPr>
      </a:lvl5pPr>
      <a:lvl6pPr marL="2514600" indent="-228600" algn="l" rtl="0" eaLnBrk="1" fontAlgn="base" latinLnBrk="1" hangingPunct="1">
        <a:spcBef>
          <a:spcPct val="20000"/>
        </a:spcBef>
        <a:spcAft>
          <a:spcPct val="0"/>
        </a:spcAft>
        <a:buChar char="•"/>
        <a:defRPr kumimoji="1" sz="1400">
          <a:solidFill>
            <a:schemeClr val="tx1"/>
          </a:solidFill>
          <a:latin typeface="+mn-lt"/>
          <a:ea typeface="+mn-ea"/>
        </a:defRPr>
      </a:lvl6pPr>
      <a:lvl7pPr marL="2971800" indent="-228600" algn="l" rtl="0" eaLnBrk="1" fontAlgn="base" latinLnBrk="1" hangingPunct="1">
        <a:spcBef>
          <a:spcPct val="20000"/>
        </a:spcBef>
        <a:spcAft>
          <a:spcPct val="0"/>
        </a:spcAft>
        <a:buChar char="•"/>
        <a:defRPr kumimoji="1" sz="1400">
          <a:solidFill>
            <a:schemeClr val="tx1"/>
          </a:solidFill>
          <a:latin typeface="+mn-lt"/>
          <a:ea typeface="+mn-ea"/>
        </a:defRPr>
      </a:lvl7pPr>
      <a:lvl8pPr marL="3429000" indent="-228600" algn="l" rtl="0" eaLnBrk="1" fontAlgn="base" latinLnBrk="1" hangingPunct="1">
        <a:spcBef>
          <a:spcPct val="20000"/>
        </a:spcBef>
        <a:spcAft>
          <a:spcPct val="0"/>
        </a:spcAft>
        <a:buChar char="•"/>
        <a:defRPr kumimoji="1" sz="1400">
          <a:solidFill>
            <a:schemeClr val="tx1"/>
          </a:solidFill>
          <a:latin typeface="+mn-lt"/>
          <a:ea typeface="+mn-ea"/>
        </a:defRPr>
      </a:lvl8pPr>
      <a:lvl9pPr marL="3886200" indent="-228600" algn="l" rtl="0" eaLnBrk="1" fontAlgn="base" latinLnBrk="1" hangingPunct="1">
        <a:spcBef>
          <a:spcPct val="20000"/>
        </a:spcBef>
        <a:spcAft>
          <a:spcPct val="0"/>
        </a:spcAft>
        <a:buChar char="•"/>
        <a:defRPr kumimoji="1" sz="14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8" name="文字方塊 9">
            <a:extLst>
              <a:ext uri="{FF2B5EF4-FFF2-40B4-BE49-F238E27FC236}">
                <a16:creationId xmlns:a16="http://schemas.microsoft.com/office/drawing/2014/main" id="{8323EB4A-9322-6A46-820D-A2A7D1905393}"/>
              </a:ext>
            </a:extLst>
          </p:cNvPr>
          <p:cNvSpPr txBox="1">
            <a:spLocks noChangeArrowheads="1"/>
          </p:cNvSpPr>
          <p:nvPr/>
        </p:nvSpPr>
        <p:spPr bwMode="auto">
          <a:xfrm>
            <a:off x="538163" y="2700338"/>
            <a:ext cx="7562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spcBef>
                <a:spcPct val="0"/>
              </a:spcBef>
              <a:buFontTx/>
              <a:buNone/>
            </a:pPr>
            <a:r>
              <a:rPr lang="en-US" altLang="zh-TW" b="1" dirty="0">
                <a:latin typeface="Microsoft JhengHei" panose="020B0604030504040204" pitchFamily="34" charset="-120"/>
                <a:ea typeface="Microsoft JhengHei" panose="020B0604030504040204" pitchFamily="34" charset="-120"/>
              </a:rPr>
              <a:t>【</a:t>
            </a:r>
            <a:r>
              <a:rPr lang="zh-TW" altLang="en-US" b="1" dirty="0">
                <a:latin typeface="Microsoft JhengHei" panose="020B0604030504040204" pitchFamily="34" charset="-120"/>
                <a:ea typeface="Microsoft JhengHei" panose="020B0604030504040204" pitchFamily="34" charset="-120"/>
              </a:rPr>
              <a:t>三年級上學期</a:t>
            </a:r>
            <a:r>
              <a:rPr lang="zh-TW" altLang="en-US" b="1" dirty="0">
                <a:solidFill>
                  <a:srgbClr val="FF0000"/>
                </a:solidFill>
                <a:latin typeface="Microsoft JhengHei" panose="020B0604030504040204" pitchFamily="34" charset="-120"/>
                <a:ea typeface="Microsoft JhengHei" panose="020B0604030504040204" pitchFamily="34" charset="-120"/>
              </a:rPr>
              <a:t>志願選填前置準備</a:t>
            </a:r>
            <a:r>
              <a:rPr lang="en-US" altLang="zh-TW" b="1" dirty="0">
                <a:latin typeface="Microsoft JhengHei" panose="020B0604030504040204" pitchFamily="34" charset="-120"/>
                <a:ea typeface="Microsoft JhengHei" panose="020B0604030504040204" pitchFamily="34" charset="-120"/>
              </a:rPr>
              <a:t>】</a:t>
            </a:r>
            <a:endParaRPr lang="zh-TW" altLang="en-US" b="1" dirty="0">
              <a:latin typeface="Microsoft JhengHei" panose="020B0604030504040204" pitchFamily="34" charset="-120"/>
              <a:ea typeface="Microsoft JhengHei" panose="020B0604030504040204" pitchFamily="34" charset="-120"/>
            </a:endParaRPr>
          </a:p>
        </p:txBody>
      </p:sp>
      <p:sp>
        <p:nvSpPr>
          <p:cNvPr id="6150" name="標題 1">
            <a:extLst>
              <a:ext uri="{FF2B5EF4-FFF2-40B4-BE49-F238E27FC236}">
                <a16:creationId xmlns:a16="http://schemas.microsoft.com/office/drawing/2014/main" id="{11F5DD17-A7F7-2E40-8C3E-EDEBCE4CC0AF}"/>
              </a:ext>
            </a:extLst>
          </p:cNvPr>
          <p:cNvSpPr txBox="1">
            <a:spLocks/>
          </p:cNvSpPr>
          <p:nvPr/>
        </p:nvSpPr>
        <p:spPr bwMode="auto">
          <a:xfrm>
            <a:off x="-3175" y="-4763"/>
            <a:ext cx="6307959"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600" b="1" dirty="0">
                <a:solidFill>
                  <a:schemeClr val="accent2">
                    <a:lumMod val="75000"/>
                  </a:schemeClr>
                </a:solidFill>
                <a:latin typeface="微軟正黑體" panose="020B0604030504040204" pitchFamily="34" charset="-120"/>
                <a:ea typeface="微軟正黑體" panose="020B0604030504040204" pitchFamily="34" charset="-120"/>
              </a:rPr>
              <a:t>臺南</a:t>
            </a:r>
            <a:r>
              <a:rPr lang="zh-CN" altLang="en-US" sz="2600" b="1" dirty="0">
                <a:solidFill>
                  <a:schemeClr val="accent2">
                    <a:lumMod val="75000"/>
                  </a:schemeClr>
                </a:solidFill>
                <a:latin typeface="微軟正黑體" panose="020B0604030504040204" pitchFamily="34" charset="-120"/>
                <a:ea typeface="微軟正黑體" panose="020B0604030504040204" pitchFamily="34" charset="-120"/>
              </a:rPr>
              <a:t>區</a:t>
            </a:r>
            <a:r>
              <a:rPr lang="zh-TW" altLang="en-US" sz="2600" b="1" dirty="0">
                <a:solidFill>
                  <a:schemeClr val="accent2">
                    <a:lumMod val="75000"/>
                  </a:schemeClr>
                </a:solidFill>
                <a:latin typeface="微軟正黑體" panose="020B0604030504040204" pitchFamily="34" charset="-120"/>
                <a:ea typeface="微軟正黑體" panose="020B0604030504040204" pitchFamily="34" charset="-120"/>
              </a:rPr>
              <a:t>高中職免試入學志願選填輔導期程</a:t>
            </a:r>
          </a:p>
        </p:txBody>
      </p:sp>
      <p:sp>
        <p:nvSpPr>
          <p:cNvPr id="12" name="文字方塊 11">
            <a:extLst>
              <a:ext uri="{FF2B5EF4-FFF2-40B4-BE49-F238E27FC236}">
                <a16:creationId xmlns:a16="http://schemas.microsoft.com/office/drawing/2014/main" id="{D386D471-B98C-E543-82E6-478E815B57CC}"/>
              </a:ext>
            </a:extLst>
          </p:cNvPr>
          <p:cNvSpPr txBox="1">
            <a:spLocks noChangeArrowheads="1"/>
          </p:cNvSpPr>
          <p:nvPr/>
        </p:nvSpPr>
        <p:spPr bwMode="auto">
          <a:xfrm>
            <a:off x="217488" y="3487192"/>
            <a:ext cx="8721725" cy="2678112"/>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 typeface="Wingdings" pitchFamily="2" charset="2"/>
              <a:buChar char="ü"/>
            </a:pPr>
            <a:r>
              <a:rPr lang="zh-TW" altLang="en-US" sz="2800" b="1" dirty="0">
                <a:latin typeface="Microsoft JhengHei" panose="020B0604030504040204" pitchFamily="34" charset="-120"/>
                <a:ea typeface="Microsoft JhengHei" panose="020B0604030504040204" pitchFamily="34" charset="-120"/>
              </a:rPr>
              <a:t>協助親師生充實對教育制度</a:t>
            </a:r>
            <a:r>
              <a:rPr lang="en-US" altLang="zh-TW" sz="2800" b="1" dirty="0">
                <a:latin typeface="Microsoft JhengHei" panose="020B0604030504040204" pitchFamily="34" charset="-120"/>
                <a:ea typeface="Microsoft JhengHei" panose="020B0604030504040204" pitchFamily="34" charset="-120"/>
              </a:rPr>
              <a:t>(</a:t>
            </a:r>
            <a:r>
              <a:rPr lang="zh-TW" altLang="en-US" sz="2800" b="1" dirty="0">
                <a:latin typeface="Microsoft JhengHei" panose="020B0604030504040204" pitchFamily="34" charset="-120"/>
                <a:ea typeface="Microsoft JhengHei" panose="020B0604030504040204" pitchFamily="34" charset="-120"/>
              </a:rPr>
              <a:t>學制進路</a:t>
            </a:r>
            <a:r>
              <a:rPr lang="en-US" altLang="zh-TW" sz="2800" b="1" dirty="0">
                <a:latin typeface="Microsoft JhengHei" panose="020B0604030504040204" pitchFamily="34" charset="-120"/>
                <a:ea typeface="Microsoft JhengHei" panose="020B0604030504040204" pitchFamily="34" charset="-120"/>
              </a:rPr>
              <a:t>)</a:t>
            </a:r>
            <a:r>
              <a:rPr lang="zh-TW" altLang="en-US" sz="2800" b="1" dirty="0">
                <a:latin typeface="Microsoft JhengHei" panose="020B0604030504040204" pitchFamily="34" charset="-120"/>
                <a:ea typeface="Microsoft JhengHei" panose="020B0604030504040204" pitchFamily="34" charset="-120"/>
              </a:rPr>
              <a:t>、多元入學管道、重要日程、學校類型、適性輔導概念的了解</a:t>
            </a:r>
            <a:endParaRPr lang="en-US" altLang="zh-TW" sz="2800" b="1" dirty="0">
              <a:latin typeface="Microsoft JhengHei" panose="020B0604030504040204" pitchFamily="34" charset="-120"/>
              <a:ea typeface="Microsoft JhengHei" panose="020B0604030504040204" pitchFamily="34" charset="-120"/>
            </a:endParaRPr>
          </a:p>
          <a:p>
            <a:pPr eaLnBrk="1" hangingPunct="1">
              <a:spcBef>
                <a:spcPct val="0"/>
              </a:spcBef>
              <a:buFont typeface="Wingdings" pitchFamily="2" charset="2"/>
              <a:buChar char="ü"/>
            </a:pPr>
            <a:r>
              <a:rPr lang="zh-TW" altLang="en-US" sz="2800" b="1" dirty="0">
                <a:latin typeface="Microsoft JhengHei" panose="020B0604030504040204" pitchFamily="34" charset="-120"/>
                <a:ea typeface="Microsoft JhengHei" panose="020B0604030504040204" pitchFamily="34" charset="-120"/>
              </a:rPr>
              <a:t>協助學生</a:t>
            </a:r>
            <a:r>
              <a:rPr lang="zh-TW" altLang="en-US" sz="2800" b="1" dirty="0">
                <a:solidFill>
                  <a:srgbClr val="FF0000"/>
                </a:solidFill>
                <a:latin typeface="Microsoft JhengHei" panose="020B0604030504040204" pitchFamily="34" charset="-120"/>
                <a:ea typeface="Microsoft JhengHei" panose="020B0604030504040204" pitchFamily="34" charset="-120"/>
              </a:rPr>
              <a:t>統整國中階段之生涯探索資料</a:t>
            </a:r>
            <a:r>
              <a:rPr lang="zh-TW" altLang="en-US" sz="2800" b="1" dirty="0">
                <a:latin typeface="Microsoft JhengHei" panose="020B0604030504040204" pitchFamily="34" charset="-120"/>
                <a:ea typeface="Microsoft JhengHei" panose="020B0604030504040204" pitchFamily="34" charset="-120"/>
              </a:rPr>
              <a:t>（生涯輔導紀錄手冊</a:t>
            </a:r>
            <a:r>
              <a:rPr lang="en-US" altLang="zh-TW" sz="2800" b="1" dirty="0">
                <a:latin typeface="Microsoft JhengHei" panose="020B0604030504040204" pitchFamily="34" charset="-120"/>
                <a:ea typeface="Microsoft JhengHei" panose="020B0604030504040204" pitchFamily="34" charset="-120"/>
              </a:rPr>
              <a:t>p16~18</a:t>
            </a:r>
            <a:r>
              <a:rPr lang="zh-TW" altLang="en-US" sz="2800" b="1" dirty="0">
                <a:latin typeface="Microsoft JhengHei" panose="020B0604030504040204" pitchFamily="34" charset="-120"/>
                <a:ea typeface="Microsoft JhengHei" panose="020B0604030504040204" pitchFamily="34" charset="-120"/>
              </a:rPr>
              <a:t>）（下學期</a:t>
            </a:r>
            <a:r>
              <a:rPr lang="en-US" altLang="zh-TW" sz="2800" b="1" dirty="0">
                <a:latin typeface="Microsoft JhengHei" panose="020B0604030504040204" pitchFamily="34" charset="-120"/>
                <a:ea typeface="Microsoft JhengHei" panose="020B0604030504040204" pitchFamily="34" charset="-120"/>
              </a:rPr>
              <a:t>p19~20</a:t>
            </a:r>
            <a:r>
              <a:rPr lang="zh-TW" altLang="en-US" sz="2800" b="1" dirty="0">
                <a:latin typeface="Microsoft JhengHei" panose="020B0604030504040204" pitchFamily="34" charset="-120"/>
                <a:ea typeface="Microsoft JhengHei" panose="020B0604030504040204" pitchFamily="34" charset="-120"/>
              </a:rPr>
              <a:t>）</a:t>
            </a:r>
            <a:endParaRPr lang="en-US" altLang="zh-TW" sz="2800" b="1" dirty="0">
              <a:latin typeface="Microsoft JhengHei" panose="020B0604030504040204" pitchFamily="34" charset="-120"/>
              <a:ea typeface="Microsoft JhengHei" panose="020B0604030504040204" pitchFamily="34" charset="-120"/>
            </a:endParaRPr>
          </a:p>
          <a:p>
            <a:pPr eaLnBrk="1" hangingPunct="1">
              <a:spcBef>
                <a:spcPct val="0"/>
              </a:spcBef>
              <a:buFont typeface="Wingdings" pitchFamily="2" charset="2"/>
              <a:buChar char="ü"/>
            </a:pPr>
            <a:r>
              <a:rPr lang="zh-TW" altLang="en-US" sz="2800" b="1" dirty="0">
                <a:latin typeface="Microsoft JhengHei" panose="020B0604030504040204" pitchFamily="34" charset="-120"/>
                <a:ea typeface="Microsoft JhengHei" panose="020B0604030504040204" pitchFamily="34" charset="-120"/>
              </a:rPr>
              <a:t>初步了解學生進路選擇意向（促進親子溝通）</a:t>
            </a:r>
            <a:endParaRPr lang="en-US" altLang="zh-TW" sz="2800" b="1" dirty="0">
              <a:latin typeface="Microsoft JhengHei" panose="020B0604030504040204" pitchFamily="34" charset="-120"/>
              <a:ea typeface="Microsoft JhengHei" panose="020B0604030504040204" pitchFamily="34" charset="-120"/>
            </a:endParaRPr>
          </a:p>
          <a:p>
            <a:pPr eaLnBrk="1" hangingPunct="1">
              <a:spcBef>
                <a:spcPct val="0"/>
              </a:spcBef>
              <a:buFont typeface="Wingdings" pitchFamily="2" charset="2"/>
              <a:buChar char="ü"/>
            </a:pPr>
            <a:r>
              <a:rPr lang="zh-TW" altLang="en-US" sz="2800" b="1" dirty="0">
                <a:latin typeface="Microsoft JhengHei" panose="020B0604030504040204" pitchFamily="34" charset="-120"/>
                <a:ea typeface="Microsoft JhengHei" panose="020B0604030504040204" pitchFamily="34" charset="-120"/>
              </a:rPr>
              <a:t>提供學生免試入學校系資訊進行</a:t>
            </a:r>
            <a:r>
              <a:rPr lang="zh-TW" altLang="en-US" sz="2800" b="1" dirty="0">
                <a:solidFill>
                  <a:srgbClr val="FF0000"/>
                </a:solidFill>
                <a:latin typeface="Microsoft JhengHei" panose="020B0604030504040204" pitchFamily="34" charset="-120"/>
                <a:ea typeface="Microsoft JhengHei" panose="020B0604030504040204" pitchFamily="34" charset="-120"/>
              </a:rPr>
              <a:t>紙上試填</a:t>
            </a:r>
          </a:p>
        </p:txBody>
      </p:sp>
      <p:grpSp>
        <p:nvGrpSpPr>
          <p:cNvPr id="13" name="群組 3">
            <a:extLst>
              <a:ext uri="{FF2B5EF4-FFF2-40B4-BE49-F238E27FC236}">
                <a16:creationId xmlns:a16="http://schemas.microsoft.com/office/drawing/2014/main" id="{4A07AD4B-7194-1D4C-92B4-2893BE026974}"/>
              </a:ext>
            </a:extLst>
          </p:cNvPr>
          <p:cNvGrpSpPr>
            <a:grpSpLocks/>
          </p:cNvGrpSpPr>
          <p:nvPr/>
        </p:nvGrpSpPr>
        <p:grpSpPr bwMode="auto">
          <a:xfrm>
            <a:off x="539750" y="82550"/>
            <a:ext cx="8027988" cy="2482850"/>
            <a:chOff x="539750" y="82550"/>
            <a:chExt cx="8027988" cy="2482850"/>
          </a:xfrm>
        </p:grpSpPr>
        <p:grpSp>
          <p:nvGrpSpPr>
            <p:cNvPr id="14" name="群組 4">
              <a:extLst>
                <a:ext uri="{FF2B5EF4-FFF2-40B4-BE49-F238E27FC236}">
                  <a16:creationId xmlns:a16="http://schemas.microsoft.com/office/drawing/2014/main" id="{8C4AE7A5-B2DA-E242-894F-6A21F6DAD52A}"/>
                </a:ext>
              </a:extLst>
            </p:cNvPr>
            <p:cNvGrpSpPr>
              <a:grpSpLocks/>
            </p:cNvGrpSpPr>
            <p:nvPr/>
          </p:nvGrpSpPr>
          <p:grpSpPr bwMode="auto">
            <a:xfrm>
              <a:off x="539750" y="82550"/>
              <a:ext cx="8027988" cy="2482850"/>
              <a:chOff x="0" y="-202266"/>
              <a:chExt cx="9144000" cy="4226326"/>
            </a:xfrm>
          </p:grpSpPr>
          <p:graphicFrame>
            <p:nvGraphicFramePr>
              <p:cNvPr id="16" name="資料庫圖表 15">
                <a:extLst>
                  <a:ext uri="{FF2B5EF4-FFF2-40B4-BE49-F238E27FC236}">
                    <a16:creationId xmlns:a16="http://schemas.microsoft.com/office/drawing/2014/main" id="{EEE04B63-CDD8-2043-B6FC-4446B174C5CC}"/>
                  </a:ext>
                </a:extLst>
              </p:cNvPr>
              <p:cNvGraphicFramePr/>
              <p:nvPr>
                <p:extLst>
                  <p:ext uri="{D42A27DB-BD31-4B8C-83A1-F6EECF244321}">
                    <p14:modId xmlns:p14="http://schemas.microsoft.com/office/powerpoint/2010/main" val="1594575326"/>
                  </p:ext>
                </p:extLst>
              </p:nvPr>
            </p:nvGraphicFramePr>
            <p:xfrm>
              <a:off x="0" y="484808"/>
              <a:ext cx="9144000" cy="35392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文字方塊 8">
                <a:extLst>
                  <a:ext uri="{FF2B5EF4-FFF2-40B4-BE49-F238E27FC236}">
                    <a16:creationId xmlns:a16="http://schemas.microsoft.com/office/drawing/2014/main" id="{5AAD9B8A-B461-3244-A5F5-BD8BFF5AB58D}"/>
                  </a:ext>
                </a:extLst>
              </p:cNvPr>
              <p:cNvSpPr txBox="1">
                <a:spLocks noChangeArrowheads="1"/>
              </p:cNvSpPr>
              <p:nvPr/>
            </p:nvSpPr>
            <p:spPr bwMode="auto">
              <a:xfrm>
                <a:off x="6566461" y="-202266"/>
                <a:ext cx="1500188" cy="523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1" lang="en-US" altLang="zh-TW" sz="2800" b="1" dirty="0">
                    <a:solidFill>
                      <a:srgbClr val="CC0000"/>
                    </a:solidFill>
                    <a:latin typeface="微軟正黑體" panose="020B0604030504040204" pitchFamily="34" charset="-120"/>
                    <a:ea typeface="微軟正黑體" panose="020B0604030504040204" pitchFamily="34" charset="-120"/>
                  </a:rPr>
                  <a:t>【</a:t>
                </a:r>
                <a:r>
                  <a:rPr kumimoji="1" lang="zh-TW" altLang="en-US" sz="2800" b="1" dirty="0">
                    <a:solidFill>
                      <a:srgbClr val="CC0000"/>
                    </a:solidFill>
                    <a:latin typeface="微軟正黑體" panose="020B0604030504040204" pitchFamily="34" charset="-120"/>
                    <a:ea typeface="微軟正黑體" panose="020B0604030504040204" pitchFamily="34" charset="-120"/>
                  </a:rPr>
                  <a:t>會考</a:t>
                </a:r>
                <a:r>
                  <a:rPr kumimoji="1" lang="en-US" altLang="zh-TW" sz="2800" b="1" dirty="0">
                    <a:solidFill>
                      <a:srgbClr val="CC0000"/>
                    </a:solidFill>
                    <a:latin typeface="微軟正黑體" panose="020B0604030504040204" pitchFamily="34" charset="-120"/>
                    <a:ea typeface="微軟正黑體" panose="020B0604030504040204" pitchFamily="34" charset="-120"/>
                  </a:rPr>
                  <a:t>】</a:t>
                </a:r>
                <a:endParaRPr kumimoji="1" lang="zh-TW" altLang="en-US" sz="2800" b="1" dirty="0">
                  <a:solidFill>
                    <a:srgbClr val="CC0000"/>
                  </a:solidFill>
                  <a:latin typeface="微軟正黑體" panose="020B0604030504040204" pitchFamily="34" charset="-120"/>
                  <a:ea typeface="微軟正黑體" panose="020B0604030504040204" pitchFamily="34" charset="-120"/>
                </a:endParaRPr>
              </a:p>
            </p:txBody>
          </p:sp>
          <p:sp>
            <p:nvSpPr>
              <p:cNvPr id="18" name="文字方塊 1">
                <a:extLst>
                  <a:ext uri="{FF2B5EF4-FFF2-40B4-BE49-F238E27FC236}">
                    <a16:creationId xmlns:a16="http://schemas.microsoft.com/office/drawing/2014/main" id="{60631B2A-638E-0044-A58F-C84B9443B01B}"/>
                  </a:ext>
                </a:extLst>
              </p:cNvPr>
              <p:cNvSpPr txBox="1">
                <a:spLocks noChangeArrowheads="1"/>
              </p:cNvSpPr>
              <p:nvPr/>
            </p:nvSpPr>
            <p:spPr bwMode="auto">
              <a:xfrm>
                <a:off x="6510073" y="387685"/>
                <a:ext cx="1609329" cy="733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en-US" altLang="zh-TW" sz="2200" b="1" dirty="0">
                    <a:latin typeface="Microsoft JhengHei" panose="020B0604030504040204" pitchFamily="34" charset="-120"/>
                    <a:ea typeface="Microsoft JhengHei" panose="020B0604030504040204" pitchFamily="34" charset="-120"/>
                  </a:rPr>
                  <a:t>5/15.16</a:t>
                </a:r>
                <a:endParaRPr lang="zh-TW" altLang="en-US" sz="2200" b="1" dirty="0">
                  <a:latin typeface="Microsoft JhengHei" panose="020B0604030504040204" pitchFamily="34" charset="-120"/>
                  <a:ea typeface="Microsoft JhengHei" panose="020B0604030504040204" pitchFamily="34" charset="-120"/>
                </a:endParaRPr>
              </a:p>
            </p:txBody>
          </p:sp>
          <p:sp>
            <p:nvSpPr>
              <p:cNvPr id="19" name="文字方塊 13">
                <a:extLst>
                  <a:ext uri="{FF2B5EF4-FFF2-40B4-BE49-F238E27FC236}">
                    <a16:creationId xmlns:a16="http://schemas.microsoft.com/office/drawing/2014/main" id="{B96AE5DC-3FEF-524D-8887-E616C3FF9BDF}"/>
                  </a:ext>
                </a:extLst>
              </p:cNvPr>
              <p:cNvSpPr txBox="1">
                <a:spLocks noChangeArrowheads="1"/>
              </p:cNvSpPr>
              <p:nvPr/>
            </p:nvSpPr>
            <p:spPr bwMode="auto">
              <a:xfrm>
                <a:off x="1902900" y="836779"/>
                <a:ext cx="6995058" cy="68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just" eaLnBrk="1" hangingPunct="1">
                  <a:spcBef>
                    <a:spcPct val="0"/>
                  </a:spcBef>
                  <a:buFontTx/>
                  <a:buNone/>
                </a:pPr>
                <a:r>
                  <a:rPr lang="en-US" altLang="zh-TW" sz="2000" b="1" dirty="0">
                    <a:latin typeface="微軟正黑體" panose="020B0604030504040204" pitchFamily="34" charset="-120"/>
                    <a:ea typeface="微軟正黑體" panose="020B0604030504040204" pitchFamily="34" charset="-120"/>
                  </a:rPr>
                  <a:t>1</a:t>
                </a:r>
                <a:r>
                  <a:rPr lang="zh-TW" altLang="en-US" sz="2000" b="1" dirty="0">
                    <a:latin typeface="微軟正黑體" panose="020B0604030504040204" pitchFamily="34" charset="-120"/>
                    <a:ea typeface="微軟正黑體" panose="020B0604030504040204" pitchFamily="34" charset="-120"/>
                  </a:rPr>
                  <a:t>月                                  </a:t>
                </a:r>
                <a:r>
                  <a:rPr lang="en-US" altLang="zh-TW" sz="2000" b="1" dirty="0">
                    <a:latin typeface="微軟正黑體" panose="020B0604030504040204" pitchFamily="34" charset="-120"/>
                    <a:ea typeface="微軟正黑體" panose="020B0604030504040204" pitchFamily="34" charset="-120"/>
                  </a:rPr>
                  <a:t>  4</a:t>
                </a:r>
                <a:r>
                  <a:rPr lang="zh-TW" altLang="en-US" sz="2000" b="1" dirty="0">
                    <a:latin typeface="微軟正黑體" panose="020B0604030504040204" pitchFamily="34" charset="-120"/>
                    <a:ea typeface="微軟正黑體" panose="020B0604030504040204" pitchFamily="34" charset="-120"/>
                  </a:rPr>
                  <a:t>月                               </a:t>
                </a:r>
                <a:r>
                  <a:rPr lang="en-US" altLang="zh-TW" sz="2000" b="1" dirty="0">
                    <a:latin typeface="微軟正黑體" panose="020B0604030504040204" pitchFamily="34" charset="-120"/>
                    <a:ea typeface="微軟正黑體" panose="020B0604030504040204" pitchFamily="34" charset="-120"/>
                  </a:rPr>
                  <a:t>  </a:t>
                </a:r>
                <a:r>
                  <a:rPr lang="zh-TW" altLang="en-US" sz="2000" b="1" dirty="0">
                    <a:latin typeface="微軟正黑體" panose="020B0604030504040204" pitchFamily="34" charset="-120"/>
                    <a:ea typeface="微軟正黑體" panose="020B0604030504040204" pitchFamily="34" charset="-120"/>
                  </a:rPr>
                  <a:t> </a:t>
                </a:r>
                <a:r>
                  <a:rPr lang="en-US" altLang="zh-TW" sz="2000" b="1" dirty="0">
                    <a:solidFill>
                      <a:srgbClr val="000099"/>
                    </a:solidFill>
                    <a:latin typeface="微軟正黑體" panose="020B0604030504040204" pitchFamily="34" charset="-120"/>
                    <a:ea typeface="微軟正黑體" panose="020B0604030504040204" pitchFamily="34" charset="-120"/>
                  </a:rPr>
                  <a:t>6/17</a:t>
                </a:r>
                <a:endParaRPr lang="zh-TW" altLang="en-US" sz="2000" b="1" dirty="0">
                  <a:solidFill>
                    <a:srgbClr val="000099"/>
                  </a:solidFill>
                  <a:latin typeface="微軟正黑體" panose="020B0604030504040204" pitchFamily="34" charset="-120"/>
                  <a:ea typeface="微軟正黑體" panose="020B0604030504040204" pitchFamily="34" charset="-120"/>
                </a:endParaRPr>
              </a:p>
            </p:txBody>
          </p:sp>
        </p:grpSp>
        <p:sp>
          <p:nvSpPr>
            <p:cNvPr id="15" name="向上箭號 14">
              <a:extLst>
                <a:ext uri="{FF2B5EF4-FFF2-40B4-BE49-F238E27FC236}">
                  <a16:creationId xmlns:a16="http://schemas.microsoft.com/office/drawing/2014/main" id="{C97F843C-EEDB-AC42-B592-F4873B8A4D84}"/>
                </a:ext>
              </a:extLst>
            </p:cNvPr>
            <p:cNvSpPr/>
            <p:nvPr/>
          </p:nvSpPr>
          <p:spPr>
            <a:xfrm>
              <a:off x="6958013" y="836712"/>
              <a:ext cx="250825" cy="1715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spTree>
    <p:extLst>
      <p:ext uri="{BB962C8B-B14F-4D97-AF65-F5344CB8AC3E}">
        <p14:creationId xmlns:p14="http://schemas.microsoft.com/office/powerpoint/2010/main" val="219783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1" name="圖片 6" descr="01.jpg">
            <a:extLst>
              <a:ext uri="{FF2B5EF4-FFF2-40B4-BE49-F238E27FC236}">
                <a16:creationId xmlns:a16="http://schemas.microsoft.com/office/drawing/2014/main" id="{6077CF55-9AB4-CA45-A4A1-8C1C7979239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 y="1169988"/>
            <a:ext cx="9175750"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橢圓 7">
            <a:extLst>
              <a:ext uri="{FF2B5EF4-FFF2-40B4-BE49-F238E27FC236}">
                <a16:creationId xmlns:a16="http://schemas.microsoft.com/office/drawing/2014/main" id="{4892F0C9-6603-7541-85DD-22DCCEF93743}"/>
              </a:ext>
            </a:extLst>
          </p:cNvPr>
          <p:cNvSpPr/>
          <p:nvPr/>
        </p:nvSpPr>
        <p:spPr>
          <a:xfrm>
            <a:off x="3500438" y="4397375"/>
            <a:ext cx="1428750" cy="13573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9" name="向下箭號 8">
            <a:extLst>
              <a:ext uri="{FF2B5EF4-FFF2-40B4-BE49-F238E27FC236}">
                <a16:creationId xmlns:a16="http://schemas.microsoft.com/office/drawing/2014/main" id="{535BFF04-E10E-6744-87B3-5A3ACAC9307A}"/>
              </a:ext>
            </a:extLst>
          </p:cNvPr>
          <p:cNvSpPr/>
          <p:nvPr/>
        </p:nvSpPr>
        <p:spPr>
          <a:xfrm>
            <a:off x="4000500" y="836613"/>
            <a:ext cx="428625" cy="40481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0" name="內容版面配置區 2">
            <a:extLst>
              <a:ext uri="{FF2B5EF4-FFF2-40B4-BE49-F238E27FC236}">
                <a16:creationId xmlns:a16="http://schemas.microsoft.com/office/drawing/2014/main" id="{8F935EB6-E24A-D84E-90FA-5DDE7062552F}"/>
              </a:ext>
            </a:extLst>
          </p:cNvPr>
          <p:cNvSpPr>
            <a:spLocks noGrp="1"/>
          </p:cNvSpPr>
          <p:nvPr>
            <p:ph type="title"/>
          </p:nvPr>
        </p:nvSpPr>
        <p:spPr>
          <a:xfrm>
            <a:off x="1781994" y="169863"/>
            <a:ext cx="5580012" cy="596900"/>
          </a:xfrm>
          <a:solidFill>
            <a:srgbClr val="FFC000"/>
          </a:solidFill>
        </p:spPr>
        <p:txBody>
          <a:bodyPr/>
          <a:lstStyle/>
          <a:p>
            <a:pPr algn="ctr"/>
            <a:r>
              <a:rPr lang="zh-TW" altLang="zh-TW" sz="4800" b="1" dirty="0">
                <a:latin typeface="Microsoft JhengHei" panose="020B0604030504040204" pitchFamily="34" charset="-120"/>
                <a:ea typeface="Microsoft JhengHei" panose="020B0604030504040204" pitchFamily="34" charset="-120"/>
              </a:rPr>
              <a:t>志願選填</a:t>
            </a:r>
            <a:r>
              <a:rPr lang="zh-TW" altLang="en-US" sz="4800" b="1" dirty="0">
                <a:latin typeface="Microsoft JhengHei" panose="020B0604030504040204" pitchFamily="34" charset="-120"/>
                <a:ea typeface="Microsoft JhengHei" panose="020B0604030504040204" pitchFamily="34" charset="-120"/>
              </a:rPr>
              <a:t>不合邏輯</a:t>
            </a:r>
            <a:endParaRPr lang="zh-TW" altLang="zh-TW" sz="48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43107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10">
                                            <p:bg/>
                                          </p:spTgt>
                                        </p:tgtEl>
                                        <p:attrNameLst>
                                          <p:attrName>style.visibility</p:attrName>
                                        </p:attrNameLst>
                                      </p:cBhvr>
                                      <p:to>
                                        <p:strVal val="visible"/>
                                      </p:to>
                                    </p:set>
                                    <p:animEffect transition="in" filter="checkerboard(across)">
                                      <p:cBhvr>
                                        <p:cTn id="11" dur="500"/>
                                        <p:tgtEl>
                                          <p:spTgt spid="10">
                                            <p:bg/>
                                          </p:spTgt>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checkerboard(across)">
                                      <p:cBhvr>
                                        <p:cTn id="16"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5" name="圖片 9" descr="03.jpg">
            <a:extLst>
              <a:ext uri="{FF2B5EF4-FFF2-40B4-BE49-F238E27FC236}">
                <a16:creationId xmlns:a16="http://schemas.microsoft.com/office/drawing/2014/main" id="{A814E959-B1EE-E048-9885-6D400C91CDD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19188"/>
            <a:ext cx="9144000" cy="539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橢圓 10">
            <a:extLst>
              <a:ext uri="{FF2B5EF4-FFF2-40B4-BE49-F238E27FC236}">
                <a16:creationId xmlns:a16="http://schemas.microsoft.com/office/drawing/2014/main" id="{E5BFF7F6-A334-4143-80E7-90AB13B25374}"/>
              </a:ext>
            </a:extLst>
          </p:cNvPr>
          <p:cNvSpPr/>
          <p:nvPr/>
        </p:nvSpPr>
        <p:spPr>
          <a:xfrm>
            <a:off x="3500438" y="1800225"/>
            <a:ext cx="1428750" cy="9286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2" name="向下箭號 11">
            <a:extLst>
              <a:ext uri="{FF2B5EF4-FFF2-40B4-BE49-F238E27FC236}">
                <a16:creationId xmlns:a16="http://schemas.microsoft.com/office/drawing/2014/main" id="{86B5BE3C-E4D9-4C4D-93A2-1FC5165E44D8}"/>
              </a:ext>
            </a:extLst>
          </p:cNvPr>
          <p:cNvSpPr/>
          <p:nvPr/>
        </p:nvSpPr>
        <p:spPr>
          <a:xfrm>
            <a:off x="4000500" y="863600"/>
            <a:ext cx="428625" cy="36512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8" name="內容版面配置區 2">
            <a:extLst>
              <a:ext uri="{FF2B5EF4-FFF2-40B4-BE49-F238E27FC236}">
                <a16:creationId xmlns:a16="http://schemas.microsoft.com/office/drawing/2014/main" id="{2FB769EC-211D-2249-99AA-A1F73FFB3AB8}"/>
              </a:ext>
            </a:extLst>
          </p:cNvPr>
          <p:cNvSpPr>
            <a:spLocks noGrp="1"/>
          </p:cNvSpPr>
          <p:nvPr>
            <p:ph type="title"/>
          </p:nvPr>
        </p:nvSpPr>
        <p:spPr>
          <a:xfrm>
            <a:off x="1781994" y="169863"/>
            <a:ext cx="5580012" cy="596900"/>
          </a:xfrm>
          <a:solidFill>
            <a:srgbClr val="FFC000"/>
          </a:solidFill>
        </p:spPr>
        <p:txBody>
          <a:bodyPr/>
          <a:lstStyle/>
          <a:p>
            <a:pPr algn="ctr"/>
            <a:r>
              <a:rPr lang="zh-TW" altLang="zh-TW" sz="4800" b="1" dirty="0">
                <a:latin typeface="Microsoft JhengHei" panose="020B0604030504040204" pitchFamily="34" charset="-120"/>
                <a:ea typeface="Microsoft JhengHei" panose="020B0604030504040204" pitchFamily="34" charset="-120"/>
              </a:rPr>
              <a:t>志願選填</a:t>
            </a:r>
            <a:r>
              <a:rPr lang="zh-TW" altLang="en-US" sz="4800" b="1" dirty="0">
                <a:latin typeface="Microsoft JhengHei" panose="020B0604030504040204" pitchFamily="34" charset="-120"/>
                <a:ea typeface="Microsoft JhengHei" panose="020B0604030504040204" pitchFamily="34" charset="-120"/>
              </a:rPr>
              <a:t>不合邏輯</a:t>
            </a:r>
            <a:endParaRPr lang="zh-TW" altLang="zh-TW" sz="48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40153125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8">
                                            <p:bg/>
                                          </p:spTgt>
                                        </p:tgtEl>
                                        <p:attrNameLst>
                                          <p:attrName>style.visibility</p:attrName>
                                        </p:attrNameLst>
                                      </p:cBhvr>
                                      <p:to>
                                        <p:strVal val="visible"/>
                                      </p:to>
                                    </p:set>
                                    <p:animEffect transition="in" filter="checkerboard(across)">
                                      <p:cBhvr>
                                        <p:cTn id="11" dur="500"/>
                                        <p:tgtEl>
                                          <p:spTgt spid="8">
                                            <p:bg/>
                                          </p:spTgt>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checkerboard(across)">
                                      <p:cBhvr>
                                        <p:cTn id="16"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向下箭號 7">
            <a:extLst>
              <a:ext uri="{FF2B5EF4-FFF2-40B4-BE49-F238E27FC236}">
                <a16:creationId xmlns:a16="http://schemas.microsoft.com/office/drawing/2014/main" id="{5173716B-939E-9A4F-8562-8E98885E49EF}"/>
              </a:ext>
            </a:extLst>
          </p:cNvPr>
          <p:cNvSpPr/>
          <p:nvPr/>
        </p:nvSpPr>
        <p:spPr>
          <a:xfrm>
            <a:off x="7072313" y="901700"/>
            <a:ext cx="428625" cy="31908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pic>
        <p:nvPicPr>
          <p:cNvPr id="9220" name="圖片 8" descr="05.jpg">
            <a:extLst>
              <a:ext uri="{FF2B5EF4-FFF2-40B4-BE49-F238E27FC236}">
                <a16:creationId xmlns:a16="http://schemas.microsoft.com/office/drawing/2014/main" id="{E08ACA87-C73B-7C4C-8D44-AC8D45E78DE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1292225"/>
            <a:ext cx="9097962" cy="507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橢圓 9">
            <a:extLst>
              <a:ext uri="{FF2B5EF4-FFF2-40B4-BE49-F238E27FC236}">
                <a16:creationId xmlns:a16="http://schemas.microsoft.com/office/drawing/2014/main" id="{41D679D3-87C6-0A4F-A2DB-51DE421628FB}"/>
              </a:ext>
            </a:extLst>
          </p:cNvPr>
          <p:cNvSpPr/>
          <p:nvPr/>
        </p:nvSpPr>
        <p:spPr>
          <a:xfrm>
            <a:off x="6500813" y="1720850"/>
            <a:ext cx="1571625" cy="4857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9" name="內容版面配置區 2">
            <a:extLst>
              <a:ext uri="{FF2B5EF4-FFF2-40B4-BE49-F238E27FC236}">
                <a16:creationId xmlns:a16="http://schemas.microsoft.com/office/drawing/2014/main" id="{2F2821F3-C3EB-204D-8E95-997AA1DF4F33}"/>
              </a:ext>
            </a:extLst>
          </p:cNvPr>
          <p:cNvSpPr>
            <a:spLocks noGrp="1"/>
          </p:cNvSpPr>
          <p:nvPr>
            <p:ph type="title"/>
          </p:nvPr>
        </p:nvSpPr>
        <p:spPr>
          <a:xfrm>
            <a:off x="1781994" y="169863"/>
            <a:ext cx="5580012" cy="596900"/>
          </a:xfrm>
          <a:solidFill>
            <a:srgbClr val="FFC000"/>
          </a:solidFill>
        </p:spPr>
        <p:txBody>
          <a:bodyPr/>
          <a:lstStyle/>
          <a:p>
            <a:pPr algn="ctr"/>
            <a:r>
              <a:rPr lang="zh-TW" altLang="zh-TW" sz="4800" b="1" dirty="0">
                <a:latin typeface="Microsoft JhengHei" panose="020B0604030504040204" pitchFamily="34" charset="-120"/>
                <a:ea typeface="Microsoft JhengHei" panose="020B0604030504040204" pitchFamily="34" charset="-120"/>
              </a:rPr>
              <a:t>志願選填</a:t>
            </a:r>
            <a:r>
              <a:rPr lang="zh-TW" altLang="en-US" sz="4800" b="1" dirty="0">
                <a:latin typeface="Microsoft JhengHei" panose="020B0604030504040204" pitchFamily="34" charset="-120"/>
                <a:ea typeface="Microsoft JhengHei" panose="020B0604030504040204" pitchFamily="34" charset="-120"/>
              </a:rPr>
              <a:t>方向模糊</a:t>
            </a:r>
            <a:endParaRPr lang="zh-TW" altLang="zh-TW" sz="48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8784446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9">
                                            <p:bg/>
                                          </p:spTgt>
                                        </p:tgtEl>
                                        <p:attrNameLst>
                                          <p:attrName>style.visibility</p:attrName>
                                        </p:attrNameLst>
                                      </p:cBhvr>
                                      <p:to>
                                        <p:strVal val="visible"/>
                                      </p:to>
                                    </p:set>
                                    <p:animEffect transition="in" filter="checkerboard(across)">
                                      <p:cBhvr>
                                        <p:cTn id="11" dur="500"/>
                                        <p:tgtEl>
                                          <p:spTgt spid="9">
                                            <p:bg/>
                                          </p:spTgt>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checkerboard(across)">
                                      <p:cBhvr>
                                        <p:cTn id="16"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3" name="圖片 6" descr="04.jpg">
            <a:extLst>
              <a:ext uri="{FF2B5EF4-FFF2-40B4-BE49-F238E27FC236}">
                <a16:creationId xmlns:a16="http://schemas.microsoft.com/office/drawing/2014/main" id="{78BAD4F3-1045-9A46-8174-9796DA61CC5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93775"/>
            <a:ext cx="9167813" cy="563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字方塊 9">
            <a:extLst>
              <a:ext uri="{FF2B5EF4-FFF2-40B4-BE49-F238E27FC236}">
                <a16:creationId xmlns:a16="http://schemas.microsoft.com/office/drawing/2014/main" id="{337800E5-27E3-DE45-999E-9663418D61D4}"/>
              </a:ext>
            </a:extLst>
          </p:cNvPr>
          <p:cNvSpPr txBox="1">
            <a:spLocks noChangeArrowheads="1"/>
          </p:cNvSpPr>
          <p:nvPr/>
        </p:nvSpPr>
        <p:spPr bwMode="auto">
          <a:xfrm>
            <a:off x="3143250" y="1123950"/>
            <a:ext cx="428625" cy="64611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kumimoji="1" lang="zh-TW" altLang="en-US" sz="1800" b="1" dirty="0">
                <a:solidFill>
                  <a:srgbClr val="FF0000"/>
                </a:solidFill>
                <a:latin typeface="微軟正黑體" panose="020B0604030504040204" pitchFamily="34" charset="-120"/>
              </a:rPr>
              <a:t>南工</a:t>
            </a:r>
          </a:p>
        </p:txBody>
      </p:sp>
      <p:sp>
        <p:nvSpPr>
          <p:cNvPr id="11" name="文字方塊 10">
            <a:extLst>
              <a:ext uri="{FF2B5EF4-FFF2-40B4-BE49-F238E27FC236}">
                <a16:creationId xmlns:a16="http://schemas.microsoft.com/office/drawing/2014/main" id="{6F89A021-4EC5-8B44-B93E-468020565A90}"/>
              </a:ext>
            </a:extLst>
          </p:cNvPr>
          <p:cNvSpPr txBox="1">
            <a:spLocks noChangeArrowheads="1"/>
          </p:cNvSpPr>
          <p:nvPr/>
        </p:nvSpPr>
        <p:spPr bwMode="auto">
          <a:xfrm>
            <a:off x="3143250" y="1838325"/>
            <a:ext cx="428625" cy="64611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kumimoji="1" lang="zh-TW" altLang="en-US" sz="1800" b="1" dirty="0">
                <a:solidFill>
                  <a:srgbClr val="FF0000"/>
                </a:solidFill>
                <a:latin typeface="微軟正黑體" panose="020B0604030504040204" pitchFamily="34" charset="-120"/>
              </a:rPr>
              <a:t>南商</a:t>
            </a:r>
          </a:p>
        </p:txBody>
      </p:sp>
      <p:sp>
        <p:nvSpPr>
          <p:cNvPr id="12" name="文字方塊 11">
            <a:extLst>
              <a:ext uri="{FF2B5EF4-FFF2-40B4-BE49-F238E27FC236}">
                <a16:creationId xmlns:a16="http://schemas.microsoft.com/office/drawing/2014/main" id="{33CCCAAB-CF35-B84B-B7E5-9A8BFFE90F05}"/>
              </a:ext>
            </a:extLst>
          </p:cNvPr>
          <p:cNvSpPr txBox="1">
            <a:spLocks noChangeArrowheads="1"/>
          </p:cNvSpPr>
          <p:nvPr/>
        </p:nvSpPr>
        <p:spPr bwMode="auto">
          <a:xfrm>
            <a:off x="3143250" y="2552700"/>
            <a:ext cx="428625" cy="64611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kumimoji="1" lang="zh-TW" altLang="en-US" sz="1800" b="1">
                <a:solidFill>
                  <a:srgbClr val="FF0000"/>
                </a:solidFill>
                <a:latin typeface="微軟正黑體" panose="020B0604030504040204" pitchFamily="34" charset="-120"/>
              </a:rPr>
              <a:t>南大</a:t>
            </a:r>
          </a:p>
        </p:txBody>
      </p:sp>
      <p:sp>
        <p:nvSpPr>
          <p:cNvPr id="13" name="文字方塊 12">
            <a:extLst>
              <a:ext uri="{FF2B5EF4-FFF2-40B4-BE49-F238E27FC236}">
                <a16:creationId xmlns:a16="http://schemas.microsoft.com/office/drawing/2014/main" id="{B30695C7-117D-0348-AAA5-D3BE2A5F9BEB}"/>
              </a:ext>
            </a:extLst>
          </p:cNvPr>
          <p:cNvSpPr txBox="1">
            <a:spLocks noChangeArrowheads="1"/>
          </p:cNvSpPr>
          <p:nvPr/>
        </p:nvSpPr>
        <p:spPr bwMode="auto">
          <a:xfrm>
            <a:off x="2857500" y="3267075"/>
            <a:ext cx="642938" cy="3698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kumimoji="1" lang="zh-TW" altLang="en-US" sz="1800" b="1">
                <a:solidFill>
                  <a:srgbClr val="FF0000"/>
                </a:solidFill>
                <a:latin typeface="微軟正黑體" panose="020B0604030504040204" pitchFamily="34" charset="-120"/>
              </a:rPr>
              <a:t>大灣</a:t>
            </a:r>
          </a:p>
        </p:txBody>
      </p:sp>
      <p:sp>
        <p:nvSpPr>
          <p:cNvPr id="14" name="文字方塊 13">
            <a:extLst>
              <a:ext uri="{FF2B5EF4-FFF2-40B4-BE49-F238E27FC236}">
                <a16:creationId xmlns:a16="http://schemas.microsoft.com/office/drawing/2014/main" id="{D02E5759-C0D7-E446-88A6-365AD08029C2}"/>
              </a:ext>
            </a:extLst>
          </p:cNvPr>
          <p:cNvSpPr txBox="1">
            <a:spLocks noChangeArrowheads="1"/>
          </p:cNvSpPr>
          <p:nvPr/>
        </p:nvSpPr>
        <p:spPr bwMode="auto">
          <a:xfrm>
            <a:off x="3143250" y="3763963"/>
            <a:ext cx="428625" cy="12001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kumimoji="1" lang="zh-TW" altLang="en-US" sz="1800" b="1" dirty="0">
                <a:solidFill>
                  <a:srgbClr val="FF0000"/>
                </a:solidFill>
                <a:latin typeface="微軟正黑體" panose="020B0604030504040204" pitchFamily="34" charset="-120"/>
              </a:rPr>
              <a:t>台</a:t>
            </a:r>
            <a:endParaRPr kumimoji="1" lang="en-US" altLang="zh-TW" sz="1800" b="1" dirty="0">
              <a:solidFill>
                <a:srgbClr val="FF0000"/>
              </a:solidFill>
              <a:latin typeface="微軟正黑體" panose="020B0604030504040204" pitchFamily="34" charset="-120"/>
            </a:endParaRPr>
          </a:p>
          <a:p>
            <a:pPr algn="ctr" eaLnBrk="1" hangingPunct="1">
              <a:lnSpc>
                <a:spcPct val="100000"/>
              </a:lnSpc>
              <a:spcBef>
                <a:spcPct val="0"/>
              </a:spcBef>
              <a:buFontTx/>
              <a:buNone/>
            </a:pPr>
            <a:r>
              <a:rPr kumimoji="1" lang="zh-TW" altLang="en-US" sz="1800" b="1" dirty="0">
                <a:solidFill>
                  <a:srgbClr val="FF0000"/>
                </a:solidFill>
                <a:latin typeface="微軟正黑體" panose="020B0604030504040204" pitchFamily="34" charset="-120"/>
              </a:rPr>
              <a:t>南海事</a:t>
            </a:r>
          </a:p>
        </p:txBody>
      </p:sp>
      <p:sp>
        <p:nvSpPr>
          <p:cNvPr id="15" name="文字方塊 14">
            <a:extLst>
              <a:ext uri="{FF2B5EF4-FFF2-40B4-BE49-F238E27FC236}">
                <a16:creationId xmlns:a16="http://schemas.microsoft.com/office/drawing/2014/main" id="{9717CF97-D5CC-6540-9719-577450006F89}"/>
              </a:ext>
            </a:extLst>
          </p:cNvPr>
          <p:cNvSpPr txBox="1">
            <a:spLocks noChangeArrowheads="1"/>
          </p:cNvSpPr>
          <p:nvPr/>
        </p:nvSpPr>
        <p:spPr bwMode="auto">
          <a:xfrm>
            <a:off x="3143250" y="5195888"/>
            <a:ext cx="428625" cy="64611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kumimoji="1" lang="zh-TW" altLang="en-US" sz="1800" b="1">
                <a:solidFill>
                  <a:srgbClr val="FF0000"/>
                </a:solidFill>
                <a:latin typeface="微軟正黑體" panose="020B0604030504040204" pitchFamily="34" charset="-120"/>
              </a:rPr>
              <a:t>長榮</a:t>
            </a:r>
          </a:p>
        </p:txBody>
      </p:sp>
      <p:sp>
        <p:nvSpPr>
          <p:cNvPr id="16" name="文字方塊 15">
            <a:extLst>
              <a:ext uri="{FF2B5EF4-FFF2-40B4-BE49-F238E27FC236}">
                <a16:creationId xmlns:a16="http://schemas.microsoft.com/office/drawing/2014/main" id="{793DC1DB-8061-4842-9008-786C798A8C08}"/>
              </a:ext>
            </a:extLst>
          </p:cNvPr>
          <p:cNvSpPr txBox="1">
            <a:spLocks noChangeArrowheads="1"/>
          </p:cNvSpPr>
          <p:nvPr/>
        </p:nvSpPr>
        <p:spPr bwMode="auto">
          <a:xfrm>
            <a:off x="3143250" y="5981700"/>
            <a:ext cx="428625" cy="64611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kumimoji="1" lang="zh-TW" altLang="en-US" sz="1800" b="1">
                <a:solidFill>
                  <a:srgbClr val="FF0000"/>
                </a:solidFill>
                <a:latin typeface="微軟正黑體" panose="020B0604030504040204" pitchFamily="34" charset="-120"/>
              </a:rPr>
              <a:t>慈幼</a:t>
            </a:r>
          </a:p>
        </p:txBody>
      </p:sp>
      <p:sp>
        <p:nvSpPr>
          <p:cNvPr id="17" name="內容版面配置區 2">
            <a:extLst>
              <a:ext uri="{FF2B5EF4-FFF2-40B4-BE49-F238E27FC236}">
                <a16:creationId xmlns:a16="http://schemas.microsoft.com/office/drawing/2014/main" id="{B55DD2BC-46D8-0049-A817-2DAD23A2A8C7}"/>
              </a:ext>
            </a:extLst>
          </p:cNvPr>
          <p:cNvSpPr>
            <a:spLocks noGrp="1"/>
          </p:cNvSpPr>
          <p:nvPr>
            <p:ph type="title"/>
          </p:nvPr>
        </p:nvSpPr>
        <p:spPr>
          <a:xfrm>
            <a:off x="1781994" y="169863"/>
            <a:ext cx="5580012" cy="596900"/>
          </a:xfrm>
          <a:solidFill>
            <a:srgbClr val="FFC000"/>
          </a:solidFill>
        </p:spPr>
        <p:txBody>
          <a:bodyPr/>
          <a:lstStyle/>
          <a:p>
            <a:pPr algn="ctr"/>
            <a:r>
              <a:rPr lang="zh-TW" altLang="zh-TW" sz="4800" b="1" dirty="0">
                <a:latin typeface="Microsoft JhengHei" panose="020B0604030504040204" pitchFamily="34" charset="-120"/>
                <a:ea typeface="Microsoft JhengHei" panose="020B0604030504040204" pitchFamily="34" charset="-120"/>
              </a:rPr>
              <a:t>志願選填</a:t>
            </a:r>
            <a:r>
              <a:rPr lang="zh-TW" altLang="en-US" sz="4800" b="1" dirty="0">
                <a:latin typeface="Microsoft JhengHei" panose="020B0604030504040204" pitchFamily="34" charset="-120"/>
                <a:ea typeface="Microsoft JhengHei" panose="020B0604030504040204" pitchFamily="34" charset="-120"/>
              </a:rPr>
              <a:t>方向模糊</a:t>
            </a:r>
            <a:endParaRPr lang="zh-TW" altLang="zh-TW" sz="4800" b="1" dirty="0">
              <a:latin typeface="Microsoft JhengHei" panose="020B0604030504040204" pitchFamily="34" charset="-120"/>
              <a:ea typeface="Microsoft JhengHei" panose="020B0604030504040204" pitchFamily="34" charset="-120"/>
            </a:endParaRPr>
          </a:p>
        </p:txBody>
      </p:sp>
      <p:sp>
        <p:nvSpPr>
          <p:cNvPr id="8" name="向下箭號 7">
            <a:extLst>
              <a:ext uri="{FF2B5EF4-FFF2-40B4-BE49-F238E27FC236}">
                <a16:creationId xmlns:a16="http://schemas.microsoft.com/office/drawing/2014/main" id="{3BEB652F-8C2E-3E47-9F2F-B18AD4F6B787}"/>
              </a:ext>
            </a:extLst>
          </p:cNvPr>
          <p:cNvSpPr/>
          <p:nvPr/>
        </p:nvSpPr>
        <p:spPr>
          <a:xfrm>
            <a:off x="7072313" y="631825"/>
            <a:ext cx="428625" cy="34925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Tree>
    <p:extLst>
      <p:ext uri="{BB962C8B-B14F-4D97-AF65-F5344CB8AC3E}">
        <p14:creationId xmlns:p14="http://schemas.microsoft.com/office/powerpoint/2010/main" val="1028089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heckerboard(across)">
                                      <p:cBhvr>
                                        <p:cTn id="17" dur="5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heckerboard(across)">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heckerboard(across)">
                                      <p:cBhvr>
                                        <p:cTn id="27" dur="500"/>
                                        <p:tgtEl>
                                          <p:spTgt spid="1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checkerboard(across)">
                                      <p:cBhvr>
                                        <p:cTn id="32" dur="500"/>
                                        <p:tgtEl>
                                          <p:spTgt spid="1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heckerboard(across)">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7">
                                            <p:bg/>
                                          </p:spTgt>
                                        </p:tgtEl>
                                        <p:attrNameLst>
                                          <p:attrName>style.visibility</p:attrName>
                                        </p:attrNameLst>
                                      </p:cBhvr>
                                      <p:to>
                                        <p:strVal val="visible"/>
                                      </p:to>
                                    </p:set>
                                    <p:animEffect transition="in" filter="checkerboard(across)">
                                      <p:cBhvr>
                                        <p:cTn id="42" dur="500"/>
                                        <p:tgtEl>
                                          <p:spTgt spid="17">
                                            <p:bg/>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7">
                                            <p:txEl>
                                              <p:pRg st="0" end="0"/>
                                            </p:txEl>
                                          </p:spTgt>
                                        </p:tgtEl>
                                        <p:attrNameLst>
                                          <p:attrName>style.visibility</p:attrName>
                                        </p:attrNameLst>
                                      </p:cBhvr>
                                      <p:to>
                                        <p:strVal val="visible"/>
                                      </p:to>
                                    </p:set>
                                    <p:animEffect transition="in" filter="checkerboard(across)">
                                      <p:cBhvr>
                                        <p:cTn id="4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7" name="內容版面配置區 5">
            <a:extLst>
              <a:ext uri="{FF2B5EF4-FFF2-40B4-BE49-F238E27FC236}">
                <a16:creationId xmlns:a16="http://schemas.microsoft.com/office/drawing/2014/main" id="{38243D09-129C-E04B-8691-69FD87A219B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9050" y="739775"/>
            <a:ext cx="9112250" cy="6030913"/>
          </a:xfrm>
        </p:spPr>
      </p:pic>
      <p:sp>
        <p:nvSpPr>
          <p:cNvPr id="6" name="橢圓 5">
            <a:extLst>
              <a:ext uri="{FF2B5EF4-FFF2-40B4-BE49-F238E27FC236}">
                <a16:creationId xmlns:a16="http://schemas.microsoft.com/office/drawing/2014/main" id="{00A604D4-EBDE-0D4D-A73A-F0B7E8D7EDC9}"/>
              </a:ext>
            </a:extLst>
          </p:cNvPr>
          <p:cNvSpPr/>
          <p:nvPr/>
        </p:nvSpPr>
        <p:spPr>
          <a:xfrm>
            <a:off x="6519863" y="974725"/>
            <a:ext cx="1571625" cy="4857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7" name="內容版面配置區 2">
            <a:extLst>
              <a:ext uri="{FF2B5EF4-FFF2-40B4-BE49-F238E27FC236}">
                <a16:creationId xmlns:a16="http://schemas.microsoft.com/office/drawing/2014/main" id="{D3E455C2-7918-AD4E-82C6-E18DA83A2832}"/>
              </a:ext>
            </a:extLst>
          </p:cNvPr>
          <p:cNvSpPr>
            <a:spLocks noGrp="1"/>
          </p:cNvSpPr>
          <p:nvPr>
            <p:ph type="title"/>
          </p:nvPr>
        </p:nvSpPr>
        <p:spPr>
          <a:xfrm>
            <a:off x="1781994" y="95796"/>
            <a:ext cx="5580012" cy="596900"/>
          </a:xfrm>
          <a:solidFill>
            <a:srgbClr val="FFC000"/>
          </a:solidFill>
        </p:spPr>
        <p:txBody>
          <a:bodyPr/>
          <a:lstStyle/>
          <a:p>
            <a:pPr algn="ctr"/>
            <a:r>
              <a:rPr lang="zh-TW" altLang="en-US" sz="4800" b="1" dirty="0">
                <a:latin typeface="Microsoft JhengHei" panose="020B0604030504040204" pitchFamily="34" charset="-120"/>
                <a:ea typeface="Microsoft JhengHei" panose="020B0604030504040204" pitchFamily="34" charset="-120"/>
              </a:rPr>
              <a:t>看得出邏輯嗎？</a:t>
            </a:r>
            <a:endParaRPr lang="zh-TW" altLang="zh-TW" sz="48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3989473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7">
                                            <p:bg/>
                                          </p:spTgt>
                                        </p:tgtEl>
                                        <p:attrNameLst>
                                          <p:attrName>style.visibility</p:attrName>
                                        </p:attrNameLst>
                                      </p:cBhvr>
                                      <p:to>
                                        <p:strVal val="visible"/>
                                      </p:to>
                                    </p:set>
                                    <p:animEffect transition="in" filter="checkerboard(across)">
                                      <p:cBhvr>
                                        <p:cTn id="11" dur="500"/>
                                        <p:tgtEl>
                                          <p:spTgt spid="7">
                                            <p:bg/>
                                          </p:spTgt>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checkerboard(across)">
                                      <p:cBhvr>
                                        <p:cTn id="1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75F2DF4F-17B2-CA4D-AB95-A74085334BEB}"/>
              </a:ext>
            </a:extLst>
          </p:cNvPr>
          <p:cNvSpPr/>
          <p:nvPr/>
        </p:nvSpPr>
        <p:spPr>
          <a:xfrm>
            <a:off x="107504" y="265964"/>
            <a:ext cx="6912768" cy="830997"/>
          </a:xfrm>
          <a:prstGeom prst="rect">
            <a:avLst/>
          </a:prstGeom>
          <a:noFill/>
        </p:spPr>
        <p:txBody>
          <a:bodyPr wrap="square" lIns="91440" tIns="45720" rIns="91440" bIns="45720">
            <a:spAutoFit/>
          </a:bodyPr>
          <a:lstStyle/>
          <a:p>
            <a:pPr algn="ctr"/>
            <a:r>
              <a:rPr lang="zh-CN" altLang="en-US" sz="4800" b="1" dirty="0">
                <a:ln w="12700">
                  <a:noFill/>
                  <a:prstDash val="solid"/>
                </a:ln>
                <a:solidFill>
                  <a:srgbClr val="FFC000"/>
                </a:solidFill>
                <a:effectLst>
                  <a:innerShdw blurRad="177800">
                    <a:schemeClr val="accent3">
                      <a:lumMod val="50000"/>
                    </a:schemeClr>
                  </a:innerShdw>
                </a:effectLst>
                <a:latin typeface="微軟正黑體" panose="020B0604030504040204" pitchFamily="34" charset="-120"/>
                <a:ea typeface="微軟正黑體" panose="020B0604030504040204" pitchFamily="34" charset="-120"/>
              </a:rPr>
              <a:t>班級導師篩選評估表</a:t>
            </a:r>
            <a:endParaRPr lang="zh-TW" altLang="en-US" sz="4800" b="1" cap="none" spc="0" dirty="0">
              <a:ln w="12700">
                <a:noFill/>
                <a:prstDash val="solid"/>
              </a:ln>
              <a:solidFill>
                <a:srgbClr val="FFC000"/>
              </a:solidFill>
              <a:effectLst>
                <a:innerShdw blurRad="177800">
                  <a:schemeClr val="accent3">
                    <a:lumMod val="50000"/>
                  </a:schemeClr>
                </a:innerShdw>
              </a:effectLst>
            </a:endParaRPr>
          </a:p>
        </p:txBody>
      </p:sp>
      <p:pic>
        <p:nvPicPr>
          <p:cNvPr id="3" name="內容版面配置區 2"/>
          <p:cNvPicPr>
            <a:picLocks noGrp="1" noChangeAspect="1"/>
          </p:cNvPicPr>
          <p:nvPr>
            <p:ph idx="1"/>
          </p:nvPr>
        </p:nvPicPr>
        <p:blipFill rotWithShape="1">
          <a:blip r:embed="rId2"/>
          <a:srcRect l="9555" t="30381" r="10210" b="7874"/>
          <a:stretch/>
        </p:blipFill>
        <p:spPr>
          <a:xfrm>
            <a:off x="139572" y="980728"/>
            <a:ext cx="8858412" cy="5112568"/>
          </a:xfrm>
          <a:prstGeom prst="rect">
            <a:avLst/>
          </a:prstGeom>
        </p:spPr>
      </p:pic>
    </p:spTree>
    <p:extLst>
      <p:ext uri="{BB962C8B-B14F-4D97-AF65-F5344CB8AC3E}">
        <p14:creationId xmlns:p14="http://schemas.microsoft.com/office/powerpoint/2010/main" val="767607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C3AABD8D-28D4-BB45-91AE-8F425E78557F}"/>
              </a:ext>
            </a:extLst>
          </p:cNvPr>
          <p:cNvSpPr/>
          <p:nvPr/>
        </p:nvSpPr>
        <p:spPr>
          <a:xfrm>
            <a:off x="107504" y="293747"/>
            <a:ext cx="7992888" cy="830997"/>
          </a:xfrm>
          <a:prstGeom prst="rect">
            <a:avLst/>
          </a:prstGeom>
          <a:noFill/>
        </p:spPr>
        <p:txBody>
          <a:bodyPr wrap="square" lIns="91440" tIns="45720" rIns="91440" bIns="45720">
            <a:spAutoFit/>
          </a:bodyPr>
          <a:lstStyle/>
          <a:p>
            <a:pPr algn="ctr"/>
            <a:r>
              <a:rPr lang="zh-CN" altLang="en-US" sz="4800" b="1" dirty="0">
                <a:ln w="12700">
                  <a:noFill/>
                  <a:prstDash val="solid"/>
                </a:ln>
                <a:solidFill>
                  <a:srgbClr val="FFC000"/>
                </a:solidFill>
                <a:effectLst>
                  <a:innerShdw blurRad="177800">
                    <a:schemeClr val="accent3">
                      <a:lumMod val="50000"/>
                    </a:schemeClr>
                  </a:innerShdw>
                </a:effectLst>
                <a:latin typeface="微軟正黑體" panose="020B0604030504040204" pitchFamily="34" charset="-120"/>
                <a:ea typeface="微軟正黑體" panose="020B0604030504040204" pitchFamily="34" charset="-120"/>
              </a:rPr>
              <a:t>輔導活動教師</a:t>
            </a:r>
            <a:r>
              <a:rPr lang="zh-CN" altLang="en-US" sz="3200" b="1" dirty="0">
                <a:ln w="12700">
                  <a:noFill/>
                  <a:prstDash val="solid"/>
                </a:ln>
                <a:solidFill>
                  <a:srgbClr val="FFC000"/>
                </a:solidFill>
                <a:effectLst>
                  <a:innerShdw blurRad="177800">
                    <a:schemeClr val="accent3">
                      <a:lumMod val="50000"/>
                    </a:schemeClr>
                  </a:innerShdw>
                </a:effectLst>
                <a:latin typeface="微軟正黑體" panose="020B0604030504040204" pitchFamily="34" charset="-120"/>
                <a:ea typeface="微軟正黑體" panose="020B0604030504040204" pitchFamily="34" charset="-120"/>
              </a:rPr>
              <a:t>（課程用學生自評表）</a:t>
            </a:r>
            <a:endParaRPr lang="zh-TW" altLang="en-US" sz="3200" b="1" cap="none" spc="0" dirty="0">
              <a:ln w="12700">
                <a:noFill/>
                <a:prstDash val="solid"/>
              </a:ln>
              <a:solidFill>
                <a:srgbClr val="FFC000"/>
              </a:solidFill>
              <a:effectLst>
                <a:innerShdw blurRad="177800">
                  <a:schemeClr val="accent3">
                    <a:lumMod val="50000"/>
                  </a:schemeClr>
                </a:innerShdw>
              </a:effectLst>
            </a:endParaRPr>
          </a:p>
        </p:txBody>
      </p:sp>
      <p:sp>
        <p:nvSpPr>
          <p:cNvPr id="2" name="內容版面配置區 1"/>
          <p:cNvSpPr>
            <a:spLocks noGrp="1"/>
          </p:cNvSpPr>
          <p:nvPr>
            <p:ph idx="1"/>
          </p:nvPr>
        </p:nvSpPr>
        <p:spPr/>
        <p:txBody>
          <a:bodyPr/>
          <a:lstStyle/>
          <a:p>
            <a:endParaRPr lang="zh-TW" altLang="en-US"/>
          </a:p>
        </p:txBody>
      </p:sp>
      <p:pic>
        <p:nvPicPr>
          <p:cNvPr id="3" name="圖片 2"/>
          <p:cNvPicPr>
            <a:picLocks noChangeAspect="1"/>
          </p:cNvPicPr>
          <p:nvPr/>
        </p:nvPicPr>
        <p:blipFill rotWithShape="1">
          <a:blip r:embed="rId2"/>
          <a:srcRect l="11610" t="29329" r="10872" b="8657"/>
          <a:stretch/>
        </p:blipFill>
        <p:spPr>
          <a:xfrm>
            <a:off x="179227" y="1124744"/>
            <a:ext cx="8820472" cy="5292283"/>
          </a:xfrm>
          <a:prstGeom prst="rect">
            <a:avLst/>
          </a:prstGeom>
        </p:spPr>
      </p:pic>
    </p:spTree>
    <p:extLst>
      <p:ext uri="{BB962C8B-B14F-4D97-AF65-F5344CB8AC3E}">
        <p14:creationId xmlns:p14="http://schemas.microsoft.com/office/powerpoint/2010/main" val="2008263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50" name="標題 1">
            <a:extLst>
              <a:ext uri="{FF2B5EF4-FFF2-40B4-BE49-F238E27FC236}">
                <a16:creationId xmlns:a16="http://schemas.microsoft.com/office/drawing/2014/main" id="{11F5DD17-A7F7-2E40-8C3E-EDEBCE4CC0AF}"/>
              </a:ext>
            </a:extLst>
          </p:cNvPr>
          <p:cNvSpPr txBox="1">
            <a:spLocks/>
          </p:cNvSpPr>
          <p:nvPr/>
        </p:nvSpPr>
        <p:spPr bwMode="auto">
          <a:xfrm>
            <a:off x="-3175" y="-4763"/>
            <a:ext cx="6307959"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600" b="1" dirty="0">
                <a:solidFill>
                  <a:schemeClr val="accent2">
                    <a:lumMod val="75000"/>
                  </a:schemeClr>
                </a:solidFill>
                <a:latin typeface="微軟正黑體" panose="020B0604030504040204" pitchFamily="34" charset="-120"/>
                <a:ea typeface="微軟正黑體" panose="020B0604030504040204" pitchFamily="34" charset="-120"/>
              </a:rPr>
              <a:t>臺南區高中職免試入學志願選填輔導期程</a:t>
            </a:r>
          </a:p>
        </p:txBody>
      </p:sp>
      <p:sp>
        <p:nvSpPr>
          <p:cNvPr id="13" name="文字方塊 9">
            <a:extLst>
              <a:ext uri="{FF2B5EF4-FFF2-40B4-BE49-F238E27FC236}">
                <a16:creationId xmlns:a16="http://schemas.microsoft.com/office/drawing/2014/main" id="{F43C8281-5BB7-6B4E-A9B9-007C6F51C02B}"/>
              </a:ext>
            </a:extLst>
          </p:cNvPr>
          <p:cNvSpPr txBox="1">
            <a:spLocks noChangeArrowheads="1"/>
          </p:cNvSpPr>
          <p:nvPr/>
        </p:nvSpPr>
        <p:spPr bwMode="auto">
          <a:xfrm>
            <a:off x="538163" y="2556193"/>
            <a:ext cx="5473997" cy="584775"/>
          </a:xfrm>
          <a:prstGeom prst="rect">
            <a:avLst/>
          </a:prstGeom>
          <a:solidFill>
            <a:srgbClr val="FFC000"/>
          </a:soli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a:spcBef>
                <a:spcPct val="0"/>
              </a:spcBef>
              <a:buFontTx/>
              <a:buNone/>
            </a:pPr>
            <a:r>
              <a:rPr lang="en-US" altLang="zh-TW" b="1" dirty="0">
                <a:latin typeface="Microsoft JhengHei" panose="020B0604030504040204" pitchFamily="34" charset="-120"/>
                <a:ea typeface="Microsoft JhengHei" panose="020B0604030504040204" pitchFamily="34" charset="-120"/>
              </a:rPr>
              <a:t>【</a:t>
            </a:r>
            <a:r>
              <a:rPr lang="zh-CN" altLang="en-US" b="1" dirty="0">
                <a:latin typeface="Microsoft JhengHei" panose="020B0604030504040204" pitchFamily="34" charset="-120"/>
                <a:ea typeface="Microsoft JhengHei" panose="020B0604030504040204" pitchFamily="34" charset="-120"/>
              </a:rPr>
              <a:t>第二次適性輔導</a:t>
            </a:r>
            <a:r>
              <a:rPr lang="zh-TW" altLang="en-US" b="1" dirty="0">
                <a:latin typeface="Microsoft JhengHei" panose="020B0604030504040204" pitchFamily="34" charset="-120"/>
                <a:ea typeface="Microsoft JhengHei" panose="020B0604030504040204" pitchFamily="34" charset="-120"/>
              </a:rPr>
              <a:t>輔導重點</a:t>
            </a:r>
            <a:r>
              <a:rPr lang="en-US" altLang="zh-TW" b="1" dirty="0">
                <a:latin typeface="Microsoft JhengHei" panose="020B0604030504040204" pitchFamily="34" charset="-120"/>
                <a:ea typeface="Microsoft JhengHei" panose="020B0604030504040204" pitchFamily="34" charset="-120"/>
              </a:rPr>
              <a:t>】</a:t>
            </a:r>
            <a:endParaRPr lang="zh-TW" altLang="en-US" b="1" dirty="0">
              <a:latin typeface="Microsoft JhengHei" panose="020B0604030504040204" pitchFamily="34" charset="-120"/>
              <a:ea typeface="Microsoft JhengHei" panose="020B0604030504040204" pitchFamily="34" charset="-120"/>
            </a:endParaRPr>
          </a:p>
        </p:txBody>
      </p:sp>
      <p:sp>
        <p:nvSpPr>
          <p:cNvPr id="14" name="文字方塊 13">
            <a:extLst>
              <a:ext uri="{FF2B5EF4-FFF2-40B4-BE49-F238E27FC236}">
                <a16:creationId xmlns:a16="http://schemas.microsoft.com/office/drawing/2014/main" id="{1E85AD44-8678-7146-A0FC-CF46E39259E9}"/>
              </a:ext>
            </a:extLst>
          </p:cNvPr>
          <p:cNvSpPr txBox="1">
            <a:spLocks noChangeArrowheads="1"/>
          </p:cNvSpPr>
          <p:nvPr/>
        </p:nvSpPr>
        <p:spPr bwMode="auto">
          <a:xfrm>
            <a:off x="217488" y="3213100"/>
            <a:ext cx="8721725" cy="3538538"/>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 typeface="Wingdings" pitchFamily="2" charset="2"/>
              <a:buChar char="ü"/>
            </a:pPr>
            <a:r>
              <a:rPr lang="en-US" altLang="zh-TW" sz="2800" b="1" dirty="0">
                <a:solidFill>
                  <a:srgbClr val="FF0000"/>
                </a:solidFill>
                <a:latin typeface="Microsoft JhengHei" panose="020B0604030504040204" pitchFamily="34" charset="-120"/>
                <a:ea typeface="Microsoft JhengHei" panose="020B0604030504040204" pitchFamily="34" charset="-120"/>
              </a:rPr>
              <a:t>5</a:t>
            </a:r>
            <a:r>
              <a:rPr lang="zh-TW" altLang="en-US" sz="2800" b="1" dirty="0">
                <a:solidFill>
                  <a:srgbClr val="FF0000"/>
                </a:solidFill>
                <a:latin typeface="Microsoft JhengHei" panose="020B0604030504040204" pitchFamily="34" charset="-120"/>
                <a:ea typeface="Microsoft JhengHei" panose="020B0604030504040204" pitchFamily="34" charset="-120"/>
              </a:rPr>
              <a:t>月教育局公布全市第二次選填結果</a:t>
            </a:r>
            <a:endParaRPr lang="en-US" altLang="zh-TW" sz="2800" b="1" dirty="0">
              <a:latin typeface="Microsoft JhengHei" panose="020B0604030504040204" pitchFamily="34" charset="-120"/>
              <a:ea typeface="Microsoft JhengHei" panose="020B0604030504040204" pitchFamily="34" charset="-120"/>
            </a:endParaRPr>
          </a:p>
          <a:p>
            <a:pPr eaLnBrk="1" hangingPunct="1">
              <a:spcBef>
                <a:spcPct val="0"/>
              </a:spcBef>
              <a:buFont typeface="Wingdings" pitchFamily="2" charset="2"/>
              <a:buChar char="ü"/>
            </a:pPr>
            <a:r>
              <a:rPr lang="zh-TW" altLang="en-US" sz="2800" b="1" dirty="0">
                <a:latin typeface="Microsoft JhengHei" panose="020B0604030504040204" pitchFamily="34" charset="-120"/>
                <a:ea typeface="Microsoft JhengHei" panose="020B0604030504040204" pitchFamily="34" charset="-120"/>
              </a:rPr>
              <a:t>列印結果報表→轉知家長「學生選填結果」</a:t>
            </a:r>
            <a:r>
              <a:rPr lang="en-US" altLang="zh-TW" sz="2000" b="1" dirty="0">
                <a:latin typeface="Microsoft JhengHei" panose="020B0604030504040204" pitchFamily="34" charset="-120"/>
                <a:ea typeface="Microsoft JhengHei" panose="020B0604030504040204" pitchFamily="34" charset="-120"/>
              </a:rPr>
              <a:t>(</a:t>
            </a:r>
            <a:r>
              <a:rPr lang="zh-TW" altLang="en-US" sz="2000" b="1" dirty="0">
                <a:latin typeface="Microsoft JhengHei" panose="020B0604030504040204" pitchFamily="34" charset="-120"/>
                <a:ea typeface="Microsoft JhengHei" panose="020B0604030504040204" pitchFamily="34" charset="-120"/>
              </a:rPr>
              <a:t>簽名確認</a:t>
            </a:r>
            <a:r>
              <a:rPr lang="en-US" altLang="zh-TW" sz="2000" b="1" dirty="0">
                <a:latin typeface="Microsoft JhengHei" panose="020B0604030504040204" pitchFamily="34" charset="-120"/>
                <a:ea typeface="Microsoft JhengHei" panose="020B0604030504040204" pitchFamily="34" charset="-120"/>
              </a:rPr>
              <a:t>)</a:t>
            </a:r>
          </a:p>
          <a:p>
            <a:pPr eaLnBrk="1" hangingPunct="1">
              <a:spcBef>
                <a:spcPct val="0"/>
              </a:spcBef>
              <a:buFont typeface="Wingdings" pitchFamily="2" charset="2"/>
              <a:buChar char="ü"/>
            </a:pPr>
            <a:r>
              <a:rPr lang="zh-TW" altLang="en-US" sz="2800" b="1" dirty="0">
                <a:latin typeface="Microsoft JhengHei" panose="020B0604030504040204" pitchFamily="34" charset="-120"/>
                <a:ea typeface="Microsoft JhengHei" panose="020B0604030504040204" pitchFamily="34" charset="-120"/>
              </a:rPr>
              <a:t>導師及輔導教師</a:t>
            </a:r>
            <a:r>
              <a:rPr lang="zh-TW" altLang="en-US" sz="2800" b="1" dirty="0">
                <a:solidFill>
                  <a:srgbClr val="FF0000"/>
                </a:solidFill>
                <a:latin typeface="Microsoft JhengHei" panose="020B0604030504040204" pitchFamily="34" charset="-120"/>
                <a:ea typeface="Microsoft JhengHei" panose="020B0604030504040204" pitchFamily="34" charset="-120"/>
              </a:rPr>
              <a:t>再次篩選</a:t>
            </a:r>
            <a:r>
              <a:rPr lang="zh-TW" altLang="en-US" sz="2800" b="1" dirty="0">
                <a:latin typeface="Microsoft JhengHei" panose="020B0604030504040204" pitchFamily="34" charset="-120"/>
                <a:ea typeface="Microsoft JhengHei" panose="020B0604030504040204" pitchFamily="34" charset="-120"/>
              </a:rPr>
              <a:t>焦點學生</a:t>
            </a:r>
            <a:endParaRPr lang="en-US" altLang="zh-TW" sz="2800" b="1" dirty="0">
              <a:latin typeface="Microsoft JhengHei" panose="020B0604030504040204" pitchFamily="34" charset="-120"/>
              <a:ea typeface="Microsoft JhengHei" panose="020B0604030504040204" pitchFamily="34" charset="-120"/>
            </a:endParaRPr>
          </a:p>
          <a:p>
            <a:pPr eaLnBrk="1" hangingPunct="1">
              <a:spcBef>
                <a:spcPct val="0"/>
              </a:spcBef>
              <a:buFont typeface="Wingdings" pitchFamily="2" charset="2"/>
              <a:buChar char="ü"/>
            </a:pPr>
            <a:r>
              <a:rPr lang="zh-TW" altLang="en-US" sz="2800" b="1" dirty="0">
                <a:latin typeface="Microsoft JhengHei" panose="020B0604030504040204" pitchFamily="34" charset="-120"/>
                <a:ea typeface="Microsoft JhengHei" panose="020B0604030504040204" pitchFamily="34" charset="-120"/>
              </a:rPr>
              <a:t>提供生涯諮詢</a:t>
            </a:r>
            <a:r>
              <a:rPr lang="en-US" altLang="zh-TW" sz="2800" b="1" dirty="0">
                <a:latin typeface="Microsoft JhengHei" panose="020B0604030504040204" pitchFamily="34" charset="-120"/>
                <a:ea typeface="Microsoft JhengHei" panose="020B0604030504040204" pitchFamily="34" charset="-120"/>
              </a:rPr>
              <a:t>/</a:t>
            </a:r>
            <a:r>
              <a:rPr lang="zh-TW" altLang="en-US" sz="2800" b="1" dirty="0">
                <a:latin typeface="Microsoft JhengHei" panose="020B0604030504040204" pitchFamily="34" charset="-120"/>
                <a:ea typeface="Microsoft JhengHei" panose="020B0604030504040204" pitchFamily="34" charset="-120"/>
              </a:rPr>
              <a:t>輔導</a:t>
            </a:r>
            <a:endParaRPr lang="en-US" altLang="zh-TW" sz="2800" b="1" dirty="0">
              <a:latin typeface="Microsoft JhengHei" panose="020B0604030504040204" pitchFamily="34" charset="-120"/>
              <a:ea typeface="Microsoft JhengHei" panose="020B0604030504040204" pitchFamily="34" charset="-120"/>
            </a:endParaRPr>
          </a:p>
          <a:p>
            <a:pPr eaLnBrk="1" hangingPunct="1">
              <a:spcBef>
                <a:spcPct val="0"/>
              </a:spcBef>
              <a:buFont typeface="Wingdings" pitchFamily="2" charset="2"/>
              <a:buChar char="ü"/>
            </a:pPr>
            <a:r>
              <a:rPr lang="zh-TW" altLang="en-US" sz="2800" b="1" dirty="0">
                <a:latin typeface="Microsoft JhengHei" panose="020B0604030504040204" pitchFamily="34" charset="-120"/>
                <a:ea typeface="Microsoft JhengHei" panose="020B0604030504040204" pitchFamily="34" charset="-120"/>
              </a:rPr>
              <a:t>於課程向學生說明「</a:t>
            </a:r>
            <a:r>
              <a:rPr lang="zh-TW" altLang="en-US" sz="2800" b="1" dirty="0">
                <a:solidFill>
                  <a:srgbClr val="0000CC"/>
                </a:solidFill>
                <a:latin typeface="Microsoft JhengHei" panose="020B0604030504040204" pitchFamily="34" charset="-120"/>
                <a:ea typeface="Microsoft JhengHei" panose="020B0604030504040204" pitchFamily="34" charset="-120"/>
              </a:rPr>
              <a:t>選填人次變化趨勢</a:t>
            </a:r>
            <a:r>
              <a:rPr lang="zh-TW" altLang="en-US" sz="2800" b="1" dirty="0">
                <a:latin typeface="Microsoft JhengHei" panose="020B0604030504040204" pitchFamily="34" charset="-120"/>
                <a:ea typeface="Microsoft JhengHei" panose="020B0604030504040204" pitchFamily="34" charset="-120"/>
              </a:rPr>
              <a:t>」、「</a:t>
            </a:r>
            <a:r>
              <a:rPr lang="zh-TW" altLang="en-US" sz="2800" b="1" dirty="0">
                <a:solidFill>
                  <a:srgbClr val="0000CC"/>
                </a:solidFill>
                <a:latin typeface="Microsoft JhengHei" panose="020B0604030504040204" pitchFamily="34" charset="-120"/>
                <a:ea typeface="Microsoft JhengHei" panose="020B0604030504040204" pitchFamily="34" charset="-120"/>
              </a:rPr>
              <a:t>個別序位區間查詢與運用</a:t>
            </a:r>
            <a:r>
              <a:rPr lang="zh-TW" altLang="en-US" sz="2800" b="1" dirty="0">
                <a:latin typeface="Microsoft JhengHei" panose="020B0604030504040204" pitchFamily="34" charset="-120"/>
                <a:ea typeface="Microsoft JhengHei" panose="020B0604030504040204" pitchFamily="34" charset="-120"/>
              </a:rPr>
              <a:t>」及「</a:t>
            </a:r>
            <a:r>
              <a:rPr lang="zh-TW" altLang="en-US" sz="2800" b="1" dirty="0">
                <a:solidFill>
                  <a:srgbClr val="0000CC"/>
                </a:solidFill>
                <a:latin typeface="Microsoft JhengHei" panose="020B0604030504040204" pitchFamily="34" charset="-120"/>
                <a:ea typeface="Microsoft JhengHei" panose="020B0604030504040204" pitchFamily="34" charset="-120"/>
              </a:rPr>
              <a:t>正式選填相關注意事項</a:t>
            </a:r>
            <a:r>
              <a:rPr lang="zh-TW" altLang="en-US" sz="2800" b="1" dirty="0">
                <a:latin typeface="Microsoft JhengHei" panose="020B0604030504040204" pitchFamily="34" charset="-120"/>
                <a:ea typeface="Microsoft JhengHei" panose="020B0604030504040204" pitchFamily="34" charset="-120"/>
              </a:rPr>
              <a:t>」</a:t>
            </a:r>
            <a:endParaRPr lang="en-US" altLang="zh-TW" sz="2800" b="1" dirty="0">
              <a:latin typeface="Microsoft JhengHei" panose="020B0604030504040204" pitchFamily="34" charset="-120"/>
              <a:ea typeface="Microsoft JhengHei" panose="020B0604030504040204" pitchFamily="34" charset="-120"/>
            </a:endParaRPr>
          </a:p>
          <a:p>
            <a:pPr eaLnBrk="1" hangingPunct="1">
              <a:spcBef>
                <a:spcPct val="0"/>
              </a:spcBef>
              <a:buFont typeface="Wingdings" pitchFamily="2" charset="2"/>
              <a:buChar char="ü"/>
            </a:pPr>
            <a:r>
              <a:rPr lang="en-US" altLang="zh-TW" sz="2800" b="1" dirty="0">
                <a:latin typeface="Microsoft JhengHei" panose="020B0604030504040204" pitchFamily="34" charset="-120"/>
                <a:ea typeface="Microsoft JhengHei" panose="020B0604030504040204" pitchFamily="34" charset="-120"/>
              </a:rPr>
              <a:t>6/4</a:t>
            </a:r>
            <a:r>
              <a:rPr lang="zh-TW" altLang="en-US" sz="2800" b="1" dirty="0">
                <a:latin typeface="Microsoft JhengHei" panose="020B0604030504040204" pitchFamily="34" charset="-120"/>
                <a:ea typeface="Microsoft JhengHei" panose="020B0604030504040204" pitchFamily="34" charset="-120"/>
              </a:rPr>
              <a:t>會考成績網路查詢 </a:t>
            </a:r>
            <a:r>
              <a:rPr lang="en-US" altLang="zh-TW" sz="2800" b="1" dirty="0">
                <a:solidFill>
                  <a:srgbClr val="FF0000"/>
                </a:solidFill>
                <a:latin typeface="Microsoft JhengHei" panose="020B0604030504040204" pitchFamily="34" charset="-120"/>
                <a:ea typeface="Microsoft JhengHei" panose="020B0604030504040204" pitchFamily="34" charset="-120"/>
              </a:rPr>
              <a:t>(</a:t>
            </a:r>
            <a:r>
              <a:rPr lang="zh-TW" altLang="en-US" sz="2800" b="1" dirty="0">
                <a:solidFill>
                  <a:srgbClr val="FF0000"/>
                </a:solidFill>
                <a:latin typeface="Microsoft JhengHei" panose="020B0604030504040204" pitchFamily="34" charset="-120"/>
                <a:ea typeface="Microsoft JhengHei" panose="020B0604030504040204" pitchFamily="34" charset="-120"/>
              </a:rPr>
              <a:t>確認比序分數</a:t>
            </a:r>
            <a:r>
              <a:rPr lang="en-US" altLang="zh-TW" sz="2800" b="1" dirty="0">
                <a:solidFill>
                  <a:srgbClr val="FF0000"/>
                </a:solidFill>
                <a:latin typeface="Microsoft JhengHei" panose="020B0604030504040204" pitchFamily="34" charset="-120"/>
                <a:ea typeface="Microsoft JhengHei" panose="020B0604030504040204" pitchFamily="34" charset="-120"/>
              </a:rPr>
              <a:t>/</a:t>
            </a:r>
            <a:r>
              <a:rPr lang="zh-TW" altLang="en-US" sz="2800" b="1" dirty="0">
                <a:solidFill>
                  <a:srgbClr val="FF0000"/>
                </a:solidFill>
                <a:latin typeface="Microsoft JhengHei" panose="020B0604030504040204" pitchFamily="34" charset="-120"/>
                <a:ea typeface="Microsoft JhengHei" panose="020B0604030504040204" pitchFamily="34" charset="-120"/>
              </a:rPr>
              <a:t>調整志願序</a:t>
            </a:r>
            <a:r>
              <a:rPr lang="en-US" altLang="zh-TW" sz="2800" b="1" dirty="0">
                <a:solidFill>
                  <a:srgbClr val="FF0000"/>
                </a:solidFill>
                <a:latin typeface="Microsoft JhengHei" panose="020B0604030504040204" pitchFamily="34" charset="-120"/>
                <a:ea typeface="Microsoft JhengHei" panose="020B0604030504040204" pitchFamily="34" charset="-120"/>
              </a:rPr>
              <a:t>)</a:t>
            </a:r>
            <a:endParaRPr lang="en-US" altLang="zh-TW" sz="2800" b="1" dirty="0">
              <a:latin typeface="Microsoft JhengHei" panose="020B0604030504040204" pitchFamily="34" charset="-120"/>
              <a:ea typeface="Microsoft JhengHei" panose="020B0604030504040204" pitchFamily="34" charset="-120"/>
            </a:endParaRPr>
          </a:p>
          <a:p>
            <a:pPr eaLnBrk="1" hangingPunct="1">
              <a:spcBef>
                <a:spcPct val="0"/>
              </a:spcBef>
              <a:buFont typeface="Wingdings" pitchFamily="2" charset="2"/>
              <a:buChar char="ü"/>
            </a:pPr>
            <a:r>
              <a:rPr lang="zh-TW" altLang="en-US" sz="2800" b="1" dirty="0">
                <a:latin typeface="Microsoft JhengHei" panose="020B0604030504040204" pitchFamily="34" charset="-120"/>
                <a:ea typeface="Microsoft JhengHei" panose="020B0604030504040204" pitchFamily="34" charset="-120"/>
              </a:rPr>
              <a:t>畢業典禮前：提醒正式選填日期、報名時程及續招</a:t>
            </a:r>
            <a:endParaRPr lang="en-US" altLang="zh-TW" sz="2800" b="1" dirty="0">
              <a:latin typeface="Microsoft JhengHei" panose="020B0604030504040204" pitchFamily="34" charset="-120"/>
              <a:ea typeface="Microsoft JhengHei" panose="020B0604030504040204" pitchFamily="34" charset="-120"/>
            </a:endParaRPr>
          </a:p>
        </p:txBody>
      </p:sp>
      <p:grpSp>
        <p:nvGrpSpPr>
          <p:cNvPr id="12" name="群組 3">
            <a:extLst>
              <a:ext uri="{FF2B5EF4-FFF2-40B4-BE49-F238E27FC236}">
                <a16:creationId xmlns:a16="http://schemas.microsoft.com/office/drawing/2014/main" id="{B7AB40A2-CF68-6D4C-BE21-08B8082C6A1F}"/>
              </a:ext>
            </a:extLst>
          </p:cNvPr>
          <p:cNvGrpSpPr>
            <a:grpSpLocks/>
          </p:cNvGrpSpPr>
          <p:nvPr/>
        </p:nvGrpSpPr>
        <p:grpSpPr bwMode="auto">
          <a:xfrm>
            <a:off x="539750" y="82550"/>
            <a:ext cx="8027988" cy="2482850"/>
            <a:chOff x="539750" y="82550"/>
            <a:chExt cx="8027988" cy="2482850"/>
          </a:xfrm>
        </p:grpSpPr>
        <p:grpSp>
          <p:nvGrpSpPr>
            <p:cNvPr id="15" name="群組 4">
              <a:extLst>
                <a:ext uri="{FF2B5EF4-FFF2-40B4-BE49-F238E27FC236}">
                  <a16:creationId xmlns:a16="http://schemas.microsoft.com/office/drawing/2014/main" id="{44FAB269-BC04-DB4E-8DF6-597E2BE3D6C5}"/>
                </a:ext>
              </a:extLst>
            </p:cNvPr>
            <p:cNvGrpSpPr>
              <a:grpSpLocks/>
            </p:cNvGrpSpPr>
            <p:nvPr/>
          </p:nvGrpSpPr>
          <p:grpSpPr bwMode="auto">
            <a:xfrm>
              <a:off x="539750" y="82550"/>
              <a:ext cx="8027988" cy="2482850"/>
              <a:chOff x="0" y="-202266"/>
              <a:chExt cx="9144000" cy="4226326"/>
            </a:xfrm>
          </p:grpSpPr>
          <p:graphicFrame>
            <p:nvGraphicFramePr>
              <p:cNvPr id="17" name="資料庫圖表 16">
                <a:extLst>
                  <a:ext uri="{FF2B5EF4-FFF2-40B4-BE49-F238E27FC236}">
                    <a16:creationId xmlns:a16="http://schemas.microsoft.com/office/drawing/2014/main" id="{B027C98B-E672-5747-BE7C-CFD7851A03B9}"/>
                  </a:ext>
                </a:extLst>
              </p:cNvPr>
              <p:cNvGraphicFramePr/>
              <p:nvPr>
                <p:extLst>
                  <p:ext uri="{D42A27DB-BD31-4B8C-83A1-F6EECF244321}">
                    <p14:modId xmlns:p14="http://schemas.microsoft.com/office/powerpoint/2010/main" val="3436283614"/>
                  </p:ext>
                </p:extLst>
              </p:nvPr>
            </p:nvGraphicFramePr>
            <p:xfrm>
              <a:off x="0" y="484808"/>
              <a:ext cx="9144000" cy="35392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文字方塊 8">
                <a:extLst>
                  <a:ext uri="{FF2B5EF4-FFF2-40B4-BE49-F238E27FC236}">
                    <a16:creationId xmlns:a16="http://schemas.microsoft.com/office/drawing/2014/main" id="{322A07ED-95EF-0E47-8C43-A40F884049AF}"/>
                  </a:ext>
                </a:extLst>
              </p:cNvPr>
              <p:cNvSpPr txBox="1">
                <a:spLocks noChangeArrowheads="1"/>
              </p:cNvSpPr>
              <p:nvPr/>
            </p:nvSpPr>
            <p:spPr bwMode="auto">
              <a:xfrm>
                <a:off x="6566461" y="-202266"/>
                <a:ext cx="1500188" cy="523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1" lang="en-US" altLang="zh-TW" sz="2800" b="1" dirty="0">
                    <a:solidFill>
                      <a:srgbClr val="CC0000"/>
                    </a:solidFill>
                    <a:latin typeface="微軟正黑體" panose="020B0604030504040204" pitchFamily="34" charset="-120"/>
                    <a:ea typeface="微軟正黑體" panose="020B0604030504040204" pitchFamily="34" charset="-120"/>
                  </a:rPr>
                  <a:t>【</a:t>
                </a:r>
                <a:r>
                  <a:rPr kumimoji="1" lang="zh-TW" altLang="en-US" sz="2800" b="1" dirty="0">
                    <a:solidFill>
                      <a:srgbClr val="CC0000"/>
                    </a:solidFill>
                    <a:latin typeface="微軟正黑體" panose="020B0604030504040204" pitchFamily="34" charset="-120"/>
                    <a:ea typeface="微軟正黑體" panose="020B0604030504040204" pitchFamily="34" charset="-120"/>
                  </a:rPr>
                  <a:t>會考</a:t>
                </a:r>
                <a:r>
                  <a:rPr kumimoji="1" lang="en-US" altLang="zh-TW" sz="2800" b="1" dirty="0">
                    <a:solidFill>
                      <a:srgbClr val="CC0000"/>
                    </a:solidFill>
                    <a:latin typeface="微軟正黑體" panose="020B0604030504040204" pitchFamily="34" charset="-120"/>
                    <a:ea typeface="微軟正黑體" panose="020B0604030504040204" pitchFamily="34" charset="-120"/>
                  </a:rPr>
                  <a:t>】</a:t>
                </a:r>
                <a:endParaRPr kumimoji="1" lang="zh-TW" altLang="en-US" sz="2800" b="1" dirty="0">
                  <a:solidFill>
                    <a:srgbClr val="CC0000"/>
                  </a:solidFill>
                  <a:latin typeface="微軟正黑體" panose="020B0604030504040204" pitchFamily="34" charset="-120"/>
                  <a:ea typeface="微軟正黑體" panose="020B0604030504040204" pitchFamily="34" charset="-120"/>
                </a:endParaRPr>
              </a:p>
            </p:txBody>
          </p:sp>
          <p:sp>
            <p:nvSpPr>
              <p:cNvPr id="19" name="文字方塊 1">
                <a:extLst>
                  <a:ext uri="{FF2B5EF4-FFF2-40B4-BE49-F238E27FC236}">
                    <a16:creationId xmlns:a16="http://schemas.microsoft.com/office/drawing/2014/main" id="{177F92D7-AA63-464B-8859-AAB0D142EA83}"/>
                  </a:ext>
                </a:extLst>
              </p:cNvPr>
              <p:cNvSpPr txBox="1">
                <a:spLocks noChangeArrowheads="1"/>
              </p:cNvSpPr>
              <p:nvPr/>
            </p:nvSpPr>
            <p:spPr bwMode="auto">
              <a:xfrm>
                <a:off x="6510073" y="387685"/>
                <a:ext cx="1609329" cy="733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en-US" altLang="zh-TW" sz="2200" b="1" dirty="0">
                    <a:latin typeface="Microsoft JhengHei" panose="020B0604030504040204" pitchFamily="34" charset="-120"/>
                    <a:ea typeface="Microsoft JhengHei" panose="020B0604030504040204" pitchFamily="34" charset="-120"/>
                  </a:rPr>
                  <a:t>5/15.16</a:t>
                </a:r>
                <a:endParaRPr lang="zh-TW" altLang="en-US" sz="2200" b="1" dirty="0">
                  <a:latin typeface="Microsoft JhengHei" panose="020B0604030504040204" pitchFamily="34" charset="-120"/>
                  <a:ea typeface="Microsoft JhengHei" panose="020B0604030504040204" pitchFamily="34" charset="-120"/>
                </a:endParaRPr>
              </a:p>
            </p:txBody>
          </p:sp>
          <p:sp>
            <p:nvSpPr>
              <p:cNvPr id="20" name="文字方塊 13">
                <a:extLst>
                  <a:ext uri="{FF2B5EF4-FFF2-40B4-BE49-F238E27FC236}">
                    <a16:creationId xmlns:a16="http://schemas.microsoft.com/office/drawing/2014/main" id="{F1B5649C-D93C-FE4C-B010-243E3419077E}"/>
                  </a:ext>
                </a:extLst>
              </p:cNvPr>
              <p:cNvSpPr txBox="1">
                <a:spLocks noChangeArrowheads="1"/>
              </p:cNvSpPr>
              <p:nvPr/>
            </p:nvSpPr>
            <p:spPr bwMode="auto">
              <a:xfrm>
                <a:off x="1902900" y="836779"/>
                <a:ext cx="6995058" cy="68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just" eaLnBrk="1" hangingPunct="1">
                  <a:spcBef>
                    <a:spcPct val="0"/>
                  </a:spcBef>
                  <a:buFontTx/>
                  <a:buNone/>
                </a:pPr>
                <a:r>
                  <a:rPr lang="en-US" altLang="zh-TW" sz="2000" b="1" dirty="0">
                    <a:latin typeface="微軟正黑體" panose="020B0604030504040204" pitchFamily="34" charset="-120"/>
                    <a:ea typeface="微軟正黑體" panose="020B0604030504040204" pitchFamily="34" charset="-120"/>
                  </a:rPr>
                  <a:t>1</a:t>
                </a:r>
                <a:r>
                  <a:rPr lang="zh-TW" altLang="en-US" sz="2000" b="1" dirty="0">
                    <a:latin typeface="微軟正黑體" panose="020B0604030504040204" pitchFamily="34" charset="-120"/>
                    <a:ea typeface="微軟正黑體" panose="020B0604030504040204" pitchFamily="34" charset="-120"/>
                  </a:rPr>
                  <a:t>月                                  </a:t>
                </a:r>
                <a:r>
                  <a:rPr lang="en-US" altLang="zh-TW" sz="2000" b="1" dirty="0">
                    <a:latin typeface="微軟正黑體" panose="020B0604030504040204" pitchFamily="34" charset="-120"/>
                    <a:ea typeface="微軟正黑體" panose="020B0604030504040204" pitchFamily="34" charset="-120"/>
                  </a:rPr>
                  <a:t>  4</a:t>
                </a:r>
                <a:r>
                  <a:rPr lang="zh-TW" altLang="en-US" sz="2000" b="1" dirty="0">
                    <a:latin typeface="微軟正黑體" panose="020B0604030504040204" pitchFamily="34" charset="-120"/>
                    <a:ea typeface="微軟正黑體" panose="020B0604030504040204" pitchFamily="34" charset="-120"/>
                  </a:rPr>
                  <a:t>月                               </a:t>
                </a:r>
                <a:r>
                  <a:rPr lang="en-US" altLang="zh-TW" sz="2000" b="1" dirty="0">
                    <a:latin typeface="微軟正黑體" panose="020B0604030504040204" pitchFamily="34" charset="-120"/>
                    <a:ea typeface="微軟正黑體" panose="020B0604030504040204" pitchFamily="34" charset="-120"/>
                  </a:rPr>
                  <a:t>  </a:t>
                </a:r>
                <a:r>
                  <a:rPr lang="zh-TW" altLang="en-US" sz="2000" b="1" dirty="0">
                    <a:latin typeface="微軟正黑體" panose="020B0604030504040204" pitchFamily="34" charset="-120"/>
                    <a:ea typeface="微軟正黑體" panose="020B0604030504040204" pitchFamily="34" charset="-120"/>
                  </a:rPr>
                  <a:t> </a:t>
                </a:r>
                <a:r>
                  <a:rPr lang="en-US" altLang="zh-TW" sz="2000" b="1" dirty="0">
                    <a:solidFill>
                      <a:srgbClr val="000099"/>
                    </a:solidFill>
                    <a:latin typeface="微軟正黑體" panose="020B0604030504040204" pitchFamily="34" charset="-120"/>
                    <a:ea typeface="微軟正黑體" panose="020B0604030504040204" pitchFamily="34" charset="-120"/>
                  </a:rPr>
                  <a:t>6/17</a:t>
                </a:r>
                <a:endParaRPr lang="zh-TW" altLang="en-US" sz="2000" b="1" dirty="0">
                  <a:solidFill>
                    <a:srgbClr val="000099"/>
                  </a:solidFill>
                  <a:latin typeface="微軟正黑體" panose="020B0604030504040204" pitchFamily="34" charset="-120"/>
                  <a:ea typeface="微軟正黑體" panose="020B0604030504040204" pitchFamily="34" charset="-120"/>
                </a:endParaRPr>
              </a:p>
            </p:txBody>
          </p:sp>
        </p:grpSp>
        <p:sp>
          <p:nvSpPr>
            <p:cNvPr id="16" name="向上箭號 15">
              <a:extLst>
                <a:ext uri="{FF2B5EF4-FFF2-40B4-BE49-F238E27FC236}">
                  <a16:creationId xmlns:a16="http://schemas.microsoft.com/office/drawing/2014/main" id="{31380940-6FFF-4946-807D-C5076811F523}"/>
                </a:ext>
              </a:extLst>
            </p:cNvPr>
            <p:cNvSpPr/>
            <p:nvPr/>
          </p:nvSpPr>
          <p:spPr>
            <a:xfrm>
              <a:off x="6958013" y="836712"/>
              <a:ext cx="250825" cy="1715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spTree>
    <p:extLst>
      <p:ext uri="{BB962C8B-B14F-4D97-AF65-F5344CB8AC3E}">
        <p14:creationId xmlns:p14="http://schemas.microsoft.com/office/powerpoint/2010/main" val="58415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文字方塊 10">
            <a:extLst>
              <a:ext uri="{FF2B5EF4-FFF2-40B4-BE49-F238E27FC236}">
                <a16:creationId xmlns:a16="http://schemas.microsoft.com/office/drawing/2014/main" id="{EBBB3DF0-D198-B245-A82F-9F4008954751}"/>
              </a:ext>
            </a:extLst>
          </p:cNvPr>
          <p:cNvSpPr txBox="1">
            <a:spLocks noChangeArrowheads="1"/>
          </p:cNvSpPr>
          <p:nvPr/>
        </p:nvSpPr>
        <p:spPr bwMode="auto">
          <a:xfrm>
            <a:off x="563563" y="3416300"/>
            <a:ext cx="8029575" cy="3108325"/>
          </a:xfrm>
          <a:prstGeom prst="rect">
            <a:avLst/>
          </a:prstGeom>
          <a:noFill/>
          <a:ln w="50800">
            <a:solidFill>
              <a:srgbClr val="522B00"/>
            </a:solidFill>
            <a:prstDash val="solid"/>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 typeface="Wingdings" pitchFamily="2" charset="2"/>
              <a:buChar char="u"/>
            </a:pPr>
            <a:r>
              <a:rPr lang="zh-TW" altLang="en-US" sz="2800" b="1" dirty="0">
                <a:latin typeface="Microsoft JhengHei" panose="020B0604030504040204" pitchFamily="34" charset="-120"/>
                <a:ea typeface="Microsoft JhengHei" panose="020B0604030504040204" pitchFamily="34" charset="-120"/>
              </a:rPr>
              <a:t>老師，我會考</a:t>
            </a:r>
            <a:r>
              <a:rPr lang="en-US" altLang="zh-TW" sz="2800" b="1" dirty="0">
                <a:latin typeface="Microsoft JhengHei" panose="020B0604030504040204" pitchFamily="34" charset="-120"/>
                <a:ea typeface="Microsoft JhengHei" panose="020B0604030504040204" pitchFamily="34" charset="-120"/>
              </a:rPr>
              <a:t>1A4B</a:t>
            </a:r>
            <a:r>
              <a:rPr lang="zh-TW" altLang="en-US" sz="2800" b="1" dirty="0">
                <a:latin typeface="Microsoft JhengHei" panose="020B0604030504040204" pitchFamily="34" charset="-120"/>
                <a:ea typeface="Microsoft JhengHei" panose="020B0604030504040204" pitchFamily="34" charset="-120"/>
              </a:rPr>
              <a:t>，可以進</a:t>
            </a:r>
            <a:r>
              <a:rPr lang="az-Cyrl-AZ" altLang="zh-TW" sz="2800" b="1" dirty="0">
                <a:latin typeface="Microsoft JhengHei" panose="020B0604030504040204" pitchFamily="34" charset="-120"/>
                <a:ea typeface="Microsoft JhengHei" panose="020B0604030504040204" pitchFamily="34" charset="-120"/>
              </a:rPr>
              <a:t>ОО</a:t>
            </a:r>
            <a:r>
              <a:rPr lang="zh-TW" altLang="en-US" sz="2800" b="1" dirty="0">
                <a:latin typeface="Microsoft JhengHei" panose="020B0604030504040204" pitchFamily="34" charset="-120"/>
                <a:ea typeface="Microsoft JhengHei" panose="020B0604030504040204" pitchFamily="34" charset="-120"/>
              </a:rPr>
              <a:t>學校嗎</a:t>
            </a:r>
            <a:r>
              <a:rPr lang="en-US" altLang="zh-TW" sz="2800" b="1" dirty="0">
                <a:latin typeface="Microsoft JhengHei" panose="020B0604030504040204" pitchFamily="34" charset="-120"/>
                <a:ea typeface="Microsoft JhengHei" panose="020B0604030504040204" pitchFamily="34" charset="-120"/>
              </a:rPr>
              <a:t>?</a:t>
            </a:r>
          </a:p>
          <a:p>
            <a:pPr eaLnBrk="1" hangingPunct="1">
              <a:spcBef>
                <a:spcPct val="0"/>
              </a:spcBef>
              <a:buFont typeface="Wingdings" pitchFamily="2" charset="2"/>
              <a:buChar char="u"/>
            </a:pPr>
            <a:r>
              <a:rPr lang="zh-TW" altLang="en-US" sz="2800" b="1" dirty="0">
                <a:latin typeface="Microsoft JhengHei" panose="020B0604030504040204" pitchFamily="34" charset="-120"/>
                <a:ea typeface="Microsoft JhengHei" panose="020B0604030504040204" pitchFamily="34" charset="-120"/>
              </a:rPr>
              <a:t>老師，我這樣填好不好，會不會落榜</a:t>
            </a:r>
            <a:r>
              <a:rPr lang="en-US" altLang="zh-TW" sz="2800" b="1" dirty="0">
                <a:latin typeface="Microsoft JhengHei" panose="020B0604030504040204" pitchFamily="34" charset="-120"/>
                <a:ea typeface="Microsoft JhengHei" panose="020B0604030504040204" pitchFamily="34" charset="-120"/>
              </a:rPr>
              <a:t>?</a:t>
            </a:r>
          </a:p>
          <a:p>
            <a:pPr eaLnBrk="1" hangingPunct="1">
              <a:spcBef>
                <a:spcPct val="0"/>
              </a:spcBef>
              <a:buFont typeface="Wingdings" pitchFamily="2" charset="2"/>
              <a:buChar char="u"/>
            </a:pPr>
            <a:r>
              <a:rPr lang="zh-TW" altLang="en-US" sz="2800" b="1" dirty="0">
                <a:latin typeface="Microsoft JhengHei" panose="020B0604030504040204" pitchFamily="34" charset="-120"/>
                <a:ea typeface="Microsoft JhengHei" panose="020B0604030504040204" pitchFamily="34" charset="-120"/>
              </a:rPr>
              <a:t>老師，什麼是「個別序位區間」</a:t>
            </a:r>
            <a:r>
              <a:rPr lang="en-US" altLang="zh-TW" sz="2800" b="1" dirty="0">
                <a:latin typeface="Microsoft JhengHei" panose="020B0604030504040204" pitchFamily="34" charset="-120"/>
                <a:ea typeface="Microsoft JhengHei" panose="020B0604030504040204" pitchFamily="34" charset="-120"/>
              </a:rPr>
              <a:t>?</a:t>
            </a:r>
          </a:p>
          <a:p>
            <a:pPr eaLnBrk="1" hangingPunct="1">
              <a:spcBef>
                <a:spcPct val="0"/>
              </a:spcBef>
              <a:buFont typeface="Wingdings" pitchFamily="2" charset="2"/>
              <a:buChar char="u"/>
            </a:pPr>
            <a:r>
              <a:rPr lang="zh-TW" altLang="en-US" sz="2800" b="1" dirty="0">
                <a:latin typeface="Microsoft JhengHei" panose="020B0604030504040204" pitchFamily="34" charset="-120"/>
                <a:ea typeface="Microsoft JhengHei" panose="020B0604030504040204" pitchFamily="34" charset="-120"/>
              </a:rPr>
              <a:t>老師，我要不要放棄實用技能班，等免試放榜</a:t>
            </a:r>
            <a:r>
              <a:rPr lang="en-US" altLang="zh-TW" sz="2800" b="1" dirty="0">
                <a:latin typeface="Microsoft JhengHei" panose="020B0604030504040204" pitchFamily="34" charset="-120"/>
                <a:ea typeface="Microsoft JhengHei" panose="020B0604030504040204" pitchFamily="34" charset="-120"/>
              </a:rPr>
              <a:t>?</a:t>
            </a:r>
          </a:p>
          <a:p>
            <a:pPr eaLnBrk="1" hangingPunct="1">
              <a:spcBef>
                <a:spcPct val="0"/>
              </a:spcBef>
              <a:buFont typeface="Wingdings" pitchFamily="2" charset="2"/>
              <a:buChar char="u"/>
            </a:pPr>
            <a:r>
              <a:rPr lang="zh-TW" altLang="en-US" sz="2800" b="1" dirty="0">
                <a:latin typeface="Microsoft JhengHei" panose="020B0604030504040204" pitchFamily="34" charset="-120"/>
                <a:ea typeface="Microsoft JhengHei" panose="020B0604030504040204" pitchFamily="34" charset="-120"/>
              </a:rPr>
              <a:t>老師，我五專優先免試沒上榜，該怎麼辦</a:t>
            </a:r>
            <a:r>
              <a:rPr lang="en-US" altLang="zh-TW" sz="2800" b="1" dirty="0">
                <a:latin typeface="Microsoft JhengHei" panose="020B0604030504040204" pitchFamily="34" charset="-120"/>
                <a:ea typeface="Microsoft JhengHei" panose="020B0604030504040204" pitchFamily="34" charset="-120"/>
              </a:rPr>
              <a:t>?</a:t>
            </a:r>
          </a:p>
          <a:p>
            <a:pPr eaLnBrk="1" hangingPunct="1">
              <a:spcBef>
                <a:spcPct val="0"/>
              </a:spcBef>
              <a:buFont typeface="Wingdings" pitchFamily="2" charset="2"/>
              <a:buChar char="u"/>
            </a:pPr>
            <a:r>
              <a:rPr lang="zh-TW" altLang="en-US" sz="2800" b="1" dirty="0">
                <a:latin typeface="Microsoft JhengHei" panose="020B0604030504040204" pitchFamily="34" charset="-120"/>
                <a:ea typeface="Microsoft JhengHei" panose="020B0604030504040204" pitchFamily="34" charset="-120"/>
              </a:rPr>
              <a:t>老師，我可以來學校填志願嗎</a:t>
            </a:r>
            <a:r>
              <a:rPr lang="en-US" altLang="zh-TW" sz="2800" b="1" dirty="0">
                <a:latin typeface="Microsoft JhengHei" panose="020B0604030504040204" pitchFamily="34" charset="-120"/>
                <a:ea typeface="Microsoft JhengHei" panose="020B0604030504040204" pitchFamily="34" charset="-120"/>
              </a:rPr>
              <a:t>?</a:t>
            </a:r>
          </a:p>
          <a:p>
            <a:pPr eaLnBrk="1" hangingPunct="1">
              <a:spcBef>
                <a:spcPct val="0"/>
              </a:spcBef>
              <a:buFont typeface="Wingdings" pitchFamily="2" charset="2"/>
              <a:buChar char="u"/>
            </a:pPr>
            <a:r>
              <a:rPr lang="zh-TW" altLang="en-US" sz="2800" b="1" dirty="0">
                <a:latin typeface="Microsoft JhengHei" panose="020B0604030504040204" pitchFamily="34" charset="-120"/>
                <a:ea typeface="Microsoft JhengHei" panose="020B0604030504040204" pitchFamily="34" charset="-120"/>
              </a:rPr>
              <a:t>老師，畢業後什麼時候要回學校報名繳費</a:t>
            </a:r>
            <a:r>
              <a:rPr lang="en-US" altLang="zh-TW" sz="2800" b="1" dirty="0">
                <a:latin typeface="Microsoft JhengHei" panose="020B0604030504040204" pitchFamily="34" charset="-120"/>
                <a:ea typeface="Microsoft JhengHei" panose="020B0604030504040204" pitchFamily="34" charset="-120"/>
              </a:rPr>
              <a:t>?</a:t>
            </a:r>
          </a:p>
        </p:txBody>
      </p:sp>
      <p:sp>
        <p:nvSpPr>
          <p:cNvPr id="6148" name="文字方塊 9">
            <a:extLst>
              <a:ext uri="{FF2B5EF4-FFF2-40B4-BE49-F238E27FC236}">
                <a16:creationId xmlns:a16="http://schemas.microsoft.com/office/drawing/2014/main" id="{8323EB4A-9322-6A46-820D-A2A7D1905393}"/>
              </a:ext>
            </a:extLst>
          </p:cNvPr>
          <p:cNvSpPr txBox="1">
            <a:spLocks noChangeArrowheads="1"/>
          </p:cNvSpPr>
          <p:nvPr/>
        </p:nvSpPr>
        <p:spPr bwMode="auto">
          <a:xfrm>
            <a:off x="538162" y="2700338"/>
            <a:ext cx="8054976" cy="584200"/>
          </a:xfrm>
          <a:prstGeom prst="rect">
            <a:avLst/>
          </a:prstGeom>
          <a:solidFill>
            <a:srgbClr val="FFC000"/>
          </a:soli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a:spcBef>
                <a:spcPct val="0"/>
              </a:spcBef>
              <a:buFontTx/>
              <a:buNone/>
            </a:pPr>
            <a:r>
              <a:rPr lang="en-US" altLang="zh-TW" b="1" dirty="0">
                <a:latin typeface="Microsoft JhengHei" panose="020B0604030504040204" pitchFamily="34" charset="-120"/>
                <a:ea typeface="Microsoft JhengHei" panose="020B0604030504040204" pitchFamily="34" charset="-120"/>
              </a:rPr>
              <a:t>【</a:t>
            </a:r>
            <a:r>
              <a:rPr lang="zh-TW" altLang="en-US" b="1" dirty="0">
                <a:solidFill>
                  <a:srgbClr val="0000CC"/>
                </a:solidFill>
                <a:latin typeface="Microsoft JhengHei" panose="020B0604030504040204" pitchFamily="34" charset="-120"/>
                <a:ea typeface="Microsoft JhengHei" panose="020B0604030504040204" pitchFamily="34" charset="-120"/>
              </a:rPr>
              <a:t>會考</a:t>
            </a:r>
            <a:r>
              <a:rPr lang="en-US" altLang="zh-TW" b="1" dirty="0">
                <a:solidFill>
                  <a:srgbClr val="0000CC"/>
                </a:solidFill>
                <a:latin typeface="Microsoft JhengHei" panose="020B0604030504040204" pitchFamily="34" charset="-120"/>
                <a:ea typeface="Microsoft JhengHei" panose="020B0604030504040204" pitchFamily="34" charset="-120"/>
              </a:rPr>
              <a:t>~</a:t>
            </a:r>
            <a:r>
              <a:rPr lang="zh-TW" altLang="en-US" b="1" dirty="0">
                <a:solidFill>
                  <a:srgbClr val="0000CC"/>
                </a:solidFill>
                <a:latin typeface="Microsoft JhengHei" panose="020B0604030504040204" pitchFamily="34" charset="-120"/>
                <a:ea typeface="Microsoft JhengHei" panose="020B0604030504040204" pitchFamily="34" charset="-120"/>
              </a:rPr>
              <a:t>畢業</a:t>
            </a:r>
            <a:r>
              <a:rPr lang="zh-TW" altLang="en-US" b="1" dirty="0">
                <a:latin typeface="Microsoft JhengHei" panose="020B0604030504040204" pitchFamily="34" charset="-120"/>
                <a:ea typeface="Microsoft JhengHei" panose="020B0604030504040204" pitchFamily="34" charset="-120"/>
              </a:rPr>
              <a:t>的</a:t>
            </a:r>
            <a:r>
              <a:rPr lang="zh-TW" altLang="en-US" b="1" dirty="0">
                <a:solidFill>
                  <a:srgbClr val="FF0000"/>
                </a:solidFill>
                <a:latin typeface="Microsoft JhengHei" panose="020B0604030504040204" pitchFamily="34" charset="-120"/>
                <a:ea typeface="Microsoft JhengHei" panose="020B0604030504040204" pitchFamily="34" charset="-120"/>
              </a:rPr>
              <a:t>志願選填焦點問題</a:t>
            </a:r>
            <a:r>
              <a:rPr lang="en-US" altLang="zh-TW" b="1" dirty="0">
                <a:latin typeface="Microsoft JhengHei" panose="020B0604030504040204" pitchFamily="34" charset="-120"/>
                <a:ea typeface="Microsoft JhengHei" panose="020B0604030504040204" pitchFamily="34" charset="-120"/>
              </a:rPr>
              <a:t>】</a:t>
            </a:r>
            <a:endParaRPr lang="zh-TW" altLang="en-US" b="1" dirty="0">
              <a:latin typeface="Microsoft JhengHei" panose="020B0604030504040204" pitchFamily="34" charset="-120"/>
              <a:ea typeface="Microsoft JhengHei" panose="020B0604030504040204" pitchFamily="34" charset="-120"/>
            </a:endParaRPr>
          </a:p>
        </p:txBody>
      </p:sp>
      <p:sp>
        <p:nvSpPr>
          <p:cNvPr id="6150" name="標題 1">
            <a:extLst>
              <a:ext uri="{FF2B5EF4-FFF2-40B4-BE49-F238E27FC236}">
                <a16:creationId xmlns:a16="http://schemas.microsoft.com/office/drawing/2014/main" id="{11F5DD17-A7F7-2E40-8C3E-EDEBCE4CC0AF}"/>
              </a:ext>
            </a:extLst>
          </p:cNvPr>
          <p:cNvSpPr txBox="1">
            <a:spLocks/>
          </p:cNvSpPr>
          <p:nvPr/>
        </p:nvSpPr>
        <p:spPr bwMode="auto">
          <a:xfrm>
            <a:off x="-3175" y="-4763"/>
            <a:ext cx="6307959"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600" b="1" dirty="0">
                <a:solidFill>
                  <a:schemeClr val="accent2">
                    <a:lumMod val="75000"/>
                  </a:schemeClr>
                </a:solidFill>
                <a:latin typeface="微軟正黑體" panose="020B0604030504040204" pitchFamily="34" charset="-120"/>
                <a:ea typeface="微軟正黑體" panose="020B0604030504040204" pitchFamily="34" charset="-120"/>
              </a:rPr>
              <a:t>臺南區高中職免試入學志願選填輔導期程</a:t>
            </a:r>
          </a:p>
        </p:txBody>
      </p:sp>
      <p:grpSp>
        <p:nvGrpSpPr>
          <p:cNvPr id="12" name="群組 3">
            <a:extLst>
              <a:ext uri="{FF2B5EF4-FFF2-40B4-BE49-F238E27FC236}">
                <a16:creationId xmlns:a16="http://schemas.microsoft.com/office/drawing/2014/main" id="{F1B41000-E9F8-4949-B6FA-B55A252BEE5B}"/>
              </a:ext>
            </a:extLst>
          </p:cNvPr>
          <p:cNvGrpSpPr>
            <a:grpSpLocks/>
          </p:cNvGrpSpPr>
          <p:nvPr/>
        </p:nvGrpSpPr>
        <p:grpSpPr bwMode="auto">
          <a:xfrm>
            <a:off x="539750" y="82550"/>
            <a:ext cx="8027988" cy="2482850"/>
            <a:chOff x="539750" y="82550"/>
            <a:chExt cx="8027988" cy="2482850"/>
          </a:xfrm>
        </p:grpSpPr>
        <p:grpSp>
          <p:nvGrpSpPr>
            <p:cNvPr id="13" name="群組 4">
              <a:extLst>
                <a:ext uri="{FF2B5EF4-FFF2-40B4-BE49-F238E27FC236}">
                  <a16:creationId xmlns:a16="http://schemas.microsoft.com/office/drawing/2014/main" id="{C9596A61-215B-194A-8A62-2B9A7FC2B30E}"/>
                </a:ext>
              </a:extLst>
            </p:cNvPr>
            <p:cNvGrpSpPr>
              <a:grpSpLocks/>
            </p:cNvGrpSpPr>
            <p:nvPr/>
          </p:nvGrpSpPr>
          <p:grpSpPr bwMode="auto">
            <a:xfrm>
              <a:off x="539750" y="82550"/>
              <a:ext cx="8027988" cy="2482850"/>
              <a:chOff x="0" y="-202266"/>
              <a:chExt cx="9144000" cy="4226326"/>
            </a:xfrm>
          </p:grpSpPr>
          <p:graphicFrame>
            <p:nvGraphicFramePr>
              <p:cNvPr id="15" name="資料庫圖表 14">
                <a:extLst>
                  <a:ext uri="{FF2B5EF4-FFF2-40B4-BE49-F238E27FC236}">
                    <a16:creationId xmlns:a16="http://schemas.microsoft.com/office/drawing/2014/main" id="{95F3F9DF-1937-E143-BCAB-A767B20E0DE9}"/>
                  </a:ext>
                </a:extLst>
              </p:cNvPr>
              <p:cNvGraphicFramePr/>
              <p:nvPr>
                <p:extLst>
                  <p:ext uri="{D42A27DB-BD31-4B8C-83A1-F6EECF244321}">
                    <p14:modId xmlns:p14="http://schemas.microsoft.com/office/powerpoint/2010/main" val="2097069932"/>
                  </p:ext>
                </p:extLst>
              </p:nvPr>
            </p:nvGraphicFramePr>
            <p:xfrm>
              <a:off x="0" y="484808"/>
              <a:ext cx="9144000" cy="35392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文字方塊 8">
                <a:extLst>
                  <a:ext uri="{FF2B5EF4-FFF2-40B4-BE49-F238E27FC236}">
                    <a16:creationId xmlns:a16="http://schemas.microsoft.com/office/drawing/2014/main" id="{26829479-14EB-254B-B451-2C64FD11A512}"/>
                  </a:ext>
                </a:extLst>
              </p:cNvPr>
              <p:cNvSpPr txBox="1">
                <a:spLocks noChangeArrowheads="1"/>
              </p:cNvSpPr>
              <p:nvPr/>
            </p:nvSpPr>
            <p:spPr bwMode="auto">
              <a:xfrm>
                <a:off x="6566461" y="-202266"/>
                <a:ext cx="1500188" cy="523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1" lang="en-US" altLang="zh-TW" sz="2800" b="1" dirty="0">
                    <a:solidFill>
                      <a:srgbClr val="CC0000"/>
                    </a:solidFill>
                    <a:latin typeface="微軟正黑體" panose="020B0604030504040204" pitchFamily="34" charset="-120"/>
                    <a:ea typeface="微軟正黑體" panose="020B0604030504040204" pitchFamily="34" charset="-120"/>
                  </a:rPr>
                  <a:t>【</a:t>
                </a:r>
                <a:r>
                  <a:rPr kumimoji="1" lang="zh-TW" altLang="en-US" sz="2800" b="1" dirty="0">
                    <a:solidFill>
                      <a:srgbClr val="CC0000"/>
                    </a:solidFill>
                    <a:latin typeface="微軟正黑體" panose="020B0604030504040204" pitchFamily="34" charset="-120"/>
                    <a:ea typeface="微軟正黑體" panose="020B0604030504040204" pitchFamily="34" charset="-120"/>
                  </a:rPr>
                  <a:t>會考</a:t>
                </a:r>
                <a:r>
                  <a:rPr kumimoji="1" lang="en-US" altLang="zh-TW" sz="2800" b="1" dirty="0">
                    <a:solidFill>
                      <a:srgbClr val="CC0000"/>
                    </a:solidFill>
                    <a:latin typeface="微軟正黑體" panose="020B0604030504040204" pitchFamily="34" charset="-120"/>
                    <a:ea typeface="微軟正黑體" panose="020B0604030504040204" pitchFamily="34" charset="-120"/>
                  </a:rPr>
                  <a:t>】</a:t>
                </a:r>
                <a:endParaRPr kumimoji="1" lang="zh-TW" altLang="en-US" sz="2800" b="1" dirty="0">
                  <a:solidFill>
                    <a:srgbClr val="CC0000"/>
                  </a:solidFill>
                  <a:latin typeface="微軟正黑體" panose="020B0604030504040204" pitchFamily="34" charset="-120"/>
                  <a:ea typeface="微軟正黑體" panose="020B0604030504040204" pitchFamily="34" charset="-120"/>
                </a:endParaRPr>
              </a:p>
            </p:txBody>
          </p:sp>
          <p:sp>
            <p:nvSpPr>
              <p:cNvPr id="17" name="文字方塊 1">
                <a:extLst>
                  <a:ext uri="{FF2B5EF4-FFF2-40B4-BE49-F238E27FC236}">
                    <a16:creationId xmlns:a16="http://schemas.microsoft.com/office/drawing/2014/main" id="{AFE381B5-662F-6949-8CD9-3F4A8684D953}"/>
                  </a:ext>
                </a:extLst>
              </p:cNvPr>
              <p:cNvSpPr txBox="1">
                <a:spLocks noChangeArrowheads="1"/>
              </p:cNvSpPr>
              <p:nvPr/>
            </p:nvSpPr>
            <p:spPr bwMode="auto">
              <a:xfrm>
                <a:off x="6510073" y="387685"/>
                <a:ext cx="1609329" cy="733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en-US" altLang="zh-TW" sz="2200" b="1" dirty="0">
                    <a:latin typeface="Microsoft JhengHei" panose="020B0604030504040204" pitchFamily="34" charset="-120"/>
                    <a:ea typeface="Microsoft JhengHei" panose="020B0604030504040204" pitchFamily="34" charset="-120"/>
                  </a:rPr>
                  <a:t>5/15.16</a:t>
                </a:r>
                <a:endParaRPr lang="zh-TW" altLang="en-US" sz="2200" b="1" dirty="0">
                  <a:latin typeface="Microsoft JhengHei" panose="020B0604030504040204" pitchFamily="34" charset="-120"/>
                  <a:ea typeface="Microsoft JhengHei" panose="020B0604030504040204" pitchFamily="34" charset="-120"/>
                </a:endParaRPr>
              </a:p>
            </p:txBody>
          </p:sp>
          <p:sp>
            <p:nvSpPr>
              <p:cNvPr id="18" name="文字方塊 13">
                <a:extLst>
                  <a:ext uri="{FF2B5EF4-FFF2-40B4-BE49-F238E27FC236}">
                    <a16:creationId xmlns:a16="http://schemas.microsoft.com/office/drawing/2014/main" id="{69A0D9B7-BE16-B848-A3F9-9D2E2A85CFC4}"/>
                  </a:ext>
                </a:extLst>
              </p:cNvPr>
              <p:cNvSpPr txBox="1">
                <a:spLocks noChangeArrowheads="1"/>
              </p:cNvSpPr>
              <p:nvPr/>
            </p:nvSpPr>
            <p:spPr bwMode="auto">
              <a:xfrm>
                <a:off x="1902900" y="836779"/>
                <a:ext cx="6995058" cy="68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just" eaLnBrk="1" hangingPunct="1">
                  <a:spcBef>
                    <a:spcPct val="0"/>
                  </a:spcBef>
                  <a:buFontTx/>
                  <a:buNone/>
                </a:pPr>
                <a:r>
                  <a:rPr lang="en-US" altLang="zh-TW" sz="2000" b="1" dirty="0">
                    <a:latin typeface="微軟正黑體" panose="020B0604030504040204" pitchFamily="34" charset="-120"/>
                    <a:ea typeface="微軟正黑體" panose="020B0604030504040204" pitchFamily="34" charset="-120"/>
                  </a:rPr>
                  <a:t>1</a:t>
                </a:r>
                <a:r>
                  <a:rPr lang="zh-TW" altLang="en-US" sz="2000" b="1" dirty="0">
                    <a:latin typeface="微軟正黑體" panose="020B0604030504040204" pitchFamily="34" charset="-120"/>
                    <a:ea typeface="微軟正黑體" panose="020B0604030504040204" pitchFamily="34" charset="-120"/>
                  </a:rPr>
                  <a:t>月                                  </a:t>
                </a:r>
                <a:r>
                  <a:rPr lang="en-US" altLang="zh-TW" sz="2000" b="1" dirty="0">
                    <a:latin typeface="微軟正黑體" panose="020B0604030504040204" pitchFamily="34" charset="-120"/>
                    <a:ea typeface="微軟正黑體" panose="020B0604030504040204" pitchFamily="34" charset="-120"/>
                  </a:rPr>
                  <a:t>  4</a:t>
                </a:r>
                <a:r>
                  <a:rPr lang="zh-TW" altLang="en-US" sz="2000" b="1" dirty="0">
                    <a:latin typeface="微軟正黑體" panose="020B0604030504040204" pitchFamily="34" charset="-120"/>
                    <a:ea typeface="微軟正黑體" panose="020B0604030504040204" pitchFamily="34" charset="-120"/>
                  </a:rPr>
                  <a:t>月                               </a:t>
                </a:r>
                <a:r>
                  <a:rPr lang="en-US" altLang="zh-TW" sz="2000" b="1" dirty="0">
                    <a:latin typeface="微軟正黑體" panose="020B0604030504040204" pitchFamily="34" charset="-120"/>
                    <a:ea typeface="微軟正黑體" panose="020B0604030504040204" pitchFamily="34" charset="-120"/>
                  </a:rPr>
                  <a:t>  </a:t>
                </a:r>
                <a:r>
                  <a:rPr lang="zh-TW" altLang="en-US" sz="2000" b="1" dirty="0">
                    <a:latin typeface="微軟正黑體" panose="020B0604030504040204" pitchFamily="34" charset="-120"/>
                    <a:ea typeface="微軟正黑體" panose="020B0604030504040204" pitchFamily="34" charset="-120"/>
                  </a:rPr>
                  <a:t> </a:t>
                </a:r>
                <a:r>
                  <a:rPr lang="en-US" altLang="zh-TW" sz="2000" b="1" dirty="0">
                    <a:solidFill>
                      <a:srgbClr val="000099"/>
                    </a:solidFill>
                    <a:latin typeface="微軟正黑體" panose="020B0604030504040204" pitchFamily="34" charset="-120"/>
                    <a:ea typeface="微軟正黑體" panose="020B0604030504040204" pitchFamily="34" charset="-120"/>
                  </a:rPr>
                  <a:t>6/17</a:t>
                </a:r>
                <a:endParaRPr lang="zh-TW" altLang="en-US" sz="2000" b="1" dirty="0">
                  <a:solidFill>
                    <a:srgbClr val="000099"/>
                  </a:solidFill>
                  <a:latin typeface="微軟正黑體" panose="020B0604030504040204" pitchFamily="34" charset="-120"/>
                  <a:ea typeface="微軟正黑體" panose="020B0604030504040204" pitchFamily="34" charset="-120"/>
                </a:endParaRPr>
              </a:p>
            </p:txBody>
          </p:sp>
        </p:grpSp>
        <p:sp>
          <p:nvSpPr>
            <p:cNvPr id="14" name="向上箭號 13">
              <a:extLst>
                <a:ext uri="{FF2B5EF4-FFF2-40B4-BE49-F238E27FC236}">
                  <a16:creationId xmlns:a16="http://schemas.microsoft.com/office/drawing/2014/main" id="{2ADE8204-C402-8E4F-AE31-EAE0336C04B9}"/>
                </a:ext>
              </a:extLst>
            </p:cNvPr>
            <p:cNvSpPr/>
            <p:nvPr/>
          </p:nvSpPr>
          <p:spPr>
            <a:xfrm>
              <a:off x="6958013" y="836712"/>
              <a:ext cx="250825" cy="1715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spTree>
    <p:extLst>
      <p:ext uri="{BB962C8B-B14F-4D97-AF65-F5344CB8AC3E}">
        <p14:creationId xmlns:p14="http://schemas.microsoft.com/office/powerpoint/2010/main" val="20042794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標題 1"/>
          <p:cNvSpPr>
            <a:spLocks noGrp="1"/>
          </p:cNvSpPr>
          <p:nvPr>
            <p:ph type="title"/>
          </p:nvPr>
        </p:nvSpPr>
        <p:spPr>
          <a:xfrm>
            <a:off x="874848" y="274639"/>
            <a:ext cx="7416800" cy="704155"/>
          </a:xfrm>
        </p:spPr>
        <p:txBody>
          <a:bodyPr/>
          <a:lstStyle/>
          <a:p>
            <a:pPr algn="ctr">
              <a:lnSpc>
                <a:spcPct val="100000"/>
              </a:lnSpc>
            </a:pPr>
            <a:r>
              <a:rPr lang="zh-TW" altLang="en-US" sz="4000" b="1" dirty="0">
                <a:solidFill>
                  <a:srgbClr val="000099"/>
                </a:solidFill>
                <a:latin typeface="微軟正黑體" panose="020B0604030504040204" pitchFamily="34" charset="-120"/>
                <a:ea typeface="微軟正黑體" panose="020B0604030504040204" pitchFamily="34" charset="-120"/>
              </a:rPr>
              <a:t>台南區第二次志願選填人次表</a:t>
            </a:r>
          </a:p>
        </p:txBody>
      </p:sp>
      <p:graphicFrame>
        <p:nvGraphicFramePr>
          <p:cNvPr id="8" name="表格 7"/>
          <p:cNvGraphicFramePr>
            <a:graphicFrameLocks noGrp="1"/>
          </p:cNvGraphicFramePr>
          <p:nvPr>
            <p:extLst/>
          </p:nvPr>
        </p:nvGraphicFramePr>
        <p:xfrm>
          <a:off x="179388" y="985075"/>
          <a:ext cx="8785227" cy="5627863"/>
        </p:xfrm>
        <a:graphic>
          <a:graphicData uri="http://schemas.openxmlformats.org/drawingml/2006/table">
            <a:tbl>
              <a:tblPr/>
              <a:tblGrid>
                <a:gridCol w="1944271">
                  <a:extLst>
                    <a:ext uri="{9D8B030D-6E8A-4147-A177-3AD203B41FA5}">
                      <a16:colId xmlns:a16="http://schemas.microsoft.com/office/drawing/2014/main" val="20000"/>
                    </a:ext>
                  </a:extLst>
                </a:gridCol>
                <a:gridCol w="720101">
                  <a:extLst>
                    <a:ext uri="{9D8B030D-6E8A-4147-A177-3AD203B41FA5}">
                      <a16:colId xmlns:a16="http://schemas.microsoft.com/office/drawing/2014/main" val="20001"/>
                    </a:ext>
                  </a:extLst>
                </a:gridCol>
                <a:gridCol w="964895">
                  <a:extLst>
                    <a:ext uri="{9D8B030D-6E8A-4147-A177-3AD203B41FA5}">
                      <a16:colId xmlns:a16="http://schemas.microsoft.com/office/drawing/2014/main" val="20002"/>
                    </a:ext>
                  </a:extLst>
                </a:gridCol>
                <a:gridCol w="1031192">
                  <a:extLst>
                    <a:ext uri="{9D8B030D-6E8A-4147-A177-3AD203B41FA5}">
                      <a16:colId xmlns:a16="http://schemas.microsoft.com/office/drawing/2014/main" val="20003"/>
                    </a:ext>
                  </a:extLst>
                </a:gridCol>
                <a:gridCol w="1031192">
                  <a:extLst>
                    <a:ext uri="{9D8B030D-6E8A-4147-A177-3AD203B41FA5}">
                      <a16:colId xmlns:a16="http://schemas.microsoft.com/office/drawing/2014/main" val="20004"/>
                    </a:ext>
                  </a:extLst>
                </a:gridCol>
                <a:gridCol w="1031192">
                  <a:extLst>
                    <a:ext uri="{9D8B030D-6E8A-4147-A177-3AD203B41FA5}">
                      <a16:colId xmlns:a16="http://schemas.microsoft.com/office/drawing/2014/main" val="20005"/>
                    </a:ext>
                  </a:extLst>
                </a:gridCol>
                <a:gridCol w="1031192">
                  <a:extLst>
                    <a:ext uri="{9D8B030D-6E8A-4147-A177-3AD203B41FA5}">
                      <a16:colId xmlns:a16="http://schemas.microsoft.com/office/drawing/2014/main" val="20006"/>
                    </a:ext>
                  </a:extLst>
                </a:gridCol>
                <a:gridCol w="1031192">
                  <a:extLst>
                    <a:ext uri="{9D8B030D-6E8A-4147-A177-3AD203B41FA5}">
                      <a16:colId xmlns:a16="http://schemas.microsoft.com/office/drawing/2014/main" val="20007"/>
                    </a:ext>
                  </a:extLst>
                </a:gridCol>
              </a:tblGrid>
              <a:tr h="650542">
                <a:tc>
                  <a:txBody>
                    <a:bodyPr/>
                    <a:lstStyle/>
                    <a:p>
                      <a:pPr algn="ctr" fontAlgn="b"/>
                      <a:r>
                        <a:rPr lang="zh-TW" altLang="en-US" sz="1800" b="0" i="0" u="none" strike="noStrike" dirty="0">
                          <a:solidFill>
                            <a:schemeClr val="tx1"/>
                          </a:solidFill>
                          <a:effectLst/>
                          <a:latin typeface="微軟正黑體" panose="020B0604030504040204" pitchFamily="34" charset="-120"/>
                          <a:ea typeface="微軟正黑體" panose="020B0604030504040204" pitchFamily="34" charset="-120"/>
                        </a:rPr>
                        <a:t>學校名稱</a:t>
                      </a: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zh-TW" altLang="en-US" sz="1800" b="0" i="0" u="none" strike="noStrike" dirty="0">
                          <a:solidFill>
                            <a:schemeClr val="tx1"/>
                          </a:solidFill>
                          <a:effectLst/>
                          <a:latin typeface="微軟正黑體" panose="020B0604030504040204" pitchFamily="34" charset="-120"/>
                          <a:ea typeface="微軟正黑體" panose="020B0604030504040204" pitchFamily="34" charset="-120"/>
                        </a:rPr>
                        <a:t>科別</a:t>
                      </a:r>
                      <a:endPar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endParaRPr>
                    </a:p>
                    <a:p>
                      <a:pPr algn="ctr" fontAlgn="b"/>
                      <a:r>
                        <a:rPr lang="zh-TW" altLang="en-US" sz="1800" b="0" i="0" u="none" strike="noStrike" dirty="0">
                          <a:solidFill>
                            <a:schemeClr val="tx1"/>
                          </a:solidFill>
                          <a:effectLst/>
                          <a:latin typeface="微軟正黑體" panose="020B0604030504040204" pitchFamily="34" charset="-120"/>
                          <a:ea typeface="微軟正黑體" panose="020B0604030504040204" pitchFamily="34" charset="-120"/>
                        </a:rPr>
                        <a:t>名稱</a:t>
                      </a: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zh-TW" altLang="en-US" sz="1800" b="0" i="0" u="none" strike="noStrike" dirty="0">
                          <a:solidFill>
                            <a:schemeClr val="tx1"/>
                          </a:solidFill>
                          <a:effectLst/>
                          <a:latin typeface="微軟正黑體" panose="020B0604030504040204" pitchFamily="34" charset="-120"/>
                          <a:ea typeface="微軟正黑體" panose="020B0604030504040204" pitchFamily="34" charset="-120"/>
                        </a:rPr>
                        <a:t>招生名額</a:t>
                      </a: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zh-TW" altLang="en-US" sz="1800" b="0" i="0" u="none" strike="noStrike" dirty="0">
                          <a:solidFill>
                            <a:schemeClr val="tx1"/>
                          </a:solidFill>
                          <a:effectLst/>
                          <a:latin typeface="微軟正黑體" panose="020B0604030504040204" pitchFamily="34" charset="-120"/>
                          <a:ea typeface="微軟正黑體" panose="020B0604030504040204" pitchFamily="34" charset="-120"/>
                        </a:rPr>
                        <a:t>第</a:t>
                      </a: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1</a:t>
                      </a:r>
                      <a:r>
                        <a:rPr lang="zh-TW" altLang="en-US" sz="1800" b="0" i="0" u="none" strike="noStrike" dirty="0">
                          <a:solidFill>
                            <a:schemeClr val="tx1"/>
                          </a:solidFill>
                          <a:effectLst/>
                          <a:latin typeface="微軟正黑體" panose="020B0604030504040204" pitchFamily="34" charset="-120"/>
                          <a:ea typeface="微軟正黑體" panose="020B0604030504040204" pitchFamily="34" charset="-120"/>
                        </a:rPr>
                        <a:t>志願</a:t>
                      </a:r>
                      <a:endPar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endParaRPr>
                    </a:p>
                    <a:p>
                      <a:pPr algn="ctr" fontAlgn="b"/>
                      <a:r>
                        <a:rPr lang="zh-TW" altLang="en-US" sz="1800" b="0" i="0" u="none" strike="noStrike" dirty="0">
                          <a:solidFill>
                            <a:schemeClr val="tx1"/>
                          </a:solidFill>
                          <a:effectLst/>
                          <a:latin typeface="微軟正黑體" panose="020B0604030504040204" pitchFamily="34" charset="-120"/>
                          <a:ea typeface="微軟正黑體" panose="020B0604030504040204" pitchFamily="34" charset="-120"/>
                        </a:rPr>
                        <a:t>人次</a:t>
                      </a: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zh-TW" altLang="en-US" sz="1800" b="0" i="0" u="none" strike="noStrike" dirty="0">
                          <a:solidFill>
                            <a:schemeClr val="tx1"/>
                          </a:solidFill>
                          <a:effectLst/>
                          <a:latin typeface="微軟正黑體" panose="020B0604030504040204" pitchFamily="34" charset="-120"/>
                          <a:ea typeface="微軟正黑體" panose="020B0604030504040204" pitchFamily="34" charset="-120"/>
                        </a:rPr>
                        <a:t>第</a:t>
                      </a: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2</a:t>
                      </a:r>
                      <a:r>
                        <a:rPr lang="zh-TW" altLang="en-US" sz="1800" b="0" i="0" u="none" strike="noStrike" dirty="0">
                          <a:solidFill>
                            <a:schemeClr val="tx1"/>
                          </a:solidFill>
                          <a:effectLst/>
                          <a:latin typeface="微軟正黑體" panose="020B0604030504040204" pitchFamily="34" charset="-120"/>
                          <a:ea typeface="微軟正黑體" panose="020B0604030504040204" pitchFamily="34" charset="-120"/>
                        </a:rPr>
                        <a:t>志願</a:t>
                      </a:r>
                      <a:endPar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endParaRPr>
                    </a:p>
                    <a:p>
                      <a:pPr algn="ctr" fontAlgn="b"/>
                      <a:r>
                        <a:rPr lang="zh-TW" altLang="en-US" sz="1800" b="0" i="0" u="none" strike="noStrike" dirty="0">
                          <a:solidFill>
                            <a:schemeClr val="tx1"/>
                          </a:solidFill>
                          <a:effectLst/>
                          <a:latin typeface="微軟正黑體" panose="020B0604030504040204" pitchFamily="34" charset="-120"/>
                          <a:ea typeface="微軟正黑體" panose="020B0604030504040204" pitchFamily="34" charset="-120"/>
                        </a:rPr>
                        <a:t>人次</a:t>
                      </a: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zh-TW" altLang="en-US" sz="1800" b="0" i="0" u="none" strike="noStrike">
                          <a:solidFill>
                            <a:schemeClr val="tx1"/>
                          </a:solidFill>
                          <a:effectLst/>
                          <a:latin typeface="微軟正黑體" panose="020B0604030504040204" pitchFamily="34" charset="-120"/>
                          <a:ea typeface="微軟正黑體" panose="020B0604030504040204" pitchFamily="34" charset="-120"/>
                        </a:rPr>
                        <a:t>第</a:t>
                      </a:r>
                      <a:r>
                        <a:rPr lang="en-US" altLang="zh-TW" sz="1800" b="0" i="0" u="none" strike="noStrike">
                          <a:solidFill>
                            <a:schemeClr val="tx1"/>
                          </a:solidFill>
                          <a:effectLst/>
                          <a:latin typeface="微軟正黑體" panose="020B0604030504040204" pitchFamily="34" charset="-120"/>
                          <a:ea typeface="微軟正黑體" panose="020B0604030504040204" pitchFamily="34" charset="-120"/>
                        </a:rPr>
                        <a:t>3</a:t>
                      </a:r>
                      <a:r>
                        <a:rPr lang="zh-TW" altLang="en-US" sz="1800" b="0" i="0" u="none" strike="noStrike">
                          <a:solidFill>
                            <a:schemeClr val="tx1"/>
                          </a:solidFill>
                          <a:effectLst/>
                          <a:latin typeface="微軟正黑體" panose="020B0604030504040204" pitchFamily="34" charset="-120"/>
                          <a:ea typeface="微軟正黑體" panose="020B0604030504040204" pitchFamily="34" charset="-120"/>
                        </a:rPr>
                        <a:t>志願人次</a:t>
                      </a: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zh-TW" altLang="en-US" sz="1800" b="0" i="0" u="none" strike="noStrike">
                          <a:solidFill>
                            <a:schemeClr val="tx1"/>
                          </a:solidFill>
                          <a:effectLst/>
                          <a:latin typeface="微軟正黑體" panose="020B0604030504040204" pitchFamily="34" charset="-120"/>
                          <a:ea typeface="微軟正黑體" panose="020B0604030504040204" pitchFamily="34" charset="-120"/>
                        </a:rPr>
                        <a:t>第</a:t>
                      </a:r>
                      <a:r>
                        <a:rPr lang="en-US" altLang="zh-TW" sz="1800" b="0" i="0" u="none" strike="noStrike">
                          <a:solidFill>
                            <a:schemeClr val="tx1"/>
                          </a:solidFill>
                          <a:effectLst/>
                          <a:latin typeface="微軟正黑體" panose="020B0604030504040204" pitchFamily="34" charset="-120"/>
                          <a:ea typeface="微軟正黑體" panose="020B0604030504040204" pitchFamily="34" charset="-120"/>
                        </a:rPr>
                        <a:t>4</a:t>
                      </a:r>
                      <a:r>
                        <a:rPr lang="zh-TW" altLang="en-US" sz="1800" b="0" i="0" u="none" strike="noStrike">
                          <a:solidFill>
                            <a:schemeClr val="tx1"/>
                          </a:solidFill>
                          <a:effectLst/>
                          <a:latin typeface="微軟正黑體" panose="020B0604030504040204" pitchFamily="34" charset="-120"/>
                          <a:ea typeface="微軟正黑體" panose="020B0604030504040204" pitchFamily="34" charset="-120"/>
                        </a:rPr>
                        <a:t>志願人次</a:t>
                      </a: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zh-TW" altLang="en-US" sz="1800" b="0" i="0" u="none" strike="noStrike" dirty="0">
                          <a:solidFill>
                            <a:schemeClr val="tx1"/>
                          </a:solidFill>
                          <a:effectLst/>
                          <a:latin typeface="微軟正黑體" panose="020B0604030504040204" pitchFamily="34" charset="-120"/>
                          <a:ea typeface="微軟正黑體" panose="020B0604030504040204" pitchFamily="34" charset="-120"/>
                        </a:rPr>
                        <a:t>第</a:t>
                      </a: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5</a:t>
                      </a:r>
                      <a:r>
                        <a:rPr lang="zh-TW" altLang="en-US" sz="1800" b="0" i="0" u="none" strike="noStrike" dirty="0">
                          <a:solidFill>
                            <a:schemeClr val="tx1"/>
                          </a:solidFill>
                          <a:effectLst/>
                          <a:latin typeface="微軟正黑體" panose="020B0604030504040204" pitchFamily="34" charset="-120"/>
                          <a:ea typeface="微軟正黑體" panose="020B0604030504040204" pitchFamily="34" charset="-120"/>
                        </a:rPr>
                        <a:t>志願人次</a:t>
                      </a: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27499">
                <a:tc>
                  <a:txBody>
                    <a:bodyPr/>
                    <a:lstStyle/>
                    <a:p>
                      <a:pPr algn="ctr" fontAlgn="b"/>
                      <a:r>
                        <a:rPr lang="zh-TW" altLang="en-US" sz="1800" b="1" i="0" u="none" strike="noStrike" dirty="0">
                          <a:solidFill>
                            <a:schemeClr val="tx1"/>
                          </a:solidFill>
                          <a:effectLst/>
                          <a:latin typeface="微軟正黑體" panose="020B0604030504040204" pitchFamily="34" charset="-120"/>
                          <a:ea typeface="微軟正黑體" panose="020B0604030504040204" pitchFamily="34" charset="-120"/>
                        </a:rPr>
                        <a:t>國立臺南一中</a:t>
                      </a: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zh-TW" altLang="en-US" sz="1800" b="0" i="0" u="none" strike="noStrike" dirty="0">
                          <a:solidFill>
                            <a:schemeClr val="tx1"/>
                          </a:solidFill>
                          <a:effectLst/>
                          <a:latin typeface="微軟正黑體" panose="020B0604030504040204" pitchFamily="34" charset="-120"/>
                          <a:ea typeface="微軟正黑體" panose="020B0604030504040204" pitchFamily="34" charset="-120"/>
                        </a:rPr>
                        <a:t>普通科</a:t>
                      </a: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800" b="1" i="0" u="none" strike="noStrike" dirty="0">
                          <a:solidFill>
                            <a:srgbClr val="FF0000"/>
                          </a:solidFill>
                          <a:effectLst/>
                          <a:latin typeface="微軟正黑體" panose="020B0604030504040204" pitchFamily="34" charset="-120"/>
                          <a:ea typeface="微軟正黑體" panose="020B0604030504040204" pitchFamily="34" charset="-120"/>
                        </a:rPr>
                        <a:t>340</a:t>
                      </a: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zh-TW" sz="1800" b="1" i="0" u="none" strike="noStrike" dirty="0">
                          <a:solidFill>
                            <a:schemeClr val="tx1"/>
                          </a:solidFill>
                          <a:effectLst/>
                          <a:latin typeface="微軟正黑體" panose="020B0604030504040204" pitchFamily="34" charset="-120"/>
                          <a:ea typeface="微軟正黑體" panose="020B0604030504040204" pitchFamily="34" charset="-120"/>
                        </a:rPr>
                        <a:t>1529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800" b="1" i="0" u="none" strike="noStrike" dirty="0">
                          <a:solidFill>
                            <a:schemeClr val="tx1"/>
                          </a:solidFill>
                          <a:effectLst/>
                          <a:latin typeface="微軟正黑體" panose="020B0604030504040204" pitchFamily="34" charset="-120"/>
                          <a:ea typeface="微軟正黑體" panose="020B0604030504040204" pitchFamily="34" charset="-120"/>
                        </a:rPr>
                        <a:t>238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800" b="1" i="0" u="none" strike="noStrike" dirty="0">
                          <a:solidFill>
                            <a:schemeClr val="tx1"/>
                          </a:solidFill>
                          <a:effectLst/>
                          <a:latin typeface="微軟正黑體" panose="020B0604030504040204" pitchFamily="34" charset="-120"/>
                          <a:ea typeface="微軟正黑體" panose="020B0604030504040204" pitchFamily="34" charset="-120"/>
                        </a:rPr>
                        <a:t>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800" b="1" i="0" u="none" strike="noStrike" dirty="0">
                          <a:solidFill>
                            <a:schemeClr val="tx1"/>
                          </a:solidFill>
                          <a:effectLst/>
                          <a:latin typeface="微軟正黑體" panose="020B0604030504040204" pitchFamily="34" charset="-120"/>
                          <a:ea typeface="微軟正黑體" panose="020B0604030504040204" pitchFamily="34" charset="-120"/>
                        </a:rPr>
                        <a:t>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800" b="1" i="0" u="none" strike="noStrike" dirty="0">
                          <a:solidFill>
                            <a:schemeClr val="tx1"/>
                          </a:solidFill>
                          <a:effectLst/>
                          <a:latin typeface="微軟正黑體" panose="020B0604030504040204" pitchFamily="34" charset="-120"/>
                          <a:ea typeface="微軟正黑體" panose="020B0604030504040204" pitchFamily="34" charset="-12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27499">
                <a:tc>
                  <a:txBody>
                    <a:bodyPr/>
                    <a:lstStyle/>
                    <a:p>
                      <a:pPr algn="ctr" fontAlgn="b"/>
                      <a:r>
                        <a:rPr lang="zh-TW" altLang="en-US" sz="1800" b="1" i="0" u="none" strike="noStrike" dirty="0">
                          <a:solidFill>
                            <a:schemeClr val="tx1"/>
                          </a:solidFill>
                          <a:effectLst/>
                          <a:latin typeface="微軟正黑體" panose="020B0604030504040204" pitchFamily="34" charset="-120"/>
                          <a:ea typeface="微軟正黑體" panose="020B0604030504040204" pitchFamily="34" charset="-120"/>
                        </a:rPr>
                        <a:t>國立臺南女中</a:t>
                      </a: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zh-TW" altLang="en-US" sz="1800" b="0" i="0" u="none" strike="noStrike" dirty="0">
                          <a:solidFill>
                            <a:schemeClr val="tx1"/>
                          </a:solidFill>
                          <a:effectLst/>
                          <a:latin typeface="微軟正黑體" panose="020B0604030504040204" pitchFamily="34" charset="-120"/>
                          <a:ea typeface="微軟正黑體" panose="020B0604030504040204" pitchFamily="34" charset="-120"/>
                        </a:rPr>
                        <a:t>普通科</a:t>
                      </a: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800" b="1" i="0" u="none" strike="noStrike" dirty="0">
                          <a:solidFill>
                            <a:srgbClr val="FF0000"/>
                          </a:solidFill>
                          <a:effectLst/>
                          <a:latin typeface="微軟正黑體" panose="020B0604030504040204" pitchFamily="34" charset="-120"/>
                          <a:ea typeface="微軟正黑體" panose="020B0604030504040204" pitchFamily="34" charset="-120"/>
                        </a:rPr>
                        <a:t>445</a:t>
                      </a: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zh-TW" sz="1800" b="1" i="0" u="none" strike="noStrike" dirty="0">
                          <a:solidFill>
                            <a:schemeClr val="tx1"/>
                          </a:solidFill>
                          <a:effectLst/>
                          <a:latin typeface="微軟正黑體" panose="020B0604030504040204" pitchFamily="34" charset="-120"/>
                          <a:ea typeface="微軟正黑體" panose="020B0604030504040204" pitchFamily="34" charset="-120"/>
                        </a:rPr>
                        <a:t>1366</a:t>
                      </a: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800" b="1" i="0" u="none" strike="noStrike" dirty="0">
                          <a:solidFill>
                            <a:schemeClr val="tx1"/>
                          </a:solidFill>
                          <a:effectLst/>
                          <a:latin typeface="微軟正黑體" panose="020B0604030504040204" pitchFamily="34" charset="-120"/>
                          <a:ea typeface="微軟正黑體" panose="020B0604030504040204" pitchFamily="34" charset="-120"/>
                        </a:rPr>
                        <a:t>210</a:t>
                      </a: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800" b="1" i="0" u="none" strike="noStrike" dirty="0">
                          <a:solidFill>
                            <a:schemeClr val="tx1"/>
                          </a:solidFill>
                          <a:effectLst/>
                          <a:latin typeface="微軟正黑體" panose="020B0604030504040204" pitchFamily="34" charset="-120"/>
                          <a:ea typeface="微軟正黑體" panose="020B0604030504040204" pitchFamily="34" charset="-120"/>
                        </a:rPr>
                        <a:t>89</a:t>
                      </a: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800" b="1" i="0" u="none" strike="noStrike" dirty="0">
                          <a:solidFill>
                            <a:schemeClr val="tx1"/>
                          </a:solidFill>
                          <a:effectLst/>
                          <a:latin typeface="微軟正黑體" panose="020B0604030504040204" pitchFamily="34" charset="-120"/>
                          <a:ea typeface="微軟正黑體" panose="020B0604030504040204" pitchFamily="34" charset="-120"/>
                        </a:rPr>
                        <a:t>52</a:t>
                      </a: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800" b="1" i="0" u="none" strike="noStrike" dirty="0">
                          <a:solidFill>
                            <a:schemeClr val="tx1"/>
                          </a:solidFill>
                          <a:effectLst/>
                          <a:latin typeface="微軟正黑體" panose="020B0604030504040204" pitchFamily="34" charset="-120"/>
                          <a:ea typeface="微軟正黑體" panose="020B0604030504040204" pitchFamily="34" charset="-120"/>
                        </a:rPr>
                        <a:t>43</a:t>
                      </a: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27499">
                <a:tc rowSpan="2">
                  <a:txBody>
                    <a:bodyPr/>
                    <a:lstStyle/>
                    <a:p>
                      <a:pPr algn="ctr" fontAlgn="b"/>
                      <a:r>
                        <a:rPr lang="zh-TW" altLang="en-US" sz="1800" b="1" i="0" u="none" strike="noStrike" dirty="0">
                          <a:solidFill>
                            <a:schemeClr val="tx1"/>
                          </a:solidFill>
                          <a:effectLst/>
                          <a:latin typeface="微軟正黑體" panose="020B0604030504040204" pitchFamily="34" charset="-120"/>
                          <a:ea typeface="微軟正黑體" panose="020B0604030504040204" pitchFamily="34" charset="-120"/>
                        </a:rPr>
                        <a:t>國立臺南二中</a:t>
                      </a: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zh-TW" altLang="en-US" sz="1800" b="0" i="0" u="none" strike="noStrike" dirty="0">
                          <a:solidFill>
                            <a:schemeClr val="tx1"/>
                          </a:solidFill>
                          <a:effectLst/>
                          <a:latin typeface="微軟正黑體" panose="020B0604030504040204" pitchFamily="34" charset="-120"/>
                          <a:ea typeface="微軟正黑體" panose="020B0604030504040204" pitchFamily="34" charset="-120"/>
                        </a:rPr>
                        <a:t>普通科</a:t>
                      </a: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800" b="1" i="0" u="none" strike="noStrike" dirty="0">
                          <a:solidFill>
                            <a:srgbClr val="FF0000"/>
                          </a:solidFill>
                          <a:effectLst/>
                          <a:latin typeface="微軟正黑體" panose="020B0604030504040204" pitchFamily="34" charset="-120"/>
                          <a:ea typeface="微軟正黑體" panose="020B0604030504040204" pitchFamily="34" charset="-120"/>
                        </a:rPr>
                        <a:t>356(</a:t>
                      </a:r>
                      <a:r>
                        <a:rPr lang="zh-TW" altLang="en-US" sz="1800" b="1" i="0" u="none" strike="noStrike" dirty="0">
                          <a:solidFill>
                            <a:srgbClr val="FF0000"/>
                          </a:solidFill>
                          <a:effectLst/>
                          <a:latin typeface="微軟正黑體" panose="020B0604030504040204" pitchFamily="34" charset="-120"/>
                          <a:ea typeface="微軟正黑體" panose="020B0604030504040204" pitchFamily="34" charset="-120"/>
                        </a:rPr>
                        <a:t>男</a:t>
                      </a:r>
                      <a:r>
                        <a:rPr lang="en-US" altLang="zh-TW" sz="1800" b="1" i="0" u="none" strike="noStrike" dirty="0">
                          <a:solidFill>
                            <a:srgbClr val="FF0000"/>
                          </a:solidFill>
                          <a:effectLst/>
                          <a:latin typeface="微軟正黑體" panose="020B0604030504040204" pitchFamily="34" charset="-120"/>
                          <a:ea typeface="微軟正黑體" panose="020B0604030504040204" pitchFamily="34" charset="-120"/>
                        </a:rPr>
                        <a:t>)</a:t>
                      </a: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zh-TW" sz="1800" b="1" i="0" u="none" strike="noStrike" dirty="0">
                          <a:solidFill>
                            <a:schemeClr val="tx1"/>
                          </a:solidFill>
                          <a:effectLst/>
                          <a:latin typeface="微軟正黑體" panose="020B0604030504040204" pitchFamily="34" charset="-120"/>
                          <a:ea typeface="微軟正黑體" panose="020B0604030504040204" pitchFamily="34" charset="-120"/>
                        </a:rPr>
                        <a:t>631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800" b="1" i="0" u="none" strike="noStrike" dirty="0">
                          <a:solidFill>
                            <a:schemeClr val="tx1"/>
                          </a:solidFill>
                          <a:effectLst/>
                          <a:latin typeface="微軟正黑體" panose="020B0604030504040204" pitchFamily="34" charset="-120"/>
                          <a:ea typeface="微軟正黑體" panose="020B0604030504040204" pitchFamily="34" charset="-120"/>
                        </a:rPr>
                        <a:t>774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800" b="1" i="0" u="none" strike="noStrike" dirty="0">
                          <a:solidFill>
                            <a:schemeClr val="tx1"/>
                          </a:solidFill>
                          <a:effectLst/>
                          <a:latin typeface="微軟正黑體" panose="020B0604030504040204" pitchFamily="34" charset="-120"/>
                          <a:ea typeface="微軟正黑體" panose="020B0604030504040204" pitchFamily="34" charset="-120"/>
                        </a:rPr>
                        <a:t>723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800" b="1" i="0" u="none" strike="noStrike" dirty="0">
                          <a:solidFill>
                            <a:schemeClr val="tx1"/>
                          </a:solidFill>
                          <a:effectLst/>
                          <a:latin typeface="微軟正黑體" panose="020B0604030504040204" pitchFamily="34" charset="-120"/>
                          <a:ea typeface="微軟正黑體" panose="020B0604030504040204" pitchFamily="34" charset="-120"/>
                        </a:rPr>
                        <a:t>341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800" b="1" i="0" u="none" strike="noStrike" dirty="0">
                          <a:solidFill>
                            <a:schemeClr val="tx1"/>
                          </a:solidFill>
                          <a:effectLst/>
                          <a:latin typeface="微軟正黑體" panose="020B0604030504040204" pitchFamily="34" charset="-120"/>
                          <a:ea typeface="微軟正黑體" panose="020B0604030504040204" pitchFamily="34" charset="-120"/>
                        </a:rPr>
                        <a:t>212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27499">
                <a:tc vMerge="1">
                  <a:txBody>
                    <a:bodyPr/>
                    <a:lstStyle/>
                    <a:p>
                      <a:endParaRPr lang="zh-TW" altLang="en-US"/>
                    </a:p>
                  </a:txBody>
                  <a:tcPr/>
                </a:tc>
                <a:tc vMerge="1">
                  <a:txBody>
                    <a:bodyPr/>
                    <a:lstStyle/>
                    <a:p>
                      <a:pPr algn="ctr" fontAlgn="b"/>
                      <a:endParaRPr lang="zh-TW" altLang="en-US" sz="1800" b="0" i="0" u="none" strike="noStrike" dirty="0">
                        <a:solidFill>
                          <a:schemeClr val="bg1"/>
                        </a:solidFill>
                        <a:effectLst/>
                        <a:latin typeface="微軟正黑體" panose="020B0604030504040204" pitchFamily="34" charset="-120"/>
                        <a:ea typeface="微軟正黑體" panose="020B0604030504040204" pitchFamily="34" charset="-120"/>
                      </a:endParaRPr>
                    </a:p>
                  </a:txBody>
                  <a:tcPr marL="9525" marR="9525" marT="952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altLang="zh-TW" sz="1800" b="1" i="0" u="none" strike="noStrike" dirty="0">
                          <a:solidFill>
                            <a:srgbClr val="FF0000"/>
                          </a:solidFill>
                          <a:effectLst/>
                          <a:latin typeface="微軟正黑體" panose="020B0604030504040204" pitchFamily="34" charset="-120"/>
                          <a:ea typeface="微軟正黑體" panose="020B0604030504040204" pitchFamily="34" charset="-120"/>
                        </a:rPr>
                        <a:t>238(</a:t>
                      </a:r>
                      <a:r>
                        <a:rPr lang="zh-TW" altLang="en-US" sz="1800" b="1" i="0" u="none" strike="noStrike" dirty="0">
                          <a:solidFill>
                            <a:srgbClr val="FF0000"/>
                          </a:solidFill>
                          <a:effectLst/>
                          <a:latin typeface="微軟正黑體" panose="020B0604030504040204" pitchFamily="34" charset="-120"/>
                          <a:ea typeface="微軟正黑體" panose="020B0604030504040204" pitchFamily="34" charset="-120"/>
                        </a:rPr>
                        <a:t>女</a:t>
                      </a:r>
                      <a:r>
                        <a:rPr lang="en-US" altLang="zh-TW" sz="1800" b="1" i="0" u="none" strike="noStrike" dirty="0">
                          <a:solidFill>
                            <a:srgbClr val="FF0000"/>
                          </a:solidFill>
                          <a:effectLst/>
                          <a:latin typeface="微軟正黑體" panose="020B0604030504040204" pitchFamily="34" charset="-120"/>
                          <a:ea typeface="微軟正黑體" panose="020B0604030504040204" pitchFamily="34" charset="-120"/>
                        </a:rPr>
                        <a:t>)</a:t>
                      </a: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zh-TW" sz="1800" b="1" i="0" u="none" strike="noStrike" dirty="0">
                          <a:solidFill>
                            <a:schemeClr val="tx1"/>
                          </a:solidFill>
                          <a:effectLst/>
                          <a:latin typeface="微軟正黑體" panose="020B0604030504040204" pitchFamily="34" charset="-120"/>
                          <a:ea typeface="微軟正黑體" panose="020B0604030504040204" pitchFamily="34" charset="-120"/>
                        </a:rPr>
                        <a:t>395</a:t>
                      </a: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800" b="1" i="0" u="none" strike="noStrike" dirty="0">
                          <a:solidFill>
                            <a:schemeClr val="tx1"/>
                          </a:solidFill>
                          <a:effectLst/>
                          <a:latin typeface="微軟正黑體" panose="020B0604030504040204" pitchFamily="34" charset="-120"/>
                          <a:ea typeface="微軟正黑體" panose="020B0604030504040204" pitchFamily="34" charset="-120"/>
                        </a:rPr>
                        <a:t>601</a:t>
                      </a: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800" b="1" i="0" u="none" strike="noStrike" dirty="0">
                          <a:solidFill>
                            <a:schemeClr val="tx1"/>
                          </a:solidFill>
                          <a:effectLst/>
                          <a:latin typeface="微軟正黑體" panose="020B0604030504040204" pitchFamily="34" charset="-120"/>
                          <a:ea typeface="微軟正黑體" panose="020B0604030504040204" pitchFamily="34" charset="-120"/>
                        </a:rPr>
                        <a:t>647</a:t>
                      </a: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800" b="1" i="0" u="none" strike="noStrike" dirty="0">
                          <a:solidFill>
                            <a:schemeClr val="tx1"/>
                          </a:solidFill>
                          <a:effectLst/>
                          <a:latin typeface="微軟正黑體" panose="020B0604030504040204" pitchFamily="34" charset="-120"/>
                          <a:ea typeface="微軟正黑體" panose="020B0604030504040204" pitchFamily="34" charset="-120"/>
                        </a:rPr>
                        <a:t>408</a:t>
                      </a: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800" b="1" i="0" u="none" strike="noStrike" dirty="0">
                          <a:solidFill>
                            <a:schemeClr val="tx1"/>
                          </a:solidFill>
                          <a:effectLst/>
                          <a:latin typeface="微軟正黑體" panose="020B0604030504040204" pitchFamily="34" charset="-120"/>
                          <a:ea typeface="微軟正黑體" panose="020B0604030504040204" pitchFamily="34" charset="-120"/>
                        </a:rPr>
                        <a:t>246</a:t>
                      </a: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27499">
                <a:tc rowSpan="2">
                  <a:txBody>
                    <a:bodyPr/>
                    <a:lstStyle/>
                    <a:p>
                      <a:pPr algn="ctr" fontAlgn="b"/>
                      <a:r>
                        <a:rPr lang="zh-TW" altLang="en-US" sz="1800" b="1" i="0" u="none" strike="noStrike" dirty="0">
                          <a:solidFill>
                            <a:schemeClr val="tx1"/>
                          </a:solidFill>
                          <a:effectLst/>
                          <a:latin typeface="微軟正黑體" panose="020B0604030504040204" pitchFamily="34" charset="-120"/>
                          <a:ea typeface="微軟正黑體" panose="020B0604030504040204" pitchFamily="34" charset="-120"/>
                        </a:rPr>
                        <a:t>國立家齊高中</a:t>
                      </a: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zh-TW" altLang="en-US" sz="1800" b="0" i="0" u="none" strike="noStrike" dirty="0">
                          <a:solidFill>
                            <a:schemeClr val="tx1"/>
                          </a:solidFill>
                          <a:effectLst/>
                          <a:latin typeface="微軟正黑體" panose="020B0604030504040204" pitchFamily="34" charset="-120"/>
                          <a:ea typeface="微軟正黑體" panose="020B0604030504040204" pitchFamily="34" charset="-120"/>
                        </a:rPr>
                        <a:t>普通科</a:t>
                      </a: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800" b="1" i="0" u="none" strike="noStrike" dirty="0">
                          <a:solidFill>
                            <a:srgbClr val="FF0000"/>
                          </a:solidFill>
                          <a:effectLst/>
                          <a:latin typeface="微軟正黑體" panose="020B0604030504040204" pitchFamily="34" charset="-120"/>
                          <a:ea typeface="微軟正黑體" panose="020B0604030504040204" pitchFamily="34" charset="-120"/>
                        </a:rPr>
                        <a:t>70(</a:t>
                      </a:r>
                      <a:r>
                        <a:rPr lang="zh-TW" altLang="en-US" sz="1800" b="1" i="0" u="none" strike="noStrike" dirty="0">
                          <a:solidFill>
                            <a:srgbClr val="FF0000"/>
                          </a:solidFill>
                          <a:effectLst/>
                          <a:latin typeface="微軟正黑體" panose="020B0604030504040204" pitchFamily="34" charset="-120"/>
                          <a:ea typeface="微軟正黑體" panose="020B0604030504040204" pitchFamily="34" charset="-120"/>
                        </a:rPr>
                        <a:t>男</a:t>
                      </a:r>
                      <a:r>
                        <a:rPr lang="en-US" altLang="zh-TW" sz="1800" b="1" i="0" u="none" strike="noStrike" dirty="0">
                          <a:solidFill>
                            <a:srgbClr val="FF0000"/>
                          </a:solidFill>
                          <a:effectLst/>
                          <a:latin typeface="微軟正黑體" panose="020B0604030504040204" pitchFamily="34" charset="-120"/>
                          <a:ea typeface="微軟正黑體" panose="020B0604030504040204" pitchFamily="34" charset="-120"/>
                        </a:rPr>
                        <a:t>)</a:t>
                      </a: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zh-TW" sz="1800" b="1" i="0" u="none" strike="noStrike" dirty="0">
                          <a:solidFill>
                            <a:schemeClr val="tx1"/>
                          </a:solidFill>
                          <a:effectLst/>
                          <a:latin typeface="微軟正黑體" panose="020B0604030504040204" pitchFamily="34" charset="-120"/>
                          <a:ea typeface="微軟正黑體" panose="020B0604030504040204" pitchFamily="34" charset="-120"/>
                        </a:rPr>
                        <a:t>308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800" b="1" i="0" u="none" strike="noStrike" dirty="0">
                          <a:solidFill>
                            <a:schemeClr val="tx1"/>
                          </a:solidFill>
                          <a:effectLst/>
                          <a:latin typeface="微軟正黑體" panose="020B0604030504040204" pitchFamily="34" charset="-120"/>
                          <a:ea typeface="微軟正黑體" panose="020B0604030504040204" pitchFamily="34" charset="-120"/>
                        </a:rPr>
                        <a:t>622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800" b="1" i="0" u="none" strike="noStrike" dirty="0">
                          <a:solidFill>
                            <a:schemeClr val="tx1"/>
                          </a:solidFill>
                          <a:effectLst/>
                          <a:latin typeface="微軟正黑體" panose="020B0604030504040204" pitchFamily="34" charset="-120"/>
                          <a:ea typeface="微軟正黑體" panose="020B0604030504040204" pitchFamily="34" charset="-120"/>
                        </a:rPr>
                        <a:t>425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800" b="1" i="0" u="none" strike="noStrike" dirty="0">
                          <a:solidFill>
                            <a:schemeClr val="tx1"/>
                          </a:solidFill>
                          <a:effectLst/>
                          <a:latin typeface="微軟正黑體" panose="020B0604030504040204" pitchFamily="34" charset="-120"/>
                          <a:ea typeface="微軟正黑體" panose="020B0604030504040204" pitchFamily="34" charset="-120"/>
                        </a:rPr>
                        <a:t>243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800" b="1" i="0" u="none" strike="noStrike" dirty="0">
                          <a:solidFill>
                            <a:schemeClr val="tx1"/>
                          </a:solidFill>
                          <a:effectLst/>
                          <a:latin typeface="微軟正黑體" panose="020B0604030504040204" pitchFamily="34" charset="-120"/>
                          <a:ea typeface="微軟正黑體" panose="020B0604030504040204" pitchFamily="34" charset="-120"/>
                        </a:rPr>
                        <a:t>161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27499">
                <a:tc vMerge="1">
                  <a:txBody>
                    <a:bodyPr/>
                    <a:lstStyle/>
                    <a:p>
                      <a:endParaRPr lang="zh-TW" alt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800" b="1" i="0" u="none" strike="noStrike" dirty="0">
                          <a:solidFill>
                            <a:srgbClr val="FF0000"/>
                          </a:solidFill>
                          <a:effectLst/>
                          <a:latin typeface="微軟正黑體" panose="020B0604030504040204" pitchFamily="34" charset="-120"/>
                          <a:ea typeface="微軟正黑體" panose="020B0604030504040204" pitchFamily="34" charset="-120"/>
                        </a:rPr>
                        <a:t>242(</a:t>
                      </a:r>
                      <a:r>
                        <a:rPr lang="zh-TW" altLang="en-US" sz="1800" b="1" i="0" u="none" strike="noStrike" dirty="0">
                          <a:solidFill>
                            <a:srgbClr val="FF0000"/>
                          </a:solidFill>
                          <a:effectLst/>
                          <a:latin typeface="微軟正黑體" panose="020B0604030504040204" pitchFamily="34" charset="-120"/>
                          <a:ea typeface="微軟正黑體" panose="020B0604030504040204" pitchFamily="34" charset="-120"/>
                        </a:rPr>
                        <a:t>女</a:t>
                      </a:r>
                      <a:r>
                        <a:rPr lang="en-US" altLang="zh-TW" sz="1800" b="1" i="0" u="none" strike="noStrike" dirty="0">
                          <a:solidFill>
                            <a:srgbClr val="FF0000"/>
                          </a:solidFill>
                          <a:effectLst/>
                          <a:latin typeface="微軟正黑體" panose="020B0604030504040204" pitchFamily="34" charset="-120"/>
                          <a:ea typeface="微軟正黑體" panose="020B0604030504040204" pitchFamily="34" charset="-120"/>
                        </a:rPr>
                        <a:t>)</a:t>
                      </a: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zh-TW" sz="1800" b="1" i="0" u="none" strike="noStrike" dirty="0">
                          <a:solidFill>
                            <a:schemeClr val="tx1"/>
                          </a:solidFill>
                          <a:effectLst/>
                          <a:latin typeface="微軟正黑體" panose="020B0604030504040204" pitchFamily="34" charset="-120"/>
                          <a:ea typeface="微軟正黑體" panose="020B0604030504040204" pitchFamily="34" charset="-120"/>
                        </a:rPr>
                        <a:t>761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800" b="1" i="0" u="none" strike="noStrike" dirty="0">
                          <a:solidFill>
                            <a:schemeClr val="tx1"/>
                          </a:solidFill>
                          <a:effectLst/>
                          <a:latin typeface="微軟正黑體" panose="020B0604030504040204" pitchFamily="34" charset="-120"/>
                          <a:ea typeface="微軟正黑體" panose="020B0604030504040204" pitchFamily="34" charset="-120"/>
                        </a:rPr>
                        <a:t>1093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800" b="1" i="0" u="none" strike="noStrike" dirty="0">
                          <a:solidFill>
                            <a:schemeClr val="tx1"/>
                          </a:solidFill>
                          <a:effectLst/>
                          <a:latin typeface="微軟正黑體" panose="020B0604030504040204" pitchFamily="34" charset="-120"/>
                          <a:ea typeface="微軟正黑體" panose="020B0604030504040204" pitchFamily="34" charset="-120"/>
                        </a:rPr>
                        <a:t>518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800" b="1" i="0" u="none" strike="noStrike" dirty="0">
                          <a:solidFill>
                            <a:schemeClr val="tx1"/>
                          </a:solidFill>
                          <a:effectLst/>
                          <a:latin typeface="微軟正黑體" panose="020B0604030504040204" pitchFamily="34" charset="-120"/>
                          <a:ea typeface="微軟正黑體" panose="020B0604030504040204" pitchFamily="34" charset="-120"/>
                        </a:rPr>
                        <a:t>281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800" b="1" i="0" u="none" strike="noStrike" dirty="0">
                          <a:solidFill>
                            <a:schemeClr val="tx1"/>
                          </a:solidFill>
                          <a:effectLst/>
                          <a:latin typeface="微軟正黑體" panose="020B0604030504040204" pitchFamily="34" charset="-120"/>
                          <a:ea typeface="微軟正黑體" panose="020B0604030504040204" pitchFamily="34" charset="-120"/>
                        </a:rPr>
                        <a:t>156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558168">
                <a:tc>
                  <a:txBody>
                    <a:bodyPr/>
                    <a:lstStyle/>
                    <a:p>
                      <a:pPr algn="ctr" fontAlgn="b"/>
                      <a:r>
                        <a:rPr lang="zh-TW" altLang="en-US" sz="1800" b="1" i="0" u="none" strike="noStrike" dirty="0">
                          <a:solidFill>
                            <a:schemeClr val="tx1"/>
                          </a:solidFill>
                          <a:effectLst/>
                          <a:latin typeface="微軟正黑體" panose="020B0604030504040204" pitchFamily="34" charset="-120"/>
                          <a:ea typeface="微軟正黑體" panose="020B0604030504040204" pitchFamily="34" charset="-120"/>
                        </a:rPr>
                        <a:t>國立南科國際</a:t>
                      </a:r>
                      <a:endParaRPr lang="en-US" altLang="zh-TW" sz="1800" b="1" i="0" u="none" strike="noStrike" dirty="0">
                        <a:solidFill>
                          <a:schemeClr val="tx1"/>
                        </a:solidFill>
                        <a:effectLst/>
                        <a:latin typeface="微軟正黑體" panose="020B0604030504040204" pitchFamily="34" charset="-120"/>
                        <a:ea typeface="微軟正黑體" panose="020B0604030504040204" pitchFamily="34" charset="-120"/>
                      </a:endParaRPr>
                    </a:p>
                    <a:p>
                      <a:pPr algn="ctr" fontAlgn="b"/>
                      <a:r>
                        <a:rPr lang="zh-TW" altLang="en-US" sz="1800" b="1" i="0" u="none" strike="noStrike" dirty="0">
                          <a:solidFill>
                            <a:schemeClr val="tx1"/>
                          </a:solidFill>
                          <a:effectLst/>
                          <a:latin typeface="微軟正黑體" panose="020B0604030504040204" pitchFamily="34" charset="-120"/>
                          <a:ea typeface="微軟正黑體" panose="020B0604030504040204" pitchFamily="34" charset="-120"/>
                        </a:rPr>
                        <a:t>實驗高中</a:t>
                      </a: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zh-TW" altLang="en-US" sz="1800" b="0" i="0" u="none" strike="noStrike" dirty="0">
                          <a:solidFill>
                            <a:schemeClr val="tx1"/>
                          </a:solidFill>
                          <a:effectLst/>
                          <a:latin typeface="微軟正黑體" panose="020B0604030504040204" pitchFamily="34" charset="-120"/>
                          <a:ea typeface="微軟正黑體" panose="020B0604030504040204" pitchFamily="34" charset="-120"/>
                        </a:rPr>
                        <a:t>普通科</a:t>
                      </a: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800" b="1" i="0" u="none" strike="noStrike" dirty="0">
                          <a:solidFill>
                            <a:srgbClr val="FF0000"/>
                          </a:solidFill>
                          <a:effectLst/>
                          <a:latin typeface="微軟正黑體" panose="020B0604030504040204" pitchFamily="34" charset="-120"/>
                          <a:ea typeface="微軟正黑體" panose="020B0604030504040204" pitchFamily="34" charset="-120"/>
                        </a:rPr>
                        <a:t>33</a:t>
                      </a: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zh-TW" sz="1800" b="1" i="0" u="none" strike="noStrike" dirty="0">
                          <a:solidFill>
                            <a:schemeClr val="tx1"/>
                          </a:solidFill>
                          <a:effectLst/>
                          <a:latin typeface="微軟正黑體" panose="020B0604030504040204" pitchFamily="34" charset="-120"/>
                          <a:ea typeface="微軟正黑體" panose="020B0604030504040204" pitchFamily="34" charset="-120"/>
                        </a:rPr>
                        <a:t>265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800" b="1" i="0" u="none" strike="noStrike" dirty="0">
                          <a:solidFill>
                            <a:schemeClr val="tx1"/>
                          </a:solidFill>
                          <a:effectLst/>
                          <a:latin typeface="微軟正黑體" panose="020B0604030504040204" pitchFamily="34" charset="-120"/>
                          <a:ea typeface="微軟正黑體" panose="020B0604030504040204" pitchFamily="34" charset="-120"/>
                        </a:rPr>
                        <a:t>628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800" b="1" i="0" u="none" strike="noStrike" dirty="0">
                          <a:solidFill>
                            <a:schemeClr val="tx1"/>
                          </a:solidFill>
                          <a:effectLst/>
                          <a:latin typeface="微軟正黑體" panose="020B0604030504040204" pitchFamily="34" charset="-120"/>
                          <a:ea typeface="微軟正黑體" panose="020B0604030504040204" pitchFamily="34" charset="-120"/>
                        </a:rPr>
                        <a:t>404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800" b="1" i="0" u="none" strike="noStrike" dirty="0">
                          <a:solidFill>
                            <a:schemeClr val="tx1"/>
                          </a:solidFill>
                          <a:effectLst/>
                          <a:latin typeface="微軟正黑體" panose="020B0604030504040204" pitchFamily="34" charset="-120"/>
                          <a:ea typeface="微軟正黑體" panose="020B0604030504040204" pitchFamily="34" charset="-120"/>
                        </a:rPr>
                        <a:t>412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800" b="1" i="0" u="none" strike="noStrike" dirty="0">
                          <a:solidFill>
                            <a:schemeClr val="tx1"/>
                          </a:solidFill>
                          <a:effectLst/>
                          <a:latin typeface="微軟正黑體" panose="020B0604030504040204" pitchFamily="34" charset="-120"/>
                          <a:ea typeface="微軟正黑體" panose="020B0604030504040204" pitchFamily="34" charset="-120"/>
                        </a:rPr>
                        <a:t>272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31997">
                <a:tc>
                  <a:txBody>
                    <a:bodyPr/>
                    <a:lstStyle/>
                    <a:p>
                      <a:pPr algn="ctr" fontAlgn="b"/>
                      <a:r>
                        <a:rPr lang="zh-TW" altLang="en-US" sz="1800" b="1" i="0" u="none" strike="noStrike" dirty="0">
                          <a:solidFill>
                            <a:schemeClr val="tx1"/>
                          </a:solidFill>
                          <a:effectLst/>
                          <a:latin typeface="微軟正黑體" panose="020B0604030504040204" pitchFamily="34" charset="-120"/>
                          <a:ea typeface="微軟正黑體" panose="020B0604030504040204" pitchFamily="34" charset="-120"/>
                        </a:rPr>
                        <a:t>市立大灣高中</a:t>
                      </a: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zh-TW" altLang="en-US" sz="1800" b="0" i="0" u="none" strike="noStrike" dirty="0">
                          <a:solidFill>
                            <a:schemeClr val="tx1"/>
                          </a:solidFill>
                          <a:effectLst/>
                          <a:latin typeface="微軟正黑體" panose="020B0604030504040204" pitchFamily="34" charset="-120"/>
                          <a:ea typeface="微軟正黑體" panose="020B0604030504040204" pitchFamily="34" charset="-120"/>
                        </a:rPr>
                        <a:t>普通科</a:t>
                      </a: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800" b="1" i="0" u="none" strike="noStrike" dirty="0">
                          <a:solidFill>
                            <a:srgbClr val="FF0000"/>
                          </a:solidFill>
                          <a:effectLst/>
                          <a:latin typeface="微軟正黑體" panose="020B0604030504040204" pitchFamily="34" charset="-120"/>
                          <a:ea typeface="微軟正黑體" panose="020B0604030504040204" pitchFamily="34" charset="-120"/>
                        </a:rPr>
                        <a:t>153</a:t>
                      </a: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zh-TW" sz="1800" b="1" i="0" u="none" strike="noStrike" dirty="0">
                          <a:solidFill>
                            <a:schemeClr val="tx1"/>
                          </a:solidFill>
                          <a:effectLst/>
                          <a:latin typeface="微軟正黑體" panose="020B0604030504040204" pitchFamily="34" charset="-120"/>
                          <a:ea typeface="微軟正黑體" panose="020B0604030504040204" pitchFamily="34" charset="-120"/>
                        </a:rPr>
                        <a:t>306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800" b="1" i="0" u="none" strike="noStrike" dirty="0">
                          <a:solidFill>
                            <a:schemeClr val="tx1"/>
                          </a:solidFill>
                          <a:effectLst/>
                          <a:latin typeface="微軟正黑體" panose="020B0604030504040204" pitchFamily="34" charset="-120"/>
                          <a:ea typeface="微軟正黑體" panose="020B0604030504040204" pitchFamily="34" charset="-120"/>
                        </a:rPr>
                        <a:t>531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800" b="1" i="0" u="none" strike="noStrike" dirty="0">
                          <a:solidFill>
                            <a:schemeClr val="tx1"/>
                          </a:solidFill>
                          <a:effectLst/>
                          <a:latin typeface="微軟正黑體" panose="020B0604030504040204" pitchFamily="34" charset="-120"/>
                          <a:ea typeface="微軟正黑體" panose="020B0604030504040204" pitchFamily="34" charset="-120"/>
                        </a:rPr>
                        <a:t>653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800" b="1" i="0" u="none" strike="noStrike" dirty="0">
                          <a:solidFill>
                            <a:schemeClr val="tx1"/>
                          </a:solidFill>
                          <a:effectLst/>
                          <a:latin typeface="微軟正黑體" panose="020B0604030504040204" pitchFamily="34" charset="-120"/>
                          <a:ea typeface="微軟正黑體" panose="020B0604030504040204" pitchFamily="34" charset="-120"/>
                        </a:rPr>
                        <a:t>752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800" b="1" i="0" u="none" strike="noStrike" dirty="0">
                          <a:solidFill>
                            <a:schemeClr val="tx1"/>
                          </a:solidFill>
                          <a:effectLst/>
                          <a:latin typeface="微軟正黑體" panose="020B0604030504040204" pitchFamily="34" charset="-120"/>
                          <a:ea typeface="微軟正黑體" panose="020B0604030504040204" pitchFamily="34" charset="-120"/>
                        </a:rPr>
                        <a:t>658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431997">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1" i="0" u="none" strike="noStrike" dirty="0">
                          <a:solidFill>
                            <a:schemeClr val="tx1"/>
                          </a:solidFill>
                          <a:effectLst/>
                          <a:latin typeface="微軟正黑體" panose="020B0604030504040204" pitchFamily="34" charset="-120"/>
                          <a:ea typeface="微軟正黑體" panose="020B0604030504040204" pitchFamily="34" charset="-120"/>
                        </a:rPr>
                        <a:t>國立臺南大學附中</a:t>
                      </a:r>
                      <a:endParaRPr lang="zh-TW" altLang="en-US" dirty="0"/>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zh-TW" altLang="en-US" sz="1800" b="0" i="0" u="none" strike="noStrike" dirty="0">
                          <a:solidFill>
                            <a:schemeClr val="tx1"/>
                          </a:solidFill>
                          <a:effectLst/>
                          <a:latin typeface="微軟正黑體" panose="020B0604030504040204" pitchFamily="34" charset="-120"/>
                          <a:ea typeface="微軟正黑體" panose="020B0604030504040204" pitchFamily="34" charset="-120"/>
                        </a:rPr>
                        <a:t>普通科</a:t>
                      </a: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800" b="1" i="0" u="none" strike="noStrike" dirty="0">
                          <a:solidFill>
                            <a:srgbClr val="FF0000"/>
                          </a:solidFill>
                          <a:effectLst/>
                          <a:latin typeface="微軟正黑體" panose="020B0604030504040204" pitchFamily="34" charset="-120"/>
                          <a:ea typeface="微軟正黑體" panose="020B0604030504040204" pitchFamily="34" charset="-120"/>
                        </a:rPr>
                        <a:t>107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zh-TW" sz="1800" b="1" i="0" u="none" strike="noStrike" dirty="0">
                          <a:solidFill>
                            <a:schemeClr val="tx1"/>
                          </a:solidFill>
                          <a:effectLst/>
                          <a:latin typeface="微軟正黑體" panose="020B0604030504040204" pitchFamily="34" charset="-120"/>
                          <a:ea typeface="微軟正黑體" panose="020B0604030504040204" pitchFamily="34" charset="-120"/>
                        </a:rPr>
                        <a:t>314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800" b="1" i="0" u="none" strike="noStrike" dirty="0">
                          <a:solidFill>
                            <a:schemeClr val="tx1"/>
                          </a:solidFill>
                          <a:effectLst/>
                          <a:latin typeface="微軟正黑體" panose="020B0604030504040204" pitchFamily="34" charset="-120"/>
                          <a:ea typeface="微軟正黑體" panose="020B0604030504040204" pitchFamily="34" charset="-120"/>
                        </a:rPr>
                        <a:t>556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800" b="1" i="0" u="none" strike="noStrike" dirty="0">
                          <a:solidFill>
                            <a:schemeClr val="tx1"/>
                          </a:solidFill>
                          <a:effectLst/>
                          <a:latin typeface="微軟正黑體" panose="020B0604030504040204" pitchFamily="34" charset="-120"/>
                          <a:ea typeface="微軟正黑體" panose="020B0604030504040204" pitchFamily="34" charset="-120"/>
                        </a:rPr>
                        <a:t>708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800" b="1" i="0" u="none" strike="noStrike" dirty="0">
                          <a:solidFill>
                            <a:schemeClr val="tx1"/>
                          </a:solidFill>
                          <a:effectLst/>
                          <a:latin typeface="微軟正黑體" panose="020B0604030504040204" pitchFamily="34" charset="-120"/>
                          <a:ea typeface="微軟正黑體" panose="020B0604030504040204" pitchFamily="34" charset="-120"/>
                        </a:rPr>
                        <a:t>806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800" b="1" i="0" u="none" strike="noStrike" dirty="0">
                          <a:solidFill>
                            <a:schemeClr val="tx1"/>
                          </a:solidFill>
                          <a:effectLst/>
                          <a:latin typeface="微軟正黑體" panose="020B0604030504040204" pitchFamily="34" charset="-120"/>
                          <a:ea typeface="微軟正黑體" panose="020B0604030504040204" pitchFamily="34" charset="-120"/>
                        </a:rPr>
                        <a:t>795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431997">
                <a:tc vMerge="1">
                  <a:txBody>
                    <a:bodyPr/>
                    <a:lstStyle/>
                    <a:p>
                      <a:endParaRPr lang="zh-TW" altLang="en-US"/>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zh-TW" altLang="en-US" sz="1800" b="0" i="0" u="none" strike="noStrike" dirty="0">
                          <a:solidFill>
                            <a:schemeClr val="tx1"/>
                          </a:solidFill>
                          <a:effectLst/>
                          <a:latin typeface="微軟正黑體" panose="020B0604030504040204" pitchFamily="34" charset="-120"/>
                          <a:ea typeface="微軟正黑體" panose="020B0604030504040204" pitchFamily="34" charset="-120"/>
                        </a:rPr>
                        <a:t>綜合</a:t>
                      </a:r>
                      <a:endPar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endParaRPr>
                    </a:p>
                    <a:p>
                      <a:pPr algn="ctr" fontAlgn="b"/>
                      <a:r>
                        <a:rPr lang="zh-TW" altLang="en-US" sz="1800" b="0" i="0" u="none" strike="noStrike" dirty="0">
                          <a:solidFill>
                            <a:schemeClr val="tx1"/>
                          </a:solidFill>
                          <a:effectLst/>
                          <a:latin typeface="微軟正黑體" panose="020B0604030504040204" pitchFamily="34" charset="-120"/>
                          <a:ea typeface="微軟正黑體" panose="020B0604030504040204" pitchFamily="34" charset="-120"/>
                        </a:rPr>
                        <a:t>高中</a:t>
                      </a: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800" b="1" i="0" u="none" strike="noStrike" dirty="0">
                          <a:solidFill>
                            <a:srgbClr val="FF0000"/>
                          </a:solidFill>
                          <a:effectLst/>
                          <a:latin typeface="微軟正黑體" panose="020B0604030504040204" pitchFamily="34" charset="-120"/>
                          <a:ea typeface="微軟正黑體" panose="020B0604030504040204" pitchFamily="34" charset="-120"/>
                        </a:rPr>
                        <a:t>383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zh-TW" sz="1800" b="1" i="0" u="none" strike="noStrike" dirty="0">
                          <a:solidFill>
                            <a:schemeClr val="tx1"/>
                          </a:solidFill>
                          <a:effectLst/>
                          <a:latin typeface="微軟正黑體" panose="020B0604030504040204" pitchFamily="34" charset="-120"/>
                          <a:ea typeface="微軟正黑體" panose="020B0604030504040204" pitchFamily="34" charset="-120"/>
                        </a:rPr>
                        <a:t>296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800" b="1" i="0" u="none" strike="noStrike" dirty="0">
                          <a:solidFill>
                            <a:schemeClr val="tx1"/>
                          </a:solidFill>
                          <a:effectLst/>
                          <a:latin typeface="微軟正黑體" panose="020B0604030504040204" pitchFamily="34" charset="-120"/>
                          <a:ea typeface="微軟正黑體" panose="020B0604030504040204" pitchFamily="34" charset="-120"/>
                        </a:rPr>
                        <a:t>316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800" b="1" i="0" u="none" strike="noStrike" dirty="0">
                          <a:solidFill>
                            <a:schemeClr val="tx1"/>
                          </a:solidFill>
                          <a:effectLst/>
                          <a:latin typeface="微軟正黑體" panose="020B0604030504040204" pitchFamily="34" charset="-120"/>
                          <a:ea typeface="微軟正黑體" panose="020B0604030504040204" pitchFamily="34" charset="-120"/>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800" b="1" i="0" u="none" strike="noStrike" dirty="0">
                          <a:solidFill>
                            <a:schemeClr val="tx1"/>
                          </a:solidFill>
                          <a:effectLst/>
                          <a:latin typeface="微軟正黑體" panose="020B0604030504040204" pitchFamily="34" charset="-120"/>
                          <a:ea typeface="微軟正黑體" panose="020B0604030504040204" pitchFamily="34" charset="-120"/>
                        </a:rPr>
                        <a:t>339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800" b="1" i="0" u="none" strike="noStrike" dirty="0">
                          <a:solidFill>
                            <a:schemeClr val="tx1"/>
                          </a:solidFill>
                          <a:effectLst/>
                          <a:latin typeface="微軟正黑體" panose="020B0604030504040204" pitchFamily="34" charset="-120"/>
                          <a:ea typeface="微軟正黑體" panose="020B0604030504040204" pitchFamily="34" charset="-120"/>
                        </a:rPr>
                        <a:t>261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431997">
                <a:tc>
                  <a:txBody>
                    <a:bodyPr/>
                    <a:lstStyle/>
                    <a:p>
                      <a:pPr algn="ctr" fontAlgn="b"/>
                      <a:r>
                        <a:rPr lang="zh-TW" altLang="en-US" sz="1800" b="1" i="0" u="none" strike="noStrike" dirty="0">
                          <a:solidFill>
                            <a:schemeClr val="tx1"/>
                          </a:solidFill>
                          <a:effectLst/>
                          <a:latin typeface="微軟正黑體" panose="020B0604030504040204" pitchFamily="34" charset="-120"/>
                          <a:ea typeface="微軟正黑體" panose="020B0604030504040204" pitchFamily="34" charset="-120"/>
                        </a:rPr>
                        <a:t>市立永仁高中</a:t>
                      </a: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zh-TW" altLang="en-US" sz="1800" b="0" i="0" u="none" strike="noStrike" dirty="0">
                          <a:solidFill>
                            <a:schemeClr val="tx1"/>
                          </a:solidFill>
                          <a:effectLst/>
                          <a:latin typeface="微軟正黑體" panose="020B0604030504040204" pitchFamily="34" charset="-120"/>
                          <a:ea typeface="微軟正黑體" panose="020B0604030504040204" pitchFamily="34" charset="-120"/>
                        </a:rPr>
                        <a:t>普通科</a:t>
                      </a: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800" b="1" i="0" u="none" strike="noStrike" dirty="0">
                          <a:solidFill>
                            <a:srgbClr val="FF0000"/>
                          </a:solidFill>
                          <a:effectLst/>
                          <a:latin typeface="微軟正黑體" panose="020B0604030504040204" pitchFamily="34" charset="-120"/>
                          <a:ea typeface="微軟正黑體" panose="020B0604030504040204" pitchFamily="34" charset="-120"/>
                        </a:rPr>
                        <a:t>96</a:t>
                      </a: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zh-TW" sz="1800" b="1" i="0" u="none" strike="noStrike" dirty="0">
                          <a:solidFill>
                            <a:schemeClr val="tx1"/>
                          </a:solidFill>
                          <a:effectLst/>
                          <a:latin typeface="微軟正黑體" panose="020B0604030504040204" pitchFamily="34" charset="-120"/>
                          <a:ea typeface="微軟正黑體" panose="020B0604030504040204" pitchFamily="34" charset="-120"/>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800" b="1" i="0" u="none" strike="noStrike" dirty="0">
                          <a:solidFill>
                            <a:schemeClr val="tx1"/>
                          </a:solidFill>
                          <a:effectLst/>
                          <a:latin typeface="微軟正黑體" panose="020B0604030504040204" pitchFamily="34" charset="-120"/>
                          <a:ea typeface="微軟正黑體" panose="020B0604030504040204" pitchFamily="34" charset="-120"/>
                        </a:rPr>
                        <a:t>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800" b="1" i="0" u="none" strike="noStrike" dirty="0">
                          <a:solidFill>
                            <a:schemeClr val="tx1"/>
                          </a:solidFill>
                          <a:effectLst/>
                          <a:latin typeface="微軟正黑體" panose="020B0604030504040204" pitchFamily="34" charset="-120"/>
                          <a:ea typeface="微軟正黑體" panose="020B0604030504040204" pitchFamily="34" charset="-120"/>
                        </a:rPr>
                        <a:t>122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800" b="1" i="0" u="none" strike="noStrike" dirty="0">
                          <a:solidFill>
                            <a:schemeClr val="tx1"/>
                          </a:solidFill>
                          <a:effectLst/>
                          <a:latin typeface="微軟正黑體" panose="020B0604030504040204" pitchFamily="34" charset="-120"/>
                          <a:ea typeface="微軟正黑體" panose="020B0604030504040204" pitchFamily="34" charset="-120"/>
                        </a:rPr>
                        <a:t>148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800" b="1" i="0" u="none" strike="noStrike" dirty="0">
                          <a:solidFill>
                            <a:schemeClr val="tx1"/>
                          </a:solidFill>
                          <a:effectLst/>
                          <a:latin typeface="微軟正黑體" panose="020B0604030504040204" pitchFamily="34" charset="-120"/>
                          <a:ea typeface="微軟正黑體" panose="020B0604030504040204" pitchFamily="34" charset="-120"/>
                        </a:rPr>
                        <a:t>218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871106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5" name="圖片 3">
            <a:extLst>
              <a:ext uri="{FF2B5EF4-FFF2-40B4-BE49-F238E27FC236}">
                <a16:creationId xmlns:a16="http://schemas.microsoft.com/office/drawing/2014/main" id="{0A811DAD-F039-C849-A547-733B2241437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38" y="512763"/>
            <a:ext cx="4741863" cy="632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6" name="圖片 5">
            <a:extLst>
              <a:ext uri="{FF2B5EF4-FFF2-40B4-BE49-F238E27FC236}">
                <a16:creationId xmlns:a16="http://schemas.microsoft.com/office/drawing/2014/main" id="{A5130CD4-0E4E-0F4A-8C49-AB21A906E79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501650"/>
            <a:ext cx="4741863" cy="632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文字方塊 4">
            <a:extLst>
              <a:ext uri="{FF2B5EF4-FFF2-40B4-BE49-F238E27FC236}">
                <a16:creationId xmlns:a16="http://schemas.microsoft.com/office/drawing/2014/main" id="{6AF3E3A1-15F5-A049-BC92-860972DF724B}"/>
              </a:ext>
            </a:extLst>
          </p:cNvPr>
          <p:cNvSpPr txBox="1">
            <a:spLocks noChangeArrowheads="1"/>
          </p:cNvSpPr>
          <p:nvPr/>
        </p:nvSpPr>
        <p:spPr bwMode="auto">
          <a:xfrm>
            <a:off x="179387" y="0"/>
            <a:ext cx="8785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a:spcBef>
                <a:spcPct val="0"/>
              </a:spcBef>
              <a:buFont typeface="Arial" panose="020B0604020202020204" pitchFamily="34" charset="0"/>
              <a:buNone/>
            </a:pPr>
            <a:r>
              <a:rPr lang="zh-TW" altLang="en-US" sz="3600" b="1" dirty="0">
                <a:solidFill>
                  <a:srgbClr val="FF0000"/>
                </a:solidFill>
                <a:latin typeface="Microsoft JhengHei" panose="020B0604030504040204" pitchFamily="34" charset="-120"/>
                <a:ea typeface="Microsoft JhengHei" panose="020B0604030504040204" pitchFamily="34" charset="-120"/>
              </a:rPr>
              <a:t>生涯統整面面觀      </a:t>
            </a:r>
            <a:r>
              <a:rPr lang="zh-TW" altLang="en-US" b="1" dirty="0">
                <a:latin typeface="Microsoft JhengHei" panose="020B0604030504040204" pitchFamily="34" charset="-120"/>
                <a:ea typeface="Microsoft JhengHei" panose="020B0604030504040204" pitchFamily="34" charset="-120"/>
              </a:rPr>
              <a:t>第</a:t>
            </a:r>
            <a:r>
              <a:rPr lang="en-US" altLang="zh-TW" b="1" dirty="0">
                <a:latin typeface="Microsoft JhengHei" panose="020B0604030504040204" pitchFamily="34" charset="-120"/>
                <a:ea typeface="Microsoft JhengHei" panose="020B0604030504040204" pitchFamily="34" charset="-120"/>
              </a:rPr>
              <a:t>16~18</a:t>
            </a:r>
            <a:r>
              <a:rPr lang="zh-TW" altLang="en-US" b="1" dirty="0">
                <a:latin typeface="Microsoft JhengHei" panose="020B0604030504040204" pitchFamily="34" charset="-120"/>
                <a:ea typeface="Microsoft JhengHei" panose="020B0604030504040204" pitchFamily="34" charset="-120"/>
              </a:rPr>
              <a:t>頁   第</a:t>
            </a:r>
            <a:r>
              <a:rPr lang="en-US" altLang="zh-TW" b="1" dirty="0">
                <a:latin typeface="Microsoft JhengHei" panose="020B0604030504040204" pitchFamily="34" charset="-120"/>
                <a:ea typeface="Microsoft JhengHei" panose="020B0604030504040204" pitchFamily="34" charset="-120"/>
              </a:rPr>
              <a:t>19~20</a:t>
            </a:r>
            <a:r>
              <a:rPr lang="zh-TW" altLang="en-US" b="1" dirty="0">
                <a:latin typeface="Microsoft JhengHei" panose="020B0604030504040204" pitchFamily="34" charset="-120"/>
                <a:ea typeface="Microsoft JhengHei" panose="020B0604030504040204" pitchFamily="34" charset="-120"/>
              </a:rPr>
              <a:t>頁</a:t>
            </a:r>
            <a:endParaRPr lang="zh-TW" altLang="en-US" sz="36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930815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標題 1">
            <a:extLst>
              <a:ext uri="{FF2B5EF4-FFF2-40B4-BE49-F238E27FC236}">
                <a16:creationId xmlns:a16="http://schemas.microsoft.com/office/drawing/2014/main" id="{A26268E5-2BF4-B846-98A3-AE1462B3CB3D}"/>
              </a:ext>
            </a:extLst>
          </p:cNvPr>
          <p:cNvSpPr>
            <a:spLocks noGrp="1"/>
          </p:cNvSpPr>
          <p:nvPr>
            <p:ph type="title"/>
          </p:nvPr>
        </p:nvSpPr>
        <p:spPr>
          <a:xfrm>
            <a:off x="468314" y="188914"/>
            <a:ext cx="8208142" cy="679450"/>
          </a:xfrm>
          <a:solidFill>
            <a:srgbClr val="FFC000"/>
          </a:solidFill>
        </p:spPr>
        <p:txBody>
          <a:bodyPr/>
          <a:lstStyle/>
          <a:p>
            <a:pPr algn="ctr" eaLnBrk="1" hangingPunct="1"/>
            <a:r>
              <a:rPr lang="zh-TW" altLang="en-US" sz="4000" b="1" dirty="0">
                <a:solidFill>
                  <a:schemeClr val="tx1"/>
                </a:solidFill>
                <a:latin typeface="微軟正黑體" panose="020B0604030504040204" pitchFamily="34" charset="-120"/>
                <a:ea typeface="微軟正黑體" panose="020B0604030504040204" pitchFamily="34" charset="-120"/>
              </a:rPr>
              <a:t>什麼是「個別序位區間」？</a:t>
            </a:r>
          </a:p>
        </p:txBody>
      </p:sp>
      <p:sp>
        <p:nvSpPr>
          <p:cNvPr id="48131" name="內容版面配置區 2">
            <a:extLst>
              <a:ext uri="{FF2B5EF4-FFF2-40B4-BE49-F238E27FC236}">
                <a16:creationId xmlns:a16="http://schemas.microsoft.com/office/drawing/2014/main" id="{711D3348-B871-6343-B46E-ACFABF62EE77}"/>
              </a:ext>
            </a:extLst>
          </p:cNvPr>
          <p:cNvSpPr>
            <a:spLocks noGrp="1"/>
          </p:cNvSpPr>
          <p:nvPr>
            <p:ph sz="quarter" idx="1"/>
          </p:nvPr>
        </p:nvSpPr>
        <p:spPr>
          <a:xfrm>
            <a:off x="468313" y="868363"/>
            <a:ext cx="8661400" cy="1481137"/>
          </a:xfrm>
        </p:spPr>
        <p:txBody>
          <a:bodyPr/>
          <a:lstStyle/>
          <a:p>
            <a:pPr marL="0" indent="0" eaLnBrk="1" hangingPunct="1">
              <a:buFont typeface="Wingdings" pitchFamily="2" charset="2"/>
              <a:buNone/>
            </a:pPr>
            <a:r>
              <a:rPr lang="zh-TW" altLang="en-US" sz="2800" dirty="0">
                <a:latin typeface="Microsoft JhengHei" panose="020B0604030504040204" pitchFamily="34" charset="-120"/>
                <a:ea typeface="Microsoft JhengHei" panose="020B0604030504040204" pitchFamily="34" charset="-120"/>
              </a:rPr>
              <a:t>參加</a:t>
            </a:r>
            <a:r>
              <a:rPr lang="en-US" altLang="zh-TW" sz="2800" dirty="0">
                <a:latin typeface="Microsoft JhengHei" panose="020B0604030504040204" pitchFamily="34" charset="-120"/>
                <a:ea typeface="Microsoft JhengHei" panose="020B0604030504040204" pitchFamily="34" charset="-120"/>
              </a:rPr>
              <a:t>108</a:t>
            </a:r>
            <a:r>
              <a:rPr lang="zh-TW" altLang="en-US" sz="2800" dirty="0">
                <a:latin typeface="Microsoft JhengHei" panose="020B0604030504040204" pitchFamily="34" charset="-120"/>
                <a:ea typeface="Microsoft JhengHei" panose="020B0604030504040204" pitchFamily="34" charset="-120"/>
              </a:rPr>
              <a:t>學年度台南區免試入學約有</a:t>
            </a:r>
            <a:r>
              <a:rPr lang="en-US" altLang="zh-TW" sz="2800" dirty="0">
                <a:latin typeface="Microsoft JhengHei" panose="020B0604030504040204" pitchFamily="34" charset="-120"/>
                <a:ea typeface="Microsoft JhengHei" panose="020B0604030504040204" pitchFamily="34" charset="-120"/>
              </a:rPr>
              <a:t>1</a:t>
            </a:r>
            <a:r>
              <a:rPr lang="zh-TW" altLang="en-US" sz="2800" dirty="0">
                <a:latin typeface="Microsoft JhengHei" panose="020B0604030504040204" pitchFamily="34" charset="-120"/>
                <a:ea typeface="Microsoft JhengHei" panose="020B0604030504040204" pitchFamily="34" charset="-120"/>
              </a:rPr>
              <a:t>萬</a:t>
            </a:r>
            <a:r>
              <a:rPr lang="en-US" altLang="zh-TW" sz="2800" dirty="0">
                <a:latin typeface="Microsoft JhengHei" panose="020B0604030504040204" pitchFamily="34" charset="-120"/>
                <a:ea typeface="Microsoft JhengHei" panose="020B0604030504040204" pitchFamily="34" charset="-120"/>
              </a:rPr>
              <a:t>6</a:t>
            </a:r>
            <a:r>
              <a:rPr lang="zh-TW" altLang="en-US" sz="2800" dirty="0">
                <a:latin typeface="Microsoft JhengHei" panose="020B0604030504040204" pitchFamily="34" charset="-120"/>
                <a:ea typeface="Microsoft JhengHei" panose="020B0604030504040204" pitchFamily="34" charset="-120"/>
              </a:rPr>
              <a:t>千多名學生，學生可參考自己的比序分數排在什麼位置來進行志願選填個別序位區間採用的分數依據是：</a:t>
            </a:r>
            <a:endParaRPr lang="en-US" altLang="zh-TW" sz="2800" dirty="0">
              <a:latin typeface="Microsoft JhengHei" panose="020B0604030504040204" pitchFamily="34" charset="-120"/>
              <a:ea typeface="Microsoft JhengHei" panose="020B0604030504040204" pitchFamily="34" charset="-120"/>
            </a:endParaRPr>
          </a:p>
        </p:txBody>
      </p:sp>
      <p:graphicFrame>
        <p:nvGraphicFramePr>
          <p:cNvPr id="4" name="表格 3">
            <a:extLst>
              <a:ext uri="{FF2B5EF4-FFF2-40B4-BE49-F238E27FC236}">
                <a16:creationId xmlns:a16="http://schemas.microsoft.com/office/drawing/2014/main" id="{98395D86-50F7-8F42-8562-BA4BD63ECEF7}"/>
              </a:ext>
            </a:extLst>
          </p:cNvPr>
          <p:cNvGraphicFramePr>
            <a:graphicFrameLocks noGrp="1"/>
          </p:cNvGraphicFramePr>
          <p:nvPr>
            <p:extLst>
              <p:ext uri="{D42A27DB-BD31-4B8C-83A1-F6EECF244321}">
                <p14:modId xmlns:p14="http://schemas.microsoft.com/office/powerpoint/2010/main" val="1059403373"/>
              </p:ext>
            </p:extLst>
          </p:nvPr>
        </p:nvGraphicFramePr>
        <p:xfrm>
          <a:off x="468313" y="2281238"/>
          <a:ext cx="8001000" cy="4462466"/>
        </p:xfrm>
        <a:graphic>
          <a:graphicData uri="http://schemas.openxmlformats.org/drawingml/2006/table">
            <a:tbl>
              <a:tblPr/>
              <a:tblGrid>
                <a:gridCol w="2135187">
                  <a:extLst>
                    <a:ext uri="{9D8B030D-6E8A-4147-A177-3AD203B41FA5}">
                      <a16:colId xmlns:a16="http://schemas.microsoft.com/office/drawing/2014/main" val="2115683829"/>
                    </a:ext>
                  </a:extLst>
                </a:gridCol>
                <a:gridCol w="2112963">
                  <a:extLst>
                    <a:ext uri="{9D8B030D-6E8A-4147-A177-3AD203B41FA5}">
                      <a16:colId xmlns:a16="http://schemas.microsoft.com/office/drawing/2014/main" val="3899033645"/>
                    </a:ext>
                  </a:extLst>
                </a:gridCol>
                <a:gridCol w="1651000">
                  <a:extLst>
                    <a:ext uri="{9D8B030D-6E8A-4147-A177-3AD203B41FA5}">
                      <a16:colId xmlns:a16="http://schemas.microsoft.com/office/drawing/2014/main" val="598496295"/>
                    </a:ext>
                  </a:extLst>
                </a:gridCol>
                <a:gridCol w="2101850">
                  <a:extLst>
                    <a:ext uri="{9D8B030D-6E8A-4147-A177-3AD203B41FA5}">
                      <a16:colId xmlns:a16="http://schemas.microsoft.com/office/drawing/2014/main" val="2050703167"/>
                    </a:ext>
                  </a:extLst>
                </a:gridCol>
              </a:tblGrid>
              <a:tr h="492125">
                <a:tc gridSpan="2">
                  <a:txBody>
                    <a:bodyPr/>
                    <a:lstStyle>
                      <a:lvl1pPr>
                        <a:spcBef>
                          <a:spcPct val="20000"/>
                        </a:spcBef>
                        <a:buFont typeface="Arial" panose="020B0604020202020204" pitchFamily="34" charset="0"/>
                        <a:tabLst>
                          <a:tab pos="88900" algn="l"/>
                        </a:tabLst>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tabLst>
                          <a:tab pos="88900" algn="l"/>
                        </a:tabLst>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tabLst>
                          <a:tab pos="88900" algn="l"/>
                        </a:tabLst>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tabLst>
                          <a:tab pos="88900" algn="l"/>
                        </a:tabLst>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tabLst>
                          <a:tab pos="88900" algn="l"/>
                        </a:tabLst>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tabLst>
                          <a:tab pos="88900" algn="l"/>
                        </a:tabLs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tabLst>
                          <a:tab pos="88900" algn="l"/>
                        </a:tabLs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tabLst>
                          <a:tab pos="88900" algn="l"/>
                        </a:tabLs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tabLst>
                          <a:tab pos="88900" algn="l"/>
                        </a:tabLst>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tab pos="88900" algn="l"/>
                        </a:tabLst>
                      </a:pPr>
                      <a:r>
                        <a:rPr kumimoji="0" lang="zh-TW" altLang="zh-TW" sz="2000" b="1" i="0" u="none" strike="noStrike" cap="none" normalizeH="0" baseline="0" dirty="0">
                          <a:ln>
                            <a:noFill/>
                          </a:ln>
                          <a:solidFill>
                            <a:schemeClr val="bg1"/>
                          </a:solidFill>
                          <a:effectLst/>
                          <a:latin typeface="Microsoft JhengHei" panose="020B0604030504040204" pitchFamily="34" charset="-120"/>
                          <a:ea typeface="Microsoft JhengHei" panose="020B0604030504040204" pitchFamily="34" charset="-120"/>
                        </a:rPr>
                        <a:t>比序項目</a:t>
                      </a:r>
                    </a:p>
                  </a:txBody>
                  <a:tcPr marL="13337" marR="1333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6600"/>
                    </a:solidFill>
                  </a:tcPr>
                </a:tc>
                <a:tc hMerge="1">
                  <a:txBody>
                    <a:bodyPr/>
                    <a:lstStyle/>
                    <a:p>
                      <a:endParaRPr lang="zh-TW" altLang="en-US"/>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a:ln>
                            <a:noFill/>
                          </a:ln>
                          <a:solidFill>
                            <a:schemeClr val="bg1"/>
                          </a:solidFill>
                          <a:effectLst/>
                          <a:latin typeface="Microsoft JhengHei" panose="020B0604030504040204" pitchFamily="34" charset="-120"/>
                          <a:ea typeface="Microsoft JhengHei" panose="020B0604030504040204" pitchFamily="34" charset="-120"/>
                        </a:rPr>
                        <a:t>個別序位表</a:t>
                      </a:r>
                    </a:p>
                  </a:txBody>
                  <a:tcPr marL="13337" marR="1333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66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a:ln>
                            <a:noFill/>
                          </a:ln>
                          <a:solidFill>
                            <a:schemeClr val="bg1"/>
                          </a:solidFill>
                          <a:effectLst/>
                          <a:latin typeface="Microsoft JhengHei" panose="020B0604030504040204" pitchFamily="34" charset="-120"/>
                          <a:ea typeface="Microsoft JhengHei" panose="020B0604030504040204" pitchFamily="34" charset="-120"/>
                        </a:rPr>
                        <a:t>選填志願時出現</a:t>
                      </a:r>
                    </a:p>
                  </a:txBody>
                  <a:tcPr marL="13337" marR="1333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6600"/>
                    </a:solidFill>
                  </a:tcPr>
                </a:tc>
                <a:extLst>
                  <a:ext uri="{0D108BD9-81ED-4DB2-BD59-A6C34878D82A}">
                    <a16:rowId xmlns:a16="http://schemas.microsoft.com/office/drawing/2014/main" val="2644824899"/>
                  </a:ext>
                </a:extLst>
              </a:tr>
              <a:tr h="54292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000"/>
                        </a:lnSpc>
                        <a:spcBef>
                          <a:spcPct val="0"/>
                        </a:spcBef>
                        <a:spcAft>
                          <a:spcPct val="0"/>
                        </a:spcAft>
                        <a:buClrTx/>
                        <a:buSzTx/>
                        <a:buFontTx/>
                        <a:buNone/>
                        <a:tabLst/>
                      </a:pPr>
                      <a:r>
                        <a:rPr kumimoji="0" lang="zh-TW" altLang="zh-TW" sz="2800" b="1"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rPr>
                        <a:t>1.志願序</a:t>
                      </a:r>
                    </a:p>
                  </a:txBody>
                  <a:tcPr marL="13337" marR="1333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000"/>
                        </a:lnSpc>
                        <a:spcBef>
                          <a:spcPct val="0"/>
                        </a:spcBef>
                        <a:spcAft>
                          <a:spcPct val="0"/>
                        </a:spcAft>
                        <a:buClrTx/>
                        <a:buSzTx/>
                        <a:buFontTx/>
                        <a:buNone/>
                        <a:tabLst/>
                      </a:pPr>
                      <a:r>
                        <a:rPr kumimoji="0" lang="zh-TW" altLang="zh-TW" sz="2800" b="1"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rPr>
                        <a:t>志願序</a:t>
                      </a:r>
                    </a:p>
                  </a:txBody>
                  <a:tcPr marL="13337" marR="1333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000"/>
                        </a:lnSpc>
                        <a:spcBef>
                          <a:spcPct val="0"/>
                        </a:spcBef>
                        <a:spcAft>
                          <a:spcPct val="0"/>
                        </a:spcAft>
                        <a:buClrTx/>
                        <a:buSzTx/>
                        <a:buFontTx/>
                        <a:buNone/>
                        <a:tabLst/>
                      </a:pPr>
                      <a:r>
                        <a:rPr kumimoji="0" lang="en-US" altLang="zh-TW" sz="2800" b="1"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rPr>
                        <a:t> </a:t>
                      </a:r>
                      <a:r>
                        <a:rPr kumimoji="0" lang="zh-TW" altLang="en-US" sz="2800" b="1"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rPr>
                        <a:t>  </a:t>
                      </a:r>
                      <a:endParaRPr kumimoji="0" lang="zh-TW" altLang="zh-TW" sz="2800" b="1"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p>
                      <a:pPr marL="0" marR="0" lvl="0" indent="0" algn="l" defTabSz="914400" rtl="0" eaLnBrk="1" fontAlgn="base" latinLnBrk="0" hangingPunct="1">
                        <a:lnSpc>
                          <a:spcPts val="2000"/>
                        </a:lnSpc>
                        <a:spcBef>
                          <a:spcPct val="0"/>
                        </a:spcBef>
                        <a:spcAft>
                          <a:spcPct val="0"/>
                        </a:spcAft>
                        <a:buClrTx/>
                        <a:buSzTx/>
                        <a:buFontTx/>
                        <a:buNone/>
                        <a:tabLst/>
                      </a:pPr>
                      <a:r>
                        <a:rPr kumimoji="0" lang="zh-TW" altLang="zh-TW" sz="2800" b="1"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rPr>
                        <a:t> </a:t>
                      </a:r>
                    </a:p>
                  </a:txBody>
                  <a:tcPr marL="13337" marR="1333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2800" b="1"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rPr>
                        <a:t>10</a:t>
                      </a:r>
                      <a:endParaRPr kumimoji="0" lang="zh-TW" altLang="zh-TW" sz="2800" b="1"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L="13337" marR="1333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185755021"/>
                  </a:ext>
                </a:extLst>
              </a:tr>
              <a:tr h="404813">
                <a:tc rowSpan="5">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2800" b="1" i="0" u="none" strike="noStrike" cap="none" normalizeH="0" baseline="0" dirty="0">
                          <a:ln>
                            <a:noFill/>
                          </a:ln>
                          <a:solidFill>
                            <a:schemeClr val="tx1"/>
                          </a:solidFill>
                          <a:effectLst/>
                          <a:latin typeface="Microsoft JhengHei" panose="020B0604030504040204" pitchFamily="34" charset="-120"/>
                          <a:ea typeface="Microsoft JhengHei" panose="020B0604030504040204" pitchFamily="34" charset="-120"/>
                        </a:rPr>
                        <a:t>2.多元學習</a:t>
                      </a:r>
                      <a:endParaRPr kumimoji="0" lang="en-US" altLang="zh-TW" sz="2800" b="1" i="0" u="none" strike="noStrike" cap="none" normalizeH="0" baseline="0" dirty="0">
                        <a:ln>
                          <a:noFill/>
                        </a:ln>
                        <a:solidFill>
                          <a:schemeClr val="tx1"/>
                        </a:solidFill>
                        <a:effectLst/>
                        <a:latin typeface="Microsoft JhengHei" panose="020B0604030504040204" pitchFamily="34" charset="-120"/>
                        <a:ea typeface="Microsoft JhengHei" panose="020B0604030504040204" pitchFamily="34"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dirty="0">
                          <a:ln>
                            <a:noFill/>
                          </a:ln>
                          <a:solidFill>
                            <a:schemeClr val="tx1"/>
                          </a:solidFill>
                          <a:effectLst/>
                          <a:latin typeface="Microsoft JhengHei" panose="020B0604030504040204" pitchFamily="34" charset="-120"/>
                          <a:ea typeface="Microsoft JhengHei" panose="020B0604030504040204" pitchFamily="34" charset="-120"/>
                        </a:rPr>
                        <a:t>  </a:t>
                      </a:r>
                      <a:r>
                        <a:rPr kumimoji="0" lang="zh-TW" altLang="zh-TW" sz="2800" b="1" i="0" u="none" strike="noStrike" cap="none" normalizeH="0" baseline="0" dirty="0">
                          <a:ln>
                            <a:noFill/>
                          </a:ln>
                          <a:solidFill>
                            <a:schemeClr val="tx1"/>
                          </a:solidFill>
                          <a:effectLst/>
                          <a:latin typeface="Microsoft JhengHei" panose="020B0604030504040204" pitchFamily="34" charset="-120"/>
                          <a:ea typeface="Microsoft JhengHei" panose="020B0604030504040204" pitchFamily="34" charset="-120"/>
                        </a:rPr>
                        <a:t>表現</a:t>
                      </a:r>
                    </a:p>
                  </a:txBody>
                  <a:tcPr marL="13337" marR="1333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5B5"/>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dirty="0">
                          <a:ln>
                            <a:noFill/>
                          </a:ln>
                          <a:solidFill>
                            <a:schemeClr val="tx1"/>
                          </a:solidFill>
                          <a:effectLst/>
                          <a:latin typeface="Microsoft JhengHei" panose="020B0604030504040204" pitchFamily="34" charset="-120"/>
                          <a:ea typeface="Microsoft JhengHei" panose="020B0604030504040204" pitchFamily="34" charset="-120"/>
                        </a:rPr>
                        <a:t>競賽成績</a:t>
                      </a:r>
                    </a:p>
                  </a:txBody>
                  <a:tcPr marL="13337" marR="1333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5B5"/>
                    </a:solidFill>
                  </a:tcPr>
                </a:tc>
                <a:tc rowSpan="5">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1" i="0" u="none" strike="noStrike" cap="none" normalizeH="0" baseline="0" dirty="0">
                          <a:ln>
                            <a:noFill/>
                          </a:ln>
                          <a:solidFill>
                            <a:schemeClr val="tx1"/>
                          </a:solidFill>
                          <a:effectLst/>
                          <a:latin typeface="Microsoft JhengHei" panose="020B0604030504040204" pitchFamily="34" charset="-120"/>
                          <a:ea typeface="Microsoft JhengHei" panose="020B0604030504040204" pitchFamily="34" charset="-120"/>
                        </a:rPr>
                        <a:t>50</a:t>
                      </a:r>
                      <a:endParaRPr kumimoji="0" lang="zh-TW" altLang="zh-TW" sz="2800" b="1" i="0" u="none" strike="noStrike" cap="none" normalizeH="0" baseline="0" dirty="0">
                        <a:ln>
                          <a:noFill/>
                        </a:ln>
                        <a:solidFill>
                          <a:schemeClr val="tx1"/>
                        </a:solidFill>
                        <a:effectLst/>
                        <a:latin typeface="Microsoft JhengHei" panose="020B0604030504040204" pitchFamily="34" charset="-120"/>
                        <a:ea typeface="Microsoft JhengHei" panose="020B0604030504040204" pitchFamily="34" charset="-120"/>
                      </a:endParaRPr>
                    </a:p>
                  </a:txBody>
                  <a:tcPr marL="13337" marR="1333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5B5"/>
                    </a:solidFill>
                  </a:tcPr>
                </a:tc>
                <a:tc rowSpan="5">
                  <a:txBody>
                    <a:bodyPr/>
                    <a:lstStyle>
                      <a:lvl1pPr>
                        <a:spcBef>
                          <a:spcPct val="20000"/>
                        </a:spcBef>
                        <a:buFont typeface="Arial" panose="020B0604020202020204" pitchFamily="34" charset="0"/>
                        <a:tabLst>
                          <a:tab pos="220663" algn="l"/>
                        </a:tabLst>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tabLst>
                          <a:tab pos="220663" algn="l"/>
                        </a:tabLst>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tabLst>
                          <a:tab pos="220663" algn="l"/>
                        </a:tabLst>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tabLst>
                          <a:tab pos="220663" algn="l"/>
                        </a:tabLst>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tabLst>
                          <a:tab pos="220663" algn="l"/>
                        </a:tabLst>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tabLst>
                          <a:tab pos="220663" algn="l"/>
                        </a:tabLs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tabLst>
                          <a:tab pos="220663" algn="l"/>
                        </a:tabLs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tabLst>
                          <a:tab pos="220663" algn="l"/>
                        </a:tabLs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tabLst>
                          <a:tab pos="220663" algn="l"/>
                        </a:tabLst>
                        <a:defRPr>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tab pos="220663" algn="l"/>
                        </a:tabLst>
                      </a:pPr>
                      <a:r>
                        <a:rPr kumimoji="0" lang="zh-TW" altLang="zh-TW" sz="2800" b="1"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rPr>
                        <a:t> </a:t>
                      </a:r>
                    </a:p>
                  </a:txBody>
                  <a:tcPr marL="13337" marR="1333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5B5"/>
                    </a:solidFill>
                  </a:tcPr>
                </a:tc>
                <a:extLst>
                  <a:ext uri="{0D108BD9-81ED-4DB2-BD59-A6C34878D82A}">
                    <a16:rowId xmlns:a16="http://schemas.microsoft.com/office/drawing/2014/main" val="3140697964"/>
                  </a:ext>
                </a:extLst>
              </a:tr>
              <a:tr h="404813">
                <a:tc vMerge="1">
                  <a:txBody>
                    <a:bodyPr/>
                    <a:lstStyle/>
                    <a:p>
                      <a:endParaRPr lang="zh-TW" altLang="en-US"/>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rPr>
                        <a:t>獎勵紀錄</a:t>
                      </a:r>
                    </a:p>
                  </a:txBody>
                  <a:tcPr marL="13337" marR="1333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5B5"/>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2335279827"/>
                  </a:ext>
                </a:extLst>
              </a:tr>
              <a:tr h="404813">
                <a:tc vMerge="1">
                  <a:txBody>
                    <a:bodyPr/>
                    <a:lstStyle/>
                    <a:p>
                      <a:endParaRPr lang="zh-TW" altLang="en-US"/>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rPr>
                        <a:t>社團參與</a:t>
                      </a:r>
                    </a:p>
                  </a:txBody>
                  <a:tcPr marL="13337" marR="1333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5B5"/>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725238361"/>
                  </a:ext>
                </a:extLst>
              </a:tr>
              <a:tr h="404813">
                <a:tc vMerge="1">
                  <a:txBody>
                    <a:bodyPr/>
                    <a:lstStyle/>
                    <a:p>
                      <a:endParaRPr lang="zh-TW" altLang="en-US"/>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rPr>
                        <a:t>服務學習</a:t>
                      </a:r>
                    </a:p>
                  </a:txBody>
                  <a:tcPr marL="13337" marR="1333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5B5"/>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290901773"/>
                  </a:ext>
                </a:extLst>
              </a:tr>
              <a:tr h="404813">
                <a:tc vMerge="1">
                  <a:txBody>
                    <a:bodyPr/>
                    <a:lstStyle/>
                    <a:p>
                      <a:endParaRPr lang="zh-TW" altLang="en-US"/>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rPr>
                        <a:t>體適能</a:t>
                      </a:r>
                    </a:p>
                  </a:txBody>
                  <a:tcPr marL="13337" marR="1333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5B5"/>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2461207401"/>
                  </a:ext>
                </a:extLst>
              </a:tr>
              <a:tr h="492125">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800" b="1"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rPr>
                        <a:t>3.</a:t>
                      </a:r>
                      <a:r>
                        <a:rPr kumimoji="0" lang="zh-TW" altLang="en-US" sz="2800" b="1"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rPr>
                        <a:t>就近入學</a:t>
                      </a:r>
                      <a:endParaRPr kumimoji="0" lang="zh-TW" altLang="zh-TW" sz="2800" b="1"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L="13337" marR="1333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zh-TW" sz="2800" b="1"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L="13337" marR="1333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1"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rPr>
                        <a:t>10</a:t>
                      </a:r>
                      <a:endParaRPr kumimoji="0" lang="zh-TW" altLang="zh-TW" sz="2800" b="1"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L="13337" marR="1333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4563707"/>
                  </a:ext>
                </a:extLst>
              </a:tr>
              <a:tr h="455613">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800" b="1"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rPr>
                        <a:t>4.</a:t>
                      </a:r>
                      <a:r>
                        <a:rPr kumimoji="0" lang="zh-TW" altLang="en-US" sz="2800" b="1"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rPr>
                        <a:t>國中教育會考</a:t>
                      </a:r>
                      <a:endParaRPr kumimoji="0" lang="zh-TW" altLang="zh-TW" sz="2800" b="1"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L="13337" marR="1333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5B5"/>
                    </a:solidFill>
                  </a:tcPr>
                </a:tc>
                <a:tc hMerge="1">
                  <a:txBody>
                    <a:bodyPr/>
                    <a:lstStyle/>
                    <a:p>
                      <a:endParaRPr lang="zh-TW" altLang="en-US"/>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1" i="0" u="none" strike="noStrike" cap="none" normalizeH="0" baseline="0" dirty="0">
                          <a:ln>
                            <a:noFill/>
                          </a:ln>
                          <a:solidFill>
                            <a:schemeClr val="tx1"/>
                          </a:solidFill>
                          <a:effectLst/>
                          <a:latin typeface="Microsoft JhengHei" panose="020B0604030504040204" pitchFamily="34" charset="-120"/>
                          <a:ea typeface="Microsoft JhengHei" panose="020B0604030504040204" pitchFamily="34" charset="-120"/>
                        </a:rPr>
                        <a:t>30</a:t>
                      </a:r>
                      <a:r>
                        <a:rPr kumimoji="0" lang="zh-TW" altLang="zh-TW" sz="2800" b="1" i="0" u="none" strike="noStrike" cap="none" normalizeH="0" baseline="0" dirty="0">
                          <a:ln>
                            <a:noFill/>
                          </a:ln>
                          <a:solidFill>
                            <a:schemeClr val="tx1"/>
                          </a:solidFill>
                          <a:effectLst/>
                          <a:latin typeface="Microsoft JhengHei" panose="020B0604030504040204" pitchFamily="34" charset="-120"/>
                          <a:ea typeface="Microsoft JhengHei" panose="020B0604030504040204" pitchFamily="34" charset="-120"/>
                        </a:rPr>
                        <a:t> </a:t>
                      </a:r>
                    </a:p>
                  </a:txBody>
                  <a:tcPr marL="13337" marR="1333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5B5"/>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zh-TW" sz="2800" b="1"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L="13337" marR="1333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5B5"/>
                    </a:solidFill>
                  </a:tcPr>
                </a:tc>
                <a:extLst>
                  <a:ext uri="{0D108BD9-81ED-4DB2-BD59-A6C34878D82A}">
                    <a16:rowId xmlns:a16="http://schemas.microsoft.com/office/drawing/2014/main" val="1315331"/>
                  </a:ext>
                </a:extLst>
              </a:tr>
              <a:tr h="455613">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2800" b="1" i="0" u="none" strike="noStrike" cap="none" normalizeH="0" baseline="0" dirty="0">
                          <a:ln>
                            <a:noFill/>
                          </a:ln>
                          <a:solidFill>
                            <a:schemeClr val="tx1"/>
                          </a:solidFill>
                          <a:effectLst/>
                          <a:latin typeface="Microsoft JhengHei" panose="020B0604030504040204" pitchFamily="34" charset="-120"/>
                          <a:ea typeface="Microsoft JhengHei" panose="020B0604030504040204" pitchFamily="34" charset="-120"/>
                        </a:rPr>
                        <a:t>總分：100分</a:t>
                      </a:r>
                    </a:p>
                  </a:txBody>
                  <a:tcPr marL="13337" marR="1333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lang="zh-TW" altLang="en-US"/>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1" i="0" u="none" strike="noStrike" cap="none" normalizeH="0" baseline="0" dirty="0">
                          <a:ln>
                            <a:noFill/>
                          </a:ln>
                          <a:solidFill>
                            <a:srgbClr val="FF0000"/>
                          </a:solidFill>
                          <a:effectLst/>
                          <a:latin typeface="Microsoft JhengHei" panose="020B0604030504040204" pitchFamily="34" charset="-120"/>
                          <a:ea typeface="Microsoft JhengHei" panose="020B0604030504040204" pitchFamily="34" charset="-120"/>
                        </a:rPr>
                        <a:t>80</a:t>
                      </a:r>
                      <a:endParaRPr kumimoji="0" lang="zh-TW" altLang="zh-TW" sz="2800" b="1" i="0" u="none" strike="noStrike" cap="none" normalizeH="0" baseline="0" dirty="0">
                        <a:ln>
                          <a:noFill/>
                        </a:ln>
                        <a:solidFill>
                          <a:srgbClr val="FF0000"/>
                        </a:solidFill>
                        <a:effectLst/>
                        <a:latin typeface="Microsoft JhengHei" panose="020B0604030504040204" pitchFamily="34" charset="-120"/>
                        <a:ea typeface="Microsoft JhengHei" panose="020B0604030504040204" pitchFamily="34" charset="-120"/>
                      </a:endParaRPr>
                    </a:p>
                  </a:txBody>
                  <a:tcPr marL="13337" marR="1333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1" i="0" u="none" strike="noStrike" cap="none" normalizeH="0" baseline="0" dirty="0">
                          <a:ln>
                            <a:noFill/>
                          </a:ln>
                          <a:solidFill>
                            <a:schemeClr val="tx1"/>
                          </a:solidFill>
                          <a:effectLst/>
                          <a:latin typeface="Microsoft JhengHei" panose="020B0604030504040204" pitchFamily="34" charset="-120"/>
                          <a:ea typeface="Microsoft JhengHei" panose="020B0604030504040204" pitchFamily="34" charset="-120"/>
                        </a:rPr>
                        <a:t>20</a:t>
                      </a:r>
                      <a:endParaRPr kumimoji="0" lang="zh-TW" altLang="zh-TW" sz="2800" b="1" i="0" u="none" strike="noStrike" cap="none" normalizeH="0" baseline="0" dirty="0">
                        <a:ln>
                          <a:noFill/>
                        </a:ln>
                        <a:solidFill>
                          <a:schemeClr val="tx1"/>
                        </a:solidFill>
                        <a:effectLst/>
                        <a:latin typeface="Microsoft JhengHei" panose="020B0604030504040204" pitchFamily="34" charset="-120"/>
                        <a:ea typeface="Microsoft JhengHei" panose="020B0604030504040204" pitchFamily="34" charset="-120"/>
                      </a:endParaRPr>
                    </a:p>
                  </a:txBody>
                  <a:tcPr marL="13337" marR="1333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33992492"/>
                  </a:ext>
                </a:extLst>
              </a:tr>
            </a:tbl>
          </a:graphicData>
        </a:graphic>
      </p:graphicFrame>
      <p:sp>
        <p:nvSpPr>
          <p:cNvPr id="5" name="矩形 4">
            <a:extLst>
              <a:ext uri="{FF2B5EF4-FFF2-40B4-BE49-F238E27FC236}">
                <a16:creationId xmlns:a16="http://schemas.microsoft.com/office/drawing/2014/main" id="{1329CF02-19E3-734E-869F-DF6ABF3A8442}"/>
              </a:ext>
            </a:extLst>
          </p:cNvPr>
          <p:cNvSpPr/>
          <p:nvPr/>
        </p:nvSpPr>
        <p:spPr>
          <a:xfrm>
            <a:off x="4716463" y="2281238"/>
            <a:ext cx="1655762" cy="4495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solidFill>
                <a:prstClr val="white"/>
              </a:solidFill>
            </a:endParaRPr>
          </a:p>
        </p:txBody>
      </p:sp>
    </p:spTree>
    <p:extLst>
      <p:ext uri="{BB962C8B-B14F-4D97-AF65-F5344CB8AC3E}">
        <p14:creationId xmlns:p14="http://schemas.microsoft.com/office/powerpoint/2010/main" val="4126544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按鈕形 1">
            <a:extLst>
              <a:ext uri="{FF2B5EF4-FFF2-40B4-BE49-F238E27FC236}">
                <a16:creationId xmlns:a16="http://schemas.microsoft.com/office/drawing/2014/main" id="{6FC88D2D-BBA6-834E-AF71-9ADB7CD56CB1}"/>
              </a:ext>
            </a:extLst>
          </p:cNvPr>
          <p:cNvSpPr/>
          <p:nvPr/>
        </p:nvSpPr>
        <p:spPr>
          <a:xfrm>
            <a:off x="684213" y="333375"/>
            <a:ext cx="7775575" cy="2592388"/>
          </a:xfrm>
          <a:prstGeom prst="bevel">
            <a:avLst>
              <a:gd name="adj" fmla="val 2964"/>
            </a:avLst>
          </a:prstGeom>
          <a:solidFill>
            <a:srgbClr val="FFFD78"/>
          </a:solidFill>
          <a:ln/>
        </p:spPr>
        <p:style>
          <a:lnRef idx="3">
            <a:schemeClr val="lt1"/>
          </a:lnRef>
          <a:fillRef idx="1">
            <a:schemeClr val="accent6"/>
          </a:fillRef>
          <a:effectRef idx="1">
            <a:schemeClr val="accent6"/>
          </a:effectRef>
          <a:fontRef idx="minor">
            <a:schemeClr val="lt1"/>
          </a:fontRef>
        </p:style>
        <p:txBody>
          <a:bodyPr anchor="ctr"/>
          <a:lstStyle/>
          <a:p>
            <a:pPr eaLnBrk="1" fontAlgn="auto" hangingPunct="1">
              <a:spcBef>
                <a:spcPts val="0"/>
              </a:spcBef>
              <a:spcAft>
                <a:spcPts val="0"/>
              </a:spcAft>
              <a:defRPr/>
            </a:pPr>
            <a:r>
              <a:rPr lang="zh-TW" altLang="zh-TW" sz="2800" b="1" dirty="0">
                <a:solidFill>
                  <a:schemeClr val="tx1"/>
                </a:solidFill>
                <a:latin typeface="Microsoft JhengHei" panose="020B0604030504040204" pitchFamily="34" charset="-120"/>
                <a:ea typeface="Microsoft JhengHei" panose="020B0604030504040204" pitchFamily="34" charset="-120"/>
              </a:rPr>
              <a:t>學生：</a:t>
            </a:r>
            <a:r>
              <a:rPr lang="zh-TW" altLang="en-US" sz="2800" b="1" u="sng" dirty="0">
                <a:solidFill>
                  <a:schemeClr val="tx1"/>
                </a:solidFill>
                <a:latin typeface="Microsoft JhengHei" panose="020B0604030504040204" pitchFamily="34" charset="-120"/>
                <a:ea typeface="Microsoft JhengHei" panose="020B0604030504040204" pitchFamily="34" charset="-120"/>
              </a:rPr>
              <a:t>王大明</a:t>
            </a:r>
            <a:r>
              <a:rPr lang="zh-TW" altLang="en-US" sz="2800" b="1" dirty="0">
                <a:solidFill>
                  <a:schemeClr val="tx1"/>
                </a:solidFill>
                <a:latin typeface="Microsoft JhengHei" panose="020B0604030504040204" pitchFamily="34" charset="-120"/>
                <a:ea typeface="Microsoft JhengHei" panose="020B0604030504040204" pitchFamily="34" charset="-120"/>
              </a:rPr>
              <a:t>    </a:t>
            </a:r>
            <a:r>
              <a:rPr lang="zh-TW" altLang="zh-TW" sz="2800" b="1" dirty="0">
                <a:solidFill>
                  <a:schemeClr val="tx1"/>
                </a:solidFill>
                <a:latin typeface="Microsoft JhengHei" panose="020B0604030504040204" pitchFamily="34" charset="-120"/>
                <a:ea typeface="Microsoft JhengHei" panose="020B0604030504040204" pitchFamily="34" charset="-120"/>
              </a:rPr>
              <a:t>身分證字號：</a:t>
            </a:r>
            <a:r>
              <a:rPr lang="en-US" altLang="zh-TW" sz="2800" b="1" u="sng" dirty="0">
                <a:solidFill>
                  <a:schemeClr val="tx1"/>
                </a:solidFill>
                <a:latin typeface="Microsoft JhengHei" panose="020B0604030504040204" pitchFamily="34" charset="-120"/>
                <a:ea typeface="Microsoft JhengHei" panose="020B0604030504040204" pitchFamily="34" charset="-120"/>
              </a:rPr>
              <a:t>R123456789</a:t>
            </a:r>
            <a:endParaRPr lang="zh-TW" altLang="zh-TW" sz="2800" b="1" dirty="0">
              <a:solidFill>
                <a:schemeClr val="tx1"/>
              </a:solidFill>
              <a:latin typeface="Microsoft JhengHei" panose="020B0604030504040204" pitchFamily="34" charset="-120"/>
              <a:ea typeface="Microsoft JhengHei" panose="020B0604030504040204" pitchFamily="34" charset="-120"/>
            </a:endParaRPr>
          </a:p>
          <a:p>
            <a:pPr eaLnBrk="1" fontAlgn="auto" hangingPunct="1">
              <a:spcBef>
                <a:spcPts val="0"/>
              </a:spcBef>
              <a:spcAft>
                <a:spcPts val="0"/>
              </a:spcAft>
              <a:defRPr/>
            </a:pPr>
            <a:r>
              <a:rPr lang="zh-TW" altLang="zh-TW" sz="2800" dirty="0">
                <a:solidFill>
                  <a:schemeClr val="tx1"/>
                </a:solidFill>
                <a:latin typeface="Microsoft JhengHei" panose="020B0604030504040204" pitchFamily="34" charset="-120"/>
                <a:ea typeface="Microsoft JhengHei" panose="020B0604030504040204" pitchFamily="34" charset="-120"/>
              </a:rPr>
              <a:t>個別序位之比率及</a:t>
            </a:r>
            <a:r>
              <a:rPr lang="zh-TW" altLang="en-US" sz="2800" dirty="0">
                <a:solidFill>
                  <a:schemeClr val="tx1"/>
                </a:solidFill>
                <a:latin typeface="Microsoft JhengHei" panose="020B0604030504040204" pitchFamily="34" charset="-120"/>
                <a:ea typeface="Microsoft JhengHei" panose="020B0604030504040204" pitchFamily="34" charset="-120"/>
              </a:rPr>
              <a:t>累積</a:t>
            </a:r>
            <a:r>
              <a:rPr lang="zh-TW" altLang="zh-TW" sz="2800" dirty="0">
                <a:solidFill>
                  <a:schemeClr val="tx1"/>
                </a:solidFill>
                <a:latin typeface="Microsoft JhengHei" panose="020B0604030504040204" pitchFamily="34" charset="-120"/>
                <a:ea typeface="Microsoft JhengHei" panose="020B0604030504040204" pitchFamily="34" charset="-120"/>
              </a:rPr>
              <a:t>人數區間：</a:t>
            </a:r>
            <a:r>
              <a:rPr lang="en-US" altLang="zh-TW" sz="2800" dirty="0">
                <a:solidFill>
                  <a:schemeClr val="tx1"/>
                </a:solidFill>
                <a:latin typeface="Microsoft JhengHei" panose="020B0604030504040204" pitchFamily="34" charset="-120"/>
                <a:ea typeface="Microsoft JhengHei" panose="020B0604030504040204" pitchFamily="34" charset="-120"/>
              </a:rPr>
              <a:t>1.01</a:t>
            </a:r>
            <a:endParaRPr lang="zh-TW" altLang="zh-TW" sz="2800" dirty="0">
              <a:solidFill>
                <a:schemeClr val="tx1"/>
              </a:solidFill>
              <a:latin typeface="Microsoft JhengHei" panose="020B0604030504040204" pitchFamily="34" charset="-120"/>
              <a:ea typeface="Microsoft JhengHei" panose="020B0604030504040204" pitchFamily="34" charset="-120"/>
            </a:endParaRPr>
          </a:p>
          <a:p>
            <a:pPr eaLnBrk="1" fontAlgn="auto" hangingPunct="1">
              <a:spcBef>
                <a:spcPts val="0"/>
              </a:spcBef>
              <a:spcAft>
                <a:spcPts val="0"/>
              </a:spcAft>
              <a:defRPr/>
            </a:pPr>
            <a:r>
              <a:rPr lang="zh-TW" altLang="zh-TW" sz="2800" dirty="0">
                <a:solidFill>
                  <a:schemeClr val="tx1"/>
                </a:solidFill>
                <a:latin typeface="Microsoft JhengHei" panose="020B0604030504040204" pitchFamily="34" charset="-120"/>
                <a:ea typeface="Microsoft JhengHei" panose="020B0604030504040204" pitchFamily="34" charset="-120"/>
              </a:rPr>
              <a:t>比</a:t>
            </a:r>
            <a:r>
              <a:rPr lang="zh-TW" altLang="en-US" sz="2800" dirty="0">
                <a:solidFill>
                  <a:schemeClr val="tx1"/>
                </a:solidFill>
                <a:latin typeface="Microsoft JhengHei" panose="020B0604030504040204" pitchFamily="34" charset="-120"/>
                <a:ea typeface="Microsoft JhengHei" panose="020B0604030504040204" pitchFamily="34" charset="-120"/>
              </a:rPr>
              <a:t>   </a:t>
            </a:r>
            <a:r>
              <a:rPr lang="zh-TW" altLang="zh-TW" sz="2800" dirty="0">
                <a:solidFill>
                  <a:schemeClr val="tx1"/>
                </a:solidFill>
                <a:latin typeface="Microsoft JhengHei" panose="020B0604030504040204" pitchFamily="34" charset="-120"/>
                <a:ea typeface="Microsoft JhengHei" panose="020B0604030504040204" pitchFamily="34" charset="-120"/>
              </a:rPr>
              <a:t>率</a:t>
            </a:r>
            <a:r>
              <a:rPr lang="en-US" altLang="zh-TW" sz="2800" dirty="0">
                <a:solidFill>
                  <a:schemeClr val="tx1"/>
                </a:solidFill>
                <a:latin typeface="Microsoft JhengHei" panose="020B0604030504040204" pitchFamily="34" charset="-120"/>
                <a:ea typeface="Microsoft JhengHei" panose="020B0604030504040204" pitchFamily="34" charset="-120"/>
              </a:rPr>
              <a:t>  </a:t>
            </a:r>
            <a:r>
              <a:rPr lang="zh-TW" altLang="zh-TW" sz="2800" dirty="0">
                <a:solidFill>
                  <a:schemeClr val="tx1"/>
                </a:solidFill>
                <a:latin typeface="Microsoft JhengHei" panose="020B0604030504040204" pitchFamily="34" charset="-120"/>
                <a:ea typeface="Microsoft JhengHei" panose="020B0604030504040204" pitchFamily="34" charset="-120"/>
              </a:rPr>
              <a:t>區</a:t>
            </a:r>
            <a:r>
              <a:rPr lang="en-US" altLang="zh-TW" sz="2800" dirty="0">
                <a:solidFill>
                  <a:schemeClr val="tx1"/>
                </a:solidFill>
                <a:latin typeface="Microsoft JhengHei" panose="020B0604030504040204" pitchFamily="34" charset="-120"/>
                <a:ea typeface="Microsoft JhengHei" panose="020B0604030504040204" pitchFamily="34" charset="-120"/>
              </a:rPr>
              <a:t>   </a:t>
            </a:r>
            <a:r>
              <a:rPr lang="zh-TW" altLang="zh-TW" sz="2800" dirty="0">
                <a:solidFill>
                  <a:schemeClr val="tx1"/>
                </a:solidFill>
                <a:latin typeface="Microsoft JhengHei" panose="020B0604030504040204" pitchFamily="34" charset="-120"/>
                <a:ea typeface="Microsoft JhengHei" panose="020B0604030504040204" pitchFamily="34" charset="-120"/>
              </a:rPr>
              <a:t>間：</a:t>
            </a:r>
            <a:r>
              <a:rPr lang="en-US" altLang="zh-TW" sz="2800" u="sng" dirty="0">
                <a:solidFill>
                  <a:schemeClr val="tx1"/>
                </a:solidFill>
                <a:latin typeface="Microsoft JhengHei" panose="020B0604030504040204" pitchFamily="34" charset="-120"/>
                <a:ea typeface="Microsoft JhengHei" panose="020B0604030504040204" pitchFamily="34" charset="-120"/>
              </a:rPr>
              <a:t>  2.36  </a:t>
            </a:r>
            <a:r>
              <a:rPr lang="zh-TW" altLang="zh-TW" sz="2800" dirty="0">
                <a:solidFill>
                  <a:schemeClr val="tx1"/>
                </a:solidFill>
                <a:latin typeface="Microsoft JhengHei" panose="020B0604030504040204" pitchFamily="34" charset="-120"/>
                <a:ea typeface="Microsoft JhengHei" panose="020B0604030504040204" pitchFamily="34" charset="-120"/>
              </a:rPr>
              <a:t>％～</a:t>
            </a:r>
            <a:r>
              <a:rPr lang="en-US" altLang="zh-TW" sz="2800" u="sng" dirty="0">
                <a:solidFill>
                  <a:schemeClr val="tx1"/>
                </a:solidFill>
                <a:latin typeface="Microsoft JhengHei" panose="020B0604030504040204" pitchFamily="34" charset="-120"/>
                <a:ea typeface="Microsoft JhengHei" panose="020B0604030504040204" pitchFamily="34" charset="-120"/>
              </a:rPr>
              <a:t> 3.37  </a:t>
            </a:r>
            <a:r>
              <a:rPr lang="zh-TW" altLang="zh-TW" sz="2800" dirty="0">
                <a:solidFill>
                  <a:schemeClr val="tx1"/>
                </a:solidFill>
                <a:latin typeface="Microsoft JhengHei" panose="020B0604030504040204" pitchFamily="34" charset="-120"/>
                <a:ea typeface="Microsoft JhengHei" panose="020B0604030504040204" pitchFamily="34" charset="-120"/>
              </a:rPr>
              <a:t>％；</a:t>
            </a:r>
          </a:p>
          <a:p>
            <a:pPr eaLnBrk="1" fontAlgn="auto" hangingPunct="1">
              <a:spcBef>
                <a:spcPts val="0"/>
              </a:spcBef>
              <a:spcAft>
                <a:spcPts val="0"/>
              </a:spcAft>
              <a:defRPr/>
            </a:pPr>
            <a:r>
              <a:rPr lang="zh-TW" altLang="en-US" sz="2800" dirty="0">
                <a:solidFill>
                  <a:schemeClr val="tx1"/>
                </a:solidFill>
                <a:latin typeface="Microsoft JhengHei" panose="020B0604030504040204" pitchFamily="34" charset="-120"/>
                <a:ea typeface="Microsoft JhengHei" panose="020B0604030504040204" pitchFamily="34" charset="-120"/>
              </a:rPr>
              <a:t>累積</a:t>
            </a:r>
            <a:r>
              <a:rPr lang="zh-TW" altLang="zh-TW" sz="2800" dirty="0">
                <a:solidFill>
                  <a:schemeClr val="tx1"/>
                </a:solidFill>
                <a:latin typeface="Microsoft JhengHei" panose="020B0604030504040204" pitchFamily="34" charset="-120"/>
                <a:ea typeface="Microsoft JhengHei" panose="020B0604030504040204" pitchFamily="34" charset="-120"/>
              </a:rPr>
              <a:t>人數區間：</a:t>
            </a:r>
            <a:r>
              <a:rPr lang="en-US" altLang="zh-TW" sz="2800" u="sng" dirty="0">
                <a:solidFill>
                  <a:schemeClr val="tx1"/>
                </a:solidFill>
                <a:latin typeface="Microsoft JhengHei" panose="020B0604030504040204" pitchFamily="34" charset="-120"/>
                <a:ea typeface="Microsoft JhengHei" panose="020B0604030504040204" pitchFamily="34" charset="-120"/>
              </a:rPr>
              <a:t>  236 </a:t>
            </a:r>
            <a:r>
              <a:rPr lang="zh-TW" altLang="en-US" sz="2800" u="sng" dirty="0">
                <a:solidFill>
                  <a:schemeClr val="tx1"/>
                </a:solidFill>
                <a:latin typeface="Microsoft JhengHei" panose="020B0604030504040204" pitchFamily="34" charset="-120"/>
                <a:ea typeface="Microsoft JhengHei" panose="020B0604030504040204" pitchFamily="34" charset="-120"/>
              </a:rPr>
              <a:t> </a:t>
            </a:r>
            <a:r>
              <a:rPr lang="en-US" altLang="zh-TW" sz="2800" u="sng" dirty="0">
                <a:solidFill>
                  <a:schemeClr val="tx1"/>
                </a:solidFill>
                <a:latin typeface="Microsoft JhengHei" panose="020B0604030504040204" pitchFamily="34" charset="-120"/>
                <a:ea typeface="Microsoft JhengHei" panose="020B0604030504040204" pitchFamily="34" charset="-120"/>
              </a:rPr>
              <a:t> </a:t>
            </a:r>
            <a:r>
              <a:rPr lang="zh-TW" altLang="zh-TW" sz="2800" dirty="0">
                <a:solidFill>
                  <a:schemeClr val="tx1"/>
                </a:solidFill>
                <a:latin typeface="Microsoft JhengHei" panose="020B0604030504040204" pitchFamily="34" charset="-120"/>
                <a:ea typeface="Microsoft JhengHei" panose="020B0604030504040204" pitchFamily="34" charset="-120"/>
              </a:rPr>
              <a:t>人～</a:t>
            </a:r>
            <a:r>
              <a:rPr lang="en-US" altLang="zh-TW" sz="2800" u="sng" dirty="0">
                <a:solidFill>
                  <a:schemeClr val="tx1"/>
                </a:solidFill>
                <a:latin typeface="Microsoft JhengHei" panose="020B0604030504040204" pitchFamily="34" charset="-120"/>
                <a:ea typeface="Microsoft JhengHei" panose="020B0604030504040204" pitchFamily="34" charset="-120"/>
              </a:rPr>
              <a:t> </a:t>
            </a:r>
            <a:r>
              <a:rPr lang="zh-TW" altLang="en-US" sz="2800" u="sng" dirty="0">
                <a:solidFill>
                  <a:schemeClr val="tx1"/>
                </a:solidFill>
                <a:latin typeface="Microsoft JhengHei" panose="020B0604030504040204" pitchFamily="34" charset="-120"/>
                <a:ea typeface="Microsoft JhengHei" panose="020B0604030504040204" pitchFamily="34" charset="-120"/>
              </a:rPr>
              <a:t> </a:t>
            </a:r>
            <a:r>
              <a:rPr lang="en-US" altLang="zh-TW" sz="2800" u="sng" dirty="0">
                <a:solidFill>
                  <a:schemeClr val="tx1"/>
                </a:solidFill>
                <a:latin typeface="Microsoft JhengHei" panose="020B0604030504040204" pitchFamily="34" charset="-120"/>
                <a:ea typeface="Microsoft JhengHei" panose="020B0604030504040204" pitchFamily="34" charset="-120"/>
              </a:rPr>
              <a:t>337 </a:t>
            </a:r>
            <a:r>
              <a:rPr lang="zh-TW" altLang="en-US" sz="2800" u="sng" dirty="0">
                <a:solidFill>
                  <a:schemeClr val="tx1"/>
                </a:solidFill>
                <a:latin typeface="Microsoft JhengHei" panose="020B0604030504040204" pitchFamily="34" charset="-120"/>
                <a:ea typeface="Microsoft JhengHei" panose="020B0604030504040204" pitchFamily="34" charset="-120"/>
              </a:rPr>
              <a:t> </a:t>
            </a:r>
            <a:r>
              <a:rPr lang="zh-TW" altLang="zh-TW" sz="2800" dirty="0">
                <a:solidFill>
                  <a:schemeClr val="tx1"/>
                </a:solidFill>
                <a:latin typeface="Microsoft JhengHei" panose="020B0604030504040204" pitchFamily="34" charset="-120"/>
                <a:ea typeface="Microsoft JhengHei" panose="020B0604030504040204" pitchFamily="34" charset="-120"/>
              </a:rPr>
              <a:t>人</a:t>
            </a:r>
            <a:r>
              <a:rPr lang="zh-TW" altLang="en-US" sz="2800" dirty="0">
                <a:solidFill>
                  <a:schemeClr val="tx1"/>
                </a:solidFill>
                <a:latin typeface="Microsoft JhengHei" panose="020B0604030504040204" pitchFamily="34" charset="-120"/>
                <a:ea typeface="Microsoft JhengHei" panose="020B0604030504040204" pitchFamily="34" charset="-120"/>
              </a:rPr>
              <a:t>。</a:t>
            </a:r>
          </a:p>
        </p:txBody>
      </p:sp>
      <p:sp>
        <p:nvSpPr>
          <p:cNvPr id="49155" name="文字方塊 5">
            <a:extLst>
              <a:ext uri="{FF2B5EF4-FFF2-40B4-BE49-F238E27FC236}">
                <a16:creationId xmlns:a16="http://schemas.microsoft.com/office/drawing/2014/main" id="{F7607C24-503D-ED46-8BEF-618EAD3D00C8}"/>
              </a:ext>
            </a:extLst>
          </p:cNvPr>
          <p:cNvSpPr txBox="1">
            <a:spLocks noChangeArrowheads="1"/>
          </p:cNvSpPr>
          <p:nvPr/>
        </p:nvSpPr>
        <p:spPr bwMode="auto">
          <a:xfrm>
            <a:off x="395288" y="3141663"/>
            <a:ext cx="8353425" cy="353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kumimoji="1" lang="en-US" altLang="zh-TW" b="1" dirty="0">
                <a:latin typeface="Microsoft JhengHei" panose="020B0604030504040204" pitchFamily="34" charset="-120"/>
                <a:ea typeface="Microsoft JhengHei" panose="020B0604030504040204" pitchFamily="34" charset="-120"/>
              </a:rPr>
              <a:t>(1)</a:t>
            </a:r>
            <a:r>
              <a:rPr kumimoji="1" lang="zh-TW" altLang="en-US" b="1" dirty="0">
                <a:latin typeface="Microsoft JhengHei" panose="020B0604030504040204" pitchFamily="34" charset="-120"/>
                <a:ea typeface="Microsoft JhengHei" panose="020B0604030504040204" pitchFamily="34" charset="-120"/>
              </a:rPr>
              <a:t>在</a:t>
            </a:r>
            <a:r>
              <a:rPr kumimoji="1" lang="en-US" altLang="zh-TW" b="1" dirty="0">
                <a:latin typeface="Microsoft JhengHei" panose="020B0604030504040204" pitchFamily="34" charset="-120"/>
                <a:ea typeface="Microsoft JhengHei" panose="020B0604030504040204" pitchFamily="34" charset="-120"/>
              </a:rPr>
              <a:t>77</a:t>
            </a:r>
            <a:r>
              <a:rPr kumimoji="1" lang="zh-TW" altLang="en-US" b="1" dirty="0">
                <a:latin typeface="Microsoft JhengHei" panose="020B0604030504040204" pitchFamily="34" charset="-120"/>
                <a:ea typeface="Microsoft JhengHei" panose="020B0604030504040204" pitchFamily="34" charset="-120"/>
              </a:rPr>
              <a:t>分中，目前學生在臺南區排序之比率區間為</a:t>
            </a:r>
            <a:r>
              <a:rPr kumimoji="1" lang="en-US" altLang="zh-TW" b="1" dirty="0">
                <a:latin typeface="Microsoft JhengHei" panose="020B0604030504040204" pitchFamily="34" charset="-120"/>
                <a:ea typeface="Microsoft JhengHei" panose="020B0604030504040204" pitchFamily="34" charset="-120"/>
              </a:rPr>
              <a:t>2.36</a:t>
            </a:r>
            <a:r>
              <a:rPr kumimoji="1" lang="zh-TW" altLang="en-US" b="1" dirty="0">
                <a:latin typeface="Microsoft JhengHei" panose="020B0604030504040204" pitchFamily="34" charset="-120"/>
                <a:ea typeface="Microsoft JhengHei" panose="020B0604030504040204" pitchFamily="34" charset="-120"/>
              </a:rPr>
              <a:t>％</a:t>
            </a:r>
            <a:r>
              <a:rPr kumimoji="1" lang="en-US" altLang="zh-TW" b="1" dirty="0">
                <a:latin typeface="Microsoft JhengHei" panose="020B0604030504040204" pitchFamily="34" charset="-120"/>
                <a:ea typeface="Microsoft JhengHei" panose="020B0604030504040204" pitchFamily="34" charset="-120"/>
              </a:rPr>
              <a:t>-3.37</a:t>
            </a:r>
            <a:r>
              <a:rPr kumimoji="1" lang="zh-TW" altLang="en-US" b="1" dirty="0">
                <a:latin typeface="Microsoft JhengHei" panose="020B0604030504040204" pitchFamily="34" charset="-120"/>
                <a:ea typeface="Microsoft JhengHei" panose="020B0604030504040204" pitchFamily="34" charset="-120"/>
              </a:rPr>
              <a:t>％。學生在台南市排名在</a:t>
            </a:r>
            <a:r>
              <a:rPr kumimoji="1" lang="en-US" altLang="zh-TW" b="1" dirty="0">
                <a:latin typeface="Microsoft JhengHei" panose="020B0604030504040204" pitchFamily="34" charset="-120"/>
                <a:ea typeface="Microsoft JhengHei" panose="020B0604030504040204" pitchFamily="34" charset="-120"/>
              </a:rPr>
              <a:t>236-337</a:t>
            </a:r>
            <a:r>
              <a:rPr kumimoji="1" lang="zh-TW" altLang="en-US" b="1" dirty="0">
                <a:latin typeface="Microsoft JhengHei" panose="020B0604030504040204" pitchFamily="34" charset="-120"/>
                <a:ea typeface="Microsoft JhengHei" panose="020B0604030504040204" pitchFamily="34" charset="-120"/>
              </a:rPr>
              <a:t>中。代表學生目前的分數（扣掉志願序及就近入學分數），</a:t>
            </a:r>
            <a:r>
              <a:rPr kumimoji="1" lang="zh-TW" altLang="en-US" b="1" dirty="0">
                <a:solidFill>
                  <a:srgbClr val="FF0000"/>
                </a:solidFill>
                <a:latin typeface="Microsoft JhengHei" panose="020B0604030504040204" pitchFamily="34" charset="-120"/>
                <a:ea typeface="Microsoft JhengHei" panose="020B0604030504040204" pitchFamily="34" charset="-120"/>
              </a:rPr>
              <a:t>最多輸給</a:t>
            </a:r>
            <a:r>
              <a:rPr kumimoji="1" lang="en-US" altLang="zh-TW" b="1" dirty="0">
                <a:solidFill>
                  <a:srgbClr val="FF0000"/>
                </a:solidFill>
                <a:latin typeface="Microsoft JhengHei" panose="020B0604030504040204" pitchFamily="34" charset="-120"/>
                <a:ea typeface="Microsoft JhengHei" panose="020B0604030504040204" pitchFamily="34" charset="-120"/>
              </a:rPr>
              <a:t>336</a:t>
            </a:r>
            <a:r>
              <a:rPr kumimoji="1" lang="zh-TW" altLang="en-US" b="1" dirty="0">
                <a:solidFill>
                  <a:srgbClr val="FF0000"/>
                </a:solidFill>
                <a:latin typeface="Microsoft JhengHei" panose="020B0604030504040204" pitchFamily="34" charset="-120"/>
                <a:ea typeface="Microsoft JhengHei" panose="020B0604030504040204" pitchFamily="34" charset="-120"/>
              </a:rPr>
              <a:t>人</a:t>
            </a:r>
            <a:r>
              <a:rPr kumimoji="1" lang="zh-TW" altLang="en-US" b="1" dirty="0">
                <a:latin typeface="Microsoft JhengHei" panose="020B0604030504040204" pitchFamily="34" charset="-120"/>
                <a:ea typeface="Microsoft JhengHei" panose="020B0604030504040204" pitchFamily="34" charset="-120"/>
              </a:rPr>
              <a:t>。</a:t>
            </a:r>
            <a:endParaRPr kumimoji="1" lang="en-US" altLang="zh-TW" b="1" dirty="0">
              <a:latin typeface="Microsoft JhengHei" panose="020B0604030504040204" pitchFamily="34" charset="-120"/>
              <a:ea typeface="Microsoft JhengHei" panose="020B0604030504040204" pitchFamily="34" charset="-120"/>
            </a:endParaRPr>
          </a:p>
          <a:p>
            <a:pPr eaLnBrk="1" hangingPunct="1">
              <a:spcBef>
                <a:spcPct val="0"/>
              </a:spcBef>
              <a:buFontTx/>
              <a:buNone/>
            </a:pPr>
            <a:r>
              <a:rPr kumimoji="1" lang="en-US" altLang="zh-TW" b="1" dirty="0">
                <a:latin typeface="Microsoft JhengHei" panose="020B0604030504040204" pitchFamily="34" charset="-120"/>
                <a:ea typeface="Microsoft JhengHei" panose="020B0604030504040204" pitchFamily="34" charset="-120"/>
              </a:rPr>
              <a:t>(2)</a:t>
            </a:r>
            <a:r>
              <a:rPr kumimoji="1" lang="zh-TW" altLang="en-US" b="1" dirty="0">
                <a:latin typeface="Microsoft JhengHei" panose="020B0604030504040204" pitchFamily="34" charset="-120"/>
                <a:ea typeface="Microsoft JhengHei" panose="020B0604030504040204" pitchFamily="34" charset="-120"/>
              </a:rPr>
              <a:t>若學生要追求理想志願，則可</a:t>
            </a:r>
            <a:r>
              <a:rPr kumimoji="1" lang="zh-TW" altLang="en-US" b="1" dirty="0">
                <a:solidFill>
                  <a:srgbClr val="0000CC"/>
                </a:solidFill>
                <a:latin typeface="Microsoft JhengHei" panose="020B0604030504040204" pitchFamily="34" charset="-120"/>
                <a:ea typeface="Microsoft JhengHei" panose="020B0604030504040204" pitchFamily="34" charset="-120"/>
              </a:rPr>
              <a:t>參考各志願之錄取人數，衡量自己其他項目的分數後，就可以推估錄取機率之高低。</a:t>
            </a:r>
          </a:p>
        </p:txBody>
      </p:sp>
    </p:spTree>
    <p:extLst>
      <p:ext uri="{BB962C8B-B14F-4D97-AF65-F5344CB8AC3E}">
        <p14:creationId xmlns:p14="http://schemas.microsoft.com/office/powerpoint/2010/main" val="706977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a:extLst>
              <a:ext uri="{FF2B5EF4-FFF2-40B4-BE49-F238E27FC236}">
                <a16:creationId xmlns:a16="http://schemas.microsoft.com/office/drawing/2014/main" id="{68655C51-122B-D342-950F-B5B80DE3D83C}"/>
              </a:ext>
            </a:extLst>
          </p:cNvPr>
          <p:cNvGraphicFramePr>
            <a:graphicFrameLocks noGrp="1"/>
          </p:cNvGraphicFramePr>
          <p:nvPr>
            <p:extLst>
              <p:ext uri="{D42A27DB-BD31-4B8C-83A1-F6EECF244321}">
                <p14:modId xmlns:p14="http://schemas.microsoft.com/office/powerpoint/2010/main" val="3036950768"/>
              </p:ext>
            </p:extLst>
          </p:nvPr>
        </p:nvGraphicFramePr>
        <p:xfrm>
          <a:off x="539750" y="1619274"/>
          <a:ext cx="8064500" cy="4618038"/>
        </p:xfrm>
        <a:graphic>
          <a:graphicData uri="http://schemas.openxmlformats.org/drawingml/2006/table">
            <a:tbl>
              <a:tblPr/>
              <a:tblGrid>
                <a:gridCol w="4032250">
                  <a:extLst>
                    <a:ext uri="{9D8B030D-6E8A-4147-A177-3AD203B41FA5}">
                      <a16:colId xmlns:a16="http://schemas.microsoft.com/office/drawing/2014/main" val="20000"/>
                    </a:ext>
                  </a:extLst>
                </a:gridCol>
                <a:gridCol w="4032250">
                  <a:extLst>
                    <a:ext uri="{9D8B030D-6E8A-4147-A177-3AD203B41FA5}">
                      <a16:colId xmlns:a16="http://schemas.microsoft.com/office/drawing/2014/main" val="20001"/>
                    </a:ext>
                  </a:extLst>
                </a:gridCol>
              </a:tblGrid>
              <a:tr h="790895">
                <a:tc>
                  <a:txBody>
                    <a:bodyPr/>
                    <a:lstStyle/>
                    <a:p>
                      <a:pPr algn="ctr"/>
                      <a:r>
                        <a:rPr lang="zh-TW" altLang="en-US" sz="3200" b="1" dirty="0">
                          <a:solidFill>
                            <a:srgbClr val="FF0000"/>
                          </a:solidFill>
                          <a:latin typeface="微軟正黑體" panose="020B0604030504040204" pitchFamily="34" charset="-120"/>
                          <a:ea typeface="微軟正黑體" panose="020B0604030504040204" pitchFamily="34" charset="-120"/>
                        </a:rPr>
                        <a:t>三段式填法</a:t>
                      </a:r>
                    </a:p>
                  </a:txBody>
                  <a:tcPr marL="91436" marR="91436" marT="45724" marB="45724" anchor="ctr">
                    <a:lnL w="381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w="12700" cmpd="sng">
                      <a:noFill/>
                      <a:prstDash val="solid"/>
                    </a:lnTlToBr>
                    <a:lnBlToTr w="12700" cmpd="sng">
                      <a:noFill/>
                      <a:prstDash val="solid"/>
                    </a:lnBlToTr>
                    <a:solidFill>
                      <a:srgbClr val="99CCFF"/>
                    </a:solidFill>
                  </a:tcPr>
                </a:tc>
                <a:tc>
                  <a:txBody>
                    <a:bodyPr/>
                    <a:lstStyle/>
                    <a:p>
                      <a:pPr algn="ctr"/>
                      <a:r>
                        <a:rPr lang="zh-TW" altLang="en-US" sz="3200" b="1" dirty="0">
                          <a:solidFill>
                            <a:srgbClr val="FF0000"/>
                          </a:solidFill>
                          <a:latin typeface="微軟正黑體" panose="020B0604030504040204" pitchFamily="34" charset="-120"/>
                          <a:ea typeface="微軟正黑體" panose="020B0604030504040204" pitchFamily="34" charset="-120"/>
                        </a:rPr>
                        <a:t>排除落榜危機因子</a:t>
                      </a:r>
                    </a:p>
                  </a:txBody>
                  <a:tcPr marL="91436" marR="91436" marT="45724" marB="45724" anchor="ctr">
                    <a:lnL w="38100"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w="12700" cmpd="sng">
                      <a:noFill/>
                      <a:prstDash val="solid"/>
                    </a:lnTlToBr>
                    <a:lnBlToTr w="12700" cmpd="sng">
                      <a:noFill/>
                      <a:prstDash val="solid"/>
                    </a:lnBlToTr>
                    <a:solidFill>
                      <a:srgbClr val="99CCFF"/>
                    </a:solidFill>
                  </a:tcPr>
                </a:tc>
                <a:extLst>
                  <a:ext uri="{0D108BD9-81ED-4DB2-BD59-A6C34878D82A}">
                    <a16:rowId xmlns:a16="http://schemas.microsoft.com/office/drawing/2014/main" val="10000"/>
                  </a:ext>
                </a:extLst>
              </a:tr>
              <a:tr h="3827143">
                <a:tc>
                  <a:txBody>
                    <a:bodyPr/>
                    <a:lstStyle/>
                    <a:p>
                      <a:pPr algn="ctr">
                        <a:lnSpc>
                          <a:spcPct val="150000"/>
                        </a:lnSpc>
                      </a:pPr>
                      <a:r>
                        <a:rPr kumimoji="1" lang="zh-TW" altLang="en-US" sz="4400" b="1" dirty="0">
                          <a:latin typeface="微軟正黑體" panose="020B0604030504040204" pitchFamily="34" charset="-120"/>
                          <a:ea typeface="微軟正黑體" panose="020B0604030504040204" pitchFamily="34" charset="-120"/>
                        </a:rPr>
                        <a:t>「夢想區」</a:t>
                      </a:r>
                      <a:endParaRPr kumimoji="1" lang="en-US" altLang="zh-TW" sz="4400" b="1" dirty="0">
                        <a:latin typeface="微軟正黑體" panose="020B0604030504040204" pitchFamily="34" charset="-120"/>
                        <a:ea typeface="微軟正黑體" panose="020B0604030504040204" pitchFamily="34" charset="-120"/>
                      </a:endParaRPr>
                    </a:p>
                    <a:p>
                      <a:pPr algn="ctr">
                        <a:lnSpc>
                          <a:spcPct val="150000"/>
                        </a:lnSpc>
                      </a:pPr>
                      <a:r>
                        <a:rPr kumimoji="1" lang="zh-TW" altLang="en-US" sz="4400" b="1" dirty="0">
                          <a:latin typeface="微軟正黑體" panose="020B0604030504040204" pitchFamily="34" charset="-120"/>
                          <a:ea typeface="微軟正黑體" panose="020B0604030504040204" pitchFamily="34" charset="-120"/>
                        </a:rPr>
                        <a:t>「實際區」</a:t>
                      </a:r>
                      <a:endParaRPr kumimoji="1" lang="en-US" altLang="zh-TW" sz="4400" b="1" dirty="0">
                        <a:latin typeface="微軟正黑體" panose="020B0604030504040204" pitchFamily="34" charset="-120"/>
                        <a:ea typeface="微軟正黑體" panose="020B0604030504040204" pitchFamily="34" charset="-120"/>
                      </a:endParaRPr>
                    </a:p>
                    <a:p>
                      <a:pPr algn="ctr">
                        <a:lnSpc>
                          <a:spcPct val="150000"/>
                        </a:lnSpc>
                      </a:pPr>
                      <a:r>
                        <a:rPr kumimoji="1" lang="zh-TW" altLang="en-US" sz="4400" b="1" dirty="0">
                          <a:latin typeface="微軟正黑體" panose="020B0604030504040204" pitchFamily="34" charset="-120"/>
                          <a:ea typeface="微軟正黑體" panose="020B0604030504040204" pitchFamily="34" charset="-120"/>
                        </a:rPr>
                        <a:t>「保險區」</a:t>
                      </a:r>
                      <a:endParaRPr lang="en-US" altLang="zh-TW" sz="4400" b="1" dirty="0">
                        <a:latin typeface="微軟正黑體" panose="020B0604030504040204" pitchFamily="34" charset="-120"/>
                        <a:ea typeface="微軟正黑體" panose="020B0604030504040204" pitchFamily="34" charset="-120"/>
                      </a:endParaRPr>
                    </a:p>
                  </a:txBody>
                  <a:tcPr marL="91436" marR="91436" marT="45724" marB="45724">
                    <a:lnL w="381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just">
                        <a:lnSpc>
                          <a:spcPct val="150000"/>
                        </a:lnSpc>
                        <a:buFont typeface="Wingdings" panose="05000000000000000000" pitchFamily="2" charset="2"/>
                        <a:buNone/>
                      </a:pPr>
                      <a:r>
                        <a:rPr lang="zh-TW" altLang="en-US" sz="4400" b="1" dirty="0">
                          <a:solidFill>
                            <a:schemeClr val="tx1"/>
                          </a:solidFill>
                          <a:latin typeface="微軟正黑體" panose="020B0604030504040204" pitchFamily="34" charset="-120"/>
                          <a:ea typeface="微軟正黑體" panose="020B0604030504040204" pitchFamily="34" charset="-120"/>
                        </a:rPr>
                        <a:t>操作錯誤</a:t>
                      </a:r>
                      <a:r>
                        <a:rPr lang="en-US" altLang="zh-TW" sz="4400" b="1" dirty="0">
                          <a:solidFill>
                            <a:schemeClr val="tx1"/>
                          </a:solidFill>
                          <a:latin typeface="微軟正黑體" panose="020B0604030504040204" pitchFamily="34" charset="-120"/>
                          <a:ea typeface="微軟正黑體" panose="020B0604030504040204" pitchFamily="34" charset="-120"/>
                        </a:rPr>
                        <a:t>+</a:t>
                      </a:r>
                      <a:r>
                        <a:rPr lang="zh-TW" altLang="en-US" sz="4400" b="1" dirty="0">
                          <a:solidFill>
                            <a:schemeClr val="tx1"/>
                          </a:solidFill>
                          <a:latin typeface="微軟正黑體" panose="020B0604030504040204" pitchFamily="34" charset="-120"/>
                          <a:ea typeface="微軟正黑體" panose="020B0604030504040204" pitchFamily="34" charset="-120"/>
                        </a:rPr>
                        <a:t>不合邏輯</a:t>
                      </a:r>
                      <a:r>
                        <a:rPr lang="en-US" altLang="zh-TW" sz="4400" b="1" dirty="0">
                          <a:solidFill>
                            <a:schemeClr val="tx1"/>
                          </a:solidFill>
                          <a:latin typeface="微軟正黑體" panose="020B0604030504040204" pitchFamily="34" charset="-120"/>
                          <a:ea typeface="微軟正黑體" panose="020B0604030504040204" pitchFamily="34" charset="-120"/>
                        </a:rPr>
                        <a:t>+</a:t>
                      </a:r>
                      <a:r>
                        <a:rPr lang="zh-TW" altLang="en-US" sz="4400" b="1" dirty="0">
                          <a:solidFill>
                            <a:schemeClr val="tx1"/>
                          </a:solidFill>
                          <a:latin typeface="微軟正黑體" panose="020B0604030504040204" pitchFamily="34" charset="-120"/>
                          <a:ea typeface="微軟正黑體" panose="020B0604030504040204" pitchFamily="34" charset="-120"/>
                        </a:rPr>
                        <a:t>沒有現實感 </a:t>
                      </a:r>
                      <a:r>
                        <a:rPr lang="en-US" altLang="zh-TW" sz="4400" b="1" dirty="0">
                          <a:solidFill>
                            <a:schemeClr val="tx1"/>
                          </a:solidFill>
                          <a:latin typeface="微軟正黑體" panose="020B0604030504040204" pitchFamily="34" charset="-120"/>
                          <a:ea typeface="微軟正黑體" panose="020B0604030504040204" pitchFamily="34" charset="-120"/>
                        </a:rPr>
                        <a:t>=</a:t>
                      </a:r>
                      <a:r>
                        <a:rPr lang="zh-TW" altLang="en-US" sz="4400" b="1" dirty="0">
                          <a:solidFill>
                            <a:schemeClr val="tx1"/>
                          </a:solidFill>
                          <a:latin typeface="微軟正黑體" panose="020B0604030504040204" pitchFamily="34" charset="-120"/>
                          <a:ea typeface="微軟正黑體" panose="020B0604030504040204" pitchFamily="34" charset="-120"/>
                        </a:rPr>
                        <a:t> </a:t>
                      </a:r>
                      <a:r>
                        <a:rPr lang="zh-TW" altLang="en-US" sz="4800" b="1" dirty="0">
                          <a:solidFill>
                            <a:schemeClr val="tx1"/>
                          </a:solidFill>
                          <a:latin typeface="微軟正黑體" panose="020B0604030504040204" pitchFamily="34" charset="-120"/>
                          <a:ea typeface="微軟正黑體" panose="020B0604030504040204" pitchFamily="34" charset="-120"/>
                        </a:rPr>
                        <a:t>落榜</a:t>
                      </a:r>
                      <a:endParaRPr lang="en-US" altLang="zh-TW" sz="4800" b="1" dirty="0">
                        <a:solidFill>
                          <a:schemeClr val="tx1"/>
                        </a:solidFill>
                        <a:latin typeface="微軟正黑體" panose="020B0604030504040204" pitchFamily="34" charset="-120"/>
                        <a:ea typeface="微軟正黑體" panose="020B0604030504040204" pitchFamily="34" charset="-120"/>
                      </a:endParaRPr>
                    </a:p>
                    <a:p>
                      <a:pPr marL="0" indent="0" algn="r">
                        <a:lnSpc>
                          <a:spcPct val="150000"/>
                        </a:lnSpc>
                        <a:buFont typeface="Wingdings" panose="05000000000000000000" pitchFamily="2" charset="2"/>
                        <a:buNone/>
                      </a:pPr>
                      <a:r>
                        <a:rPr lang="zh-TW" altLang="en-US" sz="1800" b="1" dirty="0">
                          <a:latin typeface="微軟正黑體" panose="020B0604030504040204" pitchFamily="34" charset="-120"/>
                          <a:ea typeface="微軟正黑體" panose="020B0604030504040204" pitchFamily="34" charset="-120"/>
                        </a:rPr>
                        <a:t>落榜範例</a:t>
                      </a:r>
                      <a:endParaRPr lang="zh-TW" altLang="en-US" sz="1800" b="1" dirty="0">
                        <a:solidFill>
                          <a:schemeClr val="tx1"/>
                        </a:solidFill>
                        <a:latin typeface="微軟正黑體" panose="020B0604030504040204" pitchFamily="34" charset="-120"/>
                        <a:ea typeface="微軟正黑體" panose="020B0604030504040204" pitchFamily="34" charset="-120"/>
                      </a:endParaRPr>
                    </a:p>
                  </a:txBody>
                  <a:tcPr marL="91436" marR="91436" marT="45724" marB="45724">
                    <a:lnL w="38100"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7" name="五角星形 6">
            <a:extLst>
              <a:ext uri="{FF2B5EF4-FFF2-40B4-BE49-F238E27FC236}">
                <a16:creationId xmlns:a16="http://schemas.microsoft.com/office/drawing/2014/main" id="{A572715F-C5ED-E343-951C-266D699D9215}"/>
              </a:ext>
            </a:extLst>
          </p:cNvPr>
          <p:cNvSpPr/>
          <p:nvPr/>
        </p:nvSpPr>
        <p:spPr bwMode="auto">
          <a:xfrm>
            <a:off x="7681913" y="4872707"/>
            <a:ext cx="704850" cy="644525"/>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8" name="矩形 7">
            <a:extLst>
              <a:ext uri="{FF2B5EF4-FFF2-40B4-BE49-F238E27FC236}">
                <a16:creationId xmlns:a16="http://schemas.microsoft.com/office/drawing/2014/main" id="{1AE8662D-319C-B14D-959A-15B173C650B7}"/>
              </a:ext>
            </a:extLst>
          </p:cNvPr>
          <p:cNvSpPr/>
          <p:nvPr/>
        </p:nvSpPr>
        <p:spPr>
          <a:xfrm>
            <a:off x="539552" y="265964"/>
            <a:ext cx="6912768" cy="830997"/>
          </a:xfrm>
          <a:prstGeom prst="rect">
            <a:avLst/>
          </a:prstGeom>
          <a:noFill/>
        </p:spPr>
        <p:txBody>
          <a:bodyPr wrap="square" lIns="91440" tIns="45720" rIns="91440" bIns="45720">
            <a:spAutoFit/>
          </a:bodyPr>
          <a:lstStyle/>
          <a:p>
            <a:pPr algn="ctr"/>
            <a:r>
              <a:rPr lang="zh-CN" altLang="en-US" sz="4800" b="1" dirty="0">
                <a:ln w="12700">
                  <a:noFill/>
                  <a:prstDash val="solid"/>
                </a:ln>
                <a:solidFill>
                  <a:srgbClr val="FFC000"/>
                </a:solidFill>
                <a:effectLst>
                  <a:innerShdw blurRad="177800">
                    <a:schemeClr val="accent3">
                      <a:lumMod val="50000"/>
                    </a:schemeClr>
                  </a:innerShdw>
                </a:effectLst>
                <a:latin typeface="微軟正黑體" panose="020B0604030504040204" pitchFamily="34" charset="-120"/>
                <a:ea typeface="微軟正黑體" panose="020B0604030504040204" pitchFamily="34" charset="-120"/>
              </a:rPr>
              <a:t>一定要上榜</a:t>
            </a:r>
            <a:r>
              <a:rPr lang="en-US" altLang="zh-CN" sz="4800" b="1" dirty="0">
                <a:ln w="12700">
                  <a:noFill/>
                  <a:prstDash val="solid"/>
                </a:ln>
                <a:solidFill>
                  <a:srgbClr val="FFC000"/>
                </a:solidFill>
                <a:effectLst>
                  <a:innerShdw blurRad="177800">
                    <a:schemeClr val="accent3">
                      <a:lumMod val="50000"/>
                    </a:schemeClr>
                  </a:innerShdw>
                </a:effectLst>
                <a:latin typeface="微軟正黑體" panose="020B0604030504040204" pitchFamily="34" charset="-120"/>
                <a:ea typeface="微軟正黑體" panose="020B0604030504040204" pitchFamily="34" charset="-120"/>
              </a:rPr>
              <a:t>vs</a:t>
            </a:r>
            <a:r>
              <a:rPr lang="zh-CN" altLang="en-US" sz="4800" b="1" dirty="0">
                <a:ln w="12700">
                  <a:noFill/>
                  <a:prstDash val="solid"/>
                </a:ln>
                <a:solidFill>
                  <a:srgbClr val="FFC000"/>
                </a:solidFill>
                <a:effectLst>
                  <a:innerShdw blurRad="177800">
                    <a:schemeClr val="accent3">
                      <a:lumMod val="50000"/>
                    </a:schemeClr>
                  </a:innerShdw>
                </a:effectLst>
                <a:latin typeface="微軟正黑體" panose="020B0604030504040204" pitchFamily="34" charset="-120"/>
                <a:ea typeface="微軟正黑體" panose="020B0604030504040204" pitchFamily="34" charset="-120"/>
              </a:rPr>
              <a:t>落榜公式</a:t>
            </a:r>
            <a:endParaRPr lang="zh-TW" altLang="en-US" sz="4800" b="1" cap="none" spc="0" dirty="0">
              <a:ln w="12700">
                <a:noFill/>
                <a:prstDash val="solid"/>
              </a:ln>
              <a:solidFill>
                <a:srgbClr val="FFC000"/>
              </a:solidFill>
              <a:effectLst>
                <a:innerShdw blurRad="177800">
                  <a:schemeClr val="accent3">
                    <a:lumMod val="50000"/>
                  </a:schemeClr>
                </a:innerShdw>
              </a:effectLst>
            </a:endParaRPr>
          </a:p>
        </p:txBody>
      </p:sp>
    </p:spTree>
    <p:extLst>
      <p:ext uri="{BB962C8B-B14F-4D97-AF65-F5344CB8AC3E}">
        <p14:creationId xmlns:p14="http://schemas.microsoft.com/office/powerpoint/2010/main" val="1667638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Text Box 51">
            <a:extLst>
              <a:ext uri="{FF2B5EF4-FFF2-40B4-BE49-F238E27FC236}">
                <a16:creationId xmlns:a16="http://schemas.microsoft.com/office/drawing/2014/main" id="{39D5166C-A116-2140-94B7-4749DCD22373}"/>
              </a:ext>
            </a:extLst>
          </p:cNvPr>
          <p:cNvSpPr txBox="1">
            <a:spLocks noChangeArrowheads="1"/>
          </p:cNvSpPr>
          <p:nvPr/>
        </p:nvSpPr>
        <p:spPr bwMode="auto">
          <a:xfrm>
            <a:off x="5410200" y="9159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endParaRPr lang="zh-TW" altLang="zh-TW" sz="1800" b="1">
              <a:solidFill>
                <a:srgbClr val="FF0000"/>
              </a:solidFill>
            </a:endParaRPr>
          </a:p>
        </p:txBody>
      </p:sp>
      <p:sp>
        <p:nvSpPr>
          <p:cNvPr id="2" name="標題 1"/>
          <p:cNvSpPr>
            <a:spLocks noGrp="1"/>
          </p:cNvSpPr>
          <p:nvPr>
            <p:ph type="title"/>
          </p:nvPr>
        </p:nvSpPr>
        <p:spPr/>
        <p:txBody>
          <a:bodyPr/>
          <a:lstStyle/>
          <a:p>
            <a:endParaRPr lang="zh-TW" altLang="en-US"/>
          </a:p>
        </p:txBody>
      </p:sp>
      <p:pic>
        <p:nvPicPr>
          <p:cNvPr id="1027" name="Picture 3" descr="img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488" y="6350"/>
            <a:ext cx="9021763" cy="638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3035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69" name="標題 1">
            <a:extLst>
              <a:ext uri="{FF2B5EF4-FFF2-40B4-BE49-F238E27FC236}">
                <a16:creationId xmlns:a16="http://schemas.microsoft.com/office/drawing/2014/main" id="{DC6F440C-7843-2947-A43F-8CBE00F4725F}"/>
              </a:ext>
            </a:extLst>
          </p:cNvPr>
          <p:cNvSpPr>
            <a:spLocks noGrp="1"/>
          </p:cNvSpPr>
          <p:nvPr>
            <p:ph type="title"/>
          </p:nvPr>
        </p:nvSpPr>
        <p:spPr>
          <a:xfrm>
            <a:off x="154781" y="188640"/>
            <a:ext cx="8820150" cy="617537"/>
          </a:xfrm>
          <a:solidFill>
            <a:srgbClr val="FFC000"/>
          </a:solidFill>
        </p:spPr>
        <p:txBody>
          <a:bodyPr/>
          <a:lstStyle/>
          <a:p>
            <a:pPr algn="ctr" eaLnBrk="1" hangingPunct="1"/>
            <a:r>
              <a:rPr lang="en-US" altLang="zh-TW" sz="3600" b="1" dirty="0">
                <a:solidFill>
                  <a:schemeClr val="tx1"/>
                </a:solidFill>
                <a:latin typeface="Microsoft JhengHei" panose="020B0604030504040204" pitchFamily="34" charset="-120"/>
                <a:ea typeface="Microsoft JhengHei" panose="020B0604030504040204" pitchFamily="34" charset="-120"/>
              </a:rPr>
              <a:t>109</a:t>
            </a:r>
            <a:br>
              <a:rPr lang="en-US" altLang="zh-TW" sz="3600" b="1" dirty="0">
                <a:solidFill>
                  <a:schemeClr val="tx1"/>
                </a:solidFill>
                <a:latin typeface="Microsoft JhengHei" panose="020B0604030504040204" pitchFamily="34" charset="-120"/>
                <a:ea typeface="Microsoft JhengHei" panose="020B0604030504040204" pitchFamily="34" charset="-120"/>
              </a:rPr>
            </a:br>
            <a:r>
              <a:rPr lang="zh-TW" altLang="en-US" sz="3600" b="1" dirty="0">
                <a:solidFill>
                  <a:schemeClr val="tx1"/>
                </a:solidFill>
                <a:latin typeface="Microsoft JhengHei" panose="020B0604030504040204" pitchFamily="34" charset="-120"/>
                <a:ea typeface="Microsoft JhengHei" panose="020B0604030504040204" pitchFamily="34" charset="-120"/>
              </a:rPr>
              <a:t>學年度高中職免試入學志願序</a:t>
            </a:r>
            <a:r>
              <a:rPr lang="en-US" altLang="zh-TW" sz="3600" b="1" dirty="0">
                <a:solidFill>
                  <a:schemeClr val="tx1"/>
                </a:solidFill>
                <a:latin typeface="Microsoft JhengHei" panose="020B0604030504040204" pitchFamily="34" charset="-120"/>
                <a:ea typeface="Microsoft JhengHei" panose="020B0604030504040204" pitchFamily="34" charset="-120"/>
              </a:rPr>
              <a:t>(10</a:t>
            </a:r>
            <a:r>
              <a:rPr lang="zh-TW" altLang="en-US" sz="3600" b="1" dirty="0">
                <a:solidFill>
                  <a:schemeClr val="tx1"/>
                </a:solidFill>
                <a:latin typeface="Microsoft JhengHei" panose="020B0604030504040204" pitchFamily="34" charset="-120"/>
                <a:ea typeface="Microsoft JhengHei" panose="020B0604030504040204" pitchFamily="34" charset="-120"/>
              </a:rPr>
              <a:t>分</a:t>
            </a:r>
            <a:r>
              <a:rPr lang="en-US" altLang="zh-TW" sz="3600" b="1" dirty="0">
                <a:solidFill>
                  <a:schemeClr val="tx1"/>
                </a:solidFill>
                <a:latin typeface="Microsoft JhengHei" panose="020B0604030504040204" pitchFamily="34" charset="-120"/>
                <a:ea typeface="Microsoft JhengHei" panose="020B0604030504040204" pitchFamily="34" charset="-120"/>
              </a:rPr>
              <a:t>)</a:t>
            </a:r>
            <a:endParaRPr lang="zh-TW" altLang="en-US" sz="3600" b="1" dirty="0">
              <a:solidFill>
                <a:schemeClr val="tx1"/>
              </a:solidFill>
              <a:latin typeface="Microsoft JhengHei" panose="020B0604030504040204" pitchFamily="34" charset="-120"/>
              <a:ea typeface="Microsoft JhengHei" panose="020B0604030504040204" pitchFamily="34" charset="-120"/>
            </a:endParaRPr>
          </a:p>
        </p:txBody>
      </p:sp>
      <p:sp>
        <p:nvSpPr>
          <p:cNvPr id="32770" name="投影片編號版面配置區 7">
            <a:extLst>
              <a:ext uri="{FF2B5EF4-FFF2-40B4-BE49-F238E27FC236}">
                <a16:creationId xmlns:a16="http://schemas.microsoft.com/office/drawing/2014/main" id="{008B4076-391A-544C-9873-B3800DC7568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buFontTx/>
              <a:buNone/>
            </a:pPr>
            <a:fld id="{DC162997-E518-DA47-9FFD-375C373960B2}" type="slidenum">
              <a:rPr lang="zh-TW" altLang="en-US" sz="1200" smtClean="0">
                <a:solidFill>
                  <a:srgbClr val="FFFFFF"/>
                </a:solidFill>
                <a:latin typeface="Franklin Gothic Book" panose="020B0503020102020204" pitchFamily="34" charset="0"/>
              </a:rPr>
              <a:pPr fontAlgn="base">
                <a:spcBef>
                  <a:spcPct val="0"/>
                </a:spcBef>
                <a:spcAft>
                  <a:spcPct val="0"/>
                </a:spcAft>
                <a:buFontTx/>
                <a:buNone/>
              </a:pPr>
              <a:t>4</a:t>
            </a:fld>
            <a:endParaRPr lang="zh-TW" altLang="en-US" sz="1200">
              <a:solidFill>
                <a:srgbClr val="FFFFFF"/>
              </a:solidFill>
              <a:latin typeface="Franklin Gothic Book" panose="020B0503020102020204" pitchFamily="34" charset="0"/>
            </a:endParaRPr>
          </a:p>
        </p:txBody>
      </p:sp>
      <p:graphicFrame>
        <p:nvGraphicFramePr>
          <p:cNvPr id="11" name="表格 10">
            <a:extLst>
              <a:ext uri="{FF2B5EF4-FFF2-40B4-BE49-F238E27FC236}">
                <a16:creationId xmlns:a16="http://schemas.microsoft.com/office/drawing/2014/main" id="{46DBAADA-FE72-AC4B-AA35-7AF67B2B3252}"/>
              </a:ext>
            </a:extLst>
          </p:cNvPr>
          <p:cNvGraphicFramePr>
            <a:graphicFrameLocks noGrp="1"/>
          </p:cNvGraphicFramePr>
          <p:nvPr>
            <p:extLst>
              <p:ext uri="{D42A27DB-BD31-4B8C-83A1-F6EECF244321}">
                <p14:modId xmlns:p14="http://schemas.microsoft.com/office/powerpoint/2010/main" val="1095286896"/>
              </p:ext>
            </p:extLst>
          </p:nvPr>
        </p:nvGraphicFramePr>
        <p:xfrm>
          <a:off x="28575" y="981075"/>
          <a:ext cx="9072563" cy="5378451"/>
        </p:xfrm>
        <a:graphic>
          <a:graphicData uri="http://schemas.openxmlformats.org/drawingml/2006/table">
            <a:tbl>
              <a:tblPr/>
              <a:tblGrid>
                <a:gridCol w="536575">
                  <a:extLst>
                    <a:ext uri="{9D8B030D-6E8A-4147-A177-3AD203B41FA5}">
                      <a16:colId xmlns:a16="http://schemas.microsoft.com/office/drawing/2014/main" val="1486765129"/>
                    </a:ext>
                  </a:extLst>
                </a:gridCol>
                <a:gridCol w="538163">
                  <a:extLst>
                    <a:ext uri="{9D8B030D-6E8A-4147-A177-3AD203B41FA5}">
                      <a16:colId xmlns:a16="http://schemas.microsoft.com/office/drawing/2014/main" val="3222547152"/>
                    </a:ext>
                  </a:extLst>
                </a:gridCol>
                <a:gridCol w="536575">
                  <a:extLst>
                    <a:ext uri="{9D8B030D-6E8A-4147-A177-3AD203B41FA5}">
                      <a16:colId xmlns:a16="http://schemas.microsoft.com/office/drawing/2014/main" val="1710148454"/>
                    </a:ext>
                  </a:extLst>
                </a:gridCol>
                <a:gridCol w="536575">
                  <a:extLst>
                    <a:ext uri="{9D8B030D-6E8A-4147-A177-3AD203B41FA5}">
                      <a16:colId xmlns:a16="http://schemas.microsoft.com/office/drawing/2014/main" val="4269845117"/>
                    </a:ext>
                  </a:extLst>
                </a:gridCol>
                <a:gridCol w="538162">
                  <a:extLst>
                    <a:ext uri="{9D8B030D-6E8A-4147-A177-3AD203B41FA5}">
                      <a16:colId xmlns:a16="http://schemas.microsoft.com/office/drawing/2014/main" val="644770949"/>
                    </a:ext>
                  </a:extLst>
                </a:gridCol>
                <a:gridCol w="536575">
                  <a:extLst>
                    <a:ext uri="{9D8B030D-6E8A-4147-A177-3AD203B41FA5}">
                      <a16:colId xmlns:a16="http://schemas.microsoft.com/office/drawing/2014/main" val="169532467"/>
                    </a:ext>
                  </a:extLst>
                </a:gridCol>
                <a:gridCol w="536575">
                  <a:extLst>
                    <a:ext uri="{9D8B030D-6E8A-4147-A177-3AD203B41FA5}">
                      <a16:colId xmlns:a16="http://schemas.microsoft.com/office/drawing/2014/main" val="2025692685"/>
                    </a:ext>
                  </a:extLst>
                </a:gridCol>
                <a:gridCol w="538163">
                  <a:extLst>
                    <a:ext uri="{9D8B030D-6E8A-4147-A177-3AD203B41FA5}">
                      <a16:colId xmlns:a16="http://schemas.microsoft.com/office/drawing/2014/main" val="2711885031"/>
                    </a:ext>
                  </a:extLst>
                </a:gridCol>
                <a:gridCol w="536575">
                  <a:extLst>
                    <a:ext uri="{9D8B030D-6E8A-4147-A177-3AD203B41FA5}">
                      <a16:colId xmlns:a16="http://schemas.microsoft.com/office/drawing/2014/main" val="2173143245"/>
                    </a:ext>
                  </a:extLst>
                </a:gridCol>
                <a:gridCol w="536575">
                  <a:extLst>
                    <a:ext uri="{9D8B030D-6E8A-4147-A177-3AD203B41FA5}">
                      <a16:colId xmlns:a16="http://schemas.microsoft.com/office/drawing/2014/main" val="1112322169"/>
                    </a:ext>
                  </a:extLst>
                </a:gridCol>
                <a:gridCol w="538162">
                  <a:extLst>
                    <a:ext uri="{9D8B030D-6E8A-4147-A177-3AD203B41FA5}">
                      <a16:colId xmlns:a16="http://schemas.microsoft.com/office/drawing/2014/main" val="2225171666"/>
                    </a:ext>
                  </a:extLst>
                </a:gridCol>
                <a:gridCol w="536575">
                  <a:extLst>
                    <a:ext uri="{9D8B030D-6E8A-4147-A177-3AD203B41FA5}">
                      <a16:colId xmlns:a16="http://schemas.microsoft.com/office/drawing/2014/main" val="2202282642"/>
                    </a:ext>
                  </a:extLst>
                </a:gridCol>
                <a:gridCol w="536575">
                  <a:extLst>
                    <a:ext uri="{9D8B030D-6E8A-4147-A177-3AD203B41FA5}">
                      <a16:colId xmlns:a16="http://schemas.microsoft.com/office/drawing/2014/main" val="2873955683"/>
                    </a:ext>
                  </a:extLst>
                </a:gridCol>
                <a:gridCol w="538163">
                  <a:extLst>
                    <a:ext uri="{9D8B030D-6E8A-4147-A177-3AD203B41FA5}">
                      <a16:colId xmlns:a16="http://schemas.microsoft.com/office/drawing/2014/main" val="1745228050"/>
                    </a:ext>
                  </a:extLst>
                </a:gridCol>
                <a:gridCol w="536575">
                  <a:extLst>
                    <a:ext uri="{9D8B030D-6E8A-4147-A177-3AD203B41FA5}">
                      <a16:colId xmlns:a16="http://schemas.microsoft.com/office/drawing/2014/main" val="479364944"/>
                    </a:ext>
                  </a:extLst>
                </a:gridCol>
                <a:gridCol w="1016000">
                  <a:extLst>
                    <a:ext uri="{9D8B030D-6E8A-4147-A177-3AD203B41FA5}">
                      <a16:colId xmlns:a16="http://schemas.microsoft.com/office/drawing/2014/main" val="3541928192"/>
                    </a:ext>
                  </a:extLst>
                </a:gridCol>
              </a:tblGrid>
              <a:tr h="1838325">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dirty="0">
                          <a:ln>
                            <a:noFill/>
                          </a:ln>
                          <a:solidFill>
                            <a:srgbClr val="000000"/>
                          </a:solidFill>
                          <a:effectLst/>
                          <a:latin typeface="Microsoft JhengHei" panose="020B0604030504040204" pitchFamily="34" charset="-120"/>
                          <a:ea typeface="Microsoft JhengHei" panose="020B0604030504040204" pitchFamily="34" charset="-120"/>
                          <a:cs typeface="華康魏碑體"/>
                        </a:rPr>
                        <a:t>第一志願</a:t>
                      </a:r>
                      <a:endParaRPr kumimoji="0" lang="en-US" altLang="zh-TW" sz="2800" b="1" i="0" u="none" strike="noStrike" cap="none" normalizeH="0" baseline="0" dirty="0">
                        <a:ln>
                          <a:noFill/>
                        </a:ln>
                        <a:solidFill>
                          <a:srgbClr val="000000"/>
                        </a:solidFill>
                        <a:effectLst/>
                        <a:latin typeface="Microsoft JhengHei" panose="020B0604030504040204" pitchFamily="34" charset="-120"/>
                        <a:ea typeface="Microsoft JhengHei" panose="020B0604030504040204" pitchFamily="34" charset="-120"/>
                        <a:cs typeface="華康魏碑體"/>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dirty="0">
                          <a:ln>
                            <a:noFill/>
                          </a:ln>
                          <a:solidFill>
                            <a:srgbClr val="000000"/>
                          </a:solidFill>
                          <a:effectLst/>
                          <a:latin typeface="Microsoft JhengHei" panose="020B0604030504040204" pitchFamily="34" charset="-120"/>
                          <a:ea typeface="Microsoft JhengHei" panose="020B0604030504040204" pitchFamily="34" charset="-120"/>
                          <a:cs typeface="華康魏碑體"/>
                        </a:rPr>
                        <a:t>學校群組</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800" b="0" i="0" u="none" strike="noStrike" cap="none" normalizeH="0" baseline="0" dirty="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dirty="0">
                          <a:ln>
                            <a:noFill/>
                          </a:ln>
                          <a:solidFill>
                            <a:srgbClr val="000000"/>
                          </a:solidFill>
                          <a:effectLst/>
                          <a:latin typeface="Microsoft JhengHei" panose="020B0604030504040204" pitchFamily="34" charset="-120"/>
                          <a:ea typeface="Microsoft JhengHei" panose="020B0604030504040204" pitchFamily="34" charset="-120"/>
                          <a:cs typeface="華康魏碑體"/>
                        </a:rPr>
                        <a:t>第二志願</a:t>
                      </a:r>
                      <a:endParaRPr kumimoji="0" lang="en-US" altLang="zh-TW" sz="2800" b="1" i="0" u="none" strike="noStrike" cap="none" normalizeH="0" baseline="0" dirty="0">
                        <a:ln>
                          <a:noFill/>
                        </a:ln>
                        <a:solidFill>
                          <a:srgbClr val="000000"/>
                        </a:solidFill>
                        <a:effectLst/>
                        <a:latin typeface="Microsoft JhengHei" panose="020B0604030504040204" pitchFamily="34" charset="-120"/>
                        <a:ea typeface="Microsoft JhengHei" panose="020B0604030504040204" pitchFamily="34" charset="-120"/>
                        <a:cs typeface="華康魏碑體"/>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dirty="0">
                          <a:ln>
                            <a:noFill/>
                          </a:ln>
                          <a:solidFill>
                            <a:srgbClr val="000000"/>
                          </a:solidFill>
                          <a:effectLst/>
                          <a:latin typeface="Microsoft JhengHei" panose="020B0604030504040204" pitchFamily="34" charset="-120"/>
                          <a:ea typeface="Microsoft JhengHei" panose="020B0604030504040204" pitchFamily="34" charset="-120"/>
                          <a:cs typeface="華康魏碑體"/>
                        </a:rPr>
                        <a:t>學校群組</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800" b="0" i="0" u="none" strike="noStrike" cap="none" normalizeH="0" baseline="0" dirty="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a:ln>
                            <a:noFill/>
                          </a:ln>
                          <a:solidFill>
                            <a:srgbClr val="000000"/>
                          </a:solidFill>
                          <a:effectLst/>
                          <a:latin typeface="Microsoft JhengHei" panose="020B0604030504040204" pitchFamily="34" charset="-120"/>
                          <a:ea typeface="Microsoft JhengHei" panose="020B0604030504040204" pitchFamily="34" charset="-120"/>
                          <a:cs typeface="華康魏碑體"/>
                        </a:rPr>
                        <a:t>第三志願學校群組</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8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a:ln>
                            <a:noFill/>
                          </a:ln>
                          <a:solidFill>
                            <a:srgbClr val="000000"/>
                          </a:solidFill>
                          <a:effectLst/>
                          <a:latin typeface="Microsoft JhengHei" panose="020B0604030504040204" pitchFamily="34" charset="-120"/>
                          <a:ea typeface="Microsoft JhengHei" panose="020B0604030504040204" pitchFamily="34" charset="-120"/>
                          <a:cs typeface="華康魏碑體"/>
                        </a:rPr>
                        <a:t>第四志願</a:t>
                      </a:r>
                      <a:endParaRPr kumimoji="0" lang="en-US" altLang="zh-TW" sz="2800" b="1" i="0" u="none" strike="noStrike" cap="none" normalizeH="0" baseline="0">
                        <a:ln>
                          <a:noFill/>
                        </a:ln>
                        <a:solidFill>
                          <a:srgbClr val="000000"/>
                        </a:solidFill>
                        <a:effectLst/>
                        <a:latin typeface="Microsoft JhengHei" panose="020B0604030504040204" pitchFamily="34" charset="-120"/>
                        <a:ea typeface="Microsoft JhengHei" panose="020B0604030504040204" pitchFamily="34" charset="-120"/>
                        <a:cs typeface="華康魏碑體"/>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a:ln>
                            <a:noFill/>
                          </a:ln>
                          <a:solidFill>
                            <a:srgbClr val="000000"/>
                          </a:solidFill>
                          <a:effectLst/>
                          <a:latin typeface="Microsoft JhengHei" panose="020B0604030504040204" pitchFamily="34" charset="-120"/>
                          <a:ea typeface="Microsoft JhengHei" panose="020B0604030504040204" pitchFamily="34" charset="-120"/>
                          <a:cs typeface="華康魏碑體"/>
                        </a:rPr>
                        <a:t>學校群組</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8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dirty="0">
                          <a:ln>
                            <a:noFill/>
                          </a:ln>
                          <a:solidFill>
                            <a:srgbClr val="000000"/>
                          </a:solidFill>
                          <a:effectLst/>
                          <a:latin typeface="Microsoft JhengHei" panose="020B0604030504040204" pitchFamily="34" charset="-120"/>
                          <a:ea typeface="Microsoft JhengHei" panose="020B0604030504040204" pitchFamily="34" charset="-120"/>
                          <a:cs typeface="華康魏碑體"/>
                        </a:rPr>
                        <a:t>第五志願</a:t>
                      </a:r>
                      <a:endParaRPr kumimoji="0" lang="en-US" altLang="zh-TW" sz="2800" b="1" i="0" u="none" strike="noStrike" cap="none" normalizeH="0" baseline="0" dirty="0">
                        <a:ln>
                          <a:noFill/>
                        </a:ln>
                        <a:solidFill>
                          <a:srgbClr val="000000"/>
                        </a:solidFill>
                        <a:effectLst/>
                        <a:latin typeface="Microsoft JhengHei" panose="020B0604030504040204" pitchFamily="34" charset="-120"/>
                        <a:ea typeface="Microsoft JhengHei" panose="020B0604030504040204" pitchFamily="34" charset="-120"/>
                        <a:cs typeface="華康魏碑體"/>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dirty="0">
                          <a:ln>
                            <a:noFill/>
                          </a:ln>
                          <a:solidFill>
                            <a:srgbClr val="000000"/>
                          </a:solidFill>
                          <a:effectLst/>
                          <a:latin typeface="Microsoft JhengHei" panose="020B0604030504040204" pitchFamily="34" charset="-120"/>
                          <a:ea typeface="Microsoft JhengHei" panose="020B0604030504040204" pitchFamily="34" charset="-120"/>
                          <a:cs typeface="華康魏碑體"/>
                        </a:rPr>
                        <a:t>學校群組</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800" b="0" i="0" u="none" strike="noStrike" cap="none" normalizeH="0" baseline="0" dirty="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dirty="0">
                          <a:ln>
                            <a:noFill/>
                          </a:ln>
                          <a:solidFill>
                            <a:srgbClr val="000000"/>
                          </a:solidFill>
                          <a:effectLst/>
                          <a:latin typeface="Microsoft JhengHei" panose="020B0604030504040204" pitchFamily="34" charset="-120"/>
                          <a:ea typeface="Microsoft JhengHei" panose="020B0604030504040204" pitchFamily="34" charset="-120"/>
                          <a:cs typeface="華康魏碑體"/>
                        </a:rPr>
                        <a:t>其他志願序學校</a:t>
                      </a:r>
                      <a:endParaRPr kumimoji="0" lang="zh-TW" altLang="en-US" sz="2300" b="0" i="0" u="none" strike="noStrike" cap="none" normalizeH="0" baseline="0" dirty="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89559257"/>
                  </a:ext>
                </a:extLst>
              </a:tr>
              <a:tr h="452438">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rPr>
                        <a:t>10</a:t>
                      </a:r>
                      <a:endParaRPr kumimoji="0" lang="zh-TW" altLang="en-US" sz="2400" b="1"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rPr>
                        <a:t>9</a:t>
                      </a:r>
                      <a:endParaRPr kumimoji="0" lang="zh-TW" altLang="en-US" sz="2400" b="1"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rPr>
                        <a:t>8</a:t>
                      </a:r>
                      <a:endParaRPr kumimoji="0" lang="zh-TW" altLang="en-US" sz="2400" b="1"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rPr>
                        <a:t>7</a:t>
                      </a:r>
                      <a:endParaRPr kumimoji="0" lang="zh-TW" altLang="en-US" sz="2400" b="1"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rPr>
                        <a:t>6</a:t>
                      </a:r>
                      <a:endParaRPr kumimoji="0" lang="zh-TW" altLang="en-US" sz="2400" b="1"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a:ln>
                            <a:noFill/>
                          </a:ln>
                          <a:solidFill>
                            <a:schemeClr val="tx1"/>
                          </a:solidFill>
                          <a:effectLst/>
                          <a:latin typeface="Microsoft JhengHei" panose="020B0604030504040204" pitchFamily="34" charset="-120"/>
                          <a:ea typeface="Microsoft JhengHei" panose="020B0604030504040204" pitchFamily="34" charset="-120"/>
                        </a:rPr>
                        <a:t>5</a:t>
                      </a:r>
                      <a:endParaRPr kumimoji="0" lang="zh-TW" altLang="en-US" sz="2400" b="1" i="0" u="none" strike="noStrike" cap="none" normalizeH="0" baseline="0" dirty="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40259420"/>
                  </a:ext>
                </a:extLst>
              </a:tr>
              <a:tr h="66516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rgbClr val="FF0000"/>
                          </a:solidFill>
                          <a:effectLst/>
                          <a:latin typeface="PMingLiU" panose="02020500000000000000" pitchFamily="18" charset="-120"/>
                          <a:ea typeface="PMingLiU" panose="02020500000000000000" pitchFamily="18" charset="-120"/>
                        </a:rPr>
                        <a:t>1-1</a:t>
                      </a:r>
                      <a:endParaRPr kumimoji="0" lang="zh-TW" altLang="en-US" sz="2000" b="1" i="0" u="none" strike="noStrike" cap="none" normalizeH="0" baseline="0" dirty="0">
                        <a:ln>
                          <a:noFill/>
                        </a:ln>
                        <a:solidFill>
                          <a:srgbClr val="FF0000"/>
                        </a:solidFill>
                        <a:effectLst/>
                        <a:latin typeface="PMingLiU" panose="02020500000000000000" pitchFamily="18" charset="-120"/>
                        <a:ea typeface="PMingLiU" panose="02020500000000000000" pitchFamily="18"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a:ln>
                            <a:noFill/>
                          </a:ln>
                          <a:solidFill>
                            <a:srgbClr val="FF0000"/>
                          </a:solidFill>
                          <a:effectLst/>
                          <a:latin typeface="PMingLiU" panose="02020500000000000000" pitchFamily="18" charset="-120"/>
                          <a:ea typeface="PMingLiU" panose="02020500000000000000" pitchFamily="18" charset="-120"/>
                        </a:rPr>
                        <a:t>1-2</a:t>
                      </a:r>
                      <a:endParaRPr kumimoji="0" lang="zh-TW" altLang="en-US" sz="2000" b="1" i="0" u="none" strike="noStrike" cap="none" normalizeH="0" baseline="0">
                        <a:ln>
                          <a:noFill/>
                        </a:ln>
                        <a:solidFill>
                          <a:srgbClr val="FF0000"/>
                        </a:solidFill>
                        <a:effectLst/>
                        <a:latin typeface="PMingLiU" panose="02020500000000000000" pitchFamily="18" charset="-120"/>
                        <a:ea typeface="PMingLiU" panose="02020500000000000000" pitchFamily="18"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rgbClr val="FF0000"/>
                          </a:solidFill>
                          <a:effectLst/>
                          <a:latin typeface="PMingLiU" panose="02020500000000000000" pitchFamily="18" charset="-120"/>
                          <a:ea typeface="PMingLiU" panose="02020500000000000000" pitchFamily="18" charset="-120"/>
                        </a:rPr>
                        <a:t>1-3</a:t>
                      </a:r>
                      <a:endParaRPr kumimoji="0" lang="zh-TW" altLang="en-US" sz="2000" b="1" i="0" u="none" strike="noStrike" cap="none" normalizeH="0" baseline="0" dirty="0">
                        <a:ln>
                          <a:noFill/>
                        </a:ln>
                        <a:solidFill>
                          <a:srgbClr val="FF0000"/>
                        </a:solidFill>
                        <a:effectLst/>
                        <a:latin typeface="PMingLiU" panose="02020500000000000000" pitchFamily="18" charset="-120"/>
                        <a:ea typeface="PMingLiU" panose="02020500000000000000" pitchFamily="18"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a:ln>
                            <a:noFill/>
                          </a:ln>
                          <a:solidFill>
                            <a:srgbClr val="0000CC"/>
                          </a:solidFill>
                          <a:effectLst/>
                          <a:latin typeface="PMingLiU" panose="02020500000000000000" pitchFamily="18" charset="-120"/>
                          <a:ea typeface="PMingLiU" panose="02020500000000000000" pitchFamily="18" charset="-120"/>
                        </a:rPr>
                        <a:t>2-1</a:t>
                      </a:r>
                      <a:endParaRPr kumimoji="0" lang="zh-TW" altLang="en-US" sz="2000" b="1" i="0" u="none" strike="noStrike" cap="none" normalizeH="0" baseline="0">
                        <a:ln>
                          <a:noFill/>
                        </a:ln>
                        <a:solidFill>
                          <a:srgbClr val="0000CC"/>
                        </a:solidFill>
                        <a:effectLst/>
                        <a:latin typeface="PMingLiU" panose="02020500000000000000" pitchFamily="18" charset="-120"/>
                        <a:ea typeface="PMingLiU" panose="02020500000000000000" pitchFamily="18"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rgbClr val="0000CC"/>
                          </a:solidFill>
                          <a:effectLst/>
                          <a:latin typeface="PMingLiU" panose="02020500000000000000" pitchFamily="18" charset="-120"/>
                          <a:ea typeface="PMingLiU" panose="02020500000000000000" pitchFamily="18" charset="-120"/>
                        </a:rPr>
                        <a:t>2-2</a:t>
                      </a:r>
                      <a:endParaRPr kumimoji="0" lang="zh-TW" altLang="en-US" sz="2000" b="1" i="0" u="none" strike="noStrike" cap="none" normalizeH="0" baseline="0" dirty="0">
                        <a:ln>
                          <a:noFill/>
                        </a:ln>
                        <a:solidFill>
                          <a:srgbClr val="0000CC"/>
                        </a:solidFill>
                        <a:effectLst/>
                        <a:latin typeface="PMingLiU" panose="02020500000000000000" pitchFamily="18" charset="-120"/>
                        <a:ea typeface="PMingLiU" panose="02020500000000000000" pitchFamily="18"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rgbClr val="0000CC"/>
                          </a:solidFill>
                          <a:effectLst/>
                          <a:latin typeface="PMingLiU" panose="02020500000000000000" pitchFamily="18" charset="-120"/>
                          <a:ea typeface="PMingLiU" panose="02020500000000000000" pitchFamily="18" charset="-120"/>
                        </a:rPr>
                        <a:t>2-3</a:t>
                      </a:r>
                      <a:endParaRPr kumimoji="0" lang="zh-TW" altLang="en-US" sz="2000" b="1" i="0" u="none" strike="noStrike" cap="none" normalizeH="0" baseline="0" dirty="0">
                        <a:ln>
                          <a:noFill/>
                        </a:ln>
                        <a:solidFill>
                          <a:srgbClr val="0000CC"/>
                        </a:solidFill>
                        <a:effectLst/>
                        <a:latin typeface="PMingLiU" panose="02020500000000000000" pitchFamily="18" charset="-120"/>
                        <a:ea typeface="PMingLiU" panose="02020500000000000000" pitchFamily="18"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a:ln>
                            <a:noFill/>
                          </a:ln>
                          <a:solidFill>
                            <a:srgbClr val="FF0000"/>
                          </a:solidFill>
                          <a:effectLst/>
                          <a:latin typeface="PMingLiU" panose="02020500000000000000" pitchFamily="18" charset="-120"/>
                          <a:ea typeface="PMingLiU" panose="02020500000000000000" pitchFamily="18" charset="-120"/>
                        </a:rPr>
                        <a:t>3-1</a:t>
                      </a:r>
                      <a:endParaRPr kumimoji="0" lang="zh-TW" altLang="en-US" sz="2000" b="1" i="0" u="none" strike="noStrike" cap="none" normalizeH="0" baseline="0">
                        <a:ln>
                          <a:noFill/>
                        </a:ln>
                        <a:solidFill>
                          <a:srgbClr val="FF0000"/>
                        </a:solidFill>
                        <a:effectLst/>
                        <a:latin typeface="PMingLiU" panose="02020500000000000000" pitchFamily="18" charset="-120"/>
                        <a:ea typeface="PMingLiU" panose="02020500000000000000" pitchFamily="18"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a:ln>
                            <a:noFill/>
                          </a:ln>
                          <a:solidFill>
                            <a:srgbClr val="FF0000"/>
                          </a:solidFill>
                          <a:effectLst/>
                          <a:latin typeface="PMingLiU" panose="02020500000000000000" pitchFamily="18" charset="-120"/>
                          <a:ea typeface="PMingLiU" panose="02020500000000000000" pitchFamily="18" charset="-120"/>
                        </a:rPr>
                        <a:t>3-2</a:t>
                      </a:r>
                      <a:endParaRPr kumimoji="0" lang="zh-TW" altLang="en-US" sz="2000" b="1" i="0" u="none" strike="noStrike" cap="none" normalizeH="0" baseline="0">
                        <a:ln>
                          <a:noFill/>
                        </a:ln>
                        <a:solidFill>
                          <a:srgbClr val="FF0000"/>
                        </a:solidFill>
                        <a:effectLst/>
                        <a:latin typeface="PMingLiU" panose="02020500000000000000" pitchFamily="18" charset="-120"/>
                        <a:ea typeface="PMingLiU" panose="02020500000000000000" pitchFamily="18"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rgbClr val="FF0000"/>
                          </a:solidFill>
                          <a:effectLst/>
                          <a:latin typeface="PMingLiU" panose="02020500000000000000" pitchFamily="18" charset="-120"/>
                          <a:ea typeface="PMingLiU" panose="02020500000000000000" pitchFamily="18" charset="-120"/>
                        </a:rPr>
                        <a:t>3-3</a:t>
                      </a:r>
                      <a:endParaRPr kumimoji="0" lang="zh-TW" altLang="en-US" sz="2000" b="1" i="0" u="none" strike="noStrike" cap="none" normalizeH="0" baseline="0" dirty="0">
                        <a:ln>
                          <a:noFill/>
                        </a:ln>
                        <a:solidFill>
                          <a:srgbClr val="FF0000"/>
                        </a:solidFill>
                        <a:effectLst/>
                        <a:latin typeface="PMingLiU" panose="02020500000000000000" pitchFamily="18" charset="-120"/>
                        <a:ea typeface="PMingLiU" panose="02020500000000000000" pitchFamily="18"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rgbClr val="0000CC"/>
                          </a:solidFill>
                          <a:effectLst/>
                          <a:latin typeface="PMingLiU" panose="02020500000000000000" pitchFamily="18" charset="-120"/>
                          <a:ea typeface="PMingLiU" panose="02020500000000000000" pitchFamily="18" charset="-120"/>
                        </a:rPr>
                        <a:t>4-1</a:t>
                      </a:r>
                      <a:endParaRPr kumimoji="0" lang="zh-TW" altLang="en-US" sz="2000" b="1" i="0" u="none" strike="noStrike" cap="none" normalizeH="0" baseline="0" dirty="0">
                        <a:ln>
                          <a:noFill/>
                        </a:ln>
                        <a:solidFill>
                          <a:srgbClr val="0000CC"/>
                        </a:solidFill>
                        <a:effectLst/>
                        <a:latin typeface="PMingLiU" panose="02020500000000000000" pitchFamily="18" charset="-120"/>
                        <a:ea typeface="PMingLiU" panose="02020500000000000000" pitchFamily="18"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rgbClr val="0000CC"/>
                          </a:solidFill>
                          <a:effectLst/>
                          <a:latin typeface="PMingLiU" panose="02020500000000000000" pitchFamily="18" charset="-120"/>
                          <a:ea typeface="PMingLiU" panose="02020500000000000000" pitchFamily="18" charset="-120"/>
                        </a:rPr>
                        <a:t>4-2</a:t>
                      </a:r>
                      <a:endParaRPr kumimoji="0" lang="zh-TW" altLang="en-US" sz="2000" b="1" i="0" u="none" strike="noStrike" cap="none" normalizeH="0" baseline="0" dirty="0">
                        <a:ln>
                          <a:noFill/>
                        </a:ln>
                        <a:solidFill>
                          <a:srgbClr val="0000CC"/>
                        </a:solidFill>
                        <a:effectLst/>
                        <a:latin typeface="PMingLiU" panose="02020500000000000000" pitchFamily="18" charset="-120"/>
                        <a:ea typeface="PMingLiU" panose="02020500000000000000" pitchFamily="18"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rgbClr val="0000CC"/>
                          </a:solidFill>
                          <a:effectLst/>
                          <a:latin typeface="PMingLiU" panose="02020500000000000000" pitchFamily="18" charset="-120"/>
                          <a:ea typeface="PMingLiU" panose="02020500000000000000" pitchFamily="18" charset="-120"/>
                        </a:rPr>
                        <a:t>4-3</a:t>
                      </a:r>
                      <a:endParaRPr kumimoji="0" lang="zh-TW" altLang="en-US" sz="2000" b="1" i="0" u="none" strike="noStrike" cap="none" normalizeH="0" baseline="0" dirty="0">
                        <a:ln>
                          <a:noFill/>
                        </a:ln>
                        <a:solidFill>
                          <a:srgbClr val="0000CC"/>
                        </a:solidFill>
                        <a:effectLst/>
                        <a:latin typeface="PMingLiU" panose="02020500000000000000" pitchFamily="18" charset="-120"/>
                        <a:ea typeface="PMingLiU" panose="02020500000000000000" pitchFamily="18"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rgbClr val="FF0000"/>
                          </a:solidFill>
                          <a:effectLst/>
                          <a:latin typeface="PMingLiU" panose="02020500000000000000" pitchFamily="18" charset="-120"/>
                          <a:ea typeface="PMingLiU" panose="02020500000000000000" pitchFamily="18" charset="-120"/>
                        </a:rPr>
                        <a:t>5-1</a:t>
                      </a:r>
                      <a:endParaRPr kumimoji="0" lang="zh-TW" altLang="en-US" sz="2000" b="1" i="0" u="none" strike="noStrike" cap="none" normalizeH="0" baseline="0" dirty="0">
                        <a:ln>
                          <a:noFill/>
                        </a:ln>
                        <a:solidFill>
                          <a:srgbClr val="FF0000"/>
                        </a:solidFill>
                        <a:effectLst/>
                        <a:latin typeface="PMingLiU" panose="02020500000000000000" pitchFamily="18" charset="-120"/>
                        <a:ea typeface="PMingLiU" panose="02020500000000000000" pitchFamily="18"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rgbClr val="FF0000"/>
                          </a:solidFill>
                          <a:effectLst/>
                          <a:latin typeface="PMingLiU" panose="02020500000000000000" pitchFamily="18" charset="-120"/>
                          <a:ea typeface="PMingLiU" panose="02020500000000000000" pitchFamily="18" charset="-120"/>
                        </a:rPr>
                        <a:t>5-2</a:t>
                      </a:r>
                      <a:endParaRPr kumimoji="0" lang="zh-TW" altLang="en-US" sz="2000" b="1" i="0" u="none" strike="noStrike" cap="none" normalizeH="0" baseline="0" dirty="0">
                        <a:ln>
                          <a:noFill/>
                        </a:ln>
                        <a:solidFill>
                          <a:srgbClr val="FF0000"/>
                        </a:solidFill>
                        <a:effectLst/>
                        <a:latin typeface="PMingLiU" panose="02020500000000000000" pitchFamily="18" charset="-120"/>
                        <a:ea typeface="PMingLiU" panose="02020500000000000000" pitchFamily="18"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rgbClr val="FF0000"/>
                          </a:solidFill>
                          <a:effectLst/>
                          <a:latin typeface="PMingLiU" panose="02020500000000000000" pitchFamily="18" charset="-120"/>
                          <a:ea typeface="PMingLiU" panose="02020500000000000000" pitchFamily="18" charset="-120"/>
                        </a:rPr>
                        <a:t>5-3</a:t>
                      </a:r>
                      <a:endParaRPr kumimoji="0" lang="zh-TW" altLang="en-US" sz="2000" b="1" i="0" u="none" strike="noStrike" cap="none" normalizeH="0" baseline="0" dirty="0">
                        <a:ln>
                          <a:noFill/>
                        </a:ln>
                        <a:solidFill>
                          <a:srgbClr val="FF0000"/>
                        </a:solidFill>
                        <a:effectLst/>
                        <a:latin typeface="PMingLiU" panose="02020500000000000000" pitchFamily="18" charset="-120"/>
                        <a:ea typeface="PMingLiU" panose="02020500000000000000" pitchFamily="18"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Microsoft JhengHei" panose="020B0604030504040204" pitchFamily="34" charset="-120"/>
                          <a:ea typeface="Microsoft JhengHei" panose="020B0604030504040204" pitchFamily="34" charset="-120"/>
                        </a:rPr>
                        <a:t>一校</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Microsoft JhengHei" panose="020B0604030504040204" pitchFamily="34" charset="-120"/>
                          <a:ea typeface="Microsoft JhengHei" panose="020B0604030504040204" pitchFamily="34" charset="-120"/>
                        </a:rPr>
                        <a:t>一科系</a:t>
                      </a: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64500604"/>
                  </a:ext>
                </a:extLst>
              </a:tr>
              <a:tr h="34607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dirty="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dirty="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TW" altLang="en-US"/>
                    </a:p>
                  </a:txBody>
                  <a:tcPr/>
                </a:tc>
                <a:extLst>
                  <a:ext uri="{0D108BD9-81ED-4DB2-BD59-A6C34878D82A}">
                    <a16:rowId xmlns:a16="http://schemas.microsoft.com/office/drawing/2014/main" val="3020695763"/>
                  </a:ext>
                </a:extLst>
              </a:tr>
              <a:tr h="34607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TW" altLang="en-US"/>
                    </a:p>
                  </a:txBody>
                  <a:tcPr/>
                </a:tc>
                <a:extLst>
                  <a:ext uri="{0D108BD9-81ED-4DB2-BD59-A6C34878D82A}">
                    <a16:rowId xmlns:a16="http://schemas.microsoft.com/office/drawing/2014/main" val="3638365297"/>
                  </a:ext>
                </a:extLst>
              </a:tr>
              <a:tr h="34607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TW" altLang="en-US"/>
                    </a:p>
                  </a:txBody>
                  <a:tcPr/>
                </a:tc>
                <a:extLst>
                  <a:ext uri="{0D108BD9-81ED-4DB2-BD59-A6C34878D82A}">
                    <a16:rowId xmlns:a16="http://schemas.microsoft.com/office/drawing/2014/main" val="2255820700"/>
                  </a:ext>
                </a:extLst>
              </a:tr>
              <a:tr h="34607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TW" altLang="en-US"/>
                    </a:p>
                  </a:txBody>
                  <a:tcPr/>
                </a:tc>
                <a:extLst>
                  <a:ext uri="{0D108BD9-81ED-4DB2-BD59-A6C34878D82A}">
                    <a16:rowId xmlns:a16="http://schemas.microsoft.com/office/drawing/2014/main" val="1202370070"/>
                  </a:ext>
                </a:extLst>
              </a:tr>
              <a:tr h="34607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TW" altLang="en-US"/>
                    </a:p>
                  </a:txBody>
                  <a:tcPr/>
                </a:tc>
                <a:extLst>
                  <a:ext uri="{0D108BD9-81ED-4DB2-BD59-A6C34878D82A}">
                    <a16:rowId xmlns:a16="http://schemas.microsoft.com/office/drawing/2014/main" val="356538728"/>
                  </a:ext>
                </a:extLst>
              </a:tr>
              <a:tr h="34607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TW" altLang="en-US"/>
                    </a:p>
                  </a:txBody>
                  <a:tcPr/>
                </a:tc>
                <a:extLst>
                  <a:ext uri="{0D108BD9-81ED-4DB2-BD59-A6C34878D82A}">
                    <a16:rowId xmlns:a16="http://schemas.microsoft.com/office/drawing/2014/main" val="923494732"/>
                  </a:ext>
                </a:extLst>
              </a:tr>
              <a:tr h="34607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dirty="0">
                        <a:ln>
                          <a:noFill/>
                        </a:ln>
                        <a:solidFill>
                          <a:schemeClr val="tx1"/>
                        </a:solidFill>
                        <a:effectLst/>
                        <a:latin typeface="Microsoft JhengHei" panose="020B0604030504040204" pitchFamily="34" charset="-120"/>
                        <a:ea typeface="Microsoft JhengHei" panose="020B0604030504040204" pitchFamily="34" charset="-120"/>
                      </a:endParaRPr>
                    </a:p>
                  </a:txBody>
                  <a:tcPr marT="43245" marB="43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TW" altLang="en-US"/>
                    </a:p>
                  </a:txBody>
                  <a:tcPr/>
                </a:tc>
                <a:extLst>
                  <a:ext uri="{0D108BD9-81ED-4DB2-BD59-A6C34878D82A}">
                    <a16:rowId xmlns:a16="http://schemas.microsoft.com/office/drawing/2014/main" val="437179399"/>
                  </a:ext>
                </a:extLst>
              </a:tr>
            </a:tbl>
          </a:graphicData>
        </a:graphic>
      </p:graphicFrame>
    </p:spTree>
    <p:extLst>
      <p:ext uri="{BB962C8B-B14F-4D97-AF65-F5344CB8AC3E}">
        <p14:creationId xmlns:p14="http://schemas.microsoft.com/office/powerpoint/2010/main" val="145902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內容版面配置區 3">
            <a:extLst>
              <a:ext uri="{FF2B5EF4-FFF2-40B4-BE49-F238E27FC236}">
                <a16:creationId xmlns:a16="http://schemas.microsoft.com/office/drawing/2014/main" id="{AD2C2B46-36CE-49F9-BD04-D9AA35899997}"/>
              </a:ext>
            </a:extLst>
          </p:cNvPr>
          <p:cNvSpPr>
            <a:spLocks noGrp="1"/>
          </p:cNvSpPr>
          <p:nvPr>
            <p:ph idx="1"/>
          </p:nvPr>
        </p:nvSpPr>
        <p:spPr/>
        <p:txBody>
          <a:bodyPr/>
          <a:lstStyle/>
          <a:p>
            <a:endParaRPr lang="zh-TW" altLang="en-US" dirty="0"/>
          </a:p>
        </p:txBody>
      </p:sp>
      <p:pic>
        <p:nvPicPr>
          <p:cNvPr id="9" name="圖片 8">
            <a:extLst>
              <a:ext uri="{FF2B5EF4-FFF2-40B4-BE49-F238E27FC236}">
                <a16:creationId xmlns:a16="http://schemas.microsoft.com/office/drawing/2014/main" id="{5630AB4D-CDCE-4BF4-AE14-C7D470EB2DA8}"/>
              </a:ext>
            </a:extLst>
          </p:cNvPr>
          <p:cNvPicPr>
            <a:picLocks noChangeAspect="1"/>
          </p:cNvPicPr>
          <p:nvPr/>
        </p:nvPicPr>
        <p:blipFill rotWithShape="1">
          <a:blip r:embed="rId2"/>
          <a:srcRect l="23226" t="24800" r="22438" b="8001"/>
          <a:stretch/>
        </p:blipFill>
        <p:spPr>
          <a:xfrm>
            <a:off x="138500" y="188640"/>
            <a:ext cx="9005500" cy="6264696"/>
          </a:xfrm>
          <a:prstGeom prst="rect">
            <a:avLst/>
          </a:prstGeom>
        </p:spPr>
      </p:pic>
    </p:spTree>
    <p:extLst>
      <p:ext uri="{BB962C8B-B14F-4D97-AF65-F5344CB8AC3E}">
        <p14:creationId xmlns:p14="http://schemas.microsoft.com/office/powerpoint/2010/main" val="194833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8" name="文字方塊 9">
            <a:extLst>
              <a:ext uri="{FF2B5EF4-FFF2-40B4-BE49-F238E27FC236}">
                <a16:creationId xmlns:a16="http://schemas.microsoft.com/office/drawing/2014/main" id="{8323EB4A-9322-6A46-820D-A2A7D1905393}"/>
              </a:ext>
            </a:extLst>
          </p:cNvPr>
          <p:cNvSpPr txBox="1">
            <a:spLocks noChangeArrowheads="1"/>
          </p:cNvSpPr>
          <p:nvPr/>
        </p:nvSpPr>
        <p:spPr bwMode="auto">
          <a:xfrm>
            <a:off x="538163" y="2628776"/>
            <a:ext cx="5185965" cy="584200"/>
          </a:xfrm>
          <a:prstGeom prst="rect">
            <a:avLst/>
          </a:prstGeom>
          <a:solidFill>
            <a:srgbClr val="FFC000"/>
          </a:soli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a:spcBef>
                <a:spcPct val="0"/>
              </a:spcBef>
              <a:buFontTx/>
              <a:buNone/>
            </a:pPr>
            <a:r>
              <a:rPr lang="en-US" altLang="zh-TW" b="1" dirty="0">
                <a:latin typeface="Microsoft JhengHei" panose="020B0604030504040204" pitchFamily="34" charset="-120"/>
                <a:ea typeface="Microsoft JhengHei" panose="020B0604030504040204" pitchFamily="34" charset="-120"/>
              </a:rPr>
              <a:t>【</a:t>
            </a:r>
            <a:r>
              <a:rPr lang="zh-CN" altLang="en-US" b="1" dirty="0">
                <a:latin typeface="Microsoft JhengHei" panose="020B0604030504040204" pitchFamily="34" charset="-120"/>
                <a:ea typeface="Microsoft JhengHei" panose="020B0604030504040204" pitchFamily="34" charset="-120"/>
              </a:rPr>
              <a:t>模擬</a:t>
            </a:r>
            <a:r>
              <a:rPr lang="zh-TW" altLang="en-US" b="1" dirty="0">
                <a:latin typeface="Microsoft JhengHei" panose="020B0604030504040204" pitchFamily="34" charset="-120"/>
                <a:ea typeface="Microsoft JhengHei" panose="020B0604030504040204" pitchFamily="34" charset="-120"/>
              </a:rPr>
              <a:t>志願選填輔導重點</a:t>
            </a:r>
            <a:r>
              <a:rPr lang="en-US" altLang="zh-TW" b="1" dirty="0">
                <a:latin typeface="Microsoft JhengHei" panose="020B0604030504040204" pitchFamily="34" charset="-120"/>
                <a:ea typeface="Microsoft JhengHei" panose="020B0604030504040204" pitchFamily="34" charset="-120"/>
              </a:rPr>
              <a:t>】</a:t>
            </a:r>
            <a:endParaRPr lang="zh-TW" altLang="en-US" b="1" dirty="0">
              <a:latin typeface="Microsoft JhengHei" panose="020B0604030504040204" pitchFamily="34" charset="-120"/>
              <a:ea typeface="Microsoft JhengHei" panose="020B0604030504040204" pitchFamily="34" charset="-120"/>
            </a:endParaRPr>
          </a:p>
        </p:txBody>
      </p:sp>
      <p:sp>
        <p:nvSpPr>
          <p:cNvPr id="6150" name="標題 1">
            <a:extLst>
              <a:ext uri="{FF2B5EF4-FFF2-40B4-BE49-F238E27FC236}">
                <a16:creationId xmlns:a16="http://schemas.microsoft.com/office/drawing/2014/main" id="{11F5DD17-A7F7-2E40-8C3E-EDEBCE4CC0AF}"/>
              </a:ext>
            </a:extLst>
          </p:cNvPr>
          <p:cNvSpPr txBox="1">
            <a:spLocks/>
          </p:cNvSpPr>
          <p:nvPr/>
        </p:nvSpPr>
        <p:spPr bwMode="auto">
          <a:xfrm>
            <a:off x="-3175" y="-4763"/>
            <a:ext cx="6307959"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600" b="1" dirty="0">
                <a:solidFill>
                  <a:schemeClr val="accent2">
                    <a:lumMod val="75000"/>
                  </a:schemeClr>
                </a:solidFill>
                <a:latin typeface="微軟正黑體" panose="020B0604030504040204" pitchFamily="34" charset="-120"/>
                <a:ea typeface="微軟正黑體" panose="020B0604030504040204" pitchFamily="34" charset="-120"/>
              </a:rPr>
              <a:t>臺南區高中職免試入學志願選填輔導期程</a:t>
            </a:r>
          </a:p>
        </p:txBody>
      </p:sp>
      <p:sp>
        <p:nvSpPr>
          <p:cNvPr id="13" name="文字方塊 12">
            <a:extLst>
              <a:ext uri="{FF2B5EF4-FFF2-40B4-BE49-F238E27FC236}">
                <a16:creationId xmlns:a16="http://schemas.microsoft.com/office/drawing/2014/main" id="{2F788554-6DD6-F74F-AA1E-5F852B5D6024}"/>
              </a:ext>
            </a:extLst>
          </p:cNvPr>
          <p:cNvSpPr txBox="1">
            <a:spLocks noChangeArrowheads="1"/>
          </p:cNvSpPr>
          <p:nvPr/>
        </p:nvSpPr>
        <p:spPr bwMode="auto">
          <a:xfrm>
            <a:off x="217488" y="3356992"/>
            <a:ext cx="8721725" cy="3108325"/>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 typeface="Wingdings" pitchFamily="2" charset="2"/>
              <a:buChar char="ü"/>
            </a:pPr>
            <a:r>
              <a:rPr lang="zh-TW" altLang="en-US" sz="2800" b="1" dirty="0">
                <a:latin typeface="Microsoft JhengHei" panose="020B0604030504040204" pitchFamily="34" charset="-120"/>
                <a:ea typeface="Microsoft JhengHei" panose="020B0604030504040204" pitchFamily="34" charset="-120"/>
              </a:rPr>
              <a:t>提醒學生及家長</a:t>
            </a:r>
            <a:r>
              <a:rPr lang="zh-TW" altLang="en-US" sz="2800" b="1" dirty="0">
                <a:solidFill>
                  <a:srgbClr val="FF0000"/>
                </a:solidFill>
                <a:latin typeface="Microsoft JhengHei" panose="020B0604030504040204" pitchFamily="34" charset="-120"/>
                <a:ea typeface="Microsoft JhengHei" panose="020B0604030504040204" pitchFamily="34" charset="-120"/>
              </a:rPr>
              <a:t>注意選填時間</a:t>
            </a:r>
            <a:r>
              <a:rPr lang="zh-TW" altLang="en-US" sz="2800" b="1" dirty="0">
                <a:latin typeface="Microsoft JhengHei" panose="020B0604030504040204" pitchFamily="34" charset="-120"/>
                <a:ea typeface="Microsoft JhengHei" panose="020B0604030504040204" pitchFamily="34" charset="-120"/>
              </a:rPr>
              <a:t>，勿錯過</a:t>
            </a:r>
            <a:endParaRPr lang="en-US" altLang="zh-TW" sz="2800" b="1" dirty="0">
              <a:latin typeface="Microsoft JhengHei" panose="020B0604030504040204" pitchFamily="34" charset="-120"/>
              <a:ea typeface="Microsoft JhengHei" panose="020B0604030504040204" pitchFamily="34" charset="-120"/>
            </a:endParaRPr>
          </a:p>
          <a:p>
            <a:pPr eaLnBrk="1" hangingPunct="1">
              <a:spcBef>
                <a:spcPct val="0"/>
              </a:spcBef>
              <a:buFont typeface="Wingdings" pitchFamily="2" charset="2"/>
              <a:buChar char="ü"/>
            </a:pPr>
            <a:r>
              <a:rPr lang="zh-TW" altLang="en-US" sz="2800" b="1" dirty="0">
                <a:latin typeface="Microsoft JhengHei" panose="020B0604030504040204" pitchFamily="34" charset="-120"/>
                <a:ea typeface="Microsoft JhengHei" panose="020B0604030504040204" pitchFamily="34" charset="-120"/>
              </a:rPr>
              <a:t>線上選填系統操作說明</a:t>
            </a:r>
            <a:r>
              <a:rPr lang="en-US" altLang="zh-TW" sz="2800" b="1" dirty="0">
                <a:latin typeface="Microsoft JhengHei" panose="020B0604030504040204" pitchFamily="34" charset="-120"/>
                <a:ea typeface="Microsoft JhengHei" panose="020B0604030504040204" pitchFamily="34" charset="-120"/>
              </a:rPr>
              <a:t>(</a:t>
            </a:r>
            <a:r>
              <a:rPr lang="zh-TW" altLang="en-US" sz="2800" b="1" dirty="0">
                <a:latin typeface="Microsoft JhengHei" panose="020B0604030504040204" pitchFamily="34" charset="-120"/>
                <a:ea typeface="Microsoft JhengHei" panose="020B0604030504040204" pitchFamily="34" charset="-120"/>
              </a:rPr>
              <a:t>註冊組</a:t>
            </a:r>
            <a:r>
              <a:rPr lang="en-US" altLang="zh-TW" sz="2800" b="1" dirty="0">
                <a:latin typeface="Microsoft JhengHei" panose="020B0604030504040204" pitchFamily="34" charset="-120"/>
                <a:ea typeface="Microsoft JhengHei" panose="020B0604030504040204" pitchFamily="34" charset="-120"/>
              </a:rPr>
              <a:t>)</a:t>
            </a:r>
          </a:p>
          <a:p>
            <a:pPr eaLnBrk="1" hangingPunct="1">
              <a:spcBef>
                <a:spcPct val="0"/>
              </a:spcBef>
              <a:buFont typeface="Wingdings" pitchFamily="2" charset="2"/>
              <a:buChar char="ü"/>
            </a:pPr>
            <a:r>
              <a:rPr lang="zh-TW" altLang="en-US" sz="2800" b="1" dirty="0">
                <a:latin typeface="Microsoft JhengHei" panose="020B0604030504040204" pitchFamily="34" charset="-120"/>
                <a:ea typeface="Microsoft JhengHei" panose="020B0604030504040204" pitchFamily="34" charset="-120"/>
              </a:rPr>
              <a:t>發還個人紙上選填紙本給學生本人參考</a:t>
            </a:r>
            <a:endParaRPr lang="en-US" altLang="zh-TW" sz="2800" b="1" dirty="0">
              <a:latin typeface="Microsoft JhengHei" panose="020B0604030504040204" pitchFamily="34" charset="-120"/>
              <a:ea typeface="Microsoft JhengHei" panose="020B0604030504040204" pitchFamily="34" charset="-120"/>
            </a:endParaRPr>
          </a:p>
          <a:p>
            <a:pPr eaLnBrk="1" hangingPunct="1">
              <a:spcBef>
                <a:spcPct val="0"/>
              </a:spcBef>
              <a:buFont typeface="Wingdings" pitchFamily="2" charset="2"/>
              <a:buChar char="ü"/>
            </a:pPr>
            <a:r>
              <a:rPr lang="zh-TW" altLang="en-US" sz="2800" b="1" dirty="0">
                <a:latin typeface="Microsoft JhengHei" panose="020B0604030504040204" pitchFamily="34" charset="-120"/>
                <a:ea typeface="Microsoft JhengHei" panose="020B0604030504040204" pitchFamily="34" charset="-120"/>
              </a:rPr>
              <a:t>鼓勵學生與家長</a:t>
            </a:r>
            <a:r>
              <a:rPr lang="zh-TW" altLang="en-US" sz="2800" b="1" dirty="0">
                <a:solidFill>
                  <a:srgbClr val="FF0000"/>
                </a:solidFill>
                <a:latin typeface="Microsoft JhengHei" panose="020B0604030504040204" pitchFamily="34" charset="-120"/>
                <a:ea typeface="Microsoft JhengHei" panose="020B0604030504040204" pitchFamily="34" charset="-120"/>
              </a:rPr>
              <a:t>溝通</a:t>
            </a:r>
            <a:r>
              <a:rPr lang="zh-TW" altLang="en-US" sz="2800" b="1" dirty="0">
                <a:latin typeface="Microsoft JhengHei" panose="020B0604030504040204" pitchFamily="34" charset="-120"/>
                <a:ea typeface="Microsoft JhengHei" panose="020B0604030504040204" pitchFamily="34" charset="-120"/>
              </a:rPr>
              <a:t>，亦請家長</a:t>
            </a:r>
            <a:r>
              <a:rPr lang="zh-TW" altLang="en-US" sz="2800" b="1" dirty="0">
                <a:solidFill>
                  <a:srgbClr val="FF0000"/>
                </a:solidFill>
                <a:latin typeface="Microsoft JhengHei" panose="020B0604030504040204" pitchFamily="34" charset="-120"/>
                <a:ea typeface="Microsoft JhengHei" panose="020B0604030504040204" pitchFamily="34" charset="-120"/>
              </a:rPr>
              <a:t>關心</a:t>
            </a:r>
            <a:r>
              <a:rPr lang="zh-TW" altLang="en-US" sz="2800" b="1" dirty="0">
                <a:latin typeface="Microsoft JhengHei" panose="020B0604030504040204" pitchFamily="34" charset="-120"/>
                <a:ea typeface="Microsoft JhengHei" panose="020B0604030504040204" pitchFamily="34" charset="-120"/>
              </a:rPr>
              <a:t>孩子</a:t>
            </a:r>
            <a:r>
              <a:rPr lang="zh-TW" altLang="en-US" sz="2800" b="1" dirty="0">
                <a:solidFill>
                  <a:srgbClr val="FF0000"/>
                </a:solidFill>
                <a:latin typeface="Microsoft JhengHei" panose="020B0604030504040204" pitchFamily="34" charset="-120"/>
                <a:ea typeface="Microsoft JhengHei" panose="020B0604030504040204" pitchFamily="34" charset="-120"/>
              </a:rPr>
              <a:t>選填狀況</a:t>
            </a:r>
            <a:endParaRPr lang="en-US" altLang="zh-TW" sz="2800" b="1" dirty="0">
              <a:solidFill>
                <a:srgbClr val="FF0000"/>
              </a:solidFill>
              <a:latin typeface="Microsoft JhengHei" panose="020B0604030504040204" pitchFamily="34" charset="-120"/>
              <a:ea typeface="Microsoft JhengHei" panose="020B0604030504040204" pitchFamily="34" charset="-120"/>
            </a:endParaRPr>
          </a:p>
          <a:p>
            <a:pPr eaLnBrk="1" hangingPunct="1">
              <a:spcBef>
                <a:spcPct val="0"/>
              </a:spcBef>
              <a:buFont typeface="Wingdings" pitchFamily="2" charset="2"/>
              <a:buChar char="ü"/>
            </a:pPr>
            <a:r>
              <a:rPr lang="zh-TW" altLang="en-US" sz="2800" b="1" dirty="0">
                <a:latin typeface="Microsoft JhengHei" panose="020B0604030504040204" pitchFamily="34" charset="-120"/>
                <a:ea typeface="Microsoft JhengHei" panose="020B0604030504040204" pitchFamily="34" charset="-120"/>
              </a:rPr>
              <a:t>針對有需求的學生，提供生涯諮詢與輔導</a:t>
            </a:r>
            <a:endParaRPr lang="en-US" altLang="zh-TW" sz="2800" b="1" dirty="0">
              <a:latin typeface="Microsoft JhengHei" panose="020B0604030504040204" pitchFamily="34" charset="-120"/>
              <a:ea typeface="Microsoft JhengHei" panose="020B0604030504040204" pitchFamily="34" charset="-120"/>
            </a:endParaRPr>
          </a:p>
          <a:p>
            <a:pPr eaLnBrk="1" hangingPunct="1">
              <a:spcBef>
                <a:spcPct val="0"/>
              </a:spcBef>
              <a:buFont typeface="Wingdings" pitchFamily="2" charset="2"/>
              <a:buChar char="ü"/>
            </a:pPr>
            <a:r>
              <a:rPr lang="zh-TW" altLang="en-US" sz="2800" b="1" dirty="0">
                <a:latin typeface="Microsoft JhengHei" panose="020B0604030504040204" pitchFamily="34" charset="-120"/>
                <a:ea typeface="Microsoft JhengHei" panose="020B0604030504040204" pitchFamily="34" charset="-120"/>
              </a:rPr>
              <a:t>確認學生線上志願選填進度，並視狀況再次提醒</a:t>
            </a:r>
            <a:endParaRPr lang="en-US" altLang="zh-TW" sz="2800" b="1" dirty="0">
              <a:latin typeface="Microsoft JhengHei" panose="020B0604030504040204" pitchFamily="34" charset="-120"/>
              <a:ea typeface="Microsoft JhengHei" panose="020B0604030504040204" pitchFamily="34" charset="-120"/>
            </a:endParaRPr>
          </a:p>
          <a:p>
            <a:pPr eaLnBrk="1" hangingPunct="1">
              <a:spcBef>
                <a:spcPct val="0"/>
              </a:spcBef>
              <a:buFont typeface="Wingdings" pitchFamily="2" charset="2"/>
              <a:buChar char="ü"/>
            </a:pPr>
            <a:r>
              <a:rPr lang="zh-TW" altLang="en-US" sz="2800" b="1" dirty="0">
                <a:latin typeface="Microsoft JhengHei" panose="020B0604030504040204" pitchFamily="34" charset="-120"/>
                <a:ea typeface="Microsoft JhengHei" panose="020B0604030504040204" pitchFamily="34" charset="-120"/>
              </a:rPr>
              <a:t>提醒學生勿忘個人登入的帳號及密碼</a:t>
            </a:r>
          </a:p>
        </p:txBody>
      </p:sp>
      <p:grpSp>
        <p:nvGrpSpPr>
          <p:cNvPr id="12" name="群組 3">
            <a:extLst>
              <a:ext uri="{FF2B5EF4-FFF2-40B4-BE49-F238E27FC236}">
                <a16:creationId xmlns:a16="http://schemas.microsoft.com/office/drawing/2014/main" id="{E47E2DE7-882E-7644-A490-B3FA73638F36}"/>
              </a:ext>
            </a:extLst>
          </p:cNvPr>
          <p:cNvGrpSpPr>
            <a:grpSpLocks/>
          </p:cNvGrpSpPr>
          <p:nvPr/>
        </p:nvGrpSpPr>
        <p:grpSpPr bwMode="auto">
          <a:xfrm>
            <a:off x="539750" y="82550"/>
            <a:ext cx="8027988" cy="2482850"/>
            <a:chOff x="539750" y="82550"/>
            <a:chExt cx="8027988" cy="2482850"/>
          </a:xfrm>
        </p:grpSpPr>
        <p:grpSp>
          <p:nvGrpSpPr>
            <p:cNvPr id="14" name="群組 4">
              <a:extLst>
                <a:ext uri="{FF2B5EF4-FFF2-40B4-BE49-F238E27FC236}">
                  <a16:creationId xmlns:a16="http://schemas.microsoft.com/office/drawing/2014/main" id="{B47C5041-1C99-FE4F-AAEF-862AB2828574}"/>
                </a:ext>
              </a:extLst>
            </p:cNvPr>
            <p:cNvGrpSpPr>
              <a:grpSpLocks/>
            </p:cNvGrpSpPr>
            <p:nvPr/>
          </p:nvGrpSpPr>
          <p:grpSpPr bwMode="auto">
            <a:xfrm>
              <a:off x="539750" y="82550"/>
              <a:ext cx="8027988" cy="2482850"/>
              <a:chOff x="0" y="-202266"/>
              <a:chExt cx="9144000" cy="4226326"/>
            </a:xfrm>
          </p:grpSpPr>
          <p:graphicFrame>
            <p:nvGraphicFramePr>
              <p:cNvPr id="16" name="資料庫圖表 15">
                <a:extLst>
                  <a:ext uri="{FF2B5EF4-FFF2-40B4-BE49-F238E27FC236}">
                    <a16:creationId xmlns:a16="http://schemas.microsoft.com/office/drawing/2014/main" id="{8DAB8117-4B49-EE49-9F19-E50CB132E57B}"/>
                  </a:ext>
                </a:extLst>
              </p:cNvPr>
              <p:cNvGraphicFramePr/>
              <p:nvPr>
                <p:extLst>
                  <p:ext uri="{D42A27DB-BD31-4B8C-83A1-F6EECF244321}">
                    <p14:modId xmlns:p14="http://schemas.microsoft.com/office/powerpoint/2010/main" val="3436283614"/>
                  </p:ext>
                </p:extLst>
              </p:nvPr>
            </p:nvGraphicFramePr>
            <p:xfrm>
              <a:off x="0" y="484808"/>
              <a:ext cx="9144000" cy="35392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文字方塊 8">
                <a:extLst>
                  <a:ext uri="{FF2B5EF4-FFF2-40B4-BE49-F238E27FC236}">
                    <a16:creationId xmlns:a16="http://schemas.microsoft.com/office/drawing/2014/main" id="{AE2CB9B3-2E47-1749-AB01-6418B3E62AD7}"/>
                  </a:ext>
                </a:extLst>
              </p:cNvPr>
              <p:cNvSpPr txBox="1">
                <a:spLocks noChangeArrowheads="1"/>
              </p:cNvSpPr>
              <p:nvPr/>
            </p:nvSpPr>
            <p:spPr bwMode="auto">
              <a:xfrm>
                <a:off x="6566461" y="-202266"/>
                <a:ext cx="1500188" cy="523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1" lang="en-US" altLang="zh-TW" sz="2800" b="1" dirty="0">
                    <a:solidFill>
                      <a:srgbClr val="CC0000"/>
                    </a:solidFill>
                    <a:latin typeface="微軟正黑體" panose="020B0604030504040204" pitchFamily="34" charset="-120"/>
                    <a:ea typeface="微軟正黑體" panose="020B0604030504040204" pitchFamily="34" charset="-120"/>
                  </a:rPr>
                  <a:t>【</a:t>
                </a:r>
                <a:r>
                  <a:rPr kumimoji="1" lang="zh-TW" altLang="en-US" sz="2800" b="1" dirty="0">
                    <a:solidFill>
                      <a:srgbClr val="CC0000"/>
                    </a:solidFill>
                    <a:latin typeface="微軟正黑體" panose="020B0604030504040204" pitchFamily="34" charset="-120"/>
                    <a:ea typeface="微軟正黑體" panose="020B0604030504040204" pitchFamily="34" charset="-120"/>
                  </a:rPr>
                  <a:t>會考</a:t>
                </a:r>
                <a:r>
                  <a:rPr kumimoji="1" lang="en-US" altLang="zh-TW" sz="2800" b="1" dirty="0">
                    <a:solidFill>
                      <a:srgbClr val="CC0000"/>
                    </a:solidFill>
                    <a:latin typeface="微軟正黑體" panose="020B0604030504040204" pitchFamily="34" charset="-120"/>
                    <a:ea typeface="微軟正黑體" panose="020B0604030504040204" pitchFamily="34" charset="-120"/>
                  </a:rPr>
                  <a:t>】</a:t>
                </a:r>
                <a:endParaRPr kumimoji="1" lang="zh-TW" altLang="en-US" sz="2800" b="1" dirty="0">
                  <a:solidFill>
                    <a:srgbClr val="CC0000"/>
                  </a:solidFill>
                  <a:latin typeface="微軟正黑體" panose="020B0604030504040204" pitchFamily="34" charset="-120"/>
                  <a:ea typeface="微軟正黑體" panose="020B0604030504040204" pitchFamily="34" charset="-120"/>
                </a:endParaRPr>
              </a:p>
            </p:txBody>
          </p:sp>
          <p:sp>
            <p:nvSpPr>
              <p:cNvPr id="18" name="文字方塊 1">
                <a:extLst>
                  <a:ext uri="{FF2B5EF4-FFF2-40B4-BE49-F238E27FC236}">
                    <a16:creationId xmlns:a16="http://schemas.microsoft.com/office/drawing/2014/main" id="{725D96B9-8244-9D4B-9E43-124FECB331D8}"/>
                  </a:ext>
                </a:extLst>
              </p:cNvPr>
              <p:cNvSpPr txBox="1">
                <a:spLocks noChangeArrowheads="1"/>
              </p:cNvSpPr>
              <p:nvPr/>
            </p:nvSpPr>
            <p:spPr bwMode="auto">
              <a:xfrm>
                <a:off x="6510073" y="387685"/>
                <a:ext cx="1609329" cy="733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en-US" altLang="zh-TW" sz="2200" b="1" dirty="0">
                    <a:latin typeface="Microsoft JhengHei" panose="020B0604030504040204" pitchFamily="34" charset="-120"/>
                    <a:ea typeface="Microsoft JhengHei" panose="020B0604030504040204" pitchFamily="34" charset="-120"/>
                  </a:rPr>
                  <a:t>5/15.16</a:t>
                </a:r>
                <a:endParaRPr lang="zh-TW" altLang="en-US" sz="2200" b="1" dirty="0">
                  <a:latin typeface="Microsoft JhengHei" panose="020B0604030504040204" pitchFamily="34" charset="-120"/>
                  <a:ea typeface="Microsoft JhengHei" panose="020B0604030504040204" pitchFamily="34" charset="-120"/>
                </a:endParaRPr>
              </a:p>
            </p:txBody>
          </p:sp>
          <p:sp>
            <p:nvSpPr>
              <p:cNvPr id="19" name="文字方塊 13">
                <a:extLst>
                  <a:ext uri="{FF2B5EF4-FFF2-40B4-BE49-F238E27FC236}">
                    <a16:creationId xmlns:a16="http://schemas.microsoft.com/office/drawing/2014/main" id="{71D25175-5AAE-9B4E-A8C4-772744D50418}"/>
                  </a:ext>
                </a:extLst>
              </p:cNvPr>
              <p:cNvSpPr txBox="1">
                <a:spLocks noChangeArrowheads="1"/>
              </p:cNvSpPr>
              <p:nvPr/>
            </p:nvSpPr>
            <p:spPr bwMode="auto">
              <a:xfrm>
                <a:off x="1902900" y="836779"/>
                <a:ext cx="6995058" cy="68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just" eaLnBrk="1" hangingPunct="1">
                  <a:spcBef>
                    <a:spcPct val="0"/>
                  </a:spcBef>
                  <a:buFontTx/>
                  <a:buNone/>
                </a:pPr>
                <a:r>
                  <a:rPr lang="en-US" altLang="zh-TW" sz="2000" b="1" dirty="0">
                    <a:latin typeface="微軟正黑體" panose="020B0604030504040204" pitchFamily="34" charset="-120"/>
                    <a:ea typeface="微軟正黑體" panose="020B0604030504040204" pitchFamily="34" charset="-120"/>
                  </a:rPr>
                  <a:t>1</a:t>
                </a:r>
                <a:r>
                  <a:rPr lang="zh-TW" altLang="en-US" sz="2000" b="1" dirty="0">
                    <a:latin typeface="微軟正黑體" panose="020B0604030504040204" pitchFamily="34" charset="-120"/>
                    <a:ea typeface="微軟正黑體" panose="020B0604030504040204" pitchFamily="34" charset="-120"/>
                  </a:rPr>
                  <a:t>月                                  </a:t>
                </a:r>
                <a:r>
                  <a:rPr lang="en-US" altLang="zh-TW" sz="2000" b="1" dirty="0">
                    <a:latin typeface="微軟正黑體" panose="020B0604030504040204" pitchFamily="34" charset="-120"/>
                    <a:ea typeface="微軟正黑體" panose="020B0604030504040204" pitchFamily="34" charset="-120"/>
                  </a:rPr>
                  <a:t>  4</a:t>
                </a:r>
                <a:r>
                  <a:rPr lang="zh-TW" altLang="en-US" sz="2000" b="1" dirty="0">
                    <a:latin typeface="微軟正黑體" panose="020B0604030504040204" pitchFamily="34" charset="-120"/>
                    <a:ea typeface="微軟正黑體" panose="020B0604030504040204" pitchFamily="34" charset="-120"/>
                  </a:rPr>
                  <a:t>月                               </a:t>
                </a:r>
                <a:r>
                  <a:rPr lang="en-US" altLang="zh-TW" sz="2000" b="1" dirty="0">
                    <a:latin typeface="微軟正黑體" panose="020B0604030504040204" pitchFamily="34" charset="-120"/>
                    <a:ea typeface="微軟正黑體" panose="020B0604030504040204" pitchFamily="34" charset="-120"/>
                  </a:rPr>
                  <a:t>  </a:t>
                </a:r>
                <a:r>
                  <a:rPr lang="zh-TW" altLang="en-US" sz="2000" b="1" dirty="0">
                    <a:latin typeface="微軟正黑體" panose="020B0604030504040204" pitchFamily="34" charset="-120"/>
                    <a:ea typeface="微軟正黑體" panose="020B0604030504040204" pitchFamily="34" charset="-120"/>
                  </a:rPr>
                  <a:t> </a:t>
                </a:r>
                <a:r>
                  <a:rPr lang="en-US" altLang="zh-TW" sz="2000" b="1" dirty="0">
                    <a:solidFill>
                      <a:srgbClr val="000099"/>
                    </a:solidFill>
                    <a:latin typeface="微軟正黑體" panose="020B0604030504040204" pitchFamily="34" charset="-120"/>
                    <a:ea typeface="微軟正黑體" panose="020B0604030504040204" pitchFamily="34" charset="-120"/>
                  </a:rPr>
                  <a:t>6/17</a:t>
                </a:r>
                <a:endParaRPr lang="zh-TW" altLang="en-US" sz="2000" b="1" dirty="0">
                  <a:solidFill>
                    <a:srgbClr val="000099"/>
                  </a:solidFill>
                  <a:latin typeface="微軟正黑體" panose="020B0604030504040204" pitchFamily="34" charset="-120"/>
                  <a:ea typeface="微軟正黑體" panose="020B0604030504040204" pitchFamily="34" charset="-120"/>
                </a:endParaRPr>
              </a:p>
            </p:txBody>
          </p:sp>
        </p:grpSp>
        <p:sp>
          <p:nvSpPr>
            <p:cNvPr id="15" name="向上箭號 14">
              <a:extLst>
                <a:ext uri="{FF2B5EF4-FFF2-40B4-BE49-F238E27FC236}">
                  <a16:creationId xmlns:a16="http://schemas.microsoft.com/office/drawing/2014/main" id="{61839EFF-4F6E-5746-9C34-225C84251023}"/>
                </a:ext>
              </a:extLst>
            </p:cNvPr>
            <p:cNvSpPr/>
            <p:nvPr/>
          </p:nvSpPr>
          <p:spPr>
            <a:xfrm>
              <a:off x="6958013" y="836712"/>
              <a:ext cx="250825" cy="1715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spTree>
    <p:extLst>
      <p:ext uri="{BB962C8B-B14F-4D97-AF65-F5344CB8AC3E}">
        <p14:creationId xmlns:p14="http://schemas.microsoft.com/office/powerpoint/2010/main" val="90553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50" name="標題 1">
            <a:extLst>
              <a:ext uri="{FF2B5EF4-FFF2-40B4-BE49-F238E27FC236}">
                <a16:creationId xmlns:a16="http://schemas.microsoft.com/office/drawing/2014/main" id="{11F5DD17-A7F7-2E40-8C3E-EDEBCE4CC0AF}"/>
              </a:ext>
            </a:extLst>
          </p:cNvPr>
          <p:cNvSpPr txBox="1">
            <a:spLocks/>
          </p:cNvSpPr>
          <p:nvPr/>
        </p:nvSpPr>
        <p:spPr bwMode="auto">
          <a:xfrm>
            <a:off x="-3175" y="-4763"/>
            <a:ext cx="6307959"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600" b="1" dirty="0">
                <a:solidFill>
                  <a:schemeClr val="accent2">
                    <a:lumMod val="75000"/>
                  </a:schemeClr>
                </a:solidFill>
                <a:latin typeface="微軟正黑體" panose="020B0604030504040204" pitchFamily="34" charset="-120"/>
                <a:ea typeface="微軟正黑體" panose="020B0604030504040204" pitchFamily="34" charset="-120"/>
              </a:rPr>
              <a:t>臺南區高中職免試入學志願選填輔導期程</a:t>
            </a:r>
          </a:p>
        </p:txBody>
      </p:sp>
      <p:sp>
        <p:nvSpPr>
          <p:cNvPr id="13" name="文字方塊 12">
            <a:extLst>
              <a:ext uri="{FF2B5EF4-FFF2-40B4-BE49-F238E27FC236}">
                <a16:creationId xmlns:a16="http://schemas.microsoft.com/office/drawing/2014/main" id="{9BD37C51-B654-FF41-AB16-8B23961D7447}"/>
              </a:ext>
            </a:extLst>
          </p:cNvPr>
          <p:cNvSpPr txBox="1">
            <a:spLocks noChangeArrowheads="1"/>
          </p:cNvSpPr>
          <p:nvPr/>
        </p:nvSpPr>
        <p:spPr bwMode="auto">
          <a:xfrm>
            <a:off x="217488" y="3213100"/>
            <a:ext cx="8721725" cy="3538538"/>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 typeface="Wingdings" pitchFamily="2" charset="2"/>
              <a:buChar char="ü"/>
            </a:pPr>
            <a:r>
              <a:rPr lang="en-US" altLang="zh-TW" sz="2800" b="1" dirty="0">
                <a:latin typeface="Microsoft JhengHei" panose="020B0604030504040204" pitchFamily="34" charset="-120"/>
                <a:ea typeface="Microsoft JhengHei" panose="020B0604030504040204" pitchFamily="34" charset="-120"/>
              </a:rPr>
              <a:t>1</a:t>
            </a:r>
            <a:r>
              <a:rPr lang="zh-TW" altLang="en-US" sz="2800" b="1" dirty="0">
                <a:latin typeface="Microsoft JhengHei" panose="020B0604030504040204" pitchFamily="34" charset="-120"/>
                <a:ea typeface="Microsoft JhengHei" panose="020B0604030504040204" pitchFamily="34" charset="-120"/>
              </a:rPr>
              <a:t>月學生志願選填後，提供導師及輔導教師登錄權限，評估學生選填狀況</a:t>
            </a:r>
            <a:r>
              <a:rPr lang="zh-TW" altLang="en-US" sz="2800" b="1" dirty="0">
                <a:solidFill>
                  <a:srgbClr val="FF0000"/>
                </a:solidFill>
                <a:latin typeface="Microsoft JhengHei" panose="020B0604030504040204" pitchFamily="34" charset="-120"/>
                <a:ea typeface="Microsoft JhengHei" panose="020B0604030504040204" pitchFamily="34" charset="-120"/>
              </a:rPr>
              <a:t>篩選焦點學生</a:t>
            </a:r>
            <a:r>
              <a:rPr lang="zh-TW" altLang="en-US" sz="2800" b="1" dirty="0">
                <a:latin typeface="Microsoft JhengHei" panose="020B0604030504040204" pitchFamily="34" charset="-120"/>
                <a:ea typeface="Microsoft JhengHei" panose="020B0604030504040204" pitchFamily="34" charset="-120"/>
              </a:rPr>
              <a:t>（</a:t>
            </a:r>
            <a:r>
              <a:rPr lang="zh-TW" altLang="en-US" sz="2800" b="1" dirty="0">
                <a:solidFill>
                  <a:srgbClr val="0000CC"/>
                </a:solidFill>
                <a:latin typeface="Microsoft JhengHei" panose="020B0604030504040204" pitchFamily="34" charset="-120"/>
                <a:ea typeface="Microsoft JhengHei" panose="020B0604030504040204" pitchFamily="34" charset="-120"/>
              </a:rPr>
              <a:t>班級評估表</a:t>
            </a:r>
            <a:r>
              <a:rPr lang="zh-TW" altLang="en-US" sz="2800" b="1" dirty="0">
                <a:latin typeface="Microsoft JhengHei" panose="020B0604030504040204" pitchFamily="34" charset="-120"/>
                <a:ea typeface="Microsoft JhengHei" panose="020B0604030504040204" pitchFamily="34" charset="-120"/>
              </a:rPr>
              <a:t>）</a:t>
            </a:r>
            <a:endParaRPr lang="en-US" altLang="zh-TW" sz="2800" b="1" dirty="0">
              <a:latin typeface="Microsoft JhengHei" panose="020B0604030504040204" pitchFamily="34" charset="-120"/>
              <a:ea typeface="Microsoft JhengHei" panose="020B0604030504040204" pitchFamily="34" charset="-120"/>
            </a:endParaRPr>
          </a:p>
          <a:p>
            <a:pPr eaLnBrk="1" hangingPunct="1">
              <a:spcBef>
                <a:spcPct val="0"/>
              </a:spcBef>
              <a:buFont typeface="Wingdings" pitchFamily="2" charset="2"/>
              <a:buChar char="ü"/>
            </a:pPr>
            <a:r>
              <a:rPr lang="en-US" altLang="zh-TW" sz="2800" b="1" dirty="0">
                <a:solidFill>
                  <a:srgbClr val="FF0000"/>
                </a:solidFill>
                <a:latin typeface="Microsoft JhengHei" panose="020B0604030504040204" pitchFamily="34" charset="-120"/>
                <a:ea typeface="Microsoft JhengHei" panose="020B0604030504040204" pitchFamily="34" charset="-120"/>
              </a:rPr>
              <a:t>3</a:t>
            </a:r>
            <a:r>
              <a:rPr lang="zh-TW" altLang="en-US" sz="2800" b="1" dirty="0">
                <a:solidFill>
                  <a:srgbClr val="FF0000"/>
                </a:solidFill>
                <a:latin typeface="Microsoft JhengHei" panose="020B0604030504040204" pitchFamily="34" charset="-120"/>
                <a:ea typeface="Microsoft JhengHei" panose="020B0604030504040204" pitchFamily="34" charset="-120"/>
              </a:rPr>
              <a:t>月教育局公布全市第一次選填結果</a:t>
            </a:r>
            <a:endParaRPr lang="en-US" altLang="zh-TW" sz="2800" b="1" dirty="0">
              <a:latin typeface="Microsoft JhengHei" panose="020B0604030504040204" pitchFamily="34" charset="-120"/>
              <a:ea typeface="Microsoft JhengHei" panose="020B0604030504040204" pitchFamily="34" charset="-120"/>
            </a:endParaRPr>
          </a:p>
          <a:p>
            <a:pPr eaLnBrk="1" hangingPunct="1">
              <a:spcBef>
                <a:spcPct val="0"/>
              </a:spcBef>
              <a:buFont typeface="Wingdings" pitchFamily="2" charset="2"/>
              <a:buChar char="ü"/>
            </a:pPr>
            <a:r>
              <a:rPr lang="zh-TW" altLang="en-US" sz="2800" b="1" dirty="0">
                <a:latin typeface="Microsoft JhengHei" panose="020B0604030504040204" pitchFamily="34" charset="-120"/>
                <a:ea typeface="Microsoft JhengHei" panose="020B0604030504040204" pitchFamily="34" charset="-120"/>
              </a:rPr>
              <a:t>列印結果報表→校內志願選填輔導會議→轉知家長「學生選填結果」（簽名確認）</a:t>
            </a:r>
            <a:endParaRPr lang="en-US" altLang="zh-TW" sz="2800" b="1" dirty="0">
              <a:latin typeface="Microsoft JhengHei" panose="020B0604030504040204" pitchFamily="34" charset="-120"/>
              <a:ea typeface="Microsoft JhengHei" panose="020B0604030504040204" pitchFamily="34" charset="-120"/>
            </a:endParaRPr>
          </a:p>
          <a:p>
            <a:pPr eaLnBrk="1" hangingPunct="1">
              <a:spcBef>
                <a:spcPct val="0"/>
              </a:spcBef>
              <a:buFont typeface="Wingdings" pitchFamily="2" charset="2"/>
              <a:buChar char="ü"/>
            </a:pPr>
            <a:r>
              <a:rPr lang="zh-TW" altLang="en-US" sz="2800" b="1" dirty="0">
                <a:latin typeface="Microsoft JhengHei" panose="020B0604030504040204" pitchFamily="34" charset="-120"/>
                <a:ea typeface="Microsoft JhengHei" panose="020B0604030504040204" pitchFamily="34" charset="-120"/>
              </a:rPr>
              <a:t>於課程向學生說明報表內容（</a:t>
            </a:r>
            <a:r>
              <a:rPr lang="zh-TW" altLang="en-US" sz="2800" b="1" dirty="0">
                <a:solidFill>
                  <a:srgbClr val="0000CC"/>
                </a:solidFill>
                <a:latin typeface="Microsoft JhengHei" panose="020B0604030504040204" pitchFamily="34" charset="-120"/>
                <a:ea typeface="Microsoft JhengHei" panose="020B0604030504040204" pitchFamily="34" charset="-120"/>
              </a:rPr>
              <a:t>學生自我評估）</a:t>
            </a:r>
            <a:endParaRPr lang="en-US" altLang="zh-TW" sz="2800" b="1" dirty="0">
              <a:solidFill>
                <a:srgbClr val="FF0000"/>
              </a:solidFill>
              <a:latin typeface="Microsoft JhengHei" panose="020B0604030504040204" pitchFamily="34" charset="-120"/>
              <a:ea typeface="Microsoft JhengHei" panose="020B0604030504040204" pitchFamily="34" charset="-120"/>
            </a:endParaRPr>
          </a:p>
          <a:p>
            <a:pPr eaLnBrk="1" hangingPunct="1">
              <a:spcBef>
                <a:spcPct val="0"/>
              </a:spcBef>
              <a:buFont typeface="Wingdings" pitchFamily="2" charset="2"/>
              <a:buChar char="ü"/>
            </a:pPr>
            <a:r>
              <a:rPr lang="zh-TW" altLang="en-US" sz="2800" b="1" dirty="0">
                <a:latin typeface="Microsoft JhengHei" panose="020B0604030504040204" pitchFamily="34" charset="-120"/>
                <a:ea typeface="Microsoft JhengHei" panose="020B0604030504040204" pitchFamily="34" charset="-120"/>
              </a:rPr>
              <a:t>提供生涯諮詢</a:t>
            </a:r>
            <a:r>
              <a:rPr lang="en-US" altLang="zh-TW" sz="2800" b="1" dirty="0">
                <a:latin typeface="Microsoft JhengHei" panose="020B0604030504040204" pitchFamily="34" charset="-120"/>
                <a:ea typeface="Microsoft JhengHei" panose="020B0604030504040204" pitchFamily="34" charset="-120"/>
              </a:rPr>
              <a:t>/</a:t>
            </a:r>
            <a:r>
              <a:rPr lang="zh-TW" altLang="en-US" sz="2800" b="1" dirty="0">
                <a:latin typeface="Microsoft JhengHei" panose="020B0604030504040204" pitchFamily="34" charset="-120"/>
                <a:ea typeface="Microsoft JhengHei" panose="020B0604030504040204" pitchFamily="34" charset="-120"/>
              </a:rPr>
              <a:t>輔導</a:t>
            </a:r>
            <a:r>
              <a:rPr lang="en-US" altLang="zh-TW" sz="2800" b="1" dirty="0">
                <a:latin typeface="Microsoft JhengHei" panose="020B0604030504040204" pitchFamily="34" charset="-120"/>
                <a:ea typeface="Microsoft JhengHei" panose="020B0604030504040204" pitchFamily="34" charset="-120"/>
              </a:rPr>
              <a:t>/</a:t>
            </a:r>
            <a:r>
              <a:rPr lang="zh-TW" altLang="en-US" sz="2800" b="1" dirty="0">
                <a:latin typeface="Microsoft JhengHei" panose="020B0604030504040204" pitchFamily="34" charset="-120"/>
                <a:ea typeface="Microsoft JhengHei" panose="020B0604030504040204" pitchFamily="34" charset="-120"/>
              </a:rPr>
              <a:t>小團體</a:t>
            </a:r>
            <a:endParaRPr lang="en-US" altLang="zh-TW" sz="2800" b="1" dirty="0">
              <a:solidFill>
                <a:srgbClr val="FF0000"/>
              </a:solidFill>
              <a:latin typeface="Microsoft JhengHei" panose="020B0604030504040204" pitchFamily="34" charset="-120"/>
              <a:ea typeface="Microsoft JhengHei" panose="020B0604030504040204" pitchFamily="34" charset="-120"/>
            </a:endParaRPr>
          </a:p>
          <a:p>
            <a:pPr eaLnBrk="1" hangingPunct="1">
              <a:spcBef>
                <a:spcPct val="0"/>
              </a:spcBef>
              <a:buFont typeface="Wingdings" pitchFamily="2" charset="2"/>
              <a:buChar char="ü"/>
            </a:pPr>
            <a:r>
              <a:rPr lang="zh-TW" altLang="en-US" sz="2800" b="1" dirty="0">
                <a:latin typeface="Microsoft JhengHei" panose="020B0604030504040204" pitchFamily="34" charset="-120"/>
                <a:ea typeface="Microsoft JhengHei" panose="020B0604030504040204" pitchFamily="34" charset="-120"/>
              </a:rPr>
              <a:t>進行第二次模擬志願選填紙上試填 （調整志願序）</a:t>
            </a:r>
            <a:endParaRPr lang="en-US" altLang="zh-TW" sz="2800" b="1" dirty="0">
              <a:latin typeface="Microsoft JhengHei" panose="020B0604030504040204" pitchFamily="34" charset="-120"/>
              <a:ea typeface="Microsoft JhengHei" panose="020B0604030504040204" pitchFamily="34" charset="-120"/>
            </a:endParaRPr>
          </a:p>
        </p:txBody>
      </p:sp>
      <p:sp>
        <p:nvSpPr>
          <p:cNvPr id="14" name="文字方塊 9">
            <a:extLst>
              <a:ext uri="{FF2B5EF4-FFF2-40B4-BE49-F238E27FC236}">
                <a16:creationId xmlns:a16="http://schemas.microsoft.com/office/drawing/2014/main" id="{E3970092-808F-8245-B18F-EA805C351889}"/>
              </a:ext>
            </a:extLst>
          </p:cNvPr>
          <p:cNvSpPr txBox="1">
            <a:spLocks noChangeArrowheads="1"/>
          </p:cNvSpPr>
          <p:nvPr/>
        </p:nvSpPr>
        <p:spPr bwMode="auto">
          <a:xfrm>
            <a:off x="538163" y="2556193"/>
            <a:ext cx="5473997" cy="584775"/>
          </a:xfrm>
          <a:prstGeom prst="rect">
            <a:avLst/>
          </a:prstGeom>
          <a:solidFill>
            <a:srgbClr val="FFC000"/>
          </a:soli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a:spcBef>
                <a:spcPct val="0"/>
              </a:spcBef>
              <a:buFontTx/>
              <a:buNone/>
            </a:pPr>
            <a:r>
              <a:rPr lang="en-US" altLang="zh-TW" b="1" dirty="0">
                <a:latin typeface="Microsoft JhengHei" panose="020B0604030504040204" pitchFamily="34" charset="-120"/>
                <a:ea typeface="Microsoft JhengHei" panose="020B0604030504040204" pitchFamily="34" charset="-120"/>
              </a:rPr>
              <a:t>【</a:t>
            </a:r>
            <a:r>
              <a:rPr lang="zh-CN" altLang="en-US" b="1" dirty="0">
                <a:latin typeface="Microsoft JhengHei" panose="020B0604030504040204" pitchFamily="34" charset="-120"/>
                <a:ea typeface="Microsoft JhengHei" panose="020B0604030504040204" pitchFamily="34" charset="-120"/>
              </a:rPr>
              <a:t>第一次適性輔導</a:t>
            </a:r>
            <a:r>
              <a:rPr lang="zh-TW" altLang="en-US" b="1" dirty="0">
                <a:latin typeface="Microsoft JhengHei" panose="020B0604030504040204" pitchFamily="34" charset="-120"/>
                <a:ea typeface="Microsoft JhengHei" panose="020B0604030504040204" pitchFamily="34" charset="-120"/>
              </a:rPr>
              <a:t>輔導重點</a:t>
            </a:r>
            <a:r>
              <a:rPr lang="en-US" altLang="zh-TW" b="1" dirty="0">
                <a:latin typeface="Microsoft JhengHei" panose="020B0604030504040204" pitchFamily="34" charset="-120"/>
                <a:ea typeface="Microsoft JhengHei" panose="020B0604030504040204" pitchFamily="34" charset="-120"/>
              </a:rPr>
              <a:t>】</a:t>
            </a:r>
            <a:endParaRPr lang="zh-TW" altLang="en-US" b="1" dirty="0">
              <a:latin typeface="Microsoft JhengHei" panose="020B0604030504040204" pitchFamily="34" charset="-120"/>
              <a:ea typeface="Microsoft JhengHei" panose="020B0604030504040204" pitchFamily="34" charset="-120"/>
            </a:endParaRPr>
          </a:p>
        </p:txBody>
      </p:sp>
      <p:grpSp>
        <p:nvGrpSpPr>
          <p:cNvPr id="12" name="群組 3">
            <a:extLst>
              <a:ext uri="{FF2B5EF4-FFF2-40B4-BE49-F238E27FC236}">
                <a16:creationId xmlns:a16="http://schemas.microsoft.com/office/drawing/2014/main" id="{C0F78B6B-A081-9B41-82B1-3E8BE3CCC0C9}"/>
              </a:ext>
            </a:extLst>
          </p:cNvPr>
          <p:cNvGrpSpPr>
            <a:grpSpLocks/>
          </p:cNvGrpSpPr>
          <p:nvPr/>
        </p:nvGrpSpPr>
        <p:grpSpPr bwMode="auto">
          <a:xfrm>
            <a:off x="539750" y="82550"/>
            <a:ext cx="8027988" cy="2482850"/>
            <a:chOff x="539750" y="82550"/>
            <a:chExt cx="8027988" cy="2482850"/>
          </a:xfrm>
        </p:grpSpPr>
        <p:grpSp>
          <p:nvGrpSpPr>
            <p:cNvPr id="15" name="群組 4">
              <a:extLst>
                <a:ext uri="{FF2B5EF4-FFF2-40B4-BE49-F238E27FC236}">
                  <a16:creationId xmlns:a16="http://schemas.microsoft.com/office/drawing/2014/main" id="{484AE243-EB17-924A-B112-9084AE32D7AA}"/>
                </a:ext>
              </a:extLst>
            </p:cNvPr>
            <p:cNvGrpSpPr>
              <a:grpSpLocks/>
            </p:cNvGrpSpPr>
            <p:nvPr/>
          </p:nvGrpSpPr>
          <p:grpSpPr bwMode="auto">
            <a:xfrm>
              <a:off x="539750" y="82550"/>
              <a:ext cx="8027988" cy="2482850"/>
              <a:chOff x="0" y="-202266"/>
              <a:chExt cx="9144000" cy="4226326"/>
            </a:xfrm>
          </p:grpSpPr>
          <p:graphicFrame>
            <p:nvGraphicFramePr>
              <p:cNvPr id="17" name="資料庫圖表 16">
                <a:extLst>
                  <a:ext uri="{FF2B5EF4-FFF2-40B4-BE49-F238E27FC236}">
                    <a16:creationId xmlns:a16="http://schemas.microsoft.com/office/drawing/2014/main" id="{CA8FA6ED-C55B-0445-BBCC-3460ED8D9A6C}"/>
                  </a:ext>
                </a:extLst>
              </p:cNvPr>
              <p:cNvGraphicFramePr/>
              <p:nvPr>
                <p:extLst>
                  <p:ext uri="{D42A27DB-BD31-4B8C-83A1-F6EECF244321}">
                    <p14:modId xmlns:p14="http://schemas.microsoft.com/office/powerpoint/2010/main" val="3436283614"/>
                  </p:ext>
                </p:extLst>
              </p:nvPr>
            </p:nvGraphicFramePr>
            <p:xfrm>
              <a:off x="0" y="484808"/>
              <a:ext cx="9144000" cy="35392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文字方塊 8">
                <a:extLst>
                  <a:ext uri="{FF2B5EF4-FFF2-40B4-BE49-F238E27FC236}">
                    <a16:creationId xmlns:a16="http://schemas.microsoft.com/office/drawing/2014/main" id="{76E67401-451A-8549-8ED6-4555D24C9596}"/>
                  </a:ext>
                </a:extLst>
              </p:cNvPr>
              <p:cNvSpPr txBox="1">
                <a:spLocks noChangeArrowheads="1"/>
              </p:cNvSpPr>
              <p:nvPr/>
            </p:nvSpPr>
            <p:spPr bwMode="auto">
              <a:xfrm>
                <a:off x="6566461" y="-202266"/>
                <a:ext cx="1500188" cy="523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1" lang="en-US" altLang="zh-TW" sz="2800" b="1" dirty="0">
                    <a:solidFill>
                      <a:srgbClr val="CC0000"/>
                    </a:solidFill>
                    <a:latin typeface="微軟正黑體" panose="020B0604030504040204" pitchFamily="34" charset="-120"/>
                    <a:ea typeface="微軟正黑體" panose="020B0604030504040204" pitchFamily="34" charset="-120"/>
                  </a:rPr>
                  <a:t>【</a:t>
                </a:r>
                <a:r>
                  <a:rPr kumimoji="1" lang="zh-TW" altLang="en-US" sz="2800" b="1" dirty="0">
                    <a:solidFill>
                      <a:srgbClr val="CC0000"/>
                    </a:solidFill>
                    <a:latin typeface="微軟正黑體" panose="020B0604030504040204" pitchFamily="34" charset="-120"/>
                    <a:ea typeface="微軟正黑體" panose="020B0604030504040204" pitchFamily="34" charset="-120"/>
                  </a:rPr>
                  <a:t>會考</a:t>
                </a:r>
                <a:r>
                  <a:rPr kumimoji="1" lang="en-US" altLang="zh-TW" sz="2800" b="1" dirty="0">
                    <a:solidFill>
                      <a:srgbClr val="CC0000"/>
                    </a:solidFill>
                    <a:latin typeface="微軟正黑體" panose="020B0604030504040204" pitchFamily="34" charset="-120"/>
                    <a:ea typeface="微軟正黑體" panose="020B0604030504040204" pitchFamily="34" charset="-120"/>
                  </a:rPr>
                  <a:t>】</a:t>
                </a:r>
                <a:endParaRPr kumimoji="1" lang="zh-TW" altLang="en-US" sz="2800" b="1" dirty="0">
                  <a:solidFill>
                    <a:srgbClr val="CC0000"/>
                  </a:solidFill>
                  <a:latin typeface="微軟正黑體" panose="020B0604030504040204" pitchFamily="34" charset="-120"/>
                  <a:ea typeface="微軟正黑體" panose="020B0604030504040204" pitchFamily="34" charset="-120"/>
                </a:endParaRPr>
              </a:p>
            </p:txBody>
          </p:sp>
          <p:sp>
            <p:nvSpPr>
              <p:cNvPr id="19" name="文字方塊 1">
                <a:extLst>
                  <a:ext uri="{FF2B5EF4-FFF2-40B4-BE49-F238E27FC236}">
                    <a16:creationId xmlns:a16="http://schemas.microsoft.com/office/drawing/2014/main" id="{BC3BD97F-41F6-D040-971B-7B47DE70E8F1}"/>
                  </a:ext>
                </a:extLst>
              </p:cNvPr>
              <p:cNvSpPr txBox="1">
                <a:spLocks noChangeArrowheads="1"/>
              </p:cNvSpPr>
              <p:nvPr/>
            </p:nvSpPr>
            <p:spPr bwMode="auto">
              <a:xfrm>
                <a:off x="6510073" y="387685"/>
                <a:ext cx="1609329" cy="733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en-US" altLang="zh-TW" sz="2200" b="1" dirty="0">
                    <a:latin typeface="Microsoft JhengHei" panose="020B0604030504040204" pitchFamily="34" charset="-120"/>
                    <a:ea typeface="Microsoft JhengHei" panose="020B0604030504040204" pitchFamily="34" charset="-120"/>
                  </a:rPr>
                  <a:t>5/15.16</a:t>
                </a:r>
                <a:endParaRPr lang="zh-TW" altLang="en-US" sz="2200" b="1" dirty="0">
                  <a:latin typeface="Microsoft JhengHei" panose="020B0604030504040204" pitchFamily="34" charset="-120"/>
                  <a:ea typeface="Microsoft JhengHei" panose="020B0604030504040204" pitchFamily="34" charset="-120"/>
                </a:endParaRPr>
              </a:p>
            </p:txBody>
          </p:sp>
          <p:sp>
            <p:nvSpPr>
              <p:cNvPr id="20" name="文字方塊 13">
                <a:extLst>
                  <a:ext uri="{FF2B5EF4-FFF2-40B4-BE49-F238E27FC236}">
                    <a16:creationId xmlns:a16="http://schemas.microsoft.com/office/drawing/2014/main" id="{7EE9DEC1-CAB8-CC4E-884D-9056FEEEC12F}"/>
                  </a:ext>
                </a:extLst>
              </p:cNvPr>
              <p:cNvSpPr txBox="1">
                <a:spLocks noChangeArrowheads="1"/>
              </p:cNvSpPr>
              <p:nvPr/>
            </p:nvSpPr>
            <p:spPr bwMode="auto">
              <a:xfrm>
                <a:off x="1902900" y="836779"/>
                <a:ext cx="6995058" cy="68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just" eaLnBrk="1" hangingPunct="1">
                  <a:spcBef>
                    <a:spcPct val="0"/>
                  </a:spcBef>
                  <a:buFontTx/>
                  <a:buNone/>
                </a:pPr>
                <a:r>
                  <a:rPr lang="en-US" altLang="zh-TW" sz="2000" b="1" dirty="0">
                    <a:latin typeface="微軟正黑體" panose="020B0604030504040204" pitchFamily="34" charset="-120"/>
                    <a:ea typeface="微軟正黑體" panose="020B0604030504040204" pitchFamily="34" charset="-120"/>
                  </a:rPr>
                  <a:t>1</a:t>
                </a:r>
                <a:r>
                  <a:rPr lang="zh-TW" altLang="en-US" sz="2000" b="1" dirty="0">
                    <a:latin typeface="微軟正黑體" panose="020B0604030504040204" pitchFamily="34" charset="-120"/>
                    <a:ea typeface="微軟正黑體" panose="020B0604030504040204" pitchFamily="34" charset="-120"/>
                  </a:rPr>
                  <a:t>月                                  </a:t>
                </a:r>
                <a:r>
                  <a:rPr lang="en-US" altLang="zh-TW" sz="2000" b="1" dirty="0">
                    <a:latin typeface="微軟正黑體" panose="020B0604030504040204" pitchFamily="34" charset="-120"/>
                    <a:ea typeface="微軟正黑體" panose="020B0604030504040204" pitchFamily="34" charset="-120"/>
                  </a:rPr>
                  <a:t>  4</a:t>
                </a:r>
                <a:r>
                  <a:rPr lang="zh-TW" altLang="en-US" sz="2000" b="1" dirty="0">
                    <a:latin typeface="微軟正黑體" panose="020B0604030504040204" pitchFamily="34" charset="-120"/>
                    <a:ea typeface="微軟正黑體" panose="020B0604030504040204" pitchFamily="34" charset="-120"/>
                  </a:rPr>
                  <a:t>月                               </a:t>
                </a:r>
                <a:r>
                  <a:rPr lang="en-US" altLang="zh-TW" sz="2000" b="1" dirty="0">
                    <a:latin typeface="微軟正黑體" panose="020B0604030504040204" pitchFamily="34" charset="-120"/>
                    <a:ea typeface="微軟正黑體" panose="020B0604030504040204" pitchFamily="34" charset="-120"/>
                  </a:rPr>
                  <a:t>  </a:t>
                </a:r>
                <a:r>
                  <a:rPr lang="zh-TW" altLang="en-US" sz="2000" b="1" dirty="0">
                    <a:latin typeface="微軟正黑體" panose="020B0604030504040204" pitchFamily="34" charset="-120"/>
                    <a:ea typeface="微軟正黑體" panose="020B0604030504040204" pitchFamily="34" charset="-120"/>
                  </a:rPr>
                  <a:t> </a:t>
                </a:r>
                <a:r>
                  <a:rPr lang="en-US" altLang="zh-TW" sz="2000" b="1" dirty="0">
                    <a:solidFill>
                      <a:srgbClr val="000099"/>
                    </a:solidFill>
                    <a:latin typeface="微軟正黑體" panose="020B0604030504040204" pitchFamily="34" charset="-120"/>
                    <a:ea typeface="微軟正黑體" panose="020B0604030504040204" pitchFamily="34" charset="-120"/>
                  </a:rPr>
                  <a:t>6/17</a:t>
                </a:r>
                <a:endParaRPr lang="zh-TW" altLang="en-US" sz="2000" b="1" dirty="0">
                  <a:solidFill>
                    <a:srgbClr val="000099"/>
                  </a:solidFill>
                  <a:latin typeface="微軟正黑體" panose="020B0604030504040204" pitchFamily="34" charset="-120"/>
                  <a:ea typeface="微軟正黑體" panose="020B0604030504040204" pitchFamily="34" charset="-120"/>
                </a:endParaRPr>
              </a:p>
            </p:txBody>
          </p:sp>
        </p:grpSp>
        <p:sp>
          <p:nvSpPr>
            <p:cNvPr id="16" name="向上箭號 15">
              <a:extLst>
                <a:ext uri="{FF2B5EF4-FFF2-40B4-BE49-F238E27FC236}">
                  <a16:creationId xmlns:a16="http://schemas.microsoft.com/office/drawing/2014/main" id="{71DFF9DA-F513-604E-8EF8-8466EFA3FD76}"/>
                </a:ext>
              </a:extLst>
            </p:cNvPr>
            <p:cNvSpPr/>
            <p:nvPr/>
          </p:nvSpPr>
          <p:spPr>
            <a:xfrm>
              <a:off x="6958013" y="836712"/>
              <a:ext cx="250825" cy="1715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spTree>
    <p:extLst>
      <p:ext uri="{BB962C8B-B14F-4D97-AF65-F5344CB8AC3E}">
        <p14:creationId xmlns:p14="http://schemas.microsoft.com/office/powerpoint/2010/main" val="196022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投影片編號版面配置區 4">
            <a:extLst>
              <a:ext uri="{FF2B5EF4-FFF2-40B4-BE49-F238E27FC236}">
                <a16:creationId xmlns:a16="http://schemas.microsoft.com/office/drawing/2014/main" id="{9DF5864A-B1C5-EC46-AE83-25E6EF94FE3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buFontTx/>
              <a:buNone/>
            </a:pPr>
            <a:fld id="{E9D9538A-4539-1246-BC1C-EEA43FF4A068}" type="slidenum">
              <a:rPr kumimoji="1" lang="en-US" altLang="zh-TW" sz="1400" smtClean="0">
                <a:solidFill>
                  <a:schemeClr val="bg1"/>
                </a:solidFill>
                <a:latin typeface="Arial" panose="020B0604020202020204" pitchFamily="34" charset="0"/>
              </a:rPr>
              <a:pPr fontAlgn="base">
                <a:spcBef>
                  <a:spcPct val="0"/>
                </a:spcBef>
                <a:spcAft>
                  <a:spcPct val="0"/>
                </a:spcAft>
                <a:buFontTx/>
                <a:buNone/>
              </a:pPr>
              <a:t>8</a:t>
            </a:fld>
            <a:endParaRPr kumimoji="1" lang="en-US" altLang="zh-TW" sz="1400">
              <a:solidFill>
                <a:schemeClr val="bg1"/>
              </a:solidFill>
              <a:latin typeface="Arial" panose="020B0604020202020204" pitchFamily="34" charset="0"/>
            </a:endParaRPr>
          </a:p>
        </p:txBody>
      </p:sp>
      <p:sp>
        <p:nvSpPr>
          <p:cNvPr id="9220" name="Freeform 8">
            <a:extLst>
              <a:ext uri="{FF2B5EF4-FFF2-40B4-BE49-F238E27FC236}">
                <a16:creationId xmlns:a16="http://schemas.microsoft.com/office/drawing/2014/main" id="{DE058BA7-0D1F-3347-B8B7-92F7C352EB82}"/>
              </a:ext>
            </a:extLst>
          </p:cNvPr>
          <p:cNvSpPr>
            <a:spLocks/>
          </p:cNvSpPr>
          <p:nvPr/>
        </p:nvSpPr>
        <p:spPr bwMode="auto">
          <a:xfrm flipH="1">
            <a:off x="935038" y="6138863"/>
            <a:ext cx="8066087" cy="504825"/>
          </a:xfrm>
          <a:custGeom>
            <a:avLst/>
            <a:gdLst>
              <a:gd name="T0" fmla="*/ 0 w 5088"/>
              <a:gd name="T1" fmla="*/ 2147483646 h 462"/>
              <a:gd name="T2" fmla="*/ 2147483646 w 5088"/>
              <a:gd name="T3" fmla="*/ 2147483646 h 462"/>
              <a:gd name="T4" fmla="*/ 2147483646 w 5088"/>
              <a:gd name="T5" fmla="*/ 2147483646 h 462"/>
              <a:gd name="T6" fmla="*/ 2147483646 w 5088"/>
              <a:gd name="T7" fmla="*/ 2147483646 h 462"/>
              <a:gd name="T8" fmla="*/ 2147483646 w 5088"/>
              <a:gd name="T9" fmla="*/ 2147483646 h 462"/>
              <a:gd name="T10" fmla="*/ 2147483646 w 5088"/>
              <a:gd name="T11" fmla="*/ 2147483646 h 462"/>
              <a:gd name="T12" fmla="*/ 2147483646 w 5088"/>
              <a:gd name="T13" fmla="*/ 2147483646 h 462"/>
              <a:gd name="T14" fmla="*/ 0 60000 65536"/>
              <a:gd name="T15" fmla="*/ 0 60000 65536"/>
              <a:gd name="T16" fmla="*/ 0 60000 65536"/>
              <a:gd name="T17" fmla="*/ 0 60000 65536"/>
              <a:gd name="T18" fmla="*/ 0 60000 65536"/>
              <a:gd name="T19" fmla="*/ 0 60000 65536"/>
              <a:gd name="T20" fmla="*/ 0 60000 65536"/>
              <a:gd name="T21" fmla="*/ 0 w 5088"/>
              <a:gd name="T22" fmla="*/ 0 h 462"/>
              <a:gd name="T23" fmla="*/ 5088 w 5088"/>
              <a:gd name="T24" fmla="*/ 462 h 4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88" h="462">
                <a:moveTo>
                  <a:pt x="0" y="333"/>
                </a:moveTo>
                <a:cubicBezTo>
                  <a:pt x="91" y="166"/>
                  <a:pt x="182" y="0"/>
                  <a:pt x="318" y="15"/>
                </a:cubicBezTo>
                <a:cubicBezTo>
                  <a:pt x="454" y="30"/>
                  <a:pt x="628" y="386"/>
                  <a:pt x="817" y="424"/>
                </a:cubicBezTo>
                <a:cubicBezTo>
                  <a:pt x="1006" y="462"/>
                  <a:pt x="1301" y="242"/>
                  <a:pt x="1452" y="242"/>
                </a:cubicBezTo>
                <a:cubicBezTo>
                  <a:pt x="1603" y="242"/>
                  <a:pt x="1202" y="394"/>
                  <a:pt x="1724" y="424"/>
                </a:cubicBezTo>
                <a:cubicBezTo>
                  <a:pt x="2246" y="454"/>
                  <a:pt x="4076" y="424"/>
                  <a:pt x="4582" y="424"/>
                </a:cubicBezTo>
                <a:cubicBezTo>
                  <a:pt x="5088" y="424"/>
                  <a:pt x="4925" y="424"/>
                  <a:pt x="4763" y="424"/>
                </a:cubicBezTo>
              </a:path>
            </a:pathLst>
          </a:custGeom>
          <a:noFill/>
          <a:ln w="5080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9221" name="內容版面配置區 2">
            <a:extLst>
              <a:ext uri="{FF2B5EF4-FFF2-40B4-BE49-F238E27FC236}">
                <a16:creationId xmlns:a16="http://schemas.microsoft.com/office/drawing/2014/main" id="{9AA130BE-38E5-AA41-8055-AF51D184612F}"/>
              </a:ext>
            </a:extLst>
          </p:cNvPr>
          <p:cNvSpPr>
            <a:spLocks noGrp="1"/>
          </p:cNvSpPr>
          <p:nvPr>
            <p:ph idx="1"/>
          </p:nvPr>
        </p:nvSpPr>
        <p:spPr>
          <a:xfrm>
            <a:off x="935038" y="1247625"/>
            <a:ext cx="6625034" cy="431578"/>
          </a:xfrm>
          <a:solidFill>
            <a:srgbClr val="92D050"/>
          </a:solidFill>
        </p:spPr>
        <p:txBody>
          <a:bodyPr/>
          <a:lstStyle/>
          <a:p>
            <a:pPr algn="ctr">
              <a:buFont typeface="Wingdings" pitchFamily="2" charset="2"/>
              <a:buNone/>
            </a:pPr>
            <a:r>
              <a:rPr lang="zh-TW" altLang="en-US" sz="2400" b="1" dirty="0">
                <a:latin typeface="微軟正黑體" panose="020B0604030504040204" pitchFamily="34" charset="-120"/>
                <a:ea typeface="微軟正黑體" panose="020B0604030504040204" pitchFamily="34" charset="-120"/>
              </a:rPr>
              <a:t>常見的選填狀況 </a:t>
            </a:r>
            <a:r>
              <a:rPr lang="en-US" altLang="zh-TW" sz="2400" b="1" dirty="0">
                <a:latin typeface="微軟正黑體" panose="020B0604030504040204" pitchFamily="34" charset="-120"/>
                <a:ea typeface="微軟正黑體" panose="020B0604030504040204" pitchFamily="34" charset="-120"/>
              </a:rPr>
              <a:t>vs</a:t>
            </a:r>
            <a:r>
              <a:rPr lang="zh-TW" altLang="en-US" sz="2400" b="1" dirty="0">
                <a:latin typeface="微軟正黑體" panose="020B0604030504040204" pitchFamily="34" charset="-120"/>
                <a:ea typeface="微軟正黑體" panose="020B0604030504040204" pitchFamily="34" charset="-120"/>
              </a:rPr>
              <a:t> 未進目標學校或落榜之因素</a:t>
            </a:r>
            <a:endParaRPr lang="en-US" altLang="zh-TW" sz="2400" b="1" dirty="0">
              <a:latin typeface="微軟正黑體" panose="020B0604030504040204" pitchFamily="34" charset="-120"/>
              <a:ea typeface="微軟正黑體" panose="020B0604030504040204" pitchFamily="34" charset="-120"/>
            </a:endParaRPr>
          </a:p>
        </p:txBody>
      </p:sp>
      <p:sp>
        <p:nvSpPr>
          <p:cNvPr id="8" name="內容版面配置區 2">
            <a:extLst>
              <a:ext uri="{FF2B5EF4-FFF2-40B4-BE49-F238E27FC236}">
                <a16:creationId xmlns:a16="http://schemas.microsoft.com/office/drawing/2014/main" id="{458330AE-0B7B-374E-95C2-0AE94CE9E43B}"/>
              </a:ext>
            </a:extLst>
          </p:cNvPr>
          <p:cNvSpPr txBox="1">
            <a:spLocks/>
          </p:cNvSpPr>
          <p:nvPr/>
        </p:nvSpPr>
        <p:spPr bwMode="auto">
          <a:xfrm>
            <a:off x="857250" y="1844824"/>
            <a:ext cx="557212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Clr>
                <a:schemeClr val="tx1"/>
              </a:buClr>
              <a:buFont typeface="Wingdings" pitchFamily="2" charset="2"/>
              <a:buChar char="Ø"/>
            </a:pPr>
            <a:r>
              <a:rPr kumimoji="1" lang="zh-TW" altLang="en-US" sz="3600" b="1" dirty="0">
                <a:latin typeface="Microsoft JhengHei" panose="020B0604030504040204" pitchFamily="34" charset="-120"/>
                <a:ea typeface="Microsoft JhengHei" panose="020B0604030504040204" pitchFamily="34" charset="-120"/>
              </a:rPr>
              <a:t>未進行志願選填</a:t>
            </a:r>
            <a:endParaRPr kumimoji="1" lang="en-US" altLang="zh-TW" sz="3600" b="1" dirty="0">
              <a:latin typeface="Microsoft JhengHei" panose="020B0604030504040204" pitchFamily="34" charset="-120"/>
              <a:ea typeface="Microsoft JhengHei" panose="020B0604030504040204" pitchFamily="34" charset="-120"/>
            </a:endParaRPr>
          </a:p>
          <a:p>
            <a:pPr eaLnBrk="1" hangingPunct="1">
              <a:spcBef>
                <a:spcPct val="0"/>
              </a:spcBef>
            </a:pPr>
            <a:endParaRPr kumimoji="1" lang="zh-TW" altLang="zh-TW" sz="3600" b="1" dirty="0">
              <a:latin typeface="Microsoft JhengHei" panose="020B0604030504040204" pitchFamily="34" charset="-120"/>
              <a:ea typeface="Microsoft JhengHei" panose="020B0604030504040204" pitchFamily="34" charset="-120"/>
            </a:endParaRPr>
          </a:p>
        </p:txBody>
      </p:sp>
      <p:sp>
        <p:nvSpPr>
          <p:cNvPr id="7" name="內容版面配置區 2">
            <a:extLst>
              <a:ext uri="{FF2B5EF4-FFF2-40B4-BE49-F238E27FC236}">
                <a16:creationId xmlns:a16="http://schemas.microsoft.com/office/drawing/2014/main" id="{D0021D82-DBEE-2341-900F-2948DA4F5531}"/>
              </a:ext>
            </a:extLst>
          </p:cNvPr>
          <p:cNvSpPr txBox="1">
            <a:spLocks/>
          </p:cNvSpPr>
          <p:nvPr/>
        </p:nvSpPr>
        <p:spPr bwMode="auto">
          <a:xfrm>
            <a:off x="6891338" y="5881688"/>
            <a:ext cx="1928812"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r>
              <a:rPr kumimoji="1" lang="zh-TW" altLang="zh-TW" sz="3600" b="1" dirty="0">
                <a:latin typeface="Microsoft JhengHei" panose="020B0604030504040204" pitchFamily="34" charset="-120"/>
                <a:ea typeface="Microsoft JhengHei" panose="020B0604030504040204" pitchFamily="34" charset="-120"/>
              </a:rPr>
              <a:t>其他</a:t>
            </a:r>
          </a:p>
        </p:txBody>
      </p:sp>
      <p:sp>
        <p:nvSpPr>
          <p:cNvPr id="10" name="內容版面配置區 2">
            <a:extLst>
              <a:ext uri="{FF2B5EF4-FFF2-40B4-BE49-F238E27FC236}">
                <a16:creationId xmlns:a16="http://schemas.microsoft.com/office/drawing/2014/main" id="{313698D7-E939-C941-A711-77076D22BC6E}"/>
              </a:ext>
            </a:extLst>
          </p:cNvPr>
          <p:cNvSpPr txBox="1">
            <a:spLocks/>
          </p:cNvSpPr>
          <p:nvPr/>
        </p:nvSpPr>
        <p:spPr bwMode="auto">
          <a:xfrm>
            <a:off x="857250" y="2416324"/>
            <a:ext cx="7243763"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Clr>
                <a:schemeClr val="tx1"/>
              </a:buClr>
              <a:buFont typeface="Wingdings" pitchFamily="2" charset="2"/>
              <a:buChar char="Ø"/>
            </a:pPr>
            <a:r>
              <a:rPr kumimoji="1" lang="zh-TW" altLang="en-US" sz="3600" b="1" dirty="0">
                <a:latin typeface="Microsoft JhengHei" panose="020B0604030504040204" pitchFamily="34" charset="-120"/>
                <a:ea typeface="Microsoft JhengHei" panose="020B0604030504040204" pitchFamily="34" charset="-120"/>
              </a:rPr>
              <a:t>不熟悉</a:t>
            </a:r>
            <a:r>
              <a:rPr kumimoji="1" lang="zh-TW" altLang="zh-TW" sz="3600" b="1" dirty="0">
                <a:latin typeface="Microsoft JhengHei" panose="020B0604030504040204" pitchFamily="34" charset="-120"/>
                <a:ea typeface="Microsoft JhengHei" panose="020B0604030504040204" pitchFamily="34" charset="-120"/>
              </a:rPr>
              <a:t>志願選填</a:t>
            </a:r>
            <a:r>
              <a:rPr kumimoji="1" lang="zh-TW" altLang="en-US" sz="3600" b="1" dirty="0">
                <a:latin typeface="Microsoft JhengHei" panose="020B0604030504040204" pitchFamily="34" charset="-120"/>
                <a:ea typeface="Microsoft JhengHei" panose="020B0604030504040204" pitchFamily="34" charset="-120"/>
              </a:rPr>
              <a:t>系統</a:t>
            </a:r>
            <a:r>
              <a:rPr kumimoji="1" lang="en-US" altLang="zh-TW" sz="3600" b="1" dirty="0">
                <a:solidFill>
                  <a:srgbClr val="FF0000"/>
                </a:solidFill>
                <a:latin typeface="Microsoft JhengHei" panose="020B0604030504040204" pitchFamily="34" charset="-120"/>
                <a:ea typeface="Microsoft JhengHei" panose="020B0604030504040204" pitchFamily="34" charset="-120"/>
              </a:rPr>
              <a:t>(</a:t>
            </a:r>
            <a:r>
              <a:rPr kumimoji="1" lang="zh-TW" altLang="en-US" sz="3600" b="1" dirty="0">
                <a:solidFill>
                  <a:srgbClr val="FF0000"/>
                </a:solidFill>
                <a:latin typeface="Microsoft JhengHei" panose="020B0604030504040204" pitchFamily="34" charset="-120"/>
                <a:ea typeface="Microsoft JhengHei" panose="020B0604030504040204" pitchFamily="34" charset="-120"/>
              </a:rPr>
              <a:t>操作有誤</a:t>
            </a:r>
            <a:r>
              <a:rPr kumimoji="1" lang="en-US" altLang="zh-TW" sz="3600" b="1" dirty="0">
                <a:solidFill>
                  <a:srgbClr val="FF0000"/>
                </a:solidFill>
                <a:latin typeface="Microsoft JhengHei" panose="020B0604030504040204" pitchFamily="34" charset="-120"/>
                <a:ea typeface="Microsoft JhengHei" panose="020B0604030504040204" pitchFamily="34" charset="-120"/>
              </a:rPr>
              <a:t>)</a:t>
            </a:r>
          </a:p>
          <a:p>
            <a:pPr eaLnBrk="1" hangingPunct="1">
              <a:spcBef>
                <a:spcPct val="0"/>
              </a:spcBef>
            </a:pPr>
            <a:endParaRPr kumimoji="1" lang="zh-TW" altLang="zh-TW" sz="3600" b="1" dirty="0">
              <a:solidFill>
                <a:srgbClr val="FF0000"/>
              </a:solidFill>
              <a:latin typeface="Microsoft JhengHei" panose="020B0604030504040204" pitchFamily="34" charset="-120"/>
              <a:ea typeface="Microsoft JhengHei" panose="020B0604030504040204" pitchFamily="34" charset="-120"/>
            </a:endParaRPr>
          </a:p>
        </p:txBody>
      </p:sp>
      <p:sp>
        <p:nvSpPr>
          <p:cNvPr id="11" name="內容版面配置區 2">
            <a:extLst>
              <a:ext uri="{FF2B5EF4-FFF2-40B4-BE49-F238E27FC236}">
                <a16:creationId xmlns:a16="http://schemas.microsoft.com/office/drawing/2014/main" id="{974B79FE-AF5C-DB43-87A0-184F2FB4677D}"/>
              </a:ext>
            </a:extLst>
          </p:cNvPr>
          <p:cNvSpPr txBox="1">
            <a:spLocks/>
          </p:cNvSpPr>
          <p:nvPr/>
        </p:nvSpPr>
        <p:spPr bwMode="auto">
          <a:xfrm>
            <a:off x="857250" y="2987824"/>
            <a:ext cx="557212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Clr>
                <a:schemeClr val="tx1"/>
              </a:buClr>
              <a:buFont typeface="Wingdings" pitchFamily="2" charset="2"/>
              <a:buChar char="Ø"/>
            </a:pPr>
            <a:r>
              <a:rPr kumimoji="1" lang="zh-TW" altLang="zh-TW" sz="3600" b="1" dirty="0">
                <a:solidFill>
                  <a:srgbClr val="FF0000"/>
                </a:solidFill>
                <a:latin typeface="Microsoft JhengHei" panose="020B0604030504040204" pitchFamily="34" charset="-120"/>
                <a:ea typeface="Microsoft JhengHei" panose="020B0604030504040204" pitchFamily="34" charset="-120"/>
              </a:rPr>
              <a:t>志願數太少</a:t>
            </a:r>
          </a:p>
        </p:txBody>
      </p:sp>
      <p:sp>
        <p:nvSpPr>
          <p:cNvPr id="12" name="內容版面配置區 2">
            <a:extLst>
              <a:ext uri="{FF2B5EF4-FFF2-40B4-BE49-F238E27FC236}">
                <a16:creationId xmlns:a16="http://schemas.microsoft.com/office/drawing/2014/main" id="{A5A26A05-6F9D-0A42-BFD4-8D822C5BDE55}"/>
              </a:ext>
            </a:extLst>
          </p:cNvPr>
          <p:cNvSpPr txBox="1">
            <a:spLocks/>
          </p:cNvSpPr>
          <p:nvPr/>
        </p:nvSpPr>
        <p:spPr bwMode="auto">
          <a:xfrm>
            <a:off x="857250" y="3559324"/>
            <a:ext cx="5572125"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Clr>
                <a:schemeClr val="tx1"/>
              </a:buClr>
              <a:buFont typeface="Wingdings" pitchFamily="2" charset="2"/>
              <a:buChar char="Ø"/>
            </a:pPr>
            <a:r>
              <a:rPr kumimoji="1" lang="zh-TW" altLang="zh-TW" sz="3600" b="1">
                <a:solidFill>
                  <a:srgbClr val="FF0000"/>
                </a:solidFill>
                <a:latin typeface="Microsoft JhengHei" panose="020B0604030504040204" pitchFamily="34" charset="-120"/>
                <a:ea typeface="Microsoft JhengHei" panose="020B0604030504040204" pitchFamily="34" charset="-120"/>
              </a:rPr>
              <a:t>志願選填</a:t>
            </a:r>
            <a:r>
              <a:rPr kumimoji="1" lang="zh-TW" altLang="en-US" sz="3600" b="1">
                <a:solidFill>
                  <a:srgbClr val="FF0000"/>
                </a:solidFill>
                <a:latin typeface="Microsoft JhengHei" panose="020B0604030504040204" pitchFamily="34" charset="-120"/>
                <a:ea typeface="Microsoft JhengHei" panose="020B0604030504040204" pitchFamily="34" charset="-120"/>
              </a:rPr>
              <a:t>不合</a:t>
            </a:r>
            <a:r>
              <a:rPr kumimoji="1" lang="zh-TW" altLang="zh-TW" sz="3600" b="1">
                <a:solidFill>
                  <a:srgbClr val="FF0000"/>
                </a:solidFill>
                <a:latin typeface="Microsoft JhengHei" panose="020B0604030504040204" pitchFamily="34" charset="-120"/>
                <a:ea typeface="Microsoft JhengHei" panose="020B0604030504040204" pitchFamily="34" charset="-120"/>
              </a:rPr>
              <a:t>邏輯</a:t>
            </a:r>
          </a:p>
        </p:txBody>
      </p:sp>
      <p:sp>
        <p:nvSpPr>
          <p:cNvPr id="13" name="內容版面配置區 2">
            <a:extLst>
              <a:ext uri="{FF2B5EF4-FFF2-40B4-BE49-F238E27FC236}">
                <a16:creationId xmlns:a16="http://schemas.microsoft.com/office/drawing/2014/main" id="{03D88A5D-7FC4-DA4F-B79C-E97D20E56D4A}"/>
              </a:ext>
            </a:extLst>
          </p:cNvPr>
          <p:cNvSpPr txBox="1">
            <a:spLocks/>
          </p:cNvSpPr>
          <p:nvPr/>
        </p:nvSpPr>
        <p:spPr bwMode="auto">
          <a:xfrm>
            <a:off x="857250" y="4130824"/>
            <a:ext cx="557212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 typeface="Wingdings" pitchFamily="2" charset="2"/>
              <a:buChar char="Ø"/>
            </a:pPr>
            <a:r>
              <a:rPr kumimoji="1" lang="zh-TW" altLang="zh-TW" sz="3600" b="1">
                <a:latin typeface="Microsoft JhengHei" panose="020B0604030504040204" pitchFamily="34" charset="-120"/>
                <a:ea typeface="Microsoft JhengHei" panose="020B0604030504040204" pitchFamily="34" charset="-120"/>
              </a:rPr>
              <a:t>志願選填方向模糊</a:t>
            </a:r>
          </a:p>
        </p:txBody>
      </p:sp>
      <p:sp>
        <p:nvSpPr>
          <p:cNvPr id="14" name="內容版面配置區 2">
            <a:extLst>
              <a:ext uri="{FF2B5EF4-FFF2-40B4-BE49-F238E27FC236}">
                <a16:creationId xmlns:a16="http://schemas.microsoft.com/office/drawing/2014/main" id="{233E502F-2338-184D-9824-DBE169F73DD8}"/>
              </a:ext>
            </a:extLst>
          </p:cNvPr>
          <p:cNvSpPr txBox="1">
            <a:spLocks/>
          </p:cNvSpPr>
          <p:nvPr/>
        </p:nvSpPr>
        <p:spPr bwMode="auto">
          <a:xfrm>
            <a:off x="857250" y="4702324"/>
            <a:ext cx="68834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Clr>
                <a:schemeClr val="tx1"/>
              </a:buClr>
              <a:buFont typeface="Wingdings" pitchFamily="2" charset="2"/>
              <a:buChar char="Ø"/>
            </a:pPr>
            <a:r>
              <a:rPr kumimoji="1" lang="zh-TW" altLang="zh-TW" sz="3600" b="1">
                <a:solidFill>
                  <a:srgbClr val="FF0000"/>
                </a:solidFill>
                <a:latin typeface="Microsoft JhengHei" panose="020B0604030504040204" pitchFamily="34" charset="-120"/>
                <a:ea typeface="Microsoft JhengHei" panose="020B0604030504040204" pitchFamily="34" charset="-120"/>
              </a:rPr>
              <a:t>期望目標與</a:t>
            </a:r>
            <a:r>
              <a:rPr kumimoji="1" lang="zh-TW" altLang="en-US" sz="3600" b="1">
                <a:solidFill>
                  <a:srgbClr val="FF0000"/>
                </a:solidFill>
                <a:latin typeface="Microsoft JhengHei" panose="020B0604030504040204" pitchFamily="34" charset="-120"/>
                <a:ea typeface="Microsoft JhengHei" panose="020B0604030504040204" pitchFamily="34" charset="-120"/>
              </a:rPr>
              <a:t>實際</a:t>
            </a:r>
            <a:r>
              <a:rPr kumimoji="1" lang="zh-TW" altLang="zh-TW" sz="3600" b="1">
                <a:solidFill>
                  <a:srgbClr val="FF0000"/>
                </a:solidFill>
                <a:latin typeface="Microsoft JhengHei" panose="020B0604030504040204" pitchFamily="34" charset="-120"/>
                <a:ea typeface="Microsoft JhengHei" panose="020B0604030504040204" pitchFamily="34" charset="-120"/>
              </a:rPr>
              <a:t>能力落差大</a:t>
            </a:r>
          </a:p>
        </p:txBody>
      </p:sp>
      <p:sp>
        <p:nvSpPr>
          <p:cNvPr id="15" name="內容版面配置區 2">
            <a:extLst>
              <a:ext uri="{FF2B5EF4-FFF2-40B4-BE49-F238E27FC236}">
                <a16:creationId xmlns:a16="http://schemas.microsoft.com/office/drawing/2014/main" id="{BDFB5287-CFE9-654E-8DFB-3E5D37E7592F}"/>
              </a:ext>
            </a:extLst>
          </p:cNvPr>
          <p:cNvSpPr txBox="1">
            <a:spLocks/>
          </p:cNvSpPr>
          <p:nvPr/>
        </p:nvSpPr>
        <p:spPr bwMode="auto">
          <a:xfrm>
            <a:off x="857250" y="5273824"/>
            <a:ext cx="55721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 typeface="Wingdings" pitchFamily="2" charset="2"/>
              <a:buChar char="Ø"/>
            </a:pPr>
            <a:r>
              <a:rPr kumimoji="1" lang="zh-TW" altLang="en-US" sz="3600" b="1">
                <a:latin typeface="Microsoft JhengHei" panose="020B0604030504040204" pitchFamily="34" charset="-120"/>
                <a:ea typeface="Microsoft JhengHei" panose="020B0604030504040204" pitchFamily="34" charset="-120"/>
              </a:rPr>
              <a:t>面對生涯選擇壓力大</a:t>
            </a:r>
            <a:endParaRPr kumimoji="1" lang="zh-TW" altLang="zh-TW" sz="3600" b="1">
              <a:latin typeface="Microsoft JhengHei" panose="020B0604030504040204" pitchFamily="34" charset="-120"/>
              <a:ea typeface="Microsoft JhengHei" panose="020B0604030504040204" pitchFamily="34" charset="-120"/>
            </a:endParaRPr>
          </a:p>
        </p:txBody>
      </p:sp>
      <p:sp>
        <p:nvSpPr>
          <p:cNvPr id="16" name="內容版面配置區 2">
            <a:extLst>
              <a:ext uri="{FF2B5EF4-FFF2-40B4-BE49-F238E27FC236}">
                <a16:creationId xmlns:a16="http://schemas.microsoft.com/office/drawing/2014/main" id="{5C360AF6-F0BF-394B-873F-56C0C2D36906}"/>
              </a:ext>
            </a:extLst>
          </p:cNvPr>
          <p:cNvSpPr txBox="1">
            <a:spLocks/>
          </p:cNvSpPr>
          <p:nvPr/>
        </p:nvSpPr>
        <p:spPr bwMode="auto">
          <a:xfrm>
            <a:off x="857250" y="5845324"/>
            <a:ext cx="594677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 typeface="Wingdings" pitchFamily="2" charset="2"/>
              <a:buChar char="Ø"/>
            </a:pPr>
            <a:r>
              <a:rPr kumimoji="1" lang="zh-TW" altLang="en-US" sz="3600" b="1">
                <a:latin typeface="Microsoft JhengHei" panose="020B0604030504040204" pitchFamily="34" charset="-120"/>
                <a:ea typeface="Microsoft JhengHei" panose="020B0604030504040204" pitchFamily="34" charset="-120"/>
              </a:rPr>
              <a:t>與家長意見不同</a:t>
            </a:r>
            <a:endParaRPr kumimoji="1" lang="zh-TW" altLang="zh-TW" sz="3600" b="1">
              <a:latin typeface="Microsoft JhengHei" panose="020B0604030504040204" pitchFamily="34" charset="-120"/>
              <a:ea typeface="Microsoft JhengHei" panose="020B0604030504040204" pitchFamily="34" charset="-120"/>
            </a:endParaRPr>
          </a:p>
        </p:txBody>
      </p:sp>
      <p:sp>
        <p:nvSpPr>
          <p:cNvPr id="18" name="矩形 17">
            <a:extLst>
              <a:ext uri="{FF2B5EF4-FFF2-40B4-BE49-F238E27FC236}">
                <a16:creationId xmlns:a16="http://schemas.microsoft.com/office/drawing/2014/main" id="{67DF0673-6D88-F749-8D74-088350DB09FA}"/>
              </a:ext>
            </a:extLst>
          </p:cNvPr>
          <p:cNvSpPr/>
          <p:nvPr/>
        </p:nvSpPr>
        <p:spPr>
          <a:xfrm>
            <a:off x="539552" y="265964"/>
            <a:ext cx="6912768" cy="830997"/>
          </a:xfrm>
          <a:prstGeom prst="rect">
            <a:avLst/>
          </a:prstGeom>
          <a:noFill/>
        </p:spPr>
        <p:txBody>
          <a:bodyPr wrap="square" lIns="91440" tIns="45720" rIns="91440" bIns="45720">
            <a:spAutoFit/>
          </a:bodyPr>
          <a:lstStyle/>
          <a:p>
            <a:pPr algn="ctr"/>
            <a:r>
              <a:rPr lang="zh-CN" altLang="en-US" sz="4800" b="1" dirty="0">
                <a:ln w="12700">
                  <a:noFill/>
                  <a:prstDash val="solid"/>
                </a:ln>
                <a:solidFill>
                  <a:srgbClr val="FFC000"/>
                </a:solidFill>
                <a:effectLst>
                  <a:innerShdw blurRad="177800">
                    <a:schemeClr val="accent3">
                      <a:lumMod val="50000"/>
                    </a:schemeClr>
                  </a:innerShdw>
                </a:effectLst>
                <a:latin typeface="微軟正黑體" panose="020B0604030504040204" pitchFamily="34" charset="-120"/>
                <a:ea typeface="微軟正黑體" panose="020B0604030504040204" pitchFamily="34" charset="-120"/>
              </a:rPr>
              <a:t>篩選出需要幫助的學生</a:t>
            </a:r>
            <a:endParaRPr lang="zh-TW" altLang="en-US" sz="4800" b="1" cap="none" spc="0" dirty="0">
              <a:ln w="12700">
                <a:noFill/>
                <a:prstDash val="solid"/>
              </a:ln>
              <a:solidFill>
                <a:srgbClr val="FFC000"/>
              </a:solidFill>
              <a:effectLst>
                <a:innerShdw blurRad="177800">
                  <a:schemeClr val="accent3">
                    <a:lumMod val="50000"/>
                  </a:schemeClr>
                </a:innerShdw>
              </a:effectLst>
            </a:endParaRPr>
          </a:p>
        </p:txBody>
      </p:sp>
    </p:spTree>
    <p:extLst>
      <p:ext uri="{BB962C8B-B14F-4D97-AF65-F5344CB8AC3E}">
        <p14:creationId xmlns:p14="http://schemas.microsoft.com/office/powerpoint/2010/main" val="23835279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checkerboard(across)">
                                      <p:cBhvr>
                                        <p:cTn id="12" dur="500"/>
                                        <p:tgtEl>
                                          <p:spTgt spid="1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checkerboard(across)">
                                      <p:cBhvr>
                                        <p:cTn id="17" dur="500"/>
                                        <p:tgtEl>
                                          <p:spTgt spid="11">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checkerboard(across)">
                                      <p:cBhvr>
                                        <p:cTn id="22" dur="500"/>
                                        <p:tgtEl>
                                          <p:spTgt spid="12">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checkerboard(across)">
                                      <p:cBhvr>
                                        <p:cTn id="27" dur="500"/>
                                        <p:tgtEl>
                                          <p:spTgt spid="13">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checkerboard(across)">
                                      <p:cBhvr>
                                        <p:cTn id="32" dur="500"/>
                                        <p:tgtEl>
                                          <p:spTgt spid="14">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animEffect transition="in" filter="checkerboard(across)">
                                      <p:cBhvr>
                                        <p:cTn id="37" dur="500"/>
                                        <p:tgtEl>
                                          <p:spTgt spid="15">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6">
                                            <p:txEl>
                                              <p:pRg st="0" end="0"/>
                                            </p:txEl>
                                          </p:spTgt>
                                        </p:tgtEl>
                                        <p:attrNameLst>
                                          <p:attrName>style.visibility</p:attrName>
                                        </p:attrNameLst>
                                      </p:cBhvr>
                                      <p:to>
                                        <p:strVal val="visible"/>
                                      </p:to>
                                    </p:set>
                                    <p:animEffect transition="in" filter="checkerboard(across)">
                                      <p:cBhvr>
                                        <p:cTn id="42" dur="500"/>
                                        <p:tgtEl>
                                          <p:spTgt spid="16">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animEffect transition="in" filter="checkerboard(across)">
                                      <p:cBhvr>
                                        <p:cTn id="4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7" grpId="0" build="p"/>
      <p:bldP spid="10" grpId="0" build="p"/>
      <p:bldP spid="11" grpId="0" build="p"/>
      <p:bldP spid="12" grpId="0" build="p"/>
      <p:bldP spid="13" grpId="0" build="p"/>
      <p:bldP spid="14" grpId="0" build="p"/>
      <p:bldP spid="15" grpId="0" build="p"/>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內容版面配置區 2">
            <a:extLst>
              <a:ext uri="{FF2B5EF4-FFF2-40B4-BE49-F238E27FC236}">
                <a16:creationId xmlns:a16="http://schemas.microsoft.com/office/drawing/2014/main" id="{B0CE921B-D798-B54D-9FA2-554E19525786}"/>
              </a:ext>
            </a:extLst>
          </p:cNvPr>
          <p:cNvSpPr>
            <a:spLocks noGrp="1"/>
          </p:cNvSpPr>
          <p:nvPr>
            <p:ph type="title"/>
          </p:nvPr>
        </p:nvSpPr>
        <p:spPr>
          <a:xfrm>
            <a:off x="1781994" y="169863"/>
            <a:ext cx="5580012" cy="596900"/>
          </a:xfrm>
          <a:solidFill>
            <a:srgbClr val="FFC000"/>
          </a:solidFill>
        </p:spPr>
        <p:txBody>
          <a:bodyPr/>
          <a:lstStyle/>
          <a:p>
            <a:pPr algn="ctr"/>
            <a:r>
              <a:rPr lang="zh-TW" altLang="zh-TW" sz="4800" b="1" dirty="0">
                <a:latin typeface="Microsoft JhengHei" panose="020B0604030504040204" pitchFamily="34" charset="-120"/>
                <a:ea typeface="Microsoft JhengHei" panose="020B0604030504040204" pitchFamily="34" charset="-120"/>
              </a:rPr>
              <a:t>志願選填操作有誤</a:t>
            </a:r>
          </a:p>
        </p:txBody>
      </p:sp>
      <p:pic>
        <p:nvPicPr>
          <p:cNvPr id="5123" name="圖片 7" descr="10.jpg">
            <a:extLst>
              <a:ext uri="{FF2B5EF4-FFF2-40B4-BE49-F238E27FC236}">
                <a16:creationId xmlns:a16="http://schemas.microsoft.com/office/drawing/2014/main" id="{D5F27D77-8C20-2F48-9DBC-6A2BADD6DA9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75" y="987425"/>
            <a:ext cx="9186863" cy="564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橢圓 8">
            <a:extLst>
              <a:ext uri="{FF2B5EF4-FFF2-40B4-BE49-F238E27FC236}">
                <a16:creationId xmlns:a16="http://schemas.microsoft.com/office/drawing/2014/main" id="{BF750F66-CD0B-9249-8B11-56965BB6E1CA}"/>
              </a:ext>
            </a:extLst>
          </p:cNvPr>
          <p:cNvSpPr/>
          <p:nvPr/>
        </p:nvSpPr>
        <p:spPr>
          <a:xfrm>
            <a:off x="1000125" y="1428750"/>
            <a:ext cx="928688" cy="8572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Tree>
    <p:extLst>
      <p:ext uri="{BB962C8B-B14F-4D97-AF65-F5344CB8AC3E}">
        <p14:creationId xmlns:p14="http://schemas.microsoft.com/office/powerpoint/2010/main" val="30248300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checkerboard(across)">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heckerboard(across)">
                                      <p:cBhvr>
                                        <p:cTn id="12" dur="500"/>
                                        <p:tgtEl>
                                          <p:spTgt spid="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9" grpId="0" animBg="1"/>
    </p:bldLst>
  </p:timing>
</p:sld>
</file>

<file path=ppt/theme/theme1.xml><?xml version="1.0" encoding="utf-8"?>
<a:theme xmlns:a="http://schemas.openxmlformats.org/drawingml/2006/main" name="B123">
  <a:themeElements>
    <a:clrScheme name="B12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123">
      <a:majorFont>
        <a:latin typeface="-소망B"/>
        <a:ea typeface="-소망B"/>
        <a:cs typeface=""/>
      </a:majorFont>
      <a:minorFont>
        <a:latin typeface="-소망M"/>
        <a:ea typeface="-소망M"/>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2400" b="0" i="0" u="none" strike="noStrike" cap="none" normalizeH="0" baseline="0" smtClean="0">
            <a:ln>
              <a:noFill/>
            </a:ln>
            <a:solidFill>
              <a:schemeClr val="tx1"/>
            </a:solidFill>
            <a:effectLst/>
            <a:latin typeface="굴림" pitchFamily="34" charset="-127"/>
            <a:ea typeface="굴림" pitchFamily="34"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2400" b="0" i="0" u="none" strike="noStrike" cap="none" normalizeH="0" baseline="0" smtClean="0">
            <a:ln>
              <a:noFill/>
            </a:ln>
            <a:solidFill>
              <a:schemeClr val="tx1"/>
            </a:solidFill>
            <a:effectLst/>
            <a:latin typeface="굴림" pitchFamily="34" charset="-127"/>
            <a:ea typeface="굴림" pitchFamily="34" charset="-127"/>
          </a:defRPr>
        </a:defPPr>
      </a:lstStyle>
    </a:lnDef>
  </a:objectDefaults>
  <a:extraClrSchemeLst>
    <a:extraClrScheme>
      <a:clrScheme name="B123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12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123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123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12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12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12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9D4095AFEE790E42B52CF3AD35B999BF040086E71550AC00CE488731BAE03648ABFB" ma:contentTypeVersion="47" ma:contentTypeDescription="Create a new document." ma:contentTypeScope="" ma:versionID="7a4c915702e1b4ce6c12e558771df535"/>
</file>

<file path=customXml/item2.xml><?xml version="1.0" encoding="utf-8"?>
<p:properties xmlns:p="http://schemas.microsoft.com/office/2006/metadata/properties" xmlns:xsi="http://www.w3.org/2001/XMLSchema-instance" xmlns:pc="http://schemas.microsoft.com/office/infopath/2007/PartnerControls"/>
</file>

<file path=customXml/itemProps1.xml><?xml version="1.0" encoding="utf-8"?>
<ds:datastoreItem xmlns:ds="http://schemas.openxmlformats.org/officeDocument/2006/customXml" ds:itemID="{B313238C-DA2C-45B6-B40B-ACB500E7F11B}">
  <ds:schemaRefs>
    <ds:schemaRef ds:uri="http://schemas.microsoft.com/office/2006/metadata/contentType"/>
    <ds:schemaRef ds:uri="http://schemas.microsoft.com/office/2006/metadata/properties/metaAttributes"/>
  </ds:schemaRefs>
</ds:datastoreItem>
</file>

<file path=customXml/itemProps2.xml><?xml version="1.0" encoding="utf-8"?>
<ds:datastoreItem xmlns:ds="http://schemas.openxmlformats.org/officeDocument/2006/customXml" ds:itemID="{78220F60-0406-4EA5-9E45-C05F7BBFC7E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20170417</Template>
  <TotalTime>1154</TotalTime>
  <Words>1396</Words>
  <Application>Microsoft Office PowerPoint</Application>
  <PresentationFormat>如螢幕大小 (4:3)</PresentationFormat>
  <Paragraphs>324</Paragraphs>
  <Slides>22</Slides>
  <Notes>2</Notes>
  <HiddenSlides>0</HiddenSlides>
  <MMClips>0</MMClips>
  <ScaleCrop>false</ScaleCrop>
  <HeadingPairs>
    <vt:vector size="6" baseType="variant">
      <vt:variant>
        <vt:lpstr>使用字型</vt:lpstr>
      </vt:variant>
      <vt:variant>
        <vt:i4>12</vt:i4>
      </vt:variant>
      <vt:variant>
        <vt:lpstr>佈景主題</vt:lpstr>
      </vt:variant>
      <vt:variant>
        <vt:i4>1</vt:i4>
      </vt:variant>
      <vt:variant>
        <vt:lpstr>投影片標題</vt:lpstr>
      </vt:variant>
      <vt:variant>
        <vt:i4>22</vt:i4>
      </vt:variant>
    </vt:vector>
  </HeadingPairs>
  <TitlesOfParts>
    <vt:vector size="35" baseType="lpstr">
      <vt:lpstr>Calibri</vt:lpstr>
      <vt:lpstr>新細明體</vt:lpstr>
      <vt:lpstr>新細明體</vt:lpstr>
      <vt:lpstr>-소망M</vt:lpstr>
      <vt:lpstr>Franklin Gothic Book</vt:lpstr>
      <vt:lpstr>微軟正黑體</vt:lpstr>
      <vt:lpstr>華康魏碑體</vt:lpstr>
      <vt:lpstr>굴림</vt:lpstr>
      <vt:lpstr>Wingdings</vt:lpstr>
      <vt:lpstr>Arial</vt:lpstr>
      <vt:lpstr>微軟正黑體</vt:lpstr>
      <vt:lpstr>-소망B</vt:lpstr>
      <vt:lpstr>B123</vt:lpstr>
      <vt:lpstr>PowerPoint 簡報</vt:lpstr>
      <vt:lpstr>PowerPoint 簡報</vt:lpstr>
      <vt:lpstr>PowerPoint 簡報</vt:lpstr>
      <vt:lpstr>109 學年度高中職免試入學志願序(10分)</vt:lpstr>
      <vt:lpstr>PowerPoint 簡報</vt:lpstr>
      <vt:lpstr>PowerPoint 簡報</vt:lpstr>
      <vt:lpstr>PowerPoint 簡報</vt:lpstr>
      <vt:lpstr>PowerPoint 簡報</vt:lpstr>
      <vt:lpstr>志願選填操作有誤</vt:lpstr>
      <vt:lpstr>志願選填不合邏輯</vt:lpstr>
      <vt:lpstr>志願選填不合邏輯</vt:lpstr>
      <vt:lpstr>志願選填方向模糊</vt:lpstr>
      <vt:lpstr>志願選填方向模糊</vt:lpstr>
      <vt:lpstr>看得出邏輯嗎？</vt:lpstr>
      <vt:lpstr>PowerPoint 簡報</vt:lpstr>
      <vt:lpstr>PowerPoint 簡報</vt:lpstr>
      <vt:lpstr>PowerPoint 簡報</vt:lpstr>
      <vt:lpstr>PowerPoint 簡報</vt:lpstr>
      <vt:lpstr>台南區第二次志願選填人次表</vt:lpstr>
      <vt:lpstr>什麼是「個別序位區間」？</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subject/>
  <dc:creator>Tiffiany</dc:creator>
  <cp:keywords/>
  <dc:description/>
  <cp:lastModifiedBy>USER</cp:lastModifiedBy>
  <cp:revision>43</cp:revision>
  <cp:lastPrinted>2020-12-03T07:45:25Z</cp:lastPrinted>
  <dcterms:created xsi:type="dcterms:W3CDTF">2017-04-17T03:51:21Z</dcterms:created>
  <dcterms:modified xsi:type="dcterms:W3CDTF">2020-12-03T09:06:21Z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TC030001335</vt:lpwstr>
  </property>
  <property fmtid="{D5CDD505-2E9C-101B-9397-08002B2CF9AE}" pid="3" name="_MsoHelpTopicId">
    <vt:lpwstr/>
  </property>
</Properties>
</file>