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73F9C6-1FF0-44F5-B7D8-E820ECBEA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82A6E89-2F8D-49A0-A65D-C88B7FAFD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F395C7-22C8-43FA-9D87-39516E49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6F68DAE-4CF8-4A33-AF9D-3F81B3757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361533-9D68-406F-BF44-FF5DFA08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75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FC29EA-D577-40B3-A62D-CB15C62B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50EF39F-AFEF-4C37-B091-AF75819C5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2ABFF0-30FF-4210-BE43-757784C8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A3CA75-A0DD-4048-BE2F-2106E22E7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3CF0EF-9FAA-4163-BE4D-AB99E5142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294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BCC8E80-2E39-4ACC-9B2F-A70AB48A57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6473B9D-DA82-428A-A71A-25835F5EC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F679F2-0432-4800-BFE7-031DF93A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AD8EC6-914F-483A-AA31-7FA8B0D9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5B43373-D78B-4527-B4DB-8042AAF7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492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0F7881-6BB5-4FC0-94C2-BF72FB84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E5A334-ADBA-46F0-9D85-5F6B9D0F2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D702DF-8CC1-425B-85B2-F98FAB121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E3DFB1-F9BC-4F40-B2AB-492BEFA10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4ECD24F-B789-447B-9289-D671E8840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01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CC4E92-637C-4EB8-9B50-7237FBA06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435D97D-38D9-4086-A8F1-E19CEC065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BC49B-E264-426E-AF10-B65455CE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5853DD-6729-453B-A359-041034A10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5EAEF20-4A39-47C7-8408-382638BB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323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170B69-147D-426C-9C04-FF8A1917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EE3548-204E-4BB2-BB84-538EC9A28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CA8E9B0-2772-4229-ADB3-DBFEBF0B9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3E725D-6E13-4CDF-8AF9-08F7287C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6DC6A8A-0E94-434E-B725-5290E0F0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81EBFA0-9FA0-4ED7-8220-FF8D8852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28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0B5FF6-A40F-48EE-8313-EEDBDEDF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ECAA249-2BA6-4294-87ED-77E37C655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68CF50C-582A-48BF-A431-6FF89CB6B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0578F09-F9B3-4560-9CB5-1D641AE10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14066DA-DEC5-4BDF-B95E-2BF05999D2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3DD24F6-6F9A-4903-B221-1B8B898D4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3F896DD-57DC-4AB3-817A-7C556E2E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1A44CCE-B66E-45FB-B942-58E2C529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593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DBDFA0-B6C3-44C3-9341-BF057B54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CA0C31D-9F6D-4595-B299-5E1552E0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86C73CA-2D71-417A-B1CB-28410222C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ABCDE03-78E8-483F-9C92-312BC6AA8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7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56DC25B-7777-4F2E-9BAB-A32DB5C96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76AC08C-7492-440A-98ED-BEC31735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43853A1-9863-4991-977A-B3B3B5F4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68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20046C-1D0B-4797-8A55-F3FDF7E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9EB814-8451-4ECD-B9D4-5558FB580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BF071C0-26F4-40D1-A0E8-1ECB38337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DB8DA95-364E-440D-A1E1-0B4507E8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EC9C84C-BBF7-48D1-A72F-0BB22F86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18C2AF-C1C8-417E-B164-EEA6E33E9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91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6C0507-DC33-4D04-8D1A-6F082C7E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A362429-81A3-4B50-A4F4-39841104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3CCBD9F-545E-49C0-826E-BBFE73014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F9D73E4-F4D6-43E9-96C4-58B3A048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B73A8EF-4A67-4DB5-8AB1-4FA43746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B97B100-09BA-46E4-B21C-1D6666C4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089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7934AFB-A22A-4783-8BD4-AC8FDEF4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D50367-CCB6-40EC-8DA5-8B8FF6CFB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CE4D6F-77CD-4622-A81F-A775150217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67F3-EE2C-49BC-92E0-5520CF67419F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EE5B66-997C-4AB6-9086-4A5B34696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43087C-AB24-43B7-8D7B-623297BD9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8928D-855C-4725-B0E7-65BB1DBBD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196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元智大學高中生化學、化工、材料創意科學營(2)">
            <a:extLst>
              <a:ext uri="{FF2B5EF4-FFF2-40B4-BE49-F238E27FC236}">
                <a16:creationId xmlns:a16="http://schemas.microsoft.com/office/drawing/2014/main" id="{0984662D-990E-495E-A842-721F7D6AC5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86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2097">
            <a:extLst>
              <a:ext uri="{FF2B5EF4-FFF2-40B4-BE49-F238E27FC236}">
                <a16:creationId xmlns:a16="http://schemas.microsoft.com/office/drawing/2014/main" id="{F1DEE5A1-7718-4719-9EB7-2D9489752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8" y="0"/>
            <a:ext cx="461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2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大學儲備軍官訓練團1">
            <a:extLst>
              <a:ext uri="{FF2B5EF4-FFF2-40B4-BE49-F238E27FC236}">
                <a16:creationId xmlns:a16="http://schemas.microsoft.com/office/drawing/2014/main" id="{4BD0A937-7385-4251-A82F-9F49780AE6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83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大學儲備軍官訓練團2">
            <a:extLst>
              <a:ext uri="{FF2B5EF4-FFF2-40B4-BE49-F238E27FC236}">
                <a16:creationId xmlns:a16="http://schemas.microsoft.com/office/drawing/2014/main" id="{63CDEDD2-DE79-43FF-AE4B-B1681DF683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58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中國科技大學">
            <a:extLst>
              <a:ext uri="{FF2B5EF4-FFF2-40B4-BE49-F238E27FC236}">
                <a16:creationId xmlns:a16="http://schemas.microsoft.com/office/drawing/2014/main" id="{1880D745-C4A1-4760-983D-5743DDDE36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81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元培醫事">
            <a:extLst>
              <a:ext uri="{FF2B5EF4-FFF2-40B4-BE49-F238E27FC236}">
                <a16:creationId xmlns:a16="http://schemas.microsoft.com/office/drawing/2014/main" id="{AF734557-6B0C-4563-ABAD-E6ACE2DA89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0"/>
            <a:ext cx="3884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91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元智大學">
            <a:extLst>
              <a:ext uri="{FF2B5EF4-FFF2-40B4-BE49-F238E27FC236}">
                <a16:creationId xmlns:a16="http://schemas.microsoft.com/office/drawing/2014/main" id="{995DDF05-4C5E-49E0-97E0-E9DCC05613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3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木馬工城記_001">
            <a:extLst>
              <a:ext uri="{FF2B5EF4-FFF2-40B4-BE49-F238E27FC236}">
                <a16:creationId xmlns:a16="http://schemas.microsoft.com/office/drawing/2014/main" id="{DA31C190-49F5-4716-80D6-405C5672CC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90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冬令營海報">
            <a:extLst>
              <a:ext uri="{FF2B5EF4-FFF2-40B4-BE49-F238E27FC236}">
                <a16:creationId xmlns:a16="http://schemas.microsoft.com/office/drawing/2014/main" id="{AADDC9FE-A0C9-4938-B993-2A370525D0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68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冬季烤大肥">
            <a:extLst>
              <a:ext uri="{FF2B5EF4-FFF2-40B4-BE49-F238E27FC236}">
                <a16:creationId xmlns:a16="http://schemas.microsoft.com/office/drawing/2014/main" id="{0A332763-D5EC-42FC-8BF4-1A761A7942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11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生醫創客菁英養成班">
            <a:extLst>
              <a:ext uri="{FF2B5EF4-FFF2-40B4-BE49-F238E27FC236}">
                <a16:creationId xmlns:a16="http://schemas.microsoft.com/office/drawing/2014/main" id="{35ECBC9F-40A5-430D-A0CB-1DCD0C873A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9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冬令營">
            <a:extLst>
              <a:ext uri="{FF2B5EF4-FFF2-40B4-BE49-F238E27FC236}">
                <a16:creationId xmlns:a16="http://schemas.microsoft.com/office/drawing/2014/main" id="{58AB1A0B-4E7F-476A-8345-0F75F616DC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58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交大電機一日體驗營">
            <a:extLst>
              <a:ext uri="{FF2B5EF4-FFF2-40B4-BE49-F238E27FC236}">
                <a16:creationId xmlns:a16="http://schemas.microsoft.com/office/drawing/2014/main" id="{FBEE6CBD-2ACE-4F62-BD7B-692908A6AF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3" y="0"/>
            <a:ext cx="489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64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艾莉塔">
            <a:extLst>
              <a:ext uri="{FF2B5EF4-FFF2-40B4-BE49-F238E27FC236}">
                <a16:creationId xmlns:a16="http://schemas.microsoft.com/office/drawing/2014/main" id="{C854769E-4895-48F7-A35F-AE15786A7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4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42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明日設計師特訓營">
            <a:extLst>
              <a:ext uri="{FF2B5EF4-FFF2-40B4-BE49-F238E27FC236}">
                <a16:creationId xmlns:a16="http://schemas.microsoft.com/office/drawing/2014/main" id="{67BA8A83-AAB7-4F3A-9A3E-8F5DDD2004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71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東吳大學">
            <a:extLst>
              <a:ext uri="{FF2B5EF4-FFF2-40B4-BE49-F238E27FC236}">
                <a16:creationId xmlns:a16="http://schemas.microsoft.com/office/drawing/2014/main" id="{4676C50E-BA81-495F-853A-1F89F98CD1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46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東海大學歷史學系寒假歷史營">
            <a:extLst>
              <a:ext uri="{FF2B5EF4-FFF2-40B4-BE49-F238E27FC236}">
                <a16:creationId xmlns:a16="http://schemas.microsoft.com/office/drawing/2014/main" id="{E4280CCD-8941-4608-AC7E-E9E99307F1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01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東海巴菲特青年財金成長營">
            <a:extLst>
              <a:ext uri="{FF2B5EF4-FFF2-40B4-BE49-F238E27FC236}">
                <a16:creationId xmlns:a16="http://schemas.microsoft.com/office/drawing/2014/main" id="{49FF90E2-0346-427E-AE08-07464C6DB1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0" y="0"/>
            <a:ext cx="4786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27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東海巴菲特青年營">
            <a:extLst>
              <a:ext uri="{FF2B5EF4-FFF2-40B4-BE49-F238E27FC236}">
                <a16:creationId xmlns:a16="http://schemas.microsoft.com/office/drawing/2014/main" id="{EA446B43-3D09-436A-A4BB-9323D49B60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0" y="0"/>
            <a:ext cx="4786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55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金融研習營">
            <a:extLst>
              <a:ext uri="{FF2B5EF4-FFF2-40B4-BE49-F238E27FC236}">
                <a16:creationId xmlns:a16="http://schemas.microsoft.com/office/drawing/2014/main" id="{9B6022E5-04C4-4FF2-AE24-0DEF007BB1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0"/>
            <a:ext cx="482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09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建國科技大學_001">
            <a:extLst>
              <a:ext uri="{FF2B5EF4-FFF2-40B4-BE49-F238E27FC236}">
                <a16:creationId xmlns:a16="http://schemas.microsoft.com/office/drawing/2014/main" id="{79A3C109-74C6-4CD1-910F-B837926DD9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52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建國科技大學_002">
            <a:extLst>
              <a:ext uri="{FF2B5EF4-FFF2-40B4-BE49-F238E27FC236}">
                <a16:creationId xmlns:a16="http://schemas.microsoft.com/office/drawing/2014/main" id="{1703143B-4A0B-4687-B0FF-61B845121F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55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生醫科技挑戰營">
            <a:extLst>
              <a:ext uri="{FF2B5EF4-FFF2-40B4-BE49-F238E27FC236}">
                <a16:creationId xmlns:a16="http://schemas.microsoft.com/office/drawing/2014/main" id="{4FCFB3A0-6B48-42C0-9B71-27A94DAC91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53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美甲技能公開賽">
            <a:extLst>
              <a:ext uri="{FF2B5EF4-FFF2-40B4-BE49-F238E27FC236}">
                <a16:creationId xmlns:a16="http://schemas.microsoft.com/office/drawing/2014/main" id="{329FDE29-6B95-4934-AD21-79D4CB9648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45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師大公">
            <a:extLst>
              <a:ext uri="{FF2B5EF4-FFF2-40B4-BE49-F238E27FC236}">
                <a16:creationId xmlns:a16="http://schemas.microsoft.com/office/drawing/2014/main" id="{19045474-3C19-4950-B9B4-A995008ED2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98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航空服務 菁英 冬令 營">
            <a:extLst>
              <a:ext uri="{FF2B5EF4-FFF2-40B4-BE49-F238E27FC236}">
                <a16:creationId xmlns:a16="http://schemas.microsoft.com/office/drawing/2014/main" id="{985B9371-E0AC-4E4C-A93D-FAE33F148D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11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馬偕聽語營">
            <a:extLst>
              <a:ext uri="{FF2B5EF4-FFF2-40B4-BE49-F238E27FC236}">
                <a16:creationId xmlns:a16="http://schemas.microsoft.com/office/drawing/2014/main" id="{829D9681-DBFF-405F-AFCB-CDEE849A35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14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馬偕聽語營2">
            <a:extLst>
              <a:ext uri="{FF2B5EF4-FFF2-40B4-BE49-F238E27FC236}">
                <a16:creationId xmlns:a16="http://schemas.microsoft.com/office/drawing/2014/main" id="{D49269BA-9043-4EC6-9E5B-ED743D5E03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26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高中企管營">
            <a:extLst>
              <a:ext uri="{FF2B5EF4-FFF2-40B4-BE49-F238E27FC236}">
                <a16:creationId xmlns:a16="http://schemas.microsoft.com/office/drawing/2014/main" id="{0F659F9B-2116-4CE1-8E65-88E3EA7188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88" y="0"/>
            <a:ext cx="489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88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國立宜蘭大學">
            <a:extLst>
              <a:ext uri="{FF2B5EF4-FFF2-40B4-BE49-F238E27FC236}">
                <a16:creationId xmlns:a16="http://schemas.microsoft.com/office/drawing/2014/main" id="{637BBCF9-B9DF-4037-B4FD-AE8A332B5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75" y="0"/>
            <a:ext cx="4641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05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產業新尖兵試辦計畫">
            <a:extLst>
              <a:ext uri="{FF2B5EF4-FFF2-40B4-BE49-F238E27FC236}">
                <a16:creationId xmlns:a16="http://schemas.microsoft.com/office/drawing/2014/main" id="{3CE2A871-55DC-499F-BDE1-35446EE662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98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第一屆味丹盃廚藝競">
            <a:extLst>
              <a:ext uri="{FF2B5EF4-FFF2-40B4-BE49-F238E27FC236}">
                <a16:creationId xmlns:a16="http://schemas.microsoft.com/office/drawing/2014/main" id="{AA76F71E-1200-426F-B257-4252D89F12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0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27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無人機空拍營">
            <a:extLst>
              <a:ext uri="{FF2B5EF4-FFF2-40B4-BE49-F238E27FC236}">
                <a16:creationId xmlns:a16="http://schemas.microsoft.com/office/drawing/2014/main" id="{B4C11227-C2AE-4445-BF7D-ABF3F5036E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4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年未來職涯體驗營">
            <a:extLst>
              <a:ext uri="{FF2B5EF4-FFF2-40B4-BE49-F238E27FC236}">
                <a16:creationId xmlns:a16="http://schemas.microsoft.com/office/drawing/2014/main" id="{CB4BF8BA-03DE-4A05-AD08-50B719E020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8" y="0"/>
            <a:ext cx="485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54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像極了愛情-繽紛妝品">
            <a:extLst>
              <a:ext uri="{FF2B5EF4-FFF2-40B4-BE49-F238E27FC236}">
                <a16:creationId xmlns:a16="http://schemas.microsoft.com/office/drawing/2014/main" id="{E482C3FF-FADE-45B7-AAEB-CCBC2CEC44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17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漁業公費專班_001">
            <a:extLst>
              <a:ext uri="{FF2B5EF4-FFF2-40B4-BE49-F238E27FC236}">
                <a16:creationId xmlns:a16="http://schemas.microsoft.com/office/drawing/2014/main" id="{A0D2C744-5776-4B4D-BCF3-BA3F6892EB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0"/>
            <a:ext cx="476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21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臺北醫學大學「護理師體驗營」_001">
            <a:extLst>
              <a:ext uri="{FF2B5EF4-FFF2-40B4-BE49-F238E27FC236}">
                <a16:creationId xmlns:a16="http://schemas.microsoft.com/office/drawing/2014/main" id="{E6B27994-5038-4C62-B533-74E595CE4C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63" y="0"/>
            <a:ext cx="529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4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認識東吳營-東吳LIFE">
            <a:extLst>
              <a:ext uri="{FF2B5EF4-FFF2-40B4-BE49-F238E27FC236}">
                <a16:creationId xmlns:a16="http://schemas.microsoft.com/office/drawing/2014/main" id="{19D39CB9-341D-4A78-8F42-8AA8AF18F2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88" y="0"/>
            <a:ext cx="489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70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語際">
            <a:extLst>
              <a:ext uri="{FF2B5EF4-FFF2-40B4-BE49-F238E27FC236}">
                <a16:creationId xmlns:a16="http://schemas.microsoft.com/office/drawing/2014/main" id="{9EAA48DB-8D63-4596-9A69-45466BF3CA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3" y="0"/>
            <a:ext cx="4829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70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輕營隊">
            <a:extLst>
              <a:ext uri="{FF2B5EF4-FFF2-40B4-BE49-F238E27FC236}">
                <a16:creationId xmlns:a16="http://schemas.microsoft.com/office/drawing/2014/main" id="{C019A61B-EA03-40F0-AE00-5A835AEA3F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3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靜宜大學資訊管理學系">
            <a:extLst>
              <a:ext uri="{FF2B5EF4-FFF2-40B4-BE49-F238E27FC236}">
                <a16:creationId xmlns:a16="http://schemas.microsoft.com/office/drawing/2014/main" id="{81F2EC0E-6A27-45B3-BF06-DF1DCEF9AB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25" y="0"/>
            <a:ext cx="521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高中職冬令營">
            <a:extLst>
              <a:ext uri="{FF2B5EF4-FFF2-40B4-BE49-F238E27FC236}">
                <a16:creationId xmlns:a16="http://schemas.microsoft.com/office/drawing/2014/main" id="{75E02A6C-90DB-4E40-B285-9C84727E47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9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22478813_986526558501675_4535794875071465727_o">
            <a:extLst>
              <a:ext uri="{FF2B5EF4-FFF2-40B4-BE49-F238E27FC236}">
                <a16:creationId xmlns:a16="http://schemas.microsoft.com/office/drawing/2014/main" id="{0C9095C9-C92C-4139-AFC8-522994FF05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5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23597473_1846029008883179_8314713089331234746_n">
            <a:extLst>
              <a:ext uri="{FF2B5EF4-FFF2-40B4-BE49-F238E27FC236}">
                <a16:creationId xmlns:a16="http://schemas.microsoft.com/office/drawing/2014/main" id="{94399145-D8A3-4A7A-A9DE-B89104BC4E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0"/>
            <a:ext cx="474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30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603884687984">
            <a:extLst>
              <a:ext uri="{FF2B5EF4-FFF2-40B4-BE49-F238E27FC236}">
                <a16:creationId xmlns:a16="http://schemas.microsoft.com/office/drawing/2014/main" id="{09177316-EA54-4874-BAF8-FB8CED4FC1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9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AIoT智慧製造">
            <a:extLst>
              <a:ext uri="{FF2B5EF4-FFF2-40B4-BE49-F238E27FC236}">
                <a16:creationId xmlns:a16="http://schemas.microsoft.com/office/drawing/2014/main" id="{581B7E76-B7B6-47C8-A7B8-EB7CB81E26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34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46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1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2020-11-25T02:15:16Z</dcterms:created>
  <dcterms:modified xsi:type="dcterms:W3CDTF">2020-11-25T02:15:23Z</dcterms:modified>
</cp:coreProperties>
</file>