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A9791-794F-4756-A8D8-2025D1C01615}" type="datetimeFigureOut">
              <a:rPr lang="zh-TW" altLang="en-US" smtClean="0"/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B59B-0117-4837-B5A5-7DC8FE20CD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925" t="18373" r="31004" b="6824"/>
          <a:stretch>
            <a:fillRect/>
          </a:stretch>
        </p:blipFill>
        <p:spPr bwMode="auto">
          <a:xfrm>
            <a:off x="611560" y="332656"/>
            <a:ext cx="7973697" cy="577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1220" t="18373" r="31299" b="6299"/>
          <a:stretch>
            <a:fillRect/>
          </a:stretch>
        </p:blipFill>
        <p:spPr bwMode="auto">
          <a:xfrm>
            <a:off x="323528" y="489968"/>
            <a:ext cx="8051759" cy="5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1220" t="17848" r="31299" b="6299"/>
          <a:stretch>
            <a:fillRect/>
          </a:stretch>
        </p:blipFill>
        <p:spPr bwMode="auto">
          <a:xfrm>
            <a:off x="467544" y="555431"/>
            <a:ext cx="7907764" cy="58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925" t="17848" r="31594" b="6824"/>
          <a:stretch>
            <a:fillRect/>
          </a:stretch>
        </p:blipFill>
        <p:spPr bwMode="auto">
          <a:xfrm>
            <a:off x="395536" y="533587"/>
            <a:ext cx="7943706" cy="585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25" t="17848" r="31299" b="6299"/>
          <a:stretch>
            <a:fillRect/>
          </a:stretch>
        </p:blipFill>
        <p:spPr bwMode="auto">
          <a:xfrm>
            <a:off x="467544" y="585372"/>
            <a:ext cx="7907801" cy="584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220" t="17848" r="31299" b="6299"/>
          <a:stretch>
            <a:fillRect/>
          </a:stretch>
        </p:blipFill>
        <p:spPr bwMode="auto">
          <a:xfrm>
            <a:off x="323528" y="448589"/>
            <a:ext cx="8051700" cy="59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1220" t="17848" r="31299" b="6299"/>
          <a:stretch>
            <a:fillRect/>
          </a:stretch>
        </p:blipFill>
        <p:spPr bwMode="auto">
          <a:xfrm>
            <a:off x="539552" y="608979"/>
            <a:ext cx="7835635" cy="581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925" t="17848" r="31299" b="6299"/>
          <a:stretch>
            <a:fillRect/>
          </a:stretch>
        </p:blipFill>
        <p:spPr bwMode="auto">
          <a:xfrm>
            <a:off x="611560" y="692028"/>
            <a:ext cx="7763565" cy="57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220" t="17848" r="31299" b="6824"/>
          <a:stretch>
            <a:fillRect/>
          </a:stretch>
        </p:blipFill>
        <p:spPr bwMode="auto">
          <a:xfrm>
            <a:off x="467545" y="560146"/>
            <a:ext cx="7907826" cy="582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1220" t="17848" r="31594" b="6299"/>
          <a:stretch>
            <a:fillRect/>
          </a:stretch>
        </p:blipFill>
        <p:spPr bwMode="auto">
          <a:xfrm>
            <a:off x="323528" y="444470"/>
            <a:ext cx="8015675" cy="598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1220" t="17848" r="31299" b="6299"/>
          <a:stretch>
            <a:fillRect/>
          </a:stretch>
        </p:blipFill>
        <p:spPr bwMode="auto">
          <a:xfrm>
            <a:off x="179513" y="341556"/>
            <a:ext cx="8195836" cy="608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如螢幕大小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</cp:revision>
  <dcterms:created xsi:type="dcterms:W3CDTF">2016-10-05T07:42:46Z</dcterms:created>
  <dcterms:modified xsi:type="dcterms:W3CDTF">2016-10-05T07:54:28Z</dcterms:modified>
</cp:coreProperties>
</file>