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6" r:id="rId2"/>
    <p:sldId id="257" r:id="rId3"/>
    <p:sldId id="270" r:id="rId4"/>
    <p:sldId id="269" r:id="rId5"/>
    <p:sldId id="260" r:id="rId6"/>
    <p:sldId id="261" r:id="rId7"/>
    <p:sldId id="271" r:id="rId8"/>
    <p:sldId id="262" r:id="rId9"/>
    <p:sldId id="263" r:id="rId10"/>
    <p:sldId id="264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1471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4434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6153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2619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2746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3588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8227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6161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737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1382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0734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6679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bit.ly/3XQU4L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bit.ly/3SRqvaH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3w2pxyr" TargetMode="External"/><Relationship Id="rId2" Type="http://schemas.openxmlformats.org/officeDocument/2006/relationships/hyperlink" Target="https://bit.ly/3w52xP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it.ly/3AlaYs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3Y4jtRw" TargetMode="External"/><Relationship Id="rId2" Type="http://schemas.openxmlformats.org/officeDocument/2006/relationships/hyperlink" Target="https://bit.ly/3kVzz1J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bit.ly/3Hkip5s" TargetMode="External"/><Relationship Id="rId4" Type="http://schemas.openxmlformats.org/officeDocument/2006/relationships/hyperlink" Target="https://bit.ly/3HHT8Dp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eurl.cc/R6789x" TargetMode="External"/><Relationship Id="rId2" Type="http://schemas.openxmlformats.org/officeDocument/2006/relationships/hyperlink" Target="https://reurl.cc/DvMeb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n.edu.tw/&#21453;&#27602;&#23459;&#23566;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165.npa.gov.tw/#/promotio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3WR2OQD" TargetMode="External"/><Relationship Id="rId2" Type="http://schemas.openxmlformats.org/officeDocument/2006/relationships/hyperlink" Target="https://bit.ly/3Dt7SU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it.ly/3wHx4mo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bit.ly/3PhL3WR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wb.gov.tw/V8/C/P/Warning/FIFOWS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5F25B0-BDBE-40F6-BF29-304F639C87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2224" y="631911"/>
            <a:ext cx="3753471" cy="880084"/>
          </a:xfrm>
        </p:spPr>
        <p:txBody>
          <a:bodyPr>
            <a:noAutofit/>
          </a:bodyPr>
          <a:lstStyle/>
          <a:p>
            <a:r>
              <a:rPr lang="zh-TW" altLang="zh-TW" sz="66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復興國小</a:t>
            </a:r>
            <a:endParaRPr lang="zh-TW" altLang="en-US" sz="66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17B40DC-BCF8-4D82-815A-A9C2CA40D6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54556" y="2080621"/>
            <a:ext cx="6581420" cy="1445868"/>
          </a:xfrm>
        </p:spPr>
        <p:txBody>
          <a:bodyPr>
            <a:noAutofit/>
          </a:bodyPr>
          <a:lstStyle/>
          <a:p>
            <a:r>
              <a:rPr lang="zh-TW" altLang="zh-TW" sz="8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友善校園宣導</a:t>
            </a:r>
            <a:endParaRPr lang="zh-TW" altLang="en-US" sz="80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76433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DB7FAAF-E437-40BF-BFC4-086BA037B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國防教育</a:t>
            </a:r>
            <a:endParaRPr lang="zh-TW" altLang="en-US" sz="60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6CBE979-777E-4534-A6D5-57B8B3774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全民國防教育網：</a:t>
            </a:r>
            <a:r>
              <a:rPr lang="en-US" altLang="zh-TW" sz="36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https://bit.ly/3XQU4Ll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71139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BEAA10D-FF8A-4117-A957-EA766320C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人權教育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60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5889605-4227-4FB5-ACF9-0639C21BA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983134" cy="3450613"/>
          </a:xfrm>
        </p:spPr>
        <p:txBody>
          <a:bodyPr>
            <a:normAutofit lnSpcReduction="10000"/>
          </a:bodyPr>
          <a:lstStyle/>
          <a:p>
            <a:r>
              <a:rPr lang="zh-TW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兩公約：</a:t>
            </a:r>
            <a:b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兩公約是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「公民與政治權利國際公約」</a:t>
            </a:r>
            <a:r>
              <a:rPr lang="zh-TW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「經濟社會文化權利國際公約」</a:t>
            </a:r>
            <a:b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兩項公約的簡稱。</a:t>
            </a:r>
            <a:b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40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https://bit.ly/3SRqvaH</a:t>
            </a:r>
            <a:endParaRPr lang="zh-TW" altLang="en-US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43245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BEAA10D-FF8A-4117-A957-EA766320C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人權教育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60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5889605-4227-4FB5-ACF9-0639C21BA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777622"/>
          </a:xfrm>
        </p:spPr>
        <p:txBody>
          <a:bodyPr>
            <a:noAutofit/>
          </a:bodyPr>
          <a:lstStyle/>
          <a:p>
            <a:r>
              <a:rPr lang="zh-TW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兒童權利公約：</a:t>
            </a:r>
            <a:r>
              <a:rPr lang="en-US" altLang="zh-TW" sz="40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https://bit.ly/3w52xPf</a:t>
            </a:r>
            <a:endParaRPr lang="en-US" altLang="zh-TW" sz="4000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童心同在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•</a:t>
            </a:r>
            <a:r>
              <a:rPr lang="zh-TW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平等對待 兒童權利宣導影片</a:t>
            </a:r>
            <a:b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zh-TW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外貌平等篇：</a:t>
            </a:r>
            <a:r>
              <a:rPr lang="en-US" altLang="zh-TW" sz="36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https://bit.ly/3w2pxyr</a:t>
            </a:r>
            <a:endParaRPr lang="en-US" altLang="zh-TW" sz="3600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童心同在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•</a:t>
            </a:r>
            <a:r>
              <a:rPr lang="zh-TW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平等對待 兒童權利宣導影片 </a:t>
            </a:r>
            <a:b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zh-TW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成績不代表一切篇：</a:t>
            </a:r>
            <a:r>
              <a:rPr lang="en-US" altLang="zh-TW" sz="36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4"/>
              </a:rPr>
              <a:t>https://bit.ly/3AlaYsk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48992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47D93FE-2DF7-4D7A-84EB-94D6BC27E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6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友善校園主題</a:t>
            </a:r>
            <a:endParaRPr lang="zh-TW" altLang="en-US" sz="60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3D9D957-A68E-4886-8F9C-D9160A15D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516" y="2347762"/>
            <a:ext cx="8915400" cy="81378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zh-TW" sz="6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校園詐騙防制</a:t>
            </a:r>
            <a:endParaRPr lang="en-US" altLang="zh-TW" sz="60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ctr">
              <a:buNone/>
            </a:pPr>
            <a:r>
              <a:rPr lang="zh-TW" altLang="zh-TW" sz="6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你快樂我平安</a:t>
            </a:r>
            <a:endParaRPr lang="zh-TW" altLang="en-US" sz="60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41412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B412773-4BF2-4FEF-84F4-8302D39CE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反霸凌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防制校園霸凌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60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ECD397B-0796-4448-A88D-96E9B7028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964281" cy="3450613"/>
          </a:xfrm>
        </p:spPr>
        <p:txBody>
          <a:bodyPr>
            <a:noAutofit/>
          </a:bodyPr>
          <a:lstStyle/>
          <a:p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勇敢說不，霸凌止步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第一集《只是好玩而已？》</a:t>
            </a:r>
            <a:r>
              <a:rPr lang="en-US" altLang="zh-TW" sz="20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https://bit.ly/3kVzz1J</a:t>
            </a:r>
            <a:endParaRPr lang="en-US" altLang="zh-TW" sz="2000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第二集《勇敢站出來》</a:t>
            </a:r>
            <a:r>
              <a:rPr lang="en-US" altLang="zh-TW" sz="20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https://bit.ly/3Y4jtRw</a:t>
            </a:r>
            <a:endParaRPr lang="en-US" altLang="zh-TW" sz="2000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第三集《你，並不孤單》</a:t>
            </a:r>
            <a:r>
              <a:rPr lang="en-US" altLang="zh-TW" sz="20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4"/>
              </a:rPr>
              <a:t>https://bit.ly/3HHT8Dp</a:t>
            </a:r>
            <a:endParaRPr lang="en-US" altLang="zh-TW" sz="2000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第四集《霸凌處理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SOP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  <a:r>
              <a:rPr lang="en-US" altLang="zh-TW" sz="20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5"/>
              </a:rPr>
              <a:t>https://bit.ly/3Hkip5s</a:t>
            </a:r>
            <a:endParaRPr lang="en-US" altLang="zh-TW" sz="2000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教育部校園反霸凌專線電話：「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1953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」。</a:t>
            </a:r>
          </a:p>
        </p:txBody>
      </p:sp>
    </p:spTree>
    <p:extLst>
      <p:ext uri="{BB962C8B-B14F-4D97-AF65-F5344CB8AC3E}">
        <p14:creationId xmlns:p14="http://schemas.microsoft.com/office/powerpoint/2010/main" val="1486542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70616D8-9F23-4E6A-A771-6877A473D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反毒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防制藥物濫用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60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44BA6B9-ACA0-432F-9378-06C4C5BC0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「愛從家庭出發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~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毒防中心伴您行」動畫影片：介紹本市毒品危害防制中心服務內容，教導民眾辨識新興毒品，若遇到相關問題如何求助。</a:t>
            </a:r>
            <a:r>
              <a:rPr lang="en-US" altLang="zh-TW" sz="20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https://reurl.cc/DvMebE</a:t>
            </a:r>
            <a:endParaRPr lang="en-US" altLang="zh-TW" sz="2000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「青春舞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YOUNG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」反毒宣導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MV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：透過健康舞帶領各年齡層律動身體紓解壓力，讓市民朋友以健康促進為概念活力動起來，達有益身心健康。</a:t>
            </a:r>
            <a:r>
              <a:rPr lang="en-US" altLang="zh-TW" sz="20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https://reurl.cc/R6789x</a:t>
            </a:r>
            <a:endParaRPr lang="en-US" altLang="zh-TW" sz="2000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臺南反毒深耕計畫宣導影片：</a:t>
            </a:r>
          </a:p>
          <a:p>
            <a:pPr marL="0" indent="0">
              <a:buNone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共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部簡短毒品主題宣導影片，每片約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分鐘，清楚傳達藥物濫用防制觀念，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b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以建立學生自我保護觀念，遠離毒品危害，建構健康無毒校園。</a:t>
            </a:r>
            <a:b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sz="20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4"/>
              </a:rPr>
              <a:t>https://www.tn.edu.tw/反毒宣導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40121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66F2F8F-872F-4E21-8208-FB7729C1B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反詐騙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防制校園詐騙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60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80AF7DC-B7B4-41CD-A04A-F61CC9246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內政部警政署「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165</a:t>
            </a:r>
            <a:r>
              <a:rPr lang="zh-TW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全民防騙網」反詐騙宣導</a:t>
            </a:r>
            <a:b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6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https://165.npa.gov.tw/#/promotion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21089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BEC5D53-849E-402F-BAB6-FF75FDB20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交通安全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60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4E5376CA-CCA6-48C0-B77F-BF554206E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3"/>
            <a:ext cx="9983337" cy="4168758"/>
          </a:xfrm>
        </p:spPr>
        <p:txBody>
          <a:bodyPr>
            <a:normAutofit fontScale="92500" lnSpcReduction="10000"/>
          </a:bodyPr>
          <a:lstStyle/>
          <a:p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每年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月為交通安全月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本年度宣導主題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「路口安全」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，口號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「車輛慢看停 行人安全行」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◎車輛行經路口有行人穿越，務必「停車」讓行人先行。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◎車輛要做到慢看停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慢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路口放慢速度，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看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注意周遭人車，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停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停讓行人通過。</a:t>
            </a:r>
          </a:p>
          <a:p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◎行人不應任意於路段中違規穿越道路，應走行人穿越道。</a:t>
            </a:r>
          </a:p>
          <a:p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◎行人要做到「停看聽．安全行」：</a:t>
            </a:r>
            <a:b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停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在安全地點停等。</a:t>
            </a:r>
            <a:b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看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遵守號誌且秒數足夠再通過，過馬路不分心盯住來車。</a:t>
            </a:r>
            <a:b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聽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注意車輛警示音。</a:t>
            </a:r>
          </a:p>
          <a:p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32280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BEC5D53-849E-402F-BAB6-FF75FDB20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交通安全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60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4DF33F2-EA4D-4B9A-A2D9-7FD18E5CBF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10143390" cy="3450613"/>
          </a:xfrm>
        </p:spPr>
        <p:txBody>
          <a:bodyPr>
            <a:normAutofit/>
          </a:bodyPr>
          <a:lstStyle/>
          <a:p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「車輛慢看停 行人停看聽」：</a:t>
            </a:r>
            <a:r>
              <a:rPr lang="en-US" altLang="zh-TW" sz="32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https://bit.ly/3Dt7SUp </a:t>
            </a:r>
            <a:endParaRPr lang="en-US" altLang="zh-TW" sz="3200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「騎乘注意</a:t>
            </a:r>
            <a:r>
              <a:rPr lang="en-US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GO</a:t>
            </a:r>
            <a:r>
              <a:rPr lang="zh-TW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安全一定夠」</a:t>
            </a:r>
            <a:br>
              <a:rPr lang="en-US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6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https://bit.ly/3WR2OQD</a:t>
            </a:r>
            <a:endParaRPr lang="en-US" altLang="zh-TW" sz="2600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「馬路這樣過，安全</a:t>
            </a:r>
            <a:r>
              <a:rPr lang="en-US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READY GO</a:t>
            </a:r>
            <a:r>
              <a:rPr lang="zh-TW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！ 」</a:t>
            </a:r>
            <a:br>
              <a:rPr lang="en-US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6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4"/>
              </a:rPr>
              <a:t>https://bit.ly/3wHx4mo</a:t>
            </a:r>
            <a:endParaRPr lang="zh-TW" altLang="en-US" sz="2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619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29DEAF-AD4F-4580-A6E6-CFF0E821C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水域安全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60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EB53ECA-0807-47C6-8471-767A63A34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Autofit/>
          </a:bodyPr>
          <a:lstStyle/>
          <a:p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救溺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步：</a:t>
            </a:r>
          </a:p>
          <a:p>
            <a:pPr marL="0" indent="0">
              <a:buNone/>
            </a:pP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(1)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救溺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招「叫、叫、伸、拋、划」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b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32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https://bit.ly/3PhL3WR</a:t>
            </a:r>
            <a:endParaRPr lang="zh-TW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(2)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三原則：岸上救生優於下水救生、</a:t>
            </a:r>
            <a:b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器材救生優於徒手救生、</a:t>
            </a:r>
            <a:b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團隊救生優於個人救生。</a:t>
            </a:r>
            <a:endParaRPr lang="zh-TW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55252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29DEAF-AD4F-4580-A6E6-CFF0E821C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水域安全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60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EB53ECA-0807-47C6-8471-767A63A34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10740421" cy="3055889"/>
          </a:xfrm>
        </p:spPr>
        <p:txBody>
          <a:bodyPr>
            <a:noAutofit/>
          </a:bodyPr>
          <a:lstStyle/>
          <a:p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防溺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招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b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(1)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戲水地點需合法，要有救生設備與人員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(6)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不可在水中嬉鬧惡作劇</a:t>
            </a: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(2)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避免做出危險行為，不要跳水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(7)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身體疲累狀況差，先休息充電別下水</a:t>
            </a: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(3)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進入陌生水域，戲水游泳格外小心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(8)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不要長時間浸泡，小心失溫</a:t>
            </a: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(4)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別落單，隨時注意同伴狀況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(9)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注意</a:t>
            </a:r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氣象報告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，現場氣候不佳別戲水</a:t>
            </a: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(5)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下水前先暖身，千萬別穿牛仔褲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(10)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加強游泳漂浮技巧，不幸落水保持冷靜放鬆</a:t>
            </a: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78971037"/>
      </p:ext>
    </p:extLst>
  </p:cSld>
  <p:clrMapOvr>
    <a:masterClrMapping/>
  </p:clrMapOvr>
</p:sld>
</file>

<file path=ppt/theme/theme1.xml><?xml version="1.0" encoding="utf-8"?>
<a:theme xmlns:a="http://schemas.openxmlformats.org/drawingml/2006/main" name="圖庫">
  <a:themeElements>
    <a:clrScheme name="圖庫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圖庫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圖庫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TM10001114[[fn=圖庫]]</Template>
  <TotalTime>68</TotalTime>
  <Words>824</Words>
  <Application>Microsoft Office PowerPoint</Application>
  <PresentationFormat>寬螢幕</PresentationFormat>
  <Paragraphs>49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8" baseType="lpstr">
      <vt:lpstr>微軟正黑體</vt:lpstr>
      <vt:lpstr>新細明體</vt:lpstr>
      <vt:lpstr>Arial</vt:lpstr>
      <vt:lpstr>Gill Sans MT</vt:lpstr>
      <vt:lpstr>Wingdings</vt:lpstr>
      <vt:lpstr>圖庫</vt:lpstr>
      <vt:lpstr>復興國小</vt:lpstr>
      <vt:lpstr>友善校園主題</vt:lpstr>
      <vt:lpstr>反霸凌(防制校園霸凌)</vt:lpstr>
      <vt:lpstr>反毒(防制藥物濫用)</vt:lpstr>
      <vt:lpstr>反詐騙(防制校園詐騙)</vt:lpstr>
      <vt:lpstr>交通安全(一)</vt:lpstr>
      <vt:lpstr>交通安全(二)</vt:lpstr>
      <vt:lpstr>水域安全(一)</vt:lpstr>
      <vt:lpstr>水域安全(二)</vt:lpstr>
      <vt:lpstr>國防教育</vt:lpstr>
      <vt:lpstr>人權教育(一)</vt:lpstr>
      <vt:lpstr>人權教育(二)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復興國小</dc:title>
  <dc:creator>Roki</dc:creator>
  <cp:lastModifiedBy>Roki</cp:lastModifiedBy>
  <cp:revision>14</cp:revision>
  <dcterms:created xsi:type="dcterms:W3CDTF">2022-08-15T06:04:01Z</dcterms:created>
  <dcterms:modified xsi:type="dcterms:W3CDTF">2023-08-28T23:39:56Z</dcterms:modified>
</cp:coreProperties>
</file>