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72" r:id="rId4"/>
    <p:sldId id="270" r:id="rId5"/>
    <p:sldId id="269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4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3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5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61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74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58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2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16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3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38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73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7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wb.gov.tw/V8/C/P/Warning/FIFOW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XQU4L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SRqva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2pxyr" TargetMode="External"/><Relationship Id="rId2" Type="http://schemas.openxmlformats.org/officeDocument/2006/relationships/hyperlink" Target="https://bit.ly/3w52xP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AlaYs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w-ncii.win.org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Y4jtRw" TargetMode="External"/><Relationship Id="rId2" Type="http://schemas.openxmlformats.org/officeDocument/2006/relationships/hyperlink" Target="https://bit.ly/3kVzz1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ly/3Hkip5s" TargetMode="External"/><Relationship Id="rId4" Type="http://schemas.openxmlformats.org/officeDocument/2006/relationships/hyperlink" Target="https://bit.ly/3HHT8D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R6789x" TargetMode="External"/><Relationship Id="rId2" Type="http://schemas.openxmlformats.org/officeDocument/2006/relationships/hyperlink" Target="https://reurl.cc/DvMe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n.edu.tw/&#21453;&#27602;&#23459;&#23566;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165.npa.gov.tw/#/promo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R2OQD" TargetMode="External"/><Relationship Id="rId2" Type="http://schemas.openxmlformats.org/officeDocument/2006/relationships/hyperlink" Target="https://bit.ly/3Dt7SU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wHx4mo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PhL3W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F25B0-BDBE-40F6-BF29-304F639C8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2224" y="631911"/>
            <a:ext cx="3753471" cy="880084"/>
          </a:xfrm>
        </p:spPr>
        <p:txBody>
          <a:bodyPr>
            <a:noAutofit/>
          </a:bodyPr>
          <a:lstStyle/>
          <a:p>
            <a:r>
              <a:rPr lang="zh-TW" altLang="zh-TW" sz="6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復興國小</a:t>
            </a:r>
            <a:endParaRPr lang="zh-TW" altLang="en-US" sz="6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7B40DC-BCF8-4D82-815A-A9C2CA40D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556" y="2080621"/>
            <a:ext cx="6581420" cy="1445868"/>
          </a:xfrm>
        </p:spPr>
        <p:txBody>
          <a:bodyPr>
            <a:noAutofit/>
          </a:bodyPr>
          <a:lstStyle/>
          <a:p>
            <a:r>
              <a:rPr lang="zh-TW" altLang="zh-TW" sz="8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友善校園宣導</a:t>
            </a:r>
            <a:endParaRPr lang="zh-TW" altLang="en-US" sz="8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643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740421" cy="3055889"/>
          </a:xfrm>
        </p:spPr>
        <p:txBody>
          <a:bodyPr>
            <a:no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(1)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戲水地點需合法，要有救生設備與人員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(6)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不可在水中嬉鬧惡作劇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避免做出危險行為，不要跳水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(7)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身體疲累狀況差，先休息充電別下水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進入陌生水域，戲水游泳格外小心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(8)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不要長時間浸泡，小心失溫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別落單，隨時注意同伴狀況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(9)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氣象報告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，現場氣候不佳別戲水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下水前先暖身，千萬別穿牛仔褲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(10)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加強游泳漂浮技巧，不幸落水保持冷靜放鬆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897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B7FAAF-E437-40BF-BFC4-086BA037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國防教育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CBE979-777E-4534-A6D5-57B8B377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全民國防教育網：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https://bit.ly/3XQU4Ll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1139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83134" cy="3450613"/>
          </a:xfrm>
        </p:spPr>
        <p:txBody>
          <a:bodyPr>
            <a:normAutofit lnSpcReduction="10000"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兩公約：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兩公約是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「公民與政治權利國際公約」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「經濟社會文化權利國際公約」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兩項公約的簡稱。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https://bit.ly/3SRqvaH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3245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777622"/>
          </a:xfrm>
        </p:spPr>
        <p:txBody>
          <a:bodyPr>
            <a:no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兒童權利公約：</a:t>
            </a: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https://bit.ly/3w52xPf</a:t>
            </a:r>
            <a:endParaRPr lang="en-US" altLang="zh-TW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外貌平等篇：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https://bit.ly/3w2pxyr</a:t>
            </a:r>
            <a:endParaRPr lang="en-US" altLang="zh-TW" sz="3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 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成績不代表一切篇：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https://bit.ly/3AlaYsk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899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7D93FE-2DF7-4D7A-84EB-94D6BC27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友善校園主題</a:t>
            </a:r>
            <a:endParaRPr lang="zh-TW" altLang="en-US" sz="6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D9D957-A68E-4886-8F9C-D9160A15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2347762"/>
            <a:ext cx="10729520" cy="8137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拒絕兒少性剝削</a:t>
            </a:r>
            <a:endParaRPr lang="en-US" altLang="zh-TW" sz="6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TW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不拍、不傳、不留、要求助</a:t>
            </a:r>
            <a:endParaRPr lang="zh-TW" altLang="en-US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14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7D93FE-2DF7-4D7A-84EB-94D6BC27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友善校園主題</a:t>
            </a:r>
            <a:endParaRPr lang="zh-TW" altLang="en-US" sz="6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5260B05C-AB9D-4C0E-B07B-9D745F508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求助管道：</a:t>
            </a:r>
            <a:endParaRPr lang="en-US" altLang="zh-TW" sz="3200" dirty="0"/>
          </a:p>
          <a:p>
            <a:pPr lvl="1"/>
            <a:r>
              <a:rPr lang="zh-TW" altLang="zh-TW" sz="2800" dirty="0"/>
              <a:t>性影像處理中心</a:t>
            </a:r>
            <a:r>
              <a:rPr lang="en-US" altLang="zh-TW" sz="2800" dirty="0"/>
              <a:t>(</a:t>
            </a:r>
            <a:r>
              <a:rPr lang="en-US" altLang="zh-TW" sz="2800" dirty="0">
                <a:hlinkClick r:id="rId2"/>
              </a:rPr>
              <a:t>https://tw-ncii.win.org.tw/</a:t>
            </a:r>
            <a:r>
              <a:rPr lang="en-US" altLang="zh-TW" sz="2800" dirty="0"/>
              <a:t> )</a:t>
            </a:r>
            <a:r>
              <a:rPr lang="zh-TW" altLang="zh-TW" sz="2800" dirty="0"/>
              <a:t>線上申訴</a:t>
            </a:r>
            <a:endParaRPr lang="en-US" altLang="zh-TW" sz="2800" dirty="0"/>
          </a:p>
          <a:p>
            <a:pPr lvl="1"/>
            <a:r>
              <a:rPr lang="zh-TW" altLang="zh-TW" sz="2800" dirty="0"/>
              <a:t>撥打私</a:t>
            </a:r>
            <a:r>
              <a:rPr lang="en-US" altLang="zh-TW" sz="2800" dirty="0"/>
              <a:t> ME </a:t>
            </a:r>
            <a:r>
              <a:rPr lang="zh-TW" altLang="zh-TW" sz="2800" dirty="0"/>
              <a:t>專線</a:t>
            </a:r>
            <a:r>
              <a:rPr lang="en-US" altLang="zh-TW" sz="2800" dirty="0"/>
              <a:t>(02-66057373)</a:t>
            </a:r>
            <a:r>
              <a:rPr lang="zh-TW" altLang="zh-TW" sz="2800" dirty="0"/>
              <a:t>申訴</a:t>
            </a:r>
            <a:endParaRPr lang="en-US" altLang="zh-TW" sz="2800" dirty="0"/>
          </a:p>
          <a:p>
            <a:pPr lvl="1"/>
            <a:r>
              <a:rPr lang="zh-TW" altLang="zh-TW" sz="2800" dirty="0"/>
              <a:t>通報警方或向社政單位求助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5325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412773-4BF2-4FEF-84F4-8302D39C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CD397B-0796-4448-A88D-96E9B7028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64281" cy="345061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勇敢說不，霸凌止步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第一集《只是好玩而已？》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https://bit.ly/3kVzz1J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第二集《勇敢站出來》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https://bit.ly/3Y4jtRw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第三集《你，並不孤單》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https://bit.ly/3HHT8Dp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第四集《霸凌處理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SOP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https://bit.ly/3Hkip5s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教育部校園反霸凌專線電話：「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1953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」。</a:t>
            </a:r>
          </a:p>
        </p:txBody>
      </p:sp>
    </p:spTree>
    <p:extLst>
      <p:ext uri="{BB962C8B-B14F-4D97-AF65-F5344CB8AC3E}">
        <p14:creationId xmlns:p14="http://schemas.microsoft.com/office/powerpoint/2010/main" val="148654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0616D8-9F23-4E6A-A771-6877A473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反毒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防制藥物濫用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4BA6B9-ACA0-432F-9378-06C4C5BC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「愛從家庭出發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毒防中心伴您行」動畫影片：介紹本市毒品危害防制中心服務內容，教導民眾辨識新興毒品，若遇到相關問題如何求助。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https://reurl.cc/DvMebE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「青春舞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YOUNG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」反毒宣導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MV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：透過健康舞帶領各年齡層律動身體紓解壓力，讓市民朋友以健康促進為概念活力動起來，達有益身心健康。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https://reurl.cc/R6789x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臺南反毒深耕計畫宣導影片：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部簡短毒品主題宣導影片，每片約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分鐘，清楚傳達藥物濫用防制觀念，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以建立學生自我保護觀念，遠離毒品危害，建構健康無毒校園。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https://www.tn.edu.tw/反毒宣導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012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6F2F8F-872F-4E21-8208-FB7729C1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0AF7DC-B7B4-41CD-A04A-F61CC924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內政部警政署「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165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全民防騙網」反詐騙宣導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https://165.npa.gov.tw/#/promotion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108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E5376CA-CCA6-48C0-B77F-BF554206E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983337" cy="4168758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月為交通安全月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本年度宣導主題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人本交通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停讓文化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，口號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行人安全行」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◎車輛行經路口有行人穿越，務必「停車」讓行人先行。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◎車輛要做到慢看停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慢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路口放慢速度，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注意周遭人車，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停讓行人通過。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◎行人不應任意於路段中違規穿越道路，應走行人穿越道。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◎行人要做到「停看聽．安全行」：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在安全地點停等。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遵守號誌且秒數足夠再通過，過馬路不分心盯住來車。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注意車輛警示音。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228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DF33F2-EA4D-4B9A-A2D9-7FD18E5CB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43390" cy="345061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行人停看聽」：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https://bit.ly/3Dt7SUp </a:t>
            </a:r>
            <a:endParaRPr lang="en-US" altLang="zh-TW" sz="32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「騎乘注意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安全一定夠」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https://bit.ly/3WR2OQD</a:t>
            </a:r>
            <a:endParaRPr lang="en-US" altLang="zh-TW" sz="2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「馬路這樣過，安全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READY 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 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https://bit.ly/3wHx4mo</a:t>
            </a:r>
            <a:endParaRPr lang="zh-TW" altLang="en-US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1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步：</a:t>
            </a: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(1)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招「叫、叫、伸、拋、划」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https://bit.ly/3PhL3WR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(2)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三原則：岸上救生優於下水救生、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器材救生優於徒手救生、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團隊救生優於個人救生。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5252456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85</TotalTime>
  <Words>879</Words>
  <Application>Microsoft Office PowerPoint</Application>
  <PresentationFormat>寬螢幕</PresentationFormat>
  <Paragraphs>54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新細明體</vt:lpstr>
      <vt:lpstr>Arial</vt:lpstr>
      <vt:lpstr>Gill Sans MT</vt:lpstr>
      <vt:lpstr>Wingdings</vt:lpstr>
      <vt:lpstr>圖庫</vt:lpstr>
      <vt:lpstr>復興國小</vt:lpstr>
      <vt:lpstr>友善校園主題</vt:lpstr>
      <vt:lpstr>友善校園主題</vt:lpstr>
      <vt:lpstr>反霸凌(防制校園霸凌)</vt:lpstr>
      <vt:lpstr>反毒(防制藥物濫用)</vt:lpstr>
      <vt:lpstr>反詐騙(防制校園詐騙)</vt:lpstr>
      <vt:lpstr>交通安全(一)</vt:lpstr>
      <vt:lpstr>交通安全(二)</vt:lpstr>
      <vt:lpstr>水域安全(一)</vt:lpstr>
      <vt:lpstr>水域安全(二)</vt:lpstr>
      <vt:lpstr>國防教育</vt:lpstr>
      <vt:lpstr>人權教育(一)</vt:lpstr>
      <vt:lpstr>人權教育(二)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復興國小</dc:title>
  <dc:creator>Roki</dc:creator>
  <cp:lastModifiedBy>Roki</cp:lastModifiedBy>
  <cp:revision>17</cp:revision>
  <dcterms:created xsi:type="dcterms:W3CDTF">2022-08-15T06:04:01Z</dcterms:created>
  <dcterms:modified xsi:type="dcterms:W3CDTF">2024-09-04T01:14:33Z</dcterms:modified>
</cp:coreProperties>
</file>