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906000" type="A4"/>
  <p:notesSz cx="10234613" cy="146621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31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5067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962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3641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1040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4668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6827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1881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1373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0205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9081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9FB8-8DC9-4F42-9B30-CC104900B2B8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6323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E9FB8-8DC9-4F42-9B30-CC104900B2B8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6A386-5E5B-41F3-B136-6DA2F3345D1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9528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圖片 14" descr="一張含有 油畫, 雲, 藝術, 圖畫 的圖片&#10;&#10;自動產生的描述">
            <a:extLst>
              <a:ext uri="{FF2B5EF4-FFF2-40B4-BE49-F238E27FC236}">
                <a16:creationId xmlns:a16="http://schemas.microsoft.com/office/drawing/2014/main" id="{438B5C3B-F6CE-B180-FBAF-D8946EAED6F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1515"/>
            <a:ext cx="6858000" cy="10251583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BFDDA6BB-F081-8757-8317-66AF40DD6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48520" y="3610415"/>
            <a:ext cx="3553473" cy="536582"/>
          </a:xfrm>
        </p:spPr>
        <p:txBody>
          <a:bodyPr>
            <a:normAutofit/>
          </a:bodyPr>
          <a:lstStyle/>
          <a:p>
            <a:r>
              <a:rPr lang="zh-TW" altLang="en-US" sz="24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禁止性騷擾公開揭示</a:t>
            </a:r>
            <a:endParaRPr lang="zh-TW" altLang="en-US" sz="2400" b="1" dirty="0">
              <a:solidFill>
                <a:srgbClr val="FF0000"/>
              </a:solidFill>
              <a:latin typeface="Microsoft JhengHei Light" panose="020B0304030504040204" pitchFamily="34" charset="-120"/>
              <a:ea typeface="Microsoft JhengHei Light" panose="020B0304030504040204" pitchFamily="34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8BDCAFE-DAD3-6907-5B67-50BE1C5DF3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4211392"/>
            <a:ext cx="5143500" cy="5694608"/>
          </a:xfrm>
        </p:spPr>
        <p:txBody>
          <a:bodyPr>
            <a:normAutofit fontScale="62500" lnSpcReduction="20000"/>
          </a:bodyPr>
          <a:lstStyle/>
          <a:p>
            <a:pPr marL="342900" indent="-342900" algn="l">
              <a:lnSpc>
                <a:spcPct val="110000"/>
              </a:lnSpc>
              <a:spcAft>
                <a:spcPts val="600"/>
              </a:spcAft>
              <a:buFont typeface="+mj-ea"/>
              <a:buAutoNum type="ea1ChtPeriod"/>
            </a:pP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任何人不得對他人性騷擾。</a:t>
            </a:r>
          </a:p>
          <a:p>
            <a:pPr marL="342900" indent="-342900" algn="l">
              <a:lnSpc>
                <a:spcPct val="110000"/>
              </a:lnSpc>
              <a:spcAft>
                <a:spcPts val="600"/>
              </a:spcAft>
              <a:buFont typeface="+mj-ea"/>
              <a:buAutoNum type="ea1ChtPeriod"/>
            </a:pP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性騷擾他人者，主管機關依法得處新台幣</a:t>
            </a:r>
            <a:r>
              <a:rPr lang="en-US" altLang="zh-TW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1</a:t>
            </a: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萬元以上</a:t>
            </a:r>
            <a:r>
              <a:rPr lang="en-US" altLang="zh-TW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10</a:t>
            </a: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萬元以下罰鍰；利用權勢或機會進行性騷擾者，其罰鍰加重</a:t>
            </a:r>
            <a:r>
              <a:rPr lang="en-US" altLang="zh-TW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2</a:t>
            </a: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分之</a:t>
            </a:r>
            <a:r>
              <a:rPr lang="en-US" altLang="zh-TW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1</a:t>
            </a: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；乘機襲胸摸臀或觸摸他人隱私部位被害人可提出刑事告訴，最高可處</a:t>
            </a:r>
            <a:r>
              <a:rPr lang="en-US" altLang="zh-TW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2</a:t>
            </a: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年以下有期徒刑、拘役或科或併科新臺幣</a:t>
            </a:r>
            <a:r>
              <a:rPr lang="en-US" altLang="zh-TW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10</a:t>
            </a: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萬元以下罰金。</a:t>
            </a:r>
          </a:p>
          <a:p>
            <a:pPr marL="342900" indent="-342900" algn="l">
              <a:lnSpc>
                <a:spcPct val="110000"/>
              </a:lnSpc>
              <a:spcAft>
                <a:spcPts val="600"/>
              </a:spcAft>
              <a:buFont typeface="+mj-ea"/>
              <a:buAutoNum type="ea1ChtPeriod"/>
            </a:pP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本校員工性騷擾他人，除負有法律上之刑事與民事責任外，本校亦將依內部規定懲處。</a:t>
            </a:r>
          </a:p>
          <a:p>
            <a:pPr marL="342900" indent="-342900" algn="l">
              <a:lnSpc>
                <a:spcPct val="110000"/>
              </a:lnSpc>
              <a:spcAft>
                <a:spcPts val="600"/>
              </a:spcAft>
              <a:buFont typeface="+mj-ea"/>
              <a:buAutoNum type="ea1ChtPeriod"/>
            </a:pP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本校員工遇性騷擾事件，請立即透過以下方式提出申訴：</a:t>
            </a:r>
          </a:p>
          <a:p>
            <a:pPr marL="685800" lvl="1" indent="-342900" algn="l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電話：</a:t>
            </a:r>
            <a:r>
              <a:rPr lang="en-US" altLang="zh-TW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06-6323071</a:t>
            </a: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分機</a:t>
            </a:r>
            <a:r>
              <a:rPr lang="en-US" altLang="zh-TW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816</a:t>
            </a:r>
          </a:p>
          <a:p>
            <a:pPr marL="685800" lvl="1" indent="-342900" algn="l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傳真：</a:t>
            </a:r>
            <a:r>
              <a:rPr lang="en-US" altLang="zh-TW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06-6333157</a:t>
            </a:r>
          </a:p>
          <a:p>
            <a:pPr marL="685800" lvl="1" indent="-342900" algn="l">
              <a:lnSpc>
                <a:spcPct val="11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電子信箱</a:t>
            </a:r>
            <a:r>
              <a:rPr lang="en-US" altLang="zh-TW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per6189@tn.edu.tw</a:t>
            </a:r>
          </a:p>
          <a:p>
            <a:pPr marL="342900" indent="-342900" algn="l">
              <a:lnSpc>
                <a:spcPct val="110000"/>
              </a:lnSpc>
              <a:spcAft>
                <a:spcPts val="600"/>
              </a:spcAft>
              <a:buFont typeface="+mj-ea"/>
              <a:buAutoNum type="ea1ChtPeriod"/>
            </a:pPr>
            <a:r>
              <a:rPr lang="zh-TW" altLang="en-US" sz="29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本校對性騷擾事件之當事人身分將予以保密，並提供適當的協助。</a:t>
            </a:r>
          </a:p>
          <a:p>
            <a:endParaRPr lang="zh-TW" altLang="en-US" dirty="0"/>
          </a:p>
        </p:txBody>
      </p:sp>
      <p:pic>
        <p:nvPicPr>
          <p:cNvPr id="5" name="圖片 4" descr="一張含有 文字, 圖形, 平面設計, 海報 的圖片&#10;&#10;自動產生的描述">
            <a:extLst>
              <a:ext uri="{FF2B5EF4-FFF2-40B4-BE49-F238E27FC236}">
                <a16:creationId xmlns:a16="http://schemas.microsoft.com/office/drawing/2014/main" id="{1929493D-B3CA-B1B8-9CBB-490EB63FFC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78" y="124053"/>
            <a:ext cx="3314286" cy="38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73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180</TotalTime>
  <Words>156</Words>
  <Application>Microsoft Office PowerPoint</Application>
  <PresentationFormat>A4 紙張 (210x297 公釐)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Microsoft JhengHei Light</vt:lpstr>
      <vt:lpstr>新細明體</vt:lpstr>
      <vt:lpstr>Arial</vt:lpstr>
      <vt:lpstr>Calibri</vt:lpstr>
      <vt:lpstr>Calibri Light</vt:lpstr>
      <vt:lpstr>Office 佈景主題</vt:lpstr>
      <vt:lpstr>禁止性騷擾公開揭示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禁止性騷擾公開揭示</dc:title>
  <dc:creator>人事處</dc:creator>
  <cp:lastModifiedBy>User</cp:lastModifiedBy>
  <cp:revision>5</cp:revision>
  <cp:lastPrinted>2024-09-04T07:29:44Z</cp:lastPrinted>
  <dcterms:created xsi:type="dcterms:W3CDTF">2023-06-30T02:16:04Z</dcterms:created>
  <dcterms:modified xsi:type="dcterms:W3CDTF">2024-09-13T07:03:39Z</dcterms:modified>
</cp:coreProperties>
</file>