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9" r:id="rId15"/>
    <p:sldId id="271" r:id="rId16"/>
    <p:sldId id="272" r:id="rId17"/>
  </p:sldIdLst>
  <p:sldSz cx="12192000" cy="6858000"/>
  <p:notesSz cx="6858000" cy="9144000"/>
  <p:embeddedFontLst>
    <p:embeddedFont>
      <p:font typeface="翰林粗圓體" panose="020B0604020202020204" charset="0"/>
      <p:bold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標楷體" panose="03000509000000000000" pitchFamily="65" charset="-12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D509-4C3C-4AEA-87F6-B320F7F0454D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D461-D497-4BE6-8318-7ACAD428C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75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D509-4C3C-4AEA-87F6-B320F7F0454D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D461-D497-4BE6-8318-7ACAD428C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29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D509-4C3C-4AEA-87F6-B320F7F0454D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D461-D497-4BE6-8318-7ACAD428C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3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D509-4C3C-4AEA-87F6-B320F7F0454D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D461-D497-4BE6-8318-7ACAD428C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45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D509-4C3C-4AEA-87F6-B320F7F0454D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D461-D497-4BE6-8318-7ACAD428C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92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D509-4C3C-4AEA-87F6-B320F7F0454D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D461-D497-4BE6-8318-7ACAD428C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20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D509-4C3C-4AEA-87F6-B320F7F0454D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D461-D497-4BE6-8318-7ACAD428C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42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D509-4C3C-4AEA-87F6-B320F7F0454D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D461-D497-4BE6-8318-7ACAD428C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604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D509-4C3C-4AEA-87F6-B320F7F0454D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D461-D497-4BE6-8318-7ACAD428C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41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D509-4C3C-4AEA-87F6-B320F7F0454D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D461-D497-4BE6-8318-7ACAD428C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46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D509-4C3C-4AEA-87F6-B320F7F0454D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D461-D497-4BE6-8318-7ACAD428C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30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D509-4C3C-4AEA-87F6-B320F7F0454D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2D461-D497-4BE6-8318-7ACAD428C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217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es.tn.edu.tw/modules/kw_club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es.tn.edu.tw/modules/kw_club/index.php?club_year=%E5%B0%8F%E4%B8%80%E8%BF%8E%E6%96%B0%E6%B4%BB%E5%8B%95%E7%A4%BE%E5%9C%98%E6%B8%AC%E8%A9%A6%E5%A0%B1%E5%90%8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3175" y="1656587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臺南市新營區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公誠國民小學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23455" y="4286190"/>
            <a:ext cx="9144000" cy="690562"/>
          </a:xfrm>
        </p:spPr>
        <p:txBody>
          <a:bodyPr>
            <a:normAutofit lnSpcReduction="10000"/>
          </a:bodyPr>
          <a:lstStyle/>
          <a:p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109</a:t>
            </a:r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學年度上學期課後社團報名說明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" b="20693"/>
          <a:stretch/>
        </p:blipFill>
        <p:spPr>
          <a:xfrm>
            <a:off x="693470" y="213756"/>
            <a:ext cx="10998291" cy="6353299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4663249" y="5716814"/>
            <a:ext cx="2889249" cy="529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86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0"/>
          <a:stretch/>
        </p:blipFill>
        <p:spPr>
          <a:xfrm>
            <a:off x="812222" y="57626"/>
            <a:ext cx="10893794" cy="6628182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0200365" y="5686530"/>
            <a:ext cx="1790700" cy="630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5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0"/>
          <a:stretch/>
        </p:blipFill>
        <p:spPr>
          <a:xfrm>
            <a:off x="610340" y="118753"/>
            <a:ext cx="11169981" cy="649767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096367" y="4774210"/>
            <a:ext cx="3086100" cy="1028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08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714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正式線上報名網址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597025"/>
            <a:ext cx="4819650" cy="48196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24500" y="3407430"/>
            <a:ext cx="657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u="sng" kern="100" dirty="0">
                <a:solidFill>
                  <a:srgbClr val="0000FF"/>
                </a:solidFill>
                <a:latin typeface="翰林細黑體" panose="02000503000000020004" pitchFamily="2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zh-TW" sz="2800" u="sng" kern="100" dirty="0" err="1">
                <a:solidFill>
                  <a:srgbClr val="0000FF"/>
                </a:solidFill>
                <a:latin typeface="翰林細黑體" panose="02000503000000020004" pitchFamily="2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www.gces.tn.edu.tw</a:t>
            </a:r>
            <a:r>
              <a:rPr lang="en-US" altLang="zh-TW" sz="2800" u="sng" kern="100" dirty="0">
                <a:solidFill>
                  <a:srgbClr val="0000FF"/>
                </a:solidFill>
                <a:latin typeface="翰林細黑體" panose="02000503000000020004" pitchFamily="2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/modules/</a:t>
            </a:r>
            <a:r>
              <a:rPr lang="en-US" altLang="zh-TW" sz="2800" u="sng" kern="100" dirty="0" err="1">
                <a:solidFill>
                  <a:srgbClr val="0000FF"/>
                </a:solidFill>
                <a:latin typeface="翰林細黑體" panose="02000503000000020004" pitchFamily="2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kw_club</a:t>
            </a:r>
            <a:r>
              <a:rPr lang="en-US" altLang="zh-TW" sz="2800" u="sng" kern="100" dirty="0">
                <a:solidFill>
                  <a:srgbClr val="0000FF"/>
                </a:solidFill>
                <a:latin typeface="翰林細黑體" panose="02000503000000020004" pitchFamily="2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/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28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4449" y="1232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** 相關注意事項 **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81939" y="1235034"/>
            <a:ext cx="11488387" cy="5379522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lnSpc>
                <a:spcPct val="200000"/>
              </a:lnSpc>
              <a:buAutoNum type="arabicPeriod"/>
            </a:pPr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109/08/26(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早上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09:00-12:00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，學務處可提供電腦協助報名。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200000"/>
              </a:lnSpc>
              <a:buAutoNum type="arabicPeriod"/>
            </a:pPr>
            <a:r>
              <a:rPr lang="zh-TW" altLang="en-US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正式錄取名單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將於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109/08/28(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公告於校網及學校中庭布告欄。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 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社團正式開課時間：</a:t>
            </a:r>
            <a:r>
              <a:rPr lang="en-US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109/08/31(</a:t>
            </a:r>
            <a:r>
              <a:rPr lang="zh-TW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開學日</a:t>
            </a:r>
            <a:endParaRPr lang="en-US" altLang="zh-TW" b="1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游泳社團第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63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期於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09/16(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開課。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110/01/19(</a:t>
            </a:r>
            <a:r>
              <a:rPr lang="zh-TW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為社團最後上課日。</a:t>
            </a:r>
            <a:endParaRPr lang="en-US" altLang="zh-TW" b="1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  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停課日：國定假日、補課日、結業式、防災假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TW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0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4449" y="1232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** 相關注意事項 **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34438" y="1840676"/>
            <a:ext cx="11488387" cy="47145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欲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更改報名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者，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請務必於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報名截止日前上網自行取消報名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避免傳達有誤，</a:t>
            </a:r>
            <a:r>
              <a:rPr lang="zh-TW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請勿僅以口頭告知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，以維護自身及他人權益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0000"/>
              </a:lnSpc>
              <a:buAutoNum type="arabicPeriod" startAt="5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正式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課後一個禮拜內為</a:t>
            </a:r>
            <a:r>
              <a:rPr lang="zh-TW" altLang="zh-TW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加退選時間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如欲更改社團，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zh-TW" b="1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書寫聯絡簿</a:t>
            </a:r>
            <a:r>
              <a:rPr lang="zh-TW" altLang="zh-TW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轉知學校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514350" indent="-514350">
              <a:buAutoNum type="arabicPeriod"/>
            </a:pPr>
            <a:endParaRPr lang="zh-TW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zh-TW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817" y="2367661"/>
            <a:ext cx="11274631" cy="1859954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dirty="0" smtClean="0">
                <a:latin typeface="翰林粗圓體" panose="020F0804030503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Q&amp;A</a:t>
            </a:r>
            <a:endParaRPr lang="zh-TW" altLang="en-US" sz="11500" dirty="0">
              <a:latin typeface="翰林粗圓體" panose="020F0804030503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8" name="Picture 4" descr="全套表情包大全- 第2 页- 污表情(Wubiaoqing.com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09" y="3010396"/>
            <a:ext cx="4620886" cy="37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2" y="3465492"/>
            <a:ext cx="4096987" cy="31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51553"/>
              </p:ext>
            </p:extLst>
          </p:nvPr>
        </p:nvGraphicFramePr>
        <p:xfrm>
          <a:off x="685800" y="719666"/>
          <a:ext cx="11023600" cy="540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xmlns="" val="3576210092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xmlns="" val="2203068200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xmlns="" val="2260192146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xmlns="" val="366774518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xmlns="" val="3120803876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xmlns="" val="647404499"/>
                    </a:ext>
                  </a:extLst>
                </a:gridCol>
              </a:tblGrid>
              <a:tr h="5884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星期</a:t>
                      </a:r>
                      <a:endParaRPr lang="zh-TW" altLang="en-US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星期一</a:t>
                      </a:r>
                      <a:endParaRPr lang="zh-TW" altLang="en-US" sz="3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星期二</a:t>
                      </a:r>
                      <a:endParaRPr lang="zh-TW" altLang="en-US" sz="3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星期三</a:t>
                      </a:r>
                      <a:endParaRPr lang="zh-TW" altLang="en-US" sz="3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星期四</a:t>
                      </a:r>
                      <a:endParaRPr lang="zh-TW" altLang="en-US" sz="3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星期五</a:t>
                      </a:r>
                      <a:endParaRPr lang="zh-TW" altLang="en-US" sz="3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74554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時間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16:00-17:30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16:00-17:30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13:00-14:30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16:00-17:30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16:00-17:30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9241172"/>
                  </a:ext>
                </a:extLst>
              </a:tr>
              <a:tr h="1413934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開課項目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武術入門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未來科學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賽車機器人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古箏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創意美術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烏克麗麗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0651553"/>
                  </a:ext>
                </a:extLst>
              </a:tr>
              <a:tr h="1413934">
                <a:tc vMerge="1">
                  <a:txBody>
                    <a:bodyPr/>
                    <a:lstStyle/>
                    <a:p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羽球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手工藝及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繪畫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溜冰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直排輪</a:t>
                      </a:r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MV</a:t>
                      </a:r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舞蹈班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2295145"/>
                  </a:ext>
                </a:extLst>
              </a:tr>
              <a:tr h="1413934">
                <a:tc vMerge="1">
                  <a:txBody>
                    <a:bodyPr/>
                    <a:lstStyle/>
                    <a:p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游泳</a:t>
                      </a:r>
                      <a:endParaRPr lang="en-US" altLang="zh-TW" sz="28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9317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7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714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報名日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8800" y="2571750"/>
            <a:ext cx="5029200" cy="20859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TW" sz="6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109/08/25 (</a:t>
            </a:r>
            <a:r>
              <a:rPr lang="zh-TW" altLang="en-US" sz="6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6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zh-TW" altLang="en-US" sz="6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20:00</a:t>
            </a:r>
            <a:r>
              <a:rPr lang="zh-TW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開始</a:t>
            </a:r>
            <a:endParaRPr lang="zh-TW" altLang="en-US" sz="6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781800" y="2571750"/>
            <a:ext cx="5067300" cy="197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6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109/08/27 (</a:t>
            </a:r>
            <a:r>
              <a:rPr lang="zh-TW" altLang="en-US" sz="6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6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12:00</a:t>
            </a:r>
            <a:r>
              <a:rPr lang="zh-TW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截止</a:t>
            </a:r>
            <a:endParaRPr lang="zh-TW" altLang="en-US" sz="6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651250" y="2978150"/>
            <a:ext cx="5067300" cy="197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8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endParaRPr lang="zh-TW" altLang="en-US" sz="88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714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線上報名測試專用網址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37" y="1597025"/>
            <a:ext cx="4886325" cy="48863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0200" y="2701359"/>
            <a:ext cx="6388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hlinkClick r:id="rId3"/>
              </a:rPr>
              <a:t>https://</a:t>
            </a:r>
            <a:r>
              <a:rPr lang="en-US" altLang="zh-TW" sz="2800" dirty="0" err="1" smtClean="0">
                <a:hlinkClick r:id="rId3"/>
              </a:rPr>
              <a:t>www.gces.tn.edu.tw</a:t>
            </a:r>
            <a:r>
              <a:rPr lang="en-US" altLang="zh-TW" sz="2800" dirty="0" smtClean="0">
                <a:hlinkClick r:id="rId3"/>
              </a:rPr>
              <a:t>/modules/</a:t>
            </a:r>
            <a:r>
              <a:rPr lang="en-US" altLang="zh-TW" sz="2800" dirty="0" err="1" smtClean="0">
                <a:hlinkClick r:id="rId3"/>
              </a:rPr>
              <a:t>kw_club</a:t>
            </a:r>
            <a:r>
              <a:rPr lang="en-US" altLang="zh-TW" sz="2800" dirty="0" smtClean="0">
                <a:hlinkClick r:id="rId3"/>
              </a:rPr>
              <a:t>/</a:t>
            </a:r>
            <a:r>
              <a:rPr lang="en-US" altLang="zh-TW" sz="2800" dirty="0" err="1" smtClean="0">
                <a:hlinkClick r:id="rId3"/>
              </a:rPr>
              <a:t>index.php?club_year</a:t>
            </a:r>
            <a:r>
              <a:rPr lang="en-US" altLang="zh-TW" sz="2800" dirty="0" smtClean="0">
                <a:hlinkClick r:id="rId3"/>
              </a:rPr>
              <a:t>=%E5%B0%8F%E4%B8%80%E8%BF%8E%E6%96%B0%E6%B4%BB%E5%8B%95%E7%A4%BE%E5%9C%98%E6%B8%AC%E8%A9%A6%E5%A0%B1%E5%90%8D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531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714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線上報名步驟講解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手機版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07"/>
          <a:stretch/>
        </p:blipFill>
        <p:spPr>
          <a:xfrm>
            <a:off x="4142751" y="1358899"/>
            <a:ext cx="3870949" cy="5342349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327650" y="5956300"/>
            <a:ext cx="1485900" cy="630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50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1"/>
          <a:stretch/>
        </p:blipFill>
        <p:spPr>
          <a:xfrm>
            <a:off x="4015750" y="4352"/>
            <a:ext cx="3972549" cy="660787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4483100" y="5994400"/>
            <a:ext cx="2889249" cy="749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13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6"/>
          <a:stretch/>
        </p:blipFill>
        <p:spPr>
          <a:xfrm>
            <a:off x="4003051" y="114300"/>
            <a:ext cx="3972549" cy="6620954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093975" y="5579652"/>
            <a:ext cx="1790700" cy="630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59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1"/>
          <a:stretch/>
        </p:blipFill>
        <p:spPr>
          <a:xfrm>
            <a:off x="4041151" y="101599"/>
            <a:ext cx="3985249" cy="662899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4490725" y="5308600"/>
            <a:ext cx="3086100" cy="1028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927" y="-1322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線上報名步驟講解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電腦版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" b="17332"/>
          <a:stretch/>
        </p:blipFill>
        <p:spPr>
          <a:xfrm>
            <a:off x="1336715" y="896383"/>
            <a:ext cx="9572386" cy="5777549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9423201" y="5571012"/>
            <a:ext cx="1485900" cy="630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16044</TotalTime>
  <Words>272</Words>
  <Application>Microsoft Office PowerPoint</Application>
  <PresentationFormat>寬螢幕</PresentationFormat>
  <Paragraphs>56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Arial</vt:lpstr>
      <vt:lpstr>新細明體</vt:lpstr>
      <vt:lpstr>翰林粗圓體</vt:lpstr>
      <vt:lpstr>Calibri Light</vt:lpstr>
      <vt:lpstr>標楷體</vt:lpstr>
      <vt:lpstr>翰林細黑體</vt:lpstr>
      <vt:lpstr>Calibri</vt:lpstr>
      <vt:lpstr>Times New Roman</vt:lpstr>
      <vt:lpstr>Office 佈景主題</vt:lpstr>
      <vt:lpstr>臺南市新營區 公誠國民小學</vt:lpstr>
      <vt:lpstr>PowerPoint 簡報</vt:lpstr>
      <vt:lpstr>報名日期</vt:lpstr>
      <vt:lpstr>線上報名測試專用網址</vt:lpstr>
      <vt:lpstr>線上報名步驟講解(手機版)</vt:lpstr>
      <vt:lpstr>PowerPoint 簡報</vt:lpstr>
      <vt:lpstr>PowerPoint 簡報</vt:lpstr>
      <vt:lpstr>PowerPoint 簡報</vt:lpstr>
      <vt:lpstr>線上報名步驟講解(電腦版)</vt:lpstr>
      <vt:lpstr>PowerPoint 簡報</vt:lpstr>
      <vt:lpstr>PowerPoint 簡報</vt:lpstr>
      <vt:lpstr>PowerPoint 簡報</vt:lpstr>
      <vt:lpstr>正式線上報名網址</vt:lpstr>
      <vt:lpstr>** 相關注意事項 **</vt:lpstr>
      <vt:lpstr>** 相關注意事項 **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臺南市新營區 公誠國民小學</dc:title>
  <dc:creator/>
  <cp:lastModifiedBy>power</cp:lastModifiedBy>
  <cp:revision>20</cp:revision>
  <dcterms:created xsi:type="dcterms:W3CDTF">2020-08-17T03:25:02Z</dcterms:created>
  <dcterms:modified xsi:type="dcterms:W3CDTF">2020-08-23T00:24:50Z</dcterms:modified>
</cp:coreProperties>
</file>