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  <a:srgbClr val="FFFF99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90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05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48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62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28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81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67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3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0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10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47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82DA2-9847-4B72-A25D-19B3C8D20A5B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D5554-CFEB-4407-8DDF-22346D9C6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60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15462" y="703385"/>
            <a:ext cx="10911253" cy="554794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98177" y="3306276"/>
            <a:ext cx="7974622" cy="2218470"/>
          </a:xfrm>
          <a:ln w="38100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辦理時間：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112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年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3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月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29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日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(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星期三</a:t>
            </a:r>
            <a:r>
              <a:rPr lang="en-US" altLang="zh-TW" kern="0" dirty="0" smtClean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)13:10~17:40</a:t>
            </a:r>
            <a:endParaRPr lang="en-US" altLang="zh-TW" kern="100" dirty="0" smtClean="0">
              <a:ln>
                <a:solidFill>
                  <a:schemeClr val="tx1"/>
                </a:solidFill>
              </a:ln>
              <a:solidFill>
                <a:srgbClr val="FFFF99"/>
              </a:solidFill>
              <a:latin typeface="華康新綜藝體W9" panose="040B0909000000000000" pitchFamily="81" charset="-120"/>
              <a:ea typeface="華康新綜藝體W9" panose="040B0909000000000000" pitchFamily="81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辦理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地點：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關廟</a:t>
            </a:r>
            <a:r>
              <a:rPr lang="zh-TW" altLang="zh-TW" kern="0" dirty="0" smtClean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國中</a:t>
            </a:r>
            <a:endParaRPr lang="en-US" altLang="zh-TW" kern="0" dirty="0" smtClean="0">
              <a:ln>
                <a:solidFill>
                  <a:schemeClr val="tx1"/>
                </a:solidFill>
              </a:ln>
              <a:solidFill>
                <a:srgbClr val="FFFF99"/>
              </a:solidFill>
              <a:latin typeface="華康新綜藝體W9" panose="040B0909000000000000" pitchFamily="81" charset="-120"/>
              <a:ea typeface="華康新綜藝體W9" panose="040B0909000000000000" pitchFamily="81" charset="-120"/>
              <a:cs typeface="新細明體" panose="02020500000000000000" pitchFamily="18" charset="-120"/>
            </a:endParaRPr>
          </a:p>
          <a:p>
            <a:pPr marL="342900" indent="-342900" algn="l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參加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人員：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關廟國中七年級學生，共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121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人，分</a:t>
            </a:r>
            <a:r>
              <a:rPr lang="en-US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4</a:t>
            </a:r>
            <a:r>
              <a:rPr lang="zh-TW" altLang="zh-TW" kern="0" dirty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組跑</a:t>
            </a:r>
            <a:r>
              <a:rPr lang="zh-TW" altLang="zh-TW" kern="0" dirty="0" smtClean="0">
                <a:ln>
                  <a:solidFill>
                    <a:schemeClr val="tx1"/>
                  </a:solidFill>
                </a:ln>
                <a:solidFill>
                  <a:srgbClr val="FFFF99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  <a:cs typeface="新細明體" panose="02020500000000000000" pitchFamily="18" charset="-120"/>
              </a:rPr>
              <a:t>班</a:t>
            </a:r>
            <a:endParaRPr lang="zh-TW" altLang="zh-TW" kern="100" dirty="0">
              <a:ln>
                <a:solidFill>
                  <a:schemeClr val="tx1"/>
                </a:solidFill>
              </a:ln>
              <a:solidFill>
                <a:srgbClr val="FFFF99"/>
              </a:solidFill>
              <a:latin typeface="華康新綜藝體W9" panose="040B0909000000000000" pitchFamily="81" charset="-120"/>
              <a:ea typeface="華康新綜藝體W9" panose="040B0909000000000000" pitchFamily="81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9750" t="10656" r="8146" b="10623"/>
          <a:stretch/>
        </p:blipFill>
        <p:spPr>
          <a:xfrm>
            <a:off x="184639" y="3253154"/>
            <a:ext cx="2813538" cy="33147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2000" y="504683"/>
            <a:ext cx="10668000" cy="281038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zh-TW" altLang="zh-TW" sz="7200" b="1" kern="100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教育部南區十二年</a:t>
            </a:r>
            <a:r>
              <a:rPr lang="zh-TW" altLang="zh-TW" sz="7200" b="1" kern="100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國教</a:t>
            </a:r>
            <a:r>
              <a:rPr lang="en-US" altLang="zh-TW" sz="4800" b="1" kern="100" dirty="0" smtClean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/>
            </a:r>
            <a:br>
              <a:rPr lang="en-US" altLang="zh-TW" sz="4800" b="1" kern="100" dirty="0" smtClean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</a:br>
            <a:r>
              <a:rPr lang="zh-TW" altLang="zh-TW" sz="4800" kern="100" dirty="0" smtClean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科學教育</a:t>
            </a:r>
            <a:r>
              <a:rPr lang="zh-TW" altLang="zh-TW" sz="4800" kern="10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活動</a:t>
            </a:r>
            <a:r>
              <a:rPr lang="zh-TW" altLang="zh-TW" sz="4800" kern="100" dirty="0" smtClean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之探究</a:t>
            </a:r>
            <a:r>
              <a:rPr lang="zh-TW" altLang="zh-TW" sz="4800" kern="10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與實作</a:t>
            </a:r>
            <a:r>
              <a:rPr lang="zh-TW" altLang="zh-TW" sz="4800" kern="100" dirty="0" smtClean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研習營</a:t>
            </a:r>
            <a:r>
              <a:rPr lang="en-US" altLang="zh-TW" sz="4800" kern="10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/>
            </a:r>
            <a:br>
              <a:rPr lang="en-US" altLang="zh-TW" sz="4800" kern="10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</a:br>
            <a:r>
              <a:rPr lang="en-US" altLang="zh-TW" sz="3600" kern="1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Explore</a:t>
            </a:r>
            <a:r>
              <a:rPr lang="zh-TW" altLang="en-US" sz="3600" kern="1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 </a:t>
            </a:r>
            <a:r>
              <a:rPr lang="en-US" altLang="zh-TW" sz="3600" kern="1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綜藝體W9" panose="040B0909000000000000" pitchFamily="81" charset="-120"/>
                <a:ea typeface="華康新綜藝體W9" panose="040B0909000000000000" pitchFamily="81" charset="-120"/>
                <a:cs typeface="Times New Roman" panose="02020603050405020304" pitchFamily="18" charset="0"/>
              </a:rPr>
              <a:t>Science Education Activities</a:t>
            </a:r>
            <a:endParaRPr lang="zh-TW" altLang="en-US" sz="4800" dirty="0">
              <a:ln w="19050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新綜藝體W9" panose="040B0909000000000000" pitchFamily="81" charset="-120"/>
              <a:ea typeface="華康新綜藝體W9" panose="040B0909000000000000" pitchFamily="81" charset="-120"/>
            </a:endParaRPr>
          </a:p>
        </p:txBody>
      </p:sp>
      <p:sp>
        <p:nvSpPr>
          <p:cNvPr id="5" name="五角星形 4"/>
          <p:cNvSpPr/>
          <p:nvPr/>
        </p:nvSpPr>
        <p:spPr>
          <a:xfrm rot="907705">
            <a:off x="20881" y="572688"/>
            <a:ext cx="1602776" cy="1345882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五角星形 7"/>
          <p:cNvSpPr/>
          <p:nvPr/>
        </p:nvSpPr>
        <p:spPr>
          <a:xfrm rot="20531520">
            <a:off x="10587910" y="350227"/>
            <a:ext cx="1602776" cy="1345882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五角星形 8"/>
          <p:cNvSpPr/>
          <p:nvPr/>
        </p:nvSpPr>
        <p:spPr>
          <a:xfrm rot="20663292">
            <a:off x="353875" y="2702129"/>
            <a:ext cx="936787" cy="818508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五角星形 9"/>
          <p:cNvSpPr/>
          <p:nvPr/>
        </p:nvSpPr>
        <p:spPr>
          <a:xfrm rot="20663292">
            <a:off x="10774028" y="2933806"/>
            <a:ext cx="936787" cy="818508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五角星形 10"/>
          <p:cNvSpPr/>
          <p:nvPr/>
        </p:nvSpPr>
        <p:spPr>
          <a:xfrm rot="20663292">
            <a:off x="2851648" y="346960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五角星形 11"/>
          <p:cNvSpPr/>
          <p:nvPr/>
        </p:nvSpPr>
        <p:spPr>
          <a:xfrm rot="20663292">
            <a:off x="5597292" y="672058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角星形 12"/>
          <p:cNvSpPr/>
          <p:nvPr/>
        </p:nvSpPr>
        <p:spPr>
          <a:xfrm rot="20663292">
            <a:off x="8002960" y="96284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五角星形 13"/>
          <p:cNvSpPr/>
          <p:nvPr/>
        </p:nvSpPr>
        <p:spPr>
          <a:xfrm rot="20663292">
            <a:off x="6964280" y="5670822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五角星形 14"/>
          <p:cNvSpPr/>
          <p:nvPr/>
        </p:nvSpPr>
        <p:spPr>
          <a:xfrm rot="20663292">
            <a:off x="2870525" y="6034114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角星形 15"/>
          <p:cNvSpPr/>
          <p:nvPr/>
        </p:nvSpPr>
        <p:spPr>
          <a:xfrm rot="20663292">
            <a:off x="9431153" y="6034114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五角星形 16"/>
          <p:cNvSpPr/>
          <p:nvPr/>
        </p:nvSpPr>
        <p:spPr>
          <a:xfrm rot="20085115">
            <a:off x="10328924" y="4895300"/>
            <a:ext cx="1602776" cy="1345882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五角星形 17"/>
          <p:cNvSpPr/>
          <p:nvPr/>
        </p:nvSpPr>
        <p:spPr>
          <a:xfrm rot="20663292">
            <a:off x="4542327" y="5408329"/>
            <a:ext cx="936787" cy="818508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角星形 18"/>
          <p:cNvSpPr/>
          <p:nvPr/>
        </p:nvSpPr>
        <p:spPr>
          <a:xfrm rot="20663292">
            <a:off x="362198" y="5869524"/>
            <a:ext cx="587948" cy="510817"/>
          </a:xfrm>
          <a:prstGeom prst="star5">
            <a:avLst/>
          </a:prstGeom>
          <a:solidFill>
            <a:schemeClr val="bg1">
              <a:lumMod val="95000"/>
              <a:alpha val="54902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5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清新水彩风jpg水彩背景图片素材下载- 觅知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61763" y="1314791"/>
            <a:ext cx="11676185" cy="537168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4" name="Picture 4" descr="卡通人物做实验图片-卡通人物做实验设计素材-卡通人物做实验素材免费下载-万素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51" y="4618648"/>
            <a:ext cx="1758217" cy="159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93578" y="519342"/>
            <a:ext cx="9163082" cy="64013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5"/>
          <a:srcRect l="9750" t="10656" r="8146" b="10623"/>
          <a:stretch/>
        </p:blipFill>
        <p:spPr>
          <a:xfrm>
            <a:off x="490724" y="63033"/>
            <a:ext cx="1086019" cy="127946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6" y="1314791"/>
            <a:ext cx="12127347" cy="583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免費照片| 水彩背景紋理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3" y="0"/>
            <a:ext cx="122095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49469" y="1742877"/>
            <a:ext cx="11887200" cy="424082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800" y="1758919"/>
            <a:ext cx="12333877" cy="1053905"/>
          </a:xfrm>
          <a:prstGeom prst="rect">
            <a:avLst/>
          </a:prstGeom>
        </p:spPr>
      </p:pic>
      <p:pic>
        <p:nvPicPr>
          <p:cNvPr id="2050" name="Picture 2" descr="卡通科学实验元素矢量素材，素材格式：EPS，素材关键词：图标,显微镜,化学,试管,实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53" y="4418239"/>
            <a:ext cx="1362809" cy="13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16242" y="620102"/>
            <a:ext cx="9163082" cy="64013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6"/>
          <a:srcRect l="9750" t="10656" r="8146" b="10623"/>
          <a:stretch/>
        </p:blipFill>
        <p:spPr>
          <a:xfrm>
            <a:off x="354711" y="355723"/>
            <a:ext cx="1086019" cy="127946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8800" y="2285871"/>
            <a:ext cx="12333877" cy="417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55</Words>
  <Application>Microsoft Office PowerPoint</Application>
  <PresentationFormat>寬螢幕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華康新綜藝體W9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教育部南區十二年國教 科學教育活動之探究與實作研習營 Explore Science Education Activities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教育部南區十二年國教 科學教育活動之探究與實作研習營</dc:title>
  <dc:creator>user</dc:creator>
  <cp:lastModifiedBy>user</cp:lastModifiedBy>
  <cp:revision>33</cp:revision>
  <dcterms:created xsi:type="dcterms:W3CDTF">2023-03-07T07:44:08Z</dcterms:created>
  <dcterms:modified xsi:type="dcterms:W3CDTF">2023-03-28T01:50:19Z</dcterms:modified>
</cp:coreProperties>
</file>