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31"/>
  </p:notesMasterIdLst>
  <p:sldIdLst>
    <p:sldId id="521" r:id="rId2"/>
    <p:sldId id="522" r:id="rId3"/>
    <p:sldId id="510" r:id="rId4"/>
    <p:sldId id="512" r:id="rId5"/>
    <p:sldId id="513" r:id="rId6"/>
    <p:sldId id="514" r:id="rId7"/>
    <p:sldId id="493" r:id="rId8"/>
    <p:sldId id="496" r:id="rId9"/>
    <p:sldId id="497" r:id="rId10"/>
    <p:sldId id="498" r:id="rId11"/>
    <p:sldId id="499" r:id="rId12"/>
    <p:sldId id="500" r:id="rId13"/>
    <p:sldId id="494" r:id="rId14"/>
    <p:sldId id="495" r:id="rId15"/>
    <p:sldId id="501" r:id="rId16"/>
    <p:sldId id="502" r:id="rId17"/>
    <p:sldId id="503" r:id="rId18"/>
    <p:sldId id="505" r:id="rId19"/>
    <p:sldId id="506" r:id="rId20"/>
    <p:sldId id="507" r:id="rId21"/>
    <p:sldId id="508" r:id="rId22"/>
    <p:sldId id="448" r:id="rId23"/>
    <p:sldId id="449" r:id="rId24"/>
    <p:sldId id="515" r:id="rId25"/>
    <p:sldId id="516" r:id="rId26"/>
    <p:sldId id="517" r:id="rId27"/>
    <p:sldId id="518" r:id="rId28"/>
    <p:sldId id="519" r:id="rId29"/>
    <p:sldId id="520" r:id="rId30"/>
  </p:sldIdLst>
  <p:sldSz cx="9144000" cy="5143500" type="screen16x9"/>
  <p:notesSz cx="6858000" cy="9144000"/>
  <p:embeddedFontLst>
    <p:embeddedFont>
      <p:font typeface="文鼎粗隸" panose="02010609010101010101" pitchFamily="49" charset="-120"/>
      <p:regular r:id="rId32"/>
    </p:embeddedFont>
    <p:embeddedFont>
      <p:font typeface="標楷體" panose="03000509000000000000" pitchFamily="65" charset="-120"/>
      <p:regular r:id="rId33"/>
    </p:embeddedFont>
    <p:embeddedFont>
      <p:font typeface="Montserrat" panose="02020500000000000000" charset="0"/>
      <p:regular r:id="rId34"/>
      <p:bold r:id="rId35"/>
      <p:italic r:id="rId36"/>
      <p:boldItalic r:id="rId37"/>
    </p:embeddedFont>
    <p:embeddedFont>
      <p:font typeface="Bebas Neue" panose="02020500000000000000" charset="0"/>
      <p:regular r:id="rId38"/>
    </p:embeddedFont>
    <p:embeddedFont>
      <p:font typeface="Chewy" panose="02020500000000000000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F194-B92B-4491-B6F0-73E1DAA75CA6}">
  <a:tblStyle styleId="{D65DF194-B92B-4491-B6F0-73E1DAA75C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3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2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3_5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"/>
          <p:cNvSpPr/>
          <p:nvPr/>
        </p:nvSpPr>
        <p:spPr>
          <a:xfrm rot="3568283">
            <a:off x="-986689" y="-786618"/>
            <a:ext cx="6042092" cy="5864415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3"/>
          <p:cNvSpPr txBox="1">
            <a:spLocks noGrp="1"/>
          </p:cNvSpPr>
          <p:nvPr>
            <p:ph type="subTitle" idx="1"/>
          </p:nvPr>
        </p:nvSpPr>
        <p:spPr>
          <a:xfrm>
            <a:off x="720000" y="178612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3"/>
          <p:cNvSpPr txBox="1">
            <a:spLocks noGrp="1"/>
          </p:cNvSpPr>
          <p:nvPr>
            <p:ph type="title"/>
          </p:nvPr>
        </p:nvSpPr>
        <p:spPr>
          <a:xfrm>
            <a:off x="720000" y="1030575"/>
            <a:ext cx="7704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3"/>
          <p:cNvSpPr/>
          <p:nvPr/>
        </p:nvSpPr>
        <p:spPr>
          <a:xfrm rot="10800000" flipH="1">
            <a:off x="-41075" y="-15831"/>
            <a:ext cx="3678375" cy="1753456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3"/>
          <p:cNvSpPr/>
          <p:nvPr/>
        </p:nvSpPr>
        <p:spPr>
          <a:xfrm rot="10800000" flipH="1">
            <a:off x="1047606" y="302474"/>
            <a:ext cx="188039" cy="16859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3"/>
          <p:cNvSpPr/>
          <p:nvPr/>
        </p:nvSpPr>
        <p:spPr>
          <a:xfrm>
            <a:off x="8016246" y="4604268"/>
            <a:ext cx="1457552" cy="189480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3"/>
          <p:cNvSpPr/>
          <p:nvPr/>
        </p:nvSpPr>
        <p:spPr>
          <a:xfrm>
            <a:off x="8179927" y="4808015"/>
            <a:ext cx="1387888" cy="188631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3"/>
          <p:cNvSpPr txBox="1">
            <a:spLocks noGrp="1"/>
          </p:cNvSpPr>
          <p:nvPr>
            <p:ph type="subTitle" idx="2"/>
          </p:nvPr>
        </p:nvSpPr>
        <p:spPr>
          <a:xfrm>
            <a:off x="692025" y="22935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3"/>
          <p:cNvSpPr txBox="1">
            <a:spLocks noGrp="1"/>
          </p:cNvSpPr>
          <p:nvPr>
            <p:ph type="subTitle" idx="3"/>
          </p:nvPr>
        </p:nvSpPr>
        <p:spPr>
          <a:xfrm>
            <a:off x="692025" y="29919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subTitle" idx="4"/>
          </p:nvPr>
        </p:nvSpPr>
        <p:spPr>
          <a:xfrm>
            <a:off x="3049200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23"/>
          <p:cNvSpPr txBox="1">
            <a:spLocks noGrp="1"/>
          </p:cNvSpPr>
          <p:nvPr>
            <p:ph type="subTitle" idx="5"/>
          </p:nvPr>
        </p:nvSpPr>
        <p:spPr>
          <a:xfrm>
            <a:off x="692025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4">
  <p:cSld name="CUSTOM_3_7_5_6_1_1_1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9"/>
          <p:cNvSpPr/>
          <p:nvPr/>
        </p:nvSpPr>
        <p:spPr>
          <a:xfrm rot="5400000">
            <a:off x="2256841" y="-1299843"/>
            <a:ext cx="4630117" cy="7713852"/>
          </a:xfrm>
          <a:custGeom>
            <a:avLst/>
            <a:gdLst/>
            <a:ahLst/>
            <a:cxnLst/>
            <a:rect l="l" t="t" r="r" b="b"/>
            <a:pathLst>
              <a:path w="34597" h="47137" extrusionOk="0">
                <a:moveTo>
                  <a:pt x="0" y="1"/>
                </a:moveTo>
                <a:lnTo>
                  <a:pt x="0" y="2844"/>
                </a:lnTo>
                <a:lnTo>
                  <a:pt x="1417" y="2844"/>
                </a:lnTo>
                <a:lnTo>
                  <a:pt x="1417" y="2382"/>
                </a:lnTo>
                <a:lnTo>
                  <a:pt x="3155" y="2382"/>
                </a:lnTo>
                <a:lnTo>
                  <a:pt x="3155" y="4120"/>
                </a:lnTo>
                <a:lnTo>
                  <a:pt x="1417" y="4120"/>
                </a:lnTo>
                <a:lnTo>
                  <a:pt x="1417" y="3590"/>
                </a:lnTo>
                <a:lnTo>
                  <a:pt x="0" y="3590"/>
                </a:lnTo>
                <a:lnTo>
                  <a:pt x="0" y="5799"/>
                </a:lnTo>
                <a:lnTo>
                  <a:pt x="1417" y="5799"/>
                </a:lnTo>
                <a:lnTo>
                  <a:pt x="1417" y="5286"/>
                </a:lnTo>
                <a:lnTo>
                  <a:pt x="3155" y="5286"/>
                </a:lnTo>
                <a:lnTo>
                  <a:pt x="3155" y="7022"/>
                </a:lnTo>
                <a:lnTo>
                  <a:pt x="1417" y="7022"/>
                </a:lnTo>
                <a:lnTo>
                  <a:pt x="1417" y="6546"/>
                </a:lnTo>
                <a:lnTo>
                  <a:pt x="0" y="6546"/>
                </a:lnTo>
                <a:lnTo>
                  <a:pt x="0" y="8675"/>
                </a:lnTo>
                <a:lnTo>
                  <a:pt x="1417" y="8675"/>
                </a:lnTo>
                <a:lnTo>
                  <a:pt x="1417" y="8188"/>
                </a:lnTo>
                <a:lnTo>
                  <a:pt x="3155" y="8188"/>
                </a:lnTo>
                <a:lnTo>
                  <a:pt x="3155" y="9925"/>
                </a:lnTo>
                <a:lnTo>
                  <a:pt x="1417" y="9925"/>
                </a:lnTo>
                <a:lnTo>
                  <a:pt x="1417" y="9422"/>
                </a:lnTo>
                <a:lnTo>
                  <a:pt x="0" y="9422"/>
                </a:lnTo>
                <a:lnTo>
                  <a:pt x="0" y="11618"/>
                </a:lnTo>
                <a:lnTo>
                  <a:pt x="1417" y="11618"/>
                </a:lnTo>
                <a:lnTo>
                  <a:pt x="1417" y="11090"/>
                </a:lnTo>
                <a:lnTo>
                  <a:pt x="3155" y="11090"/>
                </a:lnTo>
                <a:lnTo>
                  <a:pt x="3155" y="12828"/>
                </a:lnTo>
                <a:lnTo>
                  <a:pt x="1417" y="12828"/>
                </a:lnTo>
                <a:lnTo>
                  <a:pt x="1417" y="12364"/>
                </a:lnTo>
                <a:lnTo>
                  <a:pt x="0" y="12364"/>
                </a:lnTo>
                <a:lnTo>
                  <a:pt x="0" y="14493"/>
                </a:lnTo>
                <a:lnTo>
                  <a:pt x="1417" y="14493"/>
                </a:lnTo>
                <a:lnTo>
                  <a:pt x="1417" y="13992"/>
                </a:lnTo>
                <a:lnTo>
                  <a:pt x="3155" y="13992"/>
                </a:lnTo>
                <a:lnTo>
                  <a:pt x="3155" y="15730"/>
                </a:lnTo>
                <a:lnTo>
                  <a:pt x="1417" y="15730"/>
                </a:lnTo>
                <a:lnTo>
                  <a:pt x="1417" y="15240"/>
                </a:lnTo>
                <a:lnTo>
                  <a:pt x="0" y="15240"/>
                </a:lnTo>
                <a:lnTo>
                  <a:pt x="0" y="17410"/>
                </a:lnTo>
                <a:lnTo>
                  <a:pt x="1417" y="17410"/>
                </a:lnTo>
                <a:lnTo>
                  <a:pt x="1417" y="16896"/>
                </a:lnTo>
                <a:lnTo>
                  <a:pt x="3155" y="16896"/>
                </a:lnTo>
                <a:lnTo>
                  <a:pt x="3155" y="18632"/>
                </a:lnTo>
                <a:lnTo>
                  <a:pt x="1417" y="18632"/>
                </a:lnTo>
                <a:lnTo>
                  <a:pt x="1417" y="18155"/>
                </a:lnTo>
                <a:lnTo>
                  <a:pt x="0" y="18155"/>
                </a:lnTo>
                <a:lnTo>
                  <a:pt x="0" y="20286"/>
                </a:lnTo>
                <a:lnTo>
                  <a:pt x="1417" y="20286"/>
                </a:lnTo>
                <a:lnTo>
                  <a:pt x="1417" y="19798"/>
                </a:lnTo>
                <a:lnTo>
                  <a:pt x="3155" y="19798"/>
                </a:lnTo>
                <a:lnTo>
                  <a:pt x="3155" y="21534"/>
                </a:lnTo>
                <a:lnTo>
                  <a:pt x="1417" y="21534"/>
                </a:lnTo>
                <a:lnTo>
                  <a:pt x="1417" y="21031"/>
                </a:lnTo>
                <a:lnTo>
                  <a:pt x="0" y="21031"/>
                </a:lnTo>
                <a:lnTo>
                  <a:pt x="0" y="23182"/>
                </a:lnTo>
                <a:lnTo>
                  <a:pt x="1417" y="23182"/>
                </a:lnTo>
                <a:lnTo>
                  <a:pt x="1417" y="22700"/>
                </a:lnTo>
                <a:lnTo>
                  <a:pt x="3155" y="22700"/>
                </a:lnTo>
                <a:lnTo>
                  <a:pt x="3155" y="24438"/>
                </a:lnTo>
                <a:lnTo>
                  <a:pt x="1417" y="24438"/>
                </a:lnTo>
                <a:lnTo>
                  <a:pt x="1417" y="23929"/>
                </a:lnTo>
                <a:lnTo>
                  <a:pt x="0" y="23929"/>
                </a:lnTo>
                <a:lnTo>
                  <a:pt x="0" y="26112"/>
                </a:lnTo>
                <a:lnTo>
                  <a:pt x="1417" y="26112"/>
                </a:lnTo>
                <a:lnTo>
                  <a:pt x="1417" y="25603"/>
                </a:lnTo>
                <a:lnTo>
                  <a:pt x="3155" y="25603"/>
                </a:lnTo>
                <a:lnTo>
                  <a:pt x="3155" y="27340"/>
                </a:lnTo>
                <a:lnTo>
                  <a:pt x="1417" y="27340"/>
                </a:lnTo>
                <a:lnTo>
                  <a:pt x="1417" y="26857"/>
                </a:lnTo>
                <a:lnTo>
                  <a:pt x="0" y="26857"/>
                </a:lnTo>
                <a:lnTo>
                  <a:pt x="0" y="28988"/>
                </a:lnTo>
                <a:lnTo>
                  <a:pt x="1417" y="28988"/>
                </a:lnTo>
                <a:lnTo>
                  <a:pt x="1417" y="28505"/>
                </a:lnTo>
                <a:lnTo>
                  <a:pt x="3155" y="28505"/>
                </a:lnTo>
                <a:lnTo>
                  <a:pt x="3155" y="30242"/>
                </a:lnTo>
                <a:lnTo>
                  <a:pt x="1417" y="30242"/>
                </a:lnTo>
                <a:lnTo>
                  <a:pt x="1417" y="29735"/>
                </a:lnTo>
                <a:lnTo>
                  <a:pt x="0" y="29735"/>
                </a:lnTo>
                <a:lnTo>
                  <a:pt x="0" y="31903"/>
                </a:lnTo>
                <a:lnTo>
                  <a:pt x="1417" y="31903"/>
                </a:lnTo>
                <a:lnTo>
                  <a:pt x="1417" y="31407"/>
                </a:lnTo>
                <a:lnTo>
                  <a:pt x="3155" y="31407"/>
                </a:lnTo>
                <a:lnTo>
                  <a:pt x="3155" y="33145"/>
                </a:lnTo>
                <a:lnTo>
                  <a:pt x="1417" y="33145"/>
                </a:lnTo>
                <a:lnTo>
                  <a:pt x="1417" y="32650"/>
                </a:lnTo>
                <a:lnTo>
                  <a:pt x="0" y="32650"/>
                </a:lnTo>
                <a:lnTo>
                  <a:pt x="0" y="34780"/>
                </a:lnTo>
                <a:lnTo>
                  <a:pt x="1417" y="34780"/>
                </a:lnTo>
                <a:lnTo>
                  <a:pt x="1417" y="34311"/>
                </a:lnTo>
                <a:lnTo>
                  <a:pt x="3155" y="34311"/>
                </a:lnTo>
                <a:lnTo>
                  <a:pt x="3155" y="36047"/>
                </a:lnTo>
                <a:lnTo>
                  <a:pt x="1417" y="36047"/>
                </a:lnTo>
                <a:lnTo>
                  <a:pt x="1417" y="35526"/>
                </a:lnTo>
                <a:lnTo>
                  <a:pt x="0" y="35526"/>
                </a:lnTo>
                <a:lnTo>
                  <a:pt x="0" y="37708"/>
                </a:lnTo>
                <a:lnTo>
                  <a:pt x="1417" y="37708"/>
                </a:lnTo>
                <a:lnTo>
                  <a:pt x="1417" y="37213"/>
                </a:lnTo>
                <a:lnTo>
                  <a:pt x="3155" y="37213"/>
                </a:lnTo>
                <a:lnTo>
                  <a:pt x="3155" y="38949"/>
                </a:lnTo>
                <a:lnTo>
                  <a:pt x="1417" y="38949"/>
                </a:lnTo>
                <a:lnTo>
                  <a:pt x="1417" y="38455"/>
                </a:lnTo>
                <a:lnTo>
                  <a:pt x="0" y="38455"/>
                </a:lnTo>
                <a:lnTo>
                  <a:pt x="0" y="40624"/>
                </a:lnTo>
                <a:lnTo>
                  <a:pt x="1417" y="40624"/>
                </a:lnTo>
                <a:lnTo>
                  <a:pt x="1417" y="40115"/>
                </a:lnTo>
                <a:lnTo>
                  <a:pt x="3155" y="40115"/>
                </a:lnTo>
                <a:lnTo>
                  <a:pt x="3155" y="41853"/>
                </a:lnTo>
                <a:lnTo>
                  <a:pt x="1417" y="41853"/>
                </a:lnTo>
                <a:lnTo>
                  <a:pt x="1417" y="41370"/>
                </a:lnTo>
                <a:lnTo>
                  <a:pt x="0" y="41370"/>
                </a:lnTo>
                <a:lnTo>
                  <a:pt x="0" y="43514"/>
                </a:lnTo>
                <a:lnTo>
                  <a:pt x="1417" y="43514"/>
                </a:lnTo>
                <a:lnTo>
                  <a:pt x="1417" y="43017"/>
                </a:lnTo>
                <a:lnTo>
                  <a:pt x="3155" y="43017"/>
                </a:lnTo>
                <a:lnTo>
                  <a:pt x="3155" y="44755"/>
                </a:lnTo>
                <a:lnTo>
                  <a:pt x="1417" y="44755"/>
                </a:lnTo>
                <a:lnTo>
                  <a:pt x="1417" y="44259"/>
                </a:lnTo>
                <a:lnTo>
                  <a:pt x="0" y="44259"/>
                </a:lnTo>
                <a:lnTo>
                  <a:pt x="0" y="47137"/>
                </a:lnTo>
                <a:lnTo>
                  <a:pt x="34597" y="47137"/>
                </a:lnTo>
                <a:lnTo>
                  <a:pt x="3459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9"/>
          <p:cNvSpPr txBox="1">
            <a:spLocks noGrp="1"/>
          </p:cNvSpPr>
          <p:nvPr>
            <p:ph type="subTitle" idx="1"/>
          </p:nvPr>
        </p:nvSpPr>
        <p:spPr>
          <a:xfrm>
            <a:off x="1092950" y="1872075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39"/>
          <p:cNvSpPr txBox="1">
            <a:spLocks noGrp="1"/>
          </p:cNvSpPr>
          <p:nvPr>
            <p:ph type="title"/>
          </p:nvPr>
        </p:nvSpPr>
        <p:spPr>
          <a:xfrm>
            <a:off x="1092950" y="1127538"/>
            <a:ext cx="474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39"/>
          <p:cNvSpPr/>
          <p:nvPr/>
        </p:nvSpPr>
        <p:spPr>
          <a:xfrm>
            <a:off x="-26525" y="3685300"/>
            <a:ext cx="3495757" cy="148375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9"/>
          <p:cNvSpPr/>
          <p:nvPr/>
        </p:nvSpPr>
        <p:spPr>
          <a:xfrm>
            <a:off x="406030" y="3520412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9"/>
          <p:cNvSpPr txBox="1">
            <a:spLocks noGrp="1"/>
          </p:cNvSpPr>
          <p:nvPr>
            <p:ph type="subTitle" idx="2"/>
          </p:nvPr>
        </p:nvSpPr>
        <p:spPr>
          <a:xfrm>
            <a:off x="1092950" y="2566475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39"/>
          <p:cNvSpPr txBox="1">
            <a:spLocks noGrp="1"/>
          </p:cNvSpPr>
          <p:nvPr>
            <p:ph type="subTitle" idx="3"/>
          </p:nvPr>
        </p:nvSpPr>
        <p:spPr>
          <a:xfrm>
            <a:off x="1092950" y="3551325"/>
            <a:ext cx="1143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39"/>
          <p:cNvSpPr/>
          <p:nvPr/>
        </p:nvSpPr>
        <p:spPr>
          <a:xfrm>
            <a:off x="-244126" y="1317951"/>
            <a:ext cx="621826" cy="608857"/>
          </a:xfrm>
          <a:custGeom>
            <a:avLst/>
            <a:gdLst/>
            <a:ahLst/>
            <a:cxnLst/>
            <a:rect l="l" t="t" r="r" b="b"/>
            <a:pathLst>
              <a:path w="35331" h="34604" extrusionOk="0">
                <a:moveTo>
                  <a:pt x="2706" y="16536"/>
                </a:moveTo>
                <a:lnTo>
                  <a:pt x="2706" y="16536"/>
                </a:lnTo>
                <a:cubicBezTo>
                  <a:pt x="2619" y="16561"/>
                  <a:pt x="2529" y="16583"/>
                  <a:pt x="2438" y="16605"/>
                </a:cubicBezTo>
                <a:lnTo>
                  <a:pt x="2438" y="16605"/>
                </a:lnTo>
                <a:lnTo>
                  <a:pt x="2706" y="16536"/>
                </a:lnTo>
                <a:close/>
                <a:moveTo>
                  <a:pt x="20653" y="0"/>
                </a:moveTo>
                <a:cubicBezTo>
                  <a:pt x="20608" y="0"/>
                  <a:pt x="20562" y="4"/>
                  <a:pt x="20515" y="12"/>
                </a:cubicBezTo>
                <a:cubicBezTo>
                  <a:pt x="20203" y="75"/>
                  <a:pt x="20004" y="324"/>
                  <a:pt x="19842" y="586"/>
                </a:cubicBezTo>
                <a:cubicBezTo>
                  <a:pt x="19680" y="835"/>
                  <a:pt x="19555" y="1085"/>
                  <a:pt x="19418" y="1334"/>
                </a:cubicBezTo>
                <a:cubicBezTo>
                  <a:pt x="18844" y="2369"/>
                  <a:pt x="18308" y="3404"/>
                  <a:pt x="17784" y="4452"/>
                </a:cubicBezTo>
                <a:cubicBezTo>
                  <a:pt x="17235" y="5549"/>
                  <a:pt x="16724" y="6659"/>
                  <a:pt x="16225" y="7782"/>
                </a:cubicBezTo>
                <a:cubicBezTo>
                  <a:pt x="15988" y="8305"/>
                  <a:pt x="15751" y="8842"/>
                  <a:pt x="15514" y="9378"/>
                </a:cubicBezTo>
                <a:lnTo>
                  <a:pt x="15377" y="9715"/>
                </a:lnTo>
                <a:cubicBezTo>
                  <a:pt x="14941" y="9440"/>
                  <a:pt x="14504" y="9166"/>
                  <a:pt x="14080" y="8879"/>
                </a:cubicBezTo>
                <a:cubicBezTo>
                  <a:pt x="13594" y="8542"/>
                  <a:pt x="13107" y="8218"/>
                  <a:pt x="12609" y="7894"/>
                </a:cubicBezTo>
                <a:cubicBezTo>
                  <a:pt x="12110" y="7570"/>
                  <a:pt x="11611" y="7258"/>
                  <a:pt x="11112" y="6946"/>
                </a:cubicBezTo>
                <a:cubicBezTo>
                  <a:pt x="10164" y="6360"/>
                  <a:pt x="9241" y="5736"/>
                  <a:pt x="8306" y="5125"/>
                </a:cubicBezTo>
                <a:cubicBezTo>
                  <a:pt x="8156" y="5013"/>
                  <a:pt x="7994" y="4913"/>
                  <a:pt x="7820" y="4851"/>
                </a:cubicBezTo>
                <a:cubicBezTo>
                  <a:pt x="7740" y="4823"/>
                  <a:pt x="7658" y="4810"/>
                  <a:pt x="7576" y="4810"/>
                </a:cubicBezTo>
                <a:cubicBezTo>
                  <a:pt x="7362" y="4810"/>
                  <a:pt x="7150" y="4901"/>
                  <a:pt x="6997" y="5063"/>
                </a:cubicBezTo>
                <a:cubicBezTo>
                  <a:pt x="6672" y="5437"/>
                  <a:pt x="6847" y="5998"/>
                  <a:pt x="6984" y="6422"/>
                </a:cubicBezTo>
                <a:cubicBezTo>
                  <a:pt x="7184" y="6984"/>
                  <a:pt x="7408" y="7532"/>
                  <a:pt x="7645" y="8081"/>
                </a:cubicBezTo>
                <a:cubicBezTo>
                  <a:pt x="8094" y="9141"/>
                  <a:pt x="8593" y="10176"/>
                  <a:pt x="9117" y="11211"/>
                </a:cubicBezTo>
                <a:cubicBezTo>
                  <a:pt x="9354" y="11698"/>
                  <a:pt x="9603" y="12184"/>
                  <a:pt x="9865" y="12670"/>
                </a:cubicBezTo>
                <a:cubicBezTo>
                  <a:pt x="10027" y="12970"/>
                  <a:pt x="10202" y="13256"/>
                  <a:pt x="10364" y="13556"/>
                </a:cubicBezTo>
                <a:cubicBezTo>
                  <a:pt x="10114" y="13643"/>
                  <a:pt x="9865" y="13730"/>
                  <a:pt x="9603" y="13793"/>
                </a:cubicBezTo>
                <a:cubicBezTo>
                  <a:pt x="7645" y="14279"/>
                  <a:pt x="5650" y="14541"/>
                  <a:pt x="3679" y="14953"/>
                </a:cubicBezTo>
                <a:cubicBezTo>
                  <a:pt x="3130" y="15065"/>
                  <a:pt x="2569" y="15189"/>
                  <a:pt x="2021" y="15314"/>
                </a:cubicBezTo>
                <a:cubicBezTo>
                  <a:pt x="1746" y="15377"/>
                  <a:pt x="1472" y="15451"/>
                  <a:pt x="1197" y="15514"/>
                </a:cubicBezTo>
                <a:cubicBezTo>
                  <a:pt x="898" y="15601"/>
                  <a:pt x="561" y="15676"/>
                  <a:pt x="324" y="15888"/>
                </a:cubicBezTo>
                <a:cubicBezTo>
                  <a:pt x="75" y="16112"/>
                  <a:pt x="0" y="16474"/>
                  <a:pt x="150" y="16786"/>
                </a:cubicBezTo>
                <a:cubicBezTo>
                  <a:pt x="250" y="16985"/>
                  <a:pt x="387" y="17147"/>
                  <a:pt x="561" y="17285"/>
                </a:cubicBezTo>
                <a:cubicBezTo>
                  <a:pt x="811" y="17472"/>
                  <a:pt x="1073" y="17621"/>
                  <a:pt x="1360" y="17746"/>
                </a:cubicBezTo>
                <a:cubicBezTo>
                  <a:pt x="1871" y="17995"/>
                  <a:pt x="2407" y="18207"/>
                  <a:pt x="2956" y="18395"/>
                </a:cubicBezTo>
                <a:cubicBezTo>
                  <a:pt x="4066" y="18781"/>
                  <a:pt x="5201" y="19118"/>
                  <a:pt x="6336" y="19405"/>
                </a:cubicBezTo>
                <a:cubicBezTo>
                  <a:pt x="6859" y="19542"/>
                  <a:pt x="7383" y="19654"/>
                  <a:pt x="7919" y="19766"/>
                </a:cubicBezTo>
                <a:lnTo>
                  <a:pt x="8431" y="19879"/>
                </a:lnTo>
                <a:cubicBezTo>
                  <a:pt x="8306" y="20066"/>
                  <a:pt x="8194" y="20253"/>
                  <a:pt x="8069" y="20440"/>
                </a:cubicBezTo>
                <a:cubicBezTo>
                  <a:pt x="7807" y="20864"/>
                  <a:pt x="7545" y="21300"/>
                  <a:pt x="7296" y="21724"/>
                </a:cubicBezTo>
                <a:cubicBezTo>
                  <a:pt x="6772" y="22597"/>
                  <a:pt x="6273" y="23470"/>
                  <a:pt x="5774" y="24356"/>
                </a:cubicBezTo>
                <a:cubicBezTo>
                  <a:pt x="5226" y="25353"/>
                  <a:pt x="4689" y="26351"/>
                  <a:pt x="4203" y="27374"/>
                </a:cubicBezTo>
                <a:cubicBezTo>
                  <a:pt x="4078" y="27623"/>
                  <a:pt x="3966" y="27860"/>
                  <a:pt x="3879" y="28122"/>
                </a:cubicBezTo>
                <a:cubicBezTo>
                  <a:pt x="3841" y="28234"/>
                  <a:pt x="3816" y="28359"/>
                  <a:pt x="3816" y="28496"/>
                </a:cubicBezTo>
                <a:cubicBezTo>
                  <a:pt x="3829" y="28646"/>
                  <a:pt x="3891" y="28795"/>
                  <a:pt x="3991" y="28908"/>
                </a:cubicBezTo>
                <a:lnTo>
                  <a:pt x="3991" y="28957"/>
                </a:lnTo>
                <a:cubicBezTo>
                  <a:pt x="4125" y="29101"/>
                  <a:pt x="4318" y="29179"/>
                  <a:pt x="4513" y="29179"/>
                </a:cubicBezTo>
                <a:cubicBezTo>
                  <a:pt x="4572" y="29179"/>
                  <a:pt x="4631" y="29171"/>
                  <a:pt x="4689" y="29157"/>
                </a:cubicBezTo>
                <a:cubicBezTo>
                  <a:pt x="4864" y="29120"/>
                  <a:pt x="5039" y="29045"/>
                  <a:pt x="5201" y="28957"/>
                </a:cubicBezTo>
                <a:lnTo>
                  <a:pt x="5562" y="28770"/>
                </a:lnTo>
                <a:lnTo>
                  <a:pt x="6273" y="28409"/>
                </a:lnTo>
                <a:cubicBezTo>
                  <a:pt x="7321" y="27872"/>
                  <a:pt x="8381" y="27361"/>
                  <a:pt x="9453" y="26887"/>
                </a:cubicBezTo>
                <a:cubicBezTo>
                  <a:pt x="9965" y="26650"/>
                  <a:pt x="10488" y="26413"/>
                  <a:pt x="11000" y="26176"/>
                </a:cubicBezTo>
                <a:cubicBezTo>
                  <a:pt x="11249" y="26064"/>
                  <a:pt x="11499" y="25939"/>
                  <a:pt x="11760" y="25815"/>
                </a:cubicBezTo>
                <a:lnTo>
                  <a:pt x="11773" y="26027"/>
                </a:lnTo>
                <a:cubicBezTo>
                  <a:pt x="11798" y="26351"/>
                  <a:pt x="11823" y="26688"/>
                  <a:pt x="11835" y="27012"/>
                </a:cubicBezTo>
                <a:cubicBezTo>
                  <a:pt x="11873" y="27636"/>
                  <a:pt x="11910" y="28259"/>
                  <a:pt x="11960" y="28883"/>
                </a:cubicBezTo>
                <a:cubicBezTo>
                  <a:pt x="12010" y="30042"/>
                  <a:pt x="12147" y="31202"/>
                  <a:pt x="12372" y="32337"/>
                </a:cubicBezTo>
                <a:cubicBezTo>
                  <a:pt x="12434" y="32611"/>
                  <a:pt x="12496" y="32873"/>
                  <a:pt x="12559" y="33148"/>
                </a:cubicBezTo>
                <a:cubicBezTo>
                  <a:pt x="12621" y="33435"/>
                  <a:pt x="12696" y="33721"/>
                  <a:pt x="12808" y="34008"/>
                </a:cubicBezTo>
                <a:cubicBezTo>
                  <a:pt x="12908" y="34233"/>
                  <a:pt x="13082" y="34420"/>
                  <a:pt x="13307" y="34532"/>
                </a:cubicBezTo>
                <a:cubicBezTo>
                  <a:pt x="13409" y="34578"/>
                  <a:pt x="13524" y="34604"/>
                  <a:pt x="13643" y="34604"/>
                </a:cubicBezTo>
                <a:cubicBezTo>
                  <a:pt x="13685" y="34604"/>
                  <a:pt x="13726" y="34601"/>
                  <a:pt x="13768" y="34594"/>
                </a:cubicBezTo>
                <a:cubicBezTo>
                  <a:pt x="13918" y="34557"/>
                  <a:pt x="14055" y="34495"/>
                  <a:pt x="14180" y="34407"/>
                </a:cubicBezTo>
                <a:cubicBezTo>
                  <a:pt x="14454" y="34195"/>
                  <a:pt x="14691" y="33946"/>
                  <a:pt x="14903" y="33672"/>
                </a:cubicBezTo>
                <a:cubicBezTo>
                  <a:pt x="15614" y="32761"/>
                  <a:pt x="16275" y="31801"/>
                  <a:pt x="16911" y="30828"/>
                </a:cubicBezTo>
                <a:cubicBezTo>
                  <a:pt x="17360" y="30142"/>
                  <a:pt x="17796" y="29456"/>
                  <a:pt x="18220" y="28770"/>
                </a:cubicBezTo>
                <a:cubicBezTo>
                  <a:pt x="18869" y="29020"/>
                  <a:pt x="19517" y="29244"/>
                  <a:pt x="20166" y="29481"/>
                </a:cubicBezTo>
                <a:cubicBezTo>
                  <a:pt x="21238" y="29868"/>
                  <a:pt x="22299" y="30279"/>
                  <a:pt x="23359" y="30703"/>
                </a:cubicBezTo>
                <a:cubicBezTo>
                  <a:pt x="23895" y="30915"/>
                  <a:pt x="24431" y="31127"/>
                  <a:pt x="24967" y="31327"/>
                </a:cubicBezTo>
                <a:cubicBezTo>
                  <a:pt x="25516" y="31527"/>
                  <a:pt x="26052" y="31689"/>
                  <a:pt x="26589" y="31863"/>
                </a:cubicBezTo>
                <a:cubicBezTo>
                  <a:pt x="27125" y="32038"/>
                  <a:pt x="27661" y="32225"/>
                  <a:pt x="28210" y="32350"/>
                </a:cubicBezTo>
                <a:cubicBezTo>
                  <a:pt x="28372" y="32399"/>
                  <a:pt x="28522" y="32424"/>
                  <a:pt x="28684" y="32437"/>
                </a:cubicBezTo>
                <a:cubicBezTo>
                  <a:pt x="28706" y="32439"/>
                  <a:pt x="28728" y="32440"/>
                  <a:pt x="28751" y="32440"/>
                </a:cubicBezTo>
                <a:cubicBezTo>
                  <a:pt x="28857" y="32440"/>
                  <a:pt x="28968" y="32418"/>
                  <a:pt x="29070" y="32387"/>
                </a:cubicBezTo>
                <a:cubicBezTo>
                  <a:pt x="29220" y="32337"/>
                  <a:pt x="29345" y="32237"/>
                  <a:pt x="29432" y="32100"/>
                </a:cubicBezTo>
                <a:cubicBezTo>
                  <a:pt x="29644" y="31776"/>
                  <a:pt x="29532" y="31377"/>
                  <a:pt x="29432" y="31040"/>
                </a:cubicBezTo>
                <a:cubicBezTo>
                  <a:pt x="29095" y="29968"/>
                  <a:pt x="28684" y="28908"/>
                  <a:pt x="28235" y="27872"/>
                </a:cubicBezTo>
                <a:cubicBezTo>
                  <a:pt x="27773" y="26800"/>
                  <a:pt x="27337" y="25727"/>
                  <a:pt x="26888" y="24643"/>
                </a:cubicBezTo>
                <a:cubicBezTo>
                  <a:pt x="26701" y="24156"/>
                  <a:pt x="26514" y="23670"/>
                  <a:pt x="26339" y="23171"/>
                </a:cubicBezTo>
                <a:cubicBezTo>
                  <a:pt x="26239" y="22921"/>
                  <a:pt x="26140" y="22660"/>
                  <a:pt x="26052" y="22410"/>
                </a:cubicBezTo>
                <a:cubicBezTo>
                  <a:pt x="26002" y="22298"/>
                  <a:pt x="25965" y="22173"/>
                  <a:pt x="25915" y="22061"/>
                </a:cubicBezTo>
                <a:cubicBezTo>
                  <a:pt x="26950" y="22061"/>
                  <a:pt x="27985" y="22061"/>
                  <a:pt x="29020" y="22024"/>
                </a:cubicBezTo>
                <a:cubicBezTo>
                  <a:pt x="30155" y="21986"/>
                  <a:pt x="31290" y="21924"/>
                  <a:pt x="32425" y="21874"/>
                </a:cubicBezTo>
                <a:cubicBezTo>
                  <a:pt x="33011" y="21849"/>
                  <a:pt x="33597" y="21837"/>
                  <a:pt x="34183" y="21774"/>
                </a:cubicBezTo>
                <a:cubicBezTo>
                  <a:pt x="34420" y="21762"/>
                  <a:pt x="34657" y="21712"/>
                  <a:pt x="34869" y="21637"/>
                </a:cubicBezTo>
                <a:cubicBezTo>
                  <a:pt x="35156" y="21512"/>
                  <a:pt x="35331" y="21225"/>
                  <a:pt x="35318" y="20926"/>
                </a:cubicBezTo>
                <a:cubicBezTo>
                  <a:pt x="35293" y="20540"/>
                  <a:pt x="34969" y="20303"/>
                  <a:pt x="34695" y="20078"/>
                </a:cubicBezTo>
                <a:cubicBezTo>
                  <a:pt x="33797" y="19380"/>
                  <a:pt x="32849" y="18731"/>
                  <a:pt x="31926" y="18058"/>
                </a:cubicBezTo>
                <a:cubicBezTo>
                  <a:pt x="30991" y="17384"/>
                  <a:pt x="30056" y="16698"/>
                  <a:pt x="29133" y="16000"/>
                </a:cubicBezTo>
                <a:cubicBezTo>
                  <a:pt x="28771" y="15726"/>
                  <a:pt x="28409" y="15439"/>
                  <a:pt x="28060" y="15165"/>
                </a:cubicBezTo>
                <a:cubicBezTo>
                  <a:pt x="27761" y="14940"/>
                  <a:pt x="27462" y="14716"/>
                  <a:pt x="27162" y="14491"/>
                </a:cubicBezTo>
                <a:cubicBezTo>
                  <a:pt x="27536" y="13955"/>
                  <a:pt x="27911" y="13419"/>
                  <a:pt x="28272" y="12882"/>
                </a:cubicBezTo>
                <a:cubicBezTo>
                  <a:pt x="28933" y="11910"/>
                  <a:pt x="29594" y="10924"/>
                  <a:pt x="30205" y="9927"/>
                </a:cubicBezTo>
                <a:cubicBezTo>
                  <a:pt x="30517" y="9415"/>
                  <a:pt x="30829" y="8917"/>
                  <a:pt x="31116" y="8393"/>
                </a:cubicBezTo>
                <a:cubicBezTo>
                  <a:pt x="31303" y="8056"/>
                  <a:pt x="31540" y="7694"/>
                  <a:pt x="31527" y="7295"/>
                </a:cubicBezTo>
                <a:cubicBezTo>
                  <a:pt x="31540" y="6946"/>
                  <a:pt x="31290" y="6647"/>
                  <a:pt x="30953" y="6572"/>
                </a:cubicBezTo>
                <a:cubicBezTo>
                  <a:pt x="30900" y="6566"/>
                  <a:pt x="30847" y="6563"/>
                  <a:pt x="30793" y="6563"/>
                </a:cubicBezTo>
                <a:cubicBezTo>
                  <a:pt x="30631" y="6563"/>
                  <a:pt x="30467" y="6591"/>
                  <a:pt x="30317" y="6647"/>
                </a:cubicBezTo>
                <a:cubicBezTo>
                  <a:pt x="30043" y="6747"/>
                  <a:pt x="29781" y="6859"/>
                  <a:pt x="29519" y="6959"/>
                </a:cubicBezTo>
                <a:lnTo>
                  <a:pt x="28734" y="7283"/>
                </a:lnTo>
                <a:cubicBezTo>
                  <a:pt x="28185" y="7520"/>
                  <a:pt x="27624" y="7757"/>
                  <a:pt x="27087" y="7994"/>
                </a:cubicBezTo>
                <a:cubicBezTo>
                  <a:pt x="26539" y="8231"/>
                  <a:pt x="26027" y="8455"/>
                  <a:pt x="25504" y="8717"/>
                </a:cubicBezTo>
                <a:cubicBezTo>
                  <a:pt x="24955" y="8979"/>
                  <a:pt x="24394" y="9241"/>
                  <a:pt x="23870" y="9540"/>
                </a:cubicBezTo>
                <a:cubicBezTo>
                  <a:pt x="23334" y="9839"/>
                  <a:pt x="22810" y="10164"/>
                  <a:pt x="22311" y="10500"/>
                </a:cubicBezTo>
                <a:cubicBezTo>
                  <a:pt x="22074" y="10650"/>
                  <a:pt x="21850" y="10812"/>
                  <a:pt x="21638" y="10962"/>
                </a:cubicBezTo>
                <a:cubicBezTo>
                  <a:pt x="21638" y="10426"/>
                  <a:pt x="21663" y="9889"/>
                  <a:pt x="21675" y="9353"/>
                </a:cubicBezTo>
                <a:cubicBezTo>
                  <a:pt x="21725" y="8193"/>
                  <a:pt x="21787" y="7033"/>
                  <a:pt x="21775" y="5861"/>
                </a:cubicBezTo>
                <a:cubicBezTo>
                  <a:pt x="21762" y="4701"/>
                  <a:pt x="21725" y="3542"/>
                  <a:pt x="21625" y="2394"/>
                </a:cubicBezTo>
                <a:cubicBezTo>
                  <a:pt x="21613" y="2120"/>
                  <a:pt x="21588" y="1845"/>
                  <a:pt x="21563" y="1571"/>
                </a:cubicBezTo>
                <a:cubicBezTo>
                  <a:pt x="21550" y="1396"/>
                  <a:pt x="21525" y="1222"/>
                  <a:pt x="21513" y="1060"/>
                </a:cubicBezTo>
                <a:cubicBezTo>
                  <a:pt x="21488" y="848"/>
                  <a:pt x="21451" y="648"/>
                  <a:pt x="21363" y="461"/>
                </a:cubicBezTo>
                <a:cubicBezTo>
                  <a:pt x="21233" y="179"/>
                  <a:pt x="20960" y="0"/>
                  <a:pt x="206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9"/>
          <p:cNvSpPr/>
          <p:nvPr/>
        </p:nvSpPr>
        <p:spPr>
          <a:xfrm rot="296885">
            <a:off x="6353583" y="-157506"/>
            <a:ext cx="3133711" cy="1061717"/>
          </a:xfrm>
          <a:custGeom>
            <a:avLst/>
            <a:gdLst/>
            <a:ahLst/>
            <a:cxnLst/>
            <a:rect l="l" t="t" r="r" b="b"/>
            <a:pathLst>
              <a:path w="71036" h="24066" extrusionOk="0">
                <a:moveTo>
                  <a:pt x="59188" y="1"/>
                </a:moveTo>
                <a:lnTo>
                  <a:pt x="1821" y="5775"/>
                </a:lnTo>
                <a:lnTo>
                  <a:pt x="1" y="5775"/>
                </a:lnTo>
                <a:cubicBezTo>
                  <a:pt x="512" y="8406"/>
                  <a:pt x="2008" y="10738"/>
                  <a:pt x="4191" y="12309"/>
                </a:cubicBezTo>
                <a:cubicBezTo>
                  <a:pt x="5965" y="13535"/>
                  <a:pt x="8046" y="14166"/>
                  <a:pt x="10148" y="14166"/>
                </a:cubicBezTo>
                <a:cubicBezTo>
                  <a:pt x="11298" y="14166"/>
                  <a:pt x="12454" y="13977"/>
                  <a:pt x="13569" y="13594"/>
                </a:cubicBezTo>
                <a:cubicBezTo>
                  <a:pt x="15966" y="12747"/>
                  <a:pt x="18169" y="10989"/>
                  <a:pt x="20679" y="10989"/>
                </a:cubicBezTo>
                <a:cubicBezTo>
                  <a:pt x="20795" y="10989"/>
                  <a:pt x="20910" y="10992"/>
                  <a:pt x="21027" y="11000"/>
                </a:cubicBezTo>
                <a:cubicBezTo>
                  <a:pt x="24656" y="11237"/>
                  <a:pt x="26776" y="15016"/>
                  <a:pt x="29183" y="17747"/>
                </a:cubicBezTo>
                <a:cubicBezTo>
                  <a:pt x="32930" y="21980"/>
                  <a:pt x="38566" y="24065"/>
                  <a:pt x="44247" y="24065"/>
                </a:cubicBezTo>
                <a:cubicBezTo>
                  <a:pt x="47471" y="24065"/>
                  <a:pt x="50710" y="23394"/>
                  <a:pt x="53626" y="22062"/>
                </a:cubicBezTo>
                <a:cubicBezTo>
                  <a:pt x="60473" y="18944"/>
                  <a:pt x="68193" y="10289"/>
                  <a:pt x="71036" y="3280"/>
                </a:cubicBezTo>
                <a:lnTo>
                  <a:pt x="5918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0" name="Google Shape;890;p39"/>
          <p:cNvGrpSpPr/>
          <p:nvPr/>
        </p:nvGrpSpPr>
        <p:grpSpPr>
          <a:xfrm>
            <a:off x="8428904" y="747822"/>
            <a:ext cx="411483" cy="388098"/>
            <a:chOff x="2349479" y="2287072"/>
            <a:chExt cx="411483" cy="388098"/>
          </a:xfrm>
        </p:grpSpPr>
        <p:sp>
          <p:nvSpPr>
            <p:cNvPr id="891" name="Google Shape;891;p39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2681406" y="22870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39"/>
          <p:cNvGrpSpPr/>
          <p:nvPr/>
        </p:nvGrpSpPr>
        <p:grpSpPr>
          <a:xfrm>
            <a:off x="8635585" y="4179671"/>
            <a:ext cx="575269" cy="1098857"/>
            <a:chOff x="2869185" y="2508196"/>
            <a:chExt cx="575269" cy="1098857"/>
          </a:xfrm>
        </p:grpSpPr>
        <p:sp>
          <p:nvSpPr>
            <p:cNvPr id="899" name="Google Shape;899;p39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9"/>
          <p:cNvSpPr/>
          <p:nvPr/>
        </p:nvSpPr>
        <p:spPr>
          <a:xfrm rot="5400000">
            <a:off x="8711532" y="1771668"/>
            <a:ext cx="608874" cy="919161"/>
          </a:xfrm>
          <a:custGeom>
            <a:avLst/>
            <a:gdLst/>
            <a:ahLst/>
            <a:cxnLst/>
            <a:rect l="l" t="t" r="r" b="b"/>
            <a:pathLst>
              <a:path w="16550" h="24984" extrusionOk="0">
                <a:moveTo>
                  <a:pt x="925" y="0"/>
                </a:moveTo>
                <a:cubicBezTo>
                  <a:pt x="749" y="0"/>
                  <a:pt x="575" y="106"/>
                  <a:pt x="537" y="340"/>
                </a:cubicBezTo>
                <a:cubicBezTo>
                  <a:pt x="512" y="527"/>
                  <a:pt x="474" y="714"/>
                  <a:pt x="462" y="901"/>
                </a:cubicBezTo>
                <a:cubicBezTo>
                  <a:pt x="449" y="1088"/>
                  <a:pt x="437" y="1275"/>
                  <a:pt x="437" y="1463"/>
                </a:cubicBezTo>
                <a:cubicBezTo>
                  <a:pt x="425" y="1762"/>
                  <a:pt x="387" y="2061"/>
                  <a:pt x="362" y="2348"/>
                </a:cubicBezTo>
                <a:cubicBezTo>
                  <a:pt x="350" y="2635"/>
                  <a:pt x="337" y="2922"/>
                  <a:pt x="312" y="3221"/>
                </a:cubicBezTo>
                <a:cubicBezTo>
                  <a:pt x="287" y="3558"/>
                  <a:pt x="262" y="3907"/>
                  <a:pt x="250" y="4256"/>
                </a:cubicBezTo>
                <a:cubicBezTo>
                  <a:pt x="237" y="4530"/>
                  <a:pt x="237" y="4805"/>
                  <a:pt x="225" y="5104"/>
                </a:cubicBezTo>
                <a:cubicBezTo>
                  <a:pt x="213" y="5391"/>
                  <a:pt x="200" y="5690"/>
                  <a:pt x="200" y="5977"/>
                </a:cubicBezTo>
                <a:cubicBezTo>
                  <a:pt x="200" y="6301"/>
                  <a:pt x="200" y="6638"/>
                  <a:pt x="175" y="6937"/>
                </a:cubicBezTo>
                <a:cubicBezTo>
                  <a:pt x="163" y="7237"/>
                  <a:pt x="175" y="7536"/>
                  <a:pt x="163" y="7835"/>
                </a:cubicBezTo>
                <a:cubicBezTo>
                  <a:pt x="163" y="8122"/>
                  <a:pt x="150" y="8421"/>
                  <a:pt x="138" y="8708"/>
                </a:cubicBezTo>
                <a:cubicBezTo>
                  <a:pt x="125" y="8995"/>
                  <a:pt x="125" y="9294"/>
                  <a:pt x="125" y="9581"/>
                </a:cubicBezTo>
                <a:cubicBezTo>
                  <a:pt x="138" y="9905"/>
                  <a:pt x="138" y="10230"/>
                  <a:pt x="138" y="10541"/>
                </a:cubicBezTo>
                <a:lnTo>
                  <a:pt x="138" y="11589"/>
                </a:lnTo>
                <a:lnTo>
                  <a:pt x="138" y="12350"/>
                </a:lnTo>
                <a:cubicBezTo>
                  <a:pt x="138" y="12674"/>
                  <a:pt x="138" y="12998"/>
                  <a:pt x="125" y="13310"/>
                </a:cubicBezTo>
                <a:cubicBezTo>
                  <a:pt x="100" y="13672"/>
                  <a:pt x="100" y="14021"/>
                  <a:pt x="100" y="14383"/>
                </a:cubicBezTo>
                <a:cubicBezTo>
                  <a:pt x="100" y="14744"/>
                  <a:pt x="88" y="15106"/>
                  <a:pt x="75" y="15480"/>
                </a:cubicBezTo>
                <a:lnTo>
                  <a:pt x="75" y="15368"/>
                </a:lnTo>
                <a:cubicBezTo>
                  <a:pt x="38" y="16004"/>
                  <a:pt x="13" y="16627"/>
                  <a:pt x="1" y="17251"/>
                </a:cubicBezTo>
                <a:lnTo>
                  <a:pt x="1" y="17650"/>
                </a:lnTo>
                <a:cubicBezTo>
                  <a:pt x="1" y="18099"/>
                  <a:pt x="13" y="18548"/>
                  <a:pt x="38" y="18984"/>
                </a:cubicBezTo>
                <a:cubicBezTo>
                  <a:pt x="75" y="19595"/>
                  <a:pt x="100" y="20207"/>
                  <a:pt x="175" y="20805"/>
                </a:cubicBezTo>
                <a:cubicBezTo>
                  <a:pt x="200" y="21092"/>
                  <a:pt x="237" y="21379"/>
                  <a:pt x="275" y="21678"/>
                </a:cubicBezTo>
                <a:cubicBezTo>
                  <a:pt x="312" y="21977"/>
                  <a:pt x="350" y="22277"/>
                  <a:pt x="412" y="22564"/>
                </a:cubicBezTo>
                <a:cubicBezTo>
                  <a:pt x="474" y="22875"/>
                  <a:pt x="562" y="23175"/>
                  <a:pt x="686" y="23474"/>
                </a:cubicBezTo>
                <a:cubicBezTo>
                  <a:pt x="811" y="23736"/>
                  <a:pt x="973" y="23985"/>
                  <a:pt x="1173" y="24210"/>
                </a:cubicBezTo>
                <a:cubicBezTo>
                  <a:pt x="1285" y="24334"/>
                  <a:pt x="1397" y="24447"/>
                  <a:pt x="1522" y="24559"/>
                </a:cubicBezTo>
                <a:cubicBezTo>
                  <a:pt x="1572" y="24609"/>
                  <a:pt x="1609" y="24659"/>
                  <a:pt x="1672" y="24696"/>
                </a:cubicBezTo>
                <a:cubicBezTo>
                  <a:pt x="1722" y="24746"/>
                  <a:pt x="1784" y="24796"/>
                  <a:pt x="1846" y="24833"/>
                </a:cubicBezTo>
                <a:cubicBezTo>
                  <a:pt x="1946" y="24883"/>
                  <a:pt x="2033" y="24921"/>
                  <a:pt x="2133" y="24946"/>
                </a:cubicBezTo>
                <a:cubicBezTo>
                  <a:pt x="2238" y="24970"/>
                  <a:pt x="2337" y="24983"/>
                  <a:pt x="2438" y="24983"/>
                </a:cubicBezTo>
                <a:cubicBezTo>
                  <a:pt x="2494" y="24983"/>
                  <a:pt x="2550" y="24979"/>
                  <a:pt x="2607" y="24970"/>
                </a:cubicBezTo>
                <a:cubicBezTo>
                  <a:pt x="2694" y="24970"/>
                  <a:pt x="2769" y="24946"/>
                  <a:pt x="2856" y="24921"/>
                </a:cubicBezTo>
                <a:cubicBezTo>
                  <a:pt x="2969" y="24896"/>
                  <a:pt x="3068" y="24846"/>
                  <a:pt x="3168" y="24783"/>
                </a:cubicBezTo>
                <a:cubicBezTo>
                  <a:pt x="3343" y="24671"/>
                  <a:pt x="3505" y="24546"/>
                  <a:pt x="3642" y="24397"/>
                </a:cubicBezTo>
                <a:cubicBezTo>
                  <a:pt x="3692" y="24347"/>
                  <a:pt x="3742" y="24297"/>
                  <a:pt x="3792" y="24235"/>
                </a:cubicBezTo>
                <a:cubicBezTo>
                  <a:pt x="3916" y="24073"/>
                  <a:pt x="4016" y="23873"/>
                  <a:pt x="4091" y="23673"/>
                </a:cubicBezTo>
                <a:cubicBezTo>
                  <a:pt x="4153" y="23486"/>
                  <a:pt x="4203" y="23299"/>
                  <a:pt x="4241" y="23112"/>
                </a:cubicBezTo>
                <a:cubicBezTo>
                  <a:pt x="4278" y="22975"/>
                  <a:pt x="4291" y="22825"/>
                  <a:pt x="4316" y="22676"/>
                </a:cubicBezTo>
                <a:cubicBezTo>
                  <a:pt x="4340" y="22526"/>
                  <a:pt x="4365" y="22389"/>
                  <a:pt x="4390" y="22227"/>
                </a:cubicBezTo>
                <a:cubicBezTo>
                  <a:pt x="4453" y="21915"/>
                  <a:pt x="4490" y="21603"/>
                  <a:pt x="4503" y="21279"/>
                </a:cubicBezTo>
                <a:cubicBezTo>
                  <a:pt x="4515" y="20967"/>
                  <a:pt x="4503" y="20643"/>
                  <a:pt x="4490" y="20344"/>
                </a:cubicBezTo>
                <a:cubicBezTo>
                  <a:pt x="4478" y="20057"/>
                  <a:pt x="4453" y="19758"/>
                  <a:pt x="4440" y="19471"/>
                </a:cubicBezTo>
                <a:cubicBezTo>
                  <a:pt x="4428" y="19184"/>
                  <a:pt x="4403" y="18922"/>
                  <a:pt x="4378" y="18623"/>
                </a:cubicBezTo>
                <a:cubicBezTo>
                  <a:pt x="4353" y="18323"/>
                  <a:pt x="4340" y="18024"/>
                  <a:pt x="4316" y="17725"/>
                </a:cubicBezTo>
                <a:cubicBezTo>
                  <a:pt x="4278" y="17413"/>
                  <a:pt x="4241" y="17114"/>
                  <a:pt x="4216" y="16802"/>
                </a:cubicBezTo>
                <a:cubicBezTo>
                  <a:pt x="4153" y="16178"/>
                  <a:pt x="4104" y="15567"/>
                  <a:pt x="4054" y="14956"/>
                </a:cubicBezTo>
                <a:lnTo>
                  <a:pt x="3979" y="14071"/>
                </a:lnTo>
                <a:cubicBezTo>
                  <a:pt x="3954" y="13771"/>
                  <a:pt x="3916" y="13472"/>
                  <a:pt x="3892" y="13173"/>
                </a:cubicBezTo>
                <a:cubicBezTo>
                  <a:pt x="3842" y="12587"/>
                  <a:pt x="3829" y="12001"/>
                  <a:pt x="3804" y="11402"/>
                </a:cubicBezTo>
                <a:cubicBezTo>
                  <a:pt x="3779" y="10791"/>
                  <a:pt x="3754" y="10192"/>
                  <a:pt x="3754" y="9581"/>
                </a:cubicBezTo>
                <a:cubicBezTo>
                  <a:pt x="3754" y="9207"/>
                  <a:pt x="3742" y="8820"/>
                  <a:pt x="3754" y="8446"/>
                </a:cubicBezTo>
                <a:cubicBezTo>
                  <a:pt x="3767" y="8209"/>
                  <a:pt x="3779" y="7960"/>
                  <a:pt x="3792" y="7723"/>
                </a:cubicBezTo>
                <a:cubicBezTo>
                  <a:pt x="3804" y="7436"/>
                  <a:pt x="3817" y="7149"/>
                  <a:pt x="3829" y="6850"/>
                </a:cubicBezTo>
                <a:cubicBezTo>
                  <a:pt x="3842" y="6626"/>
                  <a:pt x="3867" y="6401"/>
                  <a:pt x="3892" y="6164"/>
                </a:cubicBezTo>
                <a:cubicBezTo>
                  <a:pt x="3929" y="5902"/>
                  <a:pt x="3954" y="5640"/>
                  <a:pt x="3991" y="5366"/>
                </a:cubicBezTo>
                <a:cubicBezTo>
                  <a:pt x="4066" y="4880"/>
                  <a:pt x="4166" y="4393"/>
                  <a:pt x="4303" y="3932"/>
                </a:cubicBezTo>
                <a:cubicBezTo>
                  <a:pt x="4365" y="3745"/>
                  <a:pt x="4453" y="3570"/>
                  <a:pt x="4552" y="3396"/>
                </a:cubicBezTo>
                <a:cubicBezTo>
                  <a:pt x="4590" y="3333"/>
                  <a:pt x="4652" y="3271"/>
                  <a:pt x="4702" y="3209"/>
                </a:cubicBezTo>
                <a:cubicBezTo>
                  <a:pt x="4727" y="3196"/>
                  <a:pt x="4740" y="3184"/>
                  <a:pt x="4764" y="3171"/>
                </a:cubicBezTo>
                <a:cubicBezTo>
                  <a:pt x="4814" y="3146"/>
                  <a:pt x="4864" y="3121"/>
                  <a:pt x="4914" y="3109"/>
                </a:cubicBezTo>
                <a:lnTo>
                  <a:pt x="5076" y="3109"/>
                </a:lnTo>
                <a:cubicBezTo>
                  <a:pt x="5126" y="3109"/>
                  <a:pt x="5176" y="3121"/>
                  <a:pt x="5213" y="3134"/>
                </a:cubicBezTo>
                <a:cubicBezTo>
                  <a:pt x="5288" y="3159"/>
                  <a:pt x="5363" y="3196"/>
                  <a:pt x="5425" y="3233"/>
                </a:cubicBezTo>
                <a:cubicBezTo>
                  <a:pt x="5463" y="3258"/>
                  <a:pt x="5488" y="3283"/>
                  <a:pt x="5525" y="3321"/>
                </a:cubicBezTo>
                <a:cubicBezTo>
                  <a:pt x="5588" y="3396"/>
                  <a:pt x="5637" y="3483"/>
                  <a:pt x="5687" y="3570"/>
                </a:cubicBezTo>
                <a:cubicBezTo>
                  <a:pt x="5849" y="3932"/>
                  <a:pt x="5974" y="4318"/>
                  <a:pt x="6061" y="4705"/>
                </a:cubicBezTo>
                <a:cubicBezTo>
                  <a:pt x="6111" y="4979"/>
                  <a:pt x="6161" y="5229"/>
                  <a:pt x="6186" y="5528"/>
                </a:cubicBezTo>
                <a:cubicBezTo>
                  <a:pt x="6224" y="5827"/>
                  <a:pt x="6261" y="6127"/>
                  <a:pt x="6298" y="6414"/>
                </a:cubicBezTo>
                <a:cubicBezTo>
                  <a:pt x="6323" y="6713"/>
                  <a:pt x="6361" y="6975"/>
                  <a:pt x="6373" y="7287"/>
                </a:cubicBezTo>
                <a:cubicBezTo>
                  <a:pt x="6386" y="7598"/>
                  <a:pt x="6398" y="7923"/>
                  <a:pt x="6411" y="8222"/>
                </a:cubicBezTo>
                <a:cubicBezTo>
                  <a:pt x="6423" y="8534"/>
                  <a:pt x="6423" y="8845"/>
                  <a:pt x="6436" y="9132"/>
                </a:cubicBezTo>
                <a:cubicBezTo>
                  <a:pt x="6436" y="9419"/>
                  <a:pt x="6461" y="9693"/>
                  <a:pt x="6461" y="9980"/>
                </a:cubicBezTo>
                <a:cubicBezTo>
                  <a:pt x="6461" y="10579"/>
                  <a:pt x="6473" y="11165"/>
                  <a:pt x="6461" y="11764"/>
                </a:cubicBezTo>
                <a:cubicBezTo>
                  <a:pt x="6448" y="12013"/>
                  <a:pt x="6423" y="12262"/>
                  <a:pt x="6411" y="12512"/>
                </a:cubicBezTo>
                <a:cubicBezTo>
                  <a:pt x="6398" y="12811"/>
                  <a:pt x="6398" y="13111"/>
                  <a:pt x="6386" y="13397"/>
                </a:cubicBezTo>
                <a:cubicBezTo>
                  <a:pt x="6373" y="13697"/>
                  <a:pt x="6361" y="13983"/>
                  <a:pt x="6348" y="14283"/>
                </a:cubicBezTo>
                <a:cubicBezTo>
                  <a:pt x="6348" y="14570"/>
                  <a:pt x="6361" y="14881"/>
                  <a:pt x="6348" y="15156"/>
                </a:cubicBezTo>
                <a:cubicBezTo>
                  <a:pt x="6323" y="15430"/>
                  <a:pt x="6298" y="15692"/>
                  <a:pt x="6273" y="15979"/>
                </a:cubicBezTo>
                <a:cubicBezTo>
                  <a:pt x="6261" y="16278"/>
                  <a:pt x="6236" y="16565"/>
                  <a:pt x="6224" y="16852"/>
                </a:cubicBezTo>
                <a:cubicBezTo>
                  <a:pt x="6211" y="17164"/>
                  <a:pt x="6186" y="17500"/>
                  <a:pt x="6186" y="17812"/>
                </a:cubicBezTo>
                <a:cubicBezTo>
                  <a:pt x="6186" y="18111"/>
                  <a:pt x="6186" y="18448"/>
                  <a:pt x="6174" y="18722"/>
                </a:cubicBezTo>
                <a:cubicBezTo>
                  <a:pt x="6161" y="19009"/>
                  <a:pt x="6161" y="19296"/>
                  <a:pt x="6174" y="19583"/>
                </a:cubicBezTo>
                <a:cubicBezTo>
                  <a:pt x="6186" y="19870"/>
                  <a:pt x="6199" y="20157"/>
                  <a:pt x="6199" y="20443"/>
                </a:cubicBezTo>
                <a:cubicBezTo>
                  <a:pt x="6211" y="21017"/>
                  <a:pt x="6249" y="21591"/>
                  <a:pt x="6286" y="22164"/>
                </a:cubicBezTo>
                <a:cubicBezTo>
                  <a:pt x="6298" y="22302"/>
                  <a:pt x="6298" y="22439"/>
                  <a:pt x="6323" y="22576"/>
                </a:cubicBezTo>
                <a:cubicBezTo>
                  <a:pt x="6348" y="22751"/>
                  <a:pt x="6386" y="22913"/>
                  <a:pt x="6423" y="23087"/>
                </a:cubicBezTo>
                <a:cubicBezTo>
                  <a:pt x="6448" y="23225"/>
                  <a:pt x="6485" y="23349"/>
                  <a:pt x="6523" y="23486"/>
                </a:cubicBezTo>
                <a:cubicBezTo>
                  <a:pt x="6573" y="23611"/>
                  <a:pt x="6623" y="23748"/>
                  <a:pt x="6698" y="23873"/>
                </a:cubicBezTo>
                <a:cubicBezTo>
                  <a:pt x="6772" y="24010"/>
                  <a:pt x="6885" y="24135"/>
                  <a:pt x="6997" y="24247"/>
                </a:cubicBezTo>
                <a:cubicBezTo>
                  <a:pt x="7084" y="24347"/>
                  <a:pt x="7184" y="24434"/>
                  <a:pt x="7296" y="24509"/>
                </a:cubicBezTo>
                <a:cubicBezTo>
                  <a:pt x="7433" y="24621"/>
                  <a:pt x="7608" y="24709"/>
                  <a:pt x="7782" y="24758"/>
                </a:cubicBezTo>
                <a:cubicBezTo>
                  <a:pt x="7932" y="24796"/>
                  <a:pt x="8069" y="24821"/>
                  <a:pt x="8219" y="24846"/>
                </a:cubicBezTo>
                <a:cubicBezTo>
                  <a:pt x="8381" y="24871"/>
                  <a:pt x="8543" y="24883"/>
                  <a:pt x="8705" y="24883"/>
                </a:cubicBezTo>
                <a:cubicBezTo>
                  <a:pt x="8780" y="24883"/>
                  <a:pt x="8867" y="24871"/>
                  <a:pt x="8942" y="24858"/>
                </a:cubicBezTo>
                <a:cubicBezTo>
                  <a:pt x="9042" y="24833"/>
                  <a:pt x="9142" y="24808"/>
                  <a:pt x="9242" y="24783"/>
                </a:cubicBezTo>
                <a:cubicBezTo>
                  <a:pt x="9329" y="24746"/>
                  <a:pt x="9404" y="24709"/>
                  <a:pt x="9491" y="24659"/>
                </a:cubicBezTo>
                <a:cubicBezTo>
                  <a:pt x="9553" y="24634"/>
                  <a:pt x="9603" y="24596"/>
                  <a:pt x="9666" y="24559"/>
                </a:cubicBezTo>
                <a:cubicBezTo>
                  <a:pt x="9716" y="24522"/>
                  <a:pt x="9765" y="24497"/>
                  <a:pt x="9815" y="24434"/>
                </a:cubicBezTo>
                <a:cubicBezTo>
                  <a:pt x="9878" y="24384"/>
                  <a:pt x="9928" y="24334"/>
                  <a:pt x="9990" y="24285"/>
                </a:cubicBezTo>
                <a:cubicBezTo>
                  <a:pt x="10077" y="24185"/>
                  <a:pt x="10152" y="24085"/>
                  <a:pt x="10214" y="23985"/>
                </a:cubicBezTo>
                <a:cubicBezTo>
                  <a:pt x="10389" y="23673"/>
                  <a:pt x="10514" y="23349"/>
                  <a:pt x="10588" y="23000"/>
                </a:cubicBezTo>
                <a:cubicBezTo>
                  <a:pt x="10613" y="22863"/>
                  <a:pt x="10626" y="22713"/>
                  <a:pt x="10638" y="22564"/>
                </a:cubicBezTo>
                <a:cubicBezTo>
                  <a:pt x="10651" y="22389"/>
                  <a:pt x="10651" y="22214"/>
                  <a:pt x="10651" y="22052"/>
                </a:cubicBezTo>
                <a:cubicBezTo>
                  <a:pt x="10638" y="21753"/>
                  <a:pt x="10613" y="21454"/>
                  <a:pt x="10576" y="21154"/>
                </a:cubicBezTo>
                <a:cubicBezTo>
                  <a:pt x="10539" y="20867"/>
                  <a:pt x="10501" y="20581"/>
                  <a:pt x="10476" y="20281"/>
                </a:cubicBezTo>
                <a:cubicBezTo>
                  <a:pt x="10451" y="19982"/>
                  <a:pt x="10414" y="19683"/>
                  <a:pt x="10389" y="19396"/>
                </a:cubicBezTo>
                <a:cubicBezTo>
                  <a:pt x="10364" y="19109"/>
                  <a:pt x="10327" y="18835"/>
                  <a:pt x="10314" y="18523"/>
                </a:cubicBezTo>
                <a:cubicBezTo>
                  <a:pt x="10289" y="18224"/>
                  <a:pt x="10264" y="17887"/>
                  <a:pt x="10239" y="17613"/>
                </a:cubicBezTo>
                <a:cubicBezTo>
                  <a:pt x="10214" y="17326"/>
                  <a:pt x="10189" y="17051"/>
                  <a:pt x="10164" y="16765"/>
                </a:cubicBezTo>
                <a:cubicBezTo>
                  <a:pt x="10152" y="16465"/>
                  <a:pt x="10127" y="16166"/>
                  <a:pt x="10115" y="15879"/>
                </a:cubicBezTo>
                <a:cubicBezTo>
                  <a:pt x="10090" y="15717"/>
                  <a:pt x="10077" y="15567"/>
                  <a:pt x="10065" y="15418"/>
                </a:cubicBezTo>
                <a:cubicBezTo>
                  <a:pt x="10052" y="15268"/>
                  <a:pt x="10040" y="15131"/>
                  <a:pt x="10040" y="14981"/>
                </a:cubicBezTo>
                <a:cubicBezTo>
                  <a:pt x="10027" y="14694"/>
                  <a:pt x="10027" y="14420"/>
                  <a:pt x="10015" y="14121"/>
                </a:cubicBezTo>
                <a:cubicBezTo>
                  <a:pt x="9990" y="13821"/>
                  <a:pt x="9965" y="13522"/>
                  <a:pt x="9965" y="13210"/>
                </a:cubicBezTo>
                <a:lnTo>
                  <a:pt x="9965" y="12686"/>
                </a:lnTo>
                <a:lnTo>
                  <a:pt x="9965" y="12337"/>
                </a:lnTo>
                <a:cubicBezTo>
                  <a:pt x="9965" y="12075"/>
                  <a:pt x="9965" y="11814"/>
                  <a:pt x="9977" y="11552"/>
                </a:cubicBezTo>
                <a:cubicBezTo>
                  <a:pt x="9990" y="11365"/>
                  <a:pt x="10002" y="11202"/>
                  <a:pt x="10015" y="11003"/>
                </a:cubicBezTo>
                <a:cubicBezTo>
                  <a:pt x="10027" y="10803"/>
                  <a:pt x="10040" y="10604"/>
                  <a:pt x="10065" y="10404"/>
                </a:cubicBezTo>
                <a:cubicBezTo>
                  <a:pt x="10102" y="9993"/>
                  <a:pt x="10140" y="9581"/>
                  <a:pt x="10152" y="9170"/>
                </a:cubicBezTo>
                <a:lnTo>
                  <a:pt x="10152" y="9269"/>
                </a:lnTo>
                <a:cubicBezTo>
                  <a:pt x="10164" y="9057"/>
                  <a:pt x="10189" y="8845"/>
                  <a:pt x="10214" y="8633"/>
                </a:cubicBezTo>
                <a:cubicBezTo>
                  <a:pt x="10239" y="8409"/>
                  <a:pt x="10277" y="8197"/>
                  <a:pt x="10302" y="7972"/>
                </a:cubicBezTo>
                <a:cubicBezTo>
                  <a:pt x="10339" y="7573"/>
                  <a:pt x="10414" y="7174"/>
                  <a:pt x="10514" y="6775"/>
                </a:cubicBezTo>
                <a:cubicBezTo>
                  <a:pt x="10564" y="6601"/>
                  <a:pt x="10626" y="6439"/>
                  <a:pt x="10701" y="6264"/>
                </a:cubicBezTo>
                <a:cubicBezTo>
                  <a:pt x="10776" y="6114"/>
                  <a:pt x="10863" y="5965"/>
                  <a:pt x="10950" y="5827"/>
                </a:cubicBezTo>
                <a:cubicBezTo>
                  <a:pt x="11037" y="5678"/>
                  <a:pt x="11150" y="5553"/>
                  <a:pt x="11262" y="5428"/>
                </a:cubicBezTo>
                <a:cubicBezTo>
                  <a:pt x="11374" y="5316"/>
                  <a:pt x="11486" y="5204"/>
                  <a:pt x="11611" y="5092"/>
                </a:cubicBezTo>
                <a:cubicBezTo>
                  <a:pt x="11723" y="4979"/>
                  <a:pt x="11848" y="4892"/>
                  <a:pt x="11985" y="4805"/>
                </a:cubicBezTo>
                <a:cubicBezTo>
                  <a:pt x="12035" y="4780"/>
                  <a:pt x="12097" y="4767"/>
                  <a:pt x="12160" y="4742"/>
                </a:cubicBezTo>
                <a:cubicBezTo>
                  <a:pt x="12272" y="4730"/>
                  <a:pt x="12384" y="4717"/>
                  <a:pt x="12497" y="4717"/>
                </a:cubicBezTo>
                <a:cubicBezTo>
                  <a:pt x="12546" y="4730"/>
                  <a:pt x="12584" y="4730"/>
                  <a:pt x="12634" y="4742"/>
                </a:cubicBezTo>
                <a:cubicBezTo>
                  <a:pt x="12696" y="4767"/>
                  <a:pt x="12758" y="4805"/>
                  <a:pt x="12808" y="4842"/>
                </a:cubicBezTo>
                <a:cubicBezTo>
                  <a:pt x="12908" y="4892"/>
                  <a:pt x="12995" y="4967"/>
                  <a:pt x="13083" y="5042"/>
                </a:cubicBezTo>
                <a:cubicBezTo>
                  <a:pt x="13145" y="5117"/>
                  <a:pt x="13207" y="5216"/>
                  <a:pt x="13257" y="5304"/>
                </a:cubicBezTo>
                <a:cubicBezTo>
                  <a:pt x="13357" y="5566"/>
                  <a:pt x="13444" y="5827"/>
                  <a:pt x="13507" y="6102"/>
                </a:cubicBezTo>
                <a:cubicBezTo>
                  <a:pt x="13532" y="6239"/>
                  <a:pt x="13544" y="6376"/>
                  <a:pt x="13557" y="6513"/>
                </a:cubicBezTo>
                <a:cubicBezTo>
                  <a:pt x="13569" y="6663"/>
                  <a:pt x="13582" y="6838"/>
                  <a:pt x="13582" y="6975"/>
                </a:cubicBezTo>
                <a:cubicBezTo>
                  <a:pt x="13582" y="7124"/>
                  <a:pt x="13569" y="7274"/>
                  <a:pt x="13569" y="7424"/>
                </a:cubicBezTo>
                <a:lnTo>
                  <a:pt x="13569" y="7848"/>
                </a:lnTo>
                <a:cubicBezTo>
                  <a:pt x="13532" y="8434"/>
                  <a:pt x="13482" y="9008"/>
                  <a:pt x="13419" y="9581"/>
                </a:cubicBezTo>
                <a:cubicBezTo>
                  <a:pt x="13382" y="9868"/>
                  <a:pt x="13357" y="10142"/>
                  <a:pt x="13320" y="10442"/>
                </a:cubicBezTo>
                <a:cubicBezTo>
                  <a:pt x="13282" y="10741"/>
                  <a:pt x="13245" y="11040"/>
                  <a:pt x="13207" y="11340"/>
                </a:cubicBezTo>
                <a:cubicBezTo>
                  <a:pt x="13158" y="11626"/>
                  <a:pt x="13133" y="11913"/>
                  <a:pt x="13095" y="12225"/>
                </a:cubicBezTo>
                <a:cubicBezTo>
                  <a:pt x="13058" y="12524"/>
                  <a:pt x="13008" y="12836"/>
                  <a:pt x="12958" y="13123"/>
                </a:cubicBezTo>
                <a:cubicBezTo>
                  <a:pt x="12921" y="13422"/>
                  <a:pt x="12871" y="13722"/>
                  <a:pt x="12833" y="14008"/>
                </a:cubicBezTo>
                <a:cubicBezTo>
                  <a:pt x="12783" y="14295"/>
                  <a:pt x="12758" y="14570"/>
                  <a:pt x="12734" y="14869"/>
                </a:cubicBezTo>
                <a:cubicBezTo>
                  <a:pt x="12696" y="15168"/>
                  <a:pt x="12671" y="15480"/>
                  <a:pt x="12621" y="15779"/>
                </a:cubicBezTo>
                <a:cubicBezTo>
                  <a:pt x="12584" y="16054"/>
                  <a:pt x="12546" y="16303"/>
                  <a:pt x="12497" y="16602"/>
                </a:cubicBezTo>
                <a:cubicBezTo>
                  <a:pt x="12447" y="16889"/>
                  <a:pt x="12397" y="17189"/>
                  <a:pt x="12372" y="17488"/>
                </a:cubicBezTo>
                <a:cubicBezTo>
                  <a:pt x="12347" y="17625"/>
                  <a:pt x="12334" y="17787"/>
                  <a:pt x="12322" y="17924"/>
                </a:cubicBezTo>
                <a:cubicBezTo>
                  <a:pt x="12309" y="18062"/>
                  <a:pt x="12309" y="18199"/>
                  <a:pt x="12297" y="18336"/>
                </a:cubicBezTo>
                <a:cubicBezTo>
                  <a:pt x="12272" y="18635"/>
                  <a:pt x="12247" y="18934"/>
                  <a:pt x="12247" y="19221"/>
                </a:cubicBezTo>
                <a:lnTo>
                  <a:pt x="12247" y="19633"/>
                </a:lnTo>
                <a:lnTo>
                  <a:pt x="12247" y="20007"/>
                </a:lnTo>
                <a:cubicBezTo>
                  <a:pt x="12235" y="20306"/>
                  <a:pt x="12210" y="20606"/>
                  <a:pt x="12210" y="20917"/>
                </a:cubicBezTo>
                <a:cubicBezTo>
                  <a:pt x="12210" y="21192"/>
                  <a:pt x="12235" y="21466"/>
                  <a:pt x="12285" y="21740"/>
                </a:cubicBezTo>
                <a:cubicBezTo>
                  <a:pt x="12309" y="21903"/>
                  <a:pt x="12347" y="22077"/>
                  <a:pt x="12384" y="22239"/>
                </a:cubicBezTo>
                <a:cubicBezTo>
                  <a:pt x="12409" y="22364"/>
                  <a:pt x="12447" y="22489"/>
                  <a:pt x="12484" y="22613"/>
                </a:cubicBezTo>
                <a:cubicBezTo>
                  <a:pt x="12584" y="22900"/>
                  <a:pt x="12734" y="23175"/>
                  <a:pt x="12908" y="23424"/>
                </a:cubicBezTo>
                <a:cubicBezTo>
                  <a:pt x="13008" y="23549"/>
                  <a:pt x="13108" y="23673"/>
                  <a:pt x="13220" y="23798"/>
                </a:cubicBezTo>
                <a:cubicBezTo>
                  <a:pt x="13382" y="23960"/>
                  <a:pt x="13557" y="24110"/>
                  <a:pt x="13769" y="24210"/>
                </a:cubicBezTo>
                <a:cubicBezTo>
                  <a:pt x="13856" y="24247"/>
                  <a:pt x="13943" y="24272"/>
                  <a:pt x="14031" y="24297"/>
                </a:cubicBezTo>
                <a:cubicBezTo>
                  <a:pt x="14080" y="24309"/>
                  <a:pt x="14130" y="24322"/>
                  <a:pt x="14193" y="24322"/>
                </a:cubicBezTo>
                <a:cubicBezTo>
                  <a:pt x="14243" y="24328"/>
                  <a:pt x="14292" y="24331"/>
                  <a:pt x="14342" y="24331"/>
                </a:cubicBezTo>
                <a:cubicBezTo>
                  <a:pt x="14392" y="24331"/>
                  <a:pt x="14442" y="24328"/>
                  <a:pt x="14492" y="24322"/>
                </a:cubicBezTo>
                <a:cubicBezTo>
                  <a:pt x="14704" y="24297"/>
                  <a:pt x="14903" y="24210"/>
                  <a:pt x="15078" y="24085"/>
                </a:cubicBezTo>
                <a:cubicBezTo>
                  <a:pt x="15290" y="23910"/>
                  <a:pt x="15465" y="23686"/>
                  <a:pt x="15564" y="23437"/>
                </a:cubicBezTo>
                <a:cubicBezTo>
                  <a:pt x="15639" y="23299"/>
                  <a:pt x="15702" y="23175"/>
                  <a:pt x="15752" y="23037"/>
                </a:cubicBezTo>
                <a:cubicBezTo>
                  <a:pt x="15814" y="22875"/>
                  <a:pt x="15864" y="22713"/>
                  <a:pt x="15914" y="22551"/>
                </a:cubicBezTo>
                <a:cubicBezTo>
                  <a:pt x="16001" y="22289"/>
                  <a:pt x="16063" y="22027"/>
                  <a:pt x="16113" y="21765"/>
                </a:cubicBezTo>
                <a:cubicBezTo>
                  <a:pt x="16163" y="21504"/>
                  <a:pt x="16200" y="21229"/>
                  <a:pt x="16225" y="20967"/>
                </a:cubicBezTo>
                <a:cubicBezTo>
                  <a:pt x="16275" y="20406"/>
                  <a:pt x="16300" y="19832"/>
                  <a:pt x="16300" y="19271"/>
                </a:cubicBezTo>
                <a:cubicBezTo>
                  <a:pt x="16313" y="18984"/>
                  <a:pt x="16363" y="18710"/>
                  <a:pt x="16363" y="18411"/>
                </a:cubicBezTo>
                <a:cubicBezTo>
                  <a:pt x="16363" y="18111"/>
                  <a:pt x="16363" y="17825"/>
                  <a:pt x="16363" y="17525"/>
                </a:cubicBezTo>
                <a:cubicBezTo>
                  <a:pt x="16350" y="17226"/>
                  <a:pt x="16363" y="16914"/>
                  <a:pt x="16363" y="16627"/>
                </a:cubicBezTo>
                <a:cubicBezTo>
                  <a:pt x="16375" y="16353"/>
                  <a:pt x="16363" y="16066"/>
                  <a:pt x="16350" y="15792"/>
                </a:cubicBezTo>
                <a:cubicBezTo>
                  <a:pt x="16338" y="15567"/>
                  <a:pt x="16338" y="15355"/>
                  <a:pt x="16350" y="15131"/>
                </a:cubicBezTo>
                <a:cubicBezTo>
                  <a:pt x="16363" y="14694"/>
                  <a:pt x="16363" y="14245"/>
                  <a:pt x="16375" y="13809"/>
                </a:cubicBezTo>
                <a:cubicBezTo>
                  <a:pt x="16400" y="13510"/>
                  <a:pt x="16412" y="13198"/>
                  <a:pt x="16425" y="12911"/>
                </a:cubicBezTo>
                <a:cubicBezTo>
                  <a:pt x="16437" y="12637"/>
                  <a:pt x="16425" y="12350"/>
                  <a:pt x="16437" y="12075"/>
                </a:cubicBezTo>
                <a:cubicBezTo>
                  <a:pt x="16450" y="11789"/>
                  <a:pt x="16462" y="11514"/>
                  <a:pt x="16450" y="11227"/>
                </a:cubicBezTo>
                <a:cubicBezTo>
                  <a:pt x="16437" y="10941"/>
                  <a:pt x="16437" y="10666"/>
                  <a:pt x="16450" y="10379"/>
                </a:cubicBezTo>
                <a:lnTo>
                  <a:pt x="16450" y="10367"/>
                </a:lnTo>
                <a:cubicBezTo>
                  <a:pt x="16462" y="10105"/>
                  <a:pt x="16462" y="9856"/>
                  <a:pt x="16462" y="9594"/>
                </a:cubicBezTo>
                <a:cubicBezTo>
                  <a:pt x="16462" y="9369"/>
                  <a:pt x="16462" y="9132"/>
                  <a:pt x="16462" y="8895"/>
                </a:cubicBezTo>
                <a:cubicBezTo>
                  <a:pt x="16462" y="8758"/>
                  <a:pt x="16475" y="8608"/>
                  <a:pt x="16487" y="8459"/>
                </a:cubicBezTo>
                <a:cubicBezTo>
                  <a:pt x="16512" y="8272"/>
                  <a:pt x="16537" y="8085"/>
                  <a:pt x="16537" y="7898"/>
                </a:cubicBezTo>
                <a:lnTo>
                  <a:pt x="16537" y="7997"/>
                </a:lnTo>
                <a:cubicBezTo>
                  <a:pt x="16550" y="7935"/>
                  <a:pt x="16550" y="7848"/>
                  <a:pt x="16550" y="7773"/>
                </a:cubicBezTo>
                <a:cubicBezTo>
                  <a:pt x="16537" y="7673"/>
                  <a:pt x="16487" y="7573"/>
                  <a:pt x="16400" y="7499"/>
                </a:cubicBezTo>
                <a:cubicBezTo>
                  <a:pt x="16335" y="7444"/>
                  <a:pt x="16241" y="7409"/>
                  <a:pt x="16152" y="7409"/>
                </a:cubicBezTo>
                <a:cubicBezTo>
                  <a:pt x="16139" y="7409"/>
                  <a:pt x="16126" y="7410"/>
                  <a:pt x="16113" y="7411"/>
                </a:cubicBezTo>
                <a:cubicBezTo>
                  <a:pt x="16001" y="7411"/>
                  <a:pt x="15901" y="7461"/>
                  <a:pt x="15839" y="7548"/>
                </a:cubicBezTo>
                <a:cubicBezTo>
                  <a:pt x="15764" y="7636"/>
                  <a:pt x="15739" y="7735"/>
                  <a:pt x="15739" y="7848"/>
                </a:cubicBezTo>
                <a:lnTo>
                  <a:pt x="15739" y="7898"/>
                </a:lnTo>
                <a:cubicBezTo>
                  <a:pt x="15727" y="8072"/>
                  <a:pt x="15714" y="8247"/>
                  <a:pt x="15689" y="8421"/>
                </a:cubicBezTo>
                <a:cubicBezTo>
                  <a:pt x="15677" y="8646"/>
                  <a:pt x="15664" y="8883"/>
                  <a:pt x="15664" y="9107"/>
                </a:cubicBezTo>
                <a:cubicBezTo>
                  <a:pt x="15652" y="9307"/>
                  <a:pt x="15664" y="9506"/>
                  <a:pt x="15677" y="9693"/>
                </a:cubicBezTo>
                <a:cubicBezTo>
                  <a:pt x="15677" y="9881"/>
                  <a:pt x="15677" y="10080"/>
                  <a:pt x="15664" y="10267"/>
                </a:cubicBezTo>
                <a:cubicBezTo>
                  <a:pt x="15652" y="10517"/>
                  <a:pt x="15652" y="10753"/>
                  <a:pt x="15652" y="11003"/>
                </a:cubicBezTo>
                <a:cubicBezTo>
                  <a:pt x="15652" y="11115"/>
                  <a:pt x="15664" y="11215"/>
                  <a:pt x="15664" y="11340"/>
                </a:cubicBezTo>
                <a:lnTo>
                  <a:pt x="15664" y="11689"/>
                </a:lnTo>
                <a:cubicBezTo>
                  <a:pt x="15652" y="11926"/>
                  <a:pt x="15652" y="12188"/>
                  <a:pt x="15639" y="12412"/>
                </a:cubicBezTo>
                <a:cubicBezTo>
                  <a:pt x="15627" y="12637"/>
                  <a:pt x="15627" y="12849"/>
                  <a:pt x="15627" y="13073"/>
                </a:cubicBezTo>
                <a:cubicBezTo>
                  <a:pt x="15614" y="13410"/>
                  <a:pt x="15577" y="13734"/>
                  <a:pt x="15577" y="14071"/>
                </a:cubicBezTo>
                <a:cubicBezTo>
                  <a:pt x="15577" y="14383"/>
                  <a:pt x="15564" y="14682"/>
                  <a:pt x="15564" y="14994"/>
                </a:cubicBezTo>
                <a:cubicBezTo>
                  <a:pt x="15552" y="15143"/>
                  <a:pt x="15540" y="15280"/>
                  <a:pt x="15540" y="15430"/>
                </a:cubicBezTo>
                <a:cubicBezTo>
                  <a:pt x="15540" y="15580"/>
                  <a:pt x="15552" y="15729"/>
                  <a:pt x="15552" y="15879"/>
                </a:cubicBezTo>
                <a:cubicBezTo>
                  <a:pt x="15564" y="16153"/>
                  <a:pt x="15577" y="16415"/>
                  <a:pt x="15577" y="16715"/>
                </a:cubicBezTo>
                <a:cubicBezTo>
                  <a:pt x="15564" y="17014"/>
                  <a:pt x="15564" y="17313"/>
                  <a:pt x="15564" y="17613"/>
                </a:cubicBezTo>
                <a:cubicBezTo>
                  <a:pt x="15564" y="17887"/>
                  <a:pt x="15577" y="18174"/>
                  <a:pt x="15564" y="18423"/>
                </a:cubicBezTo>
                <a:cubicBezTo>
                  <a:pt x="15552" y="18685"/>
                  <a:pt x="15527" y="18947"/>
                  <a:pt x="15515" y="19209"/>
                </a:cubicBezTo>
                <a:cubicBezTo>
                  <a:pt x="15502" y="19371"/>
                  <a:pt x="15502" y="19546"/>
                  <a:pt x="15502" y="19708"/>
                </a:cubicBezTo>
                <a:cubicBezTo>
                  <a:pt x="15502" y="19832"/>
                  <a:pt x="15490" y="19957"/>
                  <a:pt x="15490" y="20082"/>
                </a:cubicBezTo>
                <a:cubicBezTo>
                  <a:pt x="15465" y="20481"/>
                  <a:pt x="15440" y="20867"/>
                  <a:pt x="15390" y="21254"/>
                </a:cubicBezTo>
                <a:cubicBezTo>
                  <a:pt x="15365" y="21441"/>
                  <a:pt x="15327" y="21641"/>
                  <a:pt x="15290" y="21828"/>
                </a:cubicBezTo>
                <a:cubicBezTo>
                  <a:pt x="15253" y="22002"/>
                  <a:pt x="15203" y="22177"/>
                  <a:pt x="15140" y="22352"/>
                </a:cubicBezTo>
                <a:cubicBezTo>
                  <a:pt x="15041" y="22676"/>
                  <a:pt x="14903" y="22988"/>
                  <a:pt x="14741" y="23287"/>
                </a:cubicBezTo>
                <a:cubicBezTo>
                  <a:pt x="14716" y="23324"/>
                  <a:pt x="14679" y="23362"/>
                  <a:pt x="14654" y="23399"/>
                </a:cubicBezTo>
                <a:cubicBezTo>
                  <a:pt x="14617" y="23424"/>
                  <a:pt x="14579" y="23449"/>
                  <a:pt x="14542" y="23474"/>
                </a:cubicBezTo>
                <a:cubicBezTo>
                  <a:pt x="14504" y="23499"/>
                  <a:pt x="14455" y="23511"/>
                  <a:pt x="14417" y="23524"/>
                </a:cubicBezTo>
                <a:lnTo>
                  <a:pt x="14342" y="23524"/>
                </a:lnTo>
                <a:cubicBezTo>
                  <a:pt x="14280" y="23511"/>
                  <a:pt x="14230" y="23499"/>
                  <a:pt x="14168" y="23486"/>
                </a:cubicBezTo>
                <a:cubicBezTo>
                  <a:pt x="14130" y="23474"/>
                  <a:pt x="14080" y="23449"/>
                  <a:pt x="14043" y="23437"/>
                </a:cubicBezTo>
                <a:cubicBezTo>
                  <a:pt x="13931" y="23349"/>
                  <a:pt x="13831" y="23249"/>
                  <a:pt x="13731" y="23150"/>
                </a:cubicBezTo>
                <a:cubicBezTo>
                  <a:pt x="13582" y="22975"/>
                  <a:pt x="13457" y="22788"/>
                  <a:pt x="13345" y="22588"/>
                </a:cubicBezTo>
                <a:cubicBezTo>
                  <a:pt x="13295" y="22476"/>
                  <a:pt x="13257" y="22364"/>
                  <a:pt x="13220" y="22252"/>
                </a:cubicBezTo>
                <a:cubicBezTo>
                  <a:pt x="13182" y="22127"/>
                  <a:pt x="13158" y="22002"/>
                  <a:pt x="13133" y="21878"/>
                </a:cubicBezTo>
                <a:cubicBezTo>
                  <a:pt x="13083" y="21666"/>
                  <a:pt x="13058" y="21454"/>
                  <a:pt x="13033" y="21242"/>
                </a:cubicBezTo>
                <a:cubicBezTo>
                  <a:pt x="13020" y="20992"/>
                  <a:pt x="13020" y="20755"/>
                  <a:pt x="13020" y="20518"/>
                </a:cubicBezTo>
                <a:cubicBezTo>
                  <a:pt x="13045" y="20244"/>
                  <a:pt x="13058" y="19970"/>
                  <a:pt x="13058" y="19695"/>
                </a:cubicBezTo>
                <a:cubicBezTo>
                  <a:pt x="13058" y="19458"/>
                  <a:pt x="13058" y="19209"/>
                  <a:pt x="13070" y="18972"/>
                </a:cubicBezTo>
                <a:cubicBezTo>
                  <a:pt x="13083" y="18698"/>
                  <a:pt x="13095" y="18448"/>
                  <a:pt x="13120" y="18161"/>
                </a:cubicBezTo>
                <a:cubicBezTo>
                  <a:pt x="13133" y="17874"/>
                  <a:pt x="13170" y="17588"/>
                  <a:pt x="13207" y="17301"/>
                </a:cubicBezTo>
                <a:cubicBezTo>
                  <a:pt x="13295" y="16715"/>
                  <a:pt x="13407" y="16141"/>
                  <a:pt x="13469" y="15567"/>
                </a:cubicBezTo>
                <a:cubicBezTo>
                  <a:pt x="13507" y="15280"/>
                  <a:pt x="13532" y="15006"/>
                  <a:pt x="13569" y="14707"/>
                </a:cubicBezTo>
                <a:cubicBezTo>
                  <a:pt x="13594" y="14407"/>
                  <a:pt x="13644" y="14108"/>
                  <a:pt x="13681" y="13809"/>
                </a:cubicBezTo>
                <a:cubicBezTo>
                  <a:pt x="13769" y="13210"/>
                  <a:pt x="13868" y="12612"/>
                  <a:pt x="13931" y="12026"/>
                </a:cubicBezTo>
                <a:cubicBezTo>
                  <a:pt x="13968" y="11726"/>
                  <a:pt x="14018" y="11414"/>
                  <a:pt x="14055" y="11140"/>
                </a:cubicBezTo>
                <a:cubicBezTo>
                  <a:pt x="14093" y="10853"/>
                  <a:pt x="14130" y="10579"/>
                  <a:pt x="14155" y="10305"/>
                </a:cubicBezTo>
                <a:cubicBezTo>
                  <a:pt x="14180" y="9993"/>
                  <a:pt x="14218" y="9681"/>
                  <a:pt x="14255" y="9369"/>
                </a:cubicBezTo>
                <a:cubicBezTo>
                  <a:pt x="14292" y="9082"/>
                  <a:pt x="14317" y="8796"/>
                  <a:pt x="14342" y="8521"/>
                </a:cubicBezTo>
                <a:cubicBezTo>
                  <a:pt x="14367" y="8184"/>
                  <a:pt x="14392" y="7860"/>
                  <a:pt x="14392" y="7523"/>
                </a:cubicBezTo>
                <a:cubicBezTo>
                  <a:pt x="14392" y="7249"/>
                  <a:pt x="14405" y="6975"/>
                  <a:pt x="14392" y="6700"/>
                </a:cubicBezTo>
                <a:cubicBezTo>
                  <a:pt x="14392" y="6538"/>
                  <a:pt x="14380" y="6389"/>
                  <a:pt x="14355" y="6226"/>
                </a:cubicBezTo>
                <a:cubicBezTo>
                  <a:pt x="14330" y="6052"/>
                  <a:pt x="14305" y="5877"/>
                  <a:pt x="14255" y="5715"/>
                </a:cubicBezTo>
                <a:cubicBezTo>
                  <a:pt x="14193" y="5391"/>
                  <a:pt x="14080" y="5092"/>
                  <a:pt x="13918" y="4817"/>
                </a:cubicBezTo>
                <a:cubicBezTo>
                  <a:pt x="13818" y="4618"/>
                  <a:pt x="13669" y="4456"/>
                  <a:pt x="13507" y="4318"/>
                </a:cubicBezTo>
                <a:cubicBezTo>
                  <a:pt x="13444" y="4281"/>
                  <a:pt x="13394" y="4244"/>
                  <a:pt x="13345" y="4206"/>
                </a:cubicBezTo>
                <a:cubicBezTo>
                  <a:pt x="13270" y="4156"/>
                  <a:pt x="13182" y="4106"/>
                  <a:pt x="13083" y="4057"/>
                </a:cubicBezTo>
                <a:cubicBezTo>
                  <a:pt x="12958" y="3982"/>
                  <a:pt x="12808" y="3944"/>
                  <a:pt x="12671" y="3919"/>
                </a:cubicBezTo>
                <a:cubicBezTo>
                  <a:pt x="12605" y="3919"/>
                  <a:pt x="12538" y="3914"/>
                  <a:pt x="12472" y="3914"/>
                </a:cubicBezTo>
                <a:cubicBezTo>
                  <a:pt x="12438" y="3914"/>
                  <a:pt x="12405" y="3915"/>
                  <a:pt x="12372" y="3919"/>
                </a:cubicBezTo>
                <a:cubicBezTo>
                  <a:pt x="12210" y="3919"/>
                  <a:pt x="12035" y="3944"/>
                  <a:pt x="11873" y="3982"/>
                </a:cubicBezTo>
                <a:cubicBezTo>
                  <a:pt x="11723" y="4032"/>
                  <a:pt x="11574" y="4106"/>
                  <a:pt x="11437" y="4206"/>
                </a:cubicBezTo>
                <a:cubicBezTo>
                  <a:pt x="11299" y="4293"/>
                  <a:pt x="11175" y="4393"/>
                  <a:pt x="11062" y="4518"/>
                </a:cubicBezTo>
                <a:cubicBezTo>
                  <a:pt x="10863" y="4680"/>
                  <a:pt x="10676" y="4867"/>
                  <a:pt x="10514" y="5067"/>
                </a:cubicBezTo>
                <a:cubicBezTo>
                  <a:pt x="10327" y="5304"/>
                  <a:pt x="10164" y="5566"/>
                  <a:pt x="10027" y="5840"/>
                </a:cubicBezTo>
                <a:cubicBezTo>
                  <a:pt x="9965" y="5965"/>
                  <a:pt x="9915" y="6102"/>
                  <a:pt x="9865" y="6226"/>
                </a:cubicBezTo>
                <a:cubicBezTo>
                  <a:pt x="9815" y="6401"/>
                  <a:pt x="9753" y="6563"/>
                  <a:pt x="9716" y="6738"/>
                </a:cubicBezTo>
                <a:cubicBezTo>
                  <a:pt x="9653" y="7025"/>
                  <a:pt x="9603" y="7299"/>
                  <a:pt x="9566" y="7586"/>
                </a:cubicBezTo>
                <a:cubicBezTo>
                  <a:pt x="9541" y="7873"/>
                  <a:pt x="9491" y="8147"/>
                  <a:pt x="9454" y="8434"/>
                </a:cubicBezTo>
                <a:cubicBezTo>
                  <a:pt x="9441" y="8584"/>
                  <a:pt x="9416" y="8733"/>
                  <a:pt x="9404" y="8883"/>
                </a:cubicBezTo>
                <a:cubicBezTo>
                  <a:pt x="9391" y="9032"/>
                  <a:pt x="9379" y="9170"/>
                  <a:pt x="9379" y="9319"/>
                </a:cubicBezTo>
                <a:cubicBezTo>
                  <a:pt x="9366" y="9606"/>
                  <a:pt x="9341" y="9881"/>
                  <a:pt x="9316" y="10167"/>
                </a:cubicBezTo>
                <a:lnTo>
                  <a:pt x="9279" y="10591"/>
                </a:lnTo>
                <a:cubicBezTo>
                  <a:pt x="9254" y="10729"/>
                  <a:pt x="9254" y="10866"/>
                  <a:pt x="9242" y="11003"/>
                </a:cubicBezTo>
                <a:cubicBezTo>
                  <a:pt x="9229" y="11327"/>
                  <a:pt x="9204" y="11651"/>
                  <a:pt x="9204" y="11976"/>
                </a:cubicBezTo>
                <a:cubicBezTo>
                  <a:pt x="9204" y="12262"/>
                  <a:pt x="9204" y="12537"/>
                  <a:pt x="9204" y="12836"/>
                </a:cubicBezTo>
                <a:cubicBezTo>
                  <a:pt x="9204" y="13135"/>
                  <a:pt x="9217" y="13447"/>
                  <a:pt x="9229" y="13734"/>
                </a:cubicBezTo>
                <a:cubicBezTo>
                  <a:pt x="9242" y="14033"/>
                  <a:pt x="9254" y="14333"/>
                  <a:pt x="9267" y="14620"/>
                </a:cubicBezTo>
                <a:cubicBezTo>
                  <a:pt x="9267" y="14906"/>
                  <a:pt x="9279" y="15193"/>
                  <a:pt x="9304" y="15468"/>
                </a:cubicBezTo>
                <a:cubicBezTo>
                  <a:pt x="9316" y="15617"/>
                  <a:pt x="9329" y="15767"/>
                  <a:pt x="9341" y="15916"/>
                </a:cubicBezTo>
                <a:cubicBezTo>
                  <a:pt x="9354" y="16079"/>
                  <a:pt x="9366" y="16228"/>
                  <a:pt x="9379" y="16390"/>
                </a:cubicBezTo>
                <a:cubicBezTo>
                  <a:pt x="9391" y="16677"/>
                  <a:pt x="9416" y="16952"/>
                  <a:pt x="9441" y="17238"/>
                </a:cubicBezTo>
                <a:cubicBezTo>
                  <a:pt x="9466" y="17538"/>
                  <a:pt x="9503" y="17825"/>
                  <a:pt x="9516" y="18111"/>
                </a:cubicBezTo>
                <a:cubicBezTo>
                  <a:pt x="9566" y="18710"/>
                  <a:pt x="9616" y="19296"/>
                  <a:pt x="9678" y="19895"/>
                </a:cubicBezTo>
                <a:cubicBezTo>
                  <a:pt x="9703" y="20107"/>
                  <a:pt x="9716" y="20344"/>
                  <a:pt x="9740" y="20556"/>
                </a:cubicBezTo>
                <a:cubicBezTo>
                  <a:pt x="9753" y="20755"/>
                  <a:pt x="9790" y="20967"/>
                  <a:pt x="9815" y="21179"/>
                </a:cubicBezTo>
                <a:cubicBezTo>
                  <a:pt x="9840" y="21391"/>
                  <a:pt x="9865" y="21603"/>
                  <a:pt x="9878" y="21803"/>
                </a:cubicBezTo>
                <a:cubicBezTo>
                  <a:pt x="9890" y="22002"/>
                  <a:pt x="9890" y="22202"/>
                  <a:pt x="9890" y="22401"/>
                </a:cubicBezTo>
                <a:cubicBezTo>
                  <a:pt x="9878" y="22501"/>
                  <a:pt x="9878" y="22601"/>
                  <a:pt x="9853" y="22701"/>
                </a:cubicBezTo>
                <a:cubicBezTo>
                  <a:pt x="9840" y="22813"/>
                  <a:pt x="9815" y="22925"/>
                  <a:pt x="9790" y="23037"/>
                </a:cubicBezTo>
                <a:cubicBezTo>
                  <a:pt x="9728" y="23225"/>
                  <a:pt x="9641" y="23412"/>
                  <a:pt x="9553" y="23574"/>
                </a:cubicBezTo>
                <a:cubicBezTo>
                  <a:pt x="9516" y="23624"/>
                  <a:pt x="9479" y="23673"/>
                  <a:pt x="9429" y="23711"/>
                </a:cubicBezTo>
                <a:cubicBezTo>
                  <a:pt x="9379" y="23761"/>
                  <a:pt x="9316" y="23811"/>
                  <a:pt x="9254" y="23861"/>
                </a:cubicBezTo>
                <a:cubicBezTo>
                  <a:pt x="9204" y="23898"/>
                  <a:pt x="9154" y="23923"/>
                  <a:pt x="9092" y="23948"/>
                </a:cubicBezTo>
                <a:cubicBezTo>
                  <a:pt x="8955" y="24023"/>
                  <a:pt x="8805" y="24048"/>
                  <a:pt x="8655" y="24048"/>
                </a:cubicBezTo>
                <a:cubicBezTo>
                  <a:pt x="8568" y="24035"/>
                  <a:pt x="8468" y="24023"/>
                  <a:pt x="8381" y="24010"/>
                </a:cubicBezTo>
                <a:cubicBezTo>
                  <a:pt x="8256" y="23998"/>
                  <a:pt x="8132" y="23973"/>
                  <a:pt x="8019" y="23948"/>
                </a:cubicBezTo>
                <a:cubicBezTo>
                  <a:pt x="7970" y="23923"/>
                  <a:pt x="7920" y="23898"/>
                  <a:pt x="7870" y="23873"/>
                </a:cubicBezTo>
                <a:cubicBezTo>
                  <a:pt x="7758" y="23786"/>
                  <a:pt x="7645" y="23698"/>
                  <a:pt x="7546" y="23599"/>
                </a:cubicBezTo>
                <a:cubicBezTo>
                  <a:pt x="7496" y="23536"/>
                  <a:pt x="7446" y="23461"/>
                  <a:pt x="7408" y="23387"/>
                </a:cubicBezTo>
                <a:cubicBezTo>
                  <a:pt x="7321" y="23200"/>
                  <a:pt x="7259" y="22988"/>
                  <a:pt x="7221" y="22788"/>
                </a:cubicBezTo>
                <a:cubicBezTo>
                  <a:pt x="7171" y="22526"/>
                  <a:pt x="7146" y="22277"/>
                  <a:pt x="7122" y="22015"/>
                </a:cubicBezTo>
                <a:cubicBezTo>
                  <a:pt x="7109" y="21728"/>
                  <a:pt x="7084" y="21454"/>
                  <a:pt x="7072" y="21154"/>
                </a:cubicBezTo>
                <a:cubicBezTo>
                  <a:pt x="7059" y="20867"/>
                  <a:pt x="7047" y="20593"/>
                  <a:pt x="7047" y="20294"/>
                </a:cubicBezTo>
                <a:cubicBezTo>
                  <a:pt x="7034" y="20007"/>
                  <a:pt x="7022" y="19720"/>
                  <a:pt x="7022" y="19421"/>
                </a:cubicBezTo>
                <a:cubicBezTo>
                  <a:pt x="7009" y="19259"/>
                  <a:pt x="6997" y="19097"/>
                  <a:pt x="7009" y="18934"/>
                </a:cubicBezTo>
                <a:cubicBezTo>
                  <a:pt x="7022" y="18760"/>
                  <a:pt x="7022" y="18598"/>
                  <a:pt x="7022" y="18436"/>
                </a:cubicBezTo>
                <a:cubicBezTo>
                  <a:pt x="7022" y="18099"/>
                  <a:pt x="7022" y="17775"/>
                  <a:pt x="7022" y="17450"/>
                </a:cubicBezTo>
                <a:cubicBezTo>
                  <a:pt x="7047" y="16889"/>
                  <a:pt x="7084" y="16328"/>
                  <a:pt x="7134" y="15767"/>
                </a:cubicBezTo>
                <a:cubicBezTo>
                  <a:pt x="7159" y="15455"/>
                  <a:pt x="7184" y="15156"/>
                  <a:pt x="7184" y="14832"/>
                </a:cubicBezTo>
                <a:cubicBezTo>
                  <a:pt x="7184" y="14507"/>
                  <a:pt x="7184" y="14195"/>
                  <a:pt x="7196" y="13884"/>
                </a:cubicBezTo>
                <a:lnTo>
                  <a:pt x="7196" y="13859"/>
                </a:lnTo>
                <a:cubicBezTo>
                  <a:pt x="7221" y="13435"/>
                  <a:pt x="7234" y="12998"/>
                  <a:pt x="7246" y="12562"/>
                </a:cubicBezTo>
                <a:cubicBezTo>
                  <a:pt x="7259" y="12262"/>
                  <a:pt x="7296" y="11963"/>
                  <a:pt x="7296" y="11651"/>
                </a:cubicBezTo>
                <a:cubicBezTo>
                  <a:pt x="7296" y="11340"/>
                  <a:pt x="7296" y="11015"/>
                  <a:pt x="7296" y="10716"/>
                </a:cubicBezTo>
                <a:cubicBezTo>
                  <a:pt x="7284" y="10429"/>
                  <a:pt x="7284" y="10130"/>
                  <a:pt x="7284" y="9843"/>
                </a:cubicBezTo>
                <a:cubicBezTo>
                  <a:pt x="7284" y="9544"/>
                  <a:pt x="7271" y="9257"/>
                  <a:pt x="7259" y="8945"/>
                </a:cubicBezTo>
                <a:cubicBezTo>
                  <a:pt x="7259" y="8633"/>
                  <a:pt x="7246" y="8322"/>
                  <a:pt x="7234" y="8010"/>
                </a:cubicBezTo>
                <a:cubicBezTo>
                  <a:pt x="7234" y="7873"/>
                  <a:pt x="7221" y="7760"/>
                  <a:pt x="7221" y="7611"/>
                </a:cubicBezTo>
                <a:cubicBezTo>
                  <a:pt x="7209" y="7461"/>
                  <a:pt x="7209" y="7311"/>
                  <a:pt x="7196" y="7149"/>
                </a:cubicBezTo>
                <a:cubicBezTo>
                  <a:pt x="7171" y="6551"/>
                  <a:pt x="7084" y="5940"/>
                  <a:pt x="7009" y="5341"/>
                </a:cubicBezTo>
                <a:cubicBezTo>
                  <a:pt x="6972" y="5042"/>
                  <a:pt x="6910" y="4730"/>
                  <a:pt x="6847" y="4431"/>
                </a:cubicBezTo>
                <a:cubicBezTo>
                  <a:pt x="6785" y="4144"/>
                  <a:pt x="6710" y="3857"/>
                  <a:pt x="6598" y="3583"/>
                </a:cubicBezTo>
                <a:cubicBezTo>
                  <a:pt x="6523" y="3371"/>
                  <a:pt x="6423" y="3159"/>
                  <a:pt x="6298" y="2959"/>
                </a:cubicBezTo>
                <a:cubicBezTo>
                  <a:pt x="6236" y="2872"/>
                  <a:pt x="6161" y="2784"/>
                  <a:pt x="6086" y="2697"/>
                </a:cubicBezTo>
                <a:cubicBezTo>
                  <a:pt x="6012" y="2622"/>
                  <a:pt x="5924" y="2560"/>
                  <a:pt x="5825" y="2498"/>
                </a:cubicBezTo>
                <a:cubicBezTo>
                  <a:pt x="5787" y="2473"/>
                  <a:pt x="5750" y="2460"/>
                  <a:pt x="5712" y="2435"/>
                </a:cubicBezTo>
                <a:cubicBezTo>
                  <a:pt x="5613" y="2385"/>
                  <a:pt x="5513" y="2348"/>
                  <a:pt x="5401" y="2311"/>
                </a:cubicBezTo>
                <a:cubicBezTo>
                  <a:pt x="5288" y="2298"/>
                  <a:pt x="5189" y="2286"/>
                  <a:pt x="5076" y="2286"/>
                </a:cubicBezTo>
                <a:lnTo>
                  <a:pt x="4952" y="2286"/>
                </a:lnTo>
                <a:cubicBezTo>
                  <a:pt x="4852" y="2286"/>
                  <a:pt x="4764" y="2298"/>
                  <a:pt x="4677" y="2336"/>
                </a:cubicBezTo>
                <a:cubicBezTo>
                  <a:pt x="4552" y="2373"/>
                  <a:pt x="4440" y="2423"/>
                  <a:pt x="4340" y="2485"/>
                </a:cubicBezTo>
                <a:cubicBezTo>
                  <a:pt x="4253" y="2535"/>
                  <a:pt x="4178" y="2597"/>
                  <a:pt x="4116" y="2660"/>
                </a:cubicBezTo>
                <a:cubicBezTo>
                  <a:pt x="4091" y="2685"/>
                  <a:pt x="4066" y="2722"/>
                  <a:pt x="4054" y="2747"/>
                </a:cubicBezTo>
                <a:cubicBezTo>
                  <a:pt x="3941" y="2884"/>
                  <a:pt x="3854" y="3034"/>
                  <a:pt x="3767" y="3184"/>
                </a:cubicBezTo>
                <a:cubicBezTo>
                  <a:pt x="3704" y="3308"/>
                  <a:pt x="3642" y="3445"/>
                  <a:pt x="3605" y="3583"/>
                </a:cubicBezTo>
                <a:cubicBezTo>
                  <a:pt x="3505" y="3882"/>
                  <a:pt x="3430" y="4194"/>
                  <a:pt x="3355" y="4493"/>
                </a:cubicBezTo>
                <a:cubicBezTo>
                  <a:pt x="3305" y="4792"/>
                  <a:pt x="3243" y="5079"/>
                  <a:pt x="3206" y="5378"/>
                </a:cubicBezTo>
                <a:cubicBezTo>
                  <a:pt x="3168" y="5678"/>
                  <a:pt x="3131" y="5977"/>
                  <a:pt x="3093" y="6289"/>
                </a:cubicBezTo>
                <a:cubicBezTo>
                  <a:pt x="3043" y="6688"/>
                  <a:pt x="3043" y="7075"/>
                  <a:pt x="3031" y="7461"/>
                </a:cubicBezTo>
                <a:cubicBezTo>
                  <a:pt x="3019" y="7748"/>
                  <a:pt x="2994" y="8035"/>
                  <a:pt x="2981" y="8309"/>
                </a:cubicBezTo>
                <a:cubicBezTo>
                  <a:pt x="2969" y="8633"/>
                  <a:pt x="2969" y="8958"/>
                  <a:pt x="2969" y="9257"/>
                </a:cubicBezTo>
                <a:cubicBezTo>
                  <a:pt x="2981" y="9556"/>
                  <a:pt x="2981" y="9868"/>
                  <a:pt x="2981" y="10180"/>
                </a:cubicBezTo>
                <a:cubicBezTo>
                  <a:pt x="2994" y="10492"/>
                  <a:pt x="3006" y="10803"/>
                  <a:pt x="3019" y="11115"/>
                </a:cubicBezTo>
                <a:cubicBezTo>
                  <a:pt x="3031" y="11714"/>
                  <a:pt x="3056" y="12312"/>
                  <a:pt x="3093" y="12911"/>
                </a:cubicBezTo>
                <a:cubicBezTo>
                  <a:pt x="3118" y="13210"/>
                  <a:pt x="3143" y="13522"/>
                  <a:pt x="3168" y="13809"/>
                </a:cubicBezTo>
                <a:cubicBezTo>
                  <a:pt x="3193" y="14096"/>
                  <a:pt x="3218" y="14395"/>
                  <a:pt x="3243" y="14682"/>
                </a:cubicBezTo>
                <a:cubicBezTo>
                  <a:pt x="3293" y="15280"/>
                  <a:pt x="3343" y="15867"/>
                  <a:pt x="3405" y="16465"/>
                </a:cubicBezTo>
                <a:cubicBezTo>
                  <a:pt x="3430" y="16777"/>
                  <a:pt x="3455" y="17076"/>
                  <a:pt x="3492" y="17388"/>
                </a:cubicBezTo>
                <a:cubicBezTo>
                  <a:pt x="3530" y="17687"/>
                  <a:pt x="3555" y="17987"/>
                  <a:pt x="3580" y="18298"/>
                </a:cubicBezTo>
                <a:cubicBezTo>
                  <a:pt x="3605" y="18810"/>
                  <a:pt x="3655" y="19309"/>
                  <a:pt x="3680" y="19820"/>
                </a:cubicBezTo>
                <a:cubicBezTo>
                  <a:pt x="3704" y="20344"/>
                  <a:pt x="3729" y="20855"/>
                  <a:pt x="3717" y="21366"/>
                </a:cubicBezTo>
                <a:cubicBezTo>
                  <a:pt x="3704" y="21516"/>
                  <a:pt x="3692" y="21653"/>
                  <a:pt x="3667" y="21828"/>
                </a:cubicBezTo>
                <a:cubicBezTo>
                  <a:pt x="3642" y="22002"/>
                  <a:pt x="3605" y="22177"/>
                  <a:pt x="3580" y="22364"/>
                </a:cubicBezTo>
                <a:cubicBezTo>
                  <a:pt x="3542" y="22539"/>
                  <a:pt x="3517" y="22713"/>
                  <a:pt x="3480" y="22900"/>
                </a:cubicBezTo>
                <a:cubicBezTo>
                  <a:pt x="3455" y="23037"/>
                  <a:pt x="3418" y="23175"/>
                  <a:pt x="3380" y="23312"/>
                </a:cubicBezTo>
                <a:cubicBezTo>
                  <a:pt x="3343" y="23437"/>
                  <a:pt x="3293" y="23549"/>
                  <a:pt x="3231" y="23661"/>
                </a:cubicBezTo>
                <a:cubicBezTo>
                  <a:pt x="3168" y="23748"/>
                  <a:pt x="3093" y="23823"/>
                  <a:pt x="3019" y="23898"/>
                </a:cubicBezTo>
                <a:cubicBezTo>
                  <a:pt x="2919" y="23985"/>
                  <a:pt x="2819" y="24060"/>
                  <a:pt x="2707" y="24122"/>
                </a:cubicBezTo>
                <a:lnTo>
                  <a:pt x="2607" y="24160"/>
                </a:lnTo>
                <a:cubicBezTo>
                  <a:pt x="2545" y="24172"/>
                  <a:pt x="2495" y="24172"/>
                  <a:pt x="2432" y="24172"/>
                </a:cubicBezTo>
                <a:cubicBezTo>
                  <a:pt x="2395" y="24172"/>
                  <a:pt x="2358" y="24160"/>
                  <a:pt x="2320" y="24147"/>
                </a:cubicBezTo>
                <a:cubicBezTo>
                  <a:pt x="2295" y="24147"/>
                  <a:pt x="2270" y="24135"/>
                  <a:pt x="2258" y="24122"/>
                </a:cubicBezTo>
                <a:cubicBezTo>
                  <a:pt x="2171" y="24060"/>
                  <a:pt x="2096" y="23985"/>
                  <a:pt x="2008" y="23910"/>
                </a:cubicBezTo>
                <a:cubicBezTo>
                  <a:pt x="1958" y="23848"/>
                  <a:pt x="1896" y="23811"/>
                  <a:pt x="1834" y="23723"/>
                </a:cubicBezTo>
                <a:cubicBezTo>
                  <a:pt x="1771" y="23649"/>
                  <a:pt x="1709" y="23574"/>
                  <a:pt x="1647" y="23499"/>
                </a:cubicBezTo>
                <a:cubicBezTo>
                  <a:pt x="1584" y="23412"/>
                  <a:pt x="1534" y="23324"/>
                  <a:pt x="1485" y="23237"/>
                </a:cubicBezTo>
                <a:cubicBezTo>
                  <a:pt x="1360" y="22975"/>
                  <a:pt x="1273" y="22713"/>
                  <a:pt x="1223" y="22439"/>
                </a:cubicBezTo>
                <a:cubicBezTo>
                  <a:pt x="1160" y="22164"/>
                  <a:pt x="1123" y="21915"/>
                  <a:pt x="1098" y="21628"/>
                </a:cubicBezTo>
                <a:cubicBezTo>
                  <a:pt x="1061" y="21329"/>
                  <a:pt x="1023" y="21042"/>
                  <a:pt x="986" y="20755"/>
                </a:cubicBezTo>
                <a:cubicBezTo>
                  <a:pt x="923" y="20144"/>
                  <a:pt x="886" y="19533"/>
                  <a:pt x="849" y="18922"/>
                </a:cubicBezTo>
                <a:cubicBezTo>
                  <a:pt x="824" y="18398"/>
                  <a:pt x="811" y="17837"/>
                  <a:pt x="811" y="17301"/>
                </a:cubicBezTo>
                <a:cubicBezTo>
                  <a:pt x="824" y="16765"/>
                  <a:pt x="849" y="16241"/>
                  <a:pt x="861" y="15704"/>
                </a:cubicBezTo>
                <a:cubicBezTo>
                  <a:pt x="886" y="15330"/>
                  <a:pt x="911" y="14956"/>
                  <a:pt x="911" y="14595"/>
                </a:cubicBezTo>
                <a:cubicBezTo>
                  <a:pt x="911" y="14407"/>
                  <a:pt x="911" y="14208"/>
                  <a:pt x="911" y="14046"/>
                </a:cubicBezTo>
                <a:cubicBezTo>
                  <a:pt x="911" y="13871"/>
                  <a:pt x="911" y="13709"/>
                  <a:pt x="923" y="13547"/>
                </a:cubicBezTo>
                <a:cubicBezTo>
                  <a:pt x="923" y="13372"/>
                  <a:pt x="936" y="13210"/>
                  <a:pt x="936" y="13061"/>
                </a:cubicBezTo>
                <a:lnTo>
                  <a:pt x="936" y="12624"/>
                </a:lnTo>
                <a:lnTo>
                  <a:pt x="936" y="11701"/>
                </a:lnTo>
                <a:lnTo>
                  <a:pt x="936" y="10866"/>
                </a:lnTo>
                <a:cubicBezTo>
                  <a:pt x="923" y="10541"/>
                  <a:pt x="923" y="10217"/>
                  <a:pt x="923" y="9918"/>
                </a:cubicBezTo>
                <a:cubicBezTo>
                  <a:pt x="923" y="9619"/>
                  <a:pt x="923" y="9282"/>
                  <a:pt x="923" y="8995"/>
                </a:cubicBezTo>
                <a:cubicBezTo>
                  <a:pt x="936" y="8696"/>
                  <a:pt x="948" y="8396"/>
                  <a:pt x="961" y="8110"/>
                </a:cubicBezTo>
                <a:cubicBezTo>
                  <a:pt x="973" y="7823"/>
                  <a:pt x="973" y="7536"/>
                  <a:pt x="973" y="7249"/>
                </a:cubicBezTo>
                <a:cubicBezTo>
                  <a:pt x="986" y="6937"/>
                  <a:pt x="998" y="6626"/>
                  <a:pt x="998" y="6314"/>
                </a:cubicBezTo>
                <a:cubicBezTo>
                  <a:pt x="998" y="5902"/>
                  <a:pt x="1011" y="5478"/>
                  <a:pt x="1023" y="5067"/>
                </a:cubicBezTo>
                <a:cubicBezTo>
                  <a:pt x="1036" y="4693"/>
                  <a:pt x="1048" y="4318"/>
                  <a:pt x="1061" y="3944"/>
                </a:cubicBezTo>
                <a:cubicBezTo>
                  <a:pt x="1086" y="3707"/>
                  <a:pt x="1098" y="3445"/>
                  <a:pt x="1110" y="3221"/>
                </a:cubicBezTo>
                <a:cubicBezTo>
                  <a:pt x="1135" y="2996"/>
                  <a:pt x="1135" y="2797"/>
                  <a:pt x="1160" y="2548"/>
                </a:cubicBezTo>
                <a:cubicBezTo>
                  <a:pt x="1173" y="2298"/>
                  <a:pt x="1198" y="2036"/>
                  <a:pt x="1223" y="1812"/>
                </a:cubicBezTo>
                <a:cubicBezTo>
                  <a:pt x="1235" y="1587"/>
                  <a:pt x="1248" y="1350"/>
                  <a:pt x="1248" y="1126"/>
                </a:cubicBezTo>
                <a:cubicBezTo>
                  <a:pt x="1260" y="1026"/>
                  <a:pt x="1260" y="926"/>
                  <a:pt x="1273" y="839"/>
                </a:cubicBezTo>
                <a:cubicBezTo>
                  <a:pt x="1285" y="714"/>
                  <a:pt x="1310" y="590"/>
                  <a:pt x="1335" y="477"/>
                </a:cubicBezTo>
                <a:cubicBezTo>
                  <a:pt x="1384" y="175"/>
                  <a:pt x="1153" y="0"/>
                  <a:pt x="9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2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4" name="Google Shape;944;p42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5" name="Google Shape;945;p42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42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3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0" name="Google Shape;950;p43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43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2" name="Google Shape;952;p43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43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4" name="Google Shape;954;p43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4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44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8" name="Google Shape;958;p44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44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0" name="Google Shape;960;p44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44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2" name="Google Shape;962;p44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4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5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6" name="Google Shape;966;p45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45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8" name="Google Shape;968;p45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45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0" name="Google Shape;970;p45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45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2" name="Google Shape;972;p45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45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6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6" name="Google Shape;976;p46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46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8" name="Google Shape;978;p46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46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0" name="Google Shape;980;p46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46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2" name="Google Shape;982;p46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46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4" name="Google Shape;984;p46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46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6" name="Google Shape;986;p46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4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47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0" name="Google Shape;990;p47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47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2" name="Google Shape;992;p47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47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4" name="Google Shape;994;p47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0"/>
              <a:ext cx="1858" cy="3629"/>
              <a:chOff x="3008" y="774"/>
              <a:chExt cx="1858" cy="3629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3"/>
                <a:ext cx="1333" cy="1485"/>
              </a:xfrm>
              <a:custGeom>
                <a:avLst/>
                <a:gdLst>
                  <a:gd name="T0" fmla="*/ 405 w 596"/>
                  <a:gd name="T1" fmla="*/ 9149 h 666"/>
                  <a:gd name="T2" fmla="*/ 145 w 596"/>
                  <a:gd name="T3" fmla="*/ 8426 h 666"/>
                  <a:gd name="T4" fmla="*/ 0 w 596"/>
                  <a:gd name="T5" fmla="*/ 7140 h 666"/>
                  <a:gd name="T6" fmla="*/ 101 w 596"/>
                  <a:gd name="T7" fmla="*/ 5490 h 666"/>
                  <a:gd name="T8" fmla="*/ 626 w 596"/>
                  <a:gd name="T9" fmla="*/ 3735 h 666"/>
                  <a:gd name="T10" fmla="*/ 1720 w 596"/>
                  <a:gd name="T11" fmla="*/ 2074 h 666"/>
                  <a:gd name="T12" fmla="*/ 3556 w 596"/>
                  <a:gd name="T13" fmla="*/ 765 h 666"/>
                  <a:gd name="T14" fmla="*/ 6177 w 596"/>
                  <a:gd name="T15" fmla="*/ 45 h 666"/>
                  <a:gd name="T16" fmla="*/ 9510 w 596"/>
                  <a:gd name="T17" fmla="*/ 223 h 666"/>
                  <a:gd name="T18" fmla="*/ 12116 w 596"/>
                  <a:gd name="T19" fmla="*/ 1686 h 666"/>
                  <a:gd name="T20" fmla="*/ 13862 w 596"/>
                  <a:gd name="T21" fmla="*/ 4083 h 666"/>
                  <a:gd name="T22" fmla="*/ 14793 w 596"/>
                  <a:gd name="T23" fmla="*/ 7015 h 666"/>
                  <a:gd name="T24" fmla="*/ 14891 w 596"/>
                  <a:gd name="T25" fmla="*/ 10112 h 666"/>
                  <a:gd name="T26" fmla="*/ 14166 w 596"/>
                  <a:gd name="T27" fmla="*/ 12981 h 666"/>
                  <a:gd name="T28" fmla="*/ 12686 w 596"/>
                  <a:gd name="T29" fmla="*/ 15198 h 666"/>
                  <a:gd name="T30" fmla="*/ 10440 w 596"/>
                  <a:gd name="T31" fmla="*/ 16386 h 666"/>
                  <a:gd name="T32" fmla="*/ 9734 w 596"/>
                  <a:gd name="T33" fmla="*/ 16281 h 666"/>
                  <a:gd name="T34" fmla="*/ 11031 w 596"/>
                  <a:gd name="T35" fmla="*/ 15254 h 666"/>
                  <a:gd name="T36" fmla="*/ 12060 w 596"/>
                  <a:gd name="T37" fmla="*/ 13448 h 666"/>
                  <a:gd name="T38" fmla="*/ 12731 w 596"/>
                  <a:gd name="T39" fmla="*/ 11216 h 666"/>
                  <a:gd name="T40" fmla="*/ 13010 w 596"/>
                  <a:gd name="T41" fmla="*/ 8781 h 666"/>
                  <a:gd name="T42" fmla="*/ 12865 w 596"/>
                  <a:gd name="T43" fmla="*/ 6375 h 666"/>
                  <a:gd name="T44" fmla="*/ 12140 w 596"/>
                  <a:gd name="T45" fmla="*/ 4301 h 666"/>
                  <a:gd name="T46" fmla="*/ 10830 w 596"/>
                  <a:gd name="T47" fmla="*/ 2769 h 666"/>
                  <a:gd name="T48" fmla="*/ 8539 w 596"/>
                  <a:gd name="T49" fmla="*/ 1848 h 666"/>
                  <a:gd name="T50" fmla="*/ 6153 w 596"/>
                  <a:gd name="T51" fmla="*/ 1507 h 666"/>
                  <a:gd name="T52" fmla="*/ 4352 w 596"/>
                  <a:gd name="T53" fmla="*/ 1750 h 666"/>
                  <a:gd name="T54" fmla="*/ 3031 w 596"/>
                  <a:gd name="T55" fmla="*/ 2495 h 666"/>
                  <a:gd name="T56" fmla="*/ 2100 w 596"/>
                  <a:gd name="T57" fmla="*/ 3679 h 666"/>
                  <a:gd name="T58" fmla="*/ 1420 w 596"/>
                  <a:gd name="T59" fmla="*/ 5086 h 666"/>
                  <a:gd name="T60" fmla="*/ 995 w 596"/>
                  <a:gd name="T61" fmla="*/ 6716 h 666"/>
                  <a:gd name="T62" fmla="*/ 705 w 596"/>
                  <a:gd name="T63" fmla="*/ 8382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627 h 237"/>
                  <a:gd name="T4" fmla="*/ 80 w 257"/>
                  <a:gd name="T5" fmla="*/ 1259 h 237"/>
                  <a:gd name="T6" fmla="*/ 142 w 257"/>
                  <a:gd name="T7" fmla="*/ 1887 h 237"/>
                  <a:gd name="T8" fmla="*/ 262 w 257"/>
                  <a:gd name="T9" fmla="*/ 2476 h 237"/>
                  <a:gd name="T10" fmla="*/ 440 w 257"/>
                  <a:gd name="T11" fmla="*/ 3002 h 237"/>
                  <a:gd name="T12" fmla="*/ 655 w 257"/>
                  <a:gd name="T13" fmla="*/ 3553 h 237"/>
                  <a:gd name="T14" fmla="*/ 922 w 257"/>
                  <a:gd name="T15" fmla="*/ 4062 h 237"/>
                  <a:gd name="T16" fmla="*/ 1240 w 257"/>
                  <a:gd name="T17" fmla="*/ 4488 h 237"/>
                  <a:gd name="T18" fmla="*/ 1633 w 257"/>
                  <a:gd name="T19" fmla="*/ 4893 h 237"/>
                  <a:gd name="T20" fmla="*/ 2093 w 257"/>
                  <a:gd name="T21" fmla="*/ 5241 h 237"/>
                  <a:gd name="T22" fmla="*/ 2586 w 257"/>
                  <a:gd name="T23" fmla="*/ 5523 h 237"/>
                  <a:gd name="T24" fmla="*/ 3193 w 257"/>
                  <a:gd name="T25" fmla="*/ 5747 h 237"/>
                  <a:gd name="T26" fmla="*/ 3850 w 257"/>
                  <a:gd name="T27" fmla="*/ 5893 h 237"/>
                  <a:gd name="T28" fmla="*/ 4586 w 257"/>
                  <a:gd name="T29" fmla="*/ 5973 h 237"/>
                  <a:gd name="T30" fmla="*/ 5361 w 257"/>
                  <a:gd name="T31" fmla="*/ 5949 h 237"/>
                  <a:gd name="T32" fmla="*/ 6263 w 257"/>
                  <a:gd name="T33" fmla="*/ 5848 h 237"/>
                  <a:gd name="T34" fmla="*/ 5459 w 257"/>
                  <a:gd name="T35" fmla="*/ 5722 h 237"/>
                  <a:gd name="T36" fmla="*/ 4748 w 257"/>
                  <a:gd name="T37" fmla="*/ 5547 h 237"/>
                  <a:gd name="T38" fmla="*/ 4146 w 257"/>
                  <a:gd name="T39" fmla="*/ 5341 h 237"/>
                  <a:gd name="T40" fmla="*/ 3608 w 257"/>
                  <a:gd name="T41" fmla="*/ 5140 h 237"/>
                  <a:gd name="T42" fmla="*/ 3115 w 257"/>
                  <a:gd name="T43" fmla="*/ 4860 h 237"/>
                  <a:gd name="T44" fmla="*/ 2731 w 257"/>
                  <a:gd name="T45" fmla="*/ 4589 h 237"/>
                  <a:gd name="T46" fmla="*/ 2368 w 257"/>
                  <a:gd name="T47" fmla="*/ 4261 h 237"/>
                  <a:gd name="T48" fmla="*/ 2048 w 257"/>
                  <a:gd name="T49" fmla="*/ 3901 h 237"/>
                  <a:gd name="T50" fmla="*/ 1753 w 257"/>
                  <a:gd name="T51" fmla="*/ 3553 h 237"/>
                  <a:gd name="T52" fmla="*/ 1491 w 257"/>
                  <a:gd name="T53" fmla="*/ 3148 h 237"/>
                  <a:gd name="T54" fmla="*/ 1273 w 257"/>
                  <a:gd name="T55" fmla="*/ 2700 h 237"/>
                  <a:gd name="T56" fmla="*/ 1051 w 257"/>
                  <a:gd name="T57" fmla="*/ 2214 h 237"/>
                  <a:gd name="T58" fmla="*/ 800 w 257"/>
                  <a:gd name="T59" fmla="*/ 1741 h 237"/>
                  <a:gd name="T60" fmla="*/ 558 w 257"/>
                  <a:gd name="T61" fmla="*/ 1181 h 237"/>
                  <a:gd name="T62" fmla="*/ 295 w 257"/>
                  <a:gd name="T63" fmla="*/ 60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2"/>
                <a:ext cx="277" cy="249"/>
              </a:xfrm>
              <a:custGeom>
                <a:avLst/>
                <a:gdLst>
                  <a:gd name="T0" fmla="*/ 1917 w 124"/>
                  <a:gd name="T1" fmla="*/ 0 h 110"/>
                  <a:gd name="T2" fmla="*/ 3089 w 124"/>
                  <a:gd name="T3" fmla="*/ 2830 h 110"/>
                  <a:gd name="T4" fmla="*/ 2989 w 124"/>
                  <a:gd name="T5" fmla="*/ 2807 h 110"/>
                  <a:gd name="T6" fmla="*/ 2665 w 124"/>
                  <a:gd name="T7" fmla="*/ 2762 h 110"/>
                  <a:gd name="T8" fmla="*/ 2220 w 124"/>
                  <a:gd name="T9" fmla="*/ 2655 h 110"/>
                  <a:gd name="T10" fmla="*/ 1698 w 124"/>
                  <a:gd name="T11" fmla="*/ 2599 h 110"/>
                  <a:gd name="T12" fmla="*/ 1128 w 124"/>
                  <a:gd name="T13" fmla="*/ 2551 h 110"/>
                  <a:gd name="T14" fmla="*/ 623 w 124"/>
                  <a:gd name="T15" fmla="*/ 2578 h 110"/>
                  <a:gd name="T16" fmla="*/ 226 w 124"/>
                  <a:gd name="T17" fmla="*/ 2680 h 110"/>
                  <a:gd name="T18" fmla="*/ 0 w 124"/>
                  <a:gd name="T19" fmla="*/ 2891 h 110"/>
                  <a:gd name="T20" fmla="*/ 101 w 124"/>
                  <a:gd name="T21" fmla="*/ 2578 h 110"/>
                  <a:gd name="T22" fmla="*/ 199 w 124"/>
                  <a:gd name="T23" fmla="*/ 2332 h 110"/>
                  <a:gd name="T24" fmla="*/ 400 w 124"/>
                  <a:gd name="T25" fmla="*/ 2157 h 110"/>
                  <a:gd name="T26" fmla="*/ 623 w 124"/>
                  <a:gd name="T27" fmla="*/ 1994 h 110"/>
                  <a:gd name="T28" fmla="*/ 894 w 124"/>
                  <a:gd name="T29" fmla="*/ 1890 h 110"/>
                  <a:gd name="T30" fmla="*/ 1173 w 124"/>
                  <a:gd name="T31" fmla="*/ 1865 h 110"/>
                  <a:gd name="T32" fmla="*/ 1472 w 124"/>
                  <a:gd name="T33" fmla="*/ 1865 h 110"/>
                  <a:gd name="T34" fmla="*/ 1796 w 124"/>
                  <a:gd name="T35" fmla="*/ 1947 h 110"/>
                  <a:gd name="T36" fmla="*/ 1816 w 124"/>
                  <a:gd name="T37" fmla="*/ 1865 h 110"/>
                  <a:gd name="T38" fmla="*/ 1736 w 124"/>
                  <a:gd name="T39" fmla="*/ 1471 h 110"/>
                  <a:gd name="T40" fmla="*/ 1671 w 124"/>
                  <a:gd name="T41" fmla="*/ 998 h 110"/>
                  <a:gd name="T42" fmla="*/ 1617 w 124"/>
                  <a:gd name="T43" fmla="*/ 790 h 110"/>
                  <a:gd name="T44" fmla="*/ 1573 w 124"/>
                  <a:gd name="T45" fmla="*/ 790 h 110"/>
                  <a:gd name="T46" fmla="*/ 1517 w 124"/>
                  <a:gd name="T47" fmla="*/ 763 h 110"/>
                  <a:gd name="T48" fmla="*/ 1472 w 124"/>
                  <a:gd name="T49" fmla="*/ 686 h 110"/>
                  <a:gd name="T50" fmla="*/ 1416 w 124"/>
                  <a:gd name="T51" fmla="*/ 604 h 110"/>
                  <a:gd name="T52" fmla="*/ 1416 w 124"/>
                  <a:gd name="T53" fmla="*/ 498 h 110"/>
                  <a:gd name="T54" fmla="*/ 1472 w 124"/>
                  <a:gd name="T55" fmla="*/ 369 h 110"/>
                  <a:gd name="T56" fmla="*/ 1637 w 124"/>
                  <a:gd name="T57" fmla="*/ 211 h 110"/>
                  <a:gd name="T58" fmla="*/ 191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2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26 w 109"/>
                  <a:gd name="T3" fmla="*/ 20 h 156"/>
                  <a:gd name="T4" fmla="*/ 454 w 109"/>
                  <a:gd name="T5" fmla="*/ 118 h 156"/>
                  <a:gd name="T6" fmla="*/ 944 w 109"/>
                  <a:gd name="T7" fmla="*/ 296 h 156"/>
                  <a:gd name="T8" fmla="*/ 1474 w 109"/>
                  <a:gd name="T9" fmla="*/ 583 h 156"/>
                  <a:gd name="T10" fmla="*/ 1985 w 109"/>
                  <a:gd name="T11" fmla="*/ 1079 h 156"/>
                  <a:gd name="T12" fmla="*/ 2454 w 109"/>
                  <a:gd name="T13" fmla="*/ 1737 h 156"/>
                  <a:gd name="T14" fmla="*/ 2738 w 109"/>
                  <a:gd name="T15" fmla="*/ 2643 h 156"/>
                  <a:gd name="T16" fmla="*/ 2783 w 109"/>
                  <a:gd name="T17" fmla="*/ 3819 h 156"/>
                  <a:gd name="T18" fmla="*/ 2677 w 109"/>
                  <a:gd name="T19" fmla="*/ 3819 h 156"/>
                  <a:gd name="T20" fmla="*/ 2531 w 109"/>
                  <a:gd name="T21" fmla="*/ 3819 h 156"/>
                  <a:gd name="T22" fmla="*/ 2374 w 109"/>
                  <a:gd name="T23" fmla="*/ 3819 h 156"/>
                  <a:gd name="T24" fmla="*/ 2227 w 109"/>
                  <a:gd name="T25" fmla="*/ 3775 h 156"/>
                  <a:gd name="T26" fmla="*/ 2066 w 109"/>
                  <a:gd name="T27" fmla="*/ 3741 h 156"/>
                  <a:gd name="T28" fmla="*/ 1884 w 109"/>
                  <a:gd name="T29" fmla="*/ 3677 h 156"/>
                  <a:gd name="T30" fmla="*/ 1681 w 109"/>
                  <a:gd name="T31" fmla="*/ 3552 h 156"/>
                  <a:gd name="T32" fmla="*/ 1474 w 109"/>
                  <a:gd name="T33" fmla="*/ 3399 h 156"/>
                  <a:gd name="T34" fmla="*/ 1349 w 109"/>
                  <a:gd name="T35" fmla="*/ 3083 h 156"/>
                  <a:gd name="T36" fmla="*/ 1349 w 109"/>
                  <a:gd name="T37" fmla="*/ 2716 h 156"/>
                  <a:gd name="T38" fmla="*/ 1430 w 109"/>
                  <a:gd name="T39" fmla="*/ 2356 h 156"/>
                  <a:gd name="T40" fmla="*/ 1510 w 109"/>
                  <a:gd name="T41" fmla="*/ 1960 h 156"/>
                  <a:gd name="T42" fmla="*/ 1430 w 109"/>
                  <a:gd name="T43" fmla="*/ 1519 h 156"/>
                  <a:gd name="T44" fmla="*/ 1227 w 109"/>
                  <a:gd name="T45" fmla="*/ 1059 h 156"/>
                  <a:gd name="T46" fmla="*/ 793 w 109"/>
                  <a:gd name="T47" fmla="*/ 558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0" y="2207"/>
                <a:ext cx="103" cy="209"/>
              </a:xfrm>
              <a:custGeom>
                <a:avLst/>
                <a:gdLst>
                  <a:gd name="T0" fmla="*/ 777 w 46"/>
                  <a:gd name="T1" fmla="*/ 0 h 94"/>
                  <a:gd name="T2" fmla="*/ 506 w 46"/>
                  <a:gd name="T3" fmla="*/ 925 h 94"/>
                  <a:gd name="T4" fmla="*/ 381 w 46"/>
                  <a:gd name="T5" fmla="*/ 1519 h 94"/>
                  <a:gd name="T6" fmla="*/ 280 w 46"/>
                  <a:gd name="T7" fmla="*/ 1932 h 94"/>
                  <a:gd name="T8" fmla="*/ 0 w 46"/>
                  <a:gd name="T9" fmla="*/ 2299 h 94"/>
                  <a:gd name="T10" fmla="*/ 300 w 46"/>
                  <a:gd name="T11" fmla="*/ 2154 h 94"/>
                  <a:gd name="T12" fmla="*/ 582 w 46"/>
                  <a:gd name="T13" fmla="*/ 1957 h 94"/>
                  <a:gd name="T14" fmla="*/ 808 w 46"/>
                  <a:gd name="T15" fmla="*/ 1681 h 94"/>
                  <a:gd name="T16" fmla="*/ 1012 w 46"/>
                  <a:gd name="T17" fmla="*/ 1394 h 94"/>
                  <a:gd name="T18" fmla="*/ 1133 w 46"/>
                  <a:gd name="T19" fmla="*/ 1078 h 94"/>
                  <a:gd name="T20" fmla="*/ 1158 w 46"/>
                  <a:gd name="T21" fmla="*/ 736 h 94"/>
                  <a:gd name="T22" fmla="*/ 1052 w 46"/>
                  <a:gd name="T23" fmla="*/ 360 h 94"/>
                  <a:gd name="T24" fmla="*/ 77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0" y="1323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0 w 54"/>
                  <a:gd name="T3" fmla="*/ 25 h 40"/>
                  <a:gd name="T4" fmla="*/ 142 w 54"/>
                  <a:gd name="T5" fmla="*/ 81 h 40"/>
                  <a:gd name="T6" fmla="*/ 316 w 54"/>
                  <a:gd name="T7" fmla="*/ 207 h 40"/>
                  <a:gd name="T8" fmla="*/ 513 w 54"/>
                  <a:gd name="T9" fmla="*/ 308 h 40"/>
                  <a:gd name="T10" fmla="*/ 702 w 54"/>
                  <a:gd name="T11" fmla="*/ 389 h 40"/>
                  <a:gd name="T12" fmla="*/ 924 w 54"/>
                  <a:gd name="T13" fmla="*/ 437 h 40"/>
                  <a:gd name="T14" fmla="*/ 1120 w 54"/>
                  <a:gd name="T15" fmla="*/ 466 h 40"/>
                  <a:gd name="T16" fmla="*/ 1318 w 54"/>
                  <a:gd name="T17" fmla="*/ 410 h 40"/>
                  <a:gd name="T18" fmla="*/ 1293 w 54"/>
                  <a:gd name="T19" fmla="*/ 639 h 40"/>
                  <a:gd name="T20" fmla="*/ 1220 w 54"/>
                  <a:gd name="T21" fmla="*/ 846 h 40"/>
                  <a:gd name="T22" fmla="*/ 1076 w 54"/>
                  <a:gd name="T23" fmla="*/ 983 h 40"/>
                  <a:gd name="T24" fmla="*/ 898 w 54"/>
                  <a:gd name="T25" fmla="*/ 1028 h 40"/>
                  <a:gd name="T26" fmla="*/ 682 w 54"/>
                  <a:gd name="T27" fmla="*/ 1004 h 40"/>
                  <a:gd name="T28" fmla="*/ 460 w 54"/>
                  <a:gd name="T29" fmla="*/ 821 h 40"/>
                  <a:gd name="T30" fmla="*/ 242 w 54"/>
                  <a:gd name="T31" fmla="*/ 511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7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42 w 149"/>
                  <a:gd name="T3" fmla="*/ 453 h 704"/>
                  <a:gd name="T4" fmla="*/ 383 w 149"/>
                  <a:gd name="T5" fmla="*/ 1027 h 704"/>
                  <a:gd name="T6" fmla="*/ 671 w 149"/>
                  <a:gd name="T7" fmla="*/ 1755 h 704"/>
                  <a:gd name="T8" fmla="*/ 990 w 149"/>
                  <a:gd name="T9" fmla="*/ 2702 h 704"/>
                  <a:gd name="T10" fmla="*/ 1389 w 149"/>
                  <a:gd name="T11" fmla="*/ 3875 h 704"/>
                  <a:gd name="T12" fmla="*/ 1761 w 149"/>
                  <a:gd name="T13" fmla="*/ 5133 h 704"/>
                  <a:gd name="T14" fmla="*/ 2120 w 149"/>
                  <a:gd name="T15" fmla="*/ 6578 h 704"/>
                  <a:gd name="T16" fmla="*/ 2399 w 149"/>
                  <a:gd name="T17" fmla="*/ 8254 h 704"/>
                  <a:gd name="T18" fmla="*/ 2693 w 149"/>
                  <a:gd name="T19" fmla="*/ 10035 h 704"/>
                  <a:gd name="T20" fmla="*/ 2888 w 149"/>
                  <a:gd name="T21" fmla="*/ 12088 h 704"/>
                  <a:gd name="T22" fmla="*/ 2988 w 149"/>
                  <a:gd name="T23" fmla="*/ 14337 h 704"/>
                  <a:gd name="T24" fmla="*/ 3032 w 149"/>
                  <a:gd name="T25" fmla="*/ 16688 h 704"/>
                  <a:gd name="T26" fmla="*/ 2888 w 149"/>
                  <a:gd name="T27" fmla="*/ 19315 h 704"/>
                  <a:gd name="T28" fmla="*/ 2620 w 149"/>
                  <a:gd name="T29" fmla="*/ 22096 h 704"/>
                  <a:gd name="T30" fmla="*/ 2217 w 149"/>
                  <a:gd name="T31" fmla="*/ 25021 h 704"/>
                  <a:gd name="T32" fmla="*/ 1608 w 149"/>
                  <a:gd name="T33" fmla="*/ 28244 h 704"/>
                  <a:gd name="T34" fmla="*/ 932 w 149"/>
                  <a:gd name="T35" fmla="*/ 31897 h 704"/>
                  <a:gd name="T36" fmla="*/ 509 w 149"/>
                  <a:gd name="T37" fmla="*/ 35278 h 704"/>
                  <a:gd name="T38" fmla="*/ 241 w 149"/>
                  <a:gd name="T39" fmla="*/ 38399 h 704"/>
                  <a:gd name="T40" fmla="*/ 142 w 149"/>
                  <a:gd name="T41" fmla="*/ 41402 h 704"/>
                  <a:gd name="T42" fmla="*/ 142 w 149"/>
                  <a:gd name="T43" fmla="*/ 44257 h 704"/>
                  <a:gd name="T44" fmla="*/ 197 w 149"/>
                  <a:gd name="T45" fmla="*/ 46910 h 704"/>
                  <a:gd name="T46" fmla="*/ 295 w 149"/>
                  <a:gd name="T47" fmla="*/ 49238 h 704"/>
                  <a:gd name="T48" fmla="*/ 339 w 149"/>
                  <a:gd name="T49" fmla="*/ 51513 h 704"/>
                  <a:gd name="T50" fmla="*/ 990 w 149"/>
                  <a:gd name="T51" fmla="*/ 50340 h 704"/>
                  <a:gd name="T52" fmla="*/ 932 w 149"/>
                  <a:gd name="T53" fmla="*/ 49758 h 704"/>
                  <a:gd name="T54" fmla="*/ 868 w 149"/>
                  <a:gd name="T55" fmla="*/ 48082 h 704"/>
                  <a:gd name="T56" fmla="*/ 795 w 149"/>
                  <a:gd name="T57" fmla="*/ 45506 h 704"/>
                  <a:gd name="T58" fmla="*/ 848 w 149"/>
                  <a:gd name="T59" fmla="*/ 42078 h 704"/>
                  <a:gd name="T60" fmla="*/ 990 w 149"/>
                  <a:gd name="T61" fmla="*/ 37980 h 704"/>
                  <a:gd name="T62" fmla="*/ 1389 w 149"/>
                  <a:gd name="T63" fmla="*/ 33301 h 704"/>
                  <a:gd name="T64" fmla="*/ 2064 w 149"/>
                  <a:gd name="T65" fmla="*/ 28244 h 704"/>
                  <a:gd name="T66" fmla="*/ 3105 w 149"/>
                  <a:gd name="T67" fmla="*/ 22892 h 704"/>
                  <a:gd name="T68" fmla="*/ 3444 w 149"/>
                  <a:gd name="T69" fmla="*/ 20417 h 704"/>
                  <a:gd name="T70" fmla="*/ 3586 w 149"/>
                  <a:gd name="T71" fmla="*/ 17186 h 704"/>
                  <a:gd name="T72" fmla="*/ 3468 w 149"/>
                  <a:gd name="T73" fmla="*/ 13457 h 704"/>
                  <a:gd name="T74" fmla="*/ 3149 w 149"/>
                  <a:gd name="T75" fmla="*/ 9804 h 704"/>
                  <a:gd name="T76" fmla="*/ 2620 w 149"/>
                  <a:gd name="T77" fmla="*/ 6227 h 704"/>
                  <a:gd name="T78" fmla="*/ 1942 w 149"/>
                  <a:gd name="T79" fmla="*/ 3226 h 704"/>
                  <a:gd name="T80" fmla="*/ 1054 w 149"/>
                  <a:gd name="T81" fmla="*/ 102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08 w 128"/>
                <a:gd name="T1" fmla="*/ 0 h 217"/>
                <a:gd name="T2" fmla="*/ 4260 w 128"/>
                <a:gd name="T3" fmla="*/ 724 h 217"/>
                <a:gd name="T4" fmla="*/ 4661 w 128"/>
                <a:gd name="T5" fmla="*/ 2165 h 217"/>
                <a:gd name="T6" fmla="*/ 4979 w 128"/>
                <a:gd name="T7" fmla="*/ 4017 h 217"/>
                <a:gd name="T8" fmla="*/ 5191 w 128"/>
                <a:gd name="T9" fmla="*/ 6236 h 217"/>
                <a:gd name="T10" fmla="*/ 5145 w 128"/>
                <a:gd name="T11" fmla="*/ 8883 h 217"/>
                <a:gd name="T12" fmla="*/ 4706 w 128"/>
                <a:gd name="T13" fmla="*/ 11610 h 217"/>
                <a:gd name="T14" fmla="*/ 3808 w 128"/>
                <a:gd name="T15" fmla="*/ 14472 h 217"/>
                <a:gd name="T16" fmla="*/ 2425 w 128"/>
                <a:gd name="T17" fmla="*/ 17361 h 217"/>
                <a:gd name="T18" fmla="*/ 1994 w 128"/>
                <a:gd name="T19" fmla="*/ 17038 h 217"/>
                <a:gd name="T20" fmla="*/ 1542 w 128"/>
                <a:gd name="T21" fmla="*/ 16799 h 217"/>
                <a:gd name="T22" fmla="*/ 1062 w 128"/>
                <a:gd name="T23" fmla="*/ 16395 h 217"/>
                <a:gd name="T24" fmla="*/ 643 w 128"/>
                <a:gd name="T25" fmla="*/ 16072 h 217"/>
                <a:gd name="T26" fmla="*/ 318 w 128"/>
                <a:gd name="T27" fmla="*/ 15681 h 217"/>
                <a:gd name="T28" fmla="*/ 83 w 128"/>
                <a:gd name="T29" fmla="*/ 15196 h 217"/>
                <a:gd name="T30" fmla="*/ 0 w 128"/>
                <a:gd name="T31" fmla="*/ 14634 h 217"/>
                <a:gd name="T32" fmla="*/ 50 w 128"/>
                <a:gd name="T33" fmla="*/ 14230 h 217"/>
                <a:gd name="T34" fmla="*/ 527 w 128"/>
                <a:gd name="T35" fmla="*/ 13668 h 217"/>
                <a:gd name="T36" fmla="*/ 1171 w 128"/>
                <a:gd name="T37" fmla="*/ 12899 h 217"/>
                <a:gd name="T38" fmla="*/ 1865 w 128"/>
                <a:gd name="T39" fmla="*/ 12014 h 217"/>
                <a:gd name="T40" fmla="*/ 2554 w 128"/>
                <a:gd name="T41" fmla="*/ 10725 h 217"/>
                <a:gd name="T42" fmla="*/ 3197 w 128"/>
                <a:gd name="T43" fmla="*/ 8963 h 217"/>
                <a:gd name="T44" fmla="*/ 3694 w 128"/>
                <a:gd name="T45" fmla="*/ 6637 h 217"/>
                <a:gd name="T46" fmla="*/ 3934 w 128"/>
                <a:gd name="T47" fmla="*/ 3694 h 217"/>
                <a:gd name="T48" fmla="*/ 3808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6290 w 117"/>
                <a:gd name="T1" fmla="*/ 0 h 132"/>
                <a:gd name="T2" fmla="*/ 0 w 117"/>
                <a:gd name="T3" fmla="*/ 3817 h 132"/>
                <a:gd name="T4" fmla="*/ 248 w 117"/>
                <a:gd name="T5" fmla="*/ 3955 h 132"/>
                <a:gd name="T6" fmla="*/ 1162 w 117"/>
                <a:gd name="T7" fmla="*/ 4436 h 132"/>
                <a:gd name="T8" fmla="*/ 2436 w 117"/>
                <a:gd name="T9" fmla="*/ 5512 h 132"/>
                <a:gd name="T10" fmla="*/ 3855 w 117"/>
                <a:gd name="T11" fmla="*/ 7167 h 132"/>
                <a:gd name="T12" fmla="*/ 5540 w 117"/>
                <a:gd name="T13" fmla="*/ 9466 h 132"/>
                <a:gd name="T14" fmla="*/ 7041 w 117"/>
                <a:gd name="T15" fmla="*/ 12208 h 132"/>
                <a:gd name="T16" fmla="*/ 8560 w 117"/>
                <a:gd name="T17" fmla="*/ 15716 h 132"/>
                <a:gd name="T18" fmla="*/ 9721 w 117"/>
                <a:gd name="T19" fmla="*/ 20152 h 132"/>
                <a:gd name="T20" fmla="*/ 9803 w 117"/>
                <a:gd name="T21" fmla="*/ 18324 h 132"/>
                <a:gd name="T22" fmla="*/ 9640 w 117"/>
                <a:gd name="T23" fmla="*/ 16335 h 132"/>
                <a:gd name="T24" fmla="*/ 9053 w 117"/>
                <a:gd name="T25" fmla="*/ 13727 h 132"/>
                <a:gd name="T26" fmla="*/ 8311 w 117"/>
                <a:gd name="T27" fmla="*/ 11294 h 132"/>
                <a:gd name="T28" fmla="*/ 7452 w 117"/>
                <a:gd name="T29" fmla="*/ 8858 h 132"/>
                <a:gd name="T30" fmla="*/ 6535 w 117"/>
                <a:gd name="T31" fmla="*/ 6858 h 132"/>
                <a:gd name="T32" fmla="*/ 5622 w 117"/>
                <a:gd name="T33" fmla="*/ 5512 h 132"/>
                <a:gd name="T34" fmla="*/ 4844 w 117"/>
                <a:gd name="T35" fmla="*/ 4868 h 132"/>
                <a:gd name="T36" fmla="*/ 5785 w 117"/>
                <a:gd name="T37" fmla="*/ 4436 h 132"/>
                <a:gd name="T38" fmla="*/ 6620 w 117"/>
                <a:gd name="T39" fmla="*/ 4250 h 132"/>
                <a:gd name="T40" fmla="*/ 7452 w 117"/>
                <a:gd name="T41" fmla="*/ 3955 h 132"/>
                <a:gd name="T42" fmla="*/ 8230 w 117"/>
                <a:gd name="T43" fmla="*/ 3817 h 132"/>
                <a:gd name="T44" fmla="*/ 8808 w 117"/>
                <a:gd name="T45" fmla="*/ 3645 h 132"/>
                <a:gd name="T46" fmla="*/ 9137 w 117"/>
                <a:gd name="T47" fmla="*/ 3350 h 132"/>
                <a:gd name="T48" fmla="*/ 9476 w 117"/>
                <a:gd name="T49" fmla="*/ 3213 h 132"/>
                <a:gd name="T50" fmla="*/ 9558 w 117"/>
                <a:gd name="T51" fmla="*/ 3213 h 132"/>
                <a:gd name="T52" fmla="*/ 6290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349 w 29"/>
                <a:gd name="T1" fmla="*/ 0 h 77"/>
                <a:gd name="T2" fmla="*/ 1863 w 29"/>
                <a:gd name="T3" fmla="*/ 0 h 77"/>
                <a:gd name="T4" fmla="*/ 1296 w 29"/>
                <a:gd name="T5" fmla="*/ 633 h 77"/>
                <a:gd name="T6" fmla="*/ 729 w 29"/>
                <a:gd name="T7" fmla="*/ 1445 h 77"/>
                <a:gd name="T8" fmla="*/ 324 w 29"/>
                <a:gd name="T9" fmla="*/ 3064 h 77"/>
                <a:gd name="T10" fmla="*/ 81 w 29"/>
                <a:gd name="T11" fmla="*/ 4825 h 77"/>
                <a:gd name="T12" fmla="*/ 0 w 29"/>
                <a:gd name="T13" fmla="*/ 7078 h 77"/>
                <a:gd name="T14" fmla="*/ 243 w 29"/>
                <a:gd name="T15" fmla="*/ 9650 h 77"/>
                <a:gd name="T16" fmla="*/ 891 w 29"/>
                <a:gd name="T17" fmla="*/ 12344 h 77"/>
                <a:gd name="T18" fmla="*/ 1215 w 29"/>
                <a:gd name="T19" fmla="*/ 8522 h 77"/>
                <a:gd name="T20" fmla="*/ 1539 w 29"/>
                <a:gd name="T21" fmla="*/ 5950 h 77"/>
                <a:gd name="T22" fmla="*/ 1863 w 29"/>
                <a:gd name="T23" fmla="*/ 3519 h 77"/>
                <a:gd name="T24" fmla="*/ 234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9" y="121"/>
              <a:ext cx="356" cy="608"/>
              <a:chOff x="1731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2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1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5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5"/>
              <a:ext cx="500" cy="500"/>
              <a:chOff x="1727" y="870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1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9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2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4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2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5 w 83"/>
                  <a:gd name="T1" fmla="*/ 2 h 117"/>
                  <a:gd name="T2" fmla="*/ 1 w 83"/>
                  <a:gd name="T3" fmla="*/ 0 h 117"/>
                  <a:gd name="T4" fmla="*/ 0 w 83"/>
                  <a:gd name="T5" fmla="*/ 8 h 117"/>
                  <a:gd name="T6" fmla="*/ 5 w 83"/>
                  <a:gd name="T7" fmla="*/ 2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7 h 98"/>
                  <a:gd name="T2" fmla="*/ 8 w 140"/>
                  <a:gd name="T3" fmla="*/ 0 h 98"/>
                  <a:gd name="T4" fmla="*/ 9 w 140"/>
                  <a:gd name="T5" fmla="*/ 4 h 98"/>
                  <a:gd name="T6" fmla="*/ 0 w 140"/>
                  <a:gd name="T7" fmla="*/ 7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0 w 145"/>
                  <a:gd name="T3" fmla="*/ 0 h 49"/>
                  <a:gd name="T4" fmla="*/ 9 w 145"/>
                  <a:gd name="T5" fmla="*/ 4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sz="1050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88 h 237"/>
                <a:gd name="T4" fmla="*/ 148 w 257"/>
                <a:gd name="T5" fmla="*/ 1959 h 237"/>
                <a:gd name="T6" fmla="*/ 294 w 257"/>
                <a:gd name="T7" fmla="*/ 2942 h 237"/>
                <a:gd name="T8" fmla="*/ 541 w 257"/>
                <a:gd name="T9" fmla="*/ 3838 h 237"/>
                <a:gd name="T10" fmla="*/ 893 w 257"/>
                <a:gd name="T11" fmla="*/ 4671 h 237"/>
                <a:gd name="T12" fmla="*/ 1341 w 257"/>
                <a:gd name="T13" fmla="*/ 5527 h 237"/>
                <a:gd name="T14" fmla="*/ 1881 w 257"/>
                <a:gd name="T15" fmla="*/ 6310 h 237"/>
                <a:gd name="T16" fmla="*/ 2515 w 257"/>
                <a:gd name="T17" fmla="*/ 6968 h 237"/>
                <a:gd name="T18" fmla="*/ 3315 w 257"/>
                <a:gd name="T19" fmla="*/ 7601 h 237"/>
                <a:gd name="T20" fmla="*/ 4240 w 257"/>
                <a:gd name="T21" fmla="*/ 8144 h 237"/>
                <a:gd name="T22" fmla="*/ 5231 w 257"/>
                <a:gd name="T23" fmla="*/ 8582 h 237"/>
                <a:gd name="T24" fmla="*/ 6452 w 257"/>
                <a:gd name="T25" fmla="*/ 8928 h 237"/>
                <a:gd name="T26" fmla="*/ 7793 w 257"/>
                <a:gd name="T27" fmla="*/ 9165 h 237"/>
                <a:gd name="T28" fmla="*/ 9269 w 257"/>
                <a:gd name="T29" fmla="*/ 9290 h 237"/>
                <a:gd name="T30" fmla="*/ 10848 w 257"/>
                <a:gd name="T31" fmla="*/ 9240 h 237"/>
                <a:gd name="T32" fmla="*/ 12674 w 257"/>
                <a:gd name="T33" fmla="*/ 9085 h 237"/>
                <a:gd name="T34" fmla="*/ 11052 w 257"/>
                <a:gd name="T35" fmla="*/ 8895 h 237"/>
                <a:gd name="T36" fmla="*/ 9619 w 257"/>
                <a:gd name="T37" fmla="*/ 8615 h 237"/>
                <a:gd name="T38" fmla="*/ 8371 w 257"/>
                <a:gd name="T39" fmla="*/ 8302 h 237"/>
                <a:gd name="T40" fmla="*/ 7295 w 257"/>
                <a:gd name="T41" fmla="*/ 7989 h 237"/>
                <a:gd name="T42" fmla="*/ 6307 w 257"/>
                <a:gd name="T43" fmla="*/ 7569 h 237"/>
                <a:gd name="T44" fmla="*/ 5525 w 257"/>
                <a:gd name="T45" fmla="*/ 7124 h 237"/>
                <a:gd name="T46" fmla="*/ 4783 w 257"/>
                <a:gd name="T47" fmla="*/ 6623 h 237"/>
                <a:gd name="T48" fmla="*/ 4150 w 257"/>
                <a:gd name="T49" fmla="*/ 6080 h 237"/>
                <a:gd name="T50" fmla="*/ 3553 w 257"/>
                <a:gd name="T51" fmla="*/ 5527 h 237"/>
                <a:gd name="T52" fmla="*/ 3013 w 257"/>
                <a:gd name="T53" fmla="*/ 4902 h 237"/>
                <a:gd name="T54" fmla="*/ 2570 w 257"/>
                <a:gd name="T55" fmla="*/ 4201 h 237"/>
                <a:gd name="T56" fmla="*/ 2120 w 257"/>
                <a:gd name="T57" fmla="*/ 3443 h 237"/>
                <a:gd name="T58" fmla="*/ 1622 w 257"/>
                <a:gd name="T59" fmla="*/ 2710 h 237"/>
                <a:gd name="T60" fmla="*/ 1137 w 257"/>
                <a:gd name="T61" fmla="*/ 1847 h 237"/>
                <a:gd name="T62" fmla="*/ 596 w 257"/>
                <a:gd name="T63" fmla="*/ 938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3867 w 124"/>
                <a:gd name="T1" fmla="*/ 0 h 110"/>
                <a:gd name="T2" fmla="*/ 6219 w 124"/>
                <a:gd name="T3" fmla="*/ 4408 h 110"/>
                <a:gd name="T4" fmla="*/ 6012 w 124"/>
                <a:gd name="T5" fmla="*/ 4357 h 110"/>
                <a:gd name="T6" fmla="*/ 5368 w 124"/>
                <a:gd name="T7" fmla="*/ 4279 h 110"/>
                <a:gd name="T8" fmla="*/ 4468 w 124"/>
                <a:gd name="T9" fmla="*/ 4114 h 110"/>
                <a:gd name="T10" fmla="*/ 3414 w 124"/>
                <a:gd name="T11" fmla="*/ 4036 h 110"/>
                <a:gd name="T12" fmla="*/ 2259 w 124"/>
                <a:gd name="T13" fmla="*/ 3953 h 110"/>
                <a:gd name="T14" fmla="*/ 1261 w 124"/>
                <a:gd name="T15" fmla="*/ 4006 h 110"/>
                <a:gd name="T16" fmla="*/ 452 w 124"/>
                <a:gd name="T17" fmla="*/ 4165 h 110"/>
                <a:gd name="T18" fmla="*/ 0 w 124"/>
                <a:gd name="T19" fmla="*/ 4491 h 110"/>
                <a:gd name="T20" fmla="*/ 205 w 124"/>
                <a:gd name="T21" fmla="*/ 4006 h 110"/>
                <a:gd name="T22" fmla="*/ 397 w 124"/>
                <a:gd name="T23" fmla="*/ 3634 h 110"/>
                <a:gd name="T24" fmla="*/ 806 w 124"/>
                <a:gd name="T25" fmla="*/ 3341 h 110"/>
                <a:gd name="T26" fmla="*/ 1261 w 124"/>
                <a:gd name="T27" fmla="*/ 3098 h 110"/>
                <a:gd name="T28" fmla="*/ 1807 w 124"/>
                <a:gd name="T29" fmla="*/ 2939 h 110"/>
                <a:gd name="T30" fmla="*/ 2358 w 124"/>
                <a:gd name="T31" fmla="*/ 2886 h 110"/>
                <a:gd name="T32" fmla="*/ 2959 w 124"/>
                <a:gd name="T33" fmla="*/ 2886 h 110"/>
                <a:gd name="T34" fmla="*/ 3619 w 124"/>
                <a:gd name="T35" fmla="*/ 3020 h 110"/>
                <a:gd name="T36" fmla="*/ 3654 w 124"/>
                <a:gd name="T37" fmla="*/ 2886 h 110"/>
                <a:gd name="T38" fmla="*/ 3505 w 124"/>
                <a:gd name="T39" fmla="*/ 2292 h 110"/>
                <a:gd name="T40" fmla="*/ 3356 w 124"/>
                <a:gd name="T41" fmla="*/ 1552 h 110"/>
                <a:gd name="T42" fmla="*/ 3257 w 124"/>
                <a:gd name="T43" fmla="*/ 1226 h 110"/>
                <a:gd name="T44" fmla="*/ 3167 w 124"/>
                <a:gd name="T45" fmla="*/ 1226 h 110"/>
                <a:gd name="T46" fmla="*/ 3053 w 124"/>
                <a:gd name="T47" fmla="*/ 1175 h 110"/>
                <a:gd name="T48" fmla="*/ 2959 w 124"/>
                <a:gd name="T49" fmla="*/ 1067 h 110"/>
                <a:gd name="T50" fmla="*/ 2869 w 124"/>
                <a:gd name="T51" fmla="*/ 940 h 110"/>
                <a:gd name="T52" fmla="*/ 2869 w 124"/>
                <a:gd name="T53" fmla="*/ 773 h 110"/>
                <a:gd name="T54" fmla="*/ 2959 w 124"/>
                <a:gd name="T55" fmla="*/ 561 h 110"/>
                <a:gd name="T56" fmla="*/ 3313 w 124"/>
                <a:gd name="T57" fmla="*/ 326 h 110"/>
                <a:gd name="T58" fmla="*/ 38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1588 w 46"/>
                <a:gd name="T1" fmla="*/ 0 h 94"/>
                <a:gd name="T2" fmla="*/ 1016 w 46"/>
                <a:gd name="T3" fmla="*/ 1433 h 94"/>
                <a:gd name="T4" fmla="*/ 765 w 46"/>
                <a:gd name="T5" fmla="*/ 2347 h 94"/>
                <a:gd name="T6" fmla="*/ 559 w 46"/>
                <a:gd name="T7" fmla="*/ 2987 h 94"/>
                <a:gd name="T8" fmla="*/ 0 w 46"/>
                <a:gd name="T9" fmla="*/ 3552 h 94"/>
                <a:gd name="T10" fmla="*/ 615 w 46"/>
                <a:gd name="T11" fmla="*/ 3319 h 94"/>
                <a:gd name="T12" fmla="*/ 1187 w 46"/>
                <a:gd name="T13" fmla="*/ 3017 h 94"/>
                <a:gd name="T14" fmla="*/ 1644 w 46"/>
                <a:gd name="T15" fmla="*/ 2605 h 94"/>
                <a:gd name="T16" fmla="*/ 2046 w 46"/>
                <a:gd name="T17" fmla="*/ 2152 h 94"/>
                <a:gd name="T18" fmla="*/ 2294 w 46"/>
                <a:gd name="T19" fmla="*/ 1658 h 94"/>
                <a:gd name="T20" fmla="*/ 2353 w 46"/>
                <a:gd name="T21" fmla="*/ 1125 h 94"/>
                <a:gd name="T22" fmla="*/ 2139 w 46"/>
                <a:gd name="T23" fmla="*/ 565 h 94"/>
                <a:gd name="T24" fmla="*/ 1588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93 w 149"/>
                <a:gd name="T3" fmla="*/ 693 h 704"/>
                <a:gd name="T4" fmla="*/ 773 w 149"/>
                <a:gd name="T5" fmla="*/ 1601 h 704"/>
                <a:gd name="T6" fmla="*/ 1356 w 149"/>
                <a:gd name="T7" fmla="*/ 2721 h 704"/>
                <a:gd name="T8" fmla="*/ 1983 w 149"/>
                <a:gd name="T9" fmla="*/ 4214 h 704"/>
                <a:gd name="T10" fmla="*/ 2812 w 149"/>
                <a:gd name="T11" fmla="*/ 6031 h 704"/>
                <a:gd name="T12" fmla="*/ 3542 w 149"/>
                <a:gd name="T13" fmla="*/ 7985 h 704"/>
                <a:gd name="T14" fmla="*/ 4257 w 149"/>
                <a:gd name="T15" fmla="*/ 10259 h 704"/>
                <a:gd name="T16" fmla="*/ 4843 w 149"/>
                <a:gd name="T17" fmla="*/ 12872 h 704"/>
                <a:gd name="T18" fmla="*/ 5412 w 149"/>
                <a:gd name="T19" fmla="*/ 15626 h 704"/>
                <a:gd name="T20" fmla="*/ 5816 w 149"/>
                <a:gd name="T21" fmla="*/ 18795 h 704"/>
                <a:gd name="T22" fmla="*/ 5998 w 149"/>
                <a:gd name="T23" fmla="*/ 22317 h 704"/>
                <a:gd name="T24" fmla="*/ 6095 w 149"/>
                <a:gd name="T25" fmla="*/ 25980 h 704"/>
                <a:gd name="T26" fmla="*/ 5816 w 149"/>
                <a:gd name="T27" fmla="*/ 30089 h 704"/>
                <a:gd name="T28" fmla="*/ 5267 w 149"/>
                <a:gd name="T29" fmla="*/ 34422 h 704"/>
                <a:gd name="T30" fmla="*/ 4460 w 149"/>
                <a:gd name="T31" fmla="*/ 38946 h 704"/>
                <a:gd name="T32" fmla="*/ 3250 w 149"/>
                <a:gd name="T33" fmla="*/ 43974 h 704"/>
                <a:gd name="T34" fmla="*/ 1891 w 149"/>
                <a:gd name="T35" fmla="*/ 49653 h 704"/>
                <a:gd name="T36" fmla="*/ 1008 w 149"/>
                <a:gd name="T37" fmla="*/ 54926 h 704"/>
                <a:gd name="T38" fmla="*/ 480 w 149"/>
                <a:gd name="T39" fmla="*/ 59803 h 704"/>
                <a:gd name="T40" fmla="*/ 293 w 149"/>
                <a:gd name="T41" fmla="*/ 64478 h 704"/>
                <a:gd name="T42" fmla="*/ 293 w 149"/>
                <a:gd name="T43" fmla="*/ 68941 h 704"/>
                <a:gd name="T44" fmla="*/ 382 w 149"/>
                <a:gd name="T45" fmla="*/ 73018 h 704"/>
                <a:gd name="T46" fmla="*/ 586 w 149"/>
                <a:gd name="T47" fmla="*/ 76678 h 704"/>
                <a:gd name="T48" fmla="*/ 680 w 149"/>
                <a:gd name="T49" fmla="*/ 80203 h 704"/>
                <a:gd name="T50" fmla="*/ 1983 w 149"/>
                <a:gd name="T51" fmla="*/ 78386 h 704"/>
                <a:gd name="T52" fmla="*/ 1891 w 149"/>
                <a:gd name="T53" fmla="*/ 77478 h 704"/>
                <a:gd name="T54" fmla="*/ 1746 w 149"/>
                <a:gd name="T55" fmla="*/ 74832 h 704"/>
                <a:gd name="T56" fmla="*/ 1593 w 149"/>
                <a:gd name="T57" fmla="*/ 70862 h 704"/>
                <a:gd name="T58" fmla="*/ 1691 w 149"/>
                <a:gd name="T59" fmla="*/ 65524 h 704"/>
                <a:gd name="T60" fmla="*/ 1983 w 149"/>
                <a:gd name="T61" fmla="*/ 59143 h 704"/>
                <a:gd name="T62" fmla="*/ 2812 w 149"/>
                <a:gd name="T63" fmla="*/ 51851 h 704"/>
                <a:gd name="T64" fmla="*/ 4167 w 149"/>
                <a:gd name="T65" fmla="*/ 43974 h 704"/>
                <a:gd name="T66" fmla="*/ 6241 w 149"/>
                <a:gd name="T67" fmla="*/ 35670 h 704"/>
                <a:gd name="T68" fmla="*/ 6916 w 149"/>
                <a:gd name="T69" fmla="*/ 31808 h 704"/>
                <a:gd name="T70" fmla="*/ 7214 w 149"/>
                <a:gd name="T71" fmla="*/ 26780 h 704"/>
                <a:gd name="T72" fmla="*/ 6971 w 149"/>
                <a:gd name="T73" fmla="*/ 20952 h 704"/>
                <a:gd name="T74" fmla="*/ 6351 w 149"/>
                <a:gd name="T75" fmla="*/ 15273 h 704"/>
                <a:gd name="T76" fmla="*/ 5267 w 149"/>
                <a:gd name="T77" fmla="*/ 9690 h 704"/>
                <a:gd name="T78" fmla="*/ 3925 w 149"/>
                <a:gd name="T79" fmla="*/ 5018 h 704"/>
                <a:gd name="T80" fmla="*/ 2129 w 149"/>
                <a:gd name="T81" fmla="*/ 160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</p:grpSp>
      <p:sp>
        <p:nvSpPr>
          <p:cNvPr id="12907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4" y="447675"/>
            <a:ext cx="6192837" cy="2686050"/>
          </a:xfrm>
        </p:spPr>
        <p:txBody>
          <a:bodyPr/>
          <a:lstStyle>
            <a:lvl1pPr>
              <a:defRPr sz="39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2907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5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168BC-C731-4DF8-AAE3-0E4025100AC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814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990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5" y="1061352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17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3"/>
          </p:nvPr>
        </p:nvSpPr>
        <p:spPr>
          <a:xfrm>
            <a:off x="34038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5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6"/>
          </p:nvPr>
        </p:nvSpPr>
        <p:spPr>
          <a:xfrm>
            <a:off x="60876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8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9"/>
          </p:nvPr>
        </p:nvSpPr>
        <p:spPr>
          <a:xfrm>
            <a:off x="7200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4"/>
          </p:nvPr>
        </p:nvSpPr>
        <p:spPr>
          <a:xfrm>
            <a:off x="7200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5"/>
          </p:nvPr>
        </p:nvSpPr>
        <p:spPr>
          <a:xfrm>
            <a:off x="34038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7"/>
          </p:nvPr>
        </p:nvSpPr>
        <p:spPr>
          <a:xfrm>
            <a:off x="34038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8"/>
          </p:nvPr>
        </p:nvSpPr>
        <p:spPr>
          <a:xfrm>
            <a:off x="60876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0"/>
          </p:nvPr>
        </p:nvSpPr>
        <p:spPr>
          <a:xfrm>
            <a:off x="60876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716375" y="1575888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1716375" y="857025"/>
            <a:ext cx="5711400" cy="6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1725647" y="2368553"/>
            <a:ext cx="1374638" cy="1393632"/>
          </a:xfrm>
          <a:custGeom>
            <a:avLst/>
            <a:gdLst/>
            <a:ahLst/>
            <a:cxnLst/>
            <a:rect l="l" t="t" r="r" b="b"/>
            <a:pathLst>
              <a:path w="33074" h="33531" extrusionOk="0">
                <a:moveTo>
                  <a:pt x="13264" y="0"/>
                </a:moveTo>
                <a:cubicBezTo>
                  <a:pt x="5701" y="0"/>
                  <a:pt x="452" y="8693"/>
                  <a:pt x="187" y="15731"/>
                </a:cubicBezTo>
                <a:cubicBezTo>
                  <a:pt x="0" y="20919"/>
                  <a:pt x="2182" y="26219"/>
                  <a:pt x="6148" y="29611"/>
                </a:cubicBezTo>
                <a:cubicBezTo>
                  <a:pt x="9122" y="32148"/>
                  <a:pt x="13045" y="33530"/>
                  <a:pt x="16952" y="33530"/>
                </a:cubicBezTo>
                <a:cubicBezTo>
                  <a:pt x="18845" y="33530"/>
                  <a:pt x="20735" y="33206"/>
                  <a:pt x="22510" y="32530"/>
                </a:cubicBezTo>
                <a:cubicBezTo>
                  <a:pt x="27935" y="30459"/>
                  <a:pt x="32001" y="25097"/>
                  <a:pt x="32400" y="19298"/>
                </a:cubicBezTo>
                <a:cubicBezTo>
                  <a:pt x="33073" y="9458"/>
                  <a:pt x="24244" y="1938"/>
                  <a:pt x="15227" y="192"/>
                </a:cubicBezTo>
                <a:cubicBezTo>
                  <a:pt x="14558" y="62"/>
                  <a:pt x="13903" y="0"/>
                  <a:pt x="13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-103376" y="-40175"/>
            <a:ext cx="3092399" cy="2445484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rgbClr val="F08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5273088" y="3050854"/>
            <a:ext cx="3971610" cy="2304313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76107" y="264273"/>
            <a:ext cx="1423476" cy="690797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7658549" y="3357601"/>
            <a:ext cx="1726523" cy="609126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-825154" y="3732453"/>
            <a:ext cx="1951052" cy="2029971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2"/>
          </p:nvPr>
        </p:nvSpPr>
        <p:spPr>
          <a:xfrm>
            <a:off x="1716375" y="21188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3"/>
          </p:nvPr>
        </p:nvSpPr>
        <p:spPr>
          <a:xfrm>
            <a:off x="1716300" y="27680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4"/>
          </p:nvPr>
        </p:nvSpPr>
        <p:spPr>
          <a:xfrm>
            <a:off x="55065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5"/>
          </p:nvPr>
        </p:nvSpPr>
        <p:spPr>
          <a:xfrm>
            <a:off x="25498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5" r:id="rId9"/>
    <p:sldLayoutId id="2147483669" r:id="rId10"/>
    <p:sldLayoutId id="2147483685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5" r:id="rId18"/>
    <p:sldLayoutId id="2147483699" r:id="rId19"/>
    <p:sldLayoutId id="2147483700" r:id="rId20"/>
    <p:sldLayoutId id="2147483701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/>
          <p:cNvSpPr>
            <a:spLocks noGrp="1"/>
          </p:cNvSpPr>
          <p:nvPr>
            <p:ph type="subTitle" idx="2"/>
          </p:nvPr>
        </p:nvSpPr>
        <p:spPr>
          <a:xfrm>
            <a:off x="396453" y="2099629"/>
            <a:ext cx="8325516" cy="527700"/>
          </a:xfrm>
        </p:spPr>
        <p:txBody>
          <a:bodyPr/>
          <a:lstStyle/>
          <a:p>
            <a:r>
              <a:rPr lang="en-US" altLang="zh-TW" sz="6000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6000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TW" altLang="en-US" sz="6000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品格</a:t>
            </a:r>
            <a:r>
              <a:rPr lang="zh-TW" altLang="en-US" sz="6000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宣導</a:t>
            </a:r>
            <a:endParaRPr lang="en-US" altLang="zh-TW" sz="6000" dirty="0">
              <a:solidFill>
                <a:schemeClr val="tx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反省</a:t>
            </a:r>
            <a:endParaRPr lang="en-US" altLang="zh-TW" sz="6600" dirty="0" smtClean="0">
              <a:solidFill>
                <a:schemeClr val="tx1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(Self-reflection)</a:t>
            </a:r>
            <a:endParaRPr lang="zh-TW" altLang="en-US" sz="6000" dirty="0">
              <a:solidFill>
                <a:schemeClr val="tx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5918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5" y="0"/>
            <a:ext cx="68066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1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0" y="-5275"/>
            <a:ext cx="69473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3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24" y="0"/>
            <a:ext cx="67647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9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12" y="0"/>
            <a:ext cx="6814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99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9" y="0"/>
            <a:ext cx="67981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3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0" y="0"/>
            <a:ext cx="68450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5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94" y="0"/>
            <a:ext cx="68928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57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副標題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副標題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副標題 10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副標題 11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0" y="0"/>
            <a:ext cx="68536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76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0" y="0"/>
            <a:ext cx="71637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78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65" y="0"/>
            <a:ext cx="67314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9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766" y="2628416"/>
            <a:ext cx="7168181" cy="572700"/>
          </a:xfrm>
        </p:spPr>
        <p:txBody>
          <a:bodyPr/>
          <a:lstStyle/>
          <a:p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我會虛心接受師長的指導</a:t>
            </a: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我會分辨是非對錯</a:t>
            </a: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我會冷靜的面對問題</a:t>
            </a: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我會檢討自己的行為</a:t>
            </a: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我不會重複犯同樣的錯</a:t>
            </a: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4400" dirty="0" smtClean="0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我會努力培養好品格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6760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22" y="0"/>
            <a:ext cx="68047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3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0" y="0"/>
            <a:ext cx="68045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33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圖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31863" r="41219" b="38727"/>
          <a:stretch>
            <a:fillRect/>
          </a:stretch>
        </p:blipFill>
        <p:spPr bwMode="auto">
          <a:xfrm>
            <a:off x="470453" y="226210"/>
            <a:ext cx="8276422" cy="384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474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2029964" y="1"/>
            <a:ext cx="6172200" cy="857250"/>
          </a:xfrm>
        </p:spPr>
        <p:txBody>
          <a:bodyPr/>
          <a:lstStyle/>
          <a:p>
            <a:pPr>
              <a:defRPr/>
            </a:pPr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  <a:ea typeface="標楷體" pitchFamily="65" charset="-120"/>
              </a:rPr>
              <a:t>正確洗手：</a:t>
            </a:r>
            <a:r>
              <a:rPr lang="en-US" altLang="zh-TW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  <a:ea typeface="標楷體" pitchFamily="65" charset="-120"/>
              </a:rPr>
              <a:t>步驟</a:t>
            </a:r>
            <a:r>
              <a:rPr lang="en-US" altLang="zh-TW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  <a:ea typeface="標楷體" pitchFamily="65" charset="-120"/>
              </a:rPr>
              <a:t>+7</a:t>
            </a:r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  <a:ea typeface="標楷體" pitchFamily="65" charset="-120"/>
              </a:rPr>
              <a:t>口訣</a:t>
            </a:r>
          </a:p>
        </p:txBody>
      </p:sp>
      <p:sp>
        <p:nvSpPr>
          <p:cNvPr id="18435" name="投影片編號版面配置區 2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C0DEA2F-8952-436E-8C0E-54990CC4AE11}" type="slidenum">
              <a:rPr kumimoji="0" lang="en-US" altLang="zh-TW" smtClean="0">
                <a:solidFill>
                  <a:srgbClr val="FFFFFF"/>
                </a:solidFill>
              </a:rPr>
              <a:pPr/>
              <a:t>23</a:t>
            </a:fld>
            <a:endParaRPr kumimoji="0" lang="en-US" altLang="zh-TW" smtClean="0">
              <a:solidFill>
                <a:srgbClr val="FFFFFF"/>
              </a:solidFill>
            </a:endParaRPr>
          </a:p>
        </p:txBody>
      </p:sp>
      <p:pic>
        <p:nvPicPr>
          <p:cNvPr id="18436" name="Picture 2" descr="D:\我的文件\學輔校安科公文\傳染病防治\腸病毒\手部衛生宣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7" y="914399"/>
            <a:ext cx="7553738" cy="42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圖片版面配置區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" b="5431"/>
          <a:stretch>
            <a:fillRect/>
          </a:stretch>
        </p:blipFill>
        <p:spPr bwMode="auto">
          <a:xfrm>
            <a:off x="1143001" y="1"/>
            <a:ext cx="1079897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9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ea typeface="文鼎粗隸" panose="02010609010101010101" pitchFamily="49" charset="-120"/>
              </a:rPr>
              <a:t>111</a:t>
            </a:r>
            <a:r>
              <a:rPr lang="zh-TW" altLang="en-US" dirty="0" smtClean="0">
                <a:ea typeface="文鼎粗隸" panose="02010609010101010101" pitchFamily="49" charset="-120"/>
              </a:rPr>
              <a:t>學年</a:t>
            </a:r>
            <a:r>
              <a:rPr lang="zh-TW" altLang="en-US" dirty="0">
                <a:ea typeface="文鼎粗隸" panose="02010609010101010101" pitchFamily="49" charset="-120"/>
              </a:rPr>
              <a:t>度臺南市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歸南國小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水域安全宣導</a:t>
            </a:r>
            <a:endParaRPr dirty="0"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3553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0" y="0"/>
            <a:ext cx="78932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23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4" y="82372"/>
            <a:ext cx="7720938" cy="49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8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1" y="0"/>
            <a:ext cx="7278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58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1" y="0"/>
            <a:ext cx="7278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47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1" y="0"/>
            <a:ext cx="7278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4" b="13101"/>
          <a:stretch/>
        </p:blipFill>
        <p:spPr>
          <a:xfrm>
            <a:off x="1092950" y="0"/>
            <a:ext cx="7202936" cy="46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86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" b="11608"/>
          <a:stretch/>
        </p:blipFill>
        <p:spPr>
          <a:xfrm>
            <a:off x="842441" y="198226"/>
            <a:ext cx="7367975" cy="45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2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副標題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副標題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副標題 10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副標題 11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63" y="159860"/>
            <a:ext cx="6267011" cy="432766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63" y="2706895"/>
            <a:ext cx="6261463" cy="25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8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92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6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51" y="0"/>
            <a:ext cx="68152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90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0" y="0"/>
            <a:ext cx="68281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7792"/>
      </p:ext>
    </p:extLst>
  </p:cSld>
  <p:clrMapOvr>
    <a:masterClrMapping/>
  </p:clrMapOvr>
</p:sld>
</file>

<file path=ppt/theme/theme1.xml><?xml version="1.0" encoding="utf-8"?>
<a:theme xmlns:a="http://schemas.openxmlformats.org/drawingml/2006/main" name="Certificados y Diplomas para Educación de Colores Candy by Slidesgo">
  <a:themeElements>
    <a:clrScheme name="Simple Light">
      <a:dk1>
        <a:srgbClr val="3A1B90"/>
      </a:dk1>
      <a:lt1>
        <a:srgbClr val="EAEFFF"/>
      </a:lt1>
      <a:dk2>
        <a:srgbClr val="FFFFFF"/>
      </a:dk2>
      <a:lt2>
        <a:srgbClr val="EAB056"/>
      </a:lt2>
      <a:accent1>
        <a:srgbClr val="F0848D"/>
      </a:accent1>
      <a:accent2>
        <a:srgbClr val="D0E3D5"/>
      </a:accent2>
      <a:accent3>
        <a:srgbClr val="BAC6E7"/>
      </a:accent3>
      <a:accent4>
        <a:srgbClr val="35288A"/>
      </a:accent4>
      <a:accent5>
        <a:srgbClr val="F7BF00"/>
      </a:accent5>
      <a:accent6>
        <a:srgbClr val="FBDACA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12132</TotalTime>
  <Words>36</Words>
  <Application>Microsoft Office PowerPoint</Application>
  <PresentationFormat>如螢幕大小 (16:9)</PresentationFormat>
  <Paragraphs>12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文鼎粗隸</vt:lpstr>
      <vt:lpstr>Arial</vt:lpstr>
      <vt:lpstr>標楷體</vt:lpstr>
      <vt:lpstr>Montserrat</vt:lpstr>
      <vt:lpstr>Bebas Neue</vt:lpstr>
      <vt:lpstr>Chewy</vt:lpstr>
      <vt:lpstr>新細明體</vt:lpstr>
      <vt:lpstr>Certificados y Diplomas para Educación de Colores Candy by Slidesgo</vt:lpstr>
      <vt:lpstr>PowerPoint 簡報</vt:lpstr>
      <vt:lpstr>1.我會虛心接受師長的指導 2.我會分辨是非對錯 3.我會冷靜的面對問題 4.我會檢討自己的行為 5.我不會重複犯同樣的錯 6.我會努力培養好品格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正確洗手：5步驟+7口訣</vt:lpstr>
      <vt:lpstr>111學年度臺南市 歸南國小 水域安全宣導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109學年度 臺南市宅港國民小學 教師正向管教研習</dc:title>
  <dc:creator>user</dc:creator>
  <cp:lastModifiedBy>Owner</cp:lastModifiedBy>
  <cp:revision>112</cp:revision>
  <dcterms:modified xsi:type="dcterms:W3CDTF">2023-04-27T23:59:06Z</dcterms:modified>
</cp:coreProperties>
</file>