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9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2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2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8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3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0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半空中五顏六色的球">
            <a:extLst>
              <a:ext uri="{FF2B5EF4-FFF2-40B4-BE49-F238E27FC236}">
                <a16:creationId xmlns:a16="http://schemas.microsoft.com/office/drawing/2014/main" id="{727F40CD-FF1C-6689-BCCE-DCBA1BE0F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 t="7357" r="-1" b="8352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3F85C5-3120-B358-B61B-4CB9DC43E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746" y="2543266"/>
            <a:ext cx="10575925" cy="1544443"/>
          </a:xfrm>
        </p:spPr>
        <p:txBody>
          <a:bodyPr anchor="t">
            <a:normAutofit/>
          </a:bodyPr>
          <a:lstStyle/>
          <a:p>
            <a:r>
              <a:rPr lang="zh-TW" altLang="en-US" sz="8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期中評量優良表現頒獎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35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半空中五顏六色的球">
            <a:extLst>
              <a:ext uri="{FF2B5EF4-FFF2-40B4-BE49-F238E27FC236}">
                <a16:creationId xmlns:a16="http://schemas.microsoft.com/office/drawing/2014/main" id="{98B5D2BC-AEF6-8DB6-DF0D-D2225E0B7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7357" r="-1" b="8352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pic>
        <p:nvPicPr>
          <p:cNvPr id="8" name="圖片 7" descr="一張含有 室內, 牆, 個人, 天花板 的圖片&#10;&#10;自動產生的描述">
            <a:extLst>
              <a:ext uri="{FF2B5EF4-FFF2-40B4-BE49-F238E27FC236}">
                <a16:creationId xmlns:a16="http://schemas.microsoft.com/office/drawing/2014/main" id="{83113CEA-E052-0F40-1A46-5A7866422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4"/>
          <a:stretch/>
        </p:blipFill>
        <p:spPr>
          <a:xfrm>
            <a:off x="265979" y="1226653"/>
            <a:ext cx="6012955" cy="395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2E8021B2-3A69-83F4-800B-43BDC19A62E9}"/>
              </a:ext>
            </a:extLst>
          </p:cNvPr>
          <p:cNvSpPr txBox="1">
            <a:spLocks/>
          </p:cNvSpPr>
          <p:nvPr/>
        </p:nvSpPr>
        <p:spPr>
          <a:xfrm>
            <a:off x="6541845" y="1612628"/>
            <a:ext cx="5224253" cy="35665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張甫遠 許芃菻 黃琪甄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林千妤 邱子恩 李姸蓓 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郭佩蓉 林莛茲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謝宇恩 簡涔妃 王鈺雰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鄭奕佑 蘇宥任 林采姸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李竑佾 田懿禎 余侑芸</a:t>
            </a:r>
          </a:p>
        </p:txBody>
      </p:sp>
    </p:spTree>
    <p:extLst>
      <p:ext uri="{BB962C8B-B14F-4D97-AF65-F5344CB8AC3E}">
        <p14:creationId xmlns:p14="http://schemas.microsoft.com/office/powerpoint/2010/main" val="22120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半空中五顏六色的球">
            <a:extLst>
              <a:ext uri="{FF2B5EF4-FFF2-40B4-BE49-F238E27FC236}">
                <a16:creationId xmlns:a16="http://schemas.microsoft.com/office/drawing/2014/main" id="{98B5D2BC-AEF6-8DB6-DF0D-D2225E0B7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7357" r="-1" b="8352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pic>
        <p:nvPicPr>
          <p:cNvPr id="8" name="圖片 7" descr="一張含有 室內, 牆, 個人, 天花板 的圖片&#10;&#10;自動產生的描述">
            <a:extLst>
              <a:ext uri="{FF2B5EF4-FFF2-40B4-BE49-F238E27FC236}">
                <a16:creationId xmlns:a16="http://schemas.microsoft.com/office/drawing/2014/main" id="{83113CEA-E052-0F40-1A46-5A7866422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4"/>
          <a:stretch/>
        </p:blipFill>
        <p:spPr>
          <a:xfrm>
            <a:off x="425902" y="1229051"/>
            <a:ext cx="6012955" cy="395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3AAC5E2-D745-7D45-6E91-8774C9CA918F}"/>
              </a:ext>
            </a:extLst>
          </p:cNvPr>
          <p:cNvSpPr txBox="1">
            <a:spLocks/>
          </p:cNvSpPr>
          <p:nvPr/>
        </p:nvSpPr>
        <p:spPr>
          <a:xfrm>
            <a:off x="6541845" y="1342104"/>
            <a:ext cx="5224253" cy="4380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翁瑞姸 呂羿頡 趙翔騰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陳紫蘋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張宥晴 楊茆承泓 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林苙縈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203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張斈煾 黃楷翌 蔡禹喆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204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呂紘瑞 張凱森 陳新維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彭資安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13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半空中五顏六色的球">
            <a:extLst>
              <a:ext uri="{FF2B5EF4-FFF2-40B4-BE49-F238E27FC236}">
                <a16:creationId xmlns:a16="http://schemas.microsoft.com/office/drawing/2014/main" id="{98B5D2BC-AEF6-8DB6-DF0D-D2225E0B7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7357" r="-1" b="8352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pic>
        <p:nvPicPr>
          <p:cNvPr id="3" name="圖片 2" descr="一張含有 個人, 室內, 團體, 天花板 的圖片&#10;&#10;自動產生的描述">
            <a:extLst>
              <a:ext uri="{FF2B5EF4-FFF2-40B4-BE49-F238E27FC236}">
                <a16:creationId xmlns:a16="http://schemas.microsoft.com/office/drawing/2014/main" id="{470B7551-47EE-D044-206A-3A1B260C4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2"/>
          <a:stretch/>
        </p:blipFill>
        <p:spPr>
          <a:xfrm>
            <a:off x="490559" y="974914"/>
            <a:ext cx="6030314" cy="4908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1528B036-9870-F8A8-95DE-40CDA7F55D21}"/>
              </a:ext>
            </a:extLst>
          </p:cNvPr>
          <p:cNvSpPr txBox="1">
            <a:spLocks/>
          </p:cNvSpPr>
          <p:nvPr/>
        </p:nvSpPr>
        <p:spPr>
          <a:xfrm>
            <a:off x="6744310" y="2565061"/>
            <a:ext cx="5224253" cy="22429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301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林祐楷 卓旻姸 謝宇哲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302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林睿宸 徐子益 周羿丞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303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黃若晴 陳宥翰 陳喬睿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304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田懿欣 陳德媛 李沛瑾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11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半空中五顏六色的球">
            <a:extLst>
              <a:ext uri="{FF2B5EF4-FFF2-40B4-BE49-F238E27FC236}">
                <a16:creationId xmlns:a16="http://schemas.microsoft.com/office/drawing/2014/main" id="{98B5D2BC-AEF6-8DB6-DF0D-D2225E0B7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7357" r="-1" b="8352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pic>
        <p:nvPicPr>
          <p:cNvPr id="3" name="圖片 2" descr="一張含有 個人, 室內, 團體, 天花板 的圖片&#10;&#10;自動產生的描述">
            <a:extLst>
              <a:ext uri="{FF2B5EF4-FFF2-40B4-BE49-F238E27FC236}">
                <a16:creationId xmlns:a16="http://schemas.microsoft.com/office/drawing/2014/main" id="{470B7551-47EE-D044-206A-3A1B260C4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2"/>
          <a:stretch/>
        </p:blipFill>
        <p:spPr>
          <a:xfrm>
            <a:off x="431567" y="945417"/>
            <a:ext cx="6030314" cy="4967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69D0F07-0210-1490-1655-906C9C1D8A22}"/>
              </a:ext>
            </a:extLst>
          </p:cNvPr>
          <p:cNvSpPr txBox="1">
            <a:spLocks/>
          </p:cNvSpPr>
          <p:nvPr/>
        </p:nvSpPr>
        <p:spPr>
          <a:xfrm>
            <a:off x="6714814" y="2565062"/>
            <a:ext cx="5224253" cy="22429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401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戴郁庭 蔡沛軒 黃晨瑜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402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蘇家慶 吳峻睿 王婕瑜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403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謝仲桓 林庭毅 楊欣蓉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404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蔡晨宇 曾泓翔 謝詠晴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194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半空中五顏六色的球">
            <a:extLst>
              <a:ext uri="{FF2B5EF4-FFF2-40B4-BE49-F238E27FC236}">
                <a16:creationId xmlns:a16="http://schemas.microsoft.com/office/drawing/2014/main" id="{98B5D2BC-AEF6-8DB6-DF0D-D2225E0B7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7357" r="-1" b="8352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70B7551-47EE-D044-206A-3A1B260C4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b="13285"/>
          <a:stretch/>
        </p:blipFill>
        <p:spPr>
          <a:xfrm>
            <a:off x="343077" y="1123328"/>
            <a:ext cx="6485426" cy="480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B681DAE7-8D47-C464-9A3C-B81BF2D361D4}"/>
              </a:ext>
            </a:extLst>
          </p:cNvPr>
          <p:cNvSpPr txBox="1">
            <a:spLocks/>
          </p:cNvSpPr>
          <p:nvPr/>
        </p:nvSpPr>
        <p:spPr>
          <a:xfrm>
            <a:off x="6967747" y="2625858"/>
            <a:ext cx="5224253" cy="18004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501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黃宥鈞 李存恩 黃珮瑜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502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謝語嬡 吳竣融 王育晴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503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呂倧愷 吳婕榕 楊聖恩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2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半空中五顏六色的球">
            <a:extLst>
              <a:ext uri="{FF2B5EF4-FFF2-40B4-BE49-F238E27FC236}">
                <a16:creationId xmlns:a16="http://schemas.microsoft.com/office/drawing/2014/main" id="{98B5D2BC-AEF6-8DB6-DF0D-D2225E0B7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7357" r="-1" b="8352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70B7551-47EE-D044-206A-3A1B260C4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b="13285"/>
          <a:stretch/>
        </p:blipFill>
        <p:spPr>
          <a:xfrm>
            <a:off x="357823" y="901172"/>
            <a:ext cx="6030314" cy="505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E0936ED5-0CF9-A841-26A7-6DCE04DD7FB5}"/>
              </a:ext>
            </a:extLst>
          </p:cNvPr>
          <p:cNvSpPr txBox="1">
            <a:spLocks/>
          </p:cNvSpPr>
          <p:nvPr/>
        </p:nvSpPr>
        <p:spPr>
          <a:xfrm>
            <a:off x="6609924" y="2528769"/>
            <a:ext cx="5224253" cy="18004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601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黃柏程 許家寧 陳彥之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602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盧睿謙 李盈盈 吳威滕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603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郭昱均 黃靖恩 吳苓穎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66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半空中五顏六色的球">
            <a:extLst>
              <a:ext uri="{FF2B5EF4-FFF2-40B4-BE49-F238E27FC236}">
                <a16:creationId xmlns:a16="http://schemas.microsoft.com/office/drawing/2014/main" id="{727F40CD-FF1C-6689-BCCE-DCBA1BE0F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 t="7357" r="-1" b="8352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3F85C5-3120-B358-B61B-4CB9DC43E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01" y="1093325"/>
            <a:ext cx="7250545" cy="4671343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sz="4400" dirty="0">
                <a:solidFill>
                  <a:srgbClr val="FFFF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恭賀</a:t>
            </a:r>
            <a:b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602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林晁睿同學</a:t>
            </a:r>
            <a:b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榮獲</a:t>
            </a:r>
            <a: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年度市長盃語文競賽原住民朗讀與演說</a:t>
            </a:r>
            <a:b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秀姑巒阿美語</a:t>
            </a:r>
            <a:b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第一名</a:t>
            </a:r>
            <a:endParaRPr lang="zh-TW" alt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圖片 4" descr="一張含有 文字, 地板, 個人, 直立的 的圖片&#10;&#10;自動產生的描述">
            <a:extLst>
              <a:ext uri="{FF2B5EF4-FFF2-40B4-BE49-F238E27FC236}">
                <a16:creationId xmlns:a16="http://schemas.microsoft.com/office/drawing/2014/main" id="{D7F77784-77DC-8000-4A53-6CE05679C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9" y="770279"/>
            <a:ext cx="3986277" cy="5317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049159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LightSeedLeftStep">
      <a:dk1>
        <a:srgbClr val="000000"/>
      </a:dk1>
      <a:lt1>
        <a:srgbClr val="FFFFFF"/>
      </a:lt1>
      <a:dk2>
        <a:srgbClr val="412437"/>
      </a:dk2>
      <a:lt2>
        <a:srgbClr val="E2E4E8"/>
      </a:lt2>
      <a:accent1>
        <a:srgbClr val="DA9127"/>
      </a:accent1>
      <a:accent2>
        <a:srgbClr val="EB694E"/>
      </a:accent2>
      <a:accent3>
        <a:srgbClr val="EE6E8D"/>
      </a:accent3>
      <a:accent4>
        <a:srgbClr val="EB4EB5"/>
      </a:accent4>
      <a:accent5>
        <a:srgbClr val="E56EEE"/>
      </a:accent5>
      <a:accent6>
        <a:srgbClr val="9E4EEB"/>
      </a:accent6>
      <a:hlink>
        <a:srgbClr val="6582AC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245</Words>
  <Application>Microsoft Office PowerPoint</Application>
  <PresentationFormat>寬螢幕</PresentationFormat>
  <Paragraphs>27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標楷體</vt:lpstr>
      <vt:lpstr>Arial</vt:lpstr>
      <vt:lpstr>Seaford</vt:lpstr>
      <vt:lpstr>LevelVTI</vt:lpstr>
      <vt:lpstr>期中評量優良表現頒獎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恭賀 602 林晁睿同學 榮獲111年度市長盃語文競賽原住民朗讀與演說 秀姑巒阿美語 第一名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期中評量優良表現頒獎</dc:title>
  <dc:creator>融 玟</dc:creator>
  <cp:lastModifiedBy>融 玟</cp:lastModifiedBy>
  <cp:revision>1</cp:revision>
  <dcterms:created xsi:type="dcterms:W3CDTF">2022-05-11T08:42:45Z</dcterms:created>
  <dcterms:modified xsi:type="dcterms:W3CDTF">2022-05-11T09:20:51Z</dcterms:modified>
</cp:coreProperties>
</file>