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5" r:id="rId6"/>
    <p:sldId id="264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5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26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1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6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07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0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67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99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4AC9-7B21-44FE-B961-CA23692DC2FE}" type="datetimeFigureOut">
              <a:rPr lang="zh-TW" altLang="en-US" smtClean="0"/>
              <a:t>2022/9/12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89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solidFill>
                  <a:srgbClr val="FFC000"/>
                </a:solidFill>
                <a:ea typeface="文鼎粗行楷" panose="02010609010101010101" pitchFamily="49" charset="-120"/>
              </a:rPr>
              <a:t>111</a:t>
            </a:r>
            <a:r>
              <a:rPr lang="zh-TW" altLang="en-US" sz="8000" dirty="0" smtClean="0">
                <a:solidFill>
                  <a:srgbClr val="FFC000"/>
                </a:solidFill>
                <a:ea typeface="文鼎粗行楷" panose="02010609010101010101" pitchFamily="49" charset="-120"/>
              </a:rPr>
              <a:t>學年</a:t>
            </a: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度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臺南市歸南國小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11500" dirty="0">
                <a:solidFill>
                  <a:srgbClr val="FFFF00"/>
                </a:solidFill>
                <a:ea typeface="文鼎勘亭流" panose="02010609010101010101" pitchFamily="49" charset="-120"/>
              </a:rPr>
              <a:t>布可星球頒獎</a:t>
            </a:r>
            <a:endParaRPr lang="zh-TW" alt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55" y="314036"/>
            <a:ext cx="115731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chemeClr val="accent1"/>
                </a:solidFill>
              </a:rPr>
              <a:t>閱讀課也是從這週開始，請老師協助指導小朋友離場時要</a:t>
            </a:r>
            <a:r>
              <a:rPr lang="zh-TW" altLang="en-US" sz="4400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完成桌面消毒、書籍歸位</a:t>
            </a:r>
            <a:r>
              <a:rPr lang="zh-TW" altLang="en-US" sz="4400" b="1" i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、書插歸位、檢查電源門窗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，大家共同維護環境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整潔喔</a:t>
            </a:r>
            <a:r>
              <a:rPr lang="en-US" altLang="zh-TW" sz="4400" b="1" dirty="0" smtClean="0">
                <a:solidFill>
                  <a:schemeClr val="accent1"/>
                </a:solidFill>
              </a:rPr>
              <a:t>~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43" y="2529840"/>
            <a:ext cx="2978076" cy="39725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13" y="2853075"/>
            <a:ext cx="2735759" cy="36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7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 rot="21279021">
            <a:off x="9344201" y="778013"/>
            <a:ext cx="233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</a:rPr>
              <a:t>這次獲獎的小朋友有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46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個人喔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7" y="3630764"/>
            <a:ext cx="2594545" cy="25945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" y="314037"/>
            <a:ext cx="8325043" cy="62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025874"/>
              </p:ext>
            </p:extLst>
          </p:nvPr>
        </p:nvGraphicFramePr>
        <p:xfrm>
          <a:off x="572653" y="174555"/>
          <a:ext cx="2475346" cy="649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7673">
                  <a:extLst>
                    <a:ext uri="{9D8B030D-6E8A-4147-A177-3AD203B41FA5}">
                      <a16:colId xmlns:a16="http://schemas.microsoft.com/office/drawing/2014/main" val="111624265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2442638229"/>
                    </a:ext>
                  </a:extLst>
                </a:gridCol>
              </a:tblGrid>
              <a:tr h="19648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</a:t>
                      </a:r>
                      <a:endParaRPr lang="en-US" altLang="zh-TW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張芯寧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61408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陳婕渝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02325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solidFill>
                            <a:schemeClr val="bg1"/>
                          </a:solidFill>
                          <a:effectLst/>
                        </a:rPr>
                        <a:t>202</a:t>
                      </a:r>
                      <a:endParaRPr lang="en-US" altLang="zh-TW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周楷勳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08868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林芷熙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828279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邱子恩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66295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endParaRPr lang="en-US" altLang="zh-TW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陳禹漢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46262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趙苡安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51665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謝宇恩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21376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solidFill>
                            <a:schemeClr val="bg1"/>
                          </a:solidFill>
                          <a:effectLst/>
                        </a:rPr>
                        <a:t>204</a:t>
                      </a:r>
                      <a:endParaRPr lang="en-US" altLang="zh-TW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吳菁雅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262316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李守元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81064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林芷暄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0910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林芷楀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321934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莊景翔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431374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郭又煾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57890"/>
                  </a:ext>
                </a:extLst>
              </a:tr>
              <a:tr h="196489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郭品孜</a:t>
                      </a:r>
                      <a:endParaRPr lang="zh-TW" alt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02469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87830"/>
              </p:ext>
            </p:extLst>
          </p:nvPr>
        </p:nvGraphicFramePr>
        <p:xfrm>
          <a:off x="3288142" y="1330139"/>
          <a:ext cx="2364508" cy="476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254">
                  <a:extLst>
                    <a:ext uri="{9D8B030D-6E8A-4147-A177-3AD203B41FA5}">
                      <a16:colId xmlns:a16="http://schemas.microsoft.com/office/drawing/2014/main" val="3855536342"/>
                    </a:ext>
                  </a:extLst>
                </a:gridCol>
                <a:gridCol w="1182254">
                  <a:extLst>
                    <a:ext uri="{9D8B030D-6E8A-4147-A177-3AD203B41FA5}">
                      <a16:colId xmlns:a16="http://schemas.microsoft.com/office/drawing/2014/main" val="120581312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</a:rPr>
                        <a:t>204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陳棋家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5608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麥睿宸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442216"/>
                  </a:ext>
                </a:extLst>
              </a:tr>
              <a:tr h="385863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黃煜芯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3106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楊鉫堉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5728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趙渝潔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5406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蘇宥任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43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蘇悅晴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56576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205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王珮臻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49614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林耘詩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5043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楊又瑋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8405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蘇婕語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13068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52559"/>
              </p:ext>
            </p:extLst>
          </p:nvPr>
        </p:nvGraphicFramePr>
        <p:xfrm>
          <a:off x="6465455" y="869135"/>
          <a:ext cx="2392218" cy="433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6109">
                  <a:extLst>
                    <a:ext uri="{9D8B030D-6E8A-4147-A177-3AD203B41FA5}">
                      <a16:colId xmlns:a16="http://schemas.microsoft.com/office/drawing/2014/main" val="282459542"/>
                    </a:ext>
                  </a:extLst>
                </a:gridCol>
                <a:gridCol w="1196109">
                  <a:extLst>
                    <a:ext uri="{9D8B030D-6E8A-4147-A177-3AD203B41FA5}">
                      <a16:colId xmlns:a16="http://schemas.microsoft.com/office/drawing/2014/main" val="299086591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</a:rPr>
                        <a:t>301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呂紘瑞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296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302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薛怡稜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01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李品臻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982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303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林宥芯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33994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張畯翔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111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304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陳華媚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3704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蔡禹喆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6628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305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周祐任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9747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謝和廷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2301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王博賝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48178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83795"/>
              </p:ext>
            </p:extLst>
          </p:nvPr>
        </p:nvGraphicFramePr>
        <p:xfrm>
          <a:off x="9097816" y="1910991"/>
          <a:ext cx="2225966" cy="433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983">
                  <a:extLst>
                    <a:ext uri="{9D8B030D-6E8A-4147-A177-3AD203B41FA5}">
                      <a16:colId xmlns:a16="http://schemas.microsoft.com/office/drawing/2014/main" val="1312399743"/>
                    </a:ext>
                  </a:extLst>
                </a:gridCol>
                <a:gridCol w="1112983">
                  <a:extLst>
                    <a:ext uri="{9D8B030D-6E8A-4147-A177-3AD203B41FA5}">
                      <a16:colId xmlns:a16="http://schemas.microsoft.com/office/drawing/2014/main" val="3028224398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 dirty="0">
                          <a:effectLst/>
                        </a:rPr>
                        <a:t>401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方宥鈞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208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陳淯加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53633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薛琬琳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5389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402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林睿宸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59144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403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林筠婷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8554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404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田懿欣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9352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邱奕宸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4287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endParaRPr lang="zh-TW" altLang="en-US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陳德媛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7457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503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周莉霏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405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u="none" strike="noStrike">
                          <a:effectLst/>
                        </a:rPr>
                        <a:t>603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effectLst/>
                        </a:rPr>
                        <a:t>李心愉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69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1" y="3768436"/>
            <a:ext cx="2966245" cy="25654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508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7200" y="1957965"/>
            <a:ext cx="9144000" cy="1655762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FFFF00"/>
                </a:solidFill>
                <a:ea typeface="文鼎勘亭流" panose="02010609010101010101" pitchFamily="49" charset="-120"/>
              </a:rPr>
              <a:t>國語日報投稿頒獎</a:t>
            </a:r>
            <a:endParaRPr lang="zh-TW" alt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" y="830118"/>
            <a:ext cx="7194096" cy="539679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704638" y="323273"/>
            <a:ext cx="4294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恭喜</a:t>
            </a:r>
            <a:r>
              <a:rPr lang="en-US" altLang="zh-TW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501</a:t>
            </a:r>
            <a:r>
              <a:rPr lang="zh-TW" alt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林庭毅小朋友獲刊登兩篇優秀文章，頒發國語日報小作家證書</a:t>
            </a:r>
            <a:endParaRPr lang="zh-TW" altLang="en-US" sz="3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25" y="2078182"/>
            <a:ext cx="3180336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11198" y="5028492"/>
            <a:ext cx="47105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佳文共賞</a:t>
            </a:r>
            <a:endParaRPr lang="en-US" altLang="zh-TW" sz="6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鼓勵小朋友對外投稿</a:t>
            </a:r>
            <a:endParaRPr lang="zh-TW" alt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9" y="198060"/>
            <a:ext cx="5731621" cy="470130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82" y="1126515"/>
            <a:ext cx="5787628" cy="49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8764" y="300684"/>
            <a:ext cx="1140690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恭喜以上小朋友參加布可星球認證獲得獎勵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r>
              <a:rPr lang="zh-TW" altLang="en-US" sz="3600" b="1" dirty="0" smtClean="0">
                <a:solidFill>
                  <a:srgbClr val="FFC000"/>
                </a:solidFill>
              </a:rPr>
              <a:t>布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可星球能量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1000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兌換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30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元、認證通過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20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本兌換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20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元</a:t>
            </a:r>
            <a:endParaRPr lang="en-US" altLang="zh-TW" sz="3600" b="1" dirty="0" smtClean="0">
              <a:solidFill>
                <a:srgbClr val="FFC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恭喜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501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林庭毅小朋友投稿國語日報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，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學校頒發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閱讀禮券共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400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元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4000" b="1" dirty="0" smtClean="0">
                <a:solidFill>
                  <a:schemeClr val="accent1"/>
                </a:solidFill>
              </a:rPr>
              <a:t>宣導事項：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請小朋友使用</a:t>
            </a:r>
            <a:r>
              <a:rPr lang="en-US" altLang="zh-TW" sz="4000" b="1" dirty="0" err="1" smtClean="0">
                <a:solidFill>
                  <a:schemeClr val="accent1"/>
                </a:solidFill>
              </a:rPr>
              <a:t>openID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進布可星球網站，並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至少認證通過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一本書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rgbClr val="FFC000"/>
              </a:solidFill>
            </a:endParaRP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rgbClr val="FFC000"/>
              </a:solidFill>
            </a:endParaRPr>
          </a:p>
          <a:p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55" y="3929227"/>
            <a:ext cx="4984865" cy="28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55" y="314036"/>
            <a:ext cx="115731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>
                <a:solidFill>
                  <a:schemeClr val="accent1"/>
                </a:solidFill>
              </a:rPr>
              <a:t>圖書館從這週開始開放，請小朋友</a:t>
            </a:r>
            <a:r>
              <a:rPr lang="zh-TW" altLang="en-US" sz="4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遵守分年級分流時段</a:t>
            </a:r>
            <a:r>
              <a:rPr lang="zh-TW" altLang="en-US" sz="4400" b="1" dirty="0">
                <a:solidFill>
                  <a:schemeClr val="accent1"/>
                </a:solidFill>
              </a:rPr>
              <a:t>前往圖書館，並全程戴口罩，勤洗手</a:t>
            </a:r>
            <a:r>
              <a:rPr lang="en-US" altLang="zh-TW" sz="4400" b="1" dirty="0">
                <a:solidFill>
                  <a:schemeClr val="accent1"/>
                </a:solidFill>
              </a:rPr>
              <a:t>(</a:t>
            </a:r>
            <a:r>
              <a:rPr lang="zh-TW" altLang="en-US" sz="4400" b="1" dirty="0">
                <a:solidFill>
                  <a:schemeClr val="accent1"/>
                </a:solidFill>
              </a:rPr>
              <a:t>星期一</a:t>
            </a:r>
            <a:r>
              <a:rPr lang="en-US" altLang="zh-TW" sz="4400" b="1" dirty="0">
                <a:solidFill>
                  <a:schemeClr val="accent1"/>
                </a:solidFill>
              </a:rPr>
              <a:t>4+6</a:t>
            </a:r>
            <a:r>
              <a:rPr lang="zh-TW" altLang="en-US" sz="4400" b="1" dirty="0">
                <a:solidFill>
                  <a:schemeClr val="accent1"/>
                </a:solidFill>
              </a:rPr>
              <a:t>、星期二</a:t>
            </a:r>
            <a:r>
              <a:rPr lang="en-US" altLang="zh-TW" sz="4400" b="1" dirty="0">
                <a:solidFill>
                  <a:schemeClr val="accent1"/>
                </a:solidFill>
              </a:rPr>
              <a:t>2</a:t>
            </a:r>
            <a:r>
              <a:rPr lang="zh-TW" altLang="en-US" sz="4400" b="1" dirty="0">
                <a:solidFill>
                  <a:schemeClr val="accent1"/>
                </a:solidFill>
              </a:rPr>
              <a:t>、星期三</a:t>
            </a:r>
            <a:r>
              <a:rPr lang="en-US" altLang="zh-TW" sz="4400" b="1" dirty="0">
                <a:solidFill>
                  <a:schemeClr val="accent1"/>
                </a:solidFill>
              </a:rPr>
              <a:t>1</a:t>
            </a:r>
            <a:r>
              <a:rPr lang="zh-TW" altLang="en-US" sz="4400" b="1" dirty="0">
                <a:solidFill>
                  <a:schemeClr val="accent1"/>
                </a:solidFill>
              </a:rPr>
              <a:t>、星期四</a:t>
            </a:r>
            <a:r>
              <a:rPr lang="en-US" altLang="zh-TW" sz="4400" b="1" dirty="0">
                <a:solidFill>
                  <a:schemeClr val="accent1"/>
                </a:solidFill>
              </a:rPr>
              <a:t>3</a:t>
            </a:r>
            <a:r>
              <a:rPr lang="zh-TW" altLang="en-US" sz="4400" b="1" dirty="0">
                <a:solidFill>
                  <a:schemeClr val="accent1"/>
                </a:solidFill>
              </a:rPr>
              <a:t>、星期五</a:t>
            </a:r>
            <a:r>
              <a:rPr lang="en-US" altLang="zh-TW" sz="4400" b="1" dirty="0">
                <a:solidFill>
                  <a:schemeClr val="accent1"/>
                </a:solidFill>
              </a:rPr>
              <a:t>5</a:t>
            </a:r>
            <a:r>
              <a:rPr lang="en-US" altLang="zh-TW" sz="4400" b="1" dirty="0" smtClean="0">
                <a:solidFill>
                  <a:schemeClr val="accent1"/>
                </a:solidFill>
              </a:rPr>
              <a:t>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30" y="2397760"/>
            <a:ext cx="3343671" cy="44602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10" y="2886889"/>
            <a:ext cx="2976990" cy="39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0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319</Words>
  <Application>Microsoft Office PowerPoint</Application>
  <PresentationFormat>寬螢幕</PresentationFormat>
  <Paragraphs>80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文鼎勘亭流</vt:lpstr>
      <vt:lpstr>文鼎粗行楷</vt:lpstr>
      <vt:lpstr>新細明體</vt:lpstr>
      <vt:lpstr>Arial</vt:lpstr>
      <vt:lpstr>Calibri</vt:lpstr>
      <vt:lpstr>Calibri Light</vt:lpstr>
      <vt:lpstr>Office Theme</vt:lpstr>
      <vt:lpstr>    111學年度 臺南市歸南國小 </vt:lpstr>
      <vt:lpstr>PowerPoint 簡報</vt:lpstr>
      <vt:lpstr>PowerPoint 簡報</vt:lpstr>
      <vt:lpstr>PowerPoint 簡報</vt:lpstr>
      <vt:lpstr>   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 臺南市歸南國小</dc:title>
  <dc:creator>master</dc:creator>
  <cp:lastModifiedBy>master</cp:lastModifiedBy>
  <cp:revision>19</cp:revision>
  <dcterms:created xsi:type="dcterms:W3CDTF">2022-03-15T00:43:00Z</dcterms:created>
  <dcterms:modified xsi:type="dcterms:W3CDTF">2022-09-12T03:21:57Z</dcterms:modified>
</cp:coreProperties>
</file>