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BF7956-3786-4D24-B952-856BFBE5A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103C51-36D7-464A-A2E0-880F67434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35B534-73DC-4124-98CB-C2A2978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F2A910-5E82-4494-911D-211A055A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87E864-690C-4AEE-8A3E-2F88DEF37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64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FD4F49-7957-4F64-AE4F-439488AF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589831D-16BE-4D02-9ACC-BF07C55AF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C42CFB-F0F3-484E-89D1-5A914F71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F381EE-EF29-443E-9D99-57DDA04C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51328D-5AC6-4848-91EA-5B1EB0F1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43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C2B1576-ED9A-46C2-8694-FED32A168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A6ED48-5157-416D-B1A4-146E2A395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83D3A8-DDCC-4501-B8E0-D082C0F4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6A105A-8765-4D8D-8EC9-70E241475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6657F5-0413-4EF5-A413-01AE33E2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4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F4CD79-C8C4-4E1A-9B0B-047F1512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676342-BDDE-4EA6-8113-C46432B77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CB055A-FD88-43AB-B62E-169817904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201753-CD6C-470A-9F7C-2CEE1845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B0A12B-248C-440F-8628-A5B1717D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01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62C27E-061F-4B35-88C7-FBD111A0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930DF69-4296-4617-80B8-21E591513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9B371F-C36A-4F43-9FE4-277BE5AE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563111-64B8-4FDF-87F7-E3F1FEA4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BFCD20-4A40-47E2-BA9E-AA148E6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45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029EDB-4AF4-415D-9026-CEDC3B95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49AF99-1153-4454-9A8B-A9755AD92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A451CD6-CB14-4735-A0B7-87E979A54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0CA341F-6807-4356-AD64-825C1D7A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56AEAB9-04CB-4A6F-9D03-52665AE64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C1DA7D-0673-40DF-854E-792F7BB9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20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982FFD-4DAD-494B-B9B6-F1BE48F1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8CE587-1A91-4F21-AAC1-63A51748E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B34C681-22CF-4B66-9407-6C9F26EB3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77B99F9-5A46-4F59-836F-19D207D23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ADB0BE0-E93F-416A-96D5-01DEBBED8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1815187-BE5A-4E8F-85BC-B790EFF3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509EA1A-7E93-43B2-ABA9-29A3C1984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472676-ADB5-4C6A-9022-249792A0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9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930963-E021-474C-93A3-DD80A32C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E6A26F2-E0E5-4531-8924-D89387E7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9C89B0-5C72-477D-946A-21E82789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738DF29-5E4C-4E93-9ED9-4699A87C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76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607FDF8-3DAA-4104-9CF8-7C560A14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9D68B36-9CA9-4DD8-8946-7F8B2089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5D1EA4-E833-44F3-8829-24511695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99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75A5D5-837B-406A-8B2D-EBC9352D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A16B38-4314-43A8-AD4F-84AD80C80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A69B49-B01D-44AF-9F12-7422F2485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4257F8-CFBF-4641-98BD-3FCA7F809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7A20DA-8AD1-4BD0-8D68-D28AE515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FB8092-AE60-4414-9E53-371EA094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79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DD5CBA-788D-4BCB-9813-1E3E7358D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88CB909-3CCF-479E-A2A4-AFD82E554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976E02-52A2-47DA-8BA5-3E054B278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1E28A2-36EC-4D14-ADF6-3ADBB3F2A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4AD4ED9-1460-455A-BC59-507A8B93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F2B6089-161E-4C38-B8B4-69B70FB0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13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66355DD-98DA-4517-9FF8-7636E324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7A4FDC3-D54B-418E-9796-FE15A0D48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D70ACD-A7BF-46E7-8A66-F1D3F81883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3BE0-432F-4C29-B4D1-69B1B73CDBBD}" type="datetimeFigureOut">
              <a:rPr lang="zh-TW" altLang="en-US" smtClean="0"/>
              <a:t>2022/3/17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E63804-CE5A-46C2-BAA3-F12869B16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26E3F6-492B-4E11-BCE5-E6CCB313F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61D3-F412-4B91-8690-51CAF2DB3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25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33C4A-D011-4C1D-8A95-0F257F9A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56587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臺南市歸仁區歸南國小</a:t>
            </a:r>
            <a:r>
              <a:rPr lang="en-US" altLang="zh-TW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zh-TW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防疫宣導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9D22F5-4EF9-42B9-8C44-E59D2B4E4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7657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111.03.18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4476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4F1645C-AC13-4935-8ADE-7528C149D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96" y="0"/>
            <a:ext cx="96890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6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7ED7C15-90FB-48B3-8F87-305139CF5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560"/>
            <a:ext cx="12192000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61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11</Words>
  <Application>Microsoft Office PowerPoint</Application>
  <PresentationFormat>寬螢幕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 Light</vt:lpstr>
      <vt:lpstr>新細明體</vt:lpstr>
      <vt:lpstr>Arial</vt:lpstr>
      <vt:lpstr>Calibri</vt:lpstr>
      <vt:lpstr>Calibri Light</vt:lpstr>
      <vt:lpstr>Office 佈景主題</vt:lpstr>
      <vt:lpstr>臺南市歸仁區歸南國小 防疫宣導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臺南市歸仁區歸南國小 防疫宣導</dc:title>
  <dc:creator>user</dc:creator>
  <cp:lastModifiedBy>Owner</cp:lastModifiedBy>
  <cp:revision>4</cp:revision>
  <dcterms:created xsi:type="dcterms:W3CDTF">2022-03-17T09:17:01Z</dcterms:created>
  <dcterms:modified xsi:type="dcterms:W3CDTF">2022-03-17T09:25:36Z</dcterms:modified>
</cp:coreProperties>
</file>