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70" r:id="rId5"/>
    <p:sldId id="271" r:id="rId6"/>
    <p:sldId id="259" r:id="rId7"/>
    <p:sldId id="265" r:id="rId8"/>
    <p:sldId id="264" r:id="rId9"/>
    <p:sldId id="266" r:id="rId10"/>
    <p:sldId id="261" r:id="rId11"/>
    <p:sldId id="268" r:id="rId12"/>
    <p:sldId id="263" r:id="rId13"/>
    <p:sldId id="273" r:id="rId14"/>
    <p:sldId id="274" r:id="rId15"/>
    <p:sldId id="267" r:id="rId16"/>
    <p:sldId id="272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57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250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26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211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6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07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02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67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8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80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4AC9-7B21-44FE-B961-CA23692DC2F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99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24AC9-7B21-44FE-B961-CA23692DC2FE}" type="datetimeFigureOut">
              <a:rPr lang="zh-TW" altLang="en-US" smtClean="0"/>
              <a:t>2022/10/19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AAF3-CC05-42F2-97EA-1116271CEE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899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Autofit/>
          </a:bodyPr>
          <a:lstStyle/>
          <a:p>
            <a:r>
              <a:rPr lang="en-US" altLang="zh-TW" sz="8000" dirty="0" smtClean="0">
                <a:ea typeface="文鼎粗行楷" panose="02010609010101010101" pitchFamily="49" charset="-120"/>
              </a:rPr>
              <a:t/>
            </a:r>
            <a:br>
              <a:rPr lang="en-US" altLang="zh-TW" sz="8000" dirty="0" smtClean="0">
                <a:ea typeface="文鼎粗行楷" panose="02010609010101010101" pitchFamily="49" charset="-120"/>
              </a:rPr>
            </a:br>
            <a:r>
              <a:rPr lang="en-US" altLang="zh-TW" sz="8000" dirty="0">
                <a:ea typeface="文鼎粗行楷" panose="02010609010101010101" pitchFamily="49" charset="-120"/>
              </a:rPr>
              <a:t/>
            </a:r>
            <a:br>
              <a:rPr lang="en-US" altLang="zh-TW" sz="8000" dirty="0">
                <a:ea typeface="文鼎粗行楷" panose="02010609010101010101" pitchFamily="49" charset="-120"/>
              </a:rPr>
            </a:br>
            <a:r>
              <a:rPr lang="en-US" altLang="zh-TW" sz="8000" dirty="0" smtClean="0">
                <a:ea typeface="文鼎粗行楷" panose="02010609010101010101" pitchFamily="49" charset="-120"/>
              </a:rPr>
              <a:t/>
            </a:r>
            <a:br>
              <a:rPr lang="en-US" altLang="zh-TW" sz="8000" dirty="0" smtClean="0">
                <a:ea typeface="文鼎粗行楷" panose="02010609010101010101" pitchFamily="49" charset="-120"/>
              </a:rPr>
            </a:br>
            <a:r>
              <a:rPr lang="en-US" altLang="zh-TW" sz="8000" dirty="0">
                <a:ea typeface="文鼎粗行楷" panose="02010609010101010101" pitchFamily="49" charset="-120"/>
              </a:rPr>
              <a:t/>
            </a:r>
            <a:br>
              <a:rPr lang="en-US" altLang="zh-TW" sz="8000" dirty="0">
                <a:ea typeface="文鼎粗行楷" panose="02010609010101010101" pitchFamily="49" charset="-120"/>
              </a:rPr>
            </a:br>
            <a:r>
              <a:rPr lang="en-US" altLang="zh-TW" sz="8000" dirty="0" smtClean="0">
                <a:solidFill>
                  <a:srgbClr val="FFC000"/>
                </a:solidFill>
                <a:ea typeface="文鼎粗行楷" panose="02010609010101010101" pitchFamily="49" charset="-120"/>
              </a:rPr>
              <a:t>111</a:t>
            </a:r>
            <a:r>
              <a:rPr lang="zh-TW" altLang="en-US" sz="8000" dirty="0" smtClean="0">
                <a:solidFill>
                  <a:srgbClr val="FFC000"/>
                </a:solidFill>
                <a:ea typeface="文鼎粗行楷" panose="02010609010101010101" pitchFamily="49" charset="-120"/>
              </a:rPr>
              <a:t>學年</a:t>
            </a:r>
            <a:r>
              <a:rPr lang="zh-TW" altLang="en-US" sz="8000" dirty="0">
                <a:solidFill>
                  <a:srgbClr val="FFC000"/>
                </a:solidFill>
                <a:ea typeface="文鼎粗行楷" panose="02010609010101010101" pitchFamily="49" charset="-120"/>
              </a:rPr>
              <a:t>度</a:t>
            </a:r>
            <a:r>
              <a:rPr lang="en-US" altLang="zh-TW" sz="8000" dirty="0">
                <a:solidFill>
                  <a:srgbClr val="FFC000"/>
                </a:solidFill>
                <a:ea typeface="文鼎粗行楷" panose="02010609010101010101" pitchFamily="49" charset="-120"/>
              </a:rPr>
              <a:t/>
            </a:r>
            <a:br>
              <a:rPr lang="en-US" altLang="zh-TW" sz="8000" dirty="0">
                <a:solidFill>
                  <a:srgbClr val="FFC000"/>
                </a:solidFill>
                <a:ea typeface="文鼎粗行楷" panose="02010609010101010101" pitchFamily="49" charset="-120"/>
              </a:rPr>
            </a:br>
            <a:r>
              <a:rPr lang="zh-TW" altLang="en-US" sz="8000" dirty="0">
                <a:solidFill>
                  <a:srgbClr val="FFC000"/>
                </a:solidFill>
                <a:ea typeface="文鼎粗行楷" panose="02010609010101010101" pitchFamily="49" charset="-120"/>
              </a:rPr>
              <a:t>臺南市歸南國小</a:t>
            </a:r>
            <a:r>
              <a:rPr lang="en-US" altLang="zh-TW" sz="8000" dirty="0">
                <a:solidFill>
                  <a:srgbClr val="FFC000"/>
                </a:solidFill>
                <a:ea typeface="文鼎粗行楷" panose="02010609010101010101" pitchFamily="49" charset="-120"/>
              </a:rPr>
              <a:t/>
            </a:r>
            <a:br>
              <a:rPr lang="en-US" altLang="zh-TW" sz="8000" dirty="0">
                <a:solidFill>
                  <a:srgbClr val="FFC000"/>
                </a:solidFill>
                <a:ea typeface="文鼎粗行楷" panose="02010609010101010101" pitchFamily="49" charset="-120"/>
              </a:rPr>
            </a:br>
            <a:endParaRPr lang="zh-TW" altLang="en-US" sz="8000" dirty="0">
              <a:solidFill>
                <a:srgbClr val="FFC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10000" dirty="0" smtClean="0">
                <a:solidFill>
                  <a:srgbClr val="FFFF00"/>
                </a:solidFill>
                <a:ea typeface="文鼎勘亭流" panose="02010609010101010101" pitchFamily="49" charset="-120"/>
              </a:rPr>
              <a:t>閱讀鳥升級頒獎</a:t>
            </a:r>
            <a:endParaRPr lang="zh-TW" altLang="en-US" sz="1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5" y="2830049"/>
            <a:ext cx="5147606" cy="3903259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04802" y="300684"/>
            <a:ext cx="114069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accent1"/>
                </a:solidFill>
              </a:rPr>
              <a:t>宣導事項：</a:t>
            </a:r>
            <a:endParaRPr lang="en-US" altLang="zh-TW" sz="4000" b="1" dirty="0" smtClean="0">
              <a:solidFill>
                <a:schemeClr val="accent1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chemeClr val="accent1"/>
                </a:solidFill>
              </a:rPr>
              <a:t>請小朋友使用</a:t>
            </a:r>
            <a:r>
              <a:rPr lang="en-US" altLang="zh-TW" sz="4000" b="1" dirty="0" err="1" smtClean="0">
                <a:solidFill>
                  <a:schemeClr val="accent1"/>
                </a:solidFill>
              </a:rPr>
              <a:t>openID</a:t>
            </a:r>
            <a:r>
              <a:rPr lang="zh-TW" altLang="en-US" sz="4000" b="1" dirty="0" smtClean="0">
                <a:solidFill>
                  <a:schemeClr val="accent1"/>
                </a:solidFill>
              </a:rPr>
              <a:t>進布可星球網站，並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至少認證通過</a:t>
            </a:r>
            <a:r>
              <a:rPr lang="zh-TW" altLang="en-US" sz="4000" b="1" dirty="0" smtClean="0">
                <a:solidFill>
                  <a:schemeClr val="accent1"/>
                </a:solidFill>
              </a:rPr>
              <a:t>一本書</a:t>
            </a:r>
            <a:endParaRPr lang="en-US" altLang="zh-TW" sz="4000" b="1" dirty="0" smtClean="0">
              <a:solidFill>
                <a:schemeClr val="accent1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chemeClr val="accent1"/>
                </a:solidFill>
              </a:rPr>
              <a:t>期末頒發</a:t>
            </a:r>
            <a:r>
              <a:rPr lang="en-US" altLang="zh-TW" sz="4000" b="1" dirty="0" smtClean="0">
                <a:solidFill>
                  <a:srgbClr val="FFFF00"/>
                </a:solidFill>
              </a:rPr>
              <a:t>9/23~1/6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期間</a:t>
            </a:r>
            <a:r>
              <a:rPr lang="zh-TW" altLang="en-US" sz="4000" b="1" dirty="0">
                <a:solidFill>
                  <a:srgbClr val="FFFF00"/>
                </a:solidFill>
              </a:rPr>
              <a:t>獲得</a:t>
            </a:r>
            <a:r>
              <a:rPr lang="zh-TW" altLang="en-US" sz="4000" b="1" i="1" dirty="0" smtClean="0">
                <a:solidFill>
                  <a:srgbClr val="FFC000"/>
                </a:solidFill>
              </a:rPr>
              <a:t>能量最高</a:t>
            </a:r>
            <a:r>
              <a:rPr lang="zh-TW" altLang="en-US" sz="4000" b="1" dirty="0" smtClean="0">
                <a:solidFill>
                  <a:schemeClr val="accent1"/>
                </a:solidFill>
              </a:rPr>
              <a:t>的小朋友</a:t>
            </a:r>
            <a:r>
              <a:rPr lang="en-US" altLang="zh-TW" sz="4000" b="1" dirty="0" smtClean="0">
                <a:solidFill>
                  <a:schemeClr val="accent1"/>
                </a:solidFill>
              </a:rPr>
              <a:t>!!!</a:t>
            </a:r>
          </a:p>
          <a:p>
            <a:pPr marL="742950" indent="-742950">
              <a:buAutoNum type="arabicPeriod"/>
            </a:pPr>
            <a:endParaRPr lang="en-US" altLang="zh-TW" sz="4000" b="1" dirty="0" smtClean="0">
              <a:solidFill>
                <a:schemeClr val="accent1"/>
              </a:solidFill>
            </a:endParaRPr>
          </a:p>
          <a:p>
            <a:pPr marL="742950" indent="-742950">
              <a:buAutoNum type="arabicPeriod"/>
            </a:pPr>
            <a:endParaRPr lang="en-US" altLang="zh-TW" sz="4000" b="1" dirty="0" smtClean="0">
              <a:solidFill>
                <a:srgbClr val="FFC000"/>
              </a:solidFill>
            </a:endParaRPr>
          </a:p>
          <a:p>
            <a:pPr marL="742950" indent="-742950">
              <a:buAutoNum type="arabicPeriod"/>
            </a:pPr>
            <a:endParaRPr lang="en-US" altLang="zh-TW" sz="4000" b="1" dirty="0" smtClean="0">
              <a:solidFill>
                <a:srgbClr val="FFC000"/>
              </a:solidFill>
            </a:endParaRPr>
          </a:p>
          <a:p>
            <a:endParaRPr lang="zh-TW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08" y="2762218"/>
            <a:ext cx="8124696" cy="397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6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256" y="5412509"/>
            <a:ext cx="115731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4400" b="1" dirty="0" smtClean="0">
                <a:solidFill>
                  <a:schemeClr val="accent1"/>
                </a:solidFill>
              </a:rPr>
              <a:t>寒假、暑假小記者活動，鼓勵小朋友利用</a:t>
            </a:r>
            <a:endParaRPr lang="en-US" altLang="zh-TW" sz="4400" b="1" dirty="0" smtClean="0">
              <a:solidFill>
                <a:schemeClr val="accent1"/>
              </a:solidFill>
            </a:endParaRPr>
          </a:p>
          <a:p>
            <a:r>
              <a:rPr lang="zh-TW" altLang="en-US" sz="4400" b="1" dirty="0">
                <a:solidFill>
                  <a:schemeClr val="accent1"/>
                </a:solidFill>
              </a:rPr>
              <a:t> </a:t>
            </a:r>
            <a:r>
              <a:rPr lang="zh-TW" altLang="en-US" sz="4400" b="1" dirty="0" smtClean="0">
                <a:solidFill>
                  <a:schemeClr val="accent1"/>
                </a:solidFill>
              </a:rPr>
              <a:t>     圖文記錄生活大小事</a:t>
            </a:r>
            <a:r>
              <a:rPr lang="en-US" altLang="zh-TW" sz="4400" b="1" dirty="0" smtClean="0">
                <a:solidFill>
                  <a:schemeClr val="accent1"/>
                </a:solidFill>
              </a:rPr>
              <a:t>……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altLang="zh-TW" sz="4400" b="1" dirty="0">
              <a:solidFill>
                <a:schemeClr val="accent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1" y="513279"/>
            <a:ext cx="10227824" cy="501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6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7855" y="314036"/>
            <a:ext cx="115731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4400" b="1" dirty="0" smtClean="0">
                <a:solidFill>
                  <a:schemeClr val="accent1"/>
                </a:solidFill>
              </a:rPr>
              <a:t>謝謝五年級小朋友幫忙佈置佳文共賞區</a:t>
            </a:r>
            <a:endParaRPr lang="en-US" altLang="zh-TW" sz="4400" b="1" dirty="0" smtClean="0">
              <a:solidFill>
                <a:schemeClr val="accent1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altLang="zh-TW" sz="4400" b="1" dirty="0">
              <a:solidFill>
                <a:schemeClr val="accent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1" y="1171240"/>
            <a:ext cx="3528290" cy="264621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3" y="3817458"/>
            <a:ext cx="3740728" cy="280554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99" y="1575858"/>
            <a:ext cx="6373091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27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7855" y="314036"/>
            <a:ext cx="115731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4000" b="1" dirty="0" smtClean="0">
                <a:solidFill>
                  <a:schemeClr val="accent1"/>
                </a:solidFill>
              </a:rPr>
              <a:t>請</a:t>
            </a:r>
            <a:r>
              <a:rPr lang="zh-TW" altLang="en-US" sz="4000" b="1" dirty="0">
                <a:solidFill>
                  <a:schemeClr val="accent1"/>
                </a:solidFill>
              </a:rPr>
              <a:t>小朋友</a:t>
            </a:r>
            <a:r>
              <a:rPr lang="zh-TW" altLang="en-US" sz="4000" b="1" dirty="0">
                <a:solidFill>
                  <a:srgbClr val="FFFF00"/>
                </a:solidFill>
              </a:rPr>
              <a:t>遵守分年級分流時段</a:t>
            </a:r>
            <a:r>
              <a:rPr lang="zh-TW" altLang="en-US" sz="4000" b="1" dirty="0">
                <a:solidFill>
                  <a:schemeClr val="accent1"/>
                </a:solidFill>
              </a:rPr>
              <a:t>前往圖書館，並全程戴口罩，勤洗手</a:t>
            </a:r>
            <a:r>
              <a:rPr lang="en-US" altLang="zh-TW" sz="4000" b="1" dirty="0">
                <a:solidFill>
                  <a:schemeClr val="accent1"/>
                </a:solidFill>
              </a:rPr>
              <a:t>(</a:t>
            </a:r>
            <a:r>
              <a:rPr lang="zh-TW" altLang="en-US" sz="4000" b="1" dirty="0">
                <a:solidFill>
                  <a:schemeClr val="accent1"/>
                </a:solidFill>
              </a:rPr>
              <a:t>星期一</a:t>
            </a:r>
            <a:r>
              <a:rPr lang="en-US" altLang="zh-TW" sz="4000" b="1" dirty="0">
                <a:solidFill>
                  <a:schemeClr val="accent1"/>
                </a:solidFill>
              </a:rPr>
              <a:t>4+6</a:t>
            </a:r>
            <a:r>
              <a:rPr lang="zh-TW" altLang="en-US" sz="4000" b="1" dirty="0">
                <a:solidFill>
                  <a:schemeClr val="accent1"/>
                </a:solidFill>
              </a:rPr>
              <a:t>、星期二</a:t>
            </a:r>
            <a:r>
              <a:rPr lang="en-US" altLang="zh-TW" sz="4000" b="1" dirty="0">
                <a:solidFill>
                  <a:schemeClr val="accent1"/>
                </a:solidFill>
              </a:rPr>
              <a:t>2</a:t>
            </a:r>
            <a:r>
              <a:rPr lang="zh-TW" altLang="en-US" sz="4000" b="1" dirty="0" smtClean="0">
                <a:solidFill>
                  <a:schemeClr val="accent1"/>
                </a:solidFill>
              </a:rPr>
              <a:t>、星期三</a:t>
            </a:r>
            <a:r>
              <a:rPr lang="en-US" altLang="zh-TW" sz="4000" b="1" dirty="0">
                <a:solidFill>
                  <a:schemeClr val="accent1"/>
                </a:solidFill>
              </a:rPr>
              <a:t>1</a:t>
            </a:r>
            <a:r>
              <a:rPr lang="zh-TW" altLang="en-US" sz="4000" b="1" dirty="0">
                <a:solidFill>
                  <a:schemeClr val="accent1"/>
                </a:solidFill>
              </a:rPr>
              <a:t>、星期四</a:t>
            </a:r>
            <a:r>
              <a:rPr lang="en-US" altLang="zh-TW" sz="4000" b="1" dirty="0">
                <a:solidFill>
                  <a:schemeClr val="accent1"/>
                </a:solidFill>
              </a:rPr>
              <a:t>3</a:t>
            </a:r>
            <a:r>
              <a:rPr lang="zh-TW" altLang="en-US" sz="4000" b="1" dirty="0">
                <a:solidFill>
                  <a:schemeClr val="accent1"/>
                </a:solidFill>
              </a:rPr>
              <a:t>、星期五</a:t>
            </a:r>
            <a:r>
              <a:rPr lang="en-US" altLang="zh-TW" sz="4000" b="1" dirty="0">
                <a:solidFill>
                  <a:schemeClr val="accent1"/>
                </a:solidFill>
              </a:rPr>
              <a:t>5</a:t>
            </a:r>
            <a:r>
              <a:rPr lang="en-US" altLang="zh-TW" sz="4000" b="1" dirty="0" smtClean="0">
                <a:solidFill>
                  <a:schemeClr val="accent1"/>
                </a:solidFill>
              </a:rPr>
              <a:t>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accent1"/>
                </a:solidFill>
              </a:rPr>
              <a:t>閱讀</a:t>
            </a:r>
            <a:r>
              <a:rPr lang="zh-TW" altLang="en-US" sz="4000" b="1" dirty="0" smtClean="0">
                <a:solidFill>
                  <a:schemeClr val="accent1"/>
                </a:solidFill>
              </a:rPr>
              <a:t>課離</a:t>
            </a:r>
            <a:r>
              <a:rPr lang="zh-TW" altLang="en-US" sz="4000" b="1" dirty="0">
                <a:solidFill>
                  <a:schemeClr val="accent1"/>
                </a:solidFill>
              </a:rPr>
              <a:t>場時要</a:t>
            </a:r>
            <a:r>
              <a:rPr lang="zh-TW" altLang="en-US" sz="4000" b="1" u="sng" dirty="0" smtClean="0">
                <a:solidFill>
                  <a:srgbClr val="FFFF00"/>
                </a:solidFill>
              </a:rPr>
              <a:t>完成消毒</a:t>
            </a:r>
            <a:r>
              <a:rPr lang="zh-TW" altLang="en-US" sz="4000" b="1" u="sng" dirty="0">
                <a:solidFill>
                  <a:srgbClr val="FFFF00"/>
                </a:solidFill>
              </a:rPr>
              <a:t>、書籍歸位、書插歸位、檢查電源門窗</a:t>
            </a:r>
            <a:r>
              <a:rPr lang="zh-TW" altLang="en-US" sz="4000" b="1" dirty="0">
                <a:solidFill>
                  <a:schemeClr val="accent1"/>
                </a:solidFill>
              </a:rPr>
              <a:t>，大家共同維護環境整潔喔</a:t>
            </a:r>
            <a:r>
              <a:rPr lang="en-US" altLang="zh-TW" sz="4000" b="1" dirty="0">
                <a:solidFill>
                  <a:schemeClr val="accent1"/>
                </a:solidFill>
              </a:rPr>
              <a:t>~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altLang="zh-TW" sz="4400" b="1" dirty="0" smtClean="0">
              <a:solidFill>
                <a:schemeClr val="accent1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altLang="zh-TW" sz="4400" b="1" dirty="0">
              <a:solidFill>
                <a:schemeClr val="accent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62" y="3763820"/>
            <a:ext cx="3589867" cy="2692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86" y="3770745"/>
            <a:ext cx="3584741" cy="268734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9" y="3763820"/>
            <a:ext cx="3593978" cy="26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775" y="836491"/>
            <a:ext cx="4527757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3800" b="1" dirty="0" smtClean="0">
                <a:solidFill>
                  <a:schemeClr val="accent1"/>
                </a:solidFill>
              </a:rPr>
              <a:t>圖書館</a:t>
            </a:r>
            <a:r>
              <a:rPr lang="zh-TW" altLang="en-US" sz="3800" b="1" dirty="0">
                <a:solidFill>
                  <a:schemeClr val="accent1"/>
                </a:solidFill>
              </a:rPr>
              <a:t>內</a:t>
            </a:r>
            <a:r>
              <a:rPr lang="zh-TW" altLang="en-US" sz="3800" b="1" dirty="0" smtClean="0">
                <a:solidFill>
                  <a:schemeClr val="accent1"/>
                </a:solidFill>
              </a:rPr>
              <a:t>，</a:t>
            </a:r>
            <a:r>
              <a:rPr lang="zh-TW" altLang="en-US" sz="3800" b="1" dirty="0" smtClean="0">
                <a:solidFill>
                  <a:srgbClr val="FFFF00"/>
                </a:solidFill>
              </a:rPr>
              <a:t>請勿奔跑</a:t>
            </a:r>
            <a:r>
              <a:rPr lang="zh-TW" altLang="en-US" sz="3800" b="1" dirty="0" smtClean="0">
                <a:solidFill>
                  <a:schemeClr val="accent1"/>
                </a:solidFill>
              </a:rPr>
              <a:t>，避免發生危險</a:t>
            </a:r>
            <a:endParaRPr lang="en-US" altLang="zh-TW" sz="3800" b="1" dirty="0" smtClean="0">
              <a:solidFill>
                <a:schemeClr val="accent1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3800" b="1" dirty="0" smtClean="0">
                <a:solidFill>
                  <a:srgbClr val="FFFF00"/>
                </a:solidFill>
              </a:rPr>
              <a:t>請</a:t>
            </a:r>
            <a:r>
              <a:rPr lang="zh-TW" altLang="en-US" sz="3800" b="1" dirty="0">
                <a:solidFill>
                  <a:srgbClr val="FFFF00"/>
                </a:solidFill>
              </a:rPr>
              <a:t>勿</a:t>
            </a:r>
            <a:r>
              <a:rPr lang="zh-TW" altLang="en-US" sz="3800" b="1" dirty="0" smtClean="0">
                <a:solidFill>
                  <a:srgbClr val="FFFF00"/>
                </a:solidFill>
              </a:rPr>
              <a:t>攀爬書櫃</a:t>
            </a:r>
            <a:r>
              <a:rPr lang="zh-TW" altLang="en-US" sz="3800" b="1" dirty="0" smtClean="0">
                <a:solidFill>
                  <a:schemeClr val="accent1"/>
                </a:solidFill>
              </a:rPr>
              <a:t>，想要拿高處的書可以請大人幫忙或者到櫃台借小板凳來使用</a:t>
            </a:r>
            <a:endParaRPr lang="en-US" altLang="zh-TW" sz="3800" b="1" dirty="0" smtClean="0">
              <a:solidFill>
                <a:schemeClr val="accent1"/>
              </a:solidFill>
            </a:endParaRPr>
          </a:p>
          <a:p>
            <a:endParaRPr lang="en-US" altLang="zh-TW" sz="4000" b="1" dirty="0" smtClean="0">
              <a:solidFill>
                <a:schemeClr val="accent1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altLang="zh-TW" sz="4000" b="1" dirty="0">
              <a:solidFill>
                <a:schemeClr val="accent1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altLang="zh-TW" sz="4400" b="1" dirty="0" smtClean="0">
              <a:solidFill>
                <a:schemeClr val="accent1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altLang="zh-TW" sz="4400" b="1" dirty="0">
              <a:solidFill>
                <a:schemeClr val="accent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5" y="832583"/>
            <a:ext cx="7282946" cy="546344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5" y="832583"/>
            <a:ext cx="7282946" cy="54634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5" y="134708"/>
            <a:ext cx="4975929" cy="66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7855" y="203200"/>
            <a:ext cx="11573163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4400" b="1" dirty="0" smtClean="0">
                <a:solidFill>
                  <a:schemeClr val="accent1"/>
                </a:solidFill>
              </a:rPr>
              <a:t>提醒小朋友，到館內</a:t>
            </a:r>
            <a:r>
              <a:rPr lang="zh-TW" altLang="en-US" sz="4400" b="1" dirty="0" smtClean="0">
                <a:solidFill>
                  <a:srgbClr val="FFFF00"/>
                </a:solidFill>
              </a:rPr>
              <a:t>還書，要先到櫃台找志工媽媽或老師幫忙刷還</a:t>
            </a:r>
            <a:r>
              <a:rPr lang="zh-TW" altLang="en-US" sz="4400" b="1" dirty="0" smtClean="0">
                <a:solidFill>
                  <a:schemeClr val="accent1"/>
                </a:solidFill>
              </a:rPr>
              <a:t>，不能直接把書放回書櫃喔</a:t>
            </a:r>
            <a:r>
              <a:rPr lang="en-US" altLang="zh-TW" sz="4400" b="1" dirty="0" smtClean="0">
                <a:solidFill>
                  <a:schemeClr val="accent1"/>
                </a:solidFill>
              </a:rPr>
              <a:t>~</a:t>
            </a:r>
            <a:r>
              <a:rPr lang="zh-TW" altLang="en-US" sz="4400" b="1" dirty="0" smtClean="0">
                <a:solidFill>
                  <a:schemeClr val="accent1"/>
                </a:solidFill>
              </a:rPr>
              <a:t>沒有刷還就是沒有完成還書</a:t>
            </a:r>
            <a:endParaRPr lang="en-US" altLang="zh-TW" sz="4400" b="1" dirty="0" smtClean="0">
              <a:solidFill>
                <a:schemeClr val="accent1"/>
              </a:solidFill>
            </a:endParaRPr>
          </a:p>
          <a:p>
            <a:endParaRPr lang="en-US" altLang="zh-TW" sz="4400" b="1" dirty="0" smtClean="0">
              <a:solidFill>
                <a:schemeClr val="accent1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accent1"/>
                </a:solidFill>
              </a:rPr>
              <a:t>一年級*最多借閱</a:t>
            </a:r>
            <a:r>
              <a:rPr lang="en-US" altLang="zh-TW" sz="4000" b="1" dirty="0">
                <a:solidFill>
                  <a:schemeClr val="accent1"/>
                </a:solidFill>
              </a:rPr>
              <a:t>2</a:t>
            </a:r>
            <a:r>
              <a:rPr lang="zh-TW" altLang="en-US" sz="4000" b="1" dirty="0">
                <a:solidFill>
                  <a:schemeClr val="accent1"/>
                </a:solidFill>
              </a:rPr>
              <a:t>本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accent1"/>
                </a:solidFill>
              </a:rPr>
              <a:t>二年級*最多借閱</a:t>
            </a:r>
            <a:r>
              <a:rPr lang="en-US" altLang="zh-TW" sz="4000" b="1" dirty="0">
                <a:solidFill>
                  <a:schemeClr val="accent1"/>
                </a:solidFill>
              </a:rPr>
              <a:t>3</a:t>
            </a:r>
            <a:r>
              <a:rPr lang="zh-TW" altLang="en-US" sz="4000" b="1" dirty="0">
                <a:solidFill>
                  <a:schemeClr val="accent1"/>
                </a:solidFill>
              </a:rPr>
              <a:t>本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accent1"/>
                </a:solidFill>
              </a:rPr>
              <a:t>三年級*最多借閱</a:t>
            </a:r>
            <a:r>
              <a:rPr lang="en-US" altLang="zh-TW" sz="4000" b="1" dirty="0">
                <a:solidFill>
                  <a:schemeClr val="accent1"/>
                </a:solidFill>
              </a:rPr>
              <a:t>4</a:t>
            </a:r>
            <a:r>
              <a:rPr lang="zh-TW" altLang="en-US" sz="4000" b="1" dirty="0">
                <a:solidFill>
                  <a:schemeClr val="accent1"/>
                </a:solidFill>
              </a:rPr>
              <a:t>本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accent1"/>
                </a:solidFill>
              </a:rPr>
              <a:t>四年級*最多借閱</a:t>
            </a:r>
            <a:r>
              <a:rPr lang="en-US" altLang="zh-TW" sz="4000" b="1" dirty="0">
                <a:solidFill>
                  <a:schemeClr val="accent1"/>
                </a:solidFill>
              </a:rPr>
              <a:t>4</a:t>
            </a:r>
            <a:r>
              <a:rPr lang="zh-TW" altLang="en-US" sz="4000" b="1" dirty="0">
                <a:solidFill>
                  <a:schemeClr val="accent1"/>
                </a:solidFill>
              </a:rPr>
              <a:t>本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accent1"/>
                </a:solidFill>
              </a:rPr>
              <a:t>五年級*最多借閱</a:t>
            </a:r>
            <a:r>
              <a:rPr lang="en-US" altLang="zh-TW" sz="4000" b="1" dirty="0">
                <a:solidFill>
                  <a:schemeClr val="accent1"/>
                </a:solidFill>
              </a:rPr>
              <a:t>4</a:t>
            </a:r>
            <a:r>
              <a:rPr lang="zh-TW" altLang="en-US" sz="4000" b="1" dirty="0">
                <a:solidFill>
                  <a:schemeClr val="accent1"/>
                </a:solidFill>
              </a:rPr>
              <a:t>本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4000" b="1" dirty="0">
                <a:solidFill>
                  <a:schemeClr val="accent1"/>
                </a:solidFill>
              </a:rPr>
              <a:t>六年級*最多借閱</a:t>
            </a:r>
            <a:r>
              <a:rPr lang="en-US" altLang="zh-TW" sz="4000" b="1" dirty="0">
                <a:solidFill>
                  <a:schemeClr val="accent1"/>
                </a:solidFill>
              </a:rPr>
              <a:t>4</a:t>
            </a:r>
            <a:r>
              <a:rPr lang="zh-TW" altLang="en-US" sz="4000" b="1" dirty="0">
                <a:solidFill>
                  <a:schemeClr val="accent1"/>
                </a:solidFill>
              </a:rPr>
              <a:t>本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altLang="zh-TW" sz="4400" b="1" dirty="0">
              <a:solidFill>
                <a:schemeClr val="accent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54" y="2438401"/>
            <a:ext cx="4567382" cy="34263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749637" y="5973221"/>
            <a:ext cx="6340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FFC000"/>
                </a:solidFill>
              </a:rPr>
              <a:t>借閱時間</a:t>
            </a:r>
            <a:r>
              <a:rPr lang="en-US" altLang="zh-TW" sz="3600" b="1" dirty="0" smtClean="0">
                <a:solidFill>
                  <a:srgbClr val="FFC000"/>
                </a:solidFill>
              </a:rPr>
              <a:t>14</a:t>
            </a:r>
            <a:r>
              <a:rPr lang="zh-TW" altLang="en-US" sz="3600" b="1" dirty="0" smtClean="0">
                <a:solidFill>
                  <a:srgbClr val="FFC000"/>
                </a:solidFill>
              </a:rPr>
              <a:t>天，請準時歸還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13018" y="924694"/>
            <a:ext cx="53201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zh-TW" altLang="en-US" sz="4400" b="1" dirty="0" smtClean="0">
                <a:solidFill>
                  <a:schemeClr val="accent1"/>
                </a:solidFill>
              </a:rPr>
              <a:t>以上，謝謝</a:t>
            </a:r>
            <a:r>
              <a:rPr lang="zh-TW" altLang="en-US" sz="4400" b="1" dirty="0">
                <a:solidFill>
                  <a:schemeClr val="accent1"/>
                </a:solidFill>
              </a:rPr>
              <a:t>聆</a:t>
            </a:r>
            <a:r>
              <a:rPr lang="zh-TW" altLang="en-US" sz="4400" b="1" dirty="0" smtClean="0">
                <a:solidFill>
                  <a:schemeClr val="accent1"/>
                </a:solidFill>
              </a:rPr>
              <a:t>聽</a:t>
            </a:r>
            <a:endParaRPr lang="en-US" altLang="zh-TW" sz="4400" b="1" dirty="0" smtClean="0">
              <a:solidFill>
                <a:schemeClr val="accent1"/>
              </a:solidFill>
            </a:endParaRPr>
          </a:p>
          <a:p>
            <a:endParaRPr lang="en-US" altLang="zh-TW" sz="4400" b="1" dirty="0" smtClean="0">
              <a:solidFill>
                <a:schemeClr val="accent1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altLang="zh-TW" sz="4400" b="1" dirty="0">
              <a:solidFill>
                <a:schemeClr val="accent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443345"/>
            <a:ext cx="3694545" cy="277090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3695603"/>
            <a:ext cx="3409419" cy="25570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20" y="2703046"/>
            <a:ext cx="3608340" cy="270625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174" y="3398804"/>
            <a:ext cx="2410691" cy="321425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29" y="136940"/>
            <a:ext cx="2355009" cy="314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8" y="304798"/>
            <a:ext cx="8489089" cy="6366817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64536"/>
              </p:ext>
            </p:extLst>
          </p:nvPr>
        </p:nvGraphicFramePr>
        <p:xfrm>
          <a:off x="9130546" y="2357021"/>
          <a:ext cx="2783274" cy="4330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8005">
                  <a:extLst>
                    <a:ext uri="{9D8B030D-6E8A-4147-A177-3AD203B41FA5}">
                      <a16:colId xmlns:a16="http://schemas.microsoft.com/office/drawing/2014/main" val="1915058279"/>
                    </a:ext>
                  </a:extLst>
                </a:gridCol>
                <a:gridCol w="1625269">
                  <a:extLst>
                    <a:ext uri="{9D8B030D-6E8A-4147-A177-3AD203B41FA5}">
                      <a16:colId xmlns:a16="http://schemas.microsoft.com/office/drawing/2014/main" val="556792717"/>
                    </a:ext>
                  </a:extLst>
                </a:gridCol>
              </a:tblGrid>
              <a:tr h="42262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白頭翁</a:t>
                      </a:r>
                      <a:endParaRPr lang="zh-TW" altLang="en-US" sz="2800" b="1" i="0" u="none" strike="noStrike" dirty="0">
                        <a:solidFill>
                          <a:srgbClr val="00B05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100~299</a:t>
                      </a:r>
                      <a:r>
                        <a:rPr lang="zh-TW" altLang="en-US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分</a:t>
                      </a:r>
                      <a:endParaRPr lang="zh-TW" alt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84630830"/>
                  </a:ext>
                </a:extLst>
              </a:tr>
              <a:tr h="41075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800" u="none" strike="noStrike" dirty="0">
                          <a:effectLst/>
                        </a:rPr>
                        <a:t>1</a:t>
                      </a:r>
                      <a:r>
                        <a:rPr lang="zh-TW" altLang="en-US" sz="2800" u="none" strike="noStrike" dirty="0">
                          <a:effectLst/>
                        </a:rPr>
                        <a:t>年</a:t>
                      </a:r>
                      <a:r>
                        <a:rPr lang="en-US" altLang="zh-TW" sz="2800" u="none" strike="noStrike" dirty="0">
                          <a:effectLst/>
                        </a:rPr>
                        <a:t>2</a:t>
                      </a:r>
                      <a:r>
                        <a:rPr lang="zh-TW" altLang="en-US" sz="2800" u="none" strike="noStrike" dirty="0">
                          <a:effectLst/>
                        </a:rPr>
                        <a:t>班</a:t>
                      </a:r>
                      <a:endParaRPr lang="zh-TW" altLang="en-US" sz="2800" b="0" i="0" u="none" strike="noStrike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</a:rPr>
                        <a:t>陳琳喬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8201624"/>
                  </a:ext>
                </a:extLst>
              </a:tr>
              <a:tr h="41075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800" u="none" strike="noStrike" dirty="0">
                          <a:effectLst/>
                        </a:rPr>
                        <a:t>1</a:t>
                      </a:r>
                      <a:r>
                        <a:rPr lang="zh-TW" altLang="en-US" sz="2800" u="none" strike="noStrike" dirty="0">
                          <a:effectLst/>
                        </a:rPr>
                        <a:t>年</a:t>
                      </a:r>
                      <a:r>
                        <a:rPr lang="en-US" altLang="zh-TW" sz="2800" u="none" strike="noStrike" dirty="0">
                          <a:effectLst/>
                        </a:rPr>
                        <a:t>3</a:t>
                      </a:r>
                      <a:r>
                        <a:rPr lang="zh-TW" altLang="en-US" sz="2800" u="none" strike="noStrike" dirty="0">
                          <a:effectLst/>
                        </a:rPr>
                        <a:t>班</a:t>
                      </a:r>
                      <a:endParaRPr lang="zh-TW" altLang="en-US" sz="2800" b="0" i="0" u="none" strike="noStrike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</a:rPr>
                        <a:t>許詠姸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2895550"/>
                  </a:ext>
                </a:extLst>
              </a:tr>
              <a:tr h="41075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800" u="none" strike="noStrike" dirty="0">
                          <a:effectLst/>
                        </a:rPr>
                        <a:t>2</a:t>
                      </a:r>
                      <a:r>
                        <a:rPr lang="zh-TW" altLang="en-US" sz="2800" u="none" strike="noStrike" dirty="0">
                          <a:effectLst/>
                        </a:rPr>
                        <a:t>年</a:t>
                      </a:r>
                      <a:r>
                        <a:rPr lang="en-US" altLang="zh-TW" sz="2800" u="none" strike="noStrike" dirty="0">
                          <a:effectLst/>
                        </a:rPr>
                        <a:t>2</a:t>
                      </a:r>
                      <a:r>
                        <a:rPr lang="zh-TW" altLang="en-US" sz="2800" u="none" strike="noStrike" dirty="0">
                          <a:effectLst/>
                        </a:rPr>
                        <a:t>班</a:t>
                      </a:r>
                      <a:endParaRPr lang="zh-TW" altLang="en-US" sz="2800" b="0" i="0" u="none" strike="noStrike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</a:rPr>
                        <a:t>林莛茲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4670207"/>
                  </a:ext>
                </a:extLst>
              </a:tr>
              <a:tr h="41075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800" u="none" strike="noStrike">
                          <a:effectLst/>
                        </a:rPr>
                        <a:t>2</a:t>
                      </a:r>
                      <a:r>
                        <a:rPr lang="zh-TW" altLang="en-US" sz="2800" u="none" strike="noStrike">
                          <a:effectLst/>
                        </a:rPr>
                        <a:t>年</a:t>
                      </a:r>
                      <a:r>
                        <a:rPr lang="en-US" altLang="zh-TW" sz="2800" u="none" strike="noStrike">
                          <a:effectLst/>
                        </a:rPr>
                        <a:t>3</a:t>
                      </a:r>
                      <a:r>
                        <a:rPr lang="zh-TW" altLang="en-US" sz="2800" u="none" strike="noStrike">
                          <a:effectLst/>
                        </a:rPr>
                        <a:t>班</a:t>
                      </a:r>
                      <a:endParaRPr lang="zh-TW" altLang="en-US" sz="28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</a:rPr>
                        <a:t>郭品妤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69927084"/>
                  </a:ext>
                </a:extLst>
              </a:tr>
              <a:tr h="41075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800" u="none" strike="noStrike">
                          <a:effectLst/>
                        </a:rPr>
                        <a:t>3</a:t>
                      </a:r>
                      <a:r>
                        <a:rPr lang="zh-TW" altLang="en-US" sz="2800" u="none" strike="noStrike">
                          <a:effectLst/>
                        </a:rPr>
                        <a:t>年</a:t>
                      </a:r>
                      <a:r>
                        <a:rPr lang="en-US" altLang="zh-TW" sz="2800" u="none" strike="noStrike">
                          <a:effectLst/>
                        </a:rPr>
                        <a:t>4</a:t>
                      </a:r>
                      <a:r>
                        <a:rPr lang="zh-TW" altLang="en-US" sz="2800" u="none" strike="noStrike">
                          <a:effectLst/>
                        </a:rPr>
                        <a:t>班</a:t>
                      </a:r>
                      <a:endParaRPr lang="zh-TW" altLang="en-US" sz="28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</a:rPr>
                        <a:t>陳新維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0701914"/>
                  </a:ext>
                </a:extLst>
              </a:tr>
              <a:tr h="41075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800" u="none" strike="noStrike">
                          <a:effectLst/>
                        </a:rPr>
                        <a:t>3</a:t>
                      </a:r>
                      <a:r>
                        <a:rPr lang="zh-TW" altLang="en-US" sz="2800" u="none" strike="noStrike">
                          <a:effectLst/>
                        </a:rPr>
                        <a:t>年</a:t>
                      </a:r>
                      <a:r>
                        <a:rPr lang="en-US" altLang="zh-TW" sz="2800" u="none" strike="noStrike">
                          <a:effectLst/>
                        </a:rPr>
                        <a:t>5</a:t>
                      </a:r>
                      <a:r>
                        <a:rPr lang="zh-TW" altLang="en-US" sz="2800" u="none" strike="noStrike">
                          <a:effectLst/>
                        </a:rPr>
                        <a:t>班</a:t>
                      </a:r>
                      <a:endParaRPr lang="zh-TW" altLang="en-US" sz="28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</a:rPr>
                        <a:t>謝語芯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183627"/>
                  </a:ext>
                </a:extLst>
              </a:tr>
              <a:tr h="41075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800" u="none" strike="noStrike">
                          <a:effectLst/>
                        </a:rPr>
                        <a:t>4</a:t>
                      </a:r>
                      <a:r>
                        <a:rPr lang="zh-TW" altLang="en-US" sz="2800" u="none" strike="noStrike">
                          <a:effectLst/>
                        </a:rPr>
                        <a:t>年</a:t>
                      </a:r>
                      <a:r>
                        <a:rPr lang="en-US" altLang="zh-TW" sz="2800" u="none" strike="noStrike">
                          <a:effectLst/>
                        </a:rPr>
                        <a:t>1</a:t>
                      </a:r>
                      <a:r>
                        <a:rPr lang="zh-TW" altLang="en-US" sz="2800" u="none" strike="noStrike">
                          <a:effectLst/>
                        </a:rPr>
                        <a:t>班</a:t>
                      </a:r>
                      <a:endParaRPr lang="zh-TW" altLang="en-US" sz="28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</a:rPr>
                        <a:t>吳芷儀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4696745"/>
                  </a:ext>
                </a:extLst>
              </a:tr>
              <a:tr h="41075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800" u="none" strike="noStrike">
                          <a:effectLst/>
                        </a:rPr>
                        <a:t>4</a:t>
                      </a:r>
                      <a:r>
                        <a:rPr lang="zh-TW" altLang="en-US" sz="2800" u="none" strike="noStrike">
                          <a:effectLst/>
                        </a:rPr>
                        <a:t>年</a:t>
                      </a:r>
                      <a:r>
                        <a:rPr lang="en-US" altLang="zh-TW" sz="2800" u="none" strike="noStrike">
                          <a:effectLst/>
                        </a:rPr>
                        <a:t>4</a:t>
                      </a:r>
                      <a:r>
                        <a:rPr lang="zh-TW" altLang="en-US" sz="2800" u="none" strike="noStrike">
                          <a:effectLst/>
                        </a:rPr>
                        <a:t>班</a:t>
                      </a:r>
                      <a:endParaRPr lang="zh-TW" altLang="en-US" sz="28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</a:rPr>
                        <a:t>林睿辰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7644283"/>
                  </a:ext>
                </a:extLst>
              </a:tr>
              <a:tr h="41075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800" u="none" strike="noStrike">
                          <a:effectLst/>
                        </a:rPr>
                        <a:t>5</a:t>
                      </a:r>
                      <a:r>
                        <a:rPr lang="zh-TW" altLang="en-US" sz="2800" u="none" strike="noStrike">
                          <a:effectLst/>
                        </a:rPr>
                        <a:t>年</a:t>
                      </a:r>
                      <a:r>
                        <a:rPr lang="en-US" altLang="zh-TW" sz="2800" u="none" strike="noStrike">
                          <a:effectLst/>
                        </a:rPr>
                        <a:t>3</a:t>
                      </a:r>
                      <a:r>
                        <a:rPr lang="zh-TW" altLang="en-US" sz="2800" u="none" strike="noStrike">
                          <a:effectLst/>
                        </a:rPr>
                        <a:t>班</a:t>
                      </a:r>
                      <a:endParaRPr lang="zh-TW" altLang="en-US" sz="28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u="none" strike="noStrike" dirty="0">
                          <a:effectLst/>
                        </a:rPr>
                        <a:t>張詠晴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9650587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556" y="157016"/>
            <a:ext cx="2071255" cy="20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90" y="238486"/>
            <a:ext cx="8614448" cy="6460836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332173"/>
              </p:ext>
            </p:extLst>
          </p:nvPr>
        </p:nvGraphicFramePr>
        <p:xfrm>
          <a:off x="221919" y="2389806"/>
          <a:ext cx="2902527" cy="4141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743">
                  <a:extLst>
                    <a:ext uri="{9D8B030D-6E8A-4147-A177-3AD203B41FA5}">
                      <a16:colId xmlns:a16="http://schemas.microsoft.com/office/drawing/2014/main" val="240803828"/>
                    </a:ext>
                  </a:extLst>
                </a:gridCol>
                <a:gridCol w="1720784">
                  <a:extLst>
                    <a:ext uri="{9D8B030D-6E8A-4147-A177-3AD203B41FA5}">
                      <a16:colId xmlns:a16="http://schemas.microsoft.com/office/drawing/2014/main" val="2333431244"/>
                    </a:ext>
                  </a:extLst>
                </a:gridCol>
              </a:tblGrid>
              <a:tr h="42567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綠繡眼</a:t>
                      </a:r>
                      <a:endParaRPr lang="zh-TW" altLang="en-US" sz="2800" b="1" i="0" u="none" strike="noStrike" dirty="0">
                        <a:solidFill>
                          <a:srgbClr val="00B05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300~599</a:t>
                      </a:r>
                      <a:r>
                        <a:rPr lang="zh-TW" altLang="en-US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分</a:t>
                      </a:r>
                      <a:endParaRPr lang="zh-TW" alt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27031325"/>
                  </a:ext>
                </a:extLst>
              </a:tr>
              <a:tr h="4256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000" u="none" strike="noStrike" dirty="0">
                          <a:effectLst/>
                        </a:rPr>
                        <a:t>2</a:t>
                      </a:r>
                      <a:r>
                        <a:rPr lang="zh-TW" altLang="en-US" sz="3000" u="none" strike="noStrike" dirty="0">
                          <a:effectLst/>
                        </a:rPr>
                        <a:t>年</a:t>
                      </a:r>
                      <a:r>
                        <a:rPr lang="en-US" altLang="zh-TW" sz="3000" u="none" strike="noStrike" dirty="0">
                          <a:effectLst/>
                        </a:rPr>
                        <a:t>2</a:t>
                      </a:r>
                      <a:r>
                        <a:rPr lang="zh-TW" altLang="en-US" sz="3000" u="none" strike="noStrike" dirty="0">
                          <a:effectLst/>
                        </a:rPr>
                        <a:t>班</a:t>
                      </a:r>
                      <a:endParaRPr lang="zh-TW" altLang="en-US" sz="3000" b="0" i="0" u="none" strike="noStrike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000" u="none" strike="noStrike" dirty="0">
                          <a:effectLst/>
                        </a:rPr>
                        <a:t>林千妤</a:t>
                      </a:r>
                      <a:endParaRPr lang="zh-TW" alt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25493312"/>
                  </a:ext>
                </a:extLst>
              </a:tr>
              <a:tr h="4256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000" u="none" strike="noStrike" dirty="0">
                          <a:effectLst/>
                        </a:rPr>
                        <a:t>2</a:t>
                      </a:r>
                      <a:r>
                        <a:rPr lang="zh-TW" altLang="en-US" sz="3000" u="none" strike="noStrike" dirty="0">
                          <a:effectLst/>
                        </a:rPr>
                        <a:t>年</a:t>
                      </a:r>
                      <a:r>
                        <a:rPr lang="en-US" altLang="zh-TW" sz="3000" u="none" strike="noStrike" dirty="0">
                          <a:effectLst/>
                        </a:rPr>
                        <a:t>4</a:t>
                      </a:r>
                      <a:r>
                        <a:rPr lang="zh-TW" altLang="en-US" sz="3000" u="none" strike="noStrike" dirty="0">
                          <a:effectLst/>
                        </a:rPr>
                        <a:t>班</a:t>
                      </a:r>
                      <a:endParaRPr lang="zh-TW" altLang="en-US" sz="3000" b="0" i="0" u="none" strike="noStrike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000" u="none" strike="noStrike" dirty="0">
                          <a:effectLst/>
                        </a:rPr>
                        <a:t>黃煜芯</a:t>
                      </a:r>
                      <a:endParaRPr lang="zh-TW" alt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04153742"/>
                  </a:ext>
                </a:extLst>
              </a:tr>
              <a:tr h="4256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000" u="none" strike="noStrike">
                          <a:effectLst/>
                        </a:rPr>
                        <a:t>3</a:t>
                      </a:r>
                      <a:r>
                        <a:rPr lang="zh-TW" altLang="en-US" sz="3000" u="none" strike="noStrike">
                          <a:effectLst/>
                        </a:rPr>
                        <a:t>年</a:t>
                      </a:r>
                      <a:r>
                        <a:rPr lang="en-US" altLang="zh-TW" sz="3000" u="none" strike="noStrike">
                          <a:effectLst/>
                        </a:rPr>
                        <a:t>1</a:t>
                      </a:r>
                      <a:r>
                        <a:rPr lang="zh-TW" altLang="en-US" sz="3000" u="none" strike="noStrike">
                          <a:effectLst/>
                        </a:rPr>
                        <a:t>班</a:t>
                      </a:r>
                      <a:endParaRPr lang="zh-TW" altLang="en-US" sz="30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000" u="none" strike="noStrike" dirty="0">
                          <a:effectLst/>
                        </a:rPr>
                        <a:t>彭資安</a:t>
                      </a:r>
                      <a:endParaRPr lang="zh-TW" alt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79030450"/>
                  </a:ext>
                </a:extLst>
              </a:tr>
              <a:tr h="4256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000" u="none" strike="noStrike">
                          <a:effectLst/>
                        </a:rPr>
                        <a:t>3</a:t>
                      </a:r>
                      <a:r>
                        <a:rPr lang="zh-TW" altLang="en-US" sz="3000" u="none" strike="noStrike">
                          <a:effectLst/>
                        </a:rPr>
                        <a:t>年</a:t>
                      </a:r>
                      <a:r>
                        <a:rPr lang="en-US" altLang="zh-TW" sz="3000" u="none" strike="noStrike">
                          <a:effectLst/>
                        </a:rPr>
                        <a:t>1</a:t>
                      </a:r>
                      <a:r>
                        <a:rPr lang="zh-TW" altLang="en-US" sz="3000" u="none" strike="noStrike">
                          <a:effectLst/>
                        </a:rPr>
                        <a:t>班</a:t>
                      </a:r>
                      <a:endParaRPr lang="zh-TW" altLang="en-US" sz="30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000" u="none" strike="noStrike" dirty="0">
                          <a:effectLst/>
                        </a:rPr>
                        <a:t>張苡琳</a:t>
                      </a:r>
                      <a:endParaRPr lang="zh-TW" alt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38499806"/>
                  </a:ext>
                </a:extLst>
              </a:tr>
              <a:tr h="4256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000" u="none" strike="noStrike">
                          <a:effectLst/>
                        </a:rPr>
                        <a:t>3</a:t>
                      </a:r>
                      <a:r>
                        <a:rPr lang="zh-TW" altLang="en-US" sz="3000" u="none" strike="noStrike">
                          <a:effectLst/>
                        </a:rPr>
                        <a:t>年</a:t>
                      </a:r>
                      <a:r>
                        <a:rPr lang="en-US" altLang="zh-TW" sz="3000" u="none" strike="noStrike">
                          <a:effectLst/>
                        </a:rPr>
                        <a:t>2</a:t>
                      </a:r>
                      <a:r>
                        <a:rPr lang="zh-TW" altLang="en-US" sz="3000" u="none" strike="noStrike">
                          <a:effectLst/>
                        </a:rPr>
                        <a:t>班</a:t>
                      </a:r>
                      <a:endParaRPr lang="zh-TW" altLang="en-US" sz="30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000" u="none" strike="noStrike" dirty="0">
                          <a:effectLst/>
                        </a:rPr>
                        <a:t>郭瀚詠</a:t>
                      </a:r>
                      <a:endParaRPr lang="zh-TW" alt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38536972"/>
                  </a:ext>
                </a:extLst>
              </a:tr>
              <a:tr h="4256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000" u="none" strike="noStrike">
                          <a:effectLst/>
                        </a:rPr>
                        <a:t>3</a:t>
                      </a:r>
                      <a:r>
                        <a:rPr lang="zh-TW" altLang="en-US" sz="3000" u="none" strike="noStrike">
                          <a:effectLst/>
                        </a:rPr>
                        <a:t>年</a:t>
                      </a:r>
                      <a:r>
                        <a:rPr lang="en-US" altLang="zh-TW" sz="3000" u="none" strike="noStrike">
                          <a:effectLst/>
                        </a:rPr>
                        <a:t>2</a:t>
                      </a:r>
                      <a:r>
                        <a:rPr lang="zh-TW" altLang="en-US" sz="3000" u="none" strike="noStrike">
                          <a:effectLst/>
                        </a:rPr>
                        <a:t>班</a:t>
                      </a:r>
                      <a:endParaRPr lang="zh-TW" altLang="en-US" sz="30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000" u="none" strike="noStrike" dirty="0">
                          <a:effectLst/>
                        </a:rPr>
                        <a:t>葉芹彣</a:t>
                      </a:r>
                      <a:endParaRPr lang="zh-TW" alt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50477021"/>
                  </a:ext>
                </a:extLst>
              </a:tr>
              <a:tr h="4256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000" u="none" strike="noStrike">
                          <a:effectLst/>
                        </a:rPr>
                        <a:t>4</a:t>
                      </a:r>
                      <a:r>
                        <a:rPr lang="zh-TW" altLang="en-US" sz="3000" u="none" strike="noStrike">
                          <a:effectLst/>
                        </a:rPr>
                        <a:t>年</a:t>
                      </a:r>
                      <a:r>
                        <a:rPr lang="en-US" altLang="zh-TW" sz="3000" u="none" strike="noStrike">
                          <a:effectLst/>
                        </a:rPr>
                        <a:t>4</a:t>
                      </a:r>
                      <a:r>
                        <a:rPr lang="zh-TW" altLang="en-US" sz="3000" u="none" strike="noStrike">
                          <a:effectLst/>
                        </a:rPr>
                        <a:t>班</a:t>
                      </a:r>
                      <a:endParaRPr lang="zh-TW" altLang="en-US" sz="30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000" u="none" strike="noStrike" dirty="0">
                          <a:effectLst/>
                        </a:rPr>
                        <a:t>林宥成</a:t>
                      </a:r>
                      <a:endParaRPr lang="zh-TW" alt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48407336"/>
                  </a:ext>
                </a:extLst>
              </a:tr>
              <a:tr h="4256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000" u="none" strike="noStrike" dirty="0">
                          <a:effectLst/>
                        </a:rPr>
                        <a:t>5</a:t>
                      </a:r>
                      <a:r>
                        <a:rPr lang="zh-TW" altLang="en-US" sz="3000" u="none" strike="noStrike" dirty="0">
                          <a:effectLst/>
                        </a:rPr>
                        <a:t>年</a:t>
                      </a:r>
                      <a:r>
                        <a:rPr lang="en-US" altLang="zh-TW" sz="3000" u="none" strike="noStrike" dirty="0">
                          <a:effectLst/>
                        </a:rPr>
                        <a:t>2</a:t>
                      </a:r>
                      <a:r>
                        <a:rPr lang="zh-TW" altLang="en-US" sz="3000" u="none" strike="noStrike" dirty="0">
                          <a:effectLst/>
                        </a:rPr>
                        <a:t>班</a:t>
                      </a:r>
                      <a:endParaRPr lang="zh-TW" altLang="en-US" sz="3000" b="0" i="0" u="none" strike="noStrike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000" u="none" strike="noStrike" dirty="0">
                          <a:effectLst/>
                        </a:rPr>
                        <a:t>羅心妤</a:t>
                      </a:r>
                      <a:endParaRPr lang="zh-TW" alt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91182444"/>
                  </a:ext>
                </a:extLst>
              </a:tr>
            </a:tbl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8" y="238486"/>
            <a:ext cx="2055091" cy="205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45" y="240145"/>
            <a:ext cx="8323010" cy="6489878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970490"/>
              </p:ext>
            </p:extLst>
          </p:nvPr>
        </p:nvGraphicFramePr>
        <p:xfrm>
          <a:off x="8863075" y="3693103"/>
          <a:ext cx="3198093" cy="2903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3649">
                  <a:extLst>
                    <a:ext uri="{9D8B030D-6E8A-4147-A177-3AD203B41FA5}">
                      <a16:colId xmlns:a16="http://schemas.microsoft.com/office/drawing/2014/main" val="2776191882"/>
                    </a:ext>
                  </a:extLst>
                </a:gridCol>
                <a:gridCol w="1784444">
                  <a:extLst>
                    <a:ext uri="{9D8B030D-6E8A-4147-A177-3AD203B41FA5}">
                      <a16:colId xmlns:a16="http://schemas.microsoft.com/office/drawing/2014/main" val="2790673136"/>
                    </a:ext>
                  </a:extLst>
                </a:gridCol>
              </a:tblGrid>
              <a:tr h="41741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紅鳩</a:t>
                      </a:r>
                      <a:endParaRPr lang="zh-TW" altLang="en-US" sz="2800" b="1" i="0" u="none" strike="noStrike" dirty="0">
                        <a:solidFill>
                          <a:srgbClr val="00B05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600~999</a:t>
                      </a:r>
                      <a:r>
                        <a:rPr lang="zh-TW" altLang="en-US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分</a:t>
                      </a:r>
                      <a:endParaRPr lang="zh-TW" alt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06260560"/>
                  </a:ext>
                </a:extLst>
              </a:tr>
              <a:tr h="4174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200" u="none" strike="noStrike" dirty="0">
                          <a:effectLst/>
                        </a:rPr>
                        <a:t>3</a:t>
                      </a:r>
                      <a:r>
                        <a:rPr lang="zh-TW" altLang="en-US" sz="3200" u="none" strike="noStrike" dirty="0">
                          <a:effectLst/>
                        </a:rPr>
                        <a:t>年</a:t>
                      </a:r>
                      <a:r>
                        <a:rPr lang="en-US" altLang="zh-TW" sz="3200" u="none" strike="noStrike" dirty="0">
                          <a:effectLst/>
                        </a:rPr>
                        <a:t>3</a:t>
                      </a:r>
                      <a:r>
                        <a:rPr lang="zh-TW" altLang="en-US" sz="3200" u="none" strike="noStrike" dirty="0">
                          <a:effectLst/>
                        </a:rPr>
                        <a:t>班</a:t>
                      </a:r>
                      <a:endParaRPr lang="zh-TW" altLang="en-US" sz="3200" b="0" i="0" u="none" strike="noStrike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200" u="none" strike="noStrike" dirty="0">
                          <a:effectLst/>
                        </a:rPr>
                        <a:t>林宥芯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13043638"/>
                  </a:ext>
                </a:extLst>
              </a:tr>
              <a:tr h="4174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200" u="none" strike="noStrike">
                          <a:effectLst/>
                        </a:rPr>
                        <a:t>3</a:t>
                      </a:r>
                      <a:r>
                        <a:rPr lang="zh-TW" altLang="en-US" sz="3200" u="none" strike="noStrike">
                          <a:effectLst/>
                        </a:rPr>
                        <a:t>年</a:t>
                      </a:r>
                      <a:r>
                        <a:rPr lang="en-US" altLang="zh-TW" sz="3200" u="none" strike="noStrike">
                          <a:effectLst/>
                        </a:rPr>
                        <a:t>3</a:t>
                      </a:r>
                      <a:r>
                        <a:rPr lang="zh-TW" altLang="en-US" sz="3200" u="none" strike="noStrike">
                          <a:effectLst/>
                        </a:rPr>
                        <a:t>班</a:t>
                      </a:r>
                      <a:endParaRPr lang="zh-TW" altLang="en-US" sz="32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200" u="none" strike="noStrike" dirty="0">
                          <a:effectLst/>
                        </a:rPr>
                        <a:t>邱映瑜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09336886"/>
                  </a:ext>
                </a:extLst>
              </a:tr>
              <a:tr h="4174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200" u="none" strike="noStrike">
                          <a:effectLst/>
                        </a:rPr>
                        <a:t>3</a:t>
                      </a:r>
                      <a:r>
                        <a:rPr lang="zh-TW" altLang="en-US" sz="3200" u="none" strike="noStrike">
                          <a:effectLst/>
                        </a:rPr>
                        <a:t>年</a:t>
                      </a:r>
                      <a:r>
                        <a:rPr lang="en-US" altLang="zh-TW" sz="3200" u="none" strike="noStrike">
                          <a:effectLst/>
                        </a:rPr>
                        <a:t>5</a:t>
                      </a:r>
                      <a:r>
                        <a:rPr lang="zh-TW" altLang="en-US" sz="3200" u="none" strike="noStrike">
                          <a:effectLst/>
                        </a:rPr>
                        <a:t>班</a:t>
                      </a:r>
                      <a:endParaRPr lang="zh-TW" altLang="en-US" sz="32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200" u="none" strike="noStrike" dirty="0">
                          <a:effectLst/>
                        </a:rPr>
                        <a:t>王博賝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83044456"/>
                  </a:ext>
                </a:extLst>
              </a:tr>
              <a:tr h="4174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200" u="none" strike="noStrike" dirty="0">
                          <a:effectLst/>
                        </a:rPr>
                        <a:t>4</a:t>
                      </a:r>
                      <a:r>
                        <a:rPr lang="zh-TW" altLang="en-US" sz="3200" u="none" strike="noStrike" dirty="0">
                          <a:effectLst/>
                        </a:rPr>
                        <a:t>年</a:t>
                      </a:r>
                      <a:r>
                        <a:rPr lang="en-US" altLang="zh-TW" sz="3200" u="none" strike="noStrike" dirty="0">
                          <a:effectLst/>
                        </a:rPr>
                        <a:t>3</a:t>
                      </a:r>
                      <a:r>
                        <a:rPr lang="zh-TW" altLang="en-US" sz="3200" u="none" strike="noStrike" dirty="0">
                          <a:effectLst/>
                        </a:rPr>
                        <a:t>班</a:t>
                      </a:r>
                      <a:endParaRPr lang="zh-TW" altLang="en-US" sz="3200" b="0" i="0" u="none" strike="noStrike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200" u="none" strike="noStrike" dirty="0">
                          <a:effectLst/>
                        </a:rPr>
                        <a:t>林宥丞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68359242"/>
                  </a:ext>
                </a:extLst>
              </a:tr>
              <a:tr h="4174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200" u="none" strike="noStrike">
                          <a:effectLst/>
                        </a:rPr>
                        <a:t>5</a:t>
                      </a:r>
                      <a:r>
                        <a:rPr lang="zh-TW" altLang="en-US" sz="3200" u="none" strike="noStrike">
                          <a:effectLst/>
                        </a:rPr>
                        <a:t>年</a:t>
                      </a:r>
                      <a:r>
                        <a:rPr lang="en-US" altLang="zh-TW" sz="3200" u="none" strike="noStrike">
                          <a:effectLst/>
                        </a:rPr>
                        <a:t>1</a:t>
                      </a:r>
                      <a:r>
                        <a:rPr lang="zh-TW" altLang="en-US" sz="3200" u="none" strike="noStrike">
                          <a:effectLst/>
                        </a:rPr>
                        <a:t>班</a:t>
                      </a:r>
                      <a:endParaRPr lang="zh-TW" altLang="en-US" sz="32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200" u="none" strike="noStrike" dirty="0">
                          <a:effectLst/>
                        </a:rPr>
                        <a:t>李晨愷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83106021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308" y="1091907"/>
            <a:ext cx="2123625" cy="22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25" y="304800"/>
            <a:ext cx="4439080" cy="6363855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82989"/>
              </p:ext>
            </p:extLst>
          </p:nvPr>
        </p:nvGraphicFramePr>
        <p:xfrm>
          <a:off x="909774" y="3556281"/>
          <a:ext cx="3395232" cy="1138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2630">
                  <a:extLst>
                    <a:ext uri="{9D8B030D-6E8A-4147-A177-3AD203B41FA5}">
                      <a16:colId xmlns:a16="http://schemas.microsoft.com/office/drawing/2014/main" val="3498543398"/>
                    </a:ext>
                  </a:extLst>
                </a:gridCol>
                <a:gridCol w="1922602">
                  <a:extLst>
                    <a:ext uri="{9D8B030D-6E8A-4147-A177-3AD203B41FA5}">
                      <a16:colId xmlns:a16="http://schemas.microsoft.com/office/drawing/2014/main" val="3929375161"/>
                    </a:ext>
                  </a:extLst>
                </a:gridCol>
              </a:tblGrid>
              <a:tr h="56948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紅尾伯勞</a:t>
                      </a:r>
                      <a:endParaRPr lang="zh-TW" altLang="en-US" sz="2800" b="1" i="0" u="none" strike="noStrike" dirty="0">
                        <a:solidFill>
                          <a:srgbClr val="00B05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1000~1499</a:t>
                      </a:r>
                      <a:r>
                        <a:rPr lang="zh-TW" altLang="en-US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分</a:t>
                      </a:r>
                      <a:endParaRPr lang="zh-TW" alt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92641134"/>
                  </a:ext>
                </a:extLst>
              </a:tr>
              <a:tr h="56948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3200" u="none" strike="noStrike" dirty="0">
                          <a:effectLst/>
                        </a:rPr>
                        <a:t>3</a:t>
                      </a:r>
                      <a:r>
                        <a:rPr lang="zh-TW" altLang="en-US" sz="3200" u="none" strike="noStrike" dirty="0">
                          <a:effectLst/>
                        </a:rPr>
                        <a:t>年</a:t>
                      </a:r>
                      <a:r>
                        <a:rPr lang="en-US" altLang="zh-TW" sz="3200" u="none" strike="noStrike" dirty="0">
                          <a:effectLst/>
                        </a:rPr>
                        <a:t>2</a:t>
                      </a:r>
                      <a:r>
                        <a:rPr lang="zh-TW" altLang="en-US" sz="3200" u="none" strike="noStrike" dirty="0">
                          <a:effectLst/>
                        </a:rPr>
                        <a:t>班</a:t>
                      </a:r>
                      <a:endParaRPr lang="zh-TW" altLang="en-US" sz="3200" b="0" i="0" u="none" strike="noStrike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3200" u="none" strike="noStrike" dirty="0">
                          <a:effectLst/>
                        </a:rPr>
                        <a:t>余宸佑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18488152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63" y="697345"/>
            <a:ext cx="2600471" cy="261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110518"/>
              </p:ext>
            </p:extLst>
          </p:nvPr>
        </p:nvGraphicFramePr>
        <p:xfrm>
          <a:off x="2851858" y="808413"/>
          <a:ext cx="2902527" cy="3838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743">
                  <a:extLst>
                    <a:ext uri="{9D8B030D-6E8A-4147-A177-3AD203B41FA5}">
                      <a16:colId xmlns:a16="http://schemas.microsoft.com/office/drawing/2014/main" val="240803828"/>
                    </a:ext>
                  </a:extLst>
                </a:gridCol>
                <a:gridCol w="1720784">
                  <a:extLst>
                    <a:ext uri="{9D8B030D-6E8A-4147-A177-3AD203B41FA5}">
                      <a16:colId xmlns:a16="http://schemas.microsoft.com/office/drawing/2014/main" val="2333431244"/>
                    </a:ext>
                  </a:extLst>
                </a:gridCol>
              </a:tblGrid>
              <a:tr h="42567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綠繡眼</a:t>
                      </a:r>
                      <a:endParaRPr lang="zh-TW" altLang="en-US" sz="2800" b="1" i="0" u="none" strike="noStrike" dirty="0">
                        <a:solidFill>
                          <a:srgbClr val="00B05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300~599</a:t>
                      </a:r>
                      <a:r>
                        <a:rPr lang="zh-TW" altLang="en-US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分</a:t>
                      </a:r>
                      <a:endParaRPr lang="zh-TW" alt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27031325"/>
                  </a:ext>
                </a:extLst>
              </a:tr>
              <a:tr h="4256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林千妤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25493312"/>
                  </a:ext>
                </a:extLst>
              </a:tr>
              <a:tr h="4256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年</a:t>
                      </a:r>
                      <a:r>
                        <a:rPr lang="en-US" altLang="zh-TW" sz="2400" u="none" strike="noStrike" dirty="0">
                          <a:effectLst/>
                        </a:rPr>
                        <a:t>4</a:t>
                      </a:r>
                      <a:r>
                        <a:rPr lang="zh-TW" altLang="en-US" sz="2400" u="none" strike="noStrike" dirty="0">
                          <a:effectLst/>
                        </a:rPr>
                        <a:t>班</a:t>
                      </a:r>
                      <a:endParaRPr lang="zh-TW" altLang="en-US" sz="2400" b="0" i="0" u="none" strike="noStrike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黃煜芯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04153742"/>
                  </a:ext>
                </a:extLst>
              </a:tr>
              <a:tr h="4256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>
                          <a:effectLst/>
                        </a:rPr>
                        <a:t>3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1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彭資安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79030450"/>
                  </a:ext>
                </a:extLst>
              </a:tr>
              <a:tr h="4256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>
                          <a:effectLst/>
                        </a:rPr>
                        <a:t>3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1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張苡琳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38499806"/>
                  </a:ext>
                </a:extLst>
              </a:tr>
              <a:tr h="4256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>
                          <a:effectLst/>
                        </a:rPr>
                        <a:t>3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郭瀚詠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38536972"/>
                  </a:ext>
                </a:extLst>
              </a:tr>
              <a:tr h="4256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>
                          <a:effectLst/>
                        </a:rPr>
                        <a:t>3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葉芹彣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50477021"/>
                  </a:ext>
                </a:extLst>
              </a:tr>
              <a:tr h="4256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>
                          <a:effectLst/>
                        </a:rPr>
                        <a:t>4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4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林宥成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48407336"/>
                  </a:ext>
                </a:extLst>
              </a:tr>
              <a:tr h="42567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5</a:t>
                      </a:r>
                      <a:r>
                        <a:rPr lang="zh-TW" altLang="en-US" sz="2400" u="none" strike="noStrike" dirty="0">
                          <a:effectLst/>
                        </a:rPr>
                        <a:t>年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班</a:t>
                      </a:r>
                      <a:endParaRPr lang="zh-TW" altLang="en-US" sz="2400" b="0" i="0" u="none" strike="noStrike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羅心妤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91182444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0388"/>
              </p:ext>
            </p:extLst>
          </p:nvPr>
        </p:nvGraphicFramePr>
        <p:xfrm>
          <a:off x="5485172" y="799172"/>
          <a:ext cx="3198093" cy="2520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3649">
                  <a:extLst>
                    <a:ext uri="{9D8B030D-6E8A-4147-A177-3AD203B41FA5}">
                      <a16:colId xmlns:a16="http://schemas.microsoft.com/office/drawing/2014/main" val="2776191882"/>
                    </a:ext>
                  </a:extLst>
                </a:gridCol>
                <a:gridCol w="1784444">
                  <a:extLst>
                    <a:ext uri="{9D8B030D-6E8A-4147-A177-3AD203B41FA5}">
                      <a16:colId xmlns:a16="http://schemas.microsoft.com/office/drawing/2014/main" val="2790673136"/>
                    </a:ext>
                  </a:extLst>
                </a:gridCol>
              </a:tblGrid>
              <a:tr h="41741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紅鳩</a:t>
                      </a:r>
                      <a:endParaRPr lang="zh-TW" altLang="en-US" sz="2800" b="1" i="0" u="none" strike="noStrike" dirty="0">
                        <a:solidFill>
                          <a:srgbClr val="00B05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600~999</a:t>
                      </a:r>
                      <a:r>
                        <a:rPr lang="zh-TW" altLang="en-US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分</a:t>
                      </a:r>
                      <a:endParaRPr lang="zh-TW" alt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06260560"/>
                  </a:ext>
                </a:extLst>
              </a:tr>
              <a:tr h="4174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>
                          <a:effectLst/>
                        </a:rPr>
                        <a:t>3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3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林宥芯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13043638"/>
                  </a:ext>
                </a:extLst>
              </a:tr>
              <a:tr h="4174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>
                          <a:effectLst/>
                        </a:rPr>
                        <a:t>3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3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邱映瑜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809336886"/>
                  </a:ext>
                </a:extLst>
              </a:tr>
              <a:tr h="4174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>
                          <a:effectLst/>
                        </a:rPr>
                        <a:t>3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5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王博賝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83044456"/>
                  </a:ext>
                </a:extLst>
              </a:tr>
              <a:tr h="4174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4</a:t>
                      </a:r>
                      <a:r>
                        <a:rPr lang="zh-TW" altLang="en-US" sz="2400" u="none" strike="noStrike" dirty="0">
                          <a:effectLst/>
                        </a:rPr>
                        <a:t>年</a:t>
                      </a:r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r>
                        <a:rPr lang="zh-TW" altLang="en-US" sz="2400" u="none" strike="noStrike" dirty="0">
                          <a:effectLst/>
                        </a:rPr>
                        <a:t>班</a:t>
                      </a:r>
                      <a:endParaRPr lang="zh-TW" altLang="en-US" sz="2400" b="0" i="0" u="none" strike="noStrike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林宥丞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68359242"/>
                  </a:ext>
                </a:extLst>
              </a:tr>
              <a:tr h="4174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>
                          <a:effectLst/>
                        </a:rPr>
                        <a:t>5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1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李晨愷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83106021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41419"/>
              </p:ext>
            </p:extLst>
          </p:nvPr>
        </p:nvGraphicFramePr>
        <p:xfrm>
          <a:off x="8598989" y="789936"/>
          <a:ext cx="3395232" cy="1138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2630">
                  <a:extLst>
                    <a:ext uri="{9D8B030D-6E8A-4147-A177-3AD203B41FA5}">
                      <a16:colId xmlns:a16="http://schemas.microsoft.com/office/drawing/2014/main" val="3498543398"/>
                    </a:ext>
                  </a:extLst>
                </a:gridCol>
                <a:gridCol w="1922602">
                  <a:extLst>
                    <a:ext uri="{9D8B030D-6E8A-4147-A177-3AD203B41FA5}">
                      <a16:colId xmlns:a16="http://schemas.microsoft.com/office/drawing/2014/main" val="3929375161"/>
                    </a:ext>
                  </a:extLst>
                </a:gridCol>
              </a:tblGrid>
              <a:tr h="56948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紅尾伯勞</a:t>
                      </a:r>
                      <a:endParaRPr lang="zh-TW" altLang="en-US" sz="2800" b="1" i="0" u="none" strike="noStrike" dirty="0">
                        <a:solidFill>
                          <a:srgbClr val="00B05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1000~1499</a:t>
                      </a:r>
                      <a:r>
                        <a:rPr lang="zh-TW" altLang="en-US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分</a:t>
                      </a:r>
                      <a:endParaRPr lang="zh-TW" alt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92641134"/>
                  </a:ext>
                </a:extLst>
              </a:tr>
              <a:tr h="56948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r>
                        <a:rPr lang="zh-TW" altLang="en-US" sz="2400" u="none" strike="noStrike" dirty="0">
                          <a:effectLst/>
                        </a:rPr>
                        <a:t>年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班</a:t>
                      </a:r>
                      <a:endParaRPr lang="zh-TW" altLang="en-US" sz="2400" b="0" i="0" u="none" strike="noStrike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余宸佑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18488152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09831"/>
              </p:ext>
            </p:extLst>
          </p:nvPr>
        </p:nvGraphicFramePr>
        <p:xfrm>
          <a:off x="218544" y="817644"/>
          <a:ext cx="2633314" cy="3782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5613">
                  <a:extLst>
                    <a:ext uri="{9D8B030D-6E8A-4147-A177-3AD203B41FA5}">
                      <a16:colId xmlns:a16="http://schemas.microsoft.com/office/drawing/2014/main" val="1915058279"/>
                    </a:ext>
                  </a:extLst>
                </a:gridCol>
                <a:gridCol w="1537701">
                  <a:extLst>
                    <a:ext uri="{9D8B030D-6E8A-4147-A177-3AD203B41FA5}">
                      <a16:colId xmlns:a16="http://schemas.microsoft.com/office/drawing/2014/main" val="556792717"/>
                    </a:ext>
                  </a:extLst>
                </a:gridCol>
              </a:tblGrid>
              <a:tr h="27305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白頭翁</a:t>
                      </a:r>
                      <a:endParaRPr lang="zh-TW" altLang="en-US" sz="2800" b="1" i="0" u="none" strike="noStrike" dirty="0">
                        <a:solidFill>
                          <a:srgbClr val="00B05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100~299</a:t>
                      </a:r>
                      <a:r>
                        <a:rPr lang="zh-TW" altLang="en-US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分</a:t>
                      </a:r>
                      <a:endParaRPr lang="zh-TW" altLang="en-US" sz="2400" b="1" i="0" u="none" strike="noStrike" dirty="0">
                        <a:solidFill>
                          <a:srgbClr val="00B05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8463083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1</a:t>
                      </a:r>
                      <a:r>
                        <a:rPr lang="zh-TW" altLang="en-US" sz="2400" u="none" strike="noStrike" dirty="0">
                          <a:effectLst/>
                        </a:rPr>
                        <a:t>年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班</a:t>
                      </a:r>
                      <a:endParaRPr lang="zh-TW" altLang="en-US" sz="2400" b="0" i="0" u="none" strike="noStrike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陳琳喬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8201624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>
                          <a:effectLst/>
                        </a:rPr>
                        <a:t>1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3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許詠姸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289555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年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班</a:t>
                      </a:r>
                      <a:endParaRPr lang="zh-TW" altLang="en-US" sz="2400" b="0" i="0" u="none" strike="noStrike" dirty="0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林莛茲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4670207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>
                          <a:effectLst/>
                        </a:rPr>
                        <a:t>2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3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郭品妤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69927084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>
                          <a:effectLst/>
                        </a:rPr>
                        <a:t>3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4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陳新維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0701914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>
                          <a:effectLst/>
                        </a:rPr>
                        <a:t>3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5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謝語芯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183627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>
                          <a:effectLst/>
                        </a:rPr>
                        <a:t>4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1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吳芷儀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4696745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>
                          <a:effectLst/>
                        </a:rPr>
                        <a:t>4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4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林睿辰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7764428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>
                          <a:effectLst/>
                        </a:rPr>
                        <a:t>5</a:t>
                      </a:r>
                      <a:r>
                        <a:rPr lang="zh-TW" altLang="en-US" sz="2400" u="none" strike="noStrike">
                          <a:effectLst/>
                        </a:rPr>
                        <a:t>年</a:t>
                      </a:r>
                      <a:r>
                        <a:rPr lang="en-US" altLang="zh-TW" sz="2400" u="none" strike="noStrike">
                          <a:effectLst/>
                        </a:rPr>
                        <a:t>3</a:t>
                      </a:r>
                      <a:r>
                        <a:rPr lang="zh-TW" altLang="en-US" sz="2400" u="none" strike="noStrike">
                          <a:effectLst/>
                        </a:rPr>
                        <a:t>班</a:t>
                      </a:r>
                      <a:endParaRPr lang="zh-TW" altLang="en-US" sz="2400" b="0" i="0" u="none" strike="noStrike">
                        <a:solidFill>
                          <a:srgbClr val="C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張詠晴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9650587"/>
                  </a:ext>
                </a:extLst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552844" y="5119938"/>
            <a:ext cx="10918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FFC000"/>
                </a:solidFill>
              </a:rPr>
              <a:t>恭喜以上小朋友參加台中市線上閱讀認證獲得獎勵</a:t>
            </a:r>
            <a:endParaRPr lang="en-US" altLang="zh-TW" sz="3600" b="1" dirty="0">
              <a:solidFill>
                <a:srgbClr val="FFC000"/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793" y="2141335"/>
            <a:ext cx="3395128" cy="29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>
            <a:noAutofit/>
          </a:bodyPr>
          <a:lstStyle/>
          <a:p>
            <a:r>
              <a:rPr lang="en-US" altLang="zh-TW" sz="8000" dirty="0" smtClean="0">
                <a:ea typeface="文鼎粗行楷" panose="02010609010101010101" pitchFamily="49" charset="-120"/>
              </a:rPr>
              <a:t/>
            </a:r>
            <a:br>
              <a:rPr lang="en-US" altLang="zh-TW" sz="8000" dirty="0" smtClean="0">
                <a:ea typeface="文鼎粗行楷" panose="02010609010101010101" pitchFamily="49" charset="-120"/>
              </a:rPr>
            </a:br>
            <a:r>
              <a:rPr lang="en-US" altLang="zh-TW" sz="8000" dirty="0">
                <a:ea typeface="文鼎粗行楷" panose="02010609010101010101" pitchFamily="49" charset="-120"/>
              </a:rPr>
              <a:t/>
            </a:r>
            <a:br>
              <a:rPr lang="en-US" altLang="zh-TW" sz="8000" dirty="0">
                <a:ea typeface="文鼎粗行楷" panose="02010609010101010101" pitchFamily="49" charset="-120"/>
              </a:rPr>
            </a:br>
            <a:r>
              <a:rPr lang="en-US" altLang="zh-TW" sz="8000" dirty="0" smtClean="0">
                <a:ea typeface="文鼎粗行楷" panose="02010609010101010101" pitchFamily="49" charset="-120"/>
              </a:rPr>
              <a:t/>
            </a:r>
            <a:br>
              <a:rPr lang="en-US" altLang="zh-TW" sz="8000" dirty="0" smtClean="0">
                <a:ea typeface="文鼎粗行楷" panose="02010609010101010101" pitchFamily="49" charset="-120"/>
              </a:rPr>
            </a:br>
            <a:r>
              <a:rPr lang="en-US" altLang="zh-TW" sz="8000" dirty="0">
                <a:ea typeface="文鼎粗行楷" panose="02010609010101010101" pitchFamily="49" charset="-120"/>
              </a:rPr>
              <a:t/>
            </a:r>
            <a:br>
              <a:rPr lang="en-US" altLang="zh-TW" sz="8000" dirty="0">
                <a:ea typeface="文鼎粗行楷" panose="02010609010101010101" pitchFamily="49" charset="-120"/>
              </a:rPr>
            </a:br>
            <a:endParaRPr lang="zh-TW" altLang="en-US" sz="8000" dirty="0">
              <a:solidFill>
                <a:srgbClr val="FFC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27200" y="1957965"/>
            <a:ext cx="9144000" cy="1655762"/>
          </a:xfrm>
        </p:spPr>
        <p:txBody>
          <a:bodyPr>
            <a:noAutofit/>
          </a:bodyPr>
          <a:lstStyle/>
          <a:p>
            <a:r>
              <a:rPr lang="zh-TW" altLang="en-US" sz="11500" dirty="0" smtClean="0">
                <a:solidFill>
                  <a:srgbClr val="FFFF00"/>
                </a:solidFill>
                <a:ea typeface="文鼎勘亭流" panose="02010609010101010101" pitchFamily="49" charset="-120"/>
              </a:rPr>
              <a:t>國語日報投稿頒獎</a:t>
            </a:r>
            <a:endParaRPr lang="zh-TW" alt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845655" y="932872"/>
            <a:ext cx="52077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恭喜</a:t>
            </a:r>
            <a:r>
              <a:rPr lang="en-US" altLang="zh-TW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501</a:t>
            </a:r>
            <a:r>
              <a:rPr lang="zh-TW" alt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林庭毅小朋友</a:t>
            </a:r>
            <a:endParaRPr lang="en-US" altLang="zh-TW" sz="36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投稿國語日報，獲刊登一篇優秀文章，頒發</a:t>
            </a:r>
            <a:endParaRPr lang="en-US" altLang="zh-TW" sz="36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rgbClr val="FFFF00"/>
                </a:solidFill>
              </a:rPr>
              <a:t>國語日報小作家證書</a:t>
            </a:r>
            <a:endParaRPr lang="zh-TW" altLang="en-US" sz="3600" b="1" dirty="0">
              <a:solidFill>
                <a:srgbClr val="FFFF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282" y="3732363"/>
            <a:ext cx="2594545" cy="259454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12" y="221671"/>
            <a:ext cx="5593886" cy="64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249387" y="13147"/>
            <a:ext cx="4710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佳文共賞</a:t>
            </a:r>
            <a:endParaRPr lang="en-US" altLang="zh-TW" sz="54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6690" y="6024051"/>
            <a:ext cx="10603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1" dirty="0" smtClean="0">
                <a:solidFill>
                  <a:srgbClr val="FFC000"/>
                </a:solidFill>
              </a:rPr>
              <a:t>學校</a:t>
            </a:r>
            <a:r>
              <a:rPr lang="zh-TW" altLang="en-US" sz="3600" b="1" dirty="0">
                <a:solidFill>
                  <a:srgbClr val="FFC000"/>
                </a:solidFill>
              </a:rPr>
              <a:t>頒發閱讀禮券</a:t>
            </a:r>
            <a:r>
              <a:rPr lang="en-US" altLang="zh-TW" sz="3600" b="1" dirty="0">
                <a:solidFill>
                  <a:srgbClr val="FFC000"/>
                </a:solidFill>
              </a:rPr>
              <a:t>200</a:t>
            </a:r>
            <a:r>
              <a:rPr lang="zh-TW" altLang="en-US" sz="3600" b="1" dirty="0" smtClean="0">
                <a:solidFill>
                  <a:srgbClr val="FFC000"/>
                </a:solidFill>
              </a:rPr>
              <a:t>元做為投稿獲刊登的鼓勵</a:t>
            </a:r>
            <a:r>
              <a:rPr lang="en-US" altLang="zh-TW" sz="3600" b="1" dirty="0" smtClean="0">
                <a:solidFill>
                  <a:srgbClr val="FFC000"/>
                </a:solidFill>
              </a:rPr>
              <a:t>!!!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81" y="936477"/>
            <a:ext cx="10058400" cy="50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7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650</Words>
  <Application>Microsoft Office PowerPoint</Application>
  <PresentationFormat>寬螢幕</PresentationFormat>
  <Paragraphs>142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文鼎勘亭流</vt:lpstr>
      <vt:lpstr>文鼎粗行楷</vt:lpstr>
      <vt:lpstr>新細明體</vt:lpstr>
      <vt:lpstr>Arial</vt:lpstr>
      <vt:lpstr>Calibri</vt:lpstr>
      <vt:lpstr>Calibri Light</vt:lpstr>
      <vt:lpstr>Office Theme</vt:lpstr>
      <vt:lpstr>    111學年度 臺南市歸南國小 </vt:lpstr>
      <vt:lpstr>PowerPoint 簡報</vt:lpstr>
      <vt:lpstr>PowerPoint 簡報</vt:lpstr>
      <vt:lpstr>PowerPoint 簡報</vt:lpstr>
      <vt:lpstr>PowerPoint 簡報</vt:lpstr>
      <vt:lpstr>PowerPoint 簡報</vt:lpstr>
      <vt:lpstr> 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110學年度 臺南市歸南國小</dc:title>
  <dc:creator>master</dc:creator>
  <cp:lastModifiedBy>master</cp:lastModifiedBy>
  <cp:revision>56</cp:revision>
  <dcterms:created xsi:type="dcterms:W3CDTF">2022-03-15T00:43:00Z</dcterms:created>
  <dcterms:modified xsi:type="dcterms:W3CDTF">2022-10-19T01:03:34Z</dcterms:modified>
</cp:coreProperties>
</file>