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5334000" cy="7575550"/>
  <p:notesSz cx="5334000" cy="7575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8420"/>
            <a:ext cx="4533900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DC6C09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42308"/>
            <a:ext cx="3733800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17563"/>
            <a:ext cx="5327904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C6C09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C6C09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66700" y="1742376"/>
            <a:ext cx="2320290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747010" y="1742376"/>
            <a:ext cx="2320290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28285" cy="7560945"/>
          </a:xfrm>
          <a:custGeom>
            <a:avLst/>
            <a:gdLst/>
            <a:ahLst/>
            <a:cxnLst/>
            <a:rect l="l" t="t" r="r" b="b"/>
            <a:pathLst>
              <a:path w="5328285" h="7560945">
                <a:moveTo>
                  <a:pt x="5327904" y="0"/>
                </a:moveTo>
                <a:lnTo>
                  <a:pt x="0" y="0"/>
                </a:lnTo>
                <a:lnTo>
                  <a:pt x="0" y="7560436"/>
                </a:lnTo>
                <a:lnTo>
                  <a:pt x="5327904" y="7560436"/>
                </a:lnTo>
                <a:lnTo>
                  <a:pt x="5327904" y="0"/>
                </a:lnTo>
                <a:close/>
              </a:path>
            </a:pathLst>
          </a:custGeom>
          <a:solidFill>
            <a:srgbClr val="FFF6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059423"/>
            <a:ext cx="111125" cy="1501140"/>
          </a:xfrm>
          <a:custGeom>
            <a:avLst/>
            <a:gdLst/>
            <a:ahLst/>
            <a:cxnLst/>
            <a:rect l="l" t="t" r="r" b="b"/>
            <a:pathLst>
              <a:path w="111125" h="1501140">
                <a:moveTo>
                  <a:pt x="0" y="0"/>
                </a:moveTo>
                <a:lnTo>
                  <a:pt x="0" y="1500745"/>
                </a:lnTo>
                <a:lnTo>
                  <a:pt x="110844" y="1500745"/>
                </a:lnTo>
                <a:lnTo>
                  <a:pt x="110844" y="86868"/>
                </a:lnTo>
                <a:lnTo>
                  <a:pt x="92064" y="49657"/>
                </a:lnTo>
                <a:lnTo>
                  <a:pt x="64856" y="22479"/>
                </a:lnTo>
                <a:lnTo>
                  <a:pt x="31772" y="5588"/>
                </a:lnTo>
                <a:lnTo>
                  <a:pt x="0" y="0"/>
                </a:lnTo>
                <a:close/>
              </a:path>
            </a:pathLst>
          </a:custGeom>
          <a:solidFill>
            <a:srgbClr val="C9B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978152" y="5862827"/>
            <a:ext cx="1927860" cy="1295400"/>
          </a:xfrm>
          <a:custGeom>
            <a:avLst/>
            <a:gdLst/>
            <a:ahLst/>
            <a:cxnLst/>
            <a:rect l="l" t="t" r="r" b="b"/>
            <a:pathLst>
              <a:path w="1927860" h="1295400">
                <a:moveTo>
                  <a:pt x="1927352" y="469900"/>
                </a:moveTo>
                <a:lnTo>
                  <a:pt x="1848104" y="469900"/>
                </a:lnTo>
                <a:lnTo>
                  <a:pt x="1838960" y="508000"/>
                </a:lnTo>
                <a:lnTo>
                  <a:pt x="1901825" y="508000"/>
                </a:lnTo>
                <a:lnTo>
                  <a:pt x="1901825" y="596900"/>
                </a:lnTo>
                <a:lnTo>
                  <a:pt x="1901825" y="1219200"/>
                </a:lnTo>
                <a:lnTo>
                  <a:pt x="1794383" y="1219200"/>
                </a:lnTo>
                <a:lnTo>
                  <a:pt x="1794383" y="1130300"/>
                </a:lnTo>
                <a:lnTo>
                  <a:pt x="1901825" y="1130300"/>
                </a:lnTo>
                <a:lnTo>
                  <a:pt x="1901825" y="1003300"/>
                </a:lnTo>
                <a:lnTo>
                  <a:pt x="1794383" y="1003300"/>
                </a:lnTo>
                <a:lnTo>
                  <a:pt x="1794383" y="927100"/>
                </a:lnTo>
                <a:lnTo>
                  <a:pt x="1901825" y="927100"/>
                </a:lnTo>
                <a:lnTo>
                  <a:pt x="1901825" y="800100"/>
                </a:lnTo>
                <a:lnTo>
                  <a:pt x="1794383" y="800100"/>
                </a:lnTo>
                <a:lnTo>
                  <a:pt x="1794383" y="723900"/>
                </a:lnTo>
                <a:lnTo>
                  <a:pt x="1901825" y="723900"/>
                </a:lnTo>
                <a:lnTo>
                  <a:pt x="1901825" y="596900"/>
                </a:lnTo>
                <a:lnTo>
                  <a:pt x="1821688" y="596900"/>
                </a:lnTo>
                <a:lnTo>
                  <a:pt x="1814322" y="635000"/>
                </a:lnTo>
                <a:lnTo>
                  <a:pt x="1765300" y="635000"/>
                </a:lnTo>
                <a:lnTo>
                  <a:pt x="1765300" y="1219200"/>
                </a:lnTo>
                <a:lnTo>
                  <a:pt x="1657858" y="1219200"/>
                </a:lnTo>
                <a:lnTo>
                  <a:pt x="1657858" y="1130300"/>
                </a:lnTo>
                <a:lnTo>
                  <a:pt x="1765300" y="1130300"/>
                </a:lnTo>
                <a:lnTo>
                  <a:pt x="1765300" y="1003300"/>
                </a:lnTo>
                <a:lnTo>
                  <a:pt x="1657858" y="1003300"/>
                </a:lnTo>
                <a:lnTo>
                  <a:pt x="1657858" y="927100"/>
                </a:lnTo>
                <a:lnTo>
                  <a:pt x="1765300" y="927100"/>
                </a:lnTo>
                <a:lnTo>
                  <a:pt x="1765300" y="800100"/>
                </a:lnTo>
                <a:lnTo>
                  <a:pt x="1657858" y="800100"/>
                </a:lnTo>
                <a:lnTo>
                  <a:pt x="1657858" y="723900"/>
                </a:lnTo>
                <a:lnTo>
                  <a:pt x="1765300" y="723900"/>
                </a:lnTo>
                <a:lnTo>
                  <a:pt x="1765300" y="635000"/>
                </a:lnTo>
                <a:lnTo>
                  <a:pt x="1664208" y="635000"/>
                </a:lnTo>
                <a:lnTo>
                  <a:pt x="1658366" y="431800"/>
                </a:lnTo>
                <a:lnTo>
                  <a:pt x="1657858" y="419100"/>
                </a:lnTo>
                <a:lnTo>
                  <a:pt x="1628775" y="431800"/>
                </a:lnTo>
                <a:lnTo>
                  <a:pt x="1628775" y="508000"/>
                </a:lnTo>
                <a:lnTo>
                  <a:pt x="1628775" y="596900"/>
                </a:lnTo>
                <a:lnTo>
                  <a:pt x="1628775" y="1219200"/>
                </a:lnTo>
                <a:lnTo>
                  <a:pt x="1521333" y="1219200"/>
                </a:lnTo>
                <a:lnTo>
                  <a:pt x="1521333" y="1130300"/>
                </a:lnTo>
                <a:lnTo>
                  <a:pt x="1628775" y="1130300"/>
                </a:lnTo>
                <a:lnTo>
                  <a:pt x="1628775" y="1003300"/>
                </a:lnTo>
                <a:lnTo>
                  <a:pt x="1521333" y="1003300"/>
                </a:lnTo>
                <a:lnTo>
                  <a:pt x="1521333" y="927100"/>
                </a:lnTo>
                <a:lnTo>
                  <a:pt x="1628775" y="927100"/>
                </a:lnTo>
                <a:lnTo>
                  <a:pt x="1628775" y="800100"/>
                </a:lnTo>
                <a:lnTo>
                  <a:pt x="1521333" y="800100"/>
                </a:lnTo>
                <a:lnTo>
                  <a:pt x="1521333" y="723900"/>
                </a:lnTo>
                <a:lnTo>
                  <a:pt x="1628775" y="723900"/>
                </a:lnTo>
                <a:lnTo>
                  <a:pt x="1628775" y="596900"/>
                </a:lnTo>
                <a:lnTo>
                  <a:pt x="1521333" y="596900"/>
                </a:lnTo>
                <a:lnTo>
                  <a:pt x="1521333" y="508000"/>
                </a:lnTo>
                <a:lnTo>
                  <a:pt x="1628775" y="508000"/>
                </a:lnTo>
                <a:lnTo>
                  <a:pt x="1628775" y="431800"/>
                </a:lnTo>
                <a:lnTo>
                  <a:pt x="1492250" y="431800"/>
                </a:lnTo>
                <a:lnTo>
                  <a:pt x="1492250" y="508000"/>
                </a:lnTo>
                <a:lnTo>
                  <a:pt x="1492250" y="596900"/>
                </a:lnTo>
                <a:lnTo>
                  <a:pt x="1492250" y="1219200"/>
                </a:lnTo>
                <a:lnTo>
                  <a:pt x="1384935" y="1219200"/>
                </a:lnTo>
                <a:lnTo>
                  <a:pt x="1384935" y="1130300"/>
                </a:lnTo>
                <a:lnTo>
                  <a:pt x="1492250" y="1130300"/>
                </a:lnTo>
                <a:lnTo>
                  <a:pt x="1492250" y="1003300"/>
                </a:lnTo>
                <a:lnTo>
                  <a:pt x="1384935" y="1003300"/>
                </a:lnTo>
                <a:lnTo>
                  <a:pt x="1384935" y="927100"/>
                </a:lnTo>
                <a:lnTo>
                  <a:pt x="1492250" y="927100"/>
                </a:lnTo>
                <a:lnTo>
                  <a:pt x="1492250" y="800100"/>
                </a:lnTo>
                <a:lnTo>
                  <a:pt x="1384935" y="800100"/>
                </a:lnTo>
                <a:lnTo>
                  <a:pt x="1384935" y="723900"/>
                </a:lnTo>
                <a:lnTo>
                  <a:pt x="1492250" y="723900"/>
                </a:lnTo>
                <a:lnTo>
                  <a:pt x="1492250" y="596900"/>
                </a:lnTo>
                <a:lnTo>
                  <a:pt x="1384935" y="596900"/>
                </a:lnTo>
                <a:lnTo>
                  <a:pt x="1384935" y="508000"/>
                </a:lnTo>
                <a:lnTo>
                  <a:pt x="1492250" y="508000"/>
                </a:lnTo>
                <a:lnTo>
                  <a:pt x="1492250" y="431800"/>
                </a:lnTo>
                <a:lnTo>
                  <a:pt x="1427988" y="431800"/>
                </a:lnTo>
                <a:lnTo>
                  <a:pt x="1427988" y="393700"/>
                </a:lnTo>
                <a:lnTo>
                  <a:pt x="1384935" y="393700"/>
                </a:lnTo>
                <a:lnTo>
                  <a:pt x="1384935" y="304800"/>
                </a:lnTo>
                <a:lnTo>
                  <a:pt x="1427988" y="304800"/>
                </a:lnTo>
                <a:lnTo>
                  <a:pt x="1427988" y="228600"/>
                </a:lnTo>
                <a:lnTo>
                  <a:pt x="1355852" y="228600"/>
                </a:lnTo>
                <a:lnTo>
                  <a:pt x="1355852" y="304800"/>
                </a:lnTo>
                <a:lnTo>
                  <a:pt x="1355852" y="393700"/>
                </a:lnTo>
                <a:lnTo>
                  <a:pt x="1355852" y="1219200"/>
                </a:lnTo>
                <a:lnTo>
                  <a:pt x="1248410" y="1219200"/>
                </a:lnTo>
                <a:lnTo>
                  <a:pt x="1248410" y="1130300"/>
                </a:lnTo>
                <a:lnTo>
                  <a:pt x="1355852" y="1130300"/>
                </a:lnTo>
                <a:lnTo>
                  <a:pt x="1355852" y="1003300"/>
                </a:lnTo>
                <a:lnTo>
                  <a:pt x="1248410" y="1003300"/>
                </a:lnTo>
                <a:lnTo>
                  <a:pt x="1248410" y="927100"/>
                </a:lnTo>
                <a:lnTo>
                  <a:pt x="1355852" y="927100"/>
                </a:lnTo>
                <a:lnTo>
                  <a:pt x="1355852" y="800100"/>
                </a:lnTo>
                <a:lnTo>
                  <a:pt x="1248410" y="800100"/>
                </a:lnTo>
                <a:lnTo>
                  <a:pt x="1248410" y="736600"/>
                </a:lnTo>
                <a:lnTo>
                  <a:pt x="1248410" y="723900"/>
                </a:lnTo>
                <a:lnTo>
                  <a:pt x="1355852" y="723900"/>
                </a:lnTo>
                <a:lnTo>
                  <a:pt x="1355852" y="596900"/>
                </a:lnTo>
                <a:lnTo>
                  <a:pt x="1248410" y="596900"/>
                </a:lnTo>
                <a:lnTo>
                  <a:pt x="1248410" y="508000"/>
                </a:lnTo>
                <a:lnTo>
                  <a:pt x="1355852" y="508000"/>
                </a:lnTo>
                <a:lnTo>
                  <a:pt x="1355852" y="393700"/>
                </a:lnTo>
                <a:lnTo>
                  <a:pt x="1248410" y="393700"/>
                </a:lnTo>
                <a:lnTo>
                  <a:pt x="1248410" y="304800"/>
                </a:lnTo>
                <a:lnTo>
                  <a:pt x="1355852" y="304800"/>
                </a:lnTo>
                <a:lnTo>
                  <a:pt x="1355852" y="228600"/>
                </a:lnTo>
                <a:lnTo>
                  <a:pt x="1302131" y="228600"/>
                </a:lnTo>
                <a:lnTo>
                  <a:pt x="1296924" y="177800"/>
                </a:lnTo>
                <a:lnTo>
                  <a:pt x="1248410" y="177800"/>
                </a:lnTo>
                <a:lnTo>
                  <a:pt x="1248410" y="88900"/>
                </a:lnTo>
                <a:lnTo>
                  <a:pt x="1287780" y="88900"/>
                </a:lnTo>
                <a:lnTo>
                  <a:pt x="1278255" y="0"/>
                </a:lnTo>
                <a:lnTo>
                  <a:pt x="1203452" y="0"/>
                </a:lnTo>
                <a:lnTo>
                  <a:pt x="1203452" y="406400"/>
                </a:lnTo>
                <a:lnTo>
                  <a:pt x="1129157" y="406400"/>
                </a:lnTo>
                <a:lnTo>
                  <a:pt x="1125982" y="419100"/>
                </a:lnTo>
                <a:lnTo>
                  <a:pt x="1109345" y="419100"/>
                </a:lnTo>
                <a:lnTo>
                  <a:pt x="1109853" y="431800"/>
                </a:lnTo>
                <a:lnTo>
                  <a:pt x="1109599" y="431800"/>
                </a:lnTo>
                <a:lnTo>
                  <a:pt x="1106043" y="444500"/>
                </a:lnTo>
                <a:lnTo>
                  <a:pt x="1096645" y="444500"/>
                </a:lnTo>
                <a:lnTo>
                  <a:pt x="1098931" y="457200"/>
                </a:lnTo>
                <a:lnTo>
                  <a:pt x="1099312" y="469900"/>
                </a:lnTo>
                <a:lnTo>
                  <a:pt x="1082040" y="469900"/>
                </a:lnTo>
                <a:lnTo>
                  <a:pt x="1082802" y="482600"/>
                </a:lnTo>
                <a:lnTo>
                  <a:pt x="1060196" y="482600"/>
                </a:lnTo>
                <a:lnTo>
                  <a:pt x="1061466" y="495300"/>
                </a:lnTo>
                <a:lnTo>
                  <a:pt x="1054227" y="495300"/>
                </a:lnTo>
                <a:lnTo>
                  <a:pt x="1046861" y="508000"/>
                </a:lnTo>
                <a:lnTo>
                  <a:pt x="1031748" y="508000"/>
                </a:lnTo>
                <a:lnTo>
                  <a:pt x="1031748" y="584200"/>
                </a:lnTo>
                <a:lnTo>
                  <a:pt x="1036701" y="584200"/>
                </a:lnTo>
                <a:lnTo>
                  <a:pt x="1036701" y="673100"/>
                </a:lnTo>
                <a:lnTo>
                  <a:pt x="1013460" y="660400"/>
                </a:lnTo>
                <a:lnTo>
                  <a:pt x="985393" y="647700"/>
                </a:lnTo>
                <a:lnTo>
                  <a:pt x="957453" y="635000"/>
                </a:lnTo>
                <a:lnTo>
                  <a:pt x="939927" y="647700"/>
                </a:lnTo>
                <a:lnTo>
                  <a:pt x="939927" y="635000"/>
                </a:lnTo>
                <a:lnTo>
                  <a:pt x="932307" y="635000"/>
                </a:lnTo>
                <a:lnTo>
                  <a:pt x="932307" y="647700"/>
                </a:lnTo>
                <a:lnTo>
                  <a:pt x="902335" y="660400"/>
                </a:lnTo>
                <a:lnTo>
                  <a:pt x="872363" y="647700"/>
                </a:lnTo>
                <a:lnTo>
                  <a:pt x="872363" y="635012"/>
                </a:lnTo>
                <a:lnTo>
                  <a:pt x="864616" y="635012"/>
                </a:lnTo>
                <a:lnTo>
                  <a:pt x="864616" y="647700"/>
                </a:lnTo>
                <a:lnTo>
                  <a:pt x="847090" y="635000"/>
                </a:lnTo>
                <a:lnTo>
                  <a:pt x="783717" y="660400"/>
                </a:lnTo>
                <a:lnTo>
                  <a:pt x="767842" y="673100"/>
                </a:lnTo>
                <a:lnTo>
                  <a:pt x="767842" y="508000"/>
                </a:lnTo>
                <a:lnTo>
                  <a:pt x="758190" y="495300"/>
                </a:lnTo>
                <a:lnTo>
                  <a:pt x="655574" y="495300"/>
                </a:lnTo>
                <a:lnTo>
                  <a:pt x="655447" y="508000"/>
                </a:lnTo>
                <a:lnTo>
                  <a:pt x="617474" y="508000"/>
                </a:lnTo>
                <a:lnTo>
                  <a:pt x="614934" y="520700"/>
                </a:lnTo>
                <a:lnTo>
                  <a:pt x="615188" y="533400"/>
                </a:lnTo>
                <a:lnTo>
                  <a:pt x="578866" y="533400"/>
                </a:lnTo>
                <a:lnTo>
                  <a:pt x="578866" y="558800"/>
                </a:lnTo>
                <a:lnTo>
                  <a:pt x="411353" y="558800"/>
                </a:lnTo>
                <a:lnTo>
                  <a:pt x="411353" y="609600"/>
                </a:lnTo>
                <a:lnTo>
                  <a:pt x="405765" y="609600"/>
                </a:lnTo>
                <a:lnTo>
                  <a:pt x="405765" y="635000"/>
                </a:lnTo>
                <a:lnTo>
                  <a:pt x="390271" y="635000"/>
                </a:lnTo>
                <a:lnTo>
                  <a:pt x="392303" y="647700"/>
                </a:lnTo>
                <a:lnTo>
                  <a:pt x="389509" y="647700"/>
                </a:lnTo>
                <a:lnTo>
                  <a:pt x="385826" y="660400"/>
                </a:lnTo>
                <a:lnTo>
                  <a:pt x="378968" y="660400"/>
                </a:lnTo>
                <a:lnTo>
                  <a:pt x="384048" y="673100"/>
                </a:lnTo>
                <a:lnTo>
                  <a:pt x="385699" y="673100"/>
                </a:lnTo>
                <a:lnTo>
                  <a:pt x="370967" y="685800"/>
                </a:lnTo>
                <a:lnTo>
                  <a:pt x="366903" y="685800"/>
                </a:lnTo>
                <a:lnTo>
                  <a:pt x="364109" y="698500"/>
                </a:lnTo>
                <a:lnTo>
                  <a:pt x="363347" y="698500"/>
                </a:lnTo>
                <a:lnTo>
                  <a:pt x="365506" y="723900"/>
                </a:lnTo>
                <a:lnTo>
                  <a:pt x="365633" y="736600"/>
                </a:lnTo>
                <a:lnTo>
                  <a:pt x="298704" y="736600"/>
                </a:lnTo>
                <a:lnTo>
                  <a:pt x="296164" y="723900"/>
                </a:lnTo>
                <a:lnTo>
                  <a:pt x="294513" y="711200"/>
                </a:lnTo>
                <a:lnTo>
                  <a:pt x="293624" y="711200"/>
                </a:lnTo>
                <a:lnTo>
                  <a:pt x="291338" y="698500"/>
                </a:lnTo>
                <a:lnTo>
                  <a:pt x="254635" y="698500"/>
                </a:lnTo>
                <a:lnTo>
                  <a:pt x="216662" y="711200"/>
                </a:lnTo>
                <a:lnTo>
                  <a:pt x="216662" y="647700"/>
                </a:lnTo>
                <a:lnTo>
                  <a:pt x="210312" y="647700"/>
                </a:lnTo>
                <a:lnTo>
                  <a:pt x="208026" y="635000"/>
                </a:lnTo>
                <a:lnTo>
                  <a:pt x="210439" y="635000"/>
                </a:lnTo>
                <a:lnTo>
                  <a:pt x="210693" y="622300"/>
                </a:lnTo>
                <a:lnTo>
                  <a:pt x="248539" y="622300"/>
                </a:lnTo>
                <a:lnTo>
                  <a:pt x="252476" y="609600"/>
                </a:lnTo>
                <a:lnTo>
                  <a:pt x="277876" y="609600"/>
                </a:lnTo>
                <a:lnTo>
                  <a:pt x="277622" y="596900"/>
                </a:lnTo>
                <a:lnTo>
                  <a:pt x="285369" y="596900"/>
                </a:lnTo>
                <a:lnTo>
                  <a:pt x="291465" y="584200"/>
                </a:lnTo>
                <a:lnTo>
                  <a:pt x="304165" y="584200"/>
                </a:lnTo>
                <a:lnTo>
                  <a:pt x="306705" y="571500"/>
                </a:lnTo>
                <a:lnTo>
                  <a:pt x="309245" y="584200"/>
                </a:lnTo>
                <a:lnTo>
                  <a:pt x="320421" y="584200"/>
                </a:lnTo>
                <a:lnTo>
                  <a:pt x="324993" y="571500"/>
                </a:lnTo>
                <a:lnTo>
                  <a:pt x="344043" y="571500"/>
                </a:lnTo>
                <a:lnTo>
                  <a:pt x="346583" y="558800"/>
                </a:lnTo>
                <a:lnTo>
                  <a:pt x="362839" y="558800"/>
                </a:lnTo>
                <a:lnTo>
                  <a:pt x="367538" y="546100"/>
                </a:lnTo>
                <a:lnTo>
                  <a:pt x="398399" y="546100"/>
                </a:lnTo>
                <a:lnTo>
                  <a:pt x="409448" y="533400"/>
                </a:lnTo>
                <a:lnTo>
                  <a:pt x="416687" y="520700"/>
                </a:lnTo>
                <a:lnTo>
                  <a:pt x="418973" y="508000"/>
                </a:lnTo>
                <a:lnTo>
                  <a:pt x="431927" y="508000"/>
                </a:lnTo>
                <a:lnTo>
                  <a:pt x="442087" y="495300"/>
                </a:lnTo>
                <a:lnTo>
                  <a:pt x="274193" y="495300"/>
                </a:lnTo>
                <a:lnTo>
                  <a:pt x="274828" y="508000"/>
                </a:lnTo>
                <a:lnTo>
                  <a:pt x="260350" y="508000"/>
                </a:lnTo>
                <a:lnTo>
                  <a:pt x="255778" y="520700"/>
                </a:lnTo>
                <a:lnTo>
                  <a:pt x="254381" y="533400"/>
                </a:lnTo>
                <a:lnTo>
                  <a:pt x="256286" y="533400"/>
                </a:lnTo>
                <a:lnTo>
                  <a:pt x="258953" y="546100"/>
                </a:lnTo>
                <a:lnTo>
                  <a:pt x="239141" y="546100"/>
                </a:lnTo>
                <a:lnTo>
                  <a:pt x="234442" y="558800"/>
                </a:lnTo>
                <a:lnTo>
                  <a:pt x="232791" y="571500"/>
                </a:lnTo>
                <a:lnTo>
                  <a:pt x="233172" y="571500"/>
                </a:lnTo>
                <a:lnTo>
                  <a:pt x="224282" y="584200"/>
                </a:lnTo>
                <a:lnTo>
                  <a:pt x="217170" y="584200"/>
                </a:lnTo>
                <a:lnTo>
                  <a:pt x="212598" y="596900"/>
                </a:lnTo>
                <a:lnTo>
                  <a:pt x="202565" y="596900"/>
                </a:lnTo>
                <a:lnTo>
                  <a:pt x="196977" y="609600"/>
                </a:lnTo>
                <a:lnTo>
                  <a:pt x="197358" y="622300"/>
                </a:lnTo>
                <a:lnTo>
                  <a:pt x="195580" y="622300"/>
                </a:lnTo>
                <a:lnTo>
                  <a:pt x="195707" y="635000"/>
                </a:lnTo>
                <a:lnTo>
                  <a:pt x="184404" y="635000"/>
                </a:lnTo>
                <a:lnTo>
                  <a:pt x="183261" y="622300"/>
                </a:lnTo>
                <a:lnTo>
                  <a:pt x="167640" y="622300"/>
                </a:lnTo>
                <a:lnTo>
                  <a:pt x="165100" y="609600"/>
                </a:lnTo>
                <a:lnTo>
                  <a:pt x="164211" y="609600"/>
                </a:lnTo>
                <a:lnTo>
                  <a:pt x="162179" y="596900"/>
                </a:lnTo>
                <a:lnTo>
                  <a:pt x="156591" y="596900"/>
                </a:lnTo>
                <a:lnTo>
                  <a:pt x="145796" y="609600"/>
                </a:lnTo>
                <a:lnTo>
                  <a:pt x="144653" y="571500"/>
                </a:lnTo>
                <a:lnTo>
                  <a:pt x="144653" y="558800"/>
                </a:lnTo>
                <a:lnTo>
                  <a:pt x="145415" y="533400"/>
                </a:lnTo>
                <a:lnTo>
                  <a:pt x="146177" y="520700"/>
                </a:lnTo>
                <a:lnTo>
                  <a:pt x="147828" y="520700"/>
                </a:lnTo>
                <a:lnTo>
                  <a:pt x="151892" y="495300"/>
                </a:lnTo>
                <a:lnTo>
                  <a:pt x="0" y="495300"/>
                </a:lnTo>
                <a:lnTo>
                  <a:pt x="0" y="1295400"/>
                </a:lnTo>
                <a:lnTo>
                  <a:pt x="1927352" y="1295400"/>
                </a:lnTo>
                <a:lnTo>
                  <a:pt x="1927352" y="1219200"/>
                </a:lnTo>
                <a:lnTo>
                  <a:pt x="1927352" y="469900"/>
                </a:lnTo>
                <a:close/>
              </a:path>
            </a:pathLst>
          </a:custGeom>
          <a:solidFill>
            <a:srgbClr val="C9B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075" y="6269227"/>
            <a:ext cx="254190" cy="889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75205" y="6180327"/>
            <a:ext cx="255904" cy="88900"/>
          </a:xfrm>
          <a:custGeom>
            <a:avLst/>
            <a:gdLst/>
            <a:ahLst/>
            <a:cxnLst/>
            <a:rect l="l" t="t" r="r" b="b"/>
            <a:pathLst>
              <a:path w="255905" h="88900">
                <a:moveTo>
                  <a:pt x="251714" y="25400"/>
                </a:moveTo>
                <a:lnTo>
                  <a:pt x="243459" y="12700"/>
                </a:lnTo>
                <a:lnTo>
                  <a:pt x="241427" y="12700"/>
                </a:lnTo>
                <a:lnTo>
                  <a:pt x="235585" y="0"/>
                </a:lnTo>
                <a:lnTo>
                  <a:pt x="167767" y="0"/>
                </a:lnTo>
                <a:lnTo>
                  <a:pt x="163576" y="12700"/>
                </a:lnTo>
                <a:lnTo>
                  <a:pt x="156718" y="0"/>
                </a:lnTo>
                <a:lnTo>
                  <a:pt x="128905" y="0"/>
                </a:lnTo>
                <a:lnTo>
                  <a:pt x="119380" y="12700"/>
                </a:lnTo>
                <a:lnTo>
                  <a:pt x="111379" y="12700"/>
                </a:lnTo>
                <a:lnTo>
                  <a:pt x="105410" y="25273"/>
                </a:lnTo>
                <a:lnTo>
                  <a:pt x="251714" y="25400"/>
                </a:lnTo>
                <a:close/>
              </a:path>
              <a:path w="255905" h="88900">
                <a:moveTo>
                  <a:pt x="255778" y="63500"/>
                </a:moveTo>
                <a:lnTo>
                  <a:pt x="255651" y="50800"/>
                </a:lnTo>
                <a:lnTo>
                  <a:pt x="253619" y="50800"/>
                </a:lnTo>
                <a:lnTo>
                  <a:pt x="254508" y="38100"/>
                </a:lnTo>
                <a:lnTo>
                  <a:pt x="255016" y="38100"/>
                </a:lnTo>
                <a:lnTo>
                  <a:pt x="251968" y="25400"/>
                </a:lnTo>
                <a:lnTo>
                  <a:pt x="251714" y="25400"/>
                </a:lnTo>
                <a:lnTo>
                  <a:pt x="105283" y="25400"/>
                </a:lnTo>
                <a:lnTo>
                  <a:pt x="105410" y="25273"/>
                </a:lnTo>
                <a:lnTo>
                  <a:pt x="78740" y="0"/>
                </a:lnTo>
                <a:lnTo>
                  <a:pt x="60706" y="0"/>
                </a:lnTo>
                <a:lnTo>
                  <a:pt x="55372" y="12700"/>
                </a:lnTo>
                <a:lnTo>
                  <a:pt x="53721" y="25400"/>
                </a:lnTo>
                <a:lnTo>
                  <a:pt x="53848" y="25400"/>
                </a:lnTo>
                <a:lnTo>
                  <a:pt x="56134" y="38100"/>
                </a:lnTo>
                <a:lnTo>
                  <a:pt x="42291" y="38100"/>
                </a:lnTo>
                <a:lnTo>
                  <a:pt x="35306" y="50800"/>
                </a:lnTo>
                <a:lnTo>
                  <a:pt x="0" y="50800"/>
                </a:lnTo>
                <a:lnTo>
                  <a:pt x="635" y="76200"/>
                </a:lnTo>
                <a:lnTo>
                  <a:pt x="8509" y="88900"/>
                </a:lnTo>
                <a:lnTo>
                  <a:pt x="18034" y="88900"/>
                </a:lnTo>
                <a:lnTo>
                  <a:pt x="20066" y="76200"/>
                </a:lnTo>
                <a:lnTo>
                  <a:pt x="23749" y="76200"/>
                </a:lnTo>
                <a:lnTo>
                  <a:pt x="24384" y="88900"/>
                </a:lnTo>
                <a:lnTo>
                  <a:pt x="245745" y="88900"/>
                </a:lnTo>
                <a:lnTo>
                  <a:pt x="253365" y="76200"/>
                </a:lnTo>
                <a:lnTo>
                  <a:pt x="255778" y="63500"/>
                </a:lnTo>
                <a:close/>
              </a:path>
            </a:pathLst>
          </a:custGeom>
          <a:solidFill>
            <a:srgbClr val="C9B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212463" y="5818885"/>
            <a:ext cx="897255" cy="1219200"/>
          </a:xfrm>
          <a:custGeom>
            <a:avLst/>
            <a:gdLst/>
            <a:ahLst/>
            <a:cxnLst/>
            <a:rect l="l" t="t" r="r" b="b"/>
            <a:pathLst>
              <a:path w="897254" h="1219200">
                <a:moveTo>
                  <a:pt x="897001" y="1108481"/>
                </a:moveTo>
                <a:lnTo>
                  <a:pt x="896239" y="1102131"/>
                </a:lnTo>
                <a:lnTo>
                  <a:pt x="892556" y="1078001"/>
                </a:lnTo>
                <a:lnTo>
                  <a:pt x="888365" y="1050074"/>
                </a:lnTo>
                <a:lnTo>
                  <a:pt x="887857" y="1046264"/>
                </a:lnTo>
                <a:lnTo>
                  <a:pt x="887730" y="1044994"/>
                </a:lnTo>
                <a:lnTo>
                  <a:pt x="880872" y="1046264"/>
                </a:lnTo>
                <a:lnTo>
                  <a:pt x="849249" y="834212"/>
                </a:lnTo>
                <a:lnTo>
                  <a:pt x="809752" y="566305"/>
                </a:lnTo>
                <a:lnTo>
                  <a:pt x="809752" y="799934"/>
                </a:lnTo>
                <a:lnTo>
                  <a:pt x="792861" y="799934"/>
                </a:lnTo>
                <a:lnTo>
                  <a:pt x="792861" y="1039914"/>
                </a:lnTo>
                <a:lnTo>
                  <a:pt x="725297" y="1050074"/>
                </a:lnTo>
                <a:lnTo>
                  <a:pt x="698373" y="868502"/>
                </a:lnTo>
                <a:lnTo>
                  <a:pt x="765937" y="858342"/>
                </a:lnTo>
                <a:lnTo>
                  <a:pt x="792861" y="1039914"/>
                </a:lnTo>
                <a:lnTo>
                  <a:pt x="792861" y="799934"/>
                </a:lnTo>
                <a:lnTo>
                  <a:pt x="688213" y="799934"/>
                </a:lnTo>
                <a:lnTo>
                  <a:pt x="664464" y="639940"/>
                </a:lnTo>
                <a:lnTo>
                  <a:pt x="661416" y="618363"/>
                </a:lnTo>
                <a:lnTo>
                  <a:pt x="728980" y="609473"/>
                </a:lnTo>
                <a:lnTo>
                  <a:pt x="746252" y="609473"/>
                </a:lnTo>
                <a:lnTo>
                  <a:pt x="745871" y="606933"/>
                </a:lnTo>
                <a:lnTo>
                  <a:pt x="772668" y="606933"/>
                </a:lnTo>
                <a:lnTo>
                  <a:pt x="772668" y="535825"/>
                </a:lnTo>
                <a:lnTo>
                  <a:pt x="649097" y="535825"/>
                </a:lnTo>
                <a:lnTo>
                  <a:pt x="622300" y="355473"/>
                </a:lnTo>
                <a:lnTo>
                  <a:pt x="689864" y="345313"/>
                </a:lnTo>
                <a:lnTo>
                  <a:pt x="733552" y="345313"/>
                </a:lnTo>
                <a:lnTo>
                  <a:pt x="733552" y="283210"/>
                </a:lnTo>
                <a:lnTo>
                  <a:pt x="620141" y="283210"/>
                </a:lnTo>
                <a:lnTo>
                  <a:pt x="618109" y="269240"/>
                </a:lnTo>
                <a:lnTo>
                  <a:pt x="618109" y="1065301"/>
                </a:lnTo>
                <a:lnTo>
                  <a:pt x="533654" y="1078001"/>
                </a:lnTo>
                <a:lnTo>
                  <a:pt x="506730" y="896429"/>
                </a:lnTo>
                <a:lnTo>
                  <a:pt x="591185" y="884999"/>
                </a:lnTo>
                <a:lnTo>
                  <a:pt x="618109" y="1065301"/>
                </a:lnTo>
                <a:lnTo>
                  <a:pt x="618109" y="269240"/>
                </a:lnTo>
                <a:lnTo>
                  <a:pt x="593598" y="104140"/>
                </a:lnTo>
                <a:lnTo>
                  <a:pt x="593217" y="102882"/>
                </a:lnTo>
                <a:lnTo>
                  <a:pt x="677799" y="90182"/>
                </a:lnTo>
                <a:lnTo>
                  <a:pt x="704596" y="90182"/>
                </a:lnTo>
                <a:lnTo>
                  <a:pt x="704596" y="0"/>
                </a:lnTo>
                <a:lnTo>
                  <a:pt x="581279" y="17780"/>
                </a:lnTo>
                <a:lnTo>
                  <a:pt x="581279" y="565035"/>
                </a:lnTo>
                <a:lnTo>
                  <a:pt x="581279" y="821512"/>
                </a:lnTo>
                <a:lnTo>
                  <a:pt x="496697" y="834212"/>
                </a:lnTo>
                <a:lnTo>
                  <a:pt x="491109" y="794854"/>
                </a:lnTo>
                <a:lnTo>
                  <a:pt x="481457" y="731367"/>
                </a:lnTo>
                <a:lnTo>
                  <a:pt x="481457" y="1081811"/>
                </a:lnTo>
                <a:lnTo>
                  <a:pt x="345821" y="1102131"/>
                </a:lnTo>
                <a:lnTo>
                  <a:pt x="319532" y="924369"/>
                </a:lnTo>
                <a:lnTo>
                  <a:pt x="455168" y="905319"/>
                </a:lnTo>
                <a:lnTo>
                  <a:pt x="481457" y="1081811"/>
                </a:lnTo>
                <a:lnTo>
                  <a:pt x="481457" y="731367"/>
                </a:lnTo>
                <a:lnTo>
                  <a:pt x="469900" y="652640"/>
                </a:lnTo>
                <a:lnTo>
                  <a:pt x="554355" y="639940"/>
                </a:lnTo>
                <a:lnTo>
                  <a:pt x="581279" y="821512"/>
                </a:lnTo>
                <a:lnTo>
                  <a:pt x="581279" y="565035"/>
                </a:lnTo>
                <a:lnTo>
                  <a:pt x="456819" y="565035"/>
                </a:lnTo>
                <a:lnTo>
                  <a:pt x="450596" y="523125"/>
                </a:lnTo>
                <a:lnTo>
                  <a:pt x="450596" y="590423"/>
                </a:lnTo>
                <a:lnTo>
                  <a:pt x="450596" y="868502"/>
                </a:lnTo>
                <a:lnTo>
                  <a:pt x="446024" y="859612"/>
                </a:lnTo>
                <a:lnTo>
                  <a:pt x="445770" y="859612"/>
                </a:lnTo>
                <a:lnTo>
                  <a:pt x="442087" y="851992"/>
                </a:lnTo>
                <a:lnTo>
                  <a:pt x="438150" y="841832"/>
                </a:lnTo>
                <a:lnTo>
                  <a:pt x="435737" y="834212"/>
                </a:lnTo>
                <a:lnTo>
                  <a:pt x="431546" y="835482"/>
                </a:lnTo>
                <a:lnTo>
                  <a:pt x="427990" y="838022"/>
                </a:lnTo>
                <a:lnTo>
                  <a:pt x="425704" y="841832"/>
                </a:lnTo>
                <a:lnTo>
                  <a:pt x="423926" y="835482"/>
                </a:lnTo>
                <a:lnTo>
                  <a:pt x="422529" y="827862"/>
                </a:lnTo>
                <a:lnTo>
                  <a:pt x="421640" y="821512"/>
                </a:lnTo>
                <a:lnTo>
                  <a:pt x="421132" y="813904"/>
                </a:lnTo>
                <a:lnTo>
                  <a:pt x="415163" y="818984"/>
                </a:lnTo>
                <a:lnTo>
                  <a:pt x="405257" y="830402"/>
                </a:lnTo>
                <a:lnTo>
                  <a:pt x="407797" y="846912"/>
                </a:lnTo>
                <a:lnTo>
                  <a:pt x="323342" y="859612"/>
                </a:lnTo>
                <a:lnTo>
                  <a:pt x="296418" y="678040"/>
                </a:lnTo>
                <a:lnTo>
                  <a:pt x="380873" y="665340"/>
                </a:lnTo>
                <a:lnTo>
                  <a:pt x="403098" y="815174"/>
                </a:lnTo>
                <a:lnTo>
                  <a:pt x="424561" y="794854"/>
                </a:lnTo>
                <a:lnTo>
                  <a:pt x="429387" y="832942"/>
                </a:lnTo>
                <a:lnTo>
                  <a:pt x="432054" y="830402"/>
                </a:lnTo>
                <a:lnTo>
                  <a:pt x="435102" y="827862"/>
                </a:lnTo>
                <a:lnTo>
                  <a:pt x="438404" y="825322"/>
                </a:lnTo>
                <a:lnTo>
                  <a:pt x="439420" y="824052"/>
                </a:lnTo>
                <a:lnTo>
                  <a:pt x="440309" y="824052"/>
                </a:lnTo>
                <a:lnTo>
                  <a:pt x="450596" y="868502"/>
                </a:lnTo>
                <a:lnTo>
                  <a:pt x="450596" y="590423"/>
                </a:lnTo>
                <a:lnTo>
                  <a:pt x="283464" y="590423"/>
                </a:lnTo>
                <a:lnTo>
                  <a:pt x="271272" y="509168"/>
                </a:lnTo>
                <a:lnTo>
                  <a:pt x="271272" y="1117371"/>
                </a:lnTo>
                <a:lnTo>
                  <a:pt x="186817" y="1130058"/>
                </a:lnTo>
                <a:lnTo>
                  <a:pt x="184404" y="1113561"/>
                </a:lnTo>
                <a:lnTo>
                  <a:pt x="181991" y="1097051"/>
                </a:lnTo>
                <a:lnTo>
                  <a:pt x="179959" y="1083081"/>
                </a:lnTo>
                <a:lnTo>
                  <a:pt x="178943" y="1076731"/>
                </a:lnTo>
                <a:lnTo>
                  <a:pt x="176149" y="1072921"/>
                </a:lnTo>
                <a:lnTo>
                  <a:pt x="173863" y="1069111"/>
                </a:lnTo>
                <a:lnTo>
                  <a:pt x="172466" y="1064031"/>
                </a:lnTo>
                <a:lnTo>
                  <a:pt x="170561" y="1070381"/>
                </a:lnTo>
                <a:lnTo>
                  <a:pt x="170180" y="1076731"/>
                </a:lnTo>
                <a:lnTo>
                  <a:pt x="171323" y="1083081"/>
                </a:lnTo>
                <a:lnTo>
                  <a:pt x="167767" y="1080541"/>
                </a:lnTo>
                <a:lnTo>
                  <a:pt x="163830" y="1078001"/>
                </a:lnTo>
                <a:lnTo>
                  <a:pt x="159639" y="1075461"/>
                </a:lnTo>
                <a:lnTo>
                  <a:pt x="162433" y="1095781"/>
                </a:lnTo>
                <a:lnTo>
                  <a:pt x="159385" y="1097051"/>
                </a:lnTo>
                <a:lnTo>
                  <a:pt x="155067" y="1093241"/>
                </a:lnTo>
                <a:lnTo>
                  <a:pt x="151892" y="1095781"/>
                </a:lnTo>
                <a:lnTo>
                  <a:pt x="151765" y="1097051"/>
                </a:lnTo>
                <a:lnTo>
                  <a:pt x="151638" y="1108481"/>
                </a:lnTo>
                <a:lnTo>
                  <a:pt x="152273" y="1113561"/>
                </a:lnTo>
                <a:lnTo>
                  <a:pt x="148082" y="1091971"/>
                </a:lnTo>
                <a:lnTo>
                  <a:pt x="148844" y="1089431"/>
                </a:lnTo>
                <a:lnTo>
                  <a:pt x="151384" y="1088161"/>
                </a:lnTo>
                <a:lnTo>
                  <a:pt x="152781" y="1086891"/>
                </a:lnTo>
                <a:lnTo>
                  <a:pt x="154559" y="1084351"/>
                </a:lnTo>
                <a:lnTo>
                  <a:pt x="154432" y="1081811"/>
                </a:lnTo>
                <a:lnTo>
                  <a:pt x="152654" y="1076731"/>
                </a:lnTo>
                <a:lnTo>
                  <a:pt x="151130" y="1074191"/>
                </a:lnTo>
                <a:lnTo>
                  <a:pt x="150495" y="1070381"/>
                </a:lnTo>
                <a:lnTo>
                  <a:pt x="150495" y="1069111"/>
                </a:lnTo>
                <a:lnTo>
                  <a:pt x="151130" y="1066571"/>
                </a:lnTo>
                <a:lnTo>
                  <a:pt x="153924" y="1070381"/>
                </a:lnTo>
                <a:lnTo>
                  <a:pt x="160274" y="1069111"/>
                </a:lnTo>
                <a:lnTo>
                  <a:pt x="162179" y="1066571"/>
                </a:lnTo>
                <a:lnTo>
                  <a:pt x="165735" y="1061504"/>
                </a:lnTo>
                <a:lnTo>
                  <a:pt x="165735" y="1056424"/>
                </a:lnTo>
                <a:lnTo>
                  <a:pt x="164973" y="1043724"/>
                </a:lnTo>
                <a:lnTo>
                  <a:pt x="169418" y="1044994"/>
                </a:lnTo>
                <a:lnTo>
                  <a:pt x="174244" y="1044994"/>
                </a:lnTo>
                <a:lnTo>
                  <a:pt x="174244" y="1043724"/>
                </a:lnTo>
                <a:lnTo>
                  <a:pt x="160020" y="948486"/>
                </a:lnTo>
                <a:lnTo>
                  <a:pt x="244475" y="935799"/>
                </a:lnTo>
                <a:lnTo>
                  <a:pt x="271272" y="1117371"/>
                </a:lnTo>
                <a:lnTo>
                  <a:pt x="271272" y="509168"/>
                </a:lnTo>
                <a:lnTo>
                  <a:pt x="256540" y="408813"/>
                </a:lnTo>
                <a:lnTo>
                  <a:pt x="340995" y="396113"/>
                </a:lnTo>
                <a:lnTo>
                  <a:pt x="431800" y="396113"/>
                </a:lnTo>
                <a:lnTo>
                  <a:pt x="429895" y="383413"/>
                </a:lnTo>
                <a:lnTo>
                  <a:pt x="473329" y="377063"/>
                </a:lnTo>
                <a:lnTo>
                  <a:pt x="471297" y="366903"/>
                </a:lnTo>
                <a:lnTo>
                  <a:pt x="470154" y="363093"/>
                </a:lnTo>
                <a:lnTo>
                  <a:pt x="455041" y="359283"/>
                </a:lnTo>
                <a:lnTo>
                  <a:pt x="451358" y="358013"/>
                </a:lnTo>
                <a:lnTo>
                  <a:pt x="448818" y="338963"/>
                </a:lnTo>
                <a:lnTo>
                  <a:pt x="246126" y="338963"/>
                </a:lnTo>
                <a:lnTo>
                  <a:pt x="234442" y="260350"/>
                </a:lnTo>
                <a:lnTo>
                  <a:pt x="234442" y="615823"/>
                </a:lnTo>
                <a:lnTo>
                  <a:pt x="234442" y="872312"/>
                </a:lnTo>
                <a:lnTo>
                  <a:pt x="149987" y="884999"/>
                </a:lnTo>
                <a:lnTo>
                  <a:pt x="123190" y="703427"/>
                </a:lnTo>
                <a:lnTo>
                  <a:pt x="207645" y="692010"/>
                </a:lnTo>
                <a:lnTo>
                  <a:pt x="234442" y="872312"/>
                </a:lnTo>
                <a:lnTo>
                  <a:pt x="234442" y="615823"/>
                </a:lnTo>
                <a:lnTo>
                  <a:pt x="110109" y="615823"/>
                </a:lnTo>
                <a:lnTo>
                  <a:pt x="83312" y="435483"/>
                </a:lnTo>
                <a:lnTo>
                  <a:pt x="167767" y="422783"/>
                </a:lnTo>
                <a:lnTo>
                  <a:pt x="194564" y="422783"/>
                </a:lnTo>
                <a:lnTo>
                  <a:pt x="194564" y="364363"/>
                </a:lnTo>
                <a:lnTo>
                  <a:pt x="72771" y="364363"/>
                </a:lnTo>
                <a:lnTo>
                  <a:pt x="45974" y="182880"/>
                </a:lnTo>
                <a:lnTo>
                  <a:pt x="130429" y="171450"/>
                </a:lnTo>
                <a:lnTo>
                  <a:pt x="157226" y="171450"/>
                </a:lnTo>
                <a:lnTo>
                  <a:pt x="157226" y="137160"/>
                </a:lnTo>
                <a:lnTo>
                  <a:pt x="0" y="137160"/>
                </a:lnTo>
                <a:lnTo>
                  <a:pt x="150749" y="1154188"/>
                </a:lnTo>
                <a:lnTo>
                  <a:pt x="133731" y="1156728"/>
                </a:lnTo>
                <a:lnTo>
                  <a:pt x="143002" y="1218946"/>
                </a:lnTo>
                <a:lnTo>
                  <a:pt x="749681" y="1130058"/>
                </a:lnTo>
                <a:lnTo>
                  <a:pt x="897001" y="1108481"/>
                </a:lnTo>
                <a:close/>
              </a:path>
            </a:pathLst>
          </a:custGeom>
          <a:solidFill>
            <a:srgbClr val="B496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0675" y="6425818"/>
            <a:ext cx="121538" cy="19300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322572" y="5874765"/>
            <a:ext cx="699770" cy="731520"/>
          </a:xfrm>
          <a:custGeom>
            <a:avLst/>
            <a:gdLst/>
            <a:ahLst/>
            <a:cxnLst/>
            <a:rect l="l" t="t" r="r" b="b"/>
            <a:pathLst>
              <a:path w="699770" h="731520">
                <a:moveTo>
                  <a:pt x="220472" y="0"/>
                </a:moveTo>
                <a:lnTo>
                  <a:pt x="84455" y="19050"/>
                </a:lnTo>
                <a:lnTo>
                  <a:pt x="84455" y="366903"/>
                </a:lnTo>
                <a:lnTo>
                  <a:pt x="57658" y="366903"/>
                </a:lnTo>
                <a:lnTo>
                  <a:pt x="84455" y="547243"/>
                </a:lnTo>
                <a:lnTo>
                  <a:pt x="0" y="559943"/>
                </a:lnTo>
                <a:lnTo>
                  <a:pt x="124333" y="559943"/>
                </a:lnTo>
                <a:lnTo>
                  <a:pt x="124333" y="204470"/>
                </a:lnTo>
                <a:lnTo>
                  <a:pt x="111125" y="115570"/>
                </a:lnTo>
                <a:lnTo>
                  <a:pt x="109220" y="101600"/>
                </a:lnTo>
                <a:lnTo>
                  <a:pt x="193675" y="88900"/>
                </a:lnTo>
                <a:lnTo>
                  <a:pt x="220472" y="88900"/>
                </a:lnTo>
                <a:lnTo>
                  <a:pt x="220472" y="0"/>
                </a:lnTo>
                <a:close/>
              </a:path>
              <a:path w="699770" h="731520">
                <a:moveTo>
                  <a:pt x="699643" y="510425"/>
                </a:moveTo>
                <a:lnTo>
                  <a:pt x="699262" y="509155"/>
                </a:lnTo>
                <a:lnTo>
                  <a:pt x="695071" y="479945"/>
                </a:lnTo>
                <a:lnTo>
                  <a:pt x="662559" y="261493"/>
                </a:lnTo>
                <a:lnTo>
                  <a:pt x="662559" y="731354"/>
                </a:lnTo>
                <a:lnTo>
                  <a:pt x="699643" y="731354"/>
                </a:lnTo>
                <a:lnTo>
                  <a:pt x="699643" y="510425"/>
                </a:lnTo>
                <a:close/>
              </a:path>
            </a:pathLst>
          </a:custGeom>
          <a:solidFill>
            <a:srgbClr val="B496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926" y="6275958"/>
            <a:ext cx="167132" cy="13335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183380" y="5812535"/>
            <a:ext cx="802005" cy="571500"/>
          </a:xfrm>
          <a:custGeom>
            <a:avLst/>
            <a:gdLst/>
            <a:ahLst/>
            <a:cxnLst/>
            <a:rect l="l" t="t" r="r" b="b"/>
            <a:pathLst>
              <a:path w="802004" h="571500">
                <a:moveTo>
                  <a:pt x="223647" y="81280"/>
                </a:moveTo>
                <a:lnTo>
                  <a:pt x="186309" y="87630"/>
                </a:lnTo>
                <a:lnTo>
                  <a:pt x="0" y="114300"/>
                </a:lnTo>
                <a:lnTo>
                  <a:pt x="4826" y="147320"/>
                </a:lnTo>
                <a:lnTo>
                  <a:pt x="29083" y="143510"/>
                </a:lnTo>
                <a:lnTo>
                  <a:pt x="186309" y="143510"/>
                </a:lnTo>
                <a:lnTo>
                  <a:pt x="186309" y="177800"/>
                </a:lnTo>
                <a:lnTo>
                  <a:pt x="159512" y="177800"/>
                </a:lnTo>
                <a:lnTo>
                  <a:pt x="186309" y="358013"/>
                </a:lnTo>
                <a:lnTo>
                  <a:pt x="101854" y="370713"/>
                </a:lnTo>
                <a:lnTo>
                  <a:pt x="223647" y="370713"/>
                </a:lnTo>
                <a:lnTo>
                  <a:pt x="223647" y="81280"/>
                </a:lnTo>
                <a:close/>
              </a:path>
              <a:path w="802004" h="571500">
                <a:moveTo>
                  <a:pt x="469138" y="457073"/>
                </a:moveTo>
                <a:lnTo>
                  <a:pt x="465074" y="430403"/>
                </a:lnTo>
                <a:lnTo>
                  <a:pt x="461137" y="405003"/>
                </a:lnTo>
                <a:lnTo>
                  <a:pt x="460883" y="402463"/>
                </a:lnTo>
                <a:lnTo>
                  <a:pt x="370078" y="402463"/>
                </a:lnTo>
                <a:lnTo>
                  <a:pt x="376428" y="445643"/>
                </a:lnTo>
                <a:lnTo>
                  <a:pt x="378079" y="443103"/>
                </a:lnTo>
                <a:lnTo>
                  <a:pt x="379095" y="441833"/>
                </a:lnTo>
                <a:lnTo>
                  <a:pt x="379476" y="440563"/>
                </a:lnTo>
                <a:lnTo>
                  <a:pt x="380746" y="440563"/>
                </a:lnTo>
                <a:lnTo>
                  <a:pt x="389636" y="448183"/>
                </a:lnTo>
                <a:lnTo>
                  <a:pt x="393700" y="440563"/>
                </a:lnTo>
                <a:lnTo>
                  <a:pt x="405638" y="417703"/>
                </a:lnTo>
                <a:lnTo>
                  <a:pt x="409448" y="421513"/>
                </a:lnTo>
                <a:lnTo>
                  <a:pt x="411353" y="417703"/>
                </a:lnTo>
                <a:lnTo>
                  <a:pt x="416941" y="405003"/>
                </a:lnTo>
                <a:lnTo>
                  <a:pt x="416179" y="411353"/>
                </a:lnTo>
                <a:lnTo>
                  <a:pt x="415163" y="417703"/>
                </a:lnTo>
                <a:lnTo>
                  <a:pt x="413893" y="424053"/>
                </a:lnTo>
                <a:lnTo>
                  <a:pt x="412242" y="430403"/>
                </a:lnTo>
                <a:lnTo>
                  <a:pt x="407162" y="426593"/>
                </a:lnTo>
                <a:lnTo>
                  <a:pt x="394081" y="457073"/>
                </a:lnTo>
                <a:lnTo>
                  <a:pt x="469138" y="457073"/>
                </a:lnTo>
                <a:close/>
              </a:path>
              <a:path w="802004" h="571500">
                <a:moveTo>
                  <a:pt x="610362" y="24130"/>
                </a:moveTo>
                <a:lnTo>
                  <a:pt x="570357" y="30480"/>
                </a:lnTo>
                <a:lnTo>
                  <a:pt x="533146" y="35560"/>
                </a:lnTo>
                <a:lnTo>
                  <a:pt x="533146" y="307213"/>
                </a:lnTo>
                <a:lnTo>
                  <a:pt x="448564" y="319913"/>
                </a:lnTo>
                <a:lnTo>
                  <a:pt x="423672" y="151130"/>
                </a:lnTo>
                <a:lnTo>
                  <a:pt x="421640" y="138430"/>
                </a:lnTo>
                <a:lnTo>
                  <a:pt x="506222" y="125730"/>
                </a:lnTo>
                <a:lnTo>
                  <a:pt x="533146" y="307213"/>
                </a:lnTo>
                <a:lnTo>
                  <a:pt x="533146" y="35560"/>
                </a:lnTo>
                <a:lnTo>
                  <a:pt x="359664" y="62230"/>
                </a:lnTo>
                <a:lnTo>
                  <a:pt x="359664" y="151130"/>
                </a:lnTo>
                <a:lnTo>
                  <a:pt x="332867" y="151130"/>
                </a:lnTo>
                <a:lnTo>
                  <a:pt x="359664" y="332613"/>
                </a:lnTo>
                <a:lnTo>
                  <a:pt x="275209" y="345313"/>
                </a:lnTo>
                <a:lnTo>
                  <a:pt x="477901" y="345313"/>
                </a:lnTo>
                <a:lnTo>
                  <a:pt x="475869" y="330073"/>
                </a:lnTo>
                <a:lnTo>
                  <a:pt x="478536" y="336423"/>
                </a:lnTo>
                <a:lnTo>
                  <a:pt x="480822" y="344043"/>
                </a:lnTo>
                <a:lnTo>
                  <a:pt x="482727" y="351663"/>
                </a:lnTo>
                <a:lnTo>
                  <a:pt x="484251" y="359283"/>
                </a:lnTo>
                <a:lnTo>
                  <a:pt x="485140" y="359283"/>
                </a:lnTo>
                <a:lnTo>
                  <a:pt x="503174" y="363093"/>
                </a:lnTo>
                <a:lnTo>
                  <a:pt x="502920" y="368173"/>
                </a:lnTo>
                <a:lnTo>
                  <a:pt x="504698" y="371983"/>
                </a:lnTo>
                <a:lnTo>
                  <a:pt x="506984" y="374523"/>
                </a:lnTo>
                <a:lnTo>
                  <a:pt x="511810" y="373253"/>
                </a:lnTo>
                <a:lnTo>
                  <a:pt x="514477" y="373253"/>
                </a:lnTo>
                <a:lnTo>
                  <a:pt x="519303" y="374523"/>
                </a:lnTo>
                <a:lnTo>
                  <a:pt x="521462" y="377063"/>
                </a:lnTo>
                <a:lnTo>
                  <a:pt x="521208" y="379603"/>
                </a:lnTo>
                <a:lnTo>
                  <a:pt x="521208" y="380873"/>
                </a:lnTo>
                <a:lnTo>
                  <a:pt x="543560" y="377063"/>
                </a:lnTo>
                <a:lnTo>
                  <a:pt x="570357" y="558685"/>
                </a:lnTo>
                <a:lnTo>
                  <a:pt x="485902" y="571385"/>
                </a:lnTo>
                <a:lnTo>
                  <a:pt x="610362" y="571385"/>
                </a:lnTo>
                <a:lnTo>
                  <a:pt x="610362" y="24130"/>
                </a:lnTo>
                <a:close/>
              </a:path>
              <a:path w="802004" h="571500">
                <a:moveTo>
                  <a:pt x="801751" y="323723"/>
                </a:moveTo>
                <a:lnTo>
                  <a:pt x="762635" y="59690"/>
                </a:lnTo>
                <a:lnTo>
                  <a:pt x="759079" y="35560"/>
                </a:lnTo>
                <a:lnTo>
                  <a:pt x="783463" y="31750"/>
                </a:lnTo>
                <a:lnTo>
                  <a:pt x="778637" y="0"/>
                </a:lnTo>
                <a:lnTo>
                  <a:pt x="733679" y="6350"/>
                </a:lnTo>
                <a:lnTo>
                  <a:pt x="733679" y="276860"/>
                </a:lnTo>
                <a:lnTo>
                  <a:pt x="649224" y="289560"/>
                </a:lnTo>
                <a:lnTo>
                  <a:pt x="762635" y="289560"/>
                </a:lnTo>
                <a:lnTo>
                  <a:pt x="762635" y="351663"/>
                </a:lnTo>
                <a:lnTo>
                  <a:pt x="718947" y="351663"/>
                </a:lnTo>
                <a:lnTo>
                  <a:pt x="745744" y="532015"/>
                </a:lnTo>
                <a:lnTo>
                  <a:pt x="678180" y="542175"/>
                </a:lnTo>
                <a:lnTo>
                  <a:pt x="801751" y="542175"/>
                </a:lnTo>
                <a:lnTo>
                  <a:pt x="801751" y="323723"/>
                </a:lnTo>
                <a:close/>
              </a:path>
            </a:pathLst>
          </a:custGeom>
          <a:solidFill>
            <a:srgbClr val="B496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7551" y="5907023"/>
            <a:ext cx="144779" cy="20269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3459" y="6281927"/>
            <a:ext cx="146303" cy="8229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8991" y="6562343"/>
            <a:ext cx="144779" cy="99059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26591" y="3121151"/>
            <a:ext cx="186055" cy="29209"/>
          </a:xfrm>
          <a:custGeom>
            <a:avLst/>
            <a:gdLst/>
            <a:ahLst/>
            <a:cxnLst/>
            <a:rect l="l" t="t" r="r" b="b"/>
            <a:pathLst>
              <a:path w="186055" h="29210">
                <a:moveTo>
                  <a:pt x="88" y="0"/>
                </a:moveTo>
                <a:lnTo>
                  <a:pt x="0" y="28828"/>
                </a:lnTo>
                <a:lnTo>
                  <a:pt x="185699" y="27177"/>
                </a:lnTo>
                <a:lnTo>
                  <a:pt x="185724" y="2793"/>
                </a:lnTo>
                <a:lnTo>
                  <a:pt x="88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929639" y="3236975"/>
            <a:ext cx="187325" cy="38100"/>
          </a:xfrm>
          <a:custGeom>
            <a:avLst/>
            <a:gdLst/>
            <a:ahLst/>
            <a:cxnLst/>
            <a:rect l="l" t="t" r="r" b="b"/>
            <a:pathLst>
              <a:path w="187325" h="38100">
                <a:moveTo>
                  <a:pt x="185661" y="0"/>
                </a:moveTo>
                <a:lnTo>
                  <a:pt x="0" y="10922"/>
                </a:lnTo>
                <a:lnTo>
                  <a:pt x="1854" y="37846"/>
                </a:lnTo>
                <a:lnTo>
                  <a:pt x="187261" y="24511"/>
                </a:lnTo>
                <a:lnTo>
                  <a:pt x="185661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931163" y="2996183"/>
            <a:ext cx="187960" cy="39370"/>
          </a:xfrm>
          <a:custGeom>
            <a:avLst/>
            <a:gdLst/>
            <a:ahLst/>
            <a:cxnLst/>
            <a:rect l="l" t="t" r="r" b="b"/>
            <a:pathLst>
              <a:path w="187959" h="39369">
                <a:moveTo>
                  <a:pt x="2044" y="0"/>
                </a:moveTo>
                <a:lnTo>
                  <a:pt x="0" y="27559"/>
                </a:lnTo>
                <a:lnTo>
                  <a:pt x="185610" y="39243"/>
                </a:lnTo>
                <a:lnTo>
                  <a:pt x="187363" y="14732"/>
                </a:lnTo>
                <a:lnTo>
                  <a:pt x="204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943355" y="2871215"/>
            <a:ext cx="187325" cy="53340"/>
          </a:xfrm>
          <a:custGeom>
            <a:avLst/>
            <a:gdLst/>
            <a:ahLst/>
            <a:cxnLst/>
            <a:rect l="l" t="t" r="r" b="b"/>
            <a:pathLst>
              <a:path w="187325" h="53339">
                <a:moveTo>
                  <a:pt x="4076" y="0"/>
                </a:moveTo>
                <a:lnTo>
                  <a:pt x="0" y="28066"/>
                </a:lnTo>
                <a:lnTo>
                  <a:pt x="183667" y="52958"/>
                </a:lnTo>
                <a:lnTo>
                  <a:pt x="187121" y="28828"/>
                </a:lnTo>
                <a:lnTo>
                  <a:pt x="407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427988" y="1872995"/>
            <a:ext cx="152400" cy="147955"/>
          </a:xfrm>
          <a:custGeom>
            <a:avLst/>
            <a:gdLst/>
            <a:ahLst/>
            <a:cxnLst/>
            <a:rect l="l" t="t" r="r" b="b"/>
            <a:pathLst>
              <a:path w="152400" h="147955">
                <a:moveTo>
                  <a:pt x="18796" y="0"/>
                </a:moveTo>
                <a:lnTo>
                  <a:pt x="0" y="19431"/>
                </a:lnTo>
                <a:lnTo>
                  <a:pt x="133984" y="147574"/>
                </a:lnTo>
                <a:lnTo>
                  <a:pt x="151892" y="129286"/>
                </a:lnTo>
                <a:lnTo>
                  <a:pt x="1879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510283" y="4335779"/>
            <a:ext cx="144780" cy="155575"/>
          </a:xfrm>
          <a:custGeom>
            <a:avLst/>
            <a:gdLst/>
            <a:ahLst/>
            <a:cxnLst/>
            <a:rect l="l" t="t" r="r" b="b"/>
            <a:pathLst>
              <a:path w="144780" h="155575">
                <a:moveTo>
                  <a:pt x="125857" y="0"/>
                </a:moveTo>
                <a:lnTo>
                  <a:pt x="0" y="136525"/>
                </a:lnTo>
                <a:lnTo>
                  <a:pt x="20700" y="155194"/>
                </a:lnTo>
                <a:lnTo>
                  <a:pt x="144398" y="16636"/>
                </a:lnTo>
                <a:lnTo>
                  <a:pt x="125857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519427" y="1784603"/>
            <a:ext cx="143510" cy="157480"/>
          </a:xfrm>
          <a:custGeom>
            <a:avLst/>
            <a:gdLst/>
            <a:ahLst/>
            <a:cxnLst/>
            <a:rect l="l" t="t" r="r" b="b"/>
            <a:pathLst>
              <a:path w="143510" h="157480">
                <a:moveTo>
                  <a:pt x="20828" y="0"/>
                </a:moveTo>
                <a:lnTo>
                  <a:pt x="0" y="18541"/>
                </a:lnTo>
                <a:lnTo>
                  <a:pt x="124586" y="156971"/>
                </a:lnTo>
                <a:lnTo>
                  <a:pt x="143255" y="140080"/>
                </a:lnTo>
                <a:lnTo>
                  <a:pt x="20828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786384" y="3412235"/>
            <a:ext cx="955675" cy="1159510"/>
          </a:xfrm>
          <a:custGeom>
            <a:avLst/>
            <a:gdLst/>
            <a:ahLst/>
            <a:cxnLst/>
            <a:rect l="l" t="t" r="r" b="b"/>
            <a:pathLst>
              <a:path w="955675" h="1159510">
                <a:moveTo>
                  <a:pt x="923163" y="751840"/>
                </a:moveTo>
                <a:lnTo>
                  <a:pt x="886587" y="713740"/>
                </a:lnTo>
                <a:lnTo>
                  <a:pt x="851535" y="674370"/>
                </a:lnTo>
                <a:lnTo>
                  <a:pt x="817626" y="633603"/>
                </a:lnTo>
                <a:lnTo>
                  <a:pt x="785495" y="591693"/>
                </a:lnTo>
                <a:lnTo>
                  <a:pt x="754761" y="548640"/>
                </a:lnTo>
                <a:lnTo>
                  <a:pt x="725551" y="504444"/>
                </a:lnTo>
                <a:lnTo>
                  <a:pt x="697992" y="459105"/>
                </a:lnTo>
                <a:lnTo>
                  <a:pt x="672084" y="412623"/>
                </a:lnTo>
                <a:lnTo>
                  <a:pt x="649605" y="368935"/>
                </a:lnTo>
                <a:lnTo>
                  <a:pt x="628777" y="324485"/>
                </a:lnTo>
                <a:lnTo>
                  <a:pt x="609219" y="279654"/>
                </a:lnTo>
                <a:lnTo>
                  <a:pt x="591439" y="234188"/>
                </a:lnTo>
                <a:lnTo>
                  <a:pt x="575183" y="188341"/>
                </a:lnTo>
                <a:lnTo>
                  <a:pt x="560451" y="141859"/>
                </a:lnTo>
                <a:lnTo>
                  <a:pt x="547370" y="94996"/>
                </a:lnTo>
                <a:lnTo>
                  <a:pt x="535813" y="47752"/>
                </a:lnTo>
                <a:lnTo>
                  <a:pt x="525907" y="0"/>
                </a:lnTo>
                <a:lnTo>
                  <a:pt x="0" y="99822"/>
                </a:lnTo>
                <a:lnTo>
                  <a:pt x="9994" y="148971"/>
                </a:lnTo>
                <a:lnTo>
                  <a:pt x="21209" y="197612"/>
                </a:lnTo>
                <a:lnTo>
                  <a:pt x="33667" y="245999"/>
                </a:lnTo>
                <a:lnTo>
                  <a:pt x="47345" y="294132"/>
                </a:lnTo>
                <a:lnTo>
                  <a:pt x="62255" y="341884"/>
                </a:lnTo>
                <a:lnTo>
                  <a:pt x="78359" y="389255"/>
                </a:lnTo>
                <a:lnTo>
                  <a:pt x="95681" y="436245"/>
                </a:lnTo>
                <a:lnTo>
                  <a:pt x="114198" y="482854"/>
                </a:lnTo>
                <a:lnTo>
                  <a:pt x="133883" y="528955"/>
                </a:lnTo>
                <a:lnTo>
                  <a:pt x="154774" y="574675"/>
                </a:lnTo>
                <a:lnTo>
                  <a:pt x="176847" y="619760"/>
                </a:lnTo>
                <a:lnTo>
                  <a:pt x="200088" y="664591"/>
                </a:lnTo>
                <a:lnTo>
                  <a:pt x="225679" y="710819"/>
                </a:lnTo>
                <a:lnTo>
                  <a:pt x="252450" y="756412"/>
                </a:lnTo>
                <a:lnTo>
                  <a:pt x="280377" y="801243"/>
                </a:lnTo>
                <a:lnTo>
                  <a:pt x="309448" y="845185"/>
                </a:lnTo>
                <a:lnTo>
                  <a:pt x="339661" y="888365"/>
                </a:lnTo>
                <a:lnTo>
                  <a:pt x="370967" y="930656"/>
                </a:lnTo>
                <a:lnTo>
                  <a:pt x="403390" y="971931"/>
                </a:lnTo>
                <a:lnTo>
                  <a:pt x="436892" y="1012571"/>
                </a:lnTo>
                <a:lnTo>
                  <a:pt x="471474" y="1052195"/>
                </a:lnTo>
                <a:lnTo>
                  <a:pt x="507111" y="1091057"/>
                </a:lnTo>
                <a:lnTo>
                  <a:pt x="543814" y="1128776"/>
                </a:lnTo>
                <a:lnTo>
                  <a:pt x="923163" y="751840"/>
                </a:lnTo>
                <a:close/>
              </a:path>
              <a:path w="955675" h="1159510">
                <a:moveTo>
                  <a:pt x="955294" y="1012190"/>
                </a:moveTo>
                <a:lnTo>
                  <a:pt x="935736" y="996950"/>
                </a:lnTo>
                <a:lnTo>
                  <a:pt x="819277" y="1141984"/>
                </a:lnTo>
                <a:lnTo>
                  <a:pt x="841502" y="1159256"/>
                </a:lnTo>
                <a:lnTo>
                  <a:pt x="955294" y="101219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1615439" y="1705355"/>
            <a:ext cx="135890" cy="163195"/>
          </a:xfrm>
          <a:custGeom>
            <a:avLst/>
            <a:gdLst/>
            <a:ahLst/>
            <a:cxnLst/>
            <a:rect l="l" t="t" r="r" b="b"/>
            <a:pathLst>
              <a:path w="135889" h="163194">
                <a:moveTo>
                  <a:pt x="21462" y="0"/>
                </a:moveTo>
                <a:lnTo>
                  <a:pt x="0" y="16637"/>
                </a:lnTo>
                <a:lnTo>
                  <a:pt x="115061" y="162813"/>
                </a:lnTo>
                <a:lnTo>
                  <a:pt x="135382" y="147065"/>
                </a:lnTo>
                <a:lnTo>
                  <a:pt x="21462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1706879" y="4477511"/>
            <a:ext cx="126364" cy="168910"/>
          </a:xfrm>
          <a:custGeom>
            <a:avLst/>
            <a:gdLst/>
            <a:ahLst/>
            <a:cxnLst/>
            <a:rect l="l" t="t" r="r" b="b"/>
            <a:pathLst>
              <a:path w="126364" h="168910">
                <a:moveTo>
                  <a:pt x="105537" y="0"/>
                </a:moveTo>
                <a:lnTo>
                  <a:pt x="0" y="153162"/>
                </a:lnTo>
                <a:lnTo>
                  <a:pt x="22987" y="168783"/>
                </a:lnTo>
                <a:lnTo>
                  <a:pt x="126111" y="13843"/>
                </a:lnTo>
                <a:lnTo>
                  <a:pt x="105537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19684" y="1632203"/>
            <a:ext cx="1357630" cy="1301115"/>
          </a:xfrm>
          <a:custGeom>
            <a:avLst/>
            <a:gdLst/>
            <a:ahLst/>
            <a:cxnLst/>
            <a:rect l="l" t="t" r="r" b="b"/>
            <a:pathLst>
              <a:path w="1357630" h="1301114">
                <a:moveTo>
                  <a:pt x="1322959" y="155702"/>
                </a:moveTo>
                <a:lnTo>
                  <a:pt x="1221740" y="0"/>
                </a:lnTo>
                <a:lnTo>
                  <a:pt x="1197991" y="15748"/>
                </a:lnTo>
                <a:lnTo>
                  <a:pt x="1302766" y="169291"/>
                </a:lnTo>
                <a:lnTo>
                  <a:pt x="1322959" y="155702"/>
                </a:lnTo>
                <a:close/>
              </a:path>
              <a:path w="1357630" h="1301114">
                <a:moveTo>
                  <a:pt x="1357630" y="736600"/>
                </a:moveTo>
                <a:lnTo>
                  <a:pt x="650151" y="80772"/>
                </a:lnTo>
                <a:lnTo>
                  <a:pt x="641172" y="90678"/>
                </a:lnTo>
                <a:lnTo>
                  <a:pt x="743165" y="182626"/>
                </a:lnTo>
                <a:lnTo>
                  <a:pt x="710158" y="220218"/>
                </a:lnTo>
                <a:lnTo>
                  <a:pt x="677392" y="259588"/>
                </a:lnTo>
                <a:lnTo>
                  <a:pt x="645668" y="299593"/>
                </a:lnTo>
                <a:lnTo>
                  <a:pt x="614984" y="340487"/>
                </a:lnTo>
                <a:lnTo>
                  <a:pt x="585368" y="382143"/>
                </a:lnTo>
                <a:lnTo>
                  <a:pt x="556806" y="424561"/>
                </a:lnTo>
                <a:lnTo>
                  <a:pt x="529348" y="467868"/>
                </a:lnTo>
                <a:lnTo>
                  <a:pt x="502996" y="511810"/>
                </a:lnTo>
                <a:lnTo>
                  <a:pt x="477748" y="556514"/>
                </a:lnTo>
                <a:lnTo>
                  <a:pt x="453631" y="601853"/>
                </a:lnTo>
                <a:lnTo>
                  <a:pt x="430631" y="647827"/>
                </a:lnTo>
                <a:lnTo>
                  <a:pt x="409625" y="692785"/>
                </a:lnTo>
                <a:lnTo>
                  <a:pt x="389763" y="738124"/>
                </a:lnTo>
                <a:lnTo>
                  <a:pt x="371030" y="783844"/>
                </a:lnTo>
                <a:lnTo>
                  <a:pt x="353466" y="829945"/>
                </a:lnTo>
                <a:lnTo>
                  <a:pt x="337070" y="876554"/>
                </a:lnTo>
                <a:lnTo>
                  <a:pt x="321830" y="923417"/>
                </a:lnTo>
                <a:lnTo>
                  <a:pt x="307784" y="970661"/>
                </a:lnTo>
                <a:lnTo>
                  <a:pt x="294894" y="1018159"/>
                </a:lnTo>
                <a:lnTo>
                  <a:pt x="283210" y="1065911"/>
                </a:lnTo>
                <a:lnTo>
                  <a:pt x="272745" y="1114044"/>
                </a:lnTo>
                <a:lnTo>
                  <a:pt x="264363" y="1157732"/>
                </a:lnTo>
                <a:lnTo>
                  <a:pt x="2349" y="1109345"/>
                </a:lnTo>
                <a:lnTo>
                  <a:pt x="0" y="1122426"/>
                </a:lnTo>
                <a:lnTo>
                  <a:pt x="1040130" y="1300988"/>
                </a:lnTo>
                <a:lnTo>
                  <a:pt x="790194" y="1254887"/>
                </a:lnTo>
                <a:lnTo>
                  <a:pt x="799338" y="1208024"/>
                </a:lnTo>
                <a:lnTo>
                  <a:pt x="810514" y="1159891"/>
                </a:lnTo>
                <a:lnTo>
                  <a:pt x="823468" y="1112012"/>
                </a:lnTo>
                <a:lnTo>
                  <a:pt x="837946" y="1064641"/>
                </a:lnTo>
                <a:lnTo>
                  <a:pt x="854075" y="1017778"/>
                </a:lnTo>
                <a:lnTo>
                  <a:pt x="871728" y="971550"/>
                </a:lnTo>
                <a:lnTo>
                  <a:pt x="891159" y="925703"/>
                </a:lnTo>
                <a:lnTo>
                  <a:pt x="911987" y="880491"/>
                </a:lnTo>
                <a:lnTo>
                  <a:pt x="935355" y="834263"/>
                </a:lnTo>
                <a:lnTo>
                  <a:pt x="960247" y="789051"/>
                </a:lnTo>
                <a:lnTo>
                  <a:pt x="986663" y="744855"/>
                </a:lnTo>
                <a:lnTo>
                  <a:pt x="1014603" y="701675"/>
                </a:lnTo>
                <a:lnTo>
                  <a:pt x="1044194" y="659511"/>
                </a:lnTo>
                <a:lnTo>
                  <a:pt x="1075055" y="618363"/>
                </a:lnTo>
                <a:lnTo>
                  <a:pt x="1107313" y="578485"/>
                </a:lnTo>
                <a:lnTo>
                  <a:pt x="1140193" y="540639"/>
                </a:lnTo>
                <a:lnTo>
                  <a:pt x="1357630" y="73660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1813560" y="4538471"/>
            <a:ext cx="116205" cy="173990"/>
          </a:xfrm>
          <a:custGeom>
            <a:avLst/>
            <a:gdLst/>
            <a:ahLst/>
            <a:cxnLst/>
            <a:rect l="l" t="t" r="r" b="b"/>
            <a:pathLst>
              <a:path w="116205" h="173989">
                <a:moveTo>
                  <a:pt x="94233" y="0"/>
                </a:moveTo>
                <a:lnTo>
                  <a:pt x="0" y="159638"/>
                </a:lnTo>
                <a:lnTo>
                  <a:pt x="23875" y="173609"/>
                </a:lnTo>
                <a:lnTo>
                  <a:pt x="115696" y="12446"/>
                </a:lnTo>
                <a:lnTo>
                  <a:pt x="9423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1824227" y="1566671"/>
            <a:ext cx="115570" cy="173990"/>
          </a:xfrm>
          <a:custGeom>
            <a:avLst/>
            <a:gdLst/>
            <a:ahLst/>
            <a:cxnLst/>
            <a:rect l="l" t="t" r="r" b="b"/>
            <a:pathLst>
              <a:path w="115569" h="173989">
                <a:moveTo>
                  <a:pt x="24892" y="0"/>
                </a:moveTo>
                <a:lnTo>
                  <a:pt x="0" y="14097"/>
                </a:lnTo>
                <a:lnTo>
                  <a:pt x="94361" y="173609"/>
                </a:lnTo>
                <a:lnTo>
                  <a:pt x="115316" y="161544"/>
                </a:lnTo>
                <a:lnTo>
                  <a:pt x="24892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924811" y="4591811"/>
            <a:ext cx="111125" cy="182880"/>
          </a:xfrm>
          <a:custGeom>
            <a:avLst/>
            <a:gdLst/>
            <a:ahLst/>
            <a:cxnLst/>
            <a:rect l="l" t="t" r="r" b="b"/>
            <a:pathLst>
              <a:path w="111125" h="182879">
                <a:moveTo>
                  <a:pt x="82804" y="0"/>
                </a:moveTo>
                <a:lnTo>
                  <a:pt x="0" y="167259"/>
                </a:lnTo>
                <a:lnTo>
                  <a:pt x="30606" y="182499"/>
                </a:lnTo>
                <a:lnTo>
                  <a:pt x="110998" y="13970"/>
                </a:lnTo>
                <a:lnTo>
                  <a:pt x="8280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1935479" y="1508759"/>
            <a:ext cx="104775" cy="178435"/>
          </a:xfrm>
          <a:custGeom>
            <a:avLst/>
            <a:gdLst/>
            <a:ahLst/>
            <a:cxnLst/>
            <a:rect l="l" t="t" r="r" b="b"/>
            <a:pathLst>
              <a:path w="104775" h="178435">
                <a:moveTo>
                  <a:pt x="25272" y="0"/>
                </a:moveTo>
                <a:lnTo>
                  <a:pt x="0" y="12192"/>
                </a:lnTo>
                <a:lnTo>
                  <a:pt x="82422" y="178053"/>
                </a:lnTo>
                <a:lnTo>
                  <a:pt x="104775" y="167259"/>
                </a:lnTo>
                <a:lnTo>
                  <a:pt x="25272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2045207" y="4642103"/>
            <a:ext cx="94615" cy="182880"/>
          </a:xfrm>
          <a:custGeom>
            <a:avLst/>
            <a:gdLst/>
            <a:ahLst/>
            <a:cxnLst/>
            <a:rect l="l" t="t" r="r" b="b"/>
            <a:pathLst>
              <a:path w="94614" h="182879">
                <a:moveTo>
                  <a:pt x="70866" y="0"/>
                </a:moveTo>
                <a:lnTo>
                  <a:pt x="0" y="172338"/>
                </a:lnTo>
                <a:lnTo>
                  <a:pt x="25654" y="182752"/>
                </a:lnTo>
                <a:lnTo>
                  <a:pt x="94106" y="9397"/>
                </a:lnTo>
                <a:lnTo>
                  <a:pt x="7086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2051304" y="1458467"/>
            <a:ext cx="92710" cy="181610"/>
          </a:xfrm>
          <a:custGeom>
            <a:avLst/>
            <a:gdLst/>
            <a:ahLst/>
            <a:cxnLst/>
            <a:rect l="l" t="t" r="r" b="b"/>
            <a:pathLst>
              <a:path w="92710" h="181610">
                <a:moveTo>
                  <a:pt x="25653" y="0"/>
                </a:moveTo>
                <a:lnTo>
                  <a:pt x="0" y="10413"/>
                </a:lnTo>
                <a:lnTo>
                  <a:pt x="70103" y="181228"/>
                </a:lnTo>
                <a:lnTo>
                  <a:pt x="92709" y="172085"/>
                </a:lnTo>
                <a:lnTo>
                  <a:pt x="2565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2162555" y="4681727"/>
            <a:ext cx="83820" cy="184785"/>
          </a:xfrm>
          <a:custGeom>
            <a:avLst/>
            <a:gdLst/>
            <a:ahLst/>
            <a:cxnLst/>
            <a:rect l="l" t="t" r="r" b="b"/>
            <a:pathLst>
              <a:path w="83819" h="184785">
                <a:moveTo>
                  <a:pt x="59562" y="0"/>
                </a:moveTo>
                <a:lnTo>
                  <a:pt x="0" y="175767"/>
                </a:lnTo>
                <a:lnTo>
                  <a:pt x="26543" y="184403"/>
                </a:lnTo>
                <a:lnTo>
                  <a:pt x="83438" y="7746"/>
                </a:lnTo>
                <a:lnTo>
                  <a:pt x="59562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2077212" y="987551"/>
            <a:ext cx="1261745" cy="1011555"/>
          </a:xfrm>
          <a:custGeom>
            <a:avLst/>
            <a:gdLst/>
            <a:ahLst/>
            <a:cxnLst/>
            <a:rect l="l" t="t" r="r" b="b"/>
            <a:pathLst>
              <a:path w="1261745" h="1011555">
                <a:moveTo>
                  <a:pt x="173863" y="606171"/>
                </a:moveTo>
                <a:lnTo>
                  <a:pt x="118618" y="428752"/>
                </a:lnTo>
                <a:lnTo>
                  <a:pt x="92075" y="437261"/>
                </a:lnTo>
                <a:lnTo>
                  <a:pt x="150495" y="613664"/>
                </a:lnTo>
                <a:lnTo>
                  <a:pt x="173863" y="606171"/>
                </a:lnTo>
                <a:close/>
              </a:path>
              <a:path w="1261745" h="1011555">
                <a:moveTo>
                  <a:pt x="1175385" y="240157"/>
                </a:moveTo>
                <a:lnTo>
                  <a:pt x="1125855" y="227457"/>
                </a:lnTo>
                <a:lnTo>
                  <a:pt x="1076071" y="216154"/>
                </a:lnTo>
                <a:lnTo>
                  <a:pt x="1025906" y="205994"/>
                </a:lnTo>
                <a:lnTo>
                  <a:pt x="975614" y="197231"/>
                </a:lnTo>
                <a:lnTo>
                  <a:pt x="924941" y="189738"/>
                </a:lnTo>
                <a:lnTo>
                  <a:pt x="874141" y="183642"/>
                </a:lnTo>
                <a:lnTo>
                  <a:pt x="823214" y="178689"/>
                </a:lnTo>
                <a:lnTo>
                  <a:pt x="772160" y="175133"/>
                </a:lnTo>
                <a:lnTo>
                  <a:pt x="720979" y="172847"/>
                </a:lnTo>
                <a:lnTo>
                  <a:pt x="669544" y="171958"/>
                </a:lnTo>
                <a:lnTo>
                  <a:pt x="618109" y="172339"/>
                </a:lnTo>
                <a:lnTo>
                  <a:pt x="568579" y="173990"/>
                </a:lnTo>
                <a:lnTo>
                  <a:pt x="519176" y="176784"/>
                </a:lnTo>
                <a:lnTo>
                  <a:pt x="470027" y="180848"/>
                </a:lnTo>
                <a:lnTo>
                  <a:pt x="420878" y="186182"/>
                </a:lnTo>
                <a:lnTo>
                  <a:pt x="371983" y="192659"/>
                </a:lnTo>
                <a:lnTo>
                  <a:pt x="323215" y="200279"/>
                </a:lnTo>
                <a:lnTo>
                  <a:pt x="274828" y="209169"/>
                </a:lnTo>
                <a:lnTo>
                  <a:pt x="226568" y="219329"/>
                </a:lnTo>
                <a:lnTo>
                  <a:pt x="178562" y="230632"/>
                </a:lnTo>
                <a:lnTo>
                  <a:pt x="131064" y="243078"/>
                </a:lnTo>
                <a:lnTo>
                  <a:pt x="88392" y="255270"/>
                </a:lnTo>
                <a:lnTo>
                  <a:pt x="12827" y="0"/>
                </a:lnTo>
                <a:lnTo>
                  <a:pt x="0" y="3810"/>
                </a:lnTo>
                <a:lnTo>
                  <a:pt x="312293" y="1011428"/>
                </a:lnTo>
                <a:lnTo>
                  <a:pt x="240030" y="767715"/>
                </a:lnTo>
                <a:lnTo>
                  <a:pt x="286004" y="754888"/>
                </a:lnTo>
                <a:lnTo>
                  <a:pt x="334010" y="742950"/>
                </a:lnTo>
                <a:lnTo>
                  <a:pt x="382397" y="732790"/>
                </a:lnTo>
                <a:lnTo>
                  <a:pt x="431165" y="724154"/>
                </a:lnTo>
                <a:lnTo>
                  <a:pt x="480187" y="717296"/>
                </a:lnTo>
                <a:lnTo>
                  <a:pt x="529590" y="712089"/>
                </a:lnTo>
                <a:lnTo>
                  <a:pt x="579247" y="708533"/>
                </a:lnTo>
                <a:lnTo>
                  <a:pt x="629031" y="706755"/>
                </a:lnTo>
                <a:lnTo>
                  <a:pt x="684530" y="706628"/>
                </a:lnTo>
                <a:lnTo>
                  <a:pt x="732282" y="708279"/>
                </a:lnTo>
                <a:lnTo>
                  <a:pt x="783717" y="711708"/>
                </a:lnTo>
                <a:lnTo>
                  <a:pt x="834771" y="717042"/>
                </a:lnTo>
                <a:lnTo>
                  <a:pt x="885698" y="724154"/>
                </a:lnTo>
                <a:lnTo>
                  <a:pt x="936244" y="733044"/>
                </a:lnTo>
                <a:lnTo>
                  <a:pt x="986536" y="743712"/>
                </a:lnTo>
                <a:lnTo>
                  <a:pt x="1036320" y="756158"/>
                </a:lnTo>
                <a:lnTo>
                  <a:pt x="1175385" y="240157"/>
                </a:lnTo>
                <a:close/>
              </a:path>
              <a:path w="1261745" h="1011555">
                <a:moveTo>
                  <a:pt x="1234554" y="440309"/>
                </a:moveTo>
                <a:lnTo>
                  <a:pt x="1208024" y="431546"/>
                </a:lnTo>
                <a:lnTo>
                  <a:pt x="1151509" y="608584"/>
                </a:lnTo>
                <a:lnTo>
                  <a:pt x="1174877" y="616204"/>
                </a:lnTo>
                <a:lnTo>
                  <a:pt x="1234554" y="440309"/>
                </a:lnTo>
                <a:close/>
              </a:path>
              <a:path w="1261745" h="1011555">
                <a:moveTo>
                  <a:pt x="1261745" y="24511"/>
                </a:moveTo>
                <a:lnTo>
                  <a:pt x="1237615" y="16383"/>
                </a:lnTo>
                <a:lnTo>
                  <a:pt x="976122" y="989330"/>
                </a:lnTo>
                <a:lnTo>
                  <a:pt x="1261745" y="24511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329940" y="4643627"/>
            <a:ext cx="94615" cy="181610"/>
          </a:xfrm>
          <a:custGeom>
            <a:avLst/>
            <a:gdLst/>
            <a:ahLst/>
            <a:cxnLst/>
            <a:rect l="l" t="t" r="r" b="b"/>
            <a:pathLst>
              <a:path w="94614" h="181610">
                <a:moveTo>
                  <a:pt x="23113" y="0"/>
                </a:moveTo>
                <a:lnTo>
                  <a:pt x="0" y="9143"/>
                </a:lnTo>
                <a:lnTo>
                  <a:pt x="68199" y="181355"/>
                </a:lnTo>
                <a:lnTo>
                  <a:pt x="94361" y="170814"/>
                </a:lnTo>
                <a:lnTo>
                  <a:pt x="2311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334511" y="1461515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5" h="182880">
                <a:moveTo>
                  <a:pt x="70103" y="0"/>
                </a:moveTo>
                <a:lnTo>
                  <a:pt x="0" y="173100"/>
                </a:lnTo>
                <a:lnTo>
                  <a:pt x="23749" y="182752"/>
                </a:lnTo>
                <a:lnTo>
                  <a:pt x="95758" y="10287"/>
                </a:lnTo>
                <a:lnTo>
                  <a:pt x="7010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182368" y="4344923"/>
            <a:ext cx="1356360" cy="882650"/>
          </a:xfrm>
          <a:custGeom>
            <a:avLst/>
            <a:gdLst/>
            <a:ahLst/>
            <a:cxnLst/>
            <a:rect l="l" t="t" r="r" b="b"/>
            <a:pathLst>
              <a:path w="1356360" h="882650">
                <a:moveTo>
                  <a:pt x="1254633" y="879475"/>
                </a:moveTo>
                <a:lnTo>
                  <a:pt x="952373" y="0"/>
                </a:lnTo>
                <a:lnTo>
                  <a:pt x="1006602" y="174625"/>
                </a:lnTo>
                <a:lnTo>
                  <a:pt x="959485" y="188595"/>
                </a:lnTo>
                <a:lnTo>
                  <a:pt x="912495" y="201041"/>
                </a:lnTo>
                <a:lnTo>
                  <a:pt x="865378" y="211963"/>
                </a:lnTo>
                <a:lnTo>
                  <a:pt x="818388" y="221361"/>
                </a:lnTo>
                <a:lnTo>
                  <a:pt x="771398" y="229235"/>
                </a:lnTo>
                <a:lnTo>
                  <a:pt x="724408" y="235458"/>
                </a:lnTo>
                <a:lnTo>
                  <a:pt x="677418" y="240284"/>
                </a:lnTo>
                <a:lnTo>
                  <a:pt x="630301" y="243586"/>
                </a:lnTo>
                <a:lnTo>
                  <a:pt x="582930" y="245237"/>
                </a:lnTo>
                <a:lnTo>
                  <a:pt x="533781" y="245491"/>
                </a:lnTo>
                <a:lnTo>
                  <a:pt x="484759" y="243967"/>
                </a:lnTo>
                <a:lnTo>
                  <a:pt x="435991" y="240919"/>
                </a:lnTo>
                <a:lnTo>
                  <a:pt x="387477" y="236220"/>
                </a:lnTo>
                <a:lnTo>
                  <a:pt x="339090" y="229870"/>
                </a:lnTo>
                <a:lnTo>
                  <a:pt x="291084" y="221869"/>
                </a:lnTo>
                <a:lnTo>
                  <a:pt x="243332" y="212344"/>
                </a:lnTo>
                <a:lnTo>
                  <a:pt x="195961" y="201168"/>
                </a:lnTo>
                <a:lnTo>
                  <a:pt x="148971" y="188341"/>
                </a:lnTo>
                <a:lnTo>
                  <a:pt x="0" y="702183"/>
                </a:lnTo>
                <a:lnTo>
                  <a:pt x="48260" y="715645"/>
                </a:lnTo>
                <a:lnTo>
                  <a:pt x="96774" y="727837"/>
                </a:lnTo>
                <a:lnTo>
                  <a:pt x="145542" y="738759"/>
                </a:lnTo>
                <a:lnTo>
                  <a:pt x="194564" y="748284"/>
                </a:lnTo>
                <a:lnTo>
                  <a:pt x="243840" y="756666"/>
                </a:lnTo>
                <a:lnTo>
                  <a:pt x="293370" y="763905"/>
                </a:lnTo>
                <a:lnTo>
                  <a:pt x="343154" y="769747"/>
                </a:lnTo>
                <a:lnTo>
                  <a:pt x="393065" y="774446"/>
                </a:lnTo>
                <a:lnTo>
                  <a:pt x="442976" y="777748"/>
                </a:lnTo>
                <a:lnTo>
                  <a:pt x="493141" y="779907"/>
                </a:lnTo>
                <a:lnTo>
                  <a:pt x="543433" y="780796"/>
                </a:lnTo>
                <a:lnTo>
                  <a:pt x="593852" y="780415"/>
                </a:lnTo>
                <a:lnTo>
                  <a:pt x="642366" y="778764"/>
                </a:lnTo>
                <a:lnTo>
                  <a:pt x="690626" y="776097"/>
                </a:lnTo>
                <a:lnTo>
                  <a:pt x="738886" y="772160"/>
                </a:lnTo>
                <a:lnTo>
                  <a:pt x="787146" y="767080"/>
                </a:lnTo>
                <a:lnTo>
                  <a:pt x="835406" y="760730"/>
                </a:lnTo>
                <a:lnTo>
                  <a:pt x="883412" y="753364"/>
                </a:lnTo>
                <a:lnTo>
                  <a:pt x="931545" y="744728"/>
                </a:lnTo>
                <a:lnTo>
                  <a:pt x="979297" y="734949"/>
                </a:lnTo>
                <a:lnTo>
                  <a:pt x="1027303" y="723900"/>
                </a:lnTo>
                <a:lnTo>
                  <a:pt x="1075309" y="711581"/>
                </a:lnTo>
                <a:lnTo>
                  <a:pt x="1123175" y="698246"/>
                </a:lnTo>
                <a:lnTo>
                  <a:pt x="1165352" y="685419"/>
                </a:lnTo>
                <a:lnTo>
                  <a:pt x="1226439" y="882396"/>
                </a:lnTo>
                <a:lnTo>
                  <a:pt x="1254633" y="879475"/>
                </a:lnTo>
                <a:close/>
              </a:path>
              <a:path w="1356360" h="882650">
                <a:moveTo>
                  <a:pt x="1356233" y="418084"/>
                </a:moveTo>
                <a:lnTo>
                  <a:pt x="1273937" y="251206"/>
                </a:lnTo>
                <a:lnTo>
                  <a:pt x="1251204" y="262255"/>
                </a:lnTo>
                <a:lnTo>
                  <a:pt x="1331722" y="430022"/>
                </a:lnTo>
                <a:lnTo>
                  <a:pt x="1356233" y="418084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441191" y="1513331"/>
            <a:ext cx="103505" cy="178435"/>
          </a:xfrm>
          <a:custGeom>
            <a:avLst/>
            <a:gdLst/>
            <a:ahLst/>
            <a:cxnLst/>
            <a:rect l="l" t="t" r="r" b="b"/>
            <a:pathLst>
              <a:path w="103504" h="178435">
                <a:moveTo>
                  <a:pt x="78486" y="0"/>
                </a:moveTo>
                <a:lnTo>
                  <a:pt x="0" y="168528"/>
                </a:lnTo>
                <a:lnTo>
                  <a:pt x="19685" y="178180"/>
                </a:lnTo>
                <a:lnTo>
                  <a:pt x="103250" y="12064"/>
                </a:lnTo>
                <a:lnTo>
                  <a:pt x="7848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535679" y="4543043"/>
            <a:ext cx="115570" cy="173990"/>
          </a:xfrm>
          <a:custGeom>
            <a:avLst/>
            <a:gdLst/>
            <a:ahLst/>
            <a:cxnLst/>
            <a:rect l="l" t="t" r="r" b="b"/>
            <a:pathLst>
              <a:path w="115570" h="173989">
                <a:moveTo>
                  <a:pt x="20955" y="0"/>
                </a:moveTo>
                <a:lnTo>
                  <a:pt x="0" y="12064"/>
                </a:lnTo>
                <a:lnTo>
                  <a:pt x="90424" y="173608"/>
                </a:lnTo>
                <a:lnTo>
                  <a:pt x="115316" y="159512"/>
                </a:lnTo>
                <a:lnTo>
                  <a:pt x="20955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538728" y="1571243"/>
            <a:ext cx="117475" cy="173355"/>
          </a:xfrm>
          <a:custGeom>
            <a:avLst/>
            <a:gdLst/>
            <a:ahLst/>
            <a:cxnLst/>
            <a:rect l="l" t="t" r="r" b="b"/>
            <a:pathLst>
              <a:path w="117475" h="173355">
                <a:moveTo>
                  <a:pt x="92963" y="0"/>
                </a:moveTo>
                <a:lnTo>
                  <a:pt x="0" y="160654"/>
                </a:lnTo>
                <a:lnTo>
                  <a:pt x="22098" y="173227"/>
                </a:lnTo>
                <a:lnTo>
                  <a:pt x="116967" y="13715"/>
                </a:lnTo>
                <a:lnTo>
                  <a:pt x="9296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631691" y="4482083"/>
            <a:ext cx="125095" cy="169545"/>
          </a:xfrm>
          <a:custGeom>
            <a:avLst/>
            <a:gdLst/>
            <a:ahLst/>
            <a:cxnLst/>
            <a:rect l="l" t="t" r="r" b="b"/>
            <a:pathLst>
              <a:path w="125095" h="169545">
                <a:moveTo>
                  <a:pt x="20700" y="0"/>
                </a:moveTo>
                <a:lnTo>
                  <a:pt x="0" y="13969"/>
                </a:lnTo>
                <a:lnTo>
                  <a:pt x="101981" y="169163"/>
                </a:lnTo>
                <a:lnTo>
                  <a:pt x="124841" y="153669"/>
                </a:lnTo>
                <a:lnTo>
                  <a:pt x="20700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636264" y="1636775"/>
            <a:ext cx="126364" cy="169545"/>
          </a:xfrm>
          <a:custGeom>
            <a:avLst/>
            <a:gdLst/>
            <a:ahLst/>
            <a:cxnLst/>
            <a:rect l="l" t="t" r="r" b="b"/>
            <a:pathLst>
              <a:path w="126364" h="169544">
                <a:moveTo>
                  <a:pt x="103250" y="0"/>
                </a:moveTo>
                <a:lnTo>
                  <a:pt x="0" y="154812"/>
                </a:lnTo>
                <a:lnTo>
                  <a:pt x="20955" y="169037"/>
                </a:lnTo>
                <a:lnTo>
                  <a:pt x="125984" y="15367"/>
                </a:lnTo>
                <a:lnTo>
                  <a:pt x="103250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724655" y="4415027"/>
            <a:ext cx="134620" cy="163195"/>
          </a:xfrm>
          <a:custGeom>
            <a:avLst/>
            <a:gdLst/>
            <a:ahLst/>
            <a:cxnLst/>
            <a:rect l="l" t="t" r="r" b="b"/>
            <a:pathLst>
              <a:path w="134620" h="163195">
                <a:moveTo>
                  <a:pt x="19558" y="0"/>
                </a:moveTo>
                <a:lnTo>
                  <a:pt x="0" y="15239"/>
                </a:lnTo>
                <a:lnTo>
                  <a:pt x="112141" y="163067"/>
                </a:lnTo>
                <a:lnTo>
                  <a:pt x="134112" y="145922"/>
                </a:lnTo>
                <a:lnTo>
                  <a:pt x="19558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3727703" y="1709927"/>
            <a:ext cx="135890" cy="164465"/>
          </a:xfrm>
          <a:custGeom>
            <a:avLst/>
            <a:gdLst/>
            <a:ahLst/>
            <a:cxnLst/>
            <a:rect l="l" t="t" r="r" b="b"/>
            <a:pathLst>
              <a:path w="135889" h="164464">
                <a:moveTo>
                  <a:pt x="114046" y="0"/>
                </a:moveTo>
                <a:lnTo>
                  <a:pt x="0" y="148335"/>
                </a:lnTo>
                <a:lnTo>
                  <a:pt x="19938" y="164083"/>
                </a:lnTo>
                <a:lnTo>
                  <a:pt x="135509" y="17017"/>
                </a:lnTo>
                <a:lnTo>
                  <a:pt x="11404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3811523" y="4341875"/>
            <a:ext cx="143510" cy="155575"/>
          </a:xfrm>
          <a:custGeom>
            <a:avLst/>
            <a:gdLst/>
            <a:ahLst/>
            <a:cxnLst/>
            <a:rect l="l" t="t" r="r" b="b"/>
            <a:pathLst>
              <a:path w="143510" h="155575">
                <a:moveTo>
                  <a:pt x="18796" y="0"/>
                </a:moveTo>
                <a:lnTo>
                  <a:pt x="0" y="16890"/>
                </a:lnTo>
                <a:lnTo>
                  <a:pt x="122681" y="155066"/>
                </a:lnTo>
                <a:lnTo>
                  <a:pt x="143001" y="136905"/>
                </a:lnTo>
                <a:lnTo>
                  <a:pt x="1879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3814571" y="1790699"/>
            <a:ext cx="144780" cy="156845"/>
          </a:xfrm>
          <a:custGeom>
            <a:avLst/>
            <a:gdLst/>
            <a:ahLst/>
            <a:cxnLst/>
            <a:rect l="l" t="t" r="r" b="b"/>
            <a:pathLst>
              <a:path w="144779" h="156844">
                <a:moveTo>
                  <a:pt x="124205" y="0"/>
                </a:moveTo>
                <a:lnTo>
                  <a:pt x="0" y="139827"/>
                </a:lnTo>
                <a:lnTo>
                  <a:pt x="18795" y="156845"/>
                </a:lnTo>
                <a:lnTo>
                  <a:pt x="144779" y="18542"/>
                </a:lnTo>
                <a:lnTo>
                  <a:pt x="124205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4341876" y="2880359"/>
            <a:ext cx="187325" cy="51435"/>
          </a:xfrm>
          <a:custGeom>
            <a:avLst/>
            <a:gdLst/>
            <a:ahLst/>
            <a:cxnLst/>
            <a:rect l="l" t="t" r="r" b="b"/>
            <a:pathLst>
              <a:path w="187325" h="51435">
                <a:moveTo>
                  <a:pt x="183514" y="0"/>
                </a:moveTo>
                <a:lnTo>
                  <a:pt x="0" y="26797"/>
                </a:lnTo>
                <a:lnTo>
                  <a:pt x="3428" y="51308"/>
                </a:lnTo>
                <a:lnTo>
                  <a:pt x="187198" y="27812"/>
                </a:lnTo>
                <a:lnTo>
                  <a:pt x="18351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4354067" y="3246119"/>
            <a:ext cx="187325" cy="39370"/>
          </a:xfrm>
          <a:custGeom>
            <a:avLst/>
            <a:gdLst/>
            <a:ahLst/>
            <a:cxnLst/>
            <a:rect l="l" t="t" r="r" b="b"/>
            <a:pathLst>
              <a:path w="187325" h="39370">
                <a:moveTo>
                  <a:pt x="1778" y="0"/>
                </a:moveTo>
                <a:lnTo>
                  <a:pt x="0" y="24511"/>
                </a:lnTo>
                <a:lnTo>
                  <a:pt x="185293" y="39242"/>
                </a:lnTo>
                <a:lnTo>
                  <a:pt x="187325" y="11811"/>
                </a:lnTo>
                <a:lnTo>
                  <a:pt x="1778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4354067" y="3005327"/>
            <a:ext cx="187325" cy="39370"/>
          </a:xfrm>
          <a:custGeom>
            <a:avLst/>
            <a:gdLst/>
            <a:ahLst/>
            <a:cxnLst/>
            <a:rect l="l" t="t" r="r" b="b"/>
            <a:pathLst>
              <a:path w="187325" h="39369">
                <a:moveTo>
                  <a:pt x="185420" y="0"/>
                </a:moveTo>
                <a:lnTo>
                  <a:pt x="0" y="13969"/>
                </a:lnTo>
                <a:lnTo>
                  <a:pt x="1778" y="39242"/>
                </a:lnTo>
                <a:lnTo>
                  <a:pt x="187325" y="27304"/>
                </a:lnTo>
                <a:lnTo>
                  <a:pt x="185420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4358640" y="3131819"/>
            <a:ext cx="186055" cy="29209"/>
          </a:xfrm>
          <a:custGeom>
            <a:avLst/>
            <a:gdLst/>
            <a:ahLst/>
            <a:cxnLst/>
            <a:rect l="l" t="t" r="r" b="b"/>
            <a:pathLst>
              <a:path w="186054" h="29210">
                <a:moveTo>
                  <a:pt x="185674" y="0"/>
                </a:moveTo>
                <a:lnTo>
                  <a:pt x="0" y="1524"/>
                </a:lnTo>
                <a:lnTo>
                  <a:pt x="0" y="25908"/>
                </a:lnTo>
                <a:lnTo>
                  <a:pt x="185674" y="28828"/>
                </a:lnTo>
                <a:lnTo>
                  <a:pt x="18567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3770376" y="1754123"/>
            <a:ext cx="911225" cy="1100455"/>
          </a:xfrm>
          <a:custGeom>
            <a:avLst/>
            <a:gdLst/>
            <a:ahLst/>
            <a:cxnLst/>
            <a:rect l="l" t="t" r="r" b="b"/>
            <a:pathLst>
              <a:path w="911225" h="1100455">
                <a:moveTo>
                  <a:pt x="385699" y="0"/>
                </a:moveTo>
                <a:lnTo>
                  <a:pt x="0" y="369950"/>
                </a:lnTo>
                <a:lnTo>
                  <a:pt x="34036" y="406781"/>
                </a:lnTo>
                <a:lnTo>
                  <a:pt x="67563" y="445897"/>
                </a:lnTo>
                <a:lnTo>
                  <a:pt x="100329" y="486791"/>
                </a:lnTo>
                <a:lnTo>
                  <a:pt x="131952" y="529082"/>
                </a:lnTo>
                <a:lnTo>
                  <a:pt x="162306" y="572262"/>
                </a:lnTo>
                <a:lnTo>
                  <a:pt x="191135" y="616204"/>
                </a:lnTo>
                <a:lnTo>
                  <a:pt x="217932" y="660526"/>
                </a:lnTo>
                <a:lnTo>
                  <a:pt x="242697" y="704723"/>
                </a:lnTo>
                <a:lnTo>
                  <a:pt x="266319" y="750824"/>
                </a:lnTo>
                <a:lnTo>
                  <a:pt x="288289" y="797687"/>
                </a:lnTo>
                <a:lnTo>
                  <a:pt x="308610" y="845438"/>
                </a:lnTo>
                <a:lnTo>
                  <a:pt x="327406" y="894080"/>
                </a:lnTo>
                <a:lnTo>
                  <a:pt x="344677" y="943863"/>
                </a:lnTo>
                <a:lnTo>
                  <a:pt x="360552" y="994663"/>
                </a:lnTo>
                <a:lnTo>
                  <a:pt x="375031" y="1046734"/>
                </a:lnTo>
                <a:lnTo>
                  <a:pt x="388238" y="1100074"/>
                </a:lnTo>
                <a:lnTo>
                  <a:pt x="555751" y="1064768"/>
                </a:lnTo>
                <a:lnTo>
                  <a:pt x="556006" y="1066419"/>
                </a:lnTo>
                <a:lnTo>
                  <a:pt x="635381" y="1048004"/>
                </a:lnTo>
                <a:lnTo>
                  <a:pt x="911098" y="990092"/>
                </a:lnTo>
                <a:lnTo>
                  <a:pt x="898651" y="937641"/>
                </a:lnTo>
                <a:lnTo>
                  <a:pt x="885189" y="886079"/>
                </a:lnTo>
                <a:lnTo>
                  <a:pt x="870712" y="835279"/>
                </a:lnTo>
                <a:lnTo>
                  <a:pt x="854963" y="785113"/>
                </a:lnTo>
                <a:lnTo>
                  <a:pt x="838200" y="735711"/>
                </a:lnTo>
                <a:lnTo>
                  <a:pt x="820420" y="686943"/>
                </a:lnTo>
                <a:lnTo>
                  <a:pt x="801370" y="638937"/>
                </a:lnTo>
                <a:lnTo>
                  <a:pt x="781431" y="591438"/>
                </a:lnTo>
                <a:lnTo>
                  <a:pt x="760095" y="544576"/>
                </a:lnTo>
                <a:lnTo>
                  <a:pt x="737615" y="498475"/>
                </a:lnTo>
                <a:lnTo>
                  <a:pt x="713866" y="452755"/>
                </a:lnTo>
                <a:lnTo>
                  <a:pt x="689737" y="409067"/>
                </a:lnTo>
                <a:lnTo>
                  <a:pt x="664083" y="365379"/>
                </a:lnTo>
                <a:lnTo>
                  <a:pt x="637159" y="321945"/>
                </a:lnTo>
                <a:lnTo>
                  <a:pt x="608964" y="278764"/>
                </a:lnTo>
                <a:lnTo>
                  <a:pt x="579501" y="236220"/>
                </a:lnTo>
                <a:lnTo>
                  <a:pt x="549275" y="194310"/>
                </a:lnTo>
                <a:lnTo>
                  <a:pt x="517906" y="153162"/>
                </a:lnTo>
                <a:lnTo>
                  <a:pt x="485775" y="113030"/>
                </a:lnTo>
                <a:lnTo>
                  <a:pt x="453009" y="74041"/>
                </a:lnTo>
                <a:lnTo>
                  <a:pt x="419608" y="36322"/>
                </a:lnTo>
                <a:lnTo>
                  <a:pt x="385699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3791711" y="3343655"/>
            <a:ext cx="1281430" cy="1156970"/>
          </a:xfrm>
          <a:custGeom>
            <a:avLst/>
            <a:gdLst/>
            <a:ahLst/>
            <a:cxnLst/>
            <a:rect l="l" t="t" r="r" b="b"/>
            <a:pathLst>
              <a:path w="1281429" h="1156970">
                <a:moveTo>
                  <a:pt x="204724" y="0"/>
                </a:moveTo>
                <a:lnTo>
                  <a:pt x="374014" y="27939"/>
                </a:lnTo>
                <a:lnTo>
                  <a:pt x="364998" y="78866"/>
                </a:lnTo>
                <a:lnTo>
                  <a:pt x="353822" y="130555"/>
                </a:lnTo>
                <a:lnTo>
                  <a:pt x="340740" y="181737"/>
                </a:lnTo>
                <a:lnTo>
                  <a:pt x="325754" y="232537"/>
                </a:lnTo>
                <a:lnTo>
                  <a:pt x="308863" y="282701"/>
                </a:lnTo>
                <a:lnTo>
                  <a:pt x="290195" y="332231"/>
                </a:lnTo>
                <a:lnTo>
                  <a:pt x="269748" y="381253"/>
                </a:lnTo>
                <a:lnTo>
                  <a:pt x="247523" y="429513"/>
                </a:lnTo>
                <a:lnTo>
                  <a:pt x="225425" y="473455"/>
                </a:lnTo>
                <a:lnTo>
                  <a:pt x="201929" y="516509"/>
                </a:lnTo>
                <a:lnTo>
                  <a:pt x="177037" y="558546"/>
                </a:lnTo>
                <a:lnTo>
                  <a:pt x="150749" y="599948"/>
                </a:lnTo>
                <a:lnTo>
                  <a:pt x="123189" y="640079"/>
                </a:lnTo>
                <a:lnTo>
                  <a:pt x="94234" y="679323"/>
                </a:lnTo>
                <a:lnTo>
                  <a:pt x="64135" y="717550"/>
                </a:lnTo>
                <a:lnTo>
                  <a:pt x="32638" y="754761"/>
                </a:lnTo>
                <a:lnTo>
                  <a:pt x="0" y="790828"/>
                </a:lnTo>
                <a:lnTo>
                  <a:pt x="390143" y="1156589"/>
                </a:lnTo>
                <a:lnTo>
                  <a:pt x="423925" y="1119632"/>
                </a:lnTo>
                <a:lnTo>
                  <a:pt x="456691" y="1081913"/>
                </a:lnTo>
                <a:lnTo>
                  <a:pt x="488441" y="1043304"/>
                </a:lnTo>
                <a:lnTo>
                  <a:pt x="519302" y="1003934"/>
                </a:lnTo>
                <a:lnTo>
                  <a:pt x="549148" y="963676"/>
                </a:lnTo>
                <a:lnTo>
                  <a:pt x="577976" y="922781"/>
                </a:lnTo>
                <a:lnTo>
                  <a:pt x="605789" y="881126"/>
                </a:lnTo>
                <a:lnTo>
                  <a:pt x="632587" y="838707"/>
                </a:lnTo>
                <a:lnTo>
                  <a:pt x="658240" y="795654"/>
                </a:lnTo>
                <a:lnTo>
                  <a:pt x="682878" y="751839"/>
                </a:lnTo>
                <a:lnTo>
                  <a:pt x="706501" y="707389"/>
                </a:lnTo>
                <a:lnTo>
                  <a:pt x="728979" y="662304"/>
                </a:lnTo>
                <a:lnTo>
                  <a:pt x="751332" y="614299"/>
                </a:lnTo>
                <a:lnTo>
                  <a:pt x="772413" y="565785"/>
                </a:lnTo>
                <a:lnTo>
                  <a:pt x="792226" y="516889"/>
                </a:lnTo>
                <a:lnTo>
                  <a:pt x="810640" y="467487"/>
                </a:lnTo>
                <a:lnTo>
                  <a:pt x="827786" y="417702"/>
                </a:lnTo>
                <a:lnTo>
                  <a:pt x="843534" y="367538"/>
                </a:lnTo>
                <a:lnTo>
                  <a:pt x="858012" y="316864"/>
                </a:lnTo>
                <a:lnTo>
                  <a:pt x="871092" y="265938"/>
                </a:lnTo>
                <a:lnTo>
                  <a:pt x="882903" y="214756"/>
                </a:lnTo>
                <a:lnTo>
                  <a:pt x="893190" y="162940"/>
                </a:lnTo>
                <a:lnTo>
                  <a:pt x="901446" y="115315"/>
                </a:lnTo>
                <a:lnTo>
                  <a:pt x="1279143" y="177800"/>
                </a:lnTo>
                <a:lnTo>
                  <a:pt x="1281176" y="164591"/>
                </a:lnTo>
                <a:lnTo>
                  <a:pt x="20472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2147316" y="4363211"/>
            <a:ext cx="230504" cy="782320"/>
          </a:xfrm>
          <a:custGeom>
            <a:avLst/>
            <a:gdLst/>
            <a:ahLst/>
            <a:cxnLst/>
            <a:rect l="l" t="t" r="r" b="b"/>
            <a:pathLst>
              <a:path w="230505" h="782320">
                <a:moveTo>
                  <a:pt x="230123" y="0"/>
                </a:moveTo>
                <a:lnTo>
                  <a:pt x="0" y="778129"/>
                </a:lnTo>
                <a:lnTo>
                  <a:pt x="12826" y="781812"/>
                </a:lnTo>
                <a:lnTo>
                  <a:pt x="23012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3587496" y="1565147"/>
            <a:ext cx="766445" cy="735965"/>
          </a:xfrm>
          <a:custGeom>
            <a:avLst/>
            <a:gdLst/>
            <a:ahLst/>
            <a:cxnLst/>
            <a:rect l="l" t="t" r="r" b="b"/>
            <a:pathLst>
              <a:path w="766445" h="735964">
                <a:moveTo>
                  <a:pt x="757046" y="0"/>
                </a:moveTo>
                <a:lnTo>
                  <a:pt x="0" y="735711"/>
                </a:lnTo>
                <a:lnTo>
                  <a:pt x="766317" y="9651"/>
                </a:lnTo>
                <a:lnTo>
                  <a:pt x="757046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3874008" y="2645663"/>
            <a:ext cx="1254125" cy="271145"/>
          </a:xfrm>
          <a:custGeom>
            <a:avLst/>
            <a:gdLst/>
            <a:ahLst/>
            <a:cxnLst/>
            <a:rect l="l" t="t" r="r" b="b"/>
            <a:pathLst>
              <a:path w="1254125" h="271144">
                <a:moveTo>
                  <a:pt x="1251203" y="0"/>
                </a:moveTo>
                <a:lnTo>
                  <a:pt x="0" y="271018"/>
                </a:lnTo>
                <a:lnTo>
                  <a:pt x="1253997" y="13208"/>
                </a:lnTo>
                <a:lnTo>
                  <a:pt x="1251203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618744" y="3336035"/>
            <a:ext cx="1162685" cy="208279"/>
          </a:xfrm>
          <a:custGeom>
            <a:avLst/>
            <a:gdLst/>
            <a:ahLst/>
            <a:cxnLst/>
            <a:rect l="l" t="t" r="r" b="b"/>
            <a:pathLst>
              <a:path w="1162685" h="208279">
                <a:moveTo>
                  <a:pt x="1162304" y="0"/>
                </a:moveTo>
                <a:lnTo>
                  <a:pt x="0" y="195072"/>
                </a:lnTo>
                <a:lnTo>
                  <a:pt x="2489" y="208280"/>
                </a:lnTo>
                <a:lnTo>
                  <a:pt x="1162304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bg 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9363" y="1690115"/>
            <a:ext cx="1943100" cy="3031236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8348" y="847343"/>
            <a:ext cx="252984" cy="252983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4171188" y="91135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18388" y="0"/>
                </a:moveTo>
                <a:lnTo>
                  <a:pt x="247396" y="70992"/>
                </a:lnTo>
                <a:lnTo>
                  <a:pt x="209296" y="43560"/>
                </a:lnTo>
                <a:lnTo>
                  <a:pt x="166750" y="35051"/>
                </a:lnTo>
                <a:lnTo>
                  <a:pt x="126111" y="45974"/>
                </a:lnTo>
                <a:lnTo>
                  <a:pt x="87502" y="72135"/>
                </a:lnTo>
                <a:lnTo>
                  <a:pt x="51562" y="109854"/>
                </a:lnTo>
                <a:lnTo>
                  <a:pt x="23495" y="153670"/>
                </a:lnTo>
                <a:lnTo>
                  <a:pt x="6350" y="200151"/>
                </a:lnTo>
                <a:lnTo>
                  <a:pt x="0" y="244982"/>
                </a:lnTo>
                <a:lnTo>
                  <a:pt x="4190" y="283082"/>
                </a:lnTo>
                <a:lnTo>
                  <a:pt x="18796" y="310006"/>
                </a:lnTo>
                <a:lnTo>
                  <a:pt x="45592" y="324865"/>
                </a:lnTo>
                <a:lnTo>
                  <a:pt x="82550" y="328675"/>
                </a:lnTo>
                <a:lnTo>
                  <a:pt x="126237" y="321817"/>
                </a:lnTo>
                <a:lnTo>
                  <a:pt x="172847" y="304545"/>
                </a:lnTo>
                <a:lnTo>
                  <a:pt x="218821" y="277240"/>
                </a:lnTo>
                <a:lnTo>
                  <a:pt x="257810" y="242823"/>
                </a:lnTo>
                <a:lnTo>
                  <a:pt x="283972" y="204342"/>
                </a:lnTo>
                <a:lnTo>
                  <a:pt x="294259" y="162940"/>
                </a:lnTo>
                <a:lnTo>
                  <a:pt x="285241" y="119506"/>
                </a:lnTo>
                <a:lnTo>
                  <a:pt x="257810" y="81279"/>
                </a:lnTo>
                <a:lnTo>
                  <a:pt x="328802" y="10413"/>
                </a:lnTo>
                <a:lnTo>
                  <a:pt x="318388" y="0"/>
                </a:lnTo>
                <a:close/>
              </a:path>
            </a:pathLst>
          </a:custGeom>
          <a:solidFill>
            <a:srgbClr val="A3A09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5572" y="978407"/>
            <a:ext cx="137160" cy="14782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92979" y="912875"/>
            <a:ext cx="240791" cy="242315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14800" y="316991"/>
            <a:ext cx="161544" cy="163068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9152" y="4658867"/>
            <a:ext cx="877824" cy="385571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0391" y="1921763"/>
            <a:ext cx="3916679" cy="2927604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3802380" y="1773935"/>
            <a:ext cx="335280" cy="434340"/>
          </a:xfrm>
          <a:custGeom>
            <a:avLst/>
            <a:gdLst/>
            <a:ahLst/>
            <a:cxnLst/>
            <a:rect l="l" t="t" r="r" b="b"/>
            <a:pathLst>
              <a:path w="335279" h="434339">
                <a:moveTo>
                  <a:pt x="38608" y="0"/>
                </a:moveTo>
                <a:lnTo>
                  <a:pt x="0" y="4063"/>
                </a:lnTo>
                <a:lnTo>
                  <a:pt x="28321" y="171323"/>
                </a:lnTo>
                <a:lnTo>
                  <a:pt x="41910" y="193548"/>
                </a:lnTo>
                <a:lnTo>
                  <a:pt x="56134" y="215392"/>
                </a:lnTo>
                <a:lnTo>
                  <a:pt x="72898" y="239268"/>
                </a:lnTo>
                <a:lnTo>
                  <a:pt x="90678" y="266700"/>
                </a:lnTo>
                <a:lnTo>
                  <a:pt x="127635" y="290830"/>
                </a:lnTo>
                <a:lnTo>
                  <a:pt x="171958" y="308991"/>
                </a:lnTo>
                <a:lnTo>
                  <a:pt x="211836" y="317500"/>
                </a:lnTo>
                <a:lnTo>
                  <a:pt x="258953" y="372363"/>
                </a:lnTo>
                <a:lnTo>
                  <a:pt x="291084" y="411988"/>
                </a:lnTo>
                <a:lnTo>
                  <a:pt x="305689" y="434339"/>
                </a:lnTo>
                <a:lnTo>
                  <a:pt x="335025" y="317881"/>
                </a:lnTo>
                <a:lnTo>
                  <a:pt x="293243" y="239775"/>
                </a:lnTo>
                <a:lnTo>
                  <a:pt x="264160" y="181737"/>
                </a:lnTo>
                <a:lnTo>
                  <a:pt x="240792" y="133858"/>
                </a:lnTo>
                <a:lnTo>
                  <a:pt x="231394" y="113284"/>
                </a:lnTo>
                <a:lnTo>
                  <a:pt x="150114" y="32258"/>
                </a:lnTo>
                <a:lnTo>
                  <a:pt x="38608" y="0"/>
                </a:lnTo>
                <a:close/>
              </a:path>
            </a:pathLst>
          </a:custGeom>
          <a:solidFill>
            <a:srgbClr val="E7B7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bg object 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64280" y="1754123"/>
            <a:ext cx="158496" cy="281939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67912" y="2068067"/>
            <a:ext cx="109727" cy="64008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3855719" y="1613915"/>
            <a:ext cx="173355" cy="486409"/>
          </a:xfrm>
          <a:custGeom>
            <a:avLst/>
            <a:gdLst/>
            <a:ahLst/>
            <a:cxnLst/>
            <a:rect l="l" t="t" r="r" b="b"/>
            <a:pathLst>
              <a:path w="173354" h="486410">
                <a:moveTo>
                  <a:pt x="1777" y="0"/>
                </a:moveTo>
                <a:lnTo>
                  <a:pt x="0" y="449452"/>
                </a:lnTo>
                <a:lnTo>
                  <a:pt x="20574" y="472947"/>
                </a:lnTo>
                <a:lnTo>
                  <a:pt x="66166" y="485901"/>
                </a:lnTo>
                <a:lnTo>
                  <a:pt x="112649" y="481964"/>
                </a:lnTo>
                <a:lnTo>
                  <a:pt x="135762" y="455421"/>
                </a:lnTo>
                <a:lnTo>
                  <a:pt x="173227" y="7492"/>
                </a:lnTo>
                <a:lnTo>
                  <a:pt x="1777" y="0"/>
                </a:lnTo>
                <a:close/>
              </a:path>
            </a:pathLst>
          </a:custGeom>
          <a:solidFill>
            <a:srgbClr val="CC61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3855719" y="1757171"/>
            <a:ext cx="161925" cy="266700"/>
          </a:xfrm>
          <a:custGeom>
            <a:avLst/>
            <a:gdLst/>
            <a:ahLst/>
            <a:cxnLst/>
            <a:rect l="l" t="t" r="r" b="b"/>
            <a:pathLst>
              <a:path w="161925" h="266700">
                <a:moveTo>
                  <a:pt x="888" y="0"/>
                </a:moveTo>
                <a:lnTo>
                  <a:pt x="0" y="243839"/>
                </a:lnTo>
                <a:lnTo>
                  <a:pt x="25653" y="259461"/>
                </a:lnTo>
                <a:lnTo>
                  <a:pt x="68071" y="266446"/>
                </a:lnTo>
                <a:lnTo>
                  <a:pt x="111505" y="263651"/>
                </a:lnTo>
                <a:lnTo>
                  <a:pt x="141096" y="249936"/>
                </a:lnTo>
                <a:lnTo>
                  <a:pt x="161543" y="6985"/>
                </a:lnTo>
                <a:lnTo>
                  <a:pt x="135127" y="35306"/>
                </a:lnTo>
                <a:lnTo>
                  <a:pt x="96138" y="46355"/>
                </a:lnTo>
                <a:lnTo>
                  <a:pt x="54482" y="42418"/>
                </a:lnTo>
                <a:lnTo>
                  <a:pt x="19430" y="26162"/>
                </a:lnTo>
                <a:lnTo>
                  <a:pt x="888" y="0"/>
                </a:lnTo>
                <a:close/>
              </a:path>
            </a:pathLst>
          </a:custGeom>
          <a:solidFill>
            <a:srgbClr val="27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3814572" y="1420367"/>
            <a:ext cx="265430" cy="115570"/>
          </a:xfrm>
          <a:custGeom>
            <a:avLst/>
            <a:gdLst/>
            <a:ahLst/>
            <a:cxnLst/>
            <a:rect l="l" t="t" r="r" b="b"/>
            <a:pathLst>
              <a:path w="265429" h="115569">
                <a:moveTo>
                  <a:pt x="135000" y="0"/>
                </a:moveTo>
                <a:lnTo>
                  <a:pt x="83185" y="2286"/>
                </a:lnTo>
                <a:lnTo>
                  <a:pt x="40639" y="12700"/>
                </a:lnTo>
                <a:lnTo>
                  <a:pt x="11429" y="29972"/>
                </a:lnTo>
                <a:lnTo>
                  <a:pt x="0" y="51942"/>
                </a:lnTo>
                <a:lnTo>
                  <a:pt x="9398" y="74802"/>
                </a:lnTo>
                <a:lnTo>
                  <a:pt x="37083" y="94487"/>
                </a:lnTo>
                <a:lnTo>
                  <a:pt x="78612" y="108712"/>
                </a:lnTo>
                <a:lnTo>
                  <a:pt x="129920" y="115442"/>
                </a:lnTo>
                <a:lnTo>
                  <a:pt x="181737" y="113156"/>
                </a:lnTo>
                <a:lnTo>
                  <a:pt x="224281" y="102742"/>
                </a:lnTo>
                <a:lnTo>
                  <a:pt x="253491" y="85470"/>
                </a:lnTo>
                <a:lnTo>
                  <a:pt x="264922" y="63500"/>
                </a:lnTo>
                <a:lnTo>
                  <a:pt x="255397" y="40639"/>
                </a:lnTo>
                <a:lnTo>
                  <a:pt x="227837" y="20954"/>
                </a:lnTo>
                <a:lnTo>
                  <a:pt x="186308" y="6730"/>
                </a:lnTo>
                <a:lnTo>
                  <a:pt x="13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3805428" y="1463039"/>
            <a:ext cx="287020" cy="203200"/>
          </a:xfrm>
          <a:custGeom>
            <a:avLst/>
            <a:gdLst/>
            <a:ahLst/>
            <a:cxnLst/>
            <a:rect l="l" t="t" r="r" b="b"/>
            <a:pathLst>
              <a:path w="287020" h="203200">
                <a:moveTo>
                  <a:pt x="0" y="0"/>
                </a:moveTo>
                <a:lnTo>
                  <a:pt x="16256" y="140334"/>
                </a:lnTo>
                <a:lnTo>
                  <a:pt x="16129" y="142366"/>
                </a:lnTo>
                <a:lnTo>
                  <a:pt x="16510" y="146176"/>
                </a:lnTo>
                <a:lnTo>
                  <a:pt x="44450" y="179958"/>
                </a:lnTo>
                <a:lnTo>
                  <a:pt x="92583" y="197738"/>
                </a:lnTo>
                <a:lnTo>
                  <a:pt x="144525" y="202691"/>
                </a:lnTo>
                <a:lnTo>
                  <a:pt x="166116" y="201929"/>
                </a:lnTo>
                <a:lnTo>
                  <a:pt x="208025" y="194182"/>
                </a:lnTo>
                <a:lnTo>
                  <a:pt x="246252" y="171830"/>
                </a:lnTo>
                <a:lnTo>
                  <a:pt x="286512" y="12445"/>
                </a:lnTo>
                <a:lnTo>
                  <a:pt x="242950" y="38988"/>
                </a:lnTo>
                <a:lnTo>
                  <a:pt x="162941" y="54355"/>
                </a:lnTo>
                <a:lnTo>
                  <a:pt x="85979" y="43687"/>
                </a:lnTo>
                <a:lnTo>
                  <a:pt x="14986" y="20700"/>
                </a:lnTo>
                <a:lnTo>
                  <a:pt x="0" y="0"/>
                </a:lnTo>
                <a:close/>
              </a:path>
            </a:pathLst>
          </a:custGeom>
          <a:solidFill>
            <a:srgbClr val="24272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17620" y="1557527"/>
            <a:ext cx="251460" cy="132587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05428" y="1411223"/>
            <a:ext cx="284988" cy="114300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3810000" y="1725167"/>
            <a:ext cx="372110" cy="408940"/>
          </a:xfrm>
          <a:custGeom>
            <a:avLst/>
            <a:gdLst/>
            <a:ahLst/>
            <a:cxnLst/>
            <a:rect l="l" t="t" r="r" b="b"/>
            <a:pathLst>
              <a:path w="372110" h="408939">
                <a:moveTo>
                  <a:pt x="25653" y="0"/>
                </a:moveTo>
                <a:lnTo>
                  <a:pt x="4572" y="8254"/>
                </a:lnTo>
                <a:lnTo>
                  <a:pt x="0" y="29590"/>
                </a:lnTo>
                <a:lnTo>
                  <a:pt x="17907" y="58927"/>
                </a:lnTo>
                <a:lnTo>
                  <a:pt x="49784" y="82550"/>
                </a:lnTo>
                <a:lnTo>
                  <a:pt x="79248" y="93472"/>
                </a:lnTo>
                <a:lnTo>
                  <a:pt x="101600" y="96647"/>
                </a:lnTo>
                <a:lnTo>
                  <a:pt x="112267" y="97027"/>
                </a:lnTo>
                <a:lnTo>
                  <a:pt x="172974" y="144525"/>
                </a:lnTo>
                <a:lnTo>
                  <a:pt x="170814" y="152780"/>
                </a:lnTo>
                <a:lnTo>
                  <a:pt x="168021" y="174751"/>
                </a:lnTo>
                <a:lnTo>
                  <a:pt x="169163" y="208025"/>
                </a:lnTo>
                <a:lnTo>
                  <a:pt x="179070" y="250189"/>
                </a:lnTo>
                <a:lnTo>
                  <a:pt x="202311" y="299212"/>
                </a:lnTo>
                <a:lnTo>
                  <a:pt x="243459" y="352678"/>
                </a:lnTo>
                <a:lnTo>
                  <a:pt x="307339" y="408304"/>
                </a:lnTo>
                <a:lnTo>
                  <a:pt x="310514" y="408431"/>
                </a:lnTo>
                <a:lnTo>
                  <a:pt x="318262" y="399034"/>
                </a:lnTo>
                <a:lnTo>
                  <a:pt x="336676" y="371220"/>
                </a:lnTo>
                <a:lnTo>
                  <a:pt x="371601" y="316484"/>
                </a:lnTo>
                <a:lnTo>
                  <a:pt x="361823" y="306959"/>
                </a:lnTo>
                <a:lnTo>
                  <a:pt x="348488" y="292862"/>
                </a:lnTo>
                <a:lnTo>
                  <a:pt x="331597" y="274319"/>
                </a:lnTo>
                <a:lnTo>
                  <a:pt x="331977" y="223900"/>
                </a:lnTo>
                <a:lnTo>
                  <a:pt x="314833" y="175513"/>
                </a:lnTo>
                <a:lnTo>
                  <a:pt x="293115" y="138049"/>
                </a:lnTo>
                <a:lnTo>
                  <a:pt x="267335" y="109600"/>
                </a:lnTo>
                <a:lnTo>
                  <a:pt x="236474" y="86740"/>
                </a:lnTo>
                <a:lnTo>
                  <a:pt x="197485" y="60832"/>
                </a:lnTo>
                <a:lnTo>
                  <a:pt x="160527" y="41655"/>
                </a:lnTo>
                <a:lnTo>
                  <a:pt x="145161" y="38353"/>
                </a:lnTo>
                <a:lnTo>
                  <a:pt x="115950" y="31114"/>
                </a:lnTo>
                <a:lnTo>
                  <a:pt x="83312" y="21336"/>
                </a:lnTo>
                <a:lnTo>
                  <a:pt x="57530" y="10287"/>
                </a:lnTo>
                <a:lnTo>
                  <a:pt x="25653" y="0"/>
                </a:lnTo>
                <a:close/>
              </a:path>
            </a:pathLst>
          </a:custGeom>
          <a:solidFill>
            <a:srgbClr val="F8C5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3997452" y="1976627"/>
            <a:ext cx="399415" cy="417830"/>
          </a:xfrm>
          <a:custGeom>
            <a:avLst/>
            <a:gdLst/>
            <a:ahLst/>
            <a:cxnLst/>
            <a:rect l="l" t="t" r="r" b="b"/>
            <a:pathLst>
              <a:path w="399414" h="417830">
                <a:moveTo>
                  <a:pt x="163449" y="0"/>
                </a:moveTo>
                <a:lnTo>
                  <a:pt x="0" y="133857"/>
                </a:lnTo>
                <a:lnTo>
                  <a:pt x="144399" y="309244"/>
                </a:lnTo>
                <a:lnTo>
                  <a:pt x="230759" y="417449"/>
                </a:lnTo>
                <a:lnTo>
                  <a:pt x="398907" y="291338"/>
                </a:lnTo>
                <a:lnTo>
                  <a:pt x="163449" y="0"/>
                </a:lnTo>
                <a:close/>
              </a:path>
            </a:pathLst>
          </a:custGeom>
          <a:solidFill>
            <a:srgbClr val="90A9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5474207"/>
            <a:ext cx="5327904" cy="2086356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1539240" y="1458467"/>
            <a:ext cx="312420" cy="147955"/>
          </a:xfrm>
          <a:custGeom>
            <a:avLst/>
            <a:gdLst/>
            <a:ahLst/>
            <a:cxnLst/>
            <a:rect l="l" t="t" r="r" b="b"/>
            <a:pathLst>
              <a:path w="312419" h="147955">
                <a:moveTo>
                  <a:pt x="302767" y="0"/>
                </a:moveTo>
                <a:lnTo>
                  <a:pt x="262128" y="3682"/>
                </a:lnTo>
                <a:lnTo>
                  <a:pt x="206502" y="25018"/>
                </a:lnTo>
                <a:lnTo>
                  <a:pt x="153670" y="52324"/>
                </a:lnTo>
                <a:lnTo>
                  <a:pt x="97790" y="83692"/>
                </a:lnTo>
                <a:lnTo>
                  <a:pt x="47625" y="113537"/>
                </a:lnTo>
                <a:lnTo>
                  <a:pt x="12065" y="136778"/>
                </a:lnTo>
                <a:lnTo>
                  <a:pt x="0" y="147827"/>
                </a:lnTo>
                <a:lnTo>
                  <a:pt x="21335" y="145668"/>
                </a:lnTo>
                <a:lnTo>
                  <a:pt x="65659" y="137413"/>
                </a:lnTo>
                <a:lnTo>
                  <a:pt x="129285" y="123951"/>
                </a:lnTo>
                <a:lnTo>
                  <a:pt x="166370" y="110870"/>
                </a:lnTo>
                <a:lnTo>
                  <a:pt x="214884" y="81534"/>
                </a:lnTo>
                <a:lnTo>
                  <a:pt x="263143" y="46736"/>
                </a:lnTo>
                <a:lnTo>
                  <a:pt x="299466" y="16382"/>
                </a:lnTo>
                <a:lnTo>
                  <a:pt x="312039" y="888"/>
                </a:lnTo>
                <a:lnTo>
                  <a:pt x="302767" y="0"/>
                </a:lnTo>
                <a:close/>
              </a:path>
            </a:pathLst>
          </a:custGeom>
          <a:solidFill>
            <a:srgbClr val="045F7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bg object 9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62683" y="1458467"/>
            <a:ext cx="202692" cy="132587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53896" y="1383791"/>
            <a:ext cx="365759" cy="225551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47800" y="1513331"/>
            <a:ext cx="231648" cy="97536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72183" y="1072895"/>
            <a:ext cx="1082040" cy="132892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8244" y="2162555"/>
            <a:ext cx="4806696" cy="1463039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1228" y="2386583"/>
            <a:ext cx="4328160" cy="954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C6C09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569963"/>
            <a:ext cx="295275" cy="990600"/>
          </a:xfrm>
          <a:custGeom>
            <a:avLst/>
            <a:gdLst/>
            <a:ahLst/>
            <a:cxnLst/>
            <a:rect l="l" t="t" r="r" b="b"/>
            <a:pathLst>
              <a:path w="295275" h="990600">
                <a:moveTo>
                  <a:pt x="0" y="0"/>
                </a:moveTo>
                <a:lnTo>
                  <a:pt x="0" y="990174"/>
                </a:lnTo>
                <a:lnTo>
                  <a:pt x="278549" y="990174"/>
                </a:lnTo>
                <a:lnTo>
                  <a:pt x="295160" y="38989"/>
                </a:lnTo>
                <a:lnTo>
                  <a:pt x="289979" y="29083"/>
                </a:lnTo>
                <a:lnTo>
                  <a:pt x="37659" y="29083"/>
                </a:lnTo>
                <a:lnTo>
                  <a:pt x="6699" y="3479"/>
                </a:lnTo>
                <a:lnTo>
                  <a:pt x="0" y="0"/>
                </a:lnTo>
                <a:close/>
              </a:path>
            </a:pathLst>
          </a:custGeom>
          <a:solidFill>
            <a:srgbClr val="9E78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" y="6521195"/>
            <a:ext cx="251460" cy="777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290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095375" y="133350"/>
                </a:moveTo>
                <a:lnTo>
                  <a:pt x="1072896" y="133350"/>
                </a:lnTo>
                <a:lnTo>
                  <a:pt x="1072896" y="124460"/>
                </a:lnTo>
                <a:lnTo>
                  <a:pt x="1051560" y="124460"/>
                </a:lnTo>
                <a:lnTo>
                  <a:pt x="1051560" y="123190"/>
                </a:lnTo>
                <a:lnTo>
                  <a:pt x="1040130" y="123190"/>
                </a:lnTo>
                <a:lnTo>
                  <a:pt x="1040130" y="124460"/>
                </a:lnTo>
                <a:lnTo>
                  <a:pt x="989965" y="124460"/>
                </a:lnTo>
                <a:lnTo>
                  <a:pt x="989965" y="133350"/>
                </a:lnTo>
                <a:lnTo>
                  <a:pt x="969391" y="133350"/>
                </a:lnTo>
                <a:lnTo>
                  <a:pt x="969391" y="135890"/>
                </a:lnTo>
                <a:lnTo>
                  <a:pt x="1095375" y="135890"/>
                </a:lnTo>
                <a:lnTo>
                  <a:pt x="1095375" y="133350"/>
                </a:lnTo>
                <a:close/>
              </a:path>
              <a:path w="1161414" h="181609">
                <a:moveTo>
                  <a:pt x="1161034" y="181127"/>
                </a:moveTo>
                <a:lnTo>
                  <a:pt x="1133729" y="155308"/>
                </a:lnTo>
                <a:lnTo>
                  <a:pt x="1099058" y="136779"/>
                </a:lnTo>
                <a:lnTo>
                  <a:pt x="962660" y="136779"/>
                </a:lnTo>
                <a:lnTo>
                  <a:pt x="956945" y="129514"/>
                </a:lnTo>
                <a:lnTo>
                  <a:pt x="888746" y="58318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572" y="6544055"/>
            <a:ext cx="1979930" cy="1016000"/>
          </a:xfrm>
          <a:custGeom>
            <a:avLst/>
            <a:gdLst/>
            <a:ahLst/>
            <a:cxnLst/>
            <a:rect l="l" t="t" r="r" b="b"/>
            <a:pathLst>
              <a:path w="1979930" h="1016000">
                <a:moveTo>
                  <a:pt x="1689862" y="830618"/>
                </a:moveTo>
                <a:lnTo>
                  <a:pt x="1651254" y="819391"/>
                </a:lnTo>
                <a:lnTo>
                  <a:pt x="1610233" y="818896"/>
                </a:lnTo>
                <a:lnTo>
                  <a:pt x="1570736" y="830618"/>
                </a:lnTo>
                <a:lnTo>
                  <a:pt x="1689862" y="830618"/>
                </a:lnTo>
                <a:close/>
              </a:path>
              <a:path w="1979930" h="1016000">
                <a:moveTo>
                  <a:pt x="1791716" y="966863"/>
                </a:moveTo>
                <a:lnTo>
                  <a:pt x="1780540" y="921727"/>
                </a:lnTo>
                <a:lnTo>
                  <a:pt x="1758442" y="883285"/>
                </a:lnTo>
                <a:lnTo>
                  <a:pt x="1727835" y="852703"/>
                </a:lnTo>
                <a:lnTo>
                  <a:pt x="1691259" y="831037"/>
                </a:lnTo>
                <a:lnTo>
                  <a:pt x="1570736" y="830618"/>
                </a:lnTo>
                <a:lnTo>
                  <a:pt x="1569339" y="784631"/>
                </a:lnTo>
                <a:lnTo>
                  <a:pt x="1557528" y="744524"/>
                </a:lnTo>
                <a:lnTo>
                  <a:pt x="1536954" y="710590"/>
                </a:lnTo>
                <a:lnTo>
                  <a:pt x="1509395" y="683145"/>
                </a:lnTo>
                <a:lnTo>
                  <a:pt x="1477010" y="662495"/>
                </a:lnTo>
                <a:lnTo>
                  <a:pt x="1441069" y="648982"/>
                </a:lnTo>
                <a:lnTo>
                  <a:pt x="1403858" y="642874"/>
                </a:lnTo>
                <a:lnTo>
                  <a:pt x="1366774" y="644512"/>
                </a:lnTo>
                <a:lnTo>
                  <a:pt x="1331976" y="654202"/>
                </a:lnTo>
                <a:lnTo>
                  <a:pt x="1301115" y="672249"/>
                </a:lnTo>
                <a:lnTo>
                  <a:pt x="1276096" y="698969"/>
                </a:lnTo>
                <a:lnTo>
                  <a:pt x="1247038" y="671283"/>
                </a:lnTo>
                <a:lnTo>
                  <a:pt x="1208913" y="652970"/>
                </a:lnTo>
                <a:lnTo>
                  <a:pt x="1166266" y="646112"/>
                </a:lnTo>
                <a:lnTo>
                  <a:pt x="1123835" y="652805"/>
                </a:lnTo>
                <a:lnTo>
                  <a:pt x="1086256" y="675144"/>
                </a:lnTo>
                <a:lnTo>
                  <a:pt x="1058227" y="715251"/>
                </a:lnTo>
                <a:lnTo>
                  <a:pt x="1058011" y="654100"/>
                </a:lnTo>
                <a:lnTo>
                  <a:pt x="1044587" y="604012"/>
                </a:lnTo>
                <a:lnTo>
                  <a:pt x="1020864" y="564349"/>
                </a:lnTo>
                <a:lnTo>
                  <a:pt x="989723" y="534479"/>
                </a:lnTo>
                <a:lnTo>
                  <a:pt x="954049" y="513753"/>
                </a:lnTo>
                <a:lnTo>
                  <a:pt x="916736" y="501535"/>
                </a:lnTo>
                <a:lnTo>
                  <a:pt x="880681" y="497179"/>
                </a:lnTo>
                <a:lnTo>
                  <a:pt x="848753" y="500049"/>
                </a:lnTo>
                <a:lnTo>
                  <a:pt x="823887" y="509524"/>
                </a:lnTo>
                <a:lnTo>
                  <a:pt x="839317" y="452335"/>
                </a:lnTo>
                <a:lnTo>
                  <a:pt x="845400" y="401510"/>
                </a:lnTo>
                <a:lnTo>
                  <a:pt x="843153" y="356870"/>
                </a:lnTo>
                <a:lnTo>
                  <a:pt x="833577" y="318223"/>
                </a:lnTo>
                <a:lnTo>
                  <a:pt x="796493" y="258038"/>
                </a:lnTo>
                <a:lnTo>
                  <a:pt x="742264" y="219379"/>
                </a:lnTo>
                <a:lnTo>
                  <a:pt x="679030" y="200634"/>
                </a:lnTo>
                <a:lnTo>
                  <a:pt x="646569" y="198208"/>
                </a:lnTo>
                <a:lnTo>
                  <a:pt x="585025" y="206336"/>
                </a:lnTo>
                <a:lnTo>
                  <a:pt x="534746" y="230352"/>
                </a:lnTo>
                <a:lnTo>
                  <a:pt x="516369" y="247840"/>
                </a:lnTo>
                <a:lnTo>
                  <a:pt x="508000" y="194513"/>
                </a:lnTo>
                <a:lnTo>
                  <a:pt x="491490" y="149593"/>
                </a:lnTo>
                <a:lnTo>
                  <a:pt x="468147" y="112915"/>
                </a:lnTo>
                <a:lnTo>
                  <a:pt x="439280" y="84302"/>
                </a:lnTo>
                <a:lnTo>
                  <a:pt x="406209" y="63614"/>
                </a:lnTo>
                <a:lnTo>
                  <a:pt x="370255" y="50685"/>
                </a:lnTo>
                <a:lnTo>
                  <a:pt x="332701" y="45364"/>
                </a:lnTo>
                <a:lnTo>
                  <a:pt x="294868" y="47459"/>
                </a:lnTo>
                <a:lnTo>
                  <a:pt x="258076" y="56845"/>
                </a:lnTo>
                <a:lnTo>
                  <a:pt x="223647" y="73355"/>
                </a:lnTo>
                <a:lnTo>
                  <a:pt x="192862" y="96824"/>
                </a:lnTo>
                <a:lnTo>
                  <a:pt x="170738" y="50330"/>
                </a:lnTo>
                <a:lnTo>
                  <a:pt x="134721" y="18186"/>
                </a:lnTo>
                <a:lnTo>
                  <a:pt x="90462" y="1143"/>
                </a:lnTo>
                <a:lnTo>
                  <a:pt x="43662" y="0"/>
                </a:lnTo>
                <a:lnTo>
                  <a:pt x="0" y="15544"/>
                </a:lnTo>
                <a:lnTo>
                  <a:pt x="0" y="1015898"/>
                </a:lnTo>
                <a:lnTo>
                  <a:pt x="1789430" y="1015898"/>
                </a:lnTo>
                <a:lnTo>
                  <a:pt x="1791716" y="966863"/>
                </a:lnTo>
                <a:close/>
              </a:path>
              <a:path w="1979930" h="1016000">
                <a:moveTo>
                  <a:pt x="1979549" y="1015898"/>
                </a:moveTo>
                <a:lnTo>
                  <a:pt x="1973580" y="1009065"/>
                </a:lnTo>
                <a:lnTo>
                  <a:pt x="1937766" y="988529"/>
                </a:lnTo>
                <a:lnTo>
                  <a:pt x="1898269" y="979868"/>
                </a:lnTo>
                <a:lnTo>
                  <a:pt x="1858391" y="982332"/>
                </a:lnTo>
                <a:lnTo>
                  <a:pt x="1820926" y="995172"/>
                </a:lnTo>
                <a:lnTo>
                  <a:pt x="1791843" y="1015898"/>
                </a:lnTo>
                <a:lnTo>
                  <a:pt x="1979549" y="1015898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411" y="7432546"/>
            <a:ext cx="129540" cy="10668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148" y="7385303"/>
            <a:ext cx="316992" cy="15392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787" y="7031735"/>
            <a:ext cx="217932" cy="23621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06239" y="7437120"/>
            <a:ext cx="205739" cy="10210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3127" y="7293864"/>
            <a:ext cx="248412" cy="15544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3944111" y="7432548"/>
            <a:ext cx="289560" cy="127635"/>
          </a:xfrm>
          <a:custGeom>
            <a:avLst/>
            <a:gdLst/>
            <a:ahLst/>
            <a:cxnLst/>
            <a:rect l="l" t="t" r="r" b="b"/>
            <a:pathLst>
              <a:path w="289560" h="127634">
                <a:moveTo>
                  <a:pt x="124333" y="0"/>
                </a:moveTo>
                <a:lnTo>
                  <a:pt x="81025" y="9766"/>
                </a:lnTo>
                <a:lnTo>
                  <a:pt x="46100" y="31201"/>
                </a:lnTo>
                <a:lnTo>
                  <a:pt x="20192" y="62100"/>
                </a:lnTo>
                <a:lnTo>
                  <a:pt x="3937" y="100239"/>
                </a:lnTo>
                <a:lnTo>
                  <a:pt x="0" y="127493"/>
                </a:lnTo>
                <a:lnTo>
                  <a:pt x="5079" y="127493"/>
                </a:lnTo>
                <a:lnTo>
                  <a:pt x="18414" y="98964"/>
                </a:lnTo>
                <a:lnTo>
                  <a:pt x="47498" y="62200"/>
                </a:lnTo>
                <a:lnTo>
                  <a:pt x="85725" y="37318"/>
                </a:lnTo>
                <a:lnTo>
                  <a:pt x="134492" y="28447"/>
                </a:lnTo>
                <a:lnTo>
                  <a:pt x="181101" y="36732"/>
                </a:lnTo>
                <a:lnTo>
                  <a:pt x="221487" y="57905"/>
                </a:lnTo>
                <a:lnTo>
                  <a:pt x="257048" y="87837"/>
                </a:lnTo>
                <a:lnTo>
                  <a:pt x="289051" y="122444"/>
                </a:lnTo>
                <a:lnTo>
                  <a:pt x="268859" y="82852"/>
                </a:lnTo>
                <a:lnTo>
                  <a:pt x="241935" y="48167"/>
                </a:lnTo>
                <a:lnTo>
                  <a:pt x="208787" y="21028"/>
                </a:lnTo>
                <a:lnTo>
                  <a:pt x="169417" y="4076"/>
                </a:lnTo>
                <a:lnTo>
                  <a:pt x="124333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8"/>
                </a:lnTo>
                <a:lnTo>
                  <a:pt x="5626" y="18747"/>
                </a:lnTo>
                <a:lnTo>
                  <a:pt x="0" y="28533"/>
                </a:lnTo>
                <a:lnTo>
                  <a:pt x="32092" y="28533"/>
                </a:lnTo>
                <a:lnTo>
                  <a:pt x="54368" y="26180"/>
                </a:lnTo>
                <a:lnTo>
                  <a:pt x="65684" y="28533"/>
                </a:lnTo>
                <a:lnTo>
                  <a:pt x="118643" y="28533"/>
                </a:lnTo>
                <a:lnTo>
                  <a:pt x="96748" y="10248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80"/>
                </a:lnTo>
                <a:lnTo>
                  <a:pt x="22859" y="5680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666487" y="7062215"/>
            <a:ext cx="46990" cy="196215"/>
          </a:xfrm>
          <a:custGeom>
            <a:avLst/>
            <a:gdLst/>
            <a:ahLst/>
            <a:cxnLst/>
            <a:rect l="l" t="t" r="r" b="b"/>
            <a:pathLst>
              <a:path w="46989" h="196215">
                <a:moveTo>
                  <a:pt x="46989" y="0"/>
                </a:moveTo>
                <a:lnTo>
                  <a:pt x="16256" y="30149"/>
                </a:lnTo>
                <a:lnTo>
                  <a:pt x="1015" y="71234"/>
                </a:lnTo>
                <a:lnTo>
                  <a:pt x="0" y="116827"/>
                </a:lnTo>
                <a:lnTo>
                  <a:pt x="11937" y="160604"/>
                </a:lnTo>
                <a:lnTo>
                  <a:pt x="35433" y="196100"/>
                </a:lnTo>
                <a:lnTo>
                  <a:pt x="31114" y="146240"/>
                </a:lnTo>
                <a:lnTo>
                  <a:pt x="29590" y="96989"/>
                </a:lnTo>
                <a:lnTo>
                  <a:pt x="33909" y="48272"/>
                </a:lnTo>
                <a:lnTo>
                  <a:pt x="4698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593335" y="6909815"/>
            <a:ext cx="359410" cy="356870"/>
          </a:xfrm>
          <a:custGeom>
            <a:avLst/>
            <a:gdLst/>
            <a:ahLst/>
            <a:cxnLst/>
            <a:rect l="l" t="t" r="r" b="b"/>
            <a:pathLst>
              <a:path w="359410" h="356870">
                <a:moveTo>
                  <a:pt x="176784" y="0"/>
                </a:moveTo>
                <a:lnTo>
                  <a:pt x="164337" y="54610"/>
                </a:lnTo>
                <a:lnTo>
                  <a:pt x="135636" y="2184"/>
                </a:lnTo>
                <a:lnTo>
                  <a:pt x="118617" y="12153"/>
                </a:lnTo>
                <a:lnTo>
                  <a:pt x="81152" y="37338"/>
                </a:lnTo>
                <a:lnTo>
                  <a:pt x="38862" y="76009"/>
                </a:lnTo>
                <a:lnTo>
                  <a:pt x="15748" y="107645"/>
                </a:lnTo>
                <a:lnTo>
                  <a:pt x="0" y="135915"/>
                </a:lnTo>
                <a:lnTo>
                  <a:pt x="50291" y="162839"/>
                </a:lnTo>
                <a:lnTo>
                  <a:pt x="508" y="173824"/>
                </a:lnTo>
                <a:lnTo>
                  <a:pt x="58165" y="230708"/>
                </a:lnTo>
                <a:lnTo>
                  <a:pt x="93472" y="225234"/>
                </a:lnTo>
                <a:lnTo>
                  <a:pt x="98425" y="244779"/>
                </a:lnTo>
                <a:lnTo>
                  <a:pt x="122681" y="279882"/>
                </a:lnTo>
                <a:lnTo>
                  <a:pt x="158623" y="311302"/>
                </a:lnTo>
                <a:lnTo>
                  <a:pt x="211962" y="341071"/>
                </a:lnTo>
                <a:lnTo>
                  <a:pt x="265049" y="356336"/>
                </a:lnTo>
                <a:lnTo>
                  <a:pt x="311150" y="356577"/>
                </a:lnTo>
                <a:lnTo>
                  <a:pt x="343788" y="341249"/>
                </a:lnTo>
                <a:lnTo>
                  <a:pt x="359155" y="308787"/>
                </a:lnTo>
                <a:lnTo>
                  <a:pt x="359410" y="261924"/>
                </a:lnTo>
                <a:lnTo>
                  <a:pt x="344297" y="209092"/>
                </a:lnTo>
                <a:lnTo>
                  <a:pt x="313436" y="158623"/>
                </a:lnTo>
                <a:lnTo>
                  <a:pt x="280162" y="124193"/>
                </a:lnTo>
                <a:lnTo>
                  <a:pt x="244475" y="100241"/>
                </a:lnTo>
                <a:lnTo>
                  <a:pt x="228091" y="95973"/>
                </a:lnTo>
                <a:lnTo>
                  <a:pt x="234441" y="56908"/>
                </a:lnTo>
                <a:lnTo>
                  <a:pt x="176784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29555" y="7042403"/>
            <a:ext cx="91439" cy="96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1677" y="828547"/>
            <a:ext cx="958214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DC6C09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4611" y="3215766"/>
            <a:ext cx="3871595" cy="2014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13560" y="7045261"/>
            <a:ext cx="170688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66700" y="7045261"/>
            <a:ext cx="12268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40480" y="7045261"/>
            <a:ext cx="12268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97.png"/><Relationship Id="rId9" Type="http://schemas.openxmlformats.org/officeDocument/2006/relationships/image" Target="../media/image226.png"/><Relationship Id="rId10" Type="http://schemas.openxmlformats.org/officeDocument/2006/relationships/image" Target="../media/image99.png"/><Relationship Id="rId11" Type="http://schemas.openxmlformats.org/officeDocument/2006/relationships/image" Target="../media/image227.png"/><Relationship Id="rId12" Type="http://schemas.openxmlformats.org/officeDocument/2006/relationships/image" Target="../media/image228.png"/><Relationship Id="rId13" Type="http://schemas.openxmlformats.org/officeDocument/2006/relationships/image" Target="../media/image2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5" Type="http://schemas.openxmlformats.org/officeDocument/2006/relationships/image" Target="../media/image243.png"/><Relationship Id="rId16" Type="http://schemas.openxmlformats.org/officeDocument/2006/relationships/image" Target="../media/image244.png"/><Relationship Id="rId17" Type="http://schemas.openxmlformats.org/officeDocument/2006/relationships/image" Target="../media/image245.png"/><Relationship Id="rId18" Type="http://schemas.openxmlformats.org/officeDocument/2006/relationships/image" Target="../media/image246.png"/><Relationship Id="rId19" Type="http://schemas.openxmlformats.org/officeDocument/2006/relationships/image" Target="../media/image247.png"/><Relationship Id="rId20" Type="http://schemas.openxmlformats.org/officeDocument/2006/relationships/image" Target="../media/image248.png"/><Relationship Id="rId21" Type="http://schemas.openxmlformats.org/officeDocument/2006/relationships/image" Target="../media/image249.png"/><Relationship Id="rId22" Type="http://schemas.openxmlformats.org/officeDocument/2006/relationships/image" Target="../media/image250.png"/><Relationship Id="rId23" Type="http://schemas.openxmlformats.org/officeDocument/2006/relationships/image" Target="../media/image251.png"/><Relationship Id="rId24" Type="http://schemas.openxmlformats.org/officeDocument/2006/relationships/image" Target="../media/image252.png"/><Relationship Id="rId25" Type="http://schemas.openxmlformats.org/officeDocument/2006/relationships/image" Target="../media/image253.png"/><Relationship Id="rId26" Type="http://schemas.openxmlformats.org/officeDocument/2006/relationships/image" Target="../media/image254.png"/><Relationship Id="rId27" Type="http://schemas.openxmlformats.org/officeDocument/2006/relationships/image" Target="../media/image255.png"/><Relationship Id="rId28" Type="http://schemas.openxmlformats.org/officeDocument/2006/relationships/image" Target="../media/image256.png"/><Relationship Id="rId29" Type="http://schemas.openxmlformats.org/officeDocument/2006/relationships/image" Target="../media/image257.png"/><Relationship Id="rId30" Type="http://schemas.openxmlformats.org/officeDocument/2006/relationships/image" Target="../media/image258.png"/><Relationship Id="rId31" Type="http://schemas.openxmlformats.org/officeDocument/2006/relationships/image" Target="../media/image259.png"/><Relationship Id="rId32" Type="http://schemas.openxmlformats.org/officeDocument/2006/relationships/image" Target="../media/image260.png"/><Relationship Id="rId33" Type="http://schemas.openxmlformats.org/officeDocument/2006/relationships/image" Target="../media/image261.png"/><Relationship Id="rId34" Type="http://schemas.openxmlformats.org/officeDocument/2006/relationships/image" Target="../media/image262.png"/><Relationship Id="rId35" Type="http://schemas.openxmlformats.org/officeDocument/2006/relationships/image" Target="../media/image263.png"/><Relationship Id="rId36" Type="http://schemas.openxmlformats.org/officeDocument/2006/relationships/image" Target="../media/image264.png"/><Relationship Id="rId37" Type="http://schemas.openxmlformats.org/officeDocument/2006/relationships/image" Target="../media/image265.png"/><Relationship Id="rId38" Type="http://schemas.openxmlformats.org/officeDocument/2006/relationships/image" Target="../media/image266.png"/><Relationship Id="rId39" Type="http://schemas.openxmlformats.org/officeDocument/2006/relationships/image" Target="../media/image267.png"/><Relationship Id="rId40" Type="http://schemas.openxmlformats.org/officeDocument/2006/relationships/image" Target="../media/image268.png"/><Relationship Id="rId41" Type="http://schemas.openxmlformats.org/officeDocument/2006/relationships/image" Target="../media/image269.jpg"/><Relationship Id="rId42" Type="http://schemas.openxmlformats.org/officeDocument/2006/relationships/image" Target="../media/image270.png"/><Relationship Id="rId43" Type="http://schemas.openxmlformats.org/officeDocument/2006/relationships/image" Target="../media/image271.png"/><Relationship Id="rId44" Type="http://schemas.openxmlformats.org/officeDocument/2006/relationships/image" Target="../media/image272.png"/><Relationship Id="rId45" Type="http://schemas.openxmlformats.org/officeDocument/2006/relationships/image" Target="../media/image273.png"/><Relationship Id="rId46" Type="http://schemas.openxmlformats.org/officeDocument/2006/relationships/image" Target="../media/image274.png"/><Relationship Id="rId47" Type="http://schemas.openxmlformats.org/officeDocument/2006/relationships/image" Target="../media/image275.png"/><Relationship Id="rId48" Type="http://schemas.openxmlformats.org/officeDocument/2006/relationships/image" Target="../media/image276.png"/><Relationship Id="rId49" Type="http://schemas.openxmlformats.org/officeDocument/2006/relationships/image" Target="../media/image277.png"/><Relationship Id="rId50" Type="http://schemas.openxmlformats.org/officeDocument/2006/relationships/image" Target="../media/image278.png"/><Relationship Id="rId51" Type="http://schemas.openxmlformats.org/officeDocument/2006/relationships/image" Target="../media/image279.png"/><Relationship Id="rId52" Type="http://schemas.openxmlformats.org/officeDocument/2006/relationships/image" Target="../media/image280.png"/><Relationship Id="rId53" Type="http://schemas.openxmlformats.org/officeDocument/2006/relationships/image" Target="../media/image281.png"/><Relationship Id="rId54" Type="http://schemas.openxmlformats.org/officeDocument/2006/relationships/image" Target="../media/image282.png"/><Relationship Id="rId55" Type="http://schemas.openxmlformats.org/officeDocument/2006/relationships/image" Target="../media/image283.png"/><Relationship Id="rId56" Type="http://schemas.openxmlformats.org/officeDocument/2006/relationships/image" Target="../media/image117.png"/><Relationship Id="rId57" Type="http://schemas.openxmlformats.org/officeDocument/2006/relationships/image" Target="../media/image284.png"/><Relationship Id="rId58" Type="http://schemas.openxmlformats.org/officeDocument/2006/relationships/image" Target="../media/image28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png"/><Relationship Id="rId12" Type="http://schemas.openxmlformats.org/officeDocument/2006/relationships/image" Target="../media/image296.png"/><Relationship Id="rId13" Type="http://schemas.openxmlformats.org/officeDocument/2006/relationships/image" Target="../media/image297.png"/><Relationship Id="rId14" Type="http://schemas.openxmlformats.org/officeDocument/2006/relationships/image" Target="../media/image298.png"/><Relationship Id="rId15" Type="http://schemas.openxmlformats.org/officeDocument/2006/relationships/image" Target="../media/image299.png"/><Relationship Id="rId16" Type="http://schemas.openxmlformats.org/officeDocument/2006/relationships/image" Target="../media/image300.png"/><Relationship Id="rId17" Type="http://schemas.openxmlformats.org/officeDocument/2006/relationships/image" Target="../media/image301.png"/><Relationship Id="rId18" Type="http://schemas.openxmlformats.org/officeDocument/2006/relationships/image" Target="../media/image302.png"/><Relationship Id="rId19" Type="http://schemas.openxmlformats.org/officeDocument/2006/relationships/image" Target="../media/image303.png"/><Relationship Id="rId20" Type="http://schemas.openxmlformats.org/officeDocument/2006/relationships/image" Target="../media/image304.png"/><Relationship Id="rId21" Type="http://schemas.openxmlformats.org/officeDocument/2006/relationships/image" Target="../media/image305.png"/><Relationship Id="rId22" Type="http://schemas.openxmlformats.org/officeDocument/2006/relationships/image" Target="../media/image306.png"/><Relationship Id="rId23" Type="http://schemas.openxmlformats.org/officeDocument/2006/relationships/image" Target="../media/image307.png"/><Relationship Id="rId24" Type="http://schemas.openxmlformats.org/officeDocument/2006/relationships/image" Target="../media/image308.png"/><Relationship Id="rId25" Type="http://schemas.openxmlformats.org/officeDocument/2006/relationships/image" Target="../media/image309.png"/><Relationship Id="rId26" Type="http://schemas.openxmlformats.org/officeDocument/2006/relationships/image" Target="../media/image310.png"/><Relationship Id="rId27" Type="http://schemas.openxmlformats.org/officeDocument/2006/relationships/image" Target="../media/image311.png"/><Relationship Id="rId28" Type="http://schemas.openxmlformats.org/officeDocument/2006/relationships/image" Target="../media/image312.png"/><Relationship Id="rId29" Type="http://schemas.openxmlformats.org/officeDocument/2006/relationships/image" Target="../media/image313.png"/><Relationship Id="rId30" Type="http://schemas.openxmlformats.org/officeDocument/2006/relationships/image" Target="../media/image97.png"/><Relationship Id="rId31" Type="http://schemas.openxmlformats.org/officeDocument/2006/relationships/image" Target="../media/image314.png"/><Relationship Id="rId32" Type="http://schemas.openxmlformats.org/officeDocument/2006/relationships/image" Target="../media/image315.png"/><Relationship Id="rId33" Type="http://schemas.openxmlformats.org/officeDocument/2006/relationships/image" Target="../media/image99.png"/><Relationship Id="rId34" Type="http://schemas.openxmlformats.org/officeDocument/2006/relationships/image" Target="../media/image316.png"/><Relationship Id="rId35" Type="http://schemas.openxmlformats.org/officeDocument/2006/relationships/image" Target="../media/image317.png"/><Relationship Id="rId36" Type="http://schemas.openxmlformats.org/officeDocument/2006/relationships/image" Target="../media/image3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Relationship Id="rId10" Type="http://schemas.openxmlformats.org/officeDocument/2006/relationships/image" Target="../media/image326.png"/><Relationship Id="rId11" Type="http://schemas.openxmlformats.org/officeDocument/2006/relationships/image" Target="../media/image327.png"/><Relationship Id="rId12" Type="http://schemas.openxmlformats.org/officeDocument/2006/relationships/image" Target="../media/image328.png"/><Relationship Id="rId13" Type="http://schemas.openxmlformats.org/officeDocument/2006/relationships/image" Target="../media/image329.png"/><Relationship Id="rId14" Type="http://schemas.openxmlformats.org/officeDocument/2006/relationships/image" Target="../media/image330.png"/><Relationship Id="rId15" Type="http://schemas.openxmlformats.org/officeDocument/2006/relationships/image" Target="../media/image331.png"/><Relationship Id="rId16" Type="http://schemas.openxmlformats.org/officeDocument/2006/relationships/image" Target="../media/image332.png"/><Relationship Id="rId17" Type="http://schemas.openxmlformats.org/officeDocument/2006/relationships/image" Target="../media/image333.png"/><Relationship Id="rId18" Type="http://schemas.openxmlformats.org/officeDocument/2006/relationships/image" Target="../media/image334.png"/><Relationship Id="rId19" Type="http://schemas.openxmlformats.org/officeDocument/2006/relationships/image" Target="../media/image335.png"/><Relationship Id="rId20" Type="http://schemas.openxmlformats.org/officeDocument/2006/relationships/image" Target="../media/image336.png"/><Relationship Id="rId21" Type="http://schemas.openxmlformats.org/officeDocument/2006/relationships/image" Target="../media/image337.png"/><Relationship Id="rId22" Type="http://schemas.openxmlformats.org/officeDocument/2006/relationships/image" Target="../media/image338.png"/><Relationship Id="rId23" Type="http://schemas.openxmlformats.org/officeDocument/2006/relationships/image" Target="../media/image339.png"/><Relationship Id="rId24" Type="http://schemas.openxmlformats.org/officeDocument/2006/relationships/image" Target="../media/image340.png"/><Relationship Id="rId25" Type="http://schemas.openxmlformats.org/officeDocument/2006/relationships/image" Target="../media/image341.png"/><Relationship Id="rId26" Type="http://schemas.openxmlformats.org/officeDocument/2006/relationships/image" Target="../media/image342.png"/><Relationship Id="rId27" Type="http://schemas.openxmlformats.org/officeDocument/2006/relationships/image" Target="../media/image3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4.png"/><Relationship Id="rId3" Type="http://schemas.openxmlformats.org/officeDocument/2006/relationships/image" Target="../media/image345.png"/><Relationship Id="rId4" Type="http://schemas.openxmlformats.org/officeDocument/2006/relationships/image" Target="../media/image97.png"/><Relationship Id="rId5" Type="http://schemas.openxmlformats.org/officeDocument/2006/relationships/image" Target="../media/image346.png"/><Relationship Id="rId6" Type="http://schemas.openxmlformats.org/officeDocument/2006/relationships/image" Target="../media/image99.png"/><Relationship Id="rId7" Type="http://schemas.openxmlformats.org/officeDocument/2006/relationships/image" Target="../media/image347.png"/><Relationship Id="rId8" Type="http://schemas.openxmlformats.org/officeDocument/2006/relationships/image" Target="../media/image348.png"/><Relationship Id="rId9" Type="http://schemas.openxmlformats.org/officeDocument/2006/relationships/image" Target="../media/image34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0.png"/><Relationship Id="rId3" Type="http://schemas.openxmlformats.org/officeDocument/2006/relationships/image" Target="../media/image351.png"/><Relationship Id="rId4" Type="http://schemas.openxmlformats.org/officeDocument/2006/relationships/image" Target="../media/image117.png"/><Relationship Id="rId5" Type="http://schemas.openxmlformats.org/officeDocument/2006/relationships/image" Target="../media/image352.png"/><Relationship Id="rId6" Type="http://schemas.openxmlformats.org/officeDocument/2006/relationships/image" Target="../media/image353.png"/><Relationship Id="rId7" Type="http://schemas.openxmlformats.org/officeDocument/2006/relationships/image" Target="../media/image354.png"/><Relationship Id="rId8" Type="http://schemas.openxmlformats.org/officeDocument/2006/relationships/image" Target="../media/image35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6.png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97.png"/><Relationship Id="rId6" Type="http://schemas.openxmlformats.org/officeDocument/2006/relationships/image" Target="../media/image359.png"/><Relationship Id="rId7" Type="http://schemas.openxmlformats.org/officeDocument/2006/relationships/image" Target="../media/image9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3.png"/><Relationship Id="rId3" Type="http://schemas.openxmlformats.org/officeDocument/2006/relationships/image" Target="../media/image36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67.png"/><Relationship Id="rId14" Type="http://schemas.openxmlformats.org/officeDocument/2006/relationships/image" Target="../media/image368.png"/><Relationship Id="rId15" Type="http://schemas.openxmlformats.org/officeDocument/2006/relationships/image" Target="../media/image369.png"/><Relationship Id="rId16" Type="http://schemas.openxmlformats.org/officeDocument/2006/relationships/image" Target="../media/image370.png"/><Relationship Id="rId17" Type="http://schemas.openxmlformats.org/officeDocument/2006/relationships/image" Target="../media/image37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72.png"/><Relationship Id="rId15" Type="http://schemas.openxmlformats.org/officeDocument/2006/relationships/image" Target="../media/image373.png"/><Relationship Id="rId16" Type="http://schemas.openxmlformats.org/officeDocument/2006/relationships/image" Target="../media/image37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74.png"/><Relationship Id="rId14" Type="http://schemas.openxmlformats.org/officeDocument/2006/relationships/image" Target="../media/image375.png"/><Relationship Id="rId15" Type="http://schemas.openxmlformats.org/officeDocument/2006/relationships/image" Target="../media/image370.png"/><Relationship Id="rId16" Type="http://schemas.openxmlformats.org/officeDocument/2006/relationships/image" Target="../media/image37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77.png"/><Relationship Id="rId14" Type="http://schemas.openxmlformats.org/officeDocument/2006/relationships/image" Target="../media/image378.png"/><Relationship Id="rId15" Type="http://schemas.openxmlformats.org/officeDocument/2006/relationships/image" Target="../media/image370.png"/><Relationship Id="rId16" Type="http://schemas.openxmlformats.org/officeDocument/2006/relationships/image" Target="../media/image3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79.png"/><Relationship Id="rId14" Type="http://schemas.openxmlformats.org/officeDocument/2006/relationships/image" Target="../media/image380.png"/><Relationship Id="rId15" Type="http://schemas.openxmlformats.org/officeDocument/2006/relationships/image" Target="../media/image370.png"/><Relationship Id="rId16" Type="http://schemas.openxmlformats.org/officeDocument/2006/relationships/image" Target="../media/image36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7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1.png"/><Relationship Id="rId14" Type="http://schemas.openxmlformats.org/officeDocument/2006/relationships/image" Target="../media/image382.png"/><Relationship Id="rId15" Type="http://schemas.openxmlformats.org/officeDocument/2006/relationships/image" Target="../media/image383.png"/><Relationship Id="rId16" Type="http://schemas.openxmlformats.org/officeDocument/2006/relationships/image" Target="../media/image97.png"/><Relationship Id="rId17" Type="http://schemas.openxmlformats.org/officeDocument/2006/relationships/image" Target="../media/image384.png"/><Relationship Id="rId18" Type="http://schemas.openxmlformats.org/officeDocument/2006/relationships/image" Target="../media/image385.png"/><Relationship Id="rId19" Type="http://schemas.openxmlformats.org/officeDocument/2006/relationships/image" Target="../media/image99.png"/><Relationship Id="rId20" Type="http://schemas.openxmlformats.org/officeDocument/2006/relationships/image" Target="../media/image386.png"/><Relationship Id="rId21" Type="http://schemas.openxmlformats.org/officeDocument/2006/relationships/image" Target="../media/image387.png"/><Relationship Id="rId22" Type="http://schemas.openxmlformats.org/officeDocument/2006/relationships/image" Target="../media/image38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9.png"/><Relationship Id="rId3" Type="http://schemas.openxmlformats.org/officeDocument/2006/relationships/image" Target="../media/image390.png"/><Relationship Id="rId4" Type="http://schemas.openxmlformats.org/officeDocument/2006/relationships/image" Target="../media/image391.png"/><Relationship Id="rId5" Type="http://schemas.openxmlformats.org/officeDocument/2006/relationships/image" Target="../media/image392.png"/><Relationship Id="rId6" Type="http://schemas.openxmlformats.org/officeDocument/2006/relationships/image" Target="../media/image393.png"/><Relationship Id="rId7" Type="http://schemas.openxmlformats.org/officeDocument/2006/relationships/image" Target="../media/image394.png"/><Relationship Id="rId8" Type="http://schemas.openxmlformats.org/officeDocument/2006/relationships/image" Target="../media/image395.png"/><Relationship Id="rId9" Type="http://schemas.openxmlformats.org/officeDocument/2006/relationships/image" Target="../media/image396.png"/><Relationship Id="rId10" Type="http://schemas.openxmlformats.org/officeDocument/2006/relationships/image" Target="../media/image397.png"/><Relationship Id="rId11" Type="http://schemas.openxmlformats.org/officeDocument/2006/relationships/image" Target="../media/image398.png"/><Relationship Id="rId12" Type="http://schemas.openxmlformats.org/officeDocument/2006/relationships/image" Target="../media/image399.png"/><Relationship Id="rId13" Type="http://schemas.openxmlformats.org/officeDocument/2006/relationships/image" Target="../media/image400.png"/><Relationship Id="rId14" Type="http://schemas.openxmlformats.org/officeDocument/2006/relationships/image" Target="../media/image401.png"/><Relationship Id="rId15" Type="http://schemas.openxmlformats.org/officeDocument/2006/relationships/image" Target="../media/image402.png"/><Relationship Id="rId16" Type="http://schemas.openxmlformats.org/officeDocument/2006/relationships/image" Target="../media/image403.png"/><Relationship Id="rId17" Type="http://schemas.openxmlformats.org/officeDocument/2006/relationships/image" Target="../media/image404.png"/><Relationship Id="rId18" Type="http://schemas.openxmlformats.org/officeDocument/2006/relationships/image" Target="../media/image405.png"/><Relationship Id="rId19" Type="http://schemas.openxmlformats.org/officeDocument/2006/relationships/image" Target="../media/image406.png"/><Relationship Id="rId20" Type="http://schemas.openxmlformats.org/officeDocument/2006/relationships/image" Target="../media/image407.png"/><Relationship Id="rId21" Type="http://schemas.openxmlformats.org/officeDocument/2006/relationships/image" Target="../media/image408.png"/><Relationship Id="rId22" Type="http://schemas.openxmlformats.org/officeDocument/2006/relationships/image" Target="../media/image40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Relationship Id="rId3" Type="http://schemas.openxmlformats.org/officeDocument/2006/relationships/image" Target="../media/image411.png"/><Relationship Id="rId4" Type="http://schemas.openxmlformats.org/officeDocument/2006/relationships/image" Target="../media/image412.png"/><Relationship Id="rId5" Type="http://schemas.openxmlformats.org/officeDocument/2006/relationships/image" Target="../media/image97.png"/><Relationship Id="rId6" Type="http://schemas.openxmlformats.org/officeDocument/2006/relationships/image" Target="../media/image413.png"/><Relationship Id="rId7" Type="http://schemas.openxmlformats.org/officeDocument/2006/relationships/image" Target="../media/image414.png"/><Relationship Id="rId8" Type="http://schemas.openxmlformats.org/officeDocument/2006/relationships/image" Target="../media/image415.png"/><Relationship Id="rId9" Type="http://schemas.openxmlformats.org/officeDocument/2006/relationships/image" Target="../media/image416.png"/><Relationship Id="rId10" Type="http://schemas.openxmlformats.org/officeDocument/2006/relationships/image" Target="../media/image417.png"/><Relationship Id="rId11" Type="http://schemas.openxmlformats.org/officeDocument/2006/relationships/image" Target="../media/image418.png"/><Relationship Id="rId12" Type="http://schemas.openxmlformats.org/officeDocument/2006/relationships/image" Target="../media/image419.png"/><Relationship Id="rId13" Type="http://schemas.openxmlformats.org/officeDocument/2006/relationships/image" Target="../media/image420.png"/><Relationship Id="rId14" Type="http://schemas.openxmlformats.org/officeDocument/2006/relationships/image" Target="../media/image42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2.png"/><Relationship Id="rId3" Type="http://schemas.openxmlformats.org/officeDocument/2006/relationships/image" Target="../media/image416.png"/><Relationship Id="rId4" Type="http://schemas.openxmlformats.org/officeDocument/2006/relationships/image" Target="../media/image423.png"/><Relationship Id="rId5" Type="http://schemas.openxmlformats.org/officeDocument/2006/relationships/image" Target="../media/image424.png"/><Relationship Id="rId6" Type="http://schemas.openxmlformats.org/officeDocument/2006/relationships/image" Target="../media/image425.png"/><Relationship Id="rId7" Type="http://schemas.openxmlformats.org/officeDocument/2006/relationships/image" Target="../media/image426.png"/><Relationship Id="rId8" Type="http://schemas.openxmlformats.org/officeDocument/2006/relationships/image" Target="../media/image427.png"/><Relationship Id="rId9" Type="http://schemas.openxmlformats.org/officeDocument/2006/relationships/image" Target="../media/image428.png"/><Relationship Id="rId10" Type="http://schemas.openxmlformats.org/officeDocument/2006/relationships/image" Target="../media/image429.png"/><Relationship Id="rId11" Type="http://schemas.openxmlformats.org/officeDocument/2006/relationships/image" Target="../media/image430.png"/><Relationship Id="rId12" Type="http://schemas.openxmlformats.org/officeDocument/2006/relationships/image" Target="../media/image431.png"/><Relationship Id="rId13" Type="http://schemas.openxmlformats.org/officeDocument/2006/relationships/image" Target="../media/image43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3.png"/><Relationship Id="rId3" Type="http://schemas.openxmlformats.org/officeDocument/2006/relationships/image" Target="../media/image433.png"/><Relationship Id="rId4" Type="http://schemas.openxmlformats.org/officeDocument/2006/relationships/image" Target="../media/image97.png"/><Relationship Id="rId5" Type="http://schemas.openxmlformats.org/officeDocument/2006/relationships/image" Target="../media/image434.png"/><Relationship Id="rId6" Type="http://schemas.openxmlformats.org/officeDocument/2006/relationships/image" Target="../media/image435.png"/><Relationship Id="rId7" Type="http://schemas.openxmlformats.org/officeDocument/2006/relationships/image" Target="../media/image436.png"/><Relationship Id="rId8" Type="http://schemas.openxmlformats.org/officeDocument/2006/relationships/image" Target="../media/image389.png"/><Relationship Id="rId9" Type="http://schemas.openxmlformats.org/officeDocument/2006/relationships/image" Target="../media/image437.png"/><Relationship Id="rId10" Type="http://schemas.openxmlformats.org/officeDocument/2006/relationships/image" Target="../media/image438.png"/><Relationship Id="rId11" Type="http://schemas.openxmlformats.org/officeDocument/2006/relationships/image" Target="../media/image43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0.png"/><Relationship Id="rId3" Type="http://schemas.openxmlformats.org/officeDocument/2006/relationships/image" Target="../media/image441.png"/><Relationship Id="rId4" Type="http://schemas.openxmlformats.org/officeDocument/2006/relationships/image" Target="../media/image442.png"/><Relationship Id="rId5" Type="http://schemas.openxmlformats.org/officeDocument/2006/relationships/image" Target="../media/image443.png"/><Relationship Id="rId6" Type="http://schemas.openxmlformats.org/officeDocument/2006/relationships/image" Target="../media/image444.png"/><Relationship Id="rId7" Type="http://schemas.openxmlformats.org/officeDocument/2006/relationships/image" Target="../media/image445.png"/><Relationship Id="rId8" Type="http://schemas.openxmlformats.org/officeDocument/2006/relationships/image" Target="../media/image446.png"/><Relationship Id="rId9" Type="http://schemas.openxmlformats.org/officeDocument/2006/relationships/image" Target="../media/image447.png"/><Relationship Id="rId10" Type="http://schemas.openxmlformats.org/officeDocument/2006/relationships/image" Target="../media/image99.png"/><Relationship Id="rId11" Type="http://schemas.openxmlformats.org/officeDocument/2006/relationships/image" Target="../media/image448.png"/><Relationship Id="rId12" Type="http://schemas.openxmlformats.org/officeDocument/2006/relationships/image" Target="../media/image449.png"/><Relationship Id="rId13" Type="http://schemas.openxmlformats.org/officeDocument/2006/relationships/image" Target="../media/image450.png"/><Relationship Id="rId14" Type="http://schemas.openxmlformats.org/officeDocument/2006/relationships/image" Target="../media/image451.png"/><Relationship Id="rId15" Type="http://schemas.openxmlformats.org/officeDocument/2006/relationships/image" Target="../media/image452.png"/><Relationship Id="rId16" Type="http://schemas.openxmlformats.org/officeDocument/2006/relationships/image" Target="../media/image453.png"/><Relationship Id="rId17" Type="http://schemas.openxmlformats.org/officeDocument/2006/relationships/image" Target="../media/image454.png"/><Relationship Id="rId18" Type="http://schemas.openxmlformats.org/officeDocument/2006/relationships/image" Target="../media/image455.png"/><Relationship Id="rId19" Type="http://schemas.openxmlformats.org/officeDocument/2006/relationships/image" Target="../media/image456.png"/><Relationship Id="rId20" Type="http://schemas.openxmlformats.org/officeDocument/2006/relationships/image" Target="../media/image457.png"/><Relationship Id="rId21" Type="http://schemas.openxmlformats.org/officeDocument/2006/relationships/image" Target="../media/image458.png"/><Relationship Id="rId22" Type="http://schemas.openxmlformats.org/officeDocument/2006/relationships/image" Target="../media/image459.png"/><Relationship Id="rId23" Type="http://schemas.openxmlformats.org/officeDocument/2006/relationships/image" Target="../media/image460.png"/><Relationship Id="rId24" Type="http://schemas.openxmlformats.org/officeDocument/2006/relationships/image" Target="../media/image461.png"/><Relationship Id="rId25" Type="http://schemas.openxmlformats.org/officeDocument/2006/relationships/image" Target="../media/image462.png"/><Relationship Id="rId26" Type="http://schemas.openxmlformats.org/officeDocument/2006/relationships/image" Target="../media/image463.png"/><Relationship Id="rId27" Type="http://schemas.openxmlformats.org/officeDocument/2006/relationships/image" Target="../media/image464.png"/><Relationship Id="rId28" Type="http://schemas.openxmlformats.org/officeDocument/2006/relationships/image" Target="../media/image465.png"/><Relationship Id="rId29" Type="http://schemas.openxmlformats.org/officeDocument/2006/relationships/image" Target="../media/image466.png"/><Relationship Id="rId30" Type="http://schemas.openxmlformats.org/officeDocument/2006/relationships/image" Target="../media/image467.png"/><Relationship Id="rId31" Type="http://schemas.openxmlformats.org/officeDocument/2006/relationships/image" Target="../media/image468.png"/><Relationship Id="rId32" Type="http://schemas.openxmlformats.org/officeDocument/2006/relationships/image" Target="../media/image469.png"/><Relationship Id="rId33" Type="http://schemas.openxmlformats.org/officeDocument/2006/relationships/image" Target="../media/image470.png"/><Relationship Id="rId34" Type="http://schemas.openxmlformats.org/officeDocument/2006/relationships/image" Target="../media/image471.png"/><Relationship Id="rId35" Type="http://schemas.openxmlformats.org/officeDocument/2006/relationships/image" Target="../media/image472.png"/><Relationship Id="rId36" Type="http://schemas.openxmlformats.org/officeDocument/2006/relationships/image" Target="../media/image473.png"/><Relationship Id="rId37" Type="http://schemas.openxmlformats.org/officeDocument/2006/relationships/image" Target="../media/image474.png"/><Relationship Id="rId38" Type="http://schemas.openxmlformats.org/officeDocument/2006/relationships/image" Target="../media/image475.png"/><Relationship Id="rId39" Type="http://schemas.openxmlformats.org/officeDocument/2006/relationships/image" Target="../media/image476.png"/><Relationship Id="rId40" Type="http://schemas.openxmlformats.org/officeDocument/2006/relationships/image" Target="../media/image477.png"/><Relationship Id="rId41" Type="http://schemas.openxmlformats.org/officeDocument/2006/relationships/image" Target="../media/image478.png"/><Relationship Id="rId42" Type="http://schemas.openxmlformats.org/officeDocument/2006/relationships/image" Target="../media/image479.png"/><Relationship Id="rId43" Type="http://schemas.openxmlformats.org/officeDocument/2006/relationships/image" Target="../media/image480.png"/><Relationship Id="rId44" Type="http://schemas.openxmlformats.org/officeDocument/2006/relationships/image" Target="../media/image481.png"/><Relationship Id="rId45" Type="http://schemas.openxmlformats.org/officeDocument/2006/relationships/image" Target="../media/image482.png"/><Relationship Id="rId46" Type="http://schemas.openxmlformats.org/officeDocument/2006/relationships/image" Target="../media/image483.png"/><Relationship Id="rId47" Type="http://schemas.openxmlformats.org/officeDocument/2006/relationships/image" Target="../media/image484.png"/><Relationship Id="rId48" Type="http://schemas.openxmlformats.org/officeDocument/2006/relationships/image" Target="../media/image485.png"/><Relationship Id="rId49" Type="http://schemas.openxmlformats.org/officeDocument/2006/relationships/image" Target="../media/image486.png"/><Relationship Id="rId50" Type="http://schemas.openxmlformats.org/officeDocument/2006/relationships/image" Target="../media/image487.png"/><Relationship Id="rId51" Type="http://schemas.openxmlformats.org/officeDocument/2006/relationships/image" Target="../media/image488.png"/><Relationship Id="rId52" Type="http://schemas.openxmlformats.org/officeDocument/2006/relationships/image" Target="../media/image489.png"/><Relationship Id="rId53" Type="http://schemas.openxmlformats.org/officeDocument/2006/relationships/image" Target="../media/image490.png"/><Relationship Id="rId54" Type="http://schemas.openxmlformats.org/officeDocument/2006/relationships/image" Target="../media/image491.png"/><Relationship Id="rId55" Type="http://schemas.openxmlformats.org/officeDocument/2006/relationships/image" Target="../media/image492.png"/><Relationship Id="rId56" Type="http://schemas.openxmlformats.org/officeDocument/2006/relationships/image" Target="../media/image493.png"/><Relationship Id="rId57" Type="http://schemas.openxmlformats.org/officeDocument/2006/relationships/image" Target="../media/image494.png"/><Relationship Id="rId58" Type="http://schemas.openxmlformats.org/officeDocument/2006/relationships/image" Target="../media/image495.png"/><Relationship Id="rId59" Type="http://schemas.openxmlformats.org/officeDocument/2006/relationships/image" Target="../media/image496.png"/><Relationship Id="rId60" Type="http://schemas.openxmlformats.org/officeDocument/2006/relationships/image" Target="../media/image497.png"/><Relationship Id="rId61" Type="http://schemas.openxmlformats.org/officeDocument/2006/relationships/image" Target="../media/image498.png"/><Relationship Id="rId62" Type="http://schemas.openxmlformats.org/officeDocument/2006/relationships/image" Target="../media/image499.png"/><Relationship Id="rId63" Type="http://schemas.openxmlformats.org/officeDocument/2006/relationships/image" Target="../media/image500.png"/><Relationship Id="rId64" Type="http://schemas.openxmlformats.org/officeDocument/2006/relationships/image" Target="../media/image501.png"/><Relationship Id="rId65" Type="http://schemas.openxmlformats.org/officeDocument/2006/relationships/image" Target="../media/image502.png"/><Relationship Id="rId66" Type="http://schemas.openxmlformats.org/officeDocument/2006/relationships/image" Target="../media/image503.png"/><Relationship Id="rId67" Type="http://schemas.openxmlformats.org/officeDocument/2006/relationships/image" Target="../media/image504.png"/><Relationship Id="rId68" Type="http://schemas.openxmlformats.org/officeDocument/2006/relationships/image" Target="../media/image505.png"/><Relationship Id="rId69" Type="http://schemas.openxmlformats.org/officeDocument/2006/relationships/image" Target="../media/image506.png"/><Relationship Id="rId70" Type="http://schemas.openxmlformats.org/officeDocument/2006/relationships/image" Target="../media/image507.png"/><Relationship Id="rId71" Type="http://schemas.openxmlformats.org/officeDocument/2006/relationships/image" Target="../media/image508.png"/><Relationship Id="rId72" Type="http://schemas.openxmlformats.org/officeDocument/2006/relationships/image" Target="../media/image509.png"/><Relationship Id="rId73" Type="http://schemas.openxmlformats.org/officeDocument/2006/relationships/image" Target="../media/image510.png"/><Relationship Id="rId74" Type="http://schemas.openxmlformats.org/officeDocument/2006/relationships/image" Target="../media/image511.png"/><Relationship Id="rId75" Type="http://schemas.openxmlformats.org/officeDocument/2006/relationships/image" Target="../media/image512.png"/><Relationship Id="rId76" Type="http://schemas.openxmlformats.org/officeDocument/2006/relationships/image" Target="../media/image513.png"/><Relationship Id="rId77" Type="http://schemas.openxmlformats.org/officeDocument/2006/relationships/image" Target="../media/image514.png"/><Relationship Id="rId78" Type="http://schemas.openxmlformats.org/officeDocument/2006/relationships/image" Target="../media/image515.png"/><Relationship Id="rId79" Type="http://schemas.openxmlformats.org/officeDocument/2006/relationships/image" Target="../media/image516.png"/><Relationship Id="rId80" Type="http://schemas.openxmlformats.org/officeDocument/2006/relationships/image" Target="../media/image517.png"/><Relationship Id="rId81" Type="http://schemas.openxmlformats.org/officeDocument/2006/relationships/image" Target="../media/image518.png"/><Relationship Id="rId82" Type="http://schemas.openxmlformats.org/officeDocument/2006/relationships/image" Target="../media/image519.png"/><Relationship Id="rId83" Type="http://schemas.openxmlformats.org/officeDocument/2006/relationships/image" Target="../media/image520.png"/><Relationship Id="rId84" Type="http://schemas.openxmlformats.org/officeDocument/2006/relationships/image" Target="../media/image521.png"/><Relationship Id="rId85" Type="http://schemas.openxmlformats.org/officeDocument/2006/relationships/image" Target="../media/image522.png"/><Relationship Id="rId86" Type="http://schemas.openxmlformats.org/officeDocument/2006/relationships/image" Target="../media/image523.png"/><Relationship Id="rId87" Type="http://schemas.openxmlformats.org/officeDocument/2006/relationships/image" Target="../media/image524.png"/><Relationship Id="rId88" Type="http://schemas.openxmlformats.org/officeDocument/2006/relationships/image" Target="../media/image525.png"/><Relationship Id="rId89" Type="http://schemas.openxmlformats.org/officeDocument/2006/relationships/image" Target="../media/image526.png"/><Relationship Id="rId90" Type="http://schemas.openxmlformats.org/officeDocument/2006/relationships/image" Target="../media/image527.png"/><Relationship Id="rId91" Type="http://schemas.openxmlformats.org/officeDocument/2006/relationships/image" Target="../media/image528.png"/><Relationship Id="rId92" Type="http://schemas.openxmlformats.org/officeDocument/2006/relationships/image" Target="../media/image529.png"/><Relationship Id="rId93" Type="http://schemas.openxmlformats.org/officeDocument/2006/relationships/image" Target="../media/image530.png"/><Relationship Id="rId94" Type="http://schemas.openxmlformats.org/officeDocument/2006/relationships/image" Target="../media/image531.png"/><Relationship Id="rId95" Type="http://schemas.openxmlformats.org/officeDocument/2006/relationships/image" Target="../media/image532.png"/><Relationship Id="rId96" Type="http://schemas.openxmlformats.org/officeDocument/2006/relationships/image" Target="../media/image533.png"/><Relationship Id="rId97" Type="http://schemas.openxmlformats.org/officeDocument/2006/relationships/image" Target="../media/image534.png"/><Relationship Id="rId98" Type="http://schemas.openxmlformats.org/officeDocument/2006/relationships/image" Target="../media/image53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6.png"/><Relationship Id="rId3" Type="http://schemas.openxmlformats.org/officeDocument/2006/relationships/image" Target="../media/image537.png"/><Relationship Id="rId4" Type="http://schemas.openxmlformats.org/officeDocument/2006/relationships/image" Target="../media/image97.png"/><Relationship Id="rId5" Type="http://schemas.openxmlformats.org/officeDocument/2006/relationships/image" Target="../media/image538.png"/><Relationship Id="rId6" Type="http://schemas.openxmlformats.org/officeDocument/2006/relationships/image" Target="../media/image539.png"/><Relationship Id="rId7" Type="http://schemas.openxmlformats.org/officeDocument/2006/relationships/image" Target="../media/image540.png"/><Relationship Id="rId8" Type="http://schemas.openxmlformats.org/officeDocument/2006/relationships/image" Target="../media/image99.png"/><Relationship Id="rId9" Type="http://schemas.openxmlformats.org/officeDocument/2006/relationships/image" Target="../media/image541.png"/><Relationship Id="rId10" Type="http://schemas.openxmlformats.org/officeDocument/2006/relationships/image" Target="../media/image542.png"/><Relationship Id="rId11" Type="http://schemas.openxmlformats.org/officeDocument/2006/relationships/image" Target="../media/image54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4.png"/><Relationship Id="rId3" Type="http://schemas.openxmlformats.org/officeDocument/2006/relationships/image" Target="../media/image545.png"/><Relationship Id="rId4" Type="http://schemas.openxmlformats.org/officeDocument/2006/relationships/image" Target="../media/image546.png"/><Relationship Id="rId5" Type="http://schemas.openxmlformats.org/officeDocument/2006/relationships/image" Target="../media/image99.png"/><Relationship Id="rId6" Type="http://schemas.openxmlformats.org/officeDocument/2006/relationships/image" Target="../media/image547.png"/><Relationship Id="rId7" Type="http://schemas.openxmlformats.org/officeDocument/2006/relationships/image" Target="../media/image548.png"/><Relationship Id="rId8" Type="http://schemas.openxmlformats.org/officeDocument/2006/relationships/image" Target="../media/image54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0.png"/><Relationship Id="rId3" Type="http://schemas.openxmlformats.org/officeDocument/2006/relationships/image" Target="../media/image551.png"/><Relationship Id="rId4" Type="http://schemas.openxmlformats.org/officeDocument/2006/relationships/image" Target="../media/image97.png"/><Relationship Id="rId5" Type="http://schemas.openxmlformats.org/officeDocument/2006/relationships/image" Target="../media/image552.png"/><Relationship Id="rId6" Type="http://schemas.openxmlformats.org/officeDocument/2006/relationships/image" Target="../media/image553.png"/><Relationship Id="rId7" Type="http://schemas.openxmlformats.org/officeDocument/2006/relationships/image" Target="../media/image554.png"/><Relationship Id="rId8" Type="http://schemas.openxmlformats.org/officeDocument/2006/relationships/image" Target="../media/image555.png"/><Relationship Id="rId9" Type="http://schemas.openxmlformats.org/officeDocument/2006/relationships/image" Target="../media/image556.png"/><Relationship Id="rId10" Type="http://schemas.openxmlformats.org/officeDocument/2006/relationships/image" Target="../media/image557.png"/><Relationship Id="rId11" Type="http://schemas.openxmlformats.org/officeDocument/2006/relationships/image" Target="../media/image55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9.jpg"/><Relationship Id="rId3" Type="http://schemas.openxmlformats.org/officeDocument/2006/relationships/image" Target="../media/image56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1.png"/><Relationship Id="rId3" Type="http://schemas.openxmlformats.org/officeDocument/2006/relationships/image" Target="../media/image562.png"/><Relationship Id="rId4" Type="http://schemas.openxmlformats.org/officeDocument/2006/relationships/image" Target="../media/image563.png"/><Relationship Id="rId5" Type="http://schemas.openxmlformats.org/officeDocument/2006/relationships/image" Target="../media/image56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jp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jp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20" Type="http://schemas.openxmlformats.org/officeDocument/2006/relationships/image" Target="../media/image109.png"/><Relationship Id="rId21" Type="http://schemas.openxmlformats.org/officeDocument/2006/relationships/image" Target="../media/image110.png"/><Relationship Id="rId22" Type="http://schemas.openxmlformats.org/officeDocument/2006/relationships/image" Target="../media/image111.png"/><Relationship Id="rId23" Type="http://schemas.openxmlformats.org/officeDocument/2006/relationships/image" Target="../media/image112.png"/><Relationship Id="rId24" Type="http://schemas.openxmlformats.org/officeDocument/2006/relationships/image" Target="../media/image113.png"/><Relationship Id="rId25" Type="http://schemas.openxmlformats.org/officeDocument/2006/relationships/image" Target="../media/image114.png"/><Relationship Id="rId26" Type="http://schemas.openxmlformats.org/officeDocument/2006/relationships/image" Target="../media/image115.png"/><Relationship Id="rId27" Type="http://schemas.openxmlformats.org/officeDocument/2006/relationships/image" Target="../media/image116.png"/><Relationship Id="rId28" Type="http://schemas.openxmlformats.org/officeDocument/2006/relationships/image" Target="../media/image117.png"/><Relationship Id="rId29" Type="http://schemas.openxmlformats.org/officeDocument/2006/relationships/image" Target="../media/image118.png"/><Relationship Id="rId30" Type="http://schemas.openxmlformats.org/officeDocument/2006/relationships/image" Target="../media/image119.png"/><Relationship Id="rId31" Type="http://schemas.openxmlformats.org/officeDocument/2006/relationships/image" Target="../media/image120.png"/><Relationship Id="rId32" Type="http://schemas.openxmlformats.org/officeDocument/2006/relationships/image" Target="../media/image121.png"/><Relationship Id="rId33" Type="http://schemas.openxmlformats.org/officeDocument/2006/relationships/image" Target="../media/image122.png"/><Relationship Id="rId34" Type="http://schemas.openxmlformats.org/officeDocument/2006/relationships/image" Target="../media/image123.png"/><Relationship Id="rId35" Type="http://schemas.openxmlformats.org/officeDocument/2006/relationships/image" Target="../media/image124.png"/><Relationship Id="rId36" Type="http://schemas.openxmlformats.org/officeDocument/2006/relationships/image" Target="../media/image125.png"/><Relationship Id="rId37" Type="http://schemas.openxmlformats.org/officeDocument/2006/relationships/image" Target="../media/image126.png"/><Relationship Id="rId38" Type="http://schemas.openxmlformats.org/officeDocument/2006/relationships/image" Target="../media/image127.png"/><Relationship Id="rId39" Type="http://schemas.openxmlformats.org/officeDocument/2006/relationships/image" Target="../media/image128.png"/><Relationship Id="rId40" Type="http://schemas.openxmlformats.org/officeDocument/2006/relationships/image" Target="../media/image129.png"/><Relationship Id="rId41" Type="http://schemas.openxmlformats.org/officeDocument/2006/relationships/image" Target="../media/image130.png"/><Relationship Id="rId42" Type="http://schemas.openxmlformats.org/officeDocument/2006/relationships/image" Target="../media/image131.png"/><Relationship Id="rId43" Type="http://schemas.openxmlformats.org/officeDocument/2006/relationships/image" Target="../media/image132.png"/><Relationship Id="rId44" Type="http://schemas.openxmlformats.org/officeDocument/2006/relationships/image" Target="../media/image133.png"/><Relationship Id="rId45" Type="http://schemas.openxmlformats.org/officeDocument/2006/relationships/image" Target="../media/image134.png"/><Relationship Id="rId46" Type="http://schemas.openxmlformats.org/officeDocument/2006/relationships/image" Target="../media/image135.png"/><Relationship Id="rId47" Type="http://schemas.openxmlformats.org/officeDocument/2006/relationships/image" Target="../media/image136.png"/><Relationship Id="rId48" Type="http://schemas.openxmlformats.org/officeDocument/2006/relationships/image" Target="../media/image137.png"/><Relationship Id="rId49" Type="http://schemas.openxmlformats.org/officeDocument/2006/relationships/image" Target="../media/image138.png"/><Relationship Id="rId50" Type="http://schemas.openxmlformats.org/officeDocument/2006/relationships/image" Target="../media/image139.png"/><Relationship Id="rId51" Type="http://schemas.openxmlformats.org/officeDocument/2006/relationships/image" Target="../media/image140.png"/><Relationship Id="rId52" Type="http://schemas.openxmlformats.org/officeDocument/2006/relationships/image" Target="../media/image141.png"/><Relationship Id="rId53" Type="http://schemas.openxmlformats.org/officeDocument/2006/relationships/image" Target="../media/image142.png"/><Relationship Id="rId54" Type="http://schemas.openxmlformats.org/officeDocument/2006/relationships/image" Target="../media/image143.png"/><Relationship Id="rId55" Type="http://schemas.openxmlformats.org/officeDocument/2006/relationships/image" Target="../media/image144.png"/><Relationship Id="rId56" Type="http://schemas.openxmlformats.org/officeDocument/2006/relationships/image" Target="../media/image145.png"/><Relationship Id="rId57" Type="http://schemas.openxmlformats.org/officeDocument/2006/relationships/image" Target="../media/image146.png"/><Relationship Id="rId58" Type="http://schemas.openxmlformats.org/officeDocument/2006/relationships/image" Target="../media/image147.png"/><Relationship Id="rId59" Type="http://schemas.openxmlformats.org/officeDocument/2006/relationships/image" Target="../media/image148.png"/><Relationship Id="rId60" Type="http://schemas.openxmlformats.org/officeDocument/2006/relationships/image" Target="../media/image149.png"/><Relationship Id="rId61" Type="http://schemas.openxmlformats.org/officeDocument/2006/relationships/image" Target="../media/image150.png"/><Relationship Id="rId62" Type="http://schemas.openxmlformats.org/officeDocument/2006/relationships/image" Target="../media/image151.png"/><Relationship Id="rId63" Type="http://schemas.openxmlformats.org/officeDocument/2006/relationships/image" Target="../media/image152.png"/><Relationship Id="rId64" Type="http://schemas.openxmlformats.org/officeDocument/2006/relationships/image" Target="../media/image153.png"/><Relationship Id="rId65" Type="http://schemas.openxmlformats.org/officeDocument/2006/relationships/image" Target="../media/image154.png"/><Relationship Id="rId66" Type="http://schemas.openxmlformats.org/officeDocument/2006/relationships/image" Target="../media/image155.png"/><Relationship Id="rId67" Type="http://schemas.openxmlformats.org/officeDocument/2006/relationships/image" Target="../media/image156.png"/><Relationship Id="rId68" Type="http://schemas.openxmlformats.org/officeDocument/2006/relationships/image" Target="../media/image157.png"/><Relationship Id="rId69" Type="http://schemas.openxmlformats.org/officeDocument/2006/relationships/image" Target="../media/image158.png"/><Relationship Id="rId70" Type="http://schemas.openxmlformats.org/officeDocument/2006/relationships/image" Target="../media/image159.png"/><Relationship Id="rId71" Type="http://schemas.openxmlformats.org/officeDocument/2006/relationships/image" Target="../media/image160.png"/><Relationship Id="rId72" Type="http://schemas.openxmlformats.org/officeDocument/2006/relationships/image" Target="../media/image161.png"/><Relationship Id="rId73" Type="http://schemas.openxmlformats.org/officeDocument/2006/relationships/image" Target="../media/image162.png"/><Relationship Id="rId74" Type="http://schemas.openxmlformats.org/officeDocument/2006/relationships/image" Target="../media/image163.png"/><Relationship Id="rId75" Type="http://schemas.openxmlformats.org/officeDocument/2006/relationships/image" Target="../media/image164.png"/><Relationship Id="rId76" Type="http://schemas.openxmlformats.org/officeDocument/2006/relationships/image" Target="../media/image165.png"/><Relationship Id="rId77" Type="http://schemas.openxmlformats.org/officeDocument/2006/relationships/image" Target="../media/image166.png"/><Relationship Id="rId78" Type="http://schemas.openxmlformats.org/officeDocument/2006/relationships/image" Target="../media/image167.png"/><Relationship Id="rId79" Type="http://schemas.openxmlformats.org/officeDocument/2006/relationships/image" Target="../media/image168.png"/><Relationship Id="rId80" Type="http://schemas.openxmlformats.org/officeDocument/2006/relationships/image" Target="../media/image169.png"/><Relationship Id="rId81" Type="http://schemas.openxmlformats.org/officeDocument/2006/relationships/image" Target="../media/image170.png"/><Relationship Id="rId82" Type="http://schemas.openxmlformats.org/officeDocument/2006/relationships/image" Target="../media/image171.png"/><Relationship Id="rId83" Type="http://schemas.openxmlformats.org/officeDocument/2006/relationships/image" Target="../media/image172.png"/><Relationship Id="rId84" Type="http://schemas.openxmlformats.org/officeDocument/2006/relationships/image" Target="../media/image173.png"/><Relationship Id="rId85" Type="http://schemas.openxmlformats.org/officeDocument/2006/relationships/image" Target="../media/image174.png"/><Relationship Id="rId86" Type="http://schemas.openxmlformats.org/officeDocument/2006/relationships/image" Target="../media/image175.png"/><Relationship Id="rId87" Type="http://schemas.openxmlformats.org/officeDocument/2006/relationships/image" Target="../media/image176.png"/><Relationship Id="rId88" Type="http://schemas.openxmlformats.org/officeDocument/2006/relationships/image" Target="../media/image177.png"/><Relationship Id="rId89" Type="http://schemas.openxmlformats.org/officeDocument/2006/relationships/image" Target="../media/image178.png"/><Relationship Id="rId90" Type="http://schemas.openxmlformats.org/officeDocument/2006/relationships/image" Target="../media/image179.png"/><Relationship Id="rId91" Type="http://schemas.openxmlformats.org/officeDocument/2006/relationships/image" Target="../media/image180.png"/><Relationship Id="rId92" Type="http://schemas.openxmlformats.org/officeDocument/2006/relationships/image" Target="../media/image181.png"/><Relationship Id="rId93" Type="http://schemas.openxmlformats.org/officeDocument/2006/relationships/image" Target="../media/image182.png"/><Relationship Id="rId94" Type="http://schemas.openxmlformats.org/officeDocument/2006/relationships/image" Target="../media/image183.png"/><Relationship Id="rId95" Type="http://schemas.openxmlformats.org/officeDocument/2006/relationships/image" Target="../media/image184.png"/><Relationship Id="rId96" Type="http://schemas.openxmlformats.org/officeDocument/2006/relationships/image" Target="../media/image185.png"/><Relationship Id="rId97" Type="http://schemas.openxmlformats.org/officeDocument/2006/relationships/image" Target="../media/image18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99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196.jpg"/><Relationship Id="rId15" Type="http://schemas.openxmlformats.org/officeDocument/2006/relationships/image" Target="../media/image197.jpg"/><Relationship Id="rId16" Type="http://schemas.openxmlformats.org/officeDocument/2006/relationships/image" Target="../media/image198.png"/><Relationship Id="rId17" Type="http://schemas.openxmlformats.org/officeDocument/2006/relationships/image" Target="../media/image199.jpg"/><Relationship Id="rId18" Type="http://schemas.openxmlformats.org/officeDocument/2006/relationships/image" Target="../media/image200.jpg"/><Relationship Id="rId19" Type="http://schemas.openxmlformats.org/officeDocument/2006/relationships/image" Target="../media/image201.jpg"/><Relationship Id="rId20" Type="http://schemas.openxmlformats.org/officeDocument/2006/relationships/image" Target="../media/image202.jpg"/><Relationship Id="rId21" Type="http://schemas.openxmlformats.org/officeDocument/2006/relationships/image" Target="../media/image203.jpg"/><Relationship Id="rId22" Type="http://schemas.openxmlformats.org/officeDocument/2006/relationships/image" Target="../media/image204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Relationship Id="rId25" Type="http://schemas.openxmlformats.org/officeDocument/2006/relationships/hyperlink" Target="http://www.tnpd.gov.tw/" TargetMode="External"/><Relationship Id="rId26" Type="http://schemas.openxmlformats.org/officeDocument/2006/relationships/image" Target="../media/image207.png"/><Relationship Id="rId27" Type="http://schemas.openxmlformats.org/officeDocument/2006/relationships/image" Target="../media/image208.png"/><Relationship Id="rId28" Type="http://schemas.openxmlformats.org/officeDocument/2006/relationships/image" Target="../media/image209.png"/><Relationship Id="rId29" Type="http://schemas.openxmlformats.org/officeDocument/2006/relationships/image" Target="../media/image210.png"/><Relationship Id="rId30" Type="http://schemas.openxmlformats.org/officeDocument/2006/relationships/image" Target="../media/image211.png"/><Relationship Id="rId31" Type="http://schemas.openxmlformats.org/officeDocument/2006/relationships/hyperlink" Target="http://onelink.to/8ntxhn" TargetMode="External"/><Relationship Id="rId32" Type="http://schemas.openxmlformats.org/officeDocument/2006/relationships/image" Target="../media/image212.png"/><Relationship Id="rId33" Type="http://schemas.openxmlformats.org/officeDocument/2006/relationships/image" Target="../media/image213.png"/><Relationship Id="rId34" Type="http://schemas.openxmlformats.org/officeDocument/2006/relationships/image" Target="../media/image214.png"/><Relationship Id="rId35" Type="http://schemas.openxmlformats.org/officeDocument/2006/relationships/image" Target="../media/image215.png"/><Relationship Id="rId36" Type="http://schemas.openxmlformats.org/officeDocument/2006/relationships/image" Target="../media/image216.png"/><Relationship Id="rId37" Type="http://schemas.openxmlformats.org/officeDocument/2006/relationships/image" Target="../media/image217.png"/><Relationship Id="rId38" Type="http://schemas.openxmlformats.org/officeDocument/2006/relationships/image" Target="../media/image218.png"/><Relationship Id="rId39" Type="http://schemas.openxmlformats.org/officeDocument/2006/relationships/image" Target="../media/image219.jpg"/><Relationship Id="rId40" Type="http://schemas.openxmlformats.org/officeDocument/2006/relationships/image" Target="../media/image2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77364" y="6990689"/>
            <a:ext cx="1794510" cy="35433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02260" marR="5080" indent="-289560">
              <a:lnSpc>
                <a:spcPct val="104800"/>
              </a:lnSpc>
              <a:spcBef>
                <a:spcPts val="45"/>
              </a:spcBef>
              <a:tabLst>
                <a:tab pos="1509395" algn="l"/>
              </a:tabLst>
            </a:pP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國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防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部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全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民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防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衛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動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員</a:t>
            </a:r>
            <a:r>
              <a:rPr dirty="0" sz="1050" spc="-50">
                <a:solidFill>
                  <a:srgbClr val="FFFFFF"/>
                </a:solidFill>
                <a:latin typeface="Microsoft JhengHei UI"/>
                <a:cs typeface="Microsoft JhengHei UI"/>
              </a:rPr>
              <a:t>署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	編</a:t>
            </a:r>
            <a:r>
              <a:rPr dirty="0" sz="1050" spc="-50">
                <a:solidFill>
                  <a:srgbClr val="FFFFFF"/>
                </a:solidFill>
                <a:latin typeface="Microsoft JhengHei UI"/>
                <a:cs typeface="Microsoft JhengHei UI"/>
              </a:rPr>
              <a:t>印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中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華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民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國</a:t>
            </a:r>
            <a:r>
              <a:rPr dirty="0" sz="1050" spc="-10">
                <a:solidFill>
                  <a:srgbClr val="FFFFFF"/>
                </a:solidFill>
                <a:latin typeface="Malgun Gothic"/>
                <a:cs typeface="Malgun Gothic"/>
              </a:rPr>
              <a:t>111</a:t>
            </a:r>
            <a:r>
              <a:rPr dirty="0" sz="1050">
                <a:solidFill>
                  <a:srgbClr val="FFFFFF"/>
                </a:solidFill>
                <a:latin typeface="Microsoft JhengHei UI"/>
                <a:cs typeface="Microsoft JhengHei UI"/>
              </a:rPr>
              <a:t>年</a:t>
            </a:r>
            <a:r>
              <a:rPr dirty="0" sz="1050" spc="-10">
                <a:solidFill>
                  <a:srgbClr val="FFFFFF"/>
                </a:solidFill>
                <a:latin typeface="Malgun Gothic"/>
                <a:cs typeface="Malgun Gothic"/>
              </a:rPr>
              <a:t>04</a:t>
            </a:r>
            <a:r>
              <a:rPr dirty="0" sz="1050" spc="-50">
                <a:solidFill>
                  <a:srgbClr val="FFFFFF"/>
                </a:solidFill>
                <a:latin typeface="Microsoft JhengHei UI"/>
                <a:cs typeface="Microsoft JhengHei UI"/>
              </a:rPr>
              <a:t>月</a:t>
            </a:r>
            <a:endParaRPr sz="1050">
              <a:latin typeface="Microsoft JhengHei UI"/>
              <a:cs typeface="Microsoft JhengHei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548" y="2620720"/>
            <a:ext cx="3804285" cy="11271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890"/>
              </a:lnSpc>
              <a:spcBef>
                <a:spcPts val="105"/>
              </a:spcBef>
            </a:pPr>
            <a:r>
              <a:rPr dirty="0" sz="4950" spc="-10">
                <a:solidFill>
                  <a:srgbClr val="485D2C"/>
                </a:solidFill>
                <a:latin typeface="SimSun"/>
                <a:cs typeface="SimSun"/>
              </a:rPr>
              <a:t>全民國防手冊</a:t>
            </a:r>
            <a:endParaRPr sz="4950">
              <a:latin typeface="SimSun"/>
              <a:cs typeface="SimSun"/>
            </a:endParaRPr>
          </a:p>
          <a:p>
            <a:pPr algn="ctr" marR="50800">
              <a:lnSpc>
                <a:spcPts val="2770"/>
              </a:lnSpc>
            </a:pPr>
            <a:r>
              <a:rPr dirty="0" sz="2350" spc="-70">
                <a:solidFill>
                  <a:srgbClr val="00AE50"/>
                </a:solidFill>
                <a:latin typeface="SimSun"/>
                <a:cs typeface="SimSun"/>
              </a:rPr>
              <a:t>〈臺南市〉</a:t>
            </a:r>
            <a:endParaRPr sz="23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6298690"/>
            <a:ext cx="5327903" cy="127101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1276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9640" y="1580387"/>
            <a:ext cx="3693795" cy="2832100"/>
            <a:chOff x="679640" y="1580387"/>
            <a:chExt cx="3693795" cy="2832100"/>
          </a:xfrm>
        </p:grpSpPr>
        <p:sp>
          <p:nvSpPr>
            <p:cNvPr id="6" name="object 6" descr=""/>
            <p:cNvSpPr/>
            <p:nvPr/>
          </p:nvSpPr>
          <p:spPr>
            <a:xfrm>
              <a:off x="692657" y="3655313"/>
              <a:ext cx="2877185" cy="0"/>
            </a:xfrm>
            <a:custGeom>
              <a:avLst/>
              <a:gdLst/>
              <a:ahLst/>
              <a:cxnLst/>
              <a:rect l="l" t="t" r="r" b="b"/>
              <a:pathLst>
                <a:path w="2877185" h="0">
                  <a:moveTo>
                    <a:pt x="0" y="0"/>
                  </a:moveTo>
                  <a:lnTo>
                    <a:pt x="2877058" y="0"/>
                  </a:lnTo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39567" y="3371468"/>
              <a:ext cx="1259205" cy="1021080"/>
            </a:xfrm>
            <a:custGeom>
              <a:avLst/>
              <a:gdLst/>
              <a:ahLst/>
              <a:cxnLst/>
              <a:rect l="l" t="t" r="r" b="b"/>
              <a:pathLst>
                <a:path w="1259204" h="1021079">
                  <a:moveTo>
                    <a:pt x="666622" y="0"/>
                  </a:moveTo>
                  <a:lnTo>
                    <a:pt x="608711" y="9016"/>
                  </a:lnTo>
                  <a:lnTo>
                    <a:pt x="558038" y="28321"/>
                  </a:lnTo>
                  <a:lnTo>
                    <a:pt x="520445" y="48260"/>
                  </a:lnTo>
                  <a:lnTo>
                    <a:pt x="507492" y="58674"/>
                  </a:lnTo>
                  <a:lnTo>
                    <a:pt x="503808" y="54101"/>
                  </a:lnTo>
                  <a:lnTo>
                    <a:pt x="469392" y="29972"/>
                  </a:lnTo>
                  <a:lnTo>
                    <a:pt x="425069" y="17906"/>
                  </a:lnTo>
                  <a:lnTo>
                    <a:pt x="413257" y="16890"/>
                  </a:lnTo>
                  <a:lnTo>
                    <a:pt x="402717" y="16510"/>
                  </a:lnTo>
                  <a:lnTo>
                    <a:pt x="357886" y="25653"/>
                  </a:lnTo>
                  <a:lnTo>
                    <a:pt x="318134" y="43941"/>
                  </a:lnTo>
                  <a:lnTo>
                    <a:pt x="284606" y="73913"/>
                  </a:lnTo>
                  <a:lnTo>
                    <a:pt x="263017" y="107061"/>
                  </a:lnTo>
                  <a:lnTo>
                    <a:pt x="257048" y="117475"/>
                  </a:lnTo>
                  <a:lnTo>
                    <a:pt x="250189" y="127888"/>
                  </a:lnTo>
                  <a:lnTo>
                    <a:pt x="217931" y="152780"/>
                  </a:lnTo>
                  <a:lnTo>
                    <a:pt x="195325" y="158876"/>
                  </a:lnTo>
                  <a:lnTo>
                    <a:pt x="146050" y="177418"/>
                  </a:lnTo>
                  <a:lnTo>
                    <a:pt x="113664" y="202056"/>
                  </a:lnTo>
                  <a:lnTo>
                    <a:pt x="87756" y="243839"/>
                  </a:lnTo>
                  <a:lnTo>
                    <a:pt x="77850" y="290194"/>
                  </a:lnTo>
                  <a:lnTo>
                    <a:pt x="77343" y="309752"/>
                  </a:lnTo>
                  <a:lnTo>
                    <a:pt x="79629" y="328802"/>
                  </a:lnTo>
                  <a:lnTo>
                    <a:pt x="85598" y="345948"/>
                  </a:lnTo>
                  <a:lnTo>
                    <a:pt x="90931" y="355980"/>
                  </a:lnTo>
                  <a:lnTo>
                    <a:pt x="54737" y="388747"/>
                  </a:lnTo>
                  <a:lnTo>
                    <a:pt x="21208" y="425196"/>
                  </a:lnTo>
                  <a:lnTo>
                    <a:pt x="4571" y="465963"/>
                  </a:lnTo>
                  <a:lnTo>
                    <a:pt x="0" y="490474"/>
                  </a:lnTo>
                  <a:lnTo>
                    <a:pt x="254" y="515238"/>
                  </a:lnTo>
                  <a:lnTo>
                    <a:pt x="24383" y="582422"/>
                  </a:lnTo>
                  <a:lnTo>
                    <a:pt x="48768" y="614679"/>
                  </a:lnTo>
                  <a:lnTo>
                    <a:pt x="77850" y="641223"/>
                  </a:lnTo>
                  <a:lnTo>
                    <a:pt x="114173" y="661288"/>
                  </a:lnTo>
                  <a:lnTo>
                    <a:pt x="124587" y="665479"/>
                  </a:lnTo>
                  <a:lnTo>
                    <a:pt x="140081" y="672338"/>
                  </a:lnTo>
                  <a:lnTo>
                    <a:pt x="146176" y="679450"/>
                  </a:lnTo>
                  <a:lnTo>
                    <a:pt x="148462" y="684149"/>
                  </a:lnTo>
                  <a:lnTo>
                    <a:pt x="151256" y="686435"/>
                  </a:lnTo>
                  <a:lnTo>
                    <a:pt x="153543" y="684911"/>
                  </a:lnTo>
                  <a:lnTo>
                    <a:pt x="154939" y="683513"/>
                  </a:lnTo>
                  <a:lnTo>
                    <a:pt x="148970" y="728852"/>
                  </a:lnTo>
                  <a:lnTo>
                    <a:pt x="165862" y="794765"/>
                  </a:lnTo>
                  <a:lnTo>
                    <a:pt x="205739" y="844296"/>
                  </a:lnTo>
                  <a:lnTo>
                    <a:pt x="264921" y="869568"/>
                  </a:lnTo>
                  <a:lnTo>
                    <a:pt x="297052" y="875029"/>
                  </a:lnTo>
                  <a:lnTo>
                    <a:pt x="300227" y="877824"/>
                  </a:lnTo>
                  <a:lnTo>
                    <a:pt x="307975" y="888618"/>
                  </a:lnTo>
                  <a:lnTo>
                    <a:pt x="313689" y="897127"/>
                  </a:lnTo>
                  <a:lnTo>
                    <a:pt x="319277" y="906017"/>
                  </a:lnTo>
                  <a:lnTo>
                    <a:pt x="324104" y="915415"/>
                  </a:lnTo>
                  <a:lnTo>
                    <a:pt x="332105" y="926084"/>
                  </a:lnTo>
                  <a:lnTo>
                    <a:pt x="344043" y="935609"/>
                  </a:lnTo>
                  <a:lnTo>
                    <a:pt x="358013" y="945768"/>
                  </a:lnTo>
                  <a:lnTo>
                    <a:pt x="372237" y="958722"/>
                  </a:lnTo>
                  <a:lnTo>
                    <a:pt x="389381" y="973455"/>
                  </a:lnTo>
                  <a:lnTo>
                    <a:pt x="406273" y="980947"/>
                  </a:lnTo>
                  <a:lnTo>
                    <a:pt x="424688" y="985519"/>
                  </a:lnTo>
                  <a:lnTo>
                    <a:pt x="446531" y="991615"/>
                  </a:lnTo>
                  <a:lnTo>
                    <a:pt x="495426" y="1003807"/>
                  </a:lnTo>
                  <a:lnTo>
                    <a:pt x="539750" y="1007618"/>
                  </a:lnTo>
                  <a:lnTo>
                    <a:pt x="553719" y="1007109"/>
                  </a:lnTo>
                  <a:lnTo>
                    <a:pt x="616584" y="994409"/>
                  </a:lnTo>
                  <a:lnTo>
                    <a:pt x="619632" y="992251"/>
                  </a:lnTo>
                  <a:lnTo>
                    <a:pt x="657732" y="1006856"/>
                  </a:lnTo>
                  <a:lnTo>
                    <a:pt x="673989" y="1012444"/>
                  </a:lnTo>
                  <a:lnTo>
                    <a:pt x="690371" y="1016762"/>
                  </a:lnTo>
                  <a:lnTo>
                    <a:pt x="708659" y="1019682"/>
                  </a:lnTo>
                  <a:lnTo>
                    <a:pt x="726820" y="1020699"/>
                  </a:lnTo>
                  <a:lnTo>
                    <a:pt x="744855" y="1020063"/>
                  </a:lnTo>
                  <a:lnTo>
                    <a:pt x="788416" y="1011174"/>
                  </a:lnTo>
                  <a:lnTo>
                    <a:pt x="827532" y="994028"/>
                  </a:lnTo>
                  <a:lnTo>
                    <a:pt x="856487" y="962913"/>
                  </a:lnTo>
                  <a:lnTo>
                    <a:pt x="866902" y="937513"/>
                  </a:lnTo>
                  <a:lnTo>
                    <a:pt x="870966" y="932561"/>
                  </a:lnTo>
                  <a:lnTo>
                    <a:pt x="876807" y="929766"/>
                  </a:lnTo>
                  <a:lnTo>
                    <a:pt x="883793" y="929513"/>
                  </a:lnTo>
                  <a:lnTo>
                    <a:pt x="926083" y="934974"/>
                  </a:lnTo>
                  <a:lnTo>
                    <a:pt x="963803" y="935989"/>
                  </a:lnTo>
                  <a:lnTo>
                    <a:pt x="1032764" y="912749"/>
                  </a:lnTo>
                  <a:lnTo>
                    <a:pt x="1066165" y="887856"/>
                  </a:lnTo>
                  <a:lnTo>
                    <a:pt x="1096771" y="856488"/>
                  </a:lnTo>
                  <a:lnTo>
                    <a:pt x="1118616" y="820038"/>
                  </a:lnTo>
                  <a:lnTo>
                    <a:pt x="1125346" y="779272"/>
                  </a:lnTo>
                  <a:lnTo>
                    <a:pt x="1124839" y="771525"/>
                  </a:lnTo>
                  <a:lnTo>
                    <a:pt x="1125346" y="768985"/>
                  </a:lnTo>
                  <a:lnTo>
                    <a:pt x="1124331" y="753744"/>
                  </a:lnTo>
                  <a:lnTo>
                    <a:pt x="1127379" y="750951"/>
                  </a:lnTo>
                  <a:lnTo>
                    <a:pt x="1135633" y="746378"/>
                  </a:lnTo>
                  <a:lnTo>
                    <a:pt x="1168654" y="730123"/>
                  </a:lnTo>
                  <a:lnTo>
                    <a:pt x="1174877" y="726059"/>
                  </a:lnTo>
                  <a:lnTo>
                    <a:pt x="1179068" y="721740"/>
                  </a:lnTo>
                  <a:lnTo>
                    <a:pt x="1182878" y="717041"/>
                  </a:lnTo>
                  <a:lnTo>
                    <a:pt x="1196340" y="702310"/>
                  </a:lnTo>
                  <a:lnTo>
                    <a:pt x="1203579" y="692530"/>
                  </a:lnTo>
                  <a:lnTo>
                    <a:pt x="1209420" y="683513"/>
                  </a:lnTo>
                  <a:lnTo>
                    <a:pt x="1221867" y="665099"/>
                  </a:lnTo>
                  <a:lnTo>
                    <a:pt x="1225677" y="658494"/>
                  </a:lnTo>
                  <a:lnTo>
                    <a:pt x="1232789" y="644905"/>
                  </a:lnTo>
                  <a:lnTo>
                    <a:pt x="1250187" y="601090"/>
                  </a:lnTo>
                  <a:lnTo>
                    <a:pt x="1253490" y="570738"/>
                  </a:lnTo>
                  <a:lnTo>
                    <a:pt x="1257681" y="542925"/>
                  </a:lnTo>
                  <a:lnTo>
                    <a:pt x="1258696" y="528827"/>
                  </a:lnTo>
                  <a:lnTo>
                    <a:pt x="1257934" y="486028"/>
                  </a:lnTo>
                  <a:lnTo>
                    <a:pt x="1253235" y="444373"/>
                  </a:lnTo>
                  <a:lnTo>
                    <a:pt x="1243583" y="402971"/>
                  </a:lnTo>
                  <a:lnTo>
                    <a:pt x="1227708" y="360934"/>
                  </a:lnTo>
                  <a:lnTo>
                    <a:pt x="1194689" y="305688"/>
                  </a:lnTo>
                  <a:lnTo>
                    <a:pt x="1157985" y="264667"/>
                  </a:lnTo>
                  <a:lnTo>
                    <a:pt x="1106423" y="230886"/>
                  </a:lnTo>
                  <a:lnTo>
                    <a:pt x="1069340" y="217042"/>
                  </a:lnTo>
                  <a:lnTo>
                    <a:pt x="1064133" y="215264"/>
                  </a:lnTo>
                  <a:lnTo>
                    <a:pt x="1043940" y="155066"/>
                  </a:lnTo>
                  <a:lnTo>
                    <a:pt x="1014730" y="107950"/>
                  </a:lnTo>
                  <a:lnTo>
                    <a:pt x="985266" y="76708"/>
                  </a:lnTo>
                  <a:lnTo>
                    <a:pt x="951483" y="50926"/>
                  </a:lnTo>
                  <a:lnTo>
                    <a:pt x="891158" y="28193"/>
                  </a:lnTo>
                  <a:lnTo>
                    <a:pt x="850645" y="24637"/>
                  </a:lnTo>
                  <a:lnTo>
                    <a:pt x="829944" y="27559"/>
                  </a:lnTo>
                  <a:lnTo>
                    <a:pt x="810259" y="33400"/>
                  </a:lnTo>
                  <a:lnTo>
                    <a:pt x="791336" y="41910"/>
                  </a:lnTo>
                  <a:lnTo>
                    <a:pt x="785621" y="44958"/>
                  </a:lnTo>
                  <a:lnTo>
                    <a:pt x="781557" y="43941"/>
                  </a:lnTo>
                  <a:lnTo>
                    <a:pt x="775969" y="40386"/>
                  </a:lnTo>
                  <a:lnTo>
                    <a:pt x="752856" y="24637"/>
                  </a:lnTo>
                  <a:lnTo>
                    <a:pt x="741044" y="17272"/>
                  </a:lnTo>
                  <a:lnTo>
                    <a:pt x="702182" y="2793"/>
                  </a:lnTo>
                  <a:lnTo>
                    <a:pt x="676274" y="1142"/>
                  </a:lnTo>
                  <a:lnTo>
                    <a:pt x="666622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41854" y="3371849"/>
              <a:ext cx="1257300" cy="1021080"/>
            </a:xfrm>
            <a:custGeom>
              <a:avLst/>
              <a:gdLst/>
              <a:ahLst/>
              <a:cxnLst/>
              <a:rect l="l" t="t" r="r" b="b"/>
              <a:pathLst>
                <a:path w="1257300" h="1021079">
                  <a:moveTo>
                    <a:pt x="434975" y="19685"/>
                  </a:moveTo>
                  <a:lnTo>
                    <a:pt x="468756" y="30353"/>
                  </a:lnTo>
                  <a:lnTo>
                    <a:pt x="490981" y="43434"/>
                  </a:lnTo>
                  <a:lnTo>
                    <a:pt x="503173" y="54483"/>
                  </a:lnTo>
                  <a:lnTo>
                    <a:pt x="506856" y="59055"/>
                  </a:lnTo>
                  <a:lnTo>
                    <a:pt x="519810" y="48641"/>
                  </a:lnTo>
                  <a:lnTo>
                    <a:pt x="557402" y="28702"/>
                  </a:lnTo>
                  <a:lnTo>
                    <a:pt x="607948" y="9398"/>
                  </a:lnTo>
                  <a:lnTo>
                    <a:pt x="656335" y="0"/>
                  </a:lnTo>
                  <a:lnTo>
                    <a:pt x="665860" y="381"/>
                  </a:lnTo>
                  <a:lnTo>
                    <a:pt x="672337" y="1143"/>
                  </a:lnTo>
                  <a:lnTo>
                    <a:pt x="675512" y="1524"/>
                  </a:lnTo>
                  <a:lnTo>
                    <a:pt x="687958" y="1524"/>
                  </a:lnTo>
                  <a:lnTo>
                    <a:pt x="727963" y="11175"/>
                  </a:lnTo>
                  <a:lnTo>
                    <a:pt x="763523" y="32893"/>
                  </a:lnTo>
                  <a:lnTo>
                    <a:pt x="775081" y="40767"/>
                  </a:lnTo>
                  <a:lnTo>
                    <a:pt x="780669" y="44323"/>
                  </a:lnTo>
                  <a:lnTo>
                    <a:pt x="784732" y="45338"/>
                  </a:lnTo>
                  <a:lnTo>
                    <a:pt x="790447" y="42291"/>
                  </a:lnTo>
                  <a:lnTo>
                    <a:pt x="809370" y="33782"/>
                  </a:lnTo>
                  <a:lnTo>
                    <a:pt x="828929" y="27940"/>
                  </a:lnTo>
                  <a:lnTo>
                    <a:pt x="849630" y="25019"/>
                  </a:lnTo>
                  <a:lnTo>
                    <a:pt x="870966" y="25654"/>
                  </a:lnTo>
                  <a:lnTo>
                    <a:pt x="911606" y="33909"/>
                  </a:lnTo>
                  <a:lnTo>
                    <a:pt x="950213" y="51308"/>
                  </a:lnTo>
                  <a:lnTo>
                    <a:pt x="983995" y="77088"/>
                  </a:lnTo>
                  <a:lnTo>
                    <a:pt x="1013459" y="108331"/>
                  </a:lnTo>
                  <a:lnTo>
                    <a:pt x="1042669" y="155448"/>
                  </a:lnTo>
                  <a:lnTo>
                    <a:pt x="1060704" y="206756"/>
                  </a:lnTo>
                  <a:lnTo>
                    <a:pt x="1062862" y="215646"/>
                  </a:lnTo>
                  <a:lnTo>
                    <a:pt x="1067943" y="217424"/>
                  </a:lnTo>
                  <a:lnTo>
                    <a:pt x="1105026" y="231267"/>
                  </a:lnTo>
                  <a:lnTo>
                    <a:pt x="1156588" y="265049"/>
                  </a:lnTo>
                  <a:lnTo>
                    <a:pt x="1193292" y="306070"/>
                  </a:lnTo>
                  <a:lnTo>
                    <a:pt x="1217041" y="343281"/>
                  </a:lnTo>
                  <a:lnTo>
                    <a:pt x="1242059" y="403352"/>
                  </a:lnTo>
                  <a:lnTo>
                    <a:pt x="1251711" y="444754"/>
                  </a:lnTo>
                  <a:lnTo>
                    <a:pt x="1256410" y="486410"/>
                  </a:lnTo>
                  <a:lnTo>
                    <a:pt x="1257172" y="529209"/>
                  </a:lnTo>
                  <a:lnTo>
                    <a:pt x="1256157" y="543306"/>
                  </a:lnTo>
                  <a:lnTo>
                    <a:pt x="1253997" y="557276"/>
                  </a:lnTo>
                  <a:lnTo>
                    <a:pt x="1251966" y="571119"/>
                  </a:lnTo>
                  <a:lnTo>
                    <a:pt x="1238504" y="631190"/>
                  </a:lnTo>
                  <a:lnTo>
                    <a:pt x="1220343" y="665480"/>
                  </a:lnTo>
                  <a:lnTo>
                    <a:pt x="1208658" y="682752"/>
                  </a:lnTo>
                  <a:lnTo>
                    <a:pt x="1202055" y="692912"/>
                  </a:lnTo>
                  <a:lnTo>
                    <a:pt x="1145794" y="741172"/>
                  </a:lnTo>
                  <a:lnTo>
                    <a:pt x="1134236" y="746760"/>
                  </a:lnTo>
                  <a:lnTo>
                    <a:pt x="1125982" y="751332"/>
                  </a:lnTo>
                  <a:lnTo>
                    <a:pt x="1122933" y="754126"/>
                  </a:lnTo>
                  <a:lnTo>
                    <a:pt x="1123315" y="761492"/>
                  </a:lnTo>
                  <a:lnTo>
                    <a:pt x="1123949" y="769366"/>
                  </a:lnTo>
                  <a:lnTo>
                    <a:pt x="1123442" y="771906"/>
                  </a:lnTo>
                  <a:lnTo>
                    <a:pt x="1117219" y="820420"/>
                  </a:lnTo>
                  <a:lnTo>
                    <a:pt x="1095374" y="856869"/>
                  </a:lnTo>
                  <a:lnTo>
                    <a:pt x="1064895" y="888238"/>
                  </a:lnTo>
                  <a:lnTo>
                    <a:pt x="1031494" y="913130"/>
                  </a:lnTo>
                  <a:lnTo>
                    <a:pt x="962532" y="936371"/>
                  </a:lnTo>
                  <a:lnTo>
                    <a:pt x="925068" y="935355"/>
                  </a:lnTo>
                  <a:lnTo>
                    <a:pt x="882776" y="929894"/>
                  </a:lnTo>
                  <a:lnTo>
                    <a:pt x="875792" y="930148"/>
                  </a:lnTo>
                  <a:lnTo>
                    <a:pt x="869949" y="932942"/>
                  </a:lnTo>
                  <a:lnTo>
                    <a:pt x="865885" y="937895"/>
                  </a:lnTo>
                  <a:lnTo>
                    <a:pt x="863981" y="944372"/>
                  </a:lnTo>
                  <a:lnTo>
                    <a:pt x="861313" y="951865"/>
                  </a:lnTo>
                  <a:lnTo>
                    <a:pt x="835024" y="989076"/>
                  </a:lnTo>
                  <a:lnTo>
                    <a:pt x="795908" y="1008761"/>
                  </a:lnTo>
                  <a:lnTo>
                    <a:pt x="743966" y="1020445"/>
                  </a:lnTo>
                  <a:lnTo>
                    <a:pt x="725932" y="1021080"/>
                  </a:lnTo>
                  <a:lnTo>
                    <a:pt x="707770" y="1020064"/>
                  </a:lnTo>
                  <a:lnTo>
                    <a:pt x="656970" y="1007237"/>
                  </a:lnTo>
                  <a:lnTo>
                    <a:pt x="624712" y="994791"/>
                  </a:lnTo>
                  <a:lnTo>
                    <a:pt x="618870" y="992632"/>
                  </a:lnTo>
                  <a:lnTo>
                    <a:pt x="615822" y="994791"/>
                  </a:lnTo>
                  <a:lnTo>
                    <a:pt x="610488" y="996188"/>
                  </a:lnTo>
                  <a:lnTo>
                    <a:pt x="595248" y="1000506"/>
                  </a:lnTo>
                  <a:lnTo>
                    <a:pt x="553084" y="1007491"/>
                  </a:lnTo>
                  <a:lnTo>
                    <a:pt x="539114" y="1007999"/>
                  </a:lnTo>
                  <a:lnTo>
                    <a:pt x="524890" y="1007872"/>
                  </a:lnTo>
                  <a:lnTo>
                    <a:pt x="478408" y="1001014"/>
                  </a:lnTo>
                  <a:lnTo>
                    <a:pt x="445896" y="991997"/>
                  </a:lnTo>
                  <a:lnTo>
                    <a:pt x="424179" y="985901"/>
                  </a:lnTo>
                  <a:lnTo>
                    <a:pt x="405764" y="981329"/>
                  </a:lnTo>
                  <a:lnTo>
                    <a:pt x="388873" y="973836"/>
                  </a:lnTo>
                  <a:lnTo>
                    <a:pt x="371728" y="959104"/>
                  </a:lnTo>
                  <a:lnTo>
                    <a:pt x="357504" y="946150"/>
                  </a:lnTo>
                  <a:lnTo>
                    <a:pt x="343534" y="935990"/>
                  </a:lnTo>
                  <a:lnTo>
                    <a:pt x="331596" y="926465"/>
                  </a:lnTo>
                  <a:lnTo>
                    <a:pt x="323595" y="915797"/>
                  </a:lnTo>
                  <a:lnTo>
                    <a:pt x="318769" y="906399"/>
                  </a:lnTo>
                  <a:lnTo>
                    <a:pt x="313308" y="897509"/>
                  </a:lnTo>
                  <a:lnTo>
                    <a:pt x="294258" y="875157"/>
                  </a:lnTo>
                  <a:lnTo>
                    <a:pt x="264668" y="869950"/>
                  </a:lnTo>
                  <a:lnTo>
                    <a:pt x="205485" y="844677"/>
                  </a:lnTo>
                  <a:lnTo>
                    <a:pt x="165734" y="795147"/>
                  </a:lnTo>
                  <a:lnTo>
                    <a:pt x="148844" y="729234"/>
                  </a:lnTo>
                  <a:lnTo>
                    <a:pt x="154558" y="686435"/>
                  </a:lnTo>
                  <a:lnTo>
                    <a:pt x="154812" y="683895"/>
                  </a:lnTo>
                  <a:lnTo>
                    <a:pt x="153543" y="685292"/>
                  </a:lnTo>
                  <a:lnTo>
                    <a:pt x="151129" y="686816"/>
                  </a:lnTo>
                  <a:lnTo>
                    <a:pt x="148335" y="684530"/>
                  </a:lnTo>
                  <a:lnTo>
                    <a:pt x="146050" y="679831"/>
                  </a:lnTo>
                  <a:lnTo>
                    <a:pt x="139953" y="672719"/>
                  </a:lnTo>
                  <a:lnTo>
                    <a:pt x="134746" y="670306"/>
                  </a:lnTo>
                  <a:lnTo>
                    <a:pt x="124459" y="665861"/>
                  </a:lnTo>
                  <a:lnTo>
                    <a:pt x="114045" y="661670"/>
                  </a:lnTo>
                  <a:lnTo>
                    <a:pt x="103631" y="657225"/>
                  </a:lnTo>
                  <a:lnTo>
                    <a:pt x="69976" y="635888"/>
                  </a:lnTo>
                  <a:lnTo>
                    <a:pt x="35813" y="599440"/>
                  </a:lnTo>
                  <a:lnTo>
                    <a:pt x="14731" y="564896"/>
                  </a:lnTo>
                  <a:lnTo>
                    <a:pt x="253" y="515620"/>
                  </a:lnTo>
                  <a:lnTo>
                    <a:pt x="0" y="490855"/>
                  </a:lnTo>
                  <a:lnTo>
                    <a:pt x="4571" y="466344"/>
                  </a:lnTo>
                  <a:lnTo>
                    <a:pt x="6350" y="460121"/>
                  </a:lnTo>
                  <a:lnTo>
                    <a:pt x="6857" y="453517"/>
                  </a:lnTo>
                  <a:lnTo>
                    <a:pt x="32893" y="409575"/>
                  </a:lnTo>
                  <a:lnTo>
                    <a:pt x="47497" y="396494"/>
                  </a:lnTo>
                  <a:lnTo>
                    <a:pt x="54737" y="389128"/>
                  </a:lnTo>
                  <a:lnTo>
                    <a:pt x="80644" y="359791"/>
                  </a:lnTo>
                  <a:lnTo>
                    <a:pt x="77215" y="310134"/>
                  </a:lnTo>
                  <a:lnTo>
                    <a:pt x="87629" y="244221"/>
                  </a:lnTo>
                  <a:lnTo>
                    <a:pt x="113537" y="202437"/>
                  </a:lnTo>
                  <a:lnTo>
                    <a:pt x="145922" y="177800"/>
                  </a:lnTo>
                  <a:lnTo>
                    <a:pt x="187197" y="161798"/>
                  </a:lnTo>
                  <a:lnTo>
                    <a:pt x="217677" y="153162"/>
                  </a:lnTo>
                  <a:lnTo>
                    <a:pt x="249935" y="128270"/>
                  </a:lnTo>
                  <a:lnTo>
                    <a:pt x="262763" y="107442"/>
                  </a:lnTo>
                  <a:lnTo>
                    <a:pt x="269113" y="96900"/>
                  </a:lnTo>
                  <a:lnTo>
                    <a:pt x="298576" y="58038"/>
                  </a:lnTo>
                  <a:lnTo>
                    <a:pt x="346963" y="29591"/>
                  </a:lnTo>
                  <a:lnTo>
                    <a:pt x="385190" y="19304"/>
                  </a:lnTo>
                  <a:lnTo>
                    <a:pt x="402208" y="16891"/>
                  </a:lnTo>
                  <a:lnTo>
                    <a:pt x="412750" y="17272"/>
                  </a:lnTo>
                  <a:lnTo>
                    <a:pt x="424560" y="18287"/>
                  </a:lnTo>
                  <a:lnTo>
                    <a:pt x="434975" y="1968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5492" y="4322063"/>
              <a:ext cx="92963" cy="899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4092" y="3517391"/>
              <a:ext cx="68579" cy="8686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711452" y="1594103"/>
              <a:ext cx="2661920" cy="1629410"/>
            </a:xfrm>
            <a:custGeom>
              <a:avLst/>
              <a:gdLst/>
              <a:ahLst/>
              <a:cxnLst/>
              <a:rect l="l" t="t" r="r" b="b"/>
              <a:pathLst>
                <a:path w="2661920" h="1629410">
                  <a:moveTo>
                    <a:pt x="1537081" y="0"/>
                  </a:moveTo>
                  <a:lnTo>
                    <a:pt x="1498600" y="1777"/>
                  </a:lnTo>
                  <a:lnTo>
                    <a:pt x="1459865" y="6350"/>
                  </a:lnTo>
                  <a:lnTo>
                    <a:pt x="1390904" y="22225"/>
                  </a:lnTo>
                  <a:lnTo>
                    <a:pt x="1322705" y="42037"/>
                  </a:lnTo>
                  <a:lnTo>
                    <a:pt x="1314450" y="43433"/>
                  </a:lnTo>
                  <a:lnTo>
                    <a:pt x="1307338" y="43052"/>
                  </a:lnTo>
                  <a:lnTo>
                    <a:pt x="1292606" y="39750"/>
                  </a:lnTo>
                  <a:lnTo>
                    <a:pt x="1260475" y="33019"/>
                  </a:lnTo>
                  <a:lnTo>
                    <a:pt x="1198118" y="23240"/>
                  </a:lnTo>
                  <a:lnTo>
                    <a:pt x="1141349" y="20827"/>
                  </a:lnTo>
                  <a:lnTo>
                    <a:pt x="1111377" y="21081"/>
                  </a:lnTo>
                  <a:lnTo>
                    <a:pt x="1047750" y="26924"/>
                  </a:lnTo>
                  <a:lnTo>
                    <a:pt x="978281" y="38607"/>
                  </a:lnTo>
                  <a:lnTo>
                    <a:pt x="944245" y="46481"/>
                  </a:lnTo>
                  <a:lnTo>
                    <a:pt x="898017" y="56261"/>
                  </a:lnTo>
                  <a:lnTo>
                    <a:pt x="859028" y="63626"/>
                  </a:lnTo>
                  <a:lnTo>
                    <a:pt x="823468" y="75564"/>
                  </a:lnTo>
                  <a:lnTo>
                    <a:pt x="787146" y="98932"/>
                  </a:lnTo>
                  <a:lnTo>
                    <a:pt x="757174" y="119633"/>
                  </a:lnTo>
                  <a:lnTo>
                    <a:pt x="727583" y="136016"/>
                  </a:lnTo>
                  <a:lnTo>
                    <a:pt x="702310" y="151129"/>
                  </a:lnTo>
                  <a:lnTo>
                    <a:pt x="685292" y="168020"/>
                  </a:lnTo>
                  <a:lnTo>
                    <a:pt x="675005" y="183006"/>
                  </a:lnTo>
                  <a:lnTo>
                    <a:pt x="663575" y="197103"/>
                  </a:lnTo>
                  <a:lnTo>
                    <a:pt x="651383" y="210819"/>
                  </a:lnTo>
                  <a:lnTo>
                    <a:pt x="635127" y="227964"/>
                  </a:lnTo>
                  <a:lnTo>
                    <a:pt x="628269" y="232409"/>
                  </a:lnTo>
                  <a:lnTo>
                    <a:pt x="623062" y="232790"/>
                  </a:lnTo>
                  <a:lnTo>
                    <a:pt x="573532" y="238887"/>
                  </a:lnTo>
                  <a:lnTo>
                    <a:pt x="520827" y="250062"/>
                  </a:lnTo>
                  <a:lnTo>
                    <a:pt x="469646" y="266191"/>
                  </a:lnTo>
                  <a:lnTo>
                    <a:pt x="424942" y="287146"/>
                  </a:lnTo>
                  <a:lnTo>
                    <a:pt x="391414" y="312674"/>
                  </a:lnTo>
                  <a:lnTo>
                    <a:pt x="357886" y="351027"/>
                  </a:lnTo>
                  <a:lnTo>
                    <a:pt x="332867" y="389508"/>
                  </a:lnTo>
                  <a:lnTo>
                    <a:pt x="318262" y="430911"/>
                  </a:lnTo>
                  <a:lnTo>
                    <a:pt x="315722" y="478154"/>
                  </a:lnTo>
                  <a:lnTo>
                    <a:pt x="327787" y="537717"/>
                  </a:lnTo>
                  <a:lnTo>
                    <a:pt x="324866" y="535558"/>
                  </a:lnTo>
                  <a:lnTo>
                    <a:pt x="319913" y="533145"/>
                  </a:lnTo>
                  <a:lnTo>
                    <a:pt x="314198" y="536701"/>
                  </a:lnTo>
                  <a:lnTo>
                    <a:pt x="309118" y="542925"/>
                  </a:lnTo>
                  <a:lnTo>
                    <a:pt x="302006" y="549528"/>
                  </a:lnTo>
                  <a:lnTo>
                    <a:pt x="293750" y="555370"/>
                  </a:lnTo>
                  <a:lnTo>
                    <a:pt x="285369" y="559562"/>
                  </a:lnTo>
                  <a:lnTo>
                    <a:pt x="263525" y="566674"/>
                  </a:lnTo>
                  <a:lnTo>
                    <a:pt x="241427" y="573277"/>
                  </a:lnTo>
                  <a:lnTo>
                    <a:pt x="219583" y="580263"/>
                  </a:lnTo>
                  <a:lnTo>
                    <a:pt x="181610" y="596645"/>
                  </a:lnTo>
                  <a:lnTo>
                    <a:pt x="132842" y="624713"/>
                  </a:lnTo>
                  <a:lnTo>
                    <a:pt x="75818" y="672591"/>
                  </a:lnTo>
                  <a:lnTo>
                    <a:pt x="31115" y="727837"/>
                  </a:lnTo>
                  <a:lnTo>
                    <a:pt x="11049" y="767206"/>
                  </a:lnTo>
                  <a:lnTo>
                    <a:pt x="635" y="806576"/>
                  </a:lnTo>
                  <a:lnTo>
                    <a:pt x="0" y="845819"/>
                  </a:lnTo>
                  <a:lnTo>
                    <a:pt x="9779" y="885063"/>
                  </a:lnTo>
                  <a:lnTo>
                    <a:pt x="12065" y="892428"/>
                  </a:lnTo>
                  <a:lnTo>
                    <a:pt x="14097" y="900049"/>
                  </a:lnTo>
                  <a:lnTo>
                    <a:pt x="44831" y="950087"/>
                  </a:lnTo>
                  <a:lnTo>
                    <a:pt x="100456" y="996441"/>
                  </a:lnTo>
                  <a:lnTo>
                    <a:pt x="115950" y="1008252"/>
                  </a:lnTo>
                  <a:lnTo>
                    <a:pt x="135255" y="1026667"/>
                  </a:lnTo>
                  <a:lnTo>
                    <a:pt x="154686" y="1044575"/>
                  </a:lnTo>
                  <a:lnTo>
                    <a:pt x="170815" y="1054989"/>
                  </a:lnTo>
                  <a:lnTo>
                    <a:pt x="182880" y="1058926"/>
                  </a:lnTo>
                  <a:lnTo>
                    <a:pt x="188087" y="1062227"/>
                  </a:lnTo>
                  <a:lnTo>
                    <a:pt x="187325" y="1067307"/>
                  </a:lnTo>
                  <a:lnTo>
                    <a:pt x="181229" y="1076578"/>
                  </a:lnTo>
                  <a:lnTo>
                    <a:pt x="168402" y="1103883"/>
                  </a:lnTo>
                  <a:lnTo>
                    <a:pt x="163575" y="1134364"/>
                  </a:lnTo>
                  <a:lnTo>
                    <a:pt x="164846" y="1165352"/>
                  </a:lnTo>
                  <a:lnTo>
                    <a:pt x="170053" y="1194307"/>
                  </a:lnTo>
                  <a:lnTo>
                    <a:pt x="185674" y="1239265"/>
                  </a:lnTo>
                  <a:lnTo>
                    <a:pt x="208534" y="1275461"/>
                  </a:lnTo>
                  <a:lnTo>
                    <a:pt x="240537" y="1305814"/>
                  </a:lnTo>
                  <a:lnTo>
                    <a:pt x="283083" y="1333373"/>
                  </a:lnTo>
                  <a:lnTo>
                    <a:pt x="337185" y="1354708"/>
                  </a:lnTo>
                  <a:lnTo>
                    <a:pt x="396367" y="1370711"/>
                  </a:lnTo>
                  <a:lnTo>
                    <a:pt x="460883" y="1384553"/>
                  </a:lnTo>
                  <a:lnTo>
                    <a:pt x="474091" y="1388490"/>
                  </a:lnTo>
                  <a:lnTo>
                    <a:pt x="510794" y="1408556"/>
                  </a:lnTo>
                  <a:lnTo>
                    <a:pt x="543687" y="1440814"/>
                  </a:lnTo>
                  <a:lnTo>
                    <a:pt x="556387" y="1457578"/>
                  </a:lnTo>
                  <a:lnTo>
                    <a:pt x="569595" y="1474089"/>
                  </a:lnTo>
                  <a:lnTo>
                    <a:pt x="601853" y="1510283"/>
                  </a:lnTo>
                  <a:lnTo>
                    <a:pt x="632206" y="1536318"/>
                  </a:lnTo>
                  <a:lnTo>
                    <a:pt x="672592" y="1558036"/>
                  </a:lnTo>
                  <a:lnTo>
                    <a:pt x="734822" y="1581530"/>
                  </a:lnTo>
                  <a:lnTo>
                    <a:pt x="786003" y="1593088"/>
                  </a:lnTo>
                  <a:lnTo>
                    <a:pt x="838454" y="1601596"/>
                  </a:lnTo>
                  <a:lnTo>
                    <a:pt x="851535" y="1601977"/>
                  </a:lnTo>
                  <a:lnTo>
                    <a:pt x="873760" y="1601342"/>
                  </a:lnTo>
                  <a:lnTo>
                    <a:pt x="920750" y="1597405"/>
                  </a:lnTo>
                  <a:lnTo>
                    <a:pt x="992632" y="1580514"/>
                  </a:lnTo>
                  <a:lnTo>
                    <a:pt x="1039749" y="1559687"/>
                  </a:lnTo>
                  <a:lnTo>
                    <a:pt x="1073277" y="1534540"/>
                  </a:lnTo>
                  <a:lnTo>
                    <a:pt x="1100709" y="1551304"/>
                  </a:lnTo>
                  <a:lnTo>
                    <a:pt x="1139317" y="1568195"/>
                  </a:lnTo>
                  <a:lnTo>
                    <a:pt x="1180211" y="1583181"/>
                  </a:lnTo>
                  <a:lnTo>
                    <a:pt x="1250950" y="1604009"/>
                  </a:lnTo>
                  <a:lnTo>
                    <a:pt x="1324610" y="1621916"/>
                  </a:lnTo>
                  <a:lnTo>
                    <a:pt x="1364234" y="1627504"/>
                  </a:lnTo>
                  <a:lnTo>
                    <a:pt x="1389507" y="1628902"/>
                  </a:lnTo>
                  <a:lnTo>
                    <a:pt x="1409700" y="1628266"/>
                  </a:lnTo>
                  <a:lnTo>
                    <a:pt x="1430274" y="1626489"/>
                  </a:lnTo>
                  <a:lnTo>
                    <a:pt x="1456436" y="1626362"/>
                  </a:lnTo>
                  <a:lnTo>
                    <a:pt x="1513713" y="1618868"/>
                  </a:lnTo>
                  <a:lnTo>
                    <a:pt x="1567052" y="1600834"/>
                  </a:lnTo>
                  <a:lnTo>
                    <a:pt x="1641094" y="1563877"/>
                  </a:lnTo>
                  <a:lnTo>
                    <a:pt x="1649349" y="1560321"/>
                  </a:lnTo>
                  <a:lnTo>
                    <a:pt x="1657096" y="1558670"/>
                  </a:lnTo>
                  <a:lnTo>
                    <a:pt x="1664970" y="1558925"/>
                  </a:lnTo>
                  <a:lnTo>
                    <a:pt x="1673606" y="1561338"/>
                  </a:lnTo>
                  <a:lnTo>
                    <a:pt x="1713484" y="1574927"/>
                  </a:lnTo>
                  <a:lnTo>
                    <a:pt x="1755267" y="1584325"/>
                  </a:lnTo>
                  <a:lnTo>
                    <a:pt x="1798827" y="1588896"/>
                  </a:lnTo>
                  <a:lnTo>
                    <a:pt x="1844039" y="1588007"/>
                  </a:lnTo>
                  <a:lnTo>
                    <a:pt x="1884552" y="1583181"/>
                  </a:lnTo>
                  <a:lnTo>
                    <a:pt x="1929892" y="1574800"/>
                  </a:lnTo>
                  <a:lnTo>
                    <a:pt x="1974342" y="1562734"/>
                  </a:lnTo>
                  <a:lnTo>
                    <a:pt x="2011934" y="1546859"/>
                  </a:lnTo>
                  <a:lnTo>
                    <a:pt x="2050161" y="1525651"/>
                  </a:lnTo>
                  <a:lnTo>
                    <a:pt x="2083308" y="1505839"/>
                  </a:lnTo>
                  <a:lnTo>
                    <a:pt x="2145665" y="1456054"/>
                  </a:lnTo>
                  <a:lnTo>
                    <a:pt x="2179574" y="1419352"/>
                  </a:lnTo>
                  <a:lnTo>
                    <a:pt x="2207514" y="1380870"/>
                  </a:lnTo>
                  <a:lnTo>
                    <a:pt x="2229485" y="1340739"/>
                  </a:lnTo>
                  <a:lnTo>
                    <a:pt x="2245868" y="1298955"/>
                  </a:lnTo>
                  <a:lnTo>
                    <a:pt x="2250313" y="1290319"/>
                  </a:lnTo>
                  <a:lnTo>
                    <a:pt x="2256917" y="1284731"/>
                  </a:lnTo>
                  <a:lnTo>
                    <a:pt x="2265172" y="1281302"/>
                  </a:lnTo>
                  <a:lnTo>
                    <a:pt x="2327402" y="1264030"/>
                  </a:lnTo>
                  <a:lnTo>
                    <a:pt x="2374646" y="1246504"/>
                  </a:lnTo>
                  <a:lnTo>
                    <a:pt x="2417826" y="1225168"/>
                  </a:lnTo>
                  <a:lnTo>
                    <a:pt x="2458974" y="1199006"/>
                  </a:lnTo>
                  <a:lnTo>
                    <a:pt x="2499360" y="1166621"/>
                  </a:lnTo>
                  <a:lnTo>
                    <a:pt x="2553081" y="1111377"/>
                  </a:lnTo>
                  <a:lnTo>
                    <a:pt x="2577084" y="1081277"/>
                  </a:lnTo>
                  <a:lnTo>
                    <a:pt x="2620137" y="1007744"/>
                  </a:lnTo>
                  <a:lnTo>
                    <a:pt x="2637917" y="963421"/>
                  </a:lnTo>
                  <a:lnTo>
                    <a:pt x="2650236" y="919352"/>
                  </a:lnTo>
                  <a:lnTo>
                    <a:pt x="2657983" y="875156"/>
                  </a:lnTo>
                  <a:lnTo>
                    <a:pt x="2661666" y="830326"/>
                  </a:lnTo>
                  <a:lnTo>
                    <a:pt x="2661920" y="784859"/>
                  </a:lnTo>
                  <a:lnTo>
                    <a:pt x="2659634" y="762253"/>
                  </a:lnTo>
                  <a:lnTo>
                    <a:pt x="2650744" y="717803"/>
                  </a:lnTo>
                  <a:lnTo>
                    <a:pt x="2648077" y="695325"/>
                  </a:lnTo>
                  <a:lnTo>
                    <a:pt x="2634996" y="645032"/>
                  </a:lnTo>
                  <a:lnTo>
                    <a:pt x="2607056" y="599439"/>
                  </a:lnTo>
                  <a:lnTo>
                    <a:pt x="2583942" y="567181"/>
                  </a:lnTo>
                  <a:lnTo>
                    <a:pt x="2559304" y="539623"/>
                  </a:lnTo>
                  <a:lnTo>
                    <a:pt x="2545080" y="523366"/>
                  </a:lnTo>
                  <a:lnTo>
                    <a:pt x="2530094" y="507873"/>
                  </a:lnTo>
                  <a:lnTo>
                    <a:pt x="2501519" y="484504"/>
                  </a:lnTo>
                  <a:lnTo>
                    <a:pt x="2493518" y="477012"/>
                  </a:lnTo>
                  <a:lnTo>
                    <a:pt x="2484501" y="470026"/>
                  </a:lnTo>
                  <a:lnTo>
                    <a:pt x="2471420" y="463676"/>
                  </a:lnTo>
                  <a:lnTo>
                    <a:pt x="2401443" y="437641"/>
                  </a:lnTo>
                  <a:lnTo>
                    <a:pt x="2390394" y="432562"/>
                  </a:lnTo>
                  <a:lnTo>
                    <a:pt x="2383028" y="427608"/>
                  </a:lnTo>
                  <a:lnTo>
                    <a:pt x="2379218" y="421766"/>
                  </a:lnTo>
                  <a:lnTo>
                    <a:pt x="2378583" y="414146"/>
                  </a:lnTo>
                  <a:lnTo>
                    <a:pt x="2379091" y="406273"/>
                  </a:lnTo>
                  <a:lnTo>
                    <a:pt x="2379218" y="393318"/>
                  </a:lnTo>
                  <a:lnTo>
                    <a:pt x="2374392" y="341249"/>
                  </a:lnTo>
                  <a:lnTo>
                    <a:pt x="2352929" y="299974"/>
                  </a:lnTo>
                  <a:lnTo>
                    <a:pt x="2319274" y="262000"/>
                  </a:lnTo>
                  <a:lnTo>
                    <a:pt x="2277364" y="227583"/>
                  </a:lnTo>
                  <a:lnTo>
                    <a:pt x="2231009" y="197484"/>
                  </a:lnTo>
                  <a:lnTo>
                    <a:pt x="2184019" y="172212"/>
                  </a:lnTo>
                  <a:lnTo>
                    <a:pt x="2135632" y="152400"/>
                  </a:lnTo>
                  <a:lnTo>
                    <a:pt x="2087372" y="140588"/>
                  </a:lnTo>
                  <a:lnTo>
                    <a:pt x="2037969" y="135381"/>
                  </a:lnTo>
                  <a:lnTo>
                    <a:pt x="1986026" y="135381"/>
                  </a:lnTo>
                  <a:lnTo>
                    <a:pt x="1930146" y="139318"/>
                  </a:lnTo>
                  <a:lnTo>
                    <a:pt x="1868932" y="145668"/>
                  </a:lnTo>
                  <a:lnTo>
                    <a:pt x="1854200" y="145161"/>
                  </a:lnTo>
                  <a:lnTo>
                    <a:pt x="1842008" y="140715"/>
                  </a:lnTo>
                  <a:lnTo>
                    <a:pt x="1833372" y="132841"/>
                  </a:lnTo>
                  <a:lnTo>
                    <a:pt x="1829308" y="122427"/>
                  </a:lnTo>
                  <a:lnTo>
                    <a:pt x="1823720" y="110616"/>
                  </a:lnTo>
                  <a:lnTo>
                    <a:pt x="1795907" y="73151"/>
                  </a:lnTo>
                  <a:lnTo>
                    <a:pt x="1750187" y="42544"/>
                  </a:lnTo>
                  <a:lnTo>
                    <a:pt x="1702562" y="24764"/>
                  </a:lnTo>
                  <a:lnTo>
                    <a:pt x="1649476" y="11302"/>
                  </a:lnTo>
                  <a:lnTo>
                    <a:pt x="1575308" y="1142"/>
                  </a:lnTo>
                  <a:lnTo>
                    <a:pt x="1537081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7411" y="1580387"/>
              <a:ext cx="143255" cy="10210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0519" y="2871215"/>
              <a:ext cx="89915" cy="975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338197" y="1949957"/>
            <a:ext cx="16871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FFFFFF"/>
                </a:solidFill>
                <a:latin typeface="Microsoft JhengHei"/>
                <a:cs typeface="Microsoft JhengHei"/>
              </a:rPr>
              <a:t>晚間傳出建物坍塌的聲</a:t>
            </a:r>
            <a:r>
              <a:rPr dirty="0" sz="1200" spc="60" b="1">
                <a:solidFill>
                  <a:srgbClr val="FFFFFF"/>
                </a:solidFill>
                <a:latin typeface="Microsoft JhengHei"/>
                <a:cs typeface="Microsoft JhengHei"/>
              </a:rPr>
              <a:t>響，疑似鄰近</a:t>
            </a:r>
            <a:r>
              <a:rPr dirty="0" sz="1200" spc="65" b="1">
                <a:solidFill>
                  <a:srgbClr val="FFFFFF"/>
                </a:solidFill>
                <a:latin typeface="PMingLiU"/>
                <a:cs typeface="PMingLiU"/>
              </a:rPr>
              <a:t>大</a:t>
            </a:r>
            <a:r>
              <a:rPr dirty="0" sz="12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樓因空</a:t>
            </a:r>
            <a:r>
              <a:rPr dirty="0" sz="1200" spc="40" b="1">
                <a:solidFill>
                  <a:srgbClr val="FFFFFF"/>
                </a:solidFill>
                <a:latin typeface="Microsoft JhengHei"/>
                <a:cs typeface="Microsoft JhengHei"/>
              </a:rPr>
              <a:t>襲波及而傾倒、 民宅失火，這時民眾該怎麼做</a:t>
            </a:r>
            <a:r>
              <a:rPr dirty="0" sz="12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呢？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47700" y="4101083"/>
            <a:ext cx="1513205" cy="323215"/>
          </a:xfrm>
          <a:custGeom>
            <a:avLst/>
            <a:gdLst/>
            <a:ahLst/>
            <a:cxnLst/>
            <a:rect l="l" t="t" r="r" b="b"/>
            <a:pathLst>
              <a:path w="1513205" h="323214">
                <a:moveTo>
                  <a:pt x="1373124" y="0"/>
                </a:moveTo>
                <a:lnTo>
                  <a:pt x="139788" y="0"/>
                </a:lnTo>
                <a:lnTo>
                  <a:pt x="58966" y="2159"/>
                </a:lnTo>
                <a:lnTo>
                  <a:pt x="17475" y="17399"/>
                </a:lnTo>
                <a:lnTo>
                  <a:pt x="2184" y="58800"/>
                </a:lnTo>
                <a:lnTo>
                  <a:pt x="0" y="139319"/>
                </a:lnTo>
                <a:lnTo>
                  <a:pt x="0" y="183769"/>
                </a:lnTo>
                <a:lnTo>
                  <a:pt x="2184" y="264287"/>
                </a:lnTo>
                <a:lnTo>
                  <a:pt x="17475" y="305688"/>
                </a:lnTo>
                <a:lnTo>
                  <a:pt x="58966" y="320929"/>
                </a:lnTo>
                <a:lnTo>
                  <a:pt x="139788" y="323088"/>
                </a:lnTo>
                <a:lnTo>
                  <a:pt x="1373124" y="323088"/>
                </a:lnTo>
                <a:lnTo>
                  <a:pt x="1453895" y="320929"/>
                </a:lnTo>
                <a:lnTo>
                  <a:pt x="1495425" y="305688"/>
                </a:lnTo>
                <a:lnTo>
                  <a:pt x="1510664" y="264287"/>
                </a:lnTo>
                <a:lnTo>
                  <a:pt x="1512824" y="183769"/>
                </a:lnTo>
                <a:lnTo>
                  <a:pt x="1512824" y="139319"/>
                </a:lnTo>
                <a:lnTo>
                  <a:pt x="1510664" y="58800"/>
                </a:lnTo>
                <a:lnTo>
                  <a:pt x="1495425" y="17399"/>
                </a:lnTo>
                <a:lnTo>
                  <a:pt x="1453895" y="2159"/>
                </a:lnTo>
                <a:lnTo>
                  <a:pt x="1373124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47700" y="5248655"/>
            <a:ext cx="1943100" cy="324485"/>
          </a:xfrm>
          <a:custGeom>
            <a:avLst/>
            <a:gdLst/>
            <a:ahLst/>
            <a:cxnLst/>
            <a:rect l="l" t="t" r="r" b="b"/>
            <a:pathLst>
              <a:path w="1943100" h="324485">
                <a:moveTo>
                  <a:pt x="1802892" y="0"/>
                </a:moveTo>
                <a:lnTo>
                  <a:pt x="139700" y="0"/>
                </a:lnTo>
                <a:lnTo>
                  <a:pt x="58940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40" y="322071"/>
                </a:lnTo>
                <a:lnTo>
                  <a:pt x="139700" y="324231"/>
                </a:lnTo>
                <a:lnTo>
                  <a:pt x="1802892" y="324231"/>
                </a:lnTo>
                <a:lnTo>
                  <a:pt x="1883664" y="322071"/>
                </a:lnTo>
                <a:lnTo>
                  <a:pt x="1925066" y="306831"/>
                </a:lnTo>
                <a:lnTo>
                  <a:pt x="1940433" y="265302"/>
                </a:lnTo>
                <a:lnTo>
                  <a:pt x="1942592" y="184531"/>
                </a:lnTo>
                <a:lnTo>
                  <a:pt x="1942592" y="139700"/>
                </a:lnTo>
                <a:lnTo>
                  <a:pt x="1940433" y="58927"/>
                </a:lnTo>
                <a:lnTo>
                  <a:pt x="1925066" y="17525"/>
                </a:lnTo>
                <a:lnTo>
                  <a:pt x="1883664" y="2158"/>
                </a:lnTo>
                <a:lnTo>
                  <a:pt x="1802892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830067" y="5049011"/>
            <a:ext cx="1912620" cy="324485"/>
          </a:xfrm>
          <a:custGeom>
            <a:avLst/>
            <a:gdLst/>
            <a:ahLst/>
            <a:cxnLst/>
            <a:rect l="l" t="t" r="r" b="b"/>
            <a:pathLst>
              <a:path w="1912620" h="324485">
                <a:moveTo>
                  <a:pt x="1711197" y="0"/>
                </a:moveTo>
                <a:lnTo>
                  <a:pt x="200787" y="0"/>
                </a:lnTo>
                <a:lnTo>
                  <a:pt x="84708" y="2159"/>
                </a:lnTo>
                <a:lnTo>
                  <a:pt x="25145" y="17526"/>
                </a:lnTo>
                <a:lnTo>
                  <a:pt x="3175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3175" y="265303"/>
                </a:lnTo>
                <a:lnTo>
                  <a:pt x="25145" y="306832"/>
                </a:lnTo>
                <a:lnTo>
                  <a:pt x="84708" y="322072"/>
                </a:lnTo>
                <a:lnTo>
                  <a:pt x="200787" y="324231"/>
                </a:lnTo>
                <a:lnTo>
                  <a:pt x="1711197" y="324231"/>
                </a:lnTo>
                <a:lnTo>
                  <a:pt x="1827276" y="322072"/>
                </a:lnTo>
                <a:lnTo>
                  <a:pt x="1886966" y="306832"/>
                </a:lnTo>
                <a:lnTo>
                  <a:pt x="1908936" y="265303"/>
                </a:lnTo>
                <a:lnTo>
                  <a:pt x="1912111" y="184531"/>
                </a:lnTo>
                <a:lnTo>
                  <a:pt x="1912111" y="139700"/>
                </a:lnTo>
                <a:lnTo>
                  <a:pt x="1908936" y="58928"/>
                </a:lnTo>
                <a:lnTo>
                  <a:pt x="1886966" y="17526"/>
                </a:lnTo>
                <a:lnTo>
                  <a:pt x="1827276" y="2159"/>
                </a:lnTo>
                <a:lnTo>
                  <a:pt x="1711197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793191" y="3648201"/>
            <a:ext cx="2691765" cy="136588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129790" marR="5080">
              <a:lnSpc>
                <a:spcPts val="1430"/>
              </a:lnSpc>
              <a:spcBef>
                <a:spcPts val="155"/>
              </a:spcBef>
            </a:pPr>
            <a:r>
              <a:rPr dirty="0" sz="12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我們要</a:t>
            </a:r>
            <a:r>
              <a:rPr dirty="0" sz="1200" spc="90" b="1">
                <a:solidFill>
                  <a:srgbClr val="FFFFFF"/>
                </a:solidFill>
                <a:latin typeface="Microsoft JhengHei"/>
                <a:cs typeface="Microsoft JhengHei"/>
              </a:rPr>
              <a:t>先知道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935990" indent="-152400">
              <a:lnSpc>
                <a:spcPct val="120900"/>
              </a:lnSpc>
              <a:spcBef>
                <a:spcPts val="180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內政部消防署依緊急救災</a:t>
            </a:r>
            <a:r>
              <a:rPr dirty="0" sz="1100" spc="-5">
                <a:latin typeface="Microsoft JhengHei UI"/>
                <a:cs typeface="Microsoft JhengHei UI"/>
              </a:rPr>
              <a:t>救護體系指揮調度全國消</a:t>
            </a:r>
            <a:r>
              <a:rPr dirty="0" sz="1100" spc="-15">
                <a:latin typeface="Microsoft JhengHei UI"/>
                <a:cs typeface="Microsoft JhengHei UI"/>
              </a:rPr>
              <a:t>防局執行救災救護勤務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93191" y="5174639"/>
            <a:ext cx="1743710" cy="120777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消防局調度執行滅火與人</a:t>
            </a:r>
            <a:r>
              <a:rPr dirty="0" sz="1100" spc="-20">
                <a:latin typeface="Microsoft JhengHei UI"/>
                <a:cs typeface="Microsoft JhengHei UI"/>
              </a:rPr>
              <a:t>員救援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430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衛生局督管執行傷患醫療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300"/>
              </a:spcBef>
            </a:pPr>
            <a:r>
              <a:rPr dirty="0" sz="1100" spc="-30">
                <a:latin typeface="Microsoft JhengHei UI"/>
                <a:cs typeface="Microsoft JhengHei UI"/>
              </a:rPr>
              <a:t>後送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86532" y="4969997"/>
            <a:ext cx="1972310" cy="141097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區公所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marR="243840" indent="-153035">
              <a:lnSpc>
                <a:spcPct val="120900"/>
              </a:lnSpc>
              <a:spcBef>
                <a:spcPts val="190"/>
              </a:spcBef>
              <a:buClr>
                <a:srgbClr val="66468F"/>
              </a:buClr>
              <a:buChar char="■"/>
              <a:tabLst>
                <a:tab pos="165735" algn="l"/>
              </a:tabLst>
            </a:pPr>
            <a:r>
              <a:rPr dirty="0" sz="1100">
                <a:latin typeface="Microsoft JhengHei UI"/>
                <a:cs typeface="Microsoft JhengHei UI"/>
              </a:rPr>
              <a:t>平時宣導並配合民（萬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r>
              <a:rPr dirty="0" sz="1100" spc="-10">
                <a:latin typeface="Microsoft JhengHei UI"/>
                <a:cs typeface="Microsoft JhengHei UI"/>
              </a:rPr>
              <a:t>安演習演練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3035">
              <a:lnSpc>
                <a:spcPct val="100000"/>
              </a:lnSpc>
              <a:spcBef>
                <a:spcPts val="275"/>
              </a:spcBef>
              <a:buClr>
                <a:srgbClr val="66468F"/>
              </a:buClr>
              <a:buChar char="■"/>
              <a:tabLst>
                <a:tab pos="165735" algn="l"/>
              </a:tabLst>
            </a:pPr>
            <a:r>
              <a:rPr dirty="0" sz="1100" spc="175">
                <a:latin typeface="Microsoft JhengHei UI"/>
                <a:cs typeface="Microsoft JhengHei UI"/>
              </a:rPr>
              <a:t>戰時引導救難團隊協助救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-5">
                <a:latin typeface="Microsoft JhengHei UI"/>
                <a:cs typeface="Microsoft JhengHei UI"/>
              </a:rPr>
              <a:t>護 ， 並 告 知 民 眾 相 關 資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434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訊，便於傷患醫療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93419" y="1507235"/>
            <a:ext cx="4049395" cy="3049905"/>
            <a:chOff x="693419" y="1507235"/>
            <a:chExt cx="4049395" cy="3049905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19" y="1507235"/>
              <a:ext cx="1429512" cy="14478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947" y="1542287"/>
              <a:ext cx="1321308" cy="13655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4803" y="3221735"/>
              <a:ext cx="1357884" cy="133502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1859" y="3253739"/>
              <a:ext cx="1257300" cy="1237488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359663" y="487679"/>
            <a:ext cx="3823335" cy="805815"/>
            <a:chOff x="359663" y="487679"/>
            <a:chExt cx="3823335" cy="805815"/>
          </a:xfrm>
        </p:grpSpPr>
        <p:sp>
          <p:nvSpPr>
            <p:cNvPr id="27" name="object 27" descr=""/>
            <p:cNvSpPr/>
            <p:nvPr/>
          </p:nvSpPr>
          <p:spPr>
            <a:xfrm>
              <a:off x="1237488" y="800099"/>
              <a:ext cx="2930525" cy="478155"/>
            </a:xfrm>
            <a:custGeom>
              <a:avLst/>
              <a:gdLst/>
              <a:ahLst/>
              <a:cxnLst/>
              <a:rect l="l" t="t" r="r" b="b"/>
              <a:pathLst>
                <a:path w="2930525" h="478155">
                  <a:moveTo>
                    <a:pt x="2676144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2676144" y="478027"/>
                  </a:lnTo>
                  <a:lnTo>
                    <a:pt x="2822956" y="474598"/>
                  </a:lnTo>
                  <a:lnTo>
                    <a:pt x="2898394" y="449960"/>
                  </a:lnTo>
                  <a:lnTo>
                    <a:pt x="2926079" y="383285"/>
                  </a:lnTo>
                  <a:lnTo>
                    <a:pt x="2930144" y="253618"/>
                  </a:lnTo>
                  <a:lnTo>
                    <a:pt x="2930144" y="224535"/>
                  </a:lnTo>
                  <a:lnTo>
                    <a:pt x="2926079" y="94741"/>
                  </a:lnTo>
                  <a:lnTo>
                    <a:pt x="2898394" y="28066"/>
                  </a:lnTo>
                  <a:lnTo>
                    <a:pt x="2822956" y="3555"/>
                  </a:lnTo>
                  <a:lnTo>
                    <a:pt x="2676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39774" y="800861"/>
              <a:ext cx="2930525" cy="480059"/>
            </a:xfrm>
            <a:custGeom>
              <a:avLst/>
              <a:gdLst/>
              <a:ahLst/>
              <a:cxnLst/>
              <a:rect l="l" t="t" r="r" b="b"/>
              <a:pathLst>
                <a:path w="2930525" h="480059">
                  <a:moveTo>
                    <a:pt x="0" y="479551"/>
                  </a:moveTo>
                  <a:lnTo>
                    <a:pt x="2676143" y="479551"/>
                  </a:lnTo>
                  <a:lnTo>
                    <a:pt x="2822955" y="476123"/>
                  </a:lnTo>
                  <a:lnTo>
                    <a:pt x="2898393" y="451358"/>
                  </a:lnTo>
                  <a:lnTo>
                    <a:pt x="2926079" y="384556"/>
                  </a:lnTo>
                  <a:lnTo>
                    <a:pt x="2930143" y="254380"/>
                  </a:lnTo>
                  <a:lnTo>
                    <a:pt x="2930143" y="225298"/>
                  </a:lnTo>
                  <a:lnTo>
                    <a:pt x="2926079" y="94996"/>
                  </a:lnTo>
                  <a:lnTo>
                    <a:pt x="2898393" y="28194"/>
                  </a:lnTo>
                  <a:lnTo>
                    <a:pt x="2822955" y="3555"/>
                  </a:lnTo>
                  <a:lnTo>
                    <a:pt x="267614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663" y="487679"/>
              <a:ext cx="1231392" cy="80467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162608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66468F"/>
                </a:solidFill>
                <a:latin typeface="Arial"/>
                <a:cs typeface="Arial"/>
              </a:rPr>
              <a:t>3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20595" y="858011"/>
            <a:ext cx="2307335" cy="333756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32533" y="828547"/>
            <a:ext cx="18910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66468F"/>
                </a:solidFill>
              </a:rPr>
              <a:t>建物倒塌失火應處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28464" y="7015073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3554" y="4303013"/>
            <a:ext cx="109855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50">
                <a:latin typeface="Microsoft JhengHei UI"/>
                <a:cs typeface="Microsoft JhengHei UI"/>
              </a:rPr>
              <a:t>坍塌時，以堅固桌</a:t>
            </a:r>
            <a:r>
              <a:rPr dirty="0" sz="900" spc="-5">
                <a:latin typeface="Microsoft JhengHei UI"/>
                <a:cs typeface="Microsoft JhengHei UI"/>
              </a:rPr>
              <a:t>底 或牆角為掩護躲避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49804" y="4303013"/>
            <a:ext cx="97663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Microsoft JhengHei UI"/>
                <a:cs typeface="Microsoft JhengHei UI"/>
              </a:rPr>
              <a:t>失火時，迅速開門</a:t>
            </a:r>
            <a:r>
              <a:rPr dirty="0" sz="900" spc="-10">
                <a:latin typeface="Microsoft JhengHei UI"/>
                <a:cs typeface="Microsoft JhengHei UI"/>
              </a:rPr>
              <a:t>往一樓戶外逃生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65016" y="4303521"/>
            <a:ext cx="1026160" cy="4419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40">
                <a:latin typeface="Microsoft JhengHei UI"/>
                <a:cs typeface="Microsoft JhengHei UI"/>
              </a:rPr>
              <a:t>身體著火時， 停在</a:t>
            </a:r>
            <a:r>
              <a:rPr dirty="0" sz="900" spc="75">
                <a:latin typeface="Microsoft JhengHei UI"/>
                <a:cs typeface="Microsoft JhengHei UI"/>
              </a:rPr>
              <a:t>原地躺下，雙手摀</a:t>
            </a:r>
            <a:r>
              <a:rPr dirty="0" sz="900">
                <a:latin typeface="Microsoft JhengHei UI"/>
                <a:cs typeface="Microsoft JhengHei UI"/>
              </a:rPr>
              <a:t>臉滾翻熄滅火勢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50748" y="3395471"/>
            <a:ext cx="1358900" cy="878840"/>
            <a:chOff x="650748" y="3395471"/>
            <a:chExt cx="1358900" cy="878840"/>
          </a:xfrm>
        </p:grpSpPr>
        <p:sp>
          <p:nvSpPr>
            <p:cNvPr id="7" name="object 7" descr=""/>
            <p:cNvSpPr/>
            <p:nvPr/>
          </p:nvSpPr>
          <p:spPr>
            <a:xfrm>
              <a:off x="650748" y="3962399"/>
              <a:ext cx="1358900" cy="312420"/>
            </a:xfrm>
            <a:custGeom>
              <a:avLst/>
              <a:gdLst/>
              <a:ahLst/>
              <a:cxnLst/>
              <a:rect l="l" t="t" r="r" b="b"/>
              <a:pathLst>
                <a:path w="1358900" h="312420">
                  <a:moveTo>
                    <a:pt x="1154302" y="0"/>
                  </a:moveTo>
                  <a:lnTo>
                    <a:pt x="171373" y="0"/>
                  </a:lnTo>
                  <a:lnTo>
                    <a:pt x="0" y="228727"/>
                  </a:lnTo>
                  <a:lnTo>
                    <a:pt x="0" y="311912"/>
                  </a:lnTo>
                  <a:lnTo>
                    <a:pt x="1358900" y="311912"/>
                  </a:lnTo>
                  <a:lnTo>
                    <a:pt x="1358900" y="273050"/>
                  </a:lnTo>
                  <a:lnTo>
                    <a:pt x="1154302" y="0"/>
                  </a:lnTo>
                  <a:close/>
                </a:path>
              </a:pathLst>
            </a:custGeom>
            <a:solidFill>
              <a:srgbClr val="C1A293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10996" y="4011167"/>
              <a:ext cx="163195" cy="80645"/>
            </a:xfrm>
            <a:custGeom>
              <a:avLst/>
              <a:gdLst/>
              <a:ahLst/>
              <a:cxnLst/>
              <a:rect l="l" t="t" r="r" b="b"/>
              <a:pathLst>
                <a:path w="163194" h="80645">
                  <a:moveTo>
                    <a:pt x="118833" y="0"/>
                  </a:moveTo>
                  <a:lnTo>
                    <a:pt x="122732" y="29463"/>
                  </a:lnTo>
                  <a:lnTo>
                    <a:pt x="122288" y="44068"/>
                  </a:lnTo>
                  <a:lnTo>
                    <a:pt x="115950" y="47751"/>
                  </a:lnTo>
                  <a:lnTo>
                    <a:pt x="53365" y="28448"/>
                  </a:lnTo>
                  <a:lnTo>
                    <a:pt x="12585" y="11937"/>
                  </a:lnTo>
                  <a:lnTo>
                    <a:pt x="6946" y="10922"/>
                  </a:lnTo>
                  <a:lnTo>
                    <a:pt x="3695" y="14350"/>
                  </a:lnTo>
                  <a:lnTo>
                    <a:pt x="787" y="22732"/>
                  </a:lnTo>
                  <a:lnTo>
                    <a:pt x="0" y="36322"/>
                  </a:lnTo>
                  <a:lnTo>
                    <a:pt x="6045" y="46100"/>
                  </a:lnTo>
                  <a:lnTo>
                    <a:pt x="51320" y="68199"/>
                  </a:lnTo>
                  <a:lnTo>
                    <a:pt x="88696" y="77850"/>
                  </a:lnTo>
                  <a:lnTo>
                    <a:pt x="125818" y="80517"/>
                  </a:lnTo>
                  <a:lnTo>
                    <a:pt x="148488" y="68452"/>
                  </a:lnTo>
                  <a:lnTo>
                    <a:pt x="156705" y="46481"/>
                  </a:lnTo>
                  <a:lnTo>
                    <a:pt x="160909" y="27050"/>
                  </a:lnTo>
                  <a:lnTo>
                    <a:pt x="162432" y="13207"/>
                  </a:lnTo>
                  <a:lnTo>
                    <a:pt x="162687" y="800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10996" y="4011167"/>
              <a:ext cx="163195" cy="80645"/>
            </a:xfrm>
            <a:custGeom>
              <a:avLst/>
              <a:gdLst/>
              <a:ahLst/>
              <a:cxnLst/>
              <a:rect l="l" t="t" r="r" b="b"/>
              <a:pathLst>
                <a:path w="163194" h="80645">
                  <a:moveTo>
                    <a:pt x="118833" y="0"/>
                  </a:moveTo>
                  <a:lnTo>
                    <a:pt x="122732" y="29463"/>
                  </a:lnTo>
                  <a:lnTo>
                    <a:pt x="122288" y="44068"/>
                  </a:lnTo>
                  <a:lnTo>
                    <a:pt x="115950" y="47751"/>
                  </a:lnTo>
                  <a:lnTo>
                    <a:pt x="53365" y="28448"/>
                  </a:lnTo>
                  <a:lnTo>
                    <a:pt x="12585" y="11937"/>
                  </a:lnTo>
                  <a:lnTo>
                    <a:pt x="6946" y="10922"/>
                  </a:lnTo>
                  <a:lnTo>
                    <a:pt x="3695" y="14350"/>
                  </a:lnTo>
                  <a:lnTo>
                    <a:pt x="787" y="22732"/>
                  </a:lnTo>
                  <a:lnTo>
                    <a:pt x="0" y="36322"/>
                  </a:lnTo>
                  <a:lnTo>
                    <a:pt x="6045" y="46100"/>
                  </a:lnTo>
                  <a:lnTo>
                    <a:pt x="51320" y="68199"/>
                  </a:lnTo>
                  <a:lnTo>
                    <a:pt x="88696" y="77850"/>
                  </a:lnTo>
                  <a:lnTo>
                    <a:pt x="125818" y="80517"/>
                  </a:lnTo>
                  <a:lnTo>
                    <a:pt x="148488" y="68452"/>
                  </a:lnTo>
                  <a:lnTo>
                    <a:pt x="156705" y="46481"/>
                  </a:lnTo>
                  <a:lnTo>
                    <a:pt x="160909" y="27050"/>
                  </a:lnTo>
                  <a:lnTo>
                    <a:pt x="162432" y="13207"/>
                  </a:lnTo>
                  <a:lnTo>
                    <a:pt x="162687" y="8000"/>
                  </a:lnTo>
                  <a:lnTo>
                    <a:pt x="118833" y="0"/>
                  </a:lnTo>
                  <a:close/>
                </a:path>
              </a:pathLst>
            </a:custGeom>
            <a:solidFill>
              <a:srgbClr val="E3B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10996" y="4011167"/>
              <a:ext cx="163195" cy="66675"/>
            </a:xfrm>
            <a:custGeom>
              <a:avLst/>
              <a:gdLst/>
              <a:ahLst/>
              <a:cxnLst/>
              <a:rect l="l" t="t" r="r" b="b"/>
              <a:pathLst>
                <a:path w="163194" h="66675">
                  <a:moveTo>
                    <a:pt x="56896" y="29718"/>
                  </a:moveTo>
                  <a:lnTo>
                    <a:pt x="22682" y="16637"/>
                  </a:lnTo>
                  <a:lnTo>
                    <a:pt x="17386" y="14224"/>
                  </a:lnTo>
                  <a:lnTo>
                    <a:pt x="3949" y="14224"/>
                  </a:lnTo>
                  <a:lnTo>
                    <a:pt x="3708" y="14478"/>
                  </a:lnTo>
                  <a:lnTo>
                    <a:pt x="787" y="22733"/>
                  </a:lnTo>
                  <a:lnTo>
                    <a:pt x="0" y="36449"/>
                  </a:lnTo>
                  <a:lnTo>
                    <a:pt x="6045" y="46101"/>
                  </a:lnTo>
                  <a:lnTo>
                    <a:pt x="16256" y="52959"/>
                  </a:lnTo>
                  <a:lnTo>
                    <a:pt x="31267" y="60833"/>
                  </a:lnTo>
                  <a:lnTo>
                    <a:pt x="38036" y="63500"/>
                  </a:lnTo>
                  <a:lnTo>
                    <a:pt x="46710" y="66548"/>
                  </a:lnTo>
                  <a:lnTo>
                    <a:pt x="54102" y="38862"/>
                  </a:lnTo>
                  <a:lnTo>
                    <a:pt x="56896" y="29718"/>
                  </a:lnTo>
                  <a:close/>
                </a:path>
                <a:path w="163194" h="66675">
                  <a:moveTo>
                    <a:pt x="162687" y="8001"/>
                  </a:moveTo>
                  <a:lnTo>
                    <a:pt x="118846" y="0"/>
                  </a:lnTo>
                  <a:lnTo>
                    <a:pt x="122758" y="29464"/>
                  </a:lnTo>
                  <a:lnTo>
                    <a:pt x="122313" y="43942"/>
                  </a:lnTo>
                  <a:lnTo>
                    <a:pt x="115963" y="47752"/>
                  </a:lnTo>
                  <a:lnTo>
                    <a:pt x="101727" y="44831"/>
                  </a:lnTo>
                  <a:lnTo>
                    <a:pt x="111861" y="52832"/>
                  </a:lnTo>
                  <a:lnTo>
                    <a:pt x="124498" y="57277"/>
                  </a:lnTo>
                  <a:lnTo>
                    <a:pt x="138455" y="59055"/>
                  </a:lnTo>
                  <a:lnTo>
                    <a:pt x="152552" y="58801"/>
                  </a:lnTo>
                  <a:lnTo>
                    <a:pt x="158394" y="39751"/>
                  </a:lnTo>
                  <a:lnTo>
                    <a:pt x="161417" y="23495"/>
                  </a:lnTo>
                  <a:lnTo>
                    <a:pt x="162560" y="12319"/>
                  </a:lnTo>
                  <a:lnTo>
                    <a:pt x="162687" y="8001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46276" y="3963923"/>
              <a:ext cx="55244" cy="198120"/>
            </a:xfrm>
            <a:custGeom>
              <a:avLst/>
              <a:gdLst/>
              <a:ahLst/>
              <a:cxnLst/>
              <a:rect l="l" t="t" r="r" b="b"/>
              <a:pathLst>
                <a:path w="55244" h="198120">
                  <a:moveTo>
                    <a:pt x="0" y="0"/>
                  </a:moveTo>
                  <a:lnTo>
                    <a:pt x="9652" y="89535"/>
                  </a:lnTo>
                  <a:lnTo>
                    <a:pt x="19304" y="151003"/>
                  </a:lnTo>
                  <a:lnTo>
                    <a:pt x="30734" y="197738"/>
                  </a:lnTo>
                  <a:lnTo>
                    <a:pt x="54737" y="187706"/>
                  </a:lnTo>
                  <a:lnTo>
                    <a:pt x="43687" y="125984"/>
                  </a:lnTo>
                  <a:lnTo>
                    <a:pt x="38227" y="86741"/>
                  </a:lnTo>
                  <a:lnTo>
                    <a:pt x="36957" y="53212"/>
                  </a:lnTo>
                  <a:lnTo>
                    <a:pt x="38100" y="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46276" y="3963923"/>
              <a:ext cx="38100" cy="42545"/>
            </a:xfrm>
            <a:custGeom>
              <a:avLst/>
              <a:gdLst/>
              <a:ahLst/>
              <a:cxnLst/>
              <a:rect l="l" t="t" r="r" b="b"/>
              <a:pathLst>
                <a:path w="38100" h="42545">
                  <a:moveTo>
                    <a:pt x="0" y="0"/>
                  </a:moveTo>
                  <a:lnTo>
                    <a:pt x="3683" y="39750"/>
                  </a:lnTo>
                  <a:lnTo>
                    <a:pt x="19939" y="42291"/>
                  </a:lnTo>
                  <a:lnTo>
                    <a:pt x="29083" y="42291"/>
                  </a:lnTo>
                  <a:lnTo>
                    <a:pt x="37718" y="41148"/>
                  </a:lnTo>
                  <a:lnTo>
                    <a:pt x="37465" y="32766"/>
                  </a:lnTo>
                  <a:lnTo>
                    <a:pt x="37465" y="15367"/>
                  </a:lnTo>
                  <a:lnTo>
                    <a:pt x="37718" y="8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5924" y="3995927"/>
              <a:ext cx="102235" cy="152400"/>
            </a:xfrm>
            <a:custGeom>
              <a:avLst/>
              <a:gdLst/>
              <a:ahLst/>
              <a:cxnLst/>
              <a:rect l="l" t="t" r="r" b="b"/>
              <a:pathLst>
                <a:path w="102234" h="152400">
                  <a:moveTo>
                    <a:pt x="43599" y="0"/>
                  </a:moveTo>
                  <a:lnTo>
                    <a:pt x="36258" y="8889"/>
                  </a:lnTo>
                  <a:lnTo>
                    <a:pt x="31775" y="21335"/>
                  </a:lnTo>
                  <a:lnTo>
                    <a:pt x="29286" y="33274"/>
                  </a:lnTo>
                  <a:lnTo>
                    <a:pt x="28117" y="40258"/>
                  </a:lnTo>
                  <a:lnTo>
                    <a:pt x="21767" y="59943"/>
                  </a:lnTo>
                  <a:lnTo>
                    <a:pt x="6235" y="101853"/>
                  </a:lnTo>
                  <a:lnTo>
                    <a:pt x="0" y="137413"/>
                  </a:lnTo>
                  <a:lnTo>
                    <a:pt x="2108" y="144017"/>
                  </a:lnTo>
                  <a:lnTo>
                    <a:pt x="7797" y="149478"/>
                  </a:lnTo>
                  <a:lnTo>
                    <a:pt x="9169" y="150240"/>
                  </a:lnTo>
                  <a:lnTo>
                    <a:pt x="17068" y="152145"/>
                  </a:lnTo>
                  <a:lnTo>
                    <a:pt x="42456" y="121919"/>
                  </a:lnTo>
                  <a:lnTo>
                    <a:pt x="57035" y="104901"/>
                  </a:lnTo>
                  <a:lnTo>
                    <a:pt x="66344" y="94614"/>
                  </a:lnTo>
                  <a:lnTo>
                    <a:pt x="79019" y="81914"/>
                  </a:lnTo>
                  <a:lnTo>
                    <a:pt x="84988" y="80263"/>
                  </a:lnTo>
                  <a:lnTo>
                    <a:pt x="86563" y="74802"/>
                  </a:lnTo>
                  <a:lnTo>
                    <a:pt x="79933" y="69976"/>
                  </a:lnTo>
                  <a:lnTo>
                    <a:pt x="79006" y="67182"/>
                  </a:lnTo>
                  <a:lnTo>
                    <a:pt x="78536" y="59689"/>
                  </a:lnTo>
                  <a:lnTo>
                    <a:pt x="82397" y="55499"/>
                  </a:lnTo>
                  <a:lnTo>
                    <a:pt x="88163" y="52069"/>
                  </a:lnTo>
                  <a:lnTo>
                    <a:pt x="93408" y="46481"/>
                  </a:lnTo>
                  <a:lnTo>
                    <a:pt x="95808" y="42037"/>
                  </a:lnTo>
                  <a:lnTo>
                    <a:pt x="101485" y="41528"/>
                  </a:lnTo>
                  <a:lnTo>
                    <a:pt x="101676" y="39877"/>
                  </a:lnTo>
                  <a:lnTo>
                    <a:pt x="70180" y="6857"/>
                  </a:lnTo>
                  <a:lnTo>
                    <a:pt x="49669" y="888"/>
                  </a:lnTo>
                  <a:lnTo>
                    <a:pt x="43599" y="0"/>
                  </a:lnTo>
                  <a:close/>
                </a:path>
              </a:pathLst>
            </a:custGeom>
            <a:solidFill>
              <a:srgbClr val="B8C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3544" y="3995927"/>
              <a:ext cx="102235" cy="152400"/>
            </a:xfrm>
            <a:custGeom>
              <a:avLst/>
              <a:gdLst/>
              <a:ahLst/>
              <a:cxnLst/>
              <a:rect l="l" t="t" r="r" b="b"/>
              <a:pathLst>
                <a:path w="102234" h="152400">
                  <a:moveTo>
                    <a:pt x="43980" y="0"/>
                  </a:moveTo>
                  <a:lnTo>
                    <a:pt x="36550" y="9016"/>
                  </a:lnTo>
                  <a:lnTo>
                    <a:pt x="31915" y="21970"/>
                  </a:lnTo>
                  <a:lnTo>
                    <a:pt x="29324" y="34289"/>
                  </a:lnTo>
                  <a:lnTo>
                    <a:pt x="28079" y="41528"/>
                  </a:lnTo>
                  <a:lnTo>
                    <a:pt x="21882" y="61467"/>
                  </a:lnTo>
                  <a:lnTo>
                    <a:pt x="14236" y="82295"/>
                  </a:lnTo>
                  <a:lnTo>
                    <a:pt x="6654" y="104012"/>
                  </a:lnTo>
                  <a:lnTo>
                    <a:pt x="647" y="126745"/>
                  </a:lnTo>
                  <a:lnTo>
                    <a:pt x="0" y="132587"/>
                  </a:lnTo>
                  <a:lnTo>
                    <a:pt x="634" y="139445"/>
                  </a:lnTo>
                  <a:lnTo>
                    <a:pt x="3517" y="146303"/>
                  </a:lnTo>
                  <a:lnTo>
                    <a:pt x="9626" y="151891"/>
                  </a:lnTo>
                  <a:lnTo>
                    <a:pt x="21310" y="146430"/>
                  </a:lnTo>
                  <a:lnTo>
                    <a:pt x="39496" y="127888"/>
                  </a:lnTo>
                  <a:lnTo>
                    <a:pt x="59385" y="105028"/>
                  </a:lnTo>
                  <a:lnTo>
                    <a:pt x="76174" y="86613"/>
                  </a:lnTo>
                  <a:lnTo>
                    <a:pt x="79298" y="83438"/>
                  </a:lnTo>
                  <a:lnTo>
                    <a:pt x="85280" y="81660"/>
                  </a:lnTo>
                  <a:lnTo>
                    <a:pt x="86880" y="76200"/>
                  </a:lnTo>
                  <a:lnTo>
                    <a:pt x="80200" y="71374"/>
                  </a:lnTo>
                  <a:lnTo>
                    <a:pt x="79286" y="68706"/>
                  </a:lnTo>
                  <a:lnTo>
                    <a:pt x="78803" y="61087"/>
                  </a:lnTo>
                  <a:lnTo>
                    <a:pt x="82689" y="56895"/>
                  </a:lnTo>
                  <a:lnTo>
                    <a:pt x="88493" y="53466"/>
                  </a:lnTo>
                  <a:lnTo>
                    <a:pt x="93764" y="47751"/>
                  </a:lnTo>
                  <a:lnTo>
                    <a:pt x="96189" y="43433"/>
                  </a:lnTo>
                  <a:lnTo>
                    <a:pt x="101892" y="42799"/>
                  </a:lnTo>
                  <a:lnTo>
                    <a:pt x="102095" y="41147"/>
                  </a:lnTo>
                  <a:lnTo>
                    <a:pt x="70408" y="8000"/>
                  </a:lnTo>
                  <a:lnTo>
                    <a:pt x="50050" y="1015"/>
                  </a:lnTo>
                  <a:lnTo>
                    <a:pt x="43980" y="0"/>
                  </a:lnTo>
                  <a:close/>
                </a:path>
              </a:pathLst>
            </a:custGeom>
            <a:solidFill>
              <a:srgbClr val="0E17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70026" y="4037837"/>
              <a:ext cx="56515" cy="73025"/>
            </a:xfrm>
            <a:custGeom>
              <a:avLst/>
              <a:gdLst/>
              <a:ahLst/>
              <a:cxnLst/>
              <a:rect l="l" t="t" r="r" b="b"/>
              <a:pathLst>
                <a:path w="56515" h="73025">
                  <a:moveTo>
                    <a:pt x="9906" y="72771"/>
                  </a:moveTo>
                  <a:lnTo>
                    <a:pt x="2273" y="58293"/>
                  </a:lnTo>
                  <a:lnTo>
                    <a:pt x="0" y="55880"/>
                  </a:lnTo>
                </a:path>
                <a:path w="56515" h="73025">
                  <a:moveTo>
                    <a:pt x="20624" y="61849"/>
                  </a:moveTo>
                  <a:lnTo>
                    <a:pt x="21856" y="56387"/>
                  </a:lnTo>
                  <a:lnTo>
                    <a:pt x="14706" y="46228"/>
                  </a:lnTo>
                  <a:lnTo>
                    <a:pt x="7429" y="43561"/>
                  </a:lnTo>
                </a:path>
                <a:path w="56515" h="73025">
                  <a:moveTo>
                    <a:pt x="28092" y="51181"/>
                  </a:moveTo>
                  <a:lnTo>
                    <a:pt x="18224" y="34417"/>
                  </a:lnTo>
                  <a:lnTo>
                    <a:pt x="14871" y="32639"/>
                  </a:lnTo>
                </a:path>
                <a:path w="56515" h="73025">
                  <a:moveTo>
                    <a:pt x="40017" y="38354"/>
                  </a:moveTo>
                  <a:lnTo>
                    <a:pt x="34124" y="30734"/>
                  </a:lnTo>
                  <a:lnTo>
                    <a:pt x="33185" y="27812"/>
                  </a:lnTo>
                  <a:lnTo>
                    <a:pt x="32715" y="20193"/>
                  </a:lnTo>
                  <a:lnTo>
                    <a:pt x="36626" y="15875"/>
                  </a:lnTo>
                  <a:lnTo>
                    <a:pt x="42430" y="12446"/>
                  </a:lnTo>
                  <a:lnTo>
                    <a:pt x="47713" y="6731"/>
                  </a:lnTo>
                  <a:lnTo>
                    <a:pt x="50139" y="2159"/>
                  </a:lnTo>
                  <a:lnTo>
                    <a:pt x="55880" y="1650"/>
                  </a:lnTo>
                  <a:lnTo>
                    <a:pt x="56070" y="0"/>
                  </a:lnTo>
                </a:path>
              </a:pathLst>
            </a:custGeom>
            <a:ln w="7620">
              <a:solidFill>
                <a:srgbClr val="B8C1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5652" y="3977639"/>
              <a:ext cx="109855" cy="106680"/>
            </a:xfrm>
            <a:custGeom>
              <a:avLst/>
              <a:gdLst/>
              <a:ahLst/>
              <a:cxnLst/>
              <a:rect l="l" t="t" r="r" b="b"/>
              <a:pathLst>
                <a:path w="109855" h="106679">
                  <a:moveTo>
                    <a:pt x="78828" y="0"/>
                  </a:moveTo>
                  <a:lnTo>
                    <a:pt x="70421" y="4190"/>
                  </a:lnTo>
                  <a:lnTo>
                    <a:pt x="62903" y="12191"/>
                  </a:lnTo>
                  <a:lnTo>
                    <a:pt x="57137" y="20319"/>
                  </a:lnTo>
                  <a:lnTo>
                    <a:pt x="53898" y="25272"/>
                  </a:lnTo>
                  <a:lnTo>
                    <a:pt x="5359" y="80517"/>
                  </a:lnTo>
                  <a:lnTo>
                    <a:pt x="0" y="95250"/>
                  </a:lnTo>
                  <a:lnTo>
                    <a:pt x="2438" y="101345"/>
                  </a:lnTo>
                  <a:lnTo>
                    <a:pt x="3213" y="102362"/>
                  </a:lnTo>
                  <a:lnTo>
                    <a:pt x="8483" y="106425"/>
                  </a:lnTo>
                  <a:lnTo>
                    <a:pt x="37528" y="91947"/>
                  </a:lnTo>
                  <a:lnTo>
                    <a:pt x="54114" y="83946"/>
                  </a:lnTo>
                  <a:lnTo>
                    <a:pt x="64465" y="79247"/>
                  </a:lnTo>
                  <a:lnTo>
                    <a:pt x="78143" y="73913"/>
                  </a:lnTo>
                  <a:lnTo>
                    <a:pt x="83184" y="74548"/>
                  </a:lnTo>
                  <a:lnTo>
                    <a:pt x="86169" y="70992"/>
                  </a:lnTo>
                  <a:lnTo>
                    <a:pt x="82816" y="65150"/>
                  </a:lnTo>
                  <a:lnTo>
                    <a:pt x="83019" y="62737"/>
                  </a:lnTo>
                  <a:lnTo>
                    <a:pt x="85166" y="56895"/>
                  </a:lnTo>
                  <a:lnTo>
                    <a:pt x="89446" y="54990"/>
                  </a:lnTo>
                  <a:lnTo>
                    <a:pt x="94919" y="54228"/>
                  </a:lnTo>
                  <a:lnTo>
                    <a:pt x="100685" y="51815"/>
                  </a:lnTo>
                  <a:lnTo>
                    <a:pt x="103936" y="49275"/>
                  </a:lnTo>
                  <a:lnTo>
                    <a:pt x="108381" y="50800"/>
                  </a:lnTo>
                  <a:lnTo>
                    <a:pt x="109080" y="49275"/>
                  </a:lnTo>
                  <a:lnTo>
                    <a:pt x="109283" y="43687"/>
                  </a:lnTo>
                  <a:lnTo>
                    <a:pt x="83604" y="2539"/>
                  </a:lnTo>
                  <a:lnTo>
                    <a:pt x="78828" y="0"/>
                  </a:lnTo>
                  <a:close/>
                </a:path>
              </a:pathLst>
            </a:custGeom>
            <a:solidFill>
              <a:srgbClr val="B8C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31748" y="3980687"/>
              <a:ext cx="108585" cy="103505"/>
            </a:xfrm>
            <a:custGeom>
              <a:avLst/>
              <a:gdLst/>
              <a:ahLst/>
              <a:cxnLst/>
              <a:rect l="l" t="t" r="r" b="b"/>
              <a:pathLst>
                <a:path w="108584" h="103504">
                  <a:moveTo>
                    <a:pt x="78486" y="0"/>
                  </a:moveTo>
                  <a:lnTo>
                    <a:pt x="69964" y="4445"/>
                  </a:lnTo>
                  <a:lnTo>
                    <a:pt x="62255" y="12573"/>
                  </a:lnTo>
                  <a:lnTo>
                    <a:pt x="56248" y="21082"/>
                  </a:lnTo>
                  <a:lnTo>
                    <a:pt x="52908" y="26162"/>
                  </a:lnTo>
                  <a:lnTo>
                    <a:pt x="41694" y="39116"/>
                  </a:lnTo>
                  <a:lnTo>
                    <a:pt x="4318" y="81534"/>
                  </a:lnTo>
                  <a:lnTo>
                    <a:pt x="0" y="97155"/>
                  </a:lnTo>
                  <a:lnTo>
                    <a:pt x="2679" y="103378"/>
                  </a:lnTo>
                  <a:lnTo>
                    <a:pt x="13208" y="103124"/>
                  </a:lnTo>
                  <a:lnTo>
                    <a:pt x="32867" y="95250"/>
                  </a:lnTo>
                  <a:lnTo>
                    <a:pt x="55219" y="84582"/>
                  </a:lnTo>
                  <a:lnTo>
                    <a:pt x="73850" y="76200"/>
                  </a:lnTo>
                  <a:lnTo>
                    <a:pt x="77190" y="74930"/>
                  </a:lnTo>
                  <a:lnTo>
                    <a:pt x="82232" y="75565"/>
                  </a:lnTo>
                  <a:lnTo>
                    <a:pt x="85229" y="71882"/>
                  </a:lnTo>
                  <a:lnTo>
                    <a:pt x="81864" y="66040"/>
                  </a:lnTo>
                  <a:lnTo>
                    <a:pt x="82080" y="63754"/>
                  </a:lnTo>
                  <a:lnTo>
                    <a:pt x="84226" y="57785"/>
                  </a:lnTo>
                  <a:lnTo>
                    <a:pt x="88493" y="56007"/>
                  </a:lnTo>
                  <a:lnTo>
                    <a:pt x="93980" y="55245"/>
                  </a:lnTo>
                  <a:lnTo>
                    <a:pt x="99758" y="52705"/>
                  </a:lnTo>
                  <a:lnTo>
                    <a:pt x="103009" y="50037"/>
                  </a:lnTo>
                  <a:lnTo>
                    <a:pt x="107467" y="51689"/>
                  </a:lnTo>
                  <a:lnTo>
                    <a:pt x="108153" y="50419"/>
                  </a:lnTo>
                  <a:lnTo>
                    <a:pt x="91935" y="10795"/>
                  </a:lnTo>
                  <a:lnTo>
                    <a:pt x="83261" y="2540"/>
                  </a:lnTo>
                  <a:lnTo>
                    <a:pt x="78486" y="0"/>
                  </a:lnTo>
                  <a:close/>
                </a:path>
              </a:pathLst>
            </a:custGeom>
            <a:solidFill>
              <a:srgbClr val="0E17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1278" y="4031741"/>
              <a:ext cx="60960" cy="38100"/>
            </a:xfrm>
            <a:custGeom>
              <a:avLst/>
              <a:gdLst/>
              <a:ahLst/>
              <a:cxnLst/>
              <a:rect l="l" t="t" r="r" b="b"/>
              <a:pathLst>
                <a:path w="60959" h="38100">
                  <a:moveTo>
                    <a:pt x="1828" y="37718"/>
                  </a:moveTo>
                  <a:lnTo>
                    <a:pt x="2666" y="35305"/>
                  </a:lnTo>
                  <a:lnTo>
                    <a:pt x="2654" y="32638"/>
                  </a:lnTo>
                  <a:lnTo>
                    <a:pt x="2209" y="30225"/>
                  </a:lnTo>
                  <a:lnTo>
                    <a:pt x="1752" y="27686"/>
                  </a:lnTo>
                  <a:lnTo>
                    <a:pt x="876" y="25273"/>
                  </a:lnTo>
                  <a:lnTo>
                    <a:pt x="0" y="22860"/>
                  </a:lnTo>
                </a:path>
                <a:path w="60959" h="38100">
                  <a:moveTo>
                    <a:pt x="13855" y="33019"/>
                  </a:moveTo>
                  <a:lnTo>
                    <a:pt x="16421" y="29337"/>
                  </a:lnTo>
                  <a:lnTo>
                    <a:pt x="14782" y="19557"/>
                  </a:lnTo>
                  <a:lnTo>
                    <a:pt x="10668" y="15239"/>
                  </a:lnTo>
                </a:path>
                <a:path w="60959" h="38100">
                  <a:moveTo>
                    <a:pt x="24193" y="28448"/>
                  </a:moveTo>
                  <a:lnTo>
                    <a:pt x="25323" y="25273"/>
                  </a:lnTo>
                  <a:lnTo>
                    <a:pt x="25247" y="21589"/>
                  </a:lnTo>
                  <a:lnTo>
                    <a:pt x="24371" y="18161"/>
                  </a:lnTo>
                  <a:lnTo>
                    <a:pt x="23469" y="14858"/>
                  </a:lnTo>
                  <a:lnTo>
                    <a:pt x="21805" y="11811"/>
                  </a:lnTo>
                  <a:lnTo>
                    <a:pt x="19812" y="9143"/>
                  </a:lnTo>
                </a:path>
                <a:path w="60959" h="38100">
                  <a:moveTo>
                    <a:pt x="36880" y="22860"/>
                  </a:moveTo>
                  <a:lnTo>
                    <a:pt x="35052" y="15366"/>
                  </a:lnTo>
                  <a:lnTo>
                    <a:pt x="35255" y="13080"/>
                  </a:lnTo>
                  <a:lnTo>
                    <a:pt x="37363" y="7365"/>
                  </a:lnTo>
                  <a:lnTo>
                    <a:pt x="41541" y="5587"/>
                  </a:lnTo>
                  <a:lnTo>
                    <a:pt x="46913" y="4825"/>
                  </a:lnTo>
                  <a:lnTo>
                    <a:pt x="52552" y="2412"/>
                  </a:lnTo>
                  <a:lnTo>
                    <a:pt x="55740" y="0"/>
                  </a:lnTo>
                  <a:lnTo>
                    <a:pt x="60083" y="1396"/>
                  </a:lnTo>
                  <a:lnTo>
                    <a:pt x="60769" y="253"/>
                  </a:lnTo>
                </a:path>
              </a:pathLst>
            </a:custGeom>
            <a:ln w="7620">
              <a:solidFill>
                <a:srgbClr val="B8C1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23416" y="3869435"/>
              <a:ext cx="73660" cy="126364"/>
            </a:xfrm>
            <a:custGeom>
              <a:avLst/>
              <a:gdLst/>
              <a:ahLst/>
              <a:cxnLst/>
              <a:rect l="l" t="t" r="r" b="b"/>
              <a:pathLst>
                <a:path w="73659" h="126364">
                  <a:moveTo>
                    <a:pt x="46990" y="0"/>
                  </a:moveTo>
                  <a:lnTo>
                    <a:pt x="5842" y="54483"/>
                  </a:lnTo>
                  <a:lnTo>
                    <a:pt x="0" y="108585"/>
                  </a:lnTo>
                  <a:lnTo>
                    <a:pt x="762" y="118237"/>
                  </a:lnTo>
                  <a:lnTo>
                    <a:pt x="19177" y="124333"/>
                  </a:lnTo>
                  <a:lnTo>
                    <a:pt x="32512" y="126364"/>
                  </a:lnTo>
                  <a:lnTo>
                    <a:pt x="47117" y="124587"/>
                  </a:lnTo>
                  <a:lnTo>
                    <a:pt x="69215" y="118999"/>
                  </a:lnTo>
                  <a:lnTo>
                    <a:pt x="72390" y="71247"/>
                  </a:lnTo>
                  <a:lnTo>
                    <a:pt x="73152" y="45085"/>
                  </a:lnTo>
                  <a:lnTo>
                    <a:pt x="71247" y="31369"/>
                  </a:lnTo>
                  <a:lnTo>
                    <a:pt x="66547" y="20955"/>
                  </a:lnTo>
                  <a:lnTo>
                    <a:pt x="55499" y="4825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96696" y="4020311"/>
              <a:ext cx="163195" cy="80645"/>
            </a:xfrm>
            <a:custGeom>
              <a:avLst/>
              <a:gdLst/>
              <a:ahLst/>
              <a:cxnLst/>
              <a:rect l="l" t="t" r="r" b="b"/>
              <a:pathLst>
                <a:path w="163194" h="80645">
                  <a:moveTo>
                    <a:pt x="118821" y="0"/>
                  </a:moveTo>
                  <a:lnTo>
                    <a:pt x="122732" y="29463"/>
                  </a:lnTo>
                  <a:lnTo>
                    <a:pt x="122313" y="44069"/>
                  </a:lnTo>
                  <a:lnTo>
                    <a:pt x="115963" y="47751"/>
                  </a:lnTo>
                  <a:lnTo>
                    <a:pt x="53352" y="28448"/>
                  </a:lnTo>
                  <a:lnTo>
                    <a:pt x="12585" y="11937"/>
                  </a:lnTo>
                  <a:lnTo>
                    <a:pt x="6959" y="10922"/>
                  </a:lnTo>
                  <a:lnTo>
                    <a:pt x="3695" y="14350"/>
                  </a:lnTo>
                  <a:lnTo>
                    <a:pt x="787" y="22733"/>
                  </a:lnTo>
                  <a:lnTo>
                    <a:pt x="0" y="36322"/>
                  </a:lnTo>
                  <a:lnTo>
                    <a:pt x="6045" y="46100"/>
                  </a:lnTo>
                  <a:lnTo>
                    <a:pt x="51320" y="68199"/>
                  </a:lnTo>
                  <a:lnTo>
                    <a:pt x="88696" y="77850"/>
                  </a:lnTo>
                  <a:lnTo>
                    <a:pt x="125831" y="80518"/>
                  </a:lnTo>
                  <a:lnTo>
                    <a:pt x="148488" y="68453"/>
                  </a:lnTo>
                  <a:lnTo>
                    <a:pt x="156705" y="46482"/>
                  </a:lnTo>
                  <a:lnTo>
                    <a:pt x="160921" y="27050"/>
                  </a:lnTo>
                  <a:lnTo>
                    <a:pt x="162483" y="13208"/>
                  </a:lnTo>
                  <a:lnTo>
                    <a:pt x="162699" y="8000"/>
                  </a:lnTo>
                  <a:lnTo>
                    <a:pt x="118821" y="0"/>
                  </a:lnTo>
                  <a:close/>
                </a:path>
              </a:pathLst>
            </a:custGeom>
            <a:solidFill>
              <a:srgbClr val="EEC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14044" y="4020311"/>
              <a:ext cx="45720" cy="40640"/>
            </a:xfrm>
            <a:custGeom>
              <a:avLst/>
              <a:gdLst/>
              <a:ahLst/>
              <a:cxnLst/>
              <a:rect l="l" t="t" r="r" b="b"/>
              <a:pathLst>
                <a:path w="45719" h="40639">
                  <a:moveTo>
                    <a:pt x="622" y="0"/>
                  </a:moveTo>
                  <a:lnTo>
                    <a:pt x="2159" y="11303"/>
                  </a:lnTo>
                  <a:lnTo>
                    <a:pt x="2603" y="18669"/>
                  </a:lnTo>
                  <a:lnTo>
                    <a:pt x="1905" y="24765"/>
                  </a:lnTo>
                  <a:lnTo>
                    <a:pt x="0" y="33020"/>
                  </a:lnTo>
                  <a:lnTo>
                    <a:pt x="7988" y="35687"/>
                  </a:lnTo>
                  <a:lnTo>
                    <a:pt x="17386" y="36703"/>
                  </a:lnTo>
                  <a:lnTo>
                    <a:pt x="30391" y="39624"/>
                  </a:lnTo>
                  <a:lnTo>
                    <a:pt x="35648" y="40640"/>
                  </a:lnTo>
                  <a:lnTo>
                    <a:pt x="45465" y="812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3564" y="3799331"/>
              <a:ext cx="222503" cy="26670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85672" y="3790187"/>
              <a:ext cx="294005" cy="201295"/>
            </a:xfrm>
            <a:custGeom>
              <a:avLst/>
              <a:gdLst/>
              <a:ahLst/>
              <a:cxnLst/>
              <a:rect l="l" t="t" r="r" b="b"/>
              <a:pathLst>
                <a:path w="294005" h="201295">
                  <a:moveTo>
                    <a:pt x="127508" y="0"/>
                  </a:moveTo>
                  <a:lnTo>
                    <a:pt x="53517" y="5715"/>
                  </a:lnTo>
                  <a:lnTo>
                    <a:pt x="21513" y="9906"/>
                  </a:lnTo>
                  <a:lnTo>
                    <a:pt x="0" y="65912"/>
                  </a:lnTo>
                  <a:lnTo>
                    <a:pt x="2209" y="104521"/>
                  </a:lnTo>
                  <a:lnTo>
                    <a:pt x="36575" y="143510"/>
                  </a:lnTo>
                  <a:lnTo>
                    <a:pt x="111506" y="201041"/>
                  </a:lnTo>
                  <a:lnTo>
                    <a:pt x="148462" y="191516"/>
                  </a:lnTo>
                  <a:lnTo>
                    <a:pt x="190881" y="179324"/>
                  </a:lnTo>
                  <a:lnTo>
                    <a:pt x="233044" y="160655"/>
                  </a:lnTo>
                  <a:lnTo>
                    <a:pt x="269366" y="131699"/>
                  </a:lnTo>
                  <a:lnTo>
                    <a:pt x="293878" y="88519"/>
                  </a:lnTo>
                  <a:lnTo>
                    <a:pt x="290449" y="82042"/>
                  </a:lnTo>
                  <a:lnTo>
                    <a:pt x="287147" y="74803"/>
                  </a:lnTo>
                  <a:lnTo>
                    <a:pt x="272669" y="33147"/>
                  </a:lnTo>
                  <a:lnTo>
                    <a:pt x="273050" y="29845"/>
                  </a:lnTo>
                  <a:lnTo>
                    <a:pt x="269875" y="26670"/>
                  </a:lnTo>
                  <a:lnTo>
                    <a:pt x="210693" y="3429"/>
                  </a:lnTo>
                  <a:lnTo>
                    <a:pt x="127508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75588" y="3803903"/>
              <a:ext cx="204470" cy="179070"/>
            </a:xfrm>
            <a:custGeom>
              <a:avLst/>
              <a:gdLst/>
              <a:ahLst/>
              <a:cxnLst/>
              <a:rect l="l" t="t" r="r" b="b"/>
              <a:pathLst>
                <a:path w="204469" h="179070">
                  <a:moveTo>
                    <a:pt x="160400" y="0"/>
                  </a:moveTo>
                  <a:lnTo>
                    <a:pt x="157861" y="6223"/>
                  </a:lnTo>
                  <a:lnTo>
                    <a:pt x="156209" y="12700"/>
                  </a:lnTo>
                  <a:lnTo>
                    <a:pt x="155194" y="19303"/>
                  </a:lnTo>
                  <a:lnTo>
                    <a:pt x="154940" y="25653"/>
                  </a:lnTo>
                  <a:lnTo>
                    <a:pt x="155067" y="31495"/>
                  </a:lnTo>
                  <a:lnTo>
                    <a:pt x="156083" y="38988"/>
                  </a:lnTo>
                  <a:lnTo>
                    <a:pt x="153797" y="44576"/>
                  </a:lnTo>
                  <a:lnTo>
                    <a:pt x="150368" y="50291"/>
                  </a:lnTo>
                  <a:lnTo>
                    <a:pt x="145923" y="55244"/>
                  </a:lnTo>
                  <a:lnTo>
                    <a:pt x="136271" y="64515"/>
                  </a:lnTo>
                  <a:lnTo>
                    <a:pt x="128905" y="75437"/>
                  </a:lnTo>
                  <a:lnTo>
                    <a:pt x="126746" y="86487"/>
                  </a:lnTo>
                  <a:lnTo>
                    <a:pt x="129921" y="97027"/>
                  </a:lnTo>
                  <a:lnTo>
                    <a:pt x="138430" y="106806"/>
                  </a:lnTo>
                  <a:lnTo>
                    <a:pt x="129412" y="113283"/>
                  </a:lnTo>
                  <a:lnTo>
                    <a:pt x="75437" y="142620"/>
                  </a:lnTo>
                  <a:lnTo>
                    <a:pt x="24511" y="163194"/>
                  </a:lnTo>
                  <a:lnTo>
                    <a:pt x="0" y="170179"/>
                  </a:lnTo>
                  <a:lnTo>
                    <a:pt x="10033" y="178562"/>
                  </a:lnTo>
                  <a:lnTo>
                    <a:pt x="58039" y="177291"/>
                  </a:lnTo>
                  <a:lnTo>
                    <a:pt x="100584" y="165100"/>
                  </a:lnTo>
                  <a:lnTo>
                    <a:pt x="143128" y="146557"/>
                  </a:lnTo>
                  <a:lnTo>
                    <a:pt x="179578" y="117475"/>
                  </a:lnTo>
                  <a:lnTo>
                    <a:pt x="204215" y="74294"/>
                  </a:lnTo>
                  <a:lnTo>
                    <a:pt x="200787" y="67944"/>
                  </a:lnTo>
                  <a:lnTo>
                    <a:pt x="197484" y="60832"/>
                  </a:lnTo>
                  <a:lnTo>
                    <a:pt x="183006" y="19176"/>
                  </a:lnTo>
                  <a:lnTo>
                    <a:pt x="183261" y="15748"/>
                  </a:lnTo>
                  <a:lnTo>
                    <a:pt x="175133" y="7619"/>
                  </a:lnTo>
                  <a:lnTo>
                    <a:pt x="168275" y="3428"/>
                  </a:lnTo>
                  <a:lnTo>
                    <a:pt x="160400" y="0"/>
                  </a:lnTo>
                  <a:close/>
                </a:path>
              </a:pathLst>
            </a:custGeom>
            <a:solidFill>
              <a:srgbClr val="009599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328" y="3745991"/>
              <a:ext cx="41147" cy="3962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450848" y="3729227"/>
              <a:ext cx="222885" cy="202565"/>
            </a:xfrm>
            <a:custGeom>
              <a:avLst/>
              <a:gdLst/>
              <a:ahLst/>
              <a:cxnLst/>
              <a:rect l="l" t="t" r="r" b="b"/>
              <a:pathLst>
                <a:path w="222885" h="202564">
                  <a:moveTo>
                    <a:pt x="172085" y="0"/>
                  </a:moveTo>
                  <a:lnTo>
                    <a:pt x="96139" y="18033"/>
                  </a:lnTo>
                  <a:lnTo>
                    <a:pt x="45085" y="47625"/>
                  </a:lnTo>
                  <a:lnTo>
                    <a:pt x="14351" y="74167"/>
                  </a:lnTo>
                  <a:lnTo>
                    <a:pt x="0" y="118999"/>
                  </a:lnTo>
                  <a:lnTo>
                    <a:pt x="5842" y="149351"/>
                  </a:lnTo>
                  <a:lnTo>
                    <a:pt x="28067" y="184530"/>
                  </a:lnTo>
                  <a:lnTo>
                    <a:pt x="74295" y="202183"/>
                  </a:lnTo>
                  <a:lnTo>
                    <a:pt x="90932" y="198246"/>
                  </a:lnTo>
                  <a:lnTo>
                    <a:pt x="109601" y="191134"/>
                  </a:lnTo>
                  <a:lnTo>
                    <a:pt x="111252" y="202564"/>
                  </a:lnTo>
                  <a:lnTo>
                    <a:pt x="118745" y="199516"/>
                  </a:lnTo>
                  <a:lnTo>
                    <a:pt x="126365" y="194437"/>
                  </a:lnTo>
                  <a:lnTo>
                    <a:pt x="139573" y="180847"/>
                  </a:lnTo>
                  <a:lnTo>
                    <a:pt x="145542" y="176529"/>
                  </a:lnTo>
                  <a:lnTo>
                    <a:pt x="167640" y="166877"/>
                  </a:lnTo>
                  <a:lnTo>
                    <a:pt x="177546" y="161670"/>
                  </a:lnTo>
                  <a:lnTo>
                    <a:pt x="180213" y="159512"/>
                  </a:lnTo>
                  <a:lnTo>
                    <a:pt x="179959" y="159003"/>
                  </a:lnTo>
                  <a:lnTo>
                    <a:pt x="211201" y="129158"/>
                  </a:lnTo>
                  <a:lnTo>
                    <a:pt x="222503" y="108712"/>
                  </a:lnTo>
                  <a:lnTo>
                    <a:pt x="205866" y="62102"/>
                  </a:lnTo>
                  <a:lnTo>
                    <a:pt x="186944" y="24002"/>
                  </a:lnTo>
                  <a:lnTo>
                    <a:pt x="172085" y="0"/>
                  </a:lnTo>
                  <a:close/>
                </a:path>
              </a:pathLst>
            </a:custGeom>
            <a:solidFill>
              <a:srgbClr val="EEC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461516" y="3706367"/>
              <a:ext cx="265430" cy="210185"/>
            </a:xfrm>
            <a:custGeom>
              <a:avLst/>
              <a:gdLst/>
              <a:ahLst/>
              <a:cxnLst/>
              <a:rect l="l" t="t" r="r" b="b"/>
              <a:pathLst>
                <a:path w="265430" h="210185">
                  <a:moveTo>
                    <a:pt x="265176" y="96139"/>
                  </a:moveTo>
                  <a:lnTo>
                    <a:pt x="222504" y="79248"/>
                  </a:lnTo>
                  <a:lnTo>
                    <a:pt x="227076" y="80391"/>
                  </a:lnTo>
                  <a:lnTo>
                    <a:pt x="228727" y="79248"/>
                  </a:lnTo>
                  <a:lnTo>
                    <a:pt x="234061" y="75692"/>
                  </a:lnTo>
                  <a:lnTo>
                    <a:pt x="237490" y="72263"/>
                  </a:lnTo>
                  <a:lnTo>
                    <a:pt x="231394" y="70866"/>
                  </a:lnTo>
                  <a:lnTo>
                    <a:pt x="221869" y="66167"/>
                  </a:lnTo>
                  <a:lnTo>
                    <a:pt x="218059" y="64008"/>
                  </a:lnTo>
                  <a:lnTo>
                    <a:pt x="216916" y="59563"/>
                  </a:lnTo>
                  <a:lnTo>
                    <a:pt x="214122" y="51181"/>
                  </a:lnTo>
                  <a:lnTo>
                    <a:pt x="212344" y="46609"/>
                  </a:lnTo>
                  <a:lnTo>
                    <a:pt x="211201" y="44323"/>
                  </a:lnTo>
                  <a:lnTo>
                    <a:pt x="207899" y="39497"/>
                  </a:lnTo>
                  <a:lnTo>
                    <a:pt x="203962" y="34798"/>
                  </a:lnTo>
                  <a:lnTo>
                    <a:pt x="197485" y="27051"/>
                  </a:lnTo>
                  <a:lnTo>
                    <a:pt x="161163" y="6731"/>
                  </a:lnTo>
                  <a:lnTo>
                    <a:pt x="143764" y="2286"/>
                  </a:lnTo>
                  <a:lnTo>
                    <a:pt x="140843" y="0"/>
                  </a:lnTo>
                  <a:lnTo>
                    <a:pt x="140081" y="2032"/>
                  </a:lnTo>
                  <a:lnTo>
                    <a:pt x="145669" y="6731"/>
                  </a:lnTo>
                  <a:lnTo>
                    <a:pt x="133604" y="4445"/>
                  </a:lnTo>
                  <a:lnTo>
                    <a:pt x="124079" y="3302"/>
                  </a:lnTo>
                  <a:lnTo>
                    <a:pt x="117221" y="3175"/>
                  </a:lnTo>
                  <a:lnTo>
                    <a:pt x="66167" y="32893"/>
                  </a:lnTo>
                  <a:lnTo>
                    <a:pt x="52832" y="41656"/>
                  </a:lnTo>
                  <a:lnTo>
                    <a:pt x="59944" y="46609"/>
                  </a:lnTo>
                  <a:lnTo>
                    <a:pt x="60706" y="50165"/>
                  </a:lnTo>
                  <a:lnTo>
                    <a:pt x="17907" y="81153"/>
                  </a:lnTo>
                  <a:lnTo>
                    <a:pt x="0" y="102235"/>
                  </a:lnTo>
                  <a:lnTo>
                    <a:pt x="55626" y="83058"/>
                  </a:lnTo>
                  <a:lnTo>
                    <a:pt x="81280" y="83185"/>
                  </a:lnTo>
                  <a:lnTo>
                    <a:pt x="113030" y="85344"/>
                  </a:lnTo>
                  <a:lnTo>
                    <a:pt x="149479" y="88773"/>
                  </a:lnTo>
                  <a:lnTo>
                    <a:pt x="148590" y="93091"/>
                  </a:lnTo>
                  <a:lnTo>
                    <a:pt x="152146" y="109093"/>
                  </a:lnTo>
                  <a:lnTo>
                    <a:pt x="181724" y="141478"/>
                  </a:lnTo>
                  <a:lnTo>
                    <a:pt x="185801" y="142875"/>
                  </a:lnTo>
                  <a:lnTo>
                    <a:pt x="186944" y="146812"/>
                  </a:lnTo>
                  <a:lnTo>
                    <a:pt x="190373" y="148590"/>
                  </a:lnTo>
                  <a:lnTo>
                    <a:pt x="189484" y="151130"/>
                  </a:lnTo>
                  <a:lnTo>
                    <a:pt x="185039" y="160401"/>
                  </a:lnTo>
                  <a:lnTo>
                    <a:pt x="177279" y="172974"/>
                  </a:lnTo>
                  <a:lnTo>
                    <a:pt x="165608" y="186436"/>
                  </a:lnTo>
                  <a:lnTo>
                    <a:pt x="130429" y="203327"/>
                  </a:lnTo>
                  <a:lnTo>
                    <a:pt x="134112" y="206121"/>
                  </a:lnTo>
                  <a:lnTo>
                    <a:pt x="134493" y="205359"/>
                  </a:lnTo>
                  <a:lnTo>
                    <a:pt x="135255" y="209804"/>
                  </a:lnTo>
                  <a:lnTo>
                    <a:pt x="149606" y="205486"/>
                  </a:lnTo>
                  <a:lnTo>
                    <a:pt x="149860" y="205359"/>
                  </a:lnTo>
                  <a:lnTo>
                    <a:pt x="189598" y="188595"/>
                  </a:lnTo>
                  <a:lnTo>
                    <a:pt x="224155" y="161798"/>
                  </a:lnTo>
                  <a:lnTo>
                    <a:pt x="227965" y="153162"/>
                  </a:lnTo>
                  <a:lnTo>
                    <a:pt x="229616" y="149606"/>
                  </a:lnTo>
                  <a:lnTo>
                    <a:pt x="231521" y="143383"/>
                  </a:lnTo>
                  <a:lnTo>
                    <a:pt x="244221" y="137287"/>
                  </a:lnTo>
                  <a:lnTo>
                    <a:pt x="259207" y="121031"/>
                  </a:lnTo>
                  <a:lnTo>
                    <a:pt x="261493" y="117348"/>
                  </a:lnTo>
                  <a:lnTo>
                    <a:pt x="262509" y="114427"/>
                  </a:lnTo>
                  <a:lnTo>
                    <a:pt x="263017" y="113157"/>
                  </a:lnTo>
                  <a:lnTo>
                    <a:pt x="264287" y="109093"/>
                  </a:lnTo>
                  <a:lnTo>
                    <a:pt x="258445" y="112268"/>
                  </a:lnTo>
                  <a:lnTo>
                    <a:pt x="254990" y="114363"/>
                  </a:lnTo>
                  <a:lnTo>
                    <a:pt x="247904" y="114300"/>
                  </a:lnTo>
                  <a:lnTo>
                    <a:pt x="252222" y="112395"/>
                  </a:lnTo>
                  <a:lnTo>
                    <a:pt x="263144" y="103251"/>
                  </a:lnTo>
                  <a:lnTo>
                    <a:pt x="265176" y="96139"/>
                  </a:lnTo>
                  <a:close/>
                </a:path>
              </a:pathLst>
            </a:custGeom>
            <a:solidFill>
              <a:srgbClr val="3D0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610868" y="3767327"/>
              <a:ext cx="94615" cy="89535"/>
            </a:xfrm>
            <a:custGeom>
              <a:avLst/>
              <a:gdLst/>
              <a:ahLst/>
              <a:cxnLst/>
              <a:rect l="l" t="t" r="r" b="b"/>
              <a:pathLst>
                <a:path w="94614" h="89535">
                  <a:moveTo>
                    <a:pt x="8001" y="56134"/>
                  </a:moveTo>
                  <a:lnTo>
                    <a:pt x="6985" y="54483"/>
                  </a:lnTo>
                  <a:lnTo>
                    <a:pt x="5842" y="53340"/>
                  </a:lnTo>
                  <a:lnTo>
                    <a:pt x="8001" y="56134"/>
                  </a:lnTo>
                  <a:close/>
                </a:path>
                <a:path w="94614" h="89535">
                  <a:moveTo>
                    <a:pt x="15113" y="63246"/>
                  </a:moveTo>
                  <a:lnTo>
                    <a:pt x="10414" y="58293"/>
                  </a:lnTo>
                  <a:lnTo>
                    <a:pt x="9144" y="57404"/>
                  </a:lnTo>
                  <a:lnTo>
                    <a:pt x="12700" y="61722"/>
                  </a:lnTo>
                  <a:lnTo>
                    <a:pt x="15113" y="63246"/>
                  </a:lnTo>
                  <a:close/>
                </a:path>
                <a:path w="94614" h="89535">
                  <a:moveTo>
                    <a:pt x="27305" y="889"/>
                  </a:moveTo>
                  <a:lnTo>
                    <a:pt x="24371" y="0"/>
                  </a:lnTo>
                  <a:lnTo>
                    <a:pt x="21082" y="0"/>
                  </a:lnTo>
                  <a:lnTo>
                    <a:pt x="14732" y="1270"/>
                  </a:lnTo>
                  <a:lnTo>
                    <a:pt x="2794" y="11938"/>
                  </a:lnTo>
                  <a:lnTo>
                    <a:pt x="1905" y="13335"/>
                  </a:lnTo>
                  <a:lnTo>
                    <a:pt x="1524" y="14859"/>
                  </a:lnTo>
                  <a:lnTo>
                    <a:pt x="889" y="16383"/>
                  </a:lnTo>
                  <a:lnTo>
                    <a:pt x="508" y="17907"/>
                  </a:lnTo>
                  <a:lnTo>
                    <a:pt x="0" y="20955"/>
                  </a:lnTo>
                  <a:lnTo>
                    <a:pt x="889" y="19685"/>
                  </a:lnTo>
                  <a:lnTo>
                    <a:pt x="1524" y="18288"/>
                  </a:lnTo>
                  <a:lnTo>
                    <a:pt x="3302" y="15748"/>
                  </a:lnTo>
                  <a:lnTo>
                    <a:pt x="3937" y="14478"/>
                  </a:lnTo>
                  <a:lnTo>
                    <a:pt x="4953" y="13335"/>
                  </a:lnTo>
                  <a:lnTo>
                    <a:pt x="6604" y="10922"/>
                  </a:lnTo>
                  <a:lnTo>
                    <a:pt x="8763" y="8890"/>
                  </a:lnTo>
                  <a:lnTo>
                    <a:pt x="15621" y="3683"/>
                  </a:lnTo>
                  <a:lnTo>
                    <a:pt x="21196" y="1778"/>
                  </a:lnTo>
                  <a:lnTo>
                    <a:pt x="27305" y="889"/>
                  </a:lnTo>
                  <a:close/>
                </a:path>
                <a:path w="94614" h="89535">
                  <a:moveTo>
                    <a:pt x="68961" y="65659"/>
                  </a:moveTo>
                  <a:lnTo>
                    <a:pt x="62865" y="67056"/>
                  </a:lnTo>
                  <a:lnTo>
                    <a:pt x="56642" y="67437"/>
                  </a:lnTo>
                  <a:lnTo>
                    <a:pt x="44323" y="67691"/>
                  </a:lnTo>
                  <a:lnTo>
                    <a:pt x="38227" y="67310"/>
                  </a:lnTo>
                  <a:lnTo>
                    <a:pt x="26289" y="64643"/>
                  </a:lnTo>
                  <a:lnTo>
                    <a:pt x="20701" y="62103"/>
                  </a:lnTo>
                  <a:lnTo>
                    <a:pt x="11811" y="56261"/>
                  </a:lnTo>
                  <a:lnTo>
                    <a:pt x="8382" y="53086"/>
                  </a:lnTo>
                  <a:lnTo>
                    <a:pt x="7112" y="52197"/>
                  </a:lnTo>
                  <a:lnTo>
                    <a:pt x="1905" y="46228"/>
                  </a:lnTo>
                  <a:lnTo>
                    <a:pt x="5080" y="51689"/>
                  </a:lnTo>
                  <a:lnTo>
                    <a:pt x="6985" y="54483"/>
                  </a:lnTo>
                  <a:lnTo>
                    <a:pt x="10414" y="58293"/>
                  </a:lnTo>
                  <a:lnTo>
                    <a:pt x="14097" y="60833"/>
                  </a:lnTo>
                  <a:lnTo>
                    <a:pt x="19304" y="64770"/>
                  </a:lnTo>
                  <a:lnTo>
                    <a:pt x="25273" y="67564"/>
                  </a:lnTo>
                  <a:lnTo>
                    <a:pt x="37846" y="70358"/>
                  </a:lnTo>
                  <a:lnTo>
                    <a:pt x="44323" y="70739"/>
                  </a:lnTo>
                  <a:lnTo>
                    <a:pt x="56896" y="69469"/>
                  </a:lnTo>
                  <a:lnTo>
                    <a:pt x="63119" y="68072"/>
                  </a:lnTo>
                  <a:lnTo>
                    <a:pt x="68961" y="65659"/>
                  </a:lnTo>
                  <a:close/>
                </a:path>
                <a:path w="94614" h="89535">
                  <a:moveTo>
                    <a:pt x="94234" y="76708"/>
                  </a:moveTo>
                  <a:lnTo>
                    <a:pt x="57912" y="86360"/>
                  </a:lnTo>
                  <a:lnTo>
                    <a:pt x="47625" y="84582"/>
                  </a:lnTo>
                  <a:lnTo>
                    <a:pt x="15113" y="63246"/>
                  </a:lnTo>
                  <a:lnTo>
                    <a:pt x="32372" y="81788"/>
                  </a:lnTo>
                  <a:lnTo>
                    <a:pt x="58674" y="89408"/>
                  </a:lnTo>
                  <a:lnTo>
                    <a:pt x="64770" y="89027"/>
                  </a:lnTo>
                  <a:lnTo>
                    <a:pt x="70612" y="87630"/>
                  </a:lnTo>
                  <a:lnTo>
                    <a:pt x="76962" y="85852"/>
                  </a:lnTo>
                  <a:lnTo>
                    <a:pt x="83058" y="83439"/>
                  </a:lnTo>
                  <a:lnTo>
                    <a:pt x="88900" y="80391"/>
                  </a:lnTo>
                  <a:lnTo>
                    <a:pt x="94234" y="76708"/>
                  </a:lnTo>
                  <a:close/>
                </a:path>
              </a:pathLst>
            </a:custGeom>
            <a:solidFill>
              <a:srgbClr val="5212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7528" y="3901439"/>
              <a:ext cx="41147" cy="2743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522476" y="3724655"/>
              <a:ext cx="95885" cy="170815"/>
            </a:xfrm>
            <a:custGeom>
              <a:avLst/>
              <a:gdLst/>
              <a:ahLst/>
              <a:cxnLst/>
              <a:rect l="l" t="t" r="r" b="b"/>
              <a:pathLst>
                <a:path w="95884" h="170814">
                  <a:moveTo>
                    <a:pt x="59436" y="160401"/>
                  </a:moveTo>
                  <a:lnTo>
                    <a:pt x="58039" y="149352"/>
                  </a:lnTo>
                  <a:lnTo>
                    <a:pt x="54102" y="143256"/>
                  </a:lnTo>
                  <a:lnTo>
                    <a:pt x="47879" y="139319"/>
                  </a:lnTo>
                  <a:lnTo>
                    <a:pt x="46863" y="140335"/>
                  </a:lnTo>
                  <a:lnTo>
                    <a:pt x="50165" y="146177"/>
                  </a:lnTo>
                  <a:lnTo>
                    <a:pt x="53975" y="150368"/>
                  </a:lnTo>
                  <a:lnTo>
                    <a:pt x="55118" y="160909"/>
                  </a:lnTo>
                  <a:lnTo>
                    <a:pt x="54991" y="161163"/>
                  </a:lnTo>
                  <a:lnTo>
                    <a:pt x="51816" y="152400"/>
                  </a:lnTo>
                  <a:lnTo>
                    <a:pt x="48387" y="147955"/>
                  </a:lnTo>
                  <a:lnTo>
                    <a:pt x="42037" y="144145"/>
                  </a:lnTo>
                  <a:lnTo>
                    <a:pt x="41021" y="146050"/>
                  </a:lnTo>
                  <a:lnTo>
                    <a:pt x="46482" y="150114"/>
                  </a:lnTo>
                  <a:lnTo>
                    <a:pt x="49403" y="154813"/>
                  </a:lnTo>
                  <a:lnTo>
                    <a:pt x="51689" y="162941"/>
                  </a:lnTo>
                  <a:lnTo>
                    <a:pt x="51562" y="166116"/>
                  </a:lnTo>
                  <a:lnTo>
                    <a:pt x="52197" y="169164"/>
                  </a:lnTo>
                  <a:lnTo>
                    <a:pt x="52197" y="169799"/>
                  </a:lnTo>
                  <a:lnTo>
                    <a:pt x="52451" y="169926"/>
                  </a:lnTo>
                  <a:lnTo>
                    <a:pt x="52578" y="169926"/>
                  </a:lnTo>
                  <a:lnTo>
                    <a:pt x="53467" y="170434"/>
                  </a:lnTo>
                  <a:lnTo>
                    <a:pt x="58674" y="167259"/>
                  </a:lnTo>
                  <a:lnTo>
                    <a:pt x="59436" y="160401"/>
                  </a:lnTo>
                  <a:close/>
                </a:path>
                <a:path w="95884" h="170814">
                  <a:moveTo>
                    <a:pt x="68072" y="17526"/>
                  </a:moveTo>
                  <a:lnTo>
                    <a:pt x="60452" y="0"/>
                  </a:lnTo>
                  <a:lnTo>
                    <a:pt x="17907" y="15875"/>
                  </a:lnTo>
                  <a:lnTo>
                    <a:pt x="0" y="35179"/>
                  </a:lnTo>
                  <a:lnTo>
                    <a:pt x="39243" y="27178"/>
                  </a:lnTo>
                  <a:lnTo>
                    <a:pt x="68072" y="17526"/>
                  </a:lnTo>
                  <a:close/>
                </a:path>
                <a:path w="95884" h="170814">
                  <a:moveTo>
                    <a:pt x="95885" y="154051"/>
                  </a:moveTo>
                  <a:lnTo>
                    <a:pt x="67437" y="123063"/>
                  </a:lnTo>
                  <a:lnTo>
                    <a:pt x="60706" y="125603"/>
                  </a:lnTo>
                  <a:lnTo>
                    <a:pt x="53213" y="127127"/>
                  </a:lnTo>
                  <a:lnTo>
                    <a:pt x="61468" y="130048"/>
                  </a:lnTo>
                  <a:lnTo>
                    <a:pt x="69977" y="138049"/>
                  </a:lnTo>
                  <a:lnTo>
                    <a:pt x="77216" y="147193"/>
                  </a:lnTo>
                  <a:lnTo>
                    <a:pt x="82042" y="153543"/>
                  </a:lnTo>
                  <a:lnTo>
                    <a:pt x="86233" y="158623"/>
                  </a:lnTo>
                  <a:lnTo>
                    <a:pt x="95885" y="154051"/>
                  </a:lnTo>
                  <a:close/>
                </a:path>
              </a:pathLst>
            </a:custGeom>
            <a:solidFill>
              <a:srgbClr val="3D0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11808" y="38999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8508" y="0"/>
                  </a:moveTo>
                  <a:lnTo>
                    <a:pt x="2412" y="1015"/>
                  </a:lnTo>
                  <a:lnTo>
                    <a:pt x="0" y="6603"/>
                  </a:lnTo>
                  <a:lnTo>
                    <a:pt x="380" y="8762"/>
                  </a:lnTo>
                  <a:lnTo>
                    <a:pt x="1142" y="10413"/>
                  </a:lnTo>
                  <a:lnTo>
                    <a:pt x="2031" y="12064"/>
                  </a:lnTo>
                  <a:lnTo>
                    <a:pt x="3301" y="13462"/>
                  </a:lnTo>
                  <a:lnTo>
                    <a:pt x="10032" y="20192"/>
                  </a:lnTo>
                  <a:lnTo>
                    <a:pt x="14858" y="25526"/>
                  </a:lnTo>
                  <a:lnTo>
                    <a:pt x="19176" y="31622"/>
                  </a:lnTo>
                  <a:lnTo>
                    <a:pt x="24891" y="30733"/>
                  </a:lnTo>
                  <a:lnTo>
                    <a:pt x="33908" y="27304"/>
                  </a:lnTo>
                  <a:lnTo>
                    <a:pt x="44068" y="22732"/>
                  </a:lnTo>
                  <a:lnTo>
                    <a:pt x="43053" y="20954"/>
                  </a:lnTo>
                  <a:lnTo>
                    <a:pt x="36321" y="12064"/>
                  </a:lnTo>
                  <a:lnTo>
                    <a:pt x="32384" y="8000"/>
                  </a:lnTo>
                  <a:lnTo>
                    <a:pt x="28066" y="5206"/>
                  </a:lnTo>
                  <a:lnTo>
                    <a:pt x="26034" y="3809"/>
                  </a:lnTo>
                  <a:lnTo>
                    <a:pt x="23621" y="2666"/>
                  </a:lnTo>
                  <a:lnTo>
                    <a:pt x="18160" y="888"/>
                  </a:lnTo>
                  <a:lnTo>
                    <a:pt x="15239" y="253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921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16380" y="3915155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10">
                  <a:moveTo>
                    <a:pt x="6984" y="0"/>
                  </a:moveTo>
                  <a:lnTo>
                    <a:pt x="0" y="126"/>
                  </a:lnTo>
                  <a:lnTo>
                    <a:pt x="10286" y="10413"/>
                  </a:lnTo>
                  <a:lnTo>
                    <a:pt x="14604" y="16128"/>
                  </a:lnTo>
                  <a:lnTo>
                    <a:pt x="14858" y="16382"/>
                  </a:lnTo>
                  <a:lnTo>
                    <a:pt x="20573" y="15366"/>
                  </a:lnTo>
                  <a:lnTo>
                    <a:pt x="27178" y="13080"/>
                  </a:lnTo>
                  <a:lnTo>
                    <a:pt x="25272" y="9651"/>
                  </a:lnTo>
                  <a:lnTo>
                    <a:pt x="20065" y="4825"/>
                  </a:lnTo>
                  <a:lnTo>
                    <a:pt x="13842" y="1650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C8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33144" y="3901439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0" y="0"/>
                  </a:moveTo>
                  <a:lnTo>
                    <a:pt x="1778" y="5714"/>
                  </a:lnTo>
                  <a:lnTo>
                    <a:pt x="5968" y="13462"/>
                  </a:lnTo>
                  <a:lnTo>
                    <a:pt x="14478" y="25653"/>
                  </a:lnTo>
                  <a:lnTo>
                    <a:pt x="22478" y="21843"/>
                  </a:lnTo>
                  <a:lnTo>
                    <a:pt x="21590" y="19938"/>
                  </a:lnTo>
                  <a:lnTo>
                    <a:pt x="18161" y="15366"/>
                  </a:lnTo>
                  <a:lnTo>
                    <a:pt x="14986" y="10794"/>
                  </a:lnTo>
                  <a:lnTo>
                    <a:pt x="11175" y="6603"/>
                  </a:lnTo>
                  <a:lnTo>
                    <a:pt x="6731" y="3555"/>
                  </a:lnTo>
                  <a:lnTo>
                    <a:pt x="4699" y="2031"/>
                  </a:lnTo>
                  <a:lnTo>
                    <a:pt x="2412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09700" y="3846575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90" h="57785">
                  <a:moveTo>
                    <a:pt x="44577" y="0"/>
                  </a:moveTo>
                  <a:lnTo>
                    <a:pt x="15240" y="18923"/>
                  </a:lnTo>
                  <a:lnTo>
                    <a:pt x="1650" y="30353"/>
                  </a:lnTo>
                  <a:lnTo>
                    <a:pt x="0" y="39370"/>
                  </a:lnTo>
                  <a:lnTo>
                    <a:pt x="6858" y="50546"/>
                  </a:lnTo>
                  <a:lnTo>
                    <a:pt x="20574" y="57404"/>
                  </a:lnTo>
                  <a:lnTo>
                    <a:pt x="37972" y="54229"/>
                  </a:lnTo>
                  <a:lnTo>
                    <a:pt x="52831" y="47752"/>
                  </a:lnTo>
                  <a:lnTo>
                    <a:pt x="59181" y="44069"/>
                  </a:lnTo>
                  <a:lnTo>
                    <a:pt x="44577" y="0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409700" y="3846575"/>
              <a:ext cx="129539" cy="355600"/>
            </a:xfrm>
            <a:custGeom>
              <a:avLst/>
              <a:gdLst/>
              <a:ahLst/>
              <a:cxnLst/>
              <a:rect l="l" t="t" r="r" b="b"/>
              <a:pathLst>
                <a:path w="129540" h="355600">
                  <a:moveTo>
                    <a:pt x="59309" y="43942"/>
                  </a:moveTo>
                  <a:lnTo>
                    <a:pt x="44831" y="0"/>
                  </a:lnTo>
                  <a:lnTo>
                    <a:pt x="15367" y="18796"/>
                  </a:lnTo>
                  <a:lnTo>
                    <a:pt x="1651" y="30353"/>
                  </a:lnTo>
                  <a:lnTo>
                    <a:pt x="0" y="39243"/>
                  </a:lnTo>
                  <a:lnTo>
                    <a:pt x="6858" y="50419"/>
                  </a:lnTo>
                  <a:lnTo>
                    <a:pt x="20701" y="57277"/>
                  </a:lnTo>
                  <a:lnTo>
                    <a:pt x="38100" y="54102"/>
                  </a:lnTo>
                  <a:lnTo>
                    <a:pt x="52959" y="47625"/>
                  </a:lnTo>
                  <a:lnTo>
                    <a:pt x="59309" y="43942"/>
                  </a:lnTo>
                  <a:close/>
                </a:path>
                <a:path w="129540" h="355600">
                  <a:moveTo>
                    <a:pt x="129540" y="328422"/>
                  </a:moveTo>
                  <a:lnTo>
                    <a:pt x="120523" y="317627"/>
                  </a:lnTo>
                  <a:lnTo>
                    <a:pt x="115697" y="313182"/>
                  </a:lnTo>
                  <a:lnTo>
                    <a:pt x="109728" y="309372"/>
                  </a:lnTo>
                  <a:lnTo>
                    <a:pt x="117602" y="313436"/>
                  </a:lnTo>
                  <a:lnTo>
                    <a:pt x="123698" y="313182"/>
                  </a:lnTo>
                  <a:lnTo>
                    <a:pt x="124333" y="311531"/>
                  </a:lnTo>
                  <a:lnTo>
                    <a:pt x="121285" y="307086"/>
                  </a:lnTo>
                  <a:lnTo>
                    <a:pt x="117983" y="304546"/>
                  </a:lnTo>
                  <a:lnTo>
                    <a:pt x="114935" y="302514"/>
                  </a:lnTo>
                  <a:lnTo>
                    <a:pt x="103505" y="296545"/>
                  </a:lnTo>
                  <a:lnTo>
                    <a:pt x="90424" y="293116"/>
                  </a:lnTo>
                  <a:lnTo>
                    <a:pt x="77597" y="294005"/>
                  </a:lnTo>
                  <a:lnTo>
                    <a:pt x="66548" y="300736"/>
                  </a:lnTo>
                  <a:lnTo>
                    <a:pt x="61595" y="309880"/>
                  </a:lnTo>
                  <a:lnTo>
                    <a:pt x="60452" y="320548"/>
                  </a:lnTo>
                  <a:lnTo>
                    <a:pt x="61214" y="331597"/>
                  </a:lnTo>
                  <a:lnTo>
                    <a:pt x="62230" y="342011"/>
                  </a:lnTo>
                  <a:lnTo>
                    <a:pt x="62484" y="345694"/>
                  </a:lnTo>
                  <a:lnTo>
                    <a:pt x="63373" y="349250"/>
                  </a:lnTo>
                  <a:lnTo>
                    <a:pt x="65659" y="351663"/>
                  </a:lnTo>
                  <a:lnTo>
                    <a:pt x="66167" y="352806"/>
                  </a:lnTo>
                  <a:lnTo>
                    <a:pt x="67056" y="352933"/>
                  </a:lnTo>
                  <a:lnTo>
                    <a:pt x="67818" y="353314"/>
                  </a:lnTo>
                  <a:lnTo>
                    <a:pt x="70231" y="350520"/>
                  </a:lnTo>
                  <a:lnTo>
                    <a:pt x="71755" y="342011"/>
                  </a:lnTo>
                  <a:lnTo>
                    <a:pt x="73533" y="326517"/>
                  </a:lnTo>
                  <a:lnTo>
                    <a:pt x="74168" y="326644"/>
                  </a:lnTo>
                  <a:lnTo>
                    <a:pt x="82931" y="329946"/>
                  </a:lnTo>
                  <a:lnTo>
                    <a:pt x="89662" y="334264"/>
                  </a:lnTo>
                  <a:lnTo>
                    <a:pt x="97663" y="346075"/>
                  </a:lnTo>
                  <a:lnTo>
                    <a:pt x="101092" y="351790"/>
                  </a:lnTo>
                  <a:lnTo>
                    <a:pt x="108204" y="355092"/>
                  </a:lnTo>
                  <a:lnTo>
                    <a:pt x="110490" y="354584"/>
                  </a:lnTo>
                  <a:lnTo>
                    <a:pt x="110490" y="352552"/>
                  </a:lnTo>
                  <a:lnTo>
                    <a:pt x="108712" y="344551"/>
                  </a:lnTo>
                  <a:lnTo>
                    <a:pt x="105029" y="336931"/>
                  </a:lnTo>
                  <a:lnTo>
                    <a:pt x="99822" y="329946"/>
                  </a:lnTo>
                  <a:lnTo>
                    <a:pt x="93472" y="323850"/>
                  </a:lnTo>
                  <a:lnTo>
                    <a:pt x="98933" y="326390"/>
                  </a:lnTo>
                  <a:lnTo>
                    <a:pt x="107061" y="331724"/>
                  </a:lnTo>
                  <a:lnTo>
                    <a:pt x="111633" y="337566"/>
                  </a:lnTo>
                  <a:lnTo>
                    <a:pt x="118618" y="341122"/>
                  </a:lnTo>
                  <a:lnTo>
                    <a:pt x="120523" y="340487"/>
                  </a:lnTo>
                  <a:lnTo>
                    <a:pt x="120015" y="334010"/>
                  </a:lnTo>
                  <a:lnTo>
                    <a:pt x="113157" y="325755"/>
                  </a:lnTo>
                  <a:lnTo>
                    <a:pt x="103378" y="318516"/>
                  </a:lnTo>
                  <a:lnTo>
                    <a:pt x="100838" y="317119"/>
                  </a:lnTo>
                  <a:lnTo>
                    <a:pt x="103378" y="317881"/>
                  </a:lnTo>
                  <a:lnTo>
                    <a:pt x="110871" y="321056"/>
                  </a:lnTo>
                  <a:lnTo>
                    <a:pt x="114300" y="323469"/>
                  </a:lnTo>
                  <a:lnTo>
                    <a:pt x="124460" y="332740"/>
                  </a:lnTo>
                  <a:lnTo>
                    <a:pt x="129540" y="328422"/>
                  </a:lnTo>
                  <a:close/>
                </a:path>
              </a:pathLst>
            </a:custGeom>
            <a:solidFill>
              <a:srgbClr val="EEC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47216" y="3738371"/>
              <a:ext cx="211454" cy="223520"/>
            </a:xfrm>
            <a:custGeom>
              <a:avLst/>
              <a:gdLst/>
              <a:ahLst/>
              <a:cxnLst/>
              <a:rect l="l" t="t" r="r" b="b"/>
              <a:pathLst>
                <a:path w="211455" h="223520">
                  <a:moveTo>
                    <a:pt x="176656" y="0"/>
                  </a:moveTo>
                  <a:lnTo>
                    <a:pt x="176022" y="9525"/>
                  </a:lnTo>
                  <a:lnTo>
                    <a:pt x="174244" y="30480"/>
                  </a:lnTo>
                  <a:lnTo>
                    <a:pt x="171831" y="38353"/>
                  </a:lnTo>
                  <a:lnTo>
                    <a:pt x="168909" y="34925"/>
                  </a:lnTo>
                  <a:lnTo>
                    <a:pt x="166115" y="26543"/>
                  </a:lnTo>
                  <a:lnTo>
                    <a:pt x="162814" y="20700"/>
                  </a:lnTo>
                  <a:lnTo>
                    <a:pt x="155575" y="21716"/>
                  </a:lnTo>
                  <a:lnTo>
                    <a:pt x="160528" y="33655"/>
                  </a:lnTo>
                  <a:lnTo>
                    <a:pt x="162433" y="42163"/>
                  </a:lnTo>
                  <a:lnTo>
                    <a:pt x="163068" y="51308"/>
                  </a:lnTo>
                  <a:lnTo>
                    <a:pt x="162940" y="53212"/>
                  </a:lnTo>
                  <a:lnTo>
                    <a:pt x="164465" y="58420"/>
                  </a:lnTo>
                  <a:lnTo>
                    <a:pt x="167259" y="61087"/>
                  </a:lnTo>
                  <a:lnTo>
                    <a:pt x="168528" y="65786"/>
                  </a:lnTo>
                  <a:lnTo>
                    <a:pt x="167894" y="70612"/>
                  </a:lnTo>
                  <a:lnTo>
                    <a:pt x="167640" y="70612"/>
                  </a:lnTo>
                  <a:lnTo>
                    <a:pt x="163830" y="86740"/>
                  </a:lnTo>
                  <a:lnTo>
                    <a:pt x="148844" y="143256"/>
                  </a:lnTo>
                  <a:lnTo>
                    <a:pt x="142494" y="173482"/>
                  </a:lnTo>
                  <a:lnTo>
                    <a:pt x="126492" y="160782"/>
                  </a:lnTo>
                  <a:lnTo>
                    <a:pt x="70739" y="133858"/>
                  </a:lnTo>
                  <a:lnTo>
                    <a:pt x="17525" y="118490"/>
                  </a:lnTo>
                  <a:lnTo>
                    <a:pt x="0" y="142494"/>
                  </a:lnTo>
                  <a:lnTo>
                    <a:pt x="3302" y="153035"/>
                  </a:lnTo>
                  <a:lnTo>
                    <a:pt x="35940" y="182372"/>
                  </a:lnTo>
                  <a:lnTo>
                    <a:pt x="80264" y="201549"/>
                  </a:lnTo>
                  <a:lnTo>
                    <a:pt x="129031" y="217424"/>
                  </a:lnTo>
                  <a:lnTo>
                    <a:pt x="166243" y="223520"/>
                  </a:lnTo>
                  <a:lnTo>
                    <a:pt x="177292" y="210438"/>
                  </a:lnTo>
                  <a:lnTo>
                    <a:pt x="184022" y="176657"/>
                  </a:lnTo>
                  <a:lnTo>
                    <a:pt x="186436" y="129921"/>
                  </a:lnTo>
                  <a:lnTo>
                    <a:pt x="184912" y="78486"/>
                  </a:lnTo>
                  <a:lnTo>
                    <a:pt x="186562" y="69469"/>
                  </a:lnTo>
                  <a:lnTo>
                    <a:pt x="189737" y="64388"/>
                  </a:lnTo>
                  <a:lnTo>
                    <a:pt x="195199" y="61722"/>
                  </a:lnTo>
                  <a:lnTo>
                    <a:pt x="199390" y="55625"/>
                  </a:lnTo>
                  <a:lnTo>
                    <a:pt x="203072" y="46989"/>
                  </a:lnTo>
                  <a:lnTo>
                    <a:pt x="211328" y="31241"/>
                  </a:lnTo>
                  <a:lnTo>
                    <a:pt x="206247" y="30480"/>
                  </a:lnTo>
                  <a:lnTo>
                    <a:pt x="202565" y="37084"/>
                  </a:lnTo>
                  <a:lnTo>
                    <a:pt x="199517" y="41528"/>
                  </a:lnTo>
                  <a:lnTo>
                    <a:pt x="198247" y="40894"/>
                  </a:lnTo>
                  <a:lnTo>
                    <a:pt x="198247" y="38988"/>
                  </a:lnTo>
                  <a:lnTo>
                    <a:pt x="201549" y="30480"/>
                  </a:lnTo>
                  <a:lnTo>
                    <a:pt x="207899" y="12446"/>
                  </a:lnTo>
                  <a:lnTo>
                    <a:pt x="205612" y="12064"/>
                  </a:lnTo>
                  <a:lnTo>
                    <a:pt x="203072" y="10922"/>
                  </a:lnTo>
                  <a:lnTo>
                    <a:pt x="201803" y="11937"/>
                  </a:lnTo>
                  <a:lnTo>
                    <a:pt x="200025" y="15748"/>
                  </a:lnTo>
                  <a:lnTo>
                    <a:pt x="194818" y="30480"/>
                  </a:lnTo>
                  <a:lnTo>
                    <a:pt x="192024" y="36575"/>
                  </a:lnTo>
                  <a:lnTo>
                    <a:pt x="191515" y="36195"/>
                  </a:lnTo>
                  <a:lnTo>
                    <a:pt x="191008" y="33655"/>
                  </a:lnTo>
                  <a:lnTo>
                    <a:pt x="196087" y="14986"/>
                  </a:lnTo>
                  <a:lnTo>
                    <a:pt x="197865" y="7112"/>
                  </a:lnTo>
                  <a:lnTo>
                    <a:pt x="197612" y="3428"/>
                  </a:lnTo>
                  <a:lnTo>
                    <a:pt x="196469" y="1905"/>
                  </a:lnTo>
                  <a:lnTo>
                    <a:pt x="194564" y="1905"/>
                  </a:lnTo>
                  <a:lnTo>
                    <a:pt x="192659" y="3301"/>
                  </a:lnTo>
                  <a:lnTo>
                    <a:pt x="190627" y="8127"/>
                  </a:lnTo>
                  <a:lnTo>
                    <a:pt x="189992" y="10922"/>
                  </a:lnTo>
                  <a:lnTo>
                    <a:pt x="184277" y="31241"/>
                  </a:lnTo>
                  <a:lnTo>
                    <a:pt x="183006" y="34798"/>
                  </a:lnTo>
                  <a:lnTo>
                    <a:pt x="181864" y="34036"/>
                  </a:lnTo>
                  <a:lnTo>
                    <a:pt x="180847" y="24511"/>
                  </a:lnTo>
                  <a:lnTo>
                    <a:pt x="182372" y="16128"/>
                  </a:lnTo>
                  <a:lnTo>
                    <a:pt x="181737" y="5461"/>
                  </a:lnTo>
                  <a:lnTo>
                    <a:pt x="17665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345692" y="3736847"/>
              <a:ext cx="211454" cy="225425"/>
            </a:xfrm>
            <a:custGeom>
              <a:avLst/>
              <a:gdLst/>
              <a:ahLst/>
              <a:cxnLst/>
              <a:rect l="l" t="t" r="r" b="b"/>
              <a:pathLst>
                <a:path w="211455" h="225425">
                  <a:moveTo>
                    <a:pt x="176657" y="0"/>
                  </a:moveTo>
                  <a:lnTo>
                    <a:pt x="176022" y="9651"/>
                  </a:lnTo>
                  <a:lnTo>
                    <a:pt x="174625" y="24637"/>
                  </a:lnTo>
                  <a:lnTo>
                    <a:pt x="174117" y="30987"/>
                  </a:lnTo>
                  <a:lnTo>
                    <a:pt x="171831" y="38608"/>
                  </a:lnTo>
                  <a:lnTo>
                    <a:pt x="168910" y="35179"/>
                  </a:lnTo>
                  <a:lnTo>
                    <a:pt x="166116" y="26670"/>
                  </a:lnTo>
                  <a:lnTo>
                    <a:pt x="162814" y="20955"/>
                  </a:lnTo>
                  <a:lnTo>
                    <a:pt x="155575" y="21844"/>
                  </a:lnTo>
                  <a:lnTo>
                    <a:pt x="160528" y="33782"/>
                  </a:lnTo>
                  <a:lnTo>
                    <a:pt x="162433" y="42418"/>
                  </a:lnTo>
                  <a:lnTo>
                    <a:pt x="163068" y="51688"/>
                  </a:lnTo>
                  <a:lnTo>
                    <a:pt x="162941" y="53594"/>
                  </a:lnTo>
                  <a:lnTo>
                    <a:pt x="164465" y="58800"/>
                  </a:lnTo>
                  <a:lnTo>
                    <a:pt x="167259" y="61468"/>
                  </a:lnTo>
                  <a:lnTo>
                    <a:pt x="168529" y="66167"/>
                  </a:lnTo>
                  <a:lnTo>
                    <a:pt x="167894" y="71120"/>
                  </a:lnTo>
                  <a:lnTo>
                    <a:pt x="167640" y="71120"/>
                  </a:lnTo>
                  <a:lnTo>
                    <a:pt x="163830" y="87249"/>
                  </a:lnTo>
                  <a:lnTo>
                    <a:pt x="148844" y="144525"/>
                  </a:lnTo>
                  <a:lnTo>
                    <a:pt x="142494" y="174879"/>
                  </a:lnTo>
                  <a:lnTo>
                    <a:pt x="126492" y="162051"/>
                  </a:lnTo>
                  <a:lnTo>
                    <a:pt x="70739" y="135000"/>
                  </a:lnTo>
                  <a:lnTo>
                    <a:pt x="17526" y="119507"/>
                  </a:lnTo>
                  <a:lnTo>
                    <a:pt x="0" y="143763"/>
                  </a:lnTo>
                  <a:lnTo>
                    <a:pt x="3302" y="154305"/>
                  </a:lnTo>
                  <a:lnTo>
                    <a:pt x="35941" y="183896"/>
                  </a:lnTo>
                  <a:lnTo>
                    <a:pt x="80264" y="203200"/>
                  </a:lnTo>
                  <a:lnTo>
                    <a:pt x="129032" y="219075"/>
                  </a:lnTo>
                  <a:lnTo>
                    <a:pt x="166243" y="225171"/>
                  </a:lnTo>
                  <a:lnTo>
                    <a:pt x="177292" y="212089"/>
                  </a:lnTo>
                  <a:lnTo>
                    <a:pt x="184023" y="178054"/>
                  </a:lnTo>
                  <a:lnTo>
                    <a:pt x="186436" y="131063"/>
                  </a:lnTo>
                  <a:lnTo>
                    <a:pt x="184912" y="78994"/>
                  </a:lnTo>
                  <a:lnTo>
                    <a:pt x="186563" y="69976"/>
                  </a:lnTo>
                  <a:lnTo>
                    <a:pt x="189738" y="64897"/>
                  </a:lnTo>
                  <a:lnTo>
                    <a:pt x="195199" y="62102"/>
                  </a:lnTo>
                  <a:lnTo>
                    <a:pt x="199390" y="56007"/>
                  </a:lnTo>
                  <a:lnTo>
                    <a:pt x="203073" y="47371"/>
                  </a:lnTo>
                  <a:lnTo>
                    <a:pt x="211328" y="31496"/>
                  </a:lnTo>
                  <a:lnTo>
                    <a:pt x="209423" y="30987"/>
                  </a:lnTo>
                  <a:lnTo>
                    <a:pt x="206248" y="30734"/>
                  </a:lnTo>
                  <a:lnTo>
                    <a:pt x="202565" y="37337"/>
                  </a:lnTo>
                  <a:lnTo>
                    <a:pt x="199517" y="41783"/>
                  </a:lnTo>
                  <a:lnTo>
                    <a:pt x="198247" y="41148"/>
                  </a:lnTo>
                  <a:lnTo>
                    <a:pt x="198247" y="39243"/>
                  </a:lnTo>
                  <a:lnTo>
                    <a:pt x="199644" y="35940"/>
                  </a:lnTo>
                  <a:lnTo>
                    <a:pt x="207899" y="12573"/>
                  </a:lnTo>
                  <a:lnTo>
                    <a:pt x="205613" y="12192"/>
                  </a:lnTo>
                  <a:lnTo>
                    <a:pt x="203073" y="10922"/>
                  </a:lnTo>
                  <a:lnTo>
                    <a:pt x="201803" y="12064"/>
                  </a:lnTo>
                  <a:lnTo>
                    <a:pt x="200025" y="15875"/>
                  </a:lnTo>
                  <a:lnTo>
                    <a:pt x="194818" y="30734"/>
                  </a:lnTo>
                  <a:lnTo>
                    <a:pt x="192024" y="36830"/>
                  </a:lnTo>
                  <a:lnTo>
                    <a:pt x="191516" y="36449"/>
                  </a:lnTo>
                  <a:lnTo>
                    <a:pt x="191008" y="33782"/>
                  </a:lnTo>
                  <a:lnTo>
                    <a:pt x="196088" y="15112"/>
                  </a:lnTo>
                  <a:lnTo>
                    <a:pt x="197866" y="7238"/>
                  </a:lnTo>
                  <a:lnTo>
                    <a:pt x="197612" y="3429"/>
                  </a:lnTo>
                  <a:lnTo>
                    <a:pt x="196469" y="1905"/>
                  </a:lnTo>
                  <a:lnTo>
                    <a:pt x="194564" y="1905"/>
                  </a:lnTo>
                  <a:lnTo>
                    <a:pt x="192659" y="3301"/>
                  </a:lnTo>
                  <a:lnTo>
                    <a:pt x="190627" y="8255"/>
                  </a:lnTo>
                  <a:lnTo>
                    <a:pt x="184277" y="31496"/>
                  </a:lnTo>
                  <a:lnTo>
                    <a:pt x="183007" y="35051"/>
                  </a:lnTo>
                  <a:lnTo>
                    <a:pt x="181864" y="34289"/>
                  </a:lnTo>
                  <a:lnTo>
                    <a:pt x="180848" y="24637"/>
                  </a:lnTo>
                  <a:lnTo>
                    <a:pt x="182372" y="16129"/>
                  </a:lnTo>
                  <a:lnTo>
                    <a:pt x="181737" y="5461"/>
                  </a:lnTo>
                  <a:lnTo>
                    <a:pt x="176657" y="0"/>
                  </a:lnTo>
                  <a:close/>
                </a:path>
              </a:pathLst>
            </a:custGeom>
            <a:solidFill>
              <a:srgbClr val="F0C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88364" y="3896867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69" h="41275">
                  <a:moveTo>
                    <a:pt x="22606" y="0"/>
                  </a:moveTo>
                  <a:lnTo>
                    <a:pt x="0" y="31876"/>
                  </a:lnTo>
                  <a:lnTo>
                    <a:pt x="635" y="32003"/>
                  </a:lnTo>
                  <a:lnTo>
                    <a:pt x="5715" y="33781"/>
                  </a:lnTo>
                  <a:lnTo>
                    <a:pt x="39370" y="5714"/>
                  </a:lnTo>
                  <a:lnTo>
                    <a:pt x="27940" y="1904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7D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24356" y="3831335"/>
              <a:ext cx="116839" cy="95885"/>
            </a:xfrm>
            <a:custGeom>
              <a:avLst/>
              <a:gdLst/>
              <a:ahLst/>
              <a:cxnLst/>
              <a:rect l="l" t="t" r="r" b="b"/>
              <a:pathLst>
                <a:path w="116840" h="95885">
                  <a:moveTo>
                    <a:pt x="38988" y="0"/>
                  </a:moveTo>
                  <a:lnTo>
                    <a:pt x="20446" y="0"/>
                  </a:lnTo>
                  <a:lnTo>
                    <a:pt x="18287" y="254"/>
                  </a:lnTo>
                  <a:lnTo>
                    <a:pt x="0" y="6223"/>
                  </a:lnTo>
                  <a:lnTo>
                    <a:pt x="0" y="33274"/>
                  </a:lnTo>
                  <a:lnTo>
                    <a:pt x="33528" y="71374"/>
                  </a:lnTo>
                  <a:lnTo>
                    <a:pt x="85471" y="93472"/>
                  </a:lnTo>
                  <a:lnTo>
                    <a:pt x="95377" y="95631"/>
                  </a:lnTo>
                  <a:lnTo>
                    <a:pt x="107060" y="78994"/>
                  </a:lnTo>
                  <a:lnTo>
                    <a:pt x="113156" y="66294"/>
                  </a:lnTo>
                  <a:lnTo>
                    <a:pt x="115697" y="51181"/>
                  </a:lnTo>
                  <a:lnTo>
                    <a:pt x="116840" y="27177"/>
                  </a:lnTo>
                  <a:lnTo>
                    <a:pt x="70103" y="9525"/>
                  </a:lnTo>
                  <a:lnTo>
                    <a:pt x="44322" y="888"/>
                  </a:lnTo>
                  <a:lnTo>
                    <a:pt x="38988" y="0"/>
                  </a:lnTo>
                  <a:close/>
                </a:path>
              </a:pathLst>
            </a:custGeom>
            <a:solidFill>
              <a:srgbClr val="009599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12164" y="3832859"/>
              <a:ext cx="125095" cy="100965"/>
            </a:xfrm>
            <a:custGeom>
              <a:avLst/>
              <a:gdLst/>
              <a:ahLst/>
              <a:cxnLst/>
              <a:rect l="l" t="t" r="r" b="b"/>
              <a:pathLst>
                <a:path w="125094" h="100964">
                  <a:moveTo>
                    <a:pt x="39370" y="0"/>
                  </a:moveTo>
                  <a:lnTo>
                    <a:pt x="27432" y="1143"/>
                  </a:lnTo>
                  <a:lnTo>
                    <a:pt x="7747" y="6603"/>
                  </a:lnTo>
                  <a:lnTo>
                    <a:pt x="0" y="13462"/>
                  </a:lnTo>
                  <a:lnTo>
                    <a:pt x="3302" y="26035"/>
                  </a:lnTo>
                  <a:lnTo>
                    <a:pt x="39624" y="73406"/>
                  </a:lnTo>
                  <a:lnTo>
                    <a:pt x="90678" y="98044"/>
                  </a:lnTo>
                  <a:lnTo>
                    <a:pt x="100457" y="100584"/>
                  </a:lnTo>
                  <a:lnTo>
                    <a:pt x="112776" y="84327"/>
                  </a:lnTo>
                  <a:lnTo>
                    <a:pt x="119380" y="71627"/>
                  </a:lnTo>
                  <a:lnTo>
                    <a:pt x="122682" y="56514"/>
                  </a:lnTo>
                  <a:lnTo>
                    <a:pt x="124841" y="32512"/>
                  </a:lnTo>
                  <a:lnTo>
                    <a:pt x="78867" y="12700"/>
                  </a:lnTo>
                  <a:lnTo>
                    <a:pt x="53467" y="2794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22A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95528" y="3512819"/>
              <a:ext cx="86995" cy="640080"/>
            </a:xfrm>
            <a:custGeom>
              <a:avLst/>
              <a:gdLst/>
              <a:ahLst/>
              <a:cxnLst/>
              <a:rect l="l" t="t" r="r" b="b"/>
              <a:pathLst>
                <a:path w="86994" h="640079">
                  <a:moveTo>
                    <a:pt x="86677" y="0"/>
                  </a:moveTo>
                  <a:lnTo>
                    <a:pt x="46151" y="0"/>
                  </a:lnTo>
                  <a:lnTo>
                    <a:pt x="0" y="620013"/>
                  </a:lnTo>
                  <a:lnTo>
                    <a:pt x="20942" y="639572"/>
                  </a:lnTo>
                  <a:lnTo>
                    <a:pt x="40525" y="620013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F4A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77240" y="3532631"/>
              <a:ext cx="85090" cy="620395"/>
            </a:xfrm>
            <a:custGeom>
              <a:avLst/>
              <a:gdLst/>
              <a:ahLst/>
              <a:cxnLst/>
              <a:rect l="l" t="t" r="r" b="b"/>
              <a:pathLst>
                <a:path w="85090" h="620395">
                  <a:moveTo>
                    <a:pt x="84899" y="0"/>
                  </a:moveTo>
                  <a:lnTo>
                    <a:pt x="45199" y="0"/>
                  </a:lnTo>
                  <a:lnTo>
                    <a:pt x="0" y="619887"/>
                  </a:lnTo>
                  <a:lnTo>
                    <a:pt x="39700" y="619887"/>
                  </a:lnTo>
                  <a:lnTo>
                    <a:pt x="84899" y="0"/>
                  </a:lnTo>
                  <a:close/>
                </a:path>
              </a:pathLst>
            </a:custGeom>
            <a:solidFill>
              <a:srgbClr val="B86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96112" y="3412235"/>
              <a:ext cx="78740" cy="589915"/>
            </a:xfrm>
            <a:custGeom>
              <a:avLst/>
              <a:gdLst/>
              <a:ahLst/>
              <a:cxnLst/>
              <a:rect l="l" t="t" r="r" b="b"/>
              <a:pathLst>
                <a:path w="78740" h="589914">
                  <a:moveTo>
                    <a:pt x="78714" y="0"/>
                  </a:moveTo>
                  <a:lnTo>
                    <a:pt x="41909" y="0"/>
                  </a:lnTo>
                  <a:lnTo>
                    <a:pt x="0" y="571754"/>
                  </a:lnTo>
                  <a:lnTo>
                    <a:pt x="19024" y="589788"/>
                  </a:lnTo>
                  <a:lnTo>
                    <a:pt x="36804" y="571754"/>
                  </a:lnTo>
                  <a:lnTo>
                    <a:pt x="78714" y="0"/>
                  </a:lnTo>
                  <a:close/>
                </a:path>
              </a:pathLst>
            </a:custGeom>
            <a:solidFill>
              <a:srgbClr val="F4A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77824" y="3430523"/>
              <a:ext cx="80645" cy="571500"/>
            </a:xfrm>
            <a:custGeom>
              <a:avLst/>
              <a:gdLst/>
              <a:ahLst/>
              <a:cxnLst/>
              <a:rect l="l" t="t" r="r" b="b"/>
              <a:pathLst>
                <a:path w="80644" h="571500">
                  <a:moveTo>
                    <a:pt x="80479" y="0"/>
                  </a:moveTo>
                  <a:lnTo>
                    <a:pt x="42837" y="0"/>
                  </a:lnTo>
                  <a:lnTo>
                    <a:pt x="0" y="571373"/>
                  </a:lnTo>
                  <a:lnTo>
                    <a:pt x="37630" y="571373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B86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812036" y="3512819"/>
              <a:ext cx="86995" cy="640080"/>
            </a:xfrm>
            <a:custGeom>
              <a:avLst/>
              <a:gdLst/>
              <a:ahLst/>
              <a:cxnLst/>
              <a:rect l="l" t="t" r="r" b="b"/>
              <a:pathLst>
                <a:path w="86994" h="640079">
                  <a:moveTo>
                    <a:pt x="40639" y="0"/>
                  </a:moveTo>
                  <a:lnTo>
                    <a:pt x="0" y="0"/>
                  </a:lnTo>
                  <a:lnTo>
                    <a:pt x="46100" y="620013"/>
                  </a:lnTo>
                  <a:lnTo>
                    <a:pt x="65658" y="639572"/>
                  </a:lnTo>
                  <a:lnTo>
                    <a:pt x="86613" y="620013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F4A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831848" y="3532631"/>
              <a:ext cx="86995" cy="620395"/>
            </a:xfrm>
            <a:custGeom>
              <a:avLst/>
              <a:gdLst/>
              <a:ahLst/>
              <a:cxnLst/>
              <a:rect l="l" t="t" r="r" b="b"/>
              <a:pathLst>
                <a:path w="86994" h="620395">
                  <a:moveTo>
                    <a:pt x="40639" y="0"/>
                  </a:moveTo>
                  <a:lnTo>
                    <a:pt x="0" y="0"/>
                  </a:lnTo>
                  <a:lnTo>
                    <a:pt x="46100" y="619887"/>
                  </a:lnTo>
                  <a:lnTo>
                    <a:pt x="86613" y="619887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B86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719072" y="3412235"/>
              <a:ext cx="78740" cy="589915"/>
            </a:xfrm>
            <a:custGeom>
              <a:avLst/>
              <a:gdLst/>
              <a:ahLst/>
              <a:cxnLst/>
              <a:rect l="l" t="t" r="r" b="b"/>
              <a:pathLst>
                <a:path w="78739" h="589914">
                  <a:moveTo>
                    <a:pt x="36829" y="0"/>
                  </a:moveTo>
                  <a:lnTo>
                    <a:pt x="0" y="0"/>
                  </a:lnTo>
                  <a:lnTo>
                    <a:pt x="41909" y="571754"/>
                  </a:lnTo>
                  <a:lnTo>
                    <a:pt x="59689" y="589788"/>
                  </a:lnTo>
                  <a:lnTo>
                    <a:pt x="78739" y="571754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4A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77240" y="3430523"/>
              <a:ext cx="1141730" cy="571500"/>
            </a:xfrm>
            <a:custGeom>
              <a:avLst/>
              <a:gdLst/>
              <a:ahLst/>
              <a:cxnLst/>
              <a:rect l="l" t="t" r="r" b="b"/>
              <a:pathLst>
                <a:path w="1141730" h="571500">
                  <a:moveTo>
                    <a:pt x="997585" y="0"/>
                  </a:moveTo>
                  <a:lnTo>
                    <a:pt x="960501" y="0"/>
                  </a:lnTo>
                  <a:lnTo>
                    <a:pt x="970787" y="139192"/>
                  </a:lnTo>
                  <a:lnTo>
                    <a:pt x="0" y="139192"/>
                  </a:lnTo>
                  <a:lnTo>
                    <a:pt x="0" y="183387"/>
                  </a:lnTo>
                  <a:lnTo>
                    <a:pt x="973962" y="183387"/>
                  </a:lnTo>
                  <a:lnTo>
                    <a:pt x="1002791" y="571373"/>
                  </a:lnTo>
                  <a:lnTo>
                    <a:pt x="1040003" y="571373"/>
                  </a:lnTo>
                  <a:lnTo>
                    <a:pt x="1011301" y="183387"/>
                  </a:lnTo>
                  <a:lnTo>
                    <a:pt x="1141222" y="183387"/>
                  </a:lnTo>
                  <a:lnTo>
                    <a:pt x="1141222" y="139192"/>
                  </a:lnTo>
                  <a:lnTo>
                    <a:pt x="1007998" y="139192"/>
                  </a:lnTo>
                  <a:lnTo>
                    <a:pt x="997585" y="0"/>
                  </a:lnTo>
                  <a:close/>
                </a:path>
              </a:pathLst>
            </a:custGeom>
            <a:solidFill>
              <a:srgbClr val="B86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26948" y="3496017"/>
              <a:ext cx="1242060" cy="73660"/>
            </a:xfrm>
            <a:custGeom>
              <a:avLst/>
              <a:gdLst/>
              <a:ahLst/>
              <a:cxnLst/>
              <a:rect l="l" t="t" r="r" b="b"/>
              <a:pathLst>
                <a:path w="1242060" h="73660">
                  <a:moveTo>
                    <a:pt x="1242047" y="0"/>
                  </a:moveTo>
                  <a:lnTo>
                    <a:pt x="0" y="0"/>
                  </a:lnTo>
                  <a:lnTo>
                    <a:pt x="0" y="73063"/>
                  </a:lnTo>
                  <a:lnTo>
                    <a:pt x="1242047" y="73063"/>
                  </a:lnTo>
                  <a:lnTo>
                    <a:pt x="1242047" y="0"/>
                  </a:lnTo>
                  <a:close/>
                </a:path>
              </a:pathLst>
            </a:custGeom>
            <a:solidFill>
              <a:srgbClr val="F09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26948" y="3395471"/>
              <a:ext cx="1242060" cy="101600"/>
            </a:xfrm>
            <a:custGeom>
              <a:avLst/>
              <a:gdLst/>
              <a:ahLst/>
              <a:cxnLst/>
              <a:rect l="l" t="t" r="r" b="b"/>
              <a:pathLst>
                <a:path w="1242060" h="101600">
                  <a:moveTo>
                    <a:pt x="1138554" y="0"/>
                  </a:moveTo>
                  <a:lnTo>
                    <a:pt x="103466" y="0"/>
                  </a:lnTo>
                  <a:lnTo>
                    <a:pt x="0" y="101600"/>
                  </a:lnTo>
                  <a:lnTo>
                    <a:pt x="1242059" y="101600"/>
                  </a:lnTo>
                  <a:lnTo>
                    <a:pt x="1138554" y="0"/>
                  </a:lnTo>
                  <a:close/>
                </a:path>
              </a:pathLst>
            </a:custGeom>
            <a:solidFill>
              <a:srgbClr val="F5A75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2118360" y="3336035"/>
            <a:ext cx="1225550" cy="942340"/>
            <a:chOff x="2118360" y="3336035"/>
            <a:chExt cx="1225550" cy="942340"/>
          </a:xfrm>
        </p:grpSpPr>
        <p:pic>
          <p:nvPicPr>
            <p:cNvPr id="52" name="object 5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8360" y="4053839"/>
              <a:ext cx="1223772" cy="224027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118360" y="4178807"/>
              <a:ext cx="1225550" cy="94615"/>
            </a:xfrm>
            <a:custGeom>
              <a:avLst/>
              <a:gdLst/>
              <a:ahLst/>
              <a:cxnLst/>
              <a:rect l="l" t="t" r="r" b="b"/>
              <a:pathLst>
                <a:path w="1225550" h="94614">
                  <a:moveTo>
                    <a:pt x="1225296" y="91071"/>
                  </a:moveTo>
                  <a:lnTo>
                    <a:pt x="0" y="86868"/>
                  </a:lnTo>
                  <a:lnTo>
                    <a:pt x="1225296" y="94361"/>
                  </a:lnTo>
                  <a:lnTo>
                    <a:pt x="1225296" y="91071"/>
                  </a:lnTo>
                  <a:close/>
                </a:path>
                <a:path w="1225550" h="94614">
                  <a:moveTo>
                    <a:pt x="1225296" y="35687"/>
                  </a:moveTo>
                  <a:lnTo>
                    <a:pt x="159385" y="27432"/>
                  </a:lnTo>
                  <a:lnTo>
                    <a:pt x="155702" y="28448"/>
                  </a:lnTo>
                  <a:lnTo>
                    <a:pt x="1225296" y="37211"/>
                  </a:lnTo>
                  <a:lnTo>
                    <a:pt x="1225296" y="35687"/>
                  </a:lnTo>
                  <a:close/>
                </a:path>
                <a:path w="1225550" h="94614">
                  <a:moveTo>
                    <a:pt x="1225296" y="0"/>
                  </a:moveTo>
                  <a:lnTo>
                    <a:pt x="248666" y="0"/>
                  </a:lnTo>
                  <a:lnTo>
                    <a:pt x="1053211" y="4699"/>
                  </a:lnTo>
                  <a:lnTo>
                    <a:pt x="1225296" y="2159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AC362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8360" y="4206239"/>
              <a:ext cx="1223772" cy="7162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7168" y="4079747"/>
              <a:ext cx="854963" cy="6553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8360" y="3336035"/>
              <a:ext cx="1223772" cy="94183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8360" y="3360419"/>
              <a:ext cx="1223772" cy="8915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8652" y="3517391"/>
              <a:ext cx="202692" cy="63855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5352" y="4038599"/>
              <a:ext cx="330707" cy="11582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130552" y="3881627"/>
              <a:ext cx="8890" cy="90170"/>
            </a:xfrm>
            <a:custGeom>
              <a:avLst/>
              <a:gdLst/>
              <a:ahLst/>
              <a:cxnLst/>
              <a:rect l="l" t="t" r="r" b="b"/>
              <a:pathLst>
                <a:path w="8889" h="90170">
                  <a:moveTo>
                    <a:pt x="5334" y="0"/>
                  </a:moveTo>
                  <a:lnTo>
                    <a:pt x="2667" y="14477"/>
                  </a:lnTo>
                  <a:lnTo>
                    <a:pt x="2667" y="37210"/>
                  </a:lnTo>
                  <a:lnTo>
                    <a:pt x="0" y="56895"/>
                  </a:lnTo>
                  <a:lnTo>
                    <a:pt x="5334" y="89788"/>
                  </a:lnTo>
                  <a:lnTo>
                    <a:pt x="8636" y="66420"/>
                  </a:lnTo>
                  <a:lnTo>
                    <a:pt x="5080" y="53975"/>
                  </a:lnTo>
                  <a:lnTo>
                    <a:pt x="5334" y="4305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903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165604" y="4154423"/>
              <a:ext cx="201295" cy="60960"/>
            </a:xfrm>
            <a:custGeom>
              <a:avLst/>
              <a:gdLst/>
              <a:ahLst/>
              <a:cxnLst/>
              <a:rect l="l" t="t" r="r" b="b"/>
              <a:pathLst>
                <a:path w="201294" h="60960">
                  <a:moveTo>
                    <a:pt x="130556" y="0"/>
                  </a:moveTo>
                  <a:lnTo>
                    <a:pt x="10032" y="45720"/>
                  </a:lnTo>
                  <a:lnTo>
                    <a:pt x="25526" y="45720"/>
                  </a:lnTo>
                  <a:lnTo>
                    <a:pt x="0" y="60960"/>
                  </a:lnTo>
                  <a:lnTo>
                    <a:pt x="201040" y="1143"/>
                  </a:lnTo>
                  <a:lnTo>
                    <a:pt x="160654" y="5969"/>
                  </a:lnTo>
                  <a:lnTo>
                    <a:pt x="142239" y="9017"/>
                  </a:lnTo>
                  <a:lnTo>
                    <a:pt x="130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3724" y="3960875"/>
              <a:ext cx="68580" cy="19507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4600" y="3336035"/>
              <a:ext cx="827531" cy="15849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7648" y="3461003"/>
              <a:ext cx="196595" cy="437388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2538984" y="3518915"/>
              <a:ext cx="154305" cy="350520"/>
            </a:xfrm>
            <a:custGeom>
              <a:avLst/>
              <a:gdLst/>
              <a:ahLst/>
              <a:cxnLst/>
              <a:rect l="l" t="t" r="r" b="b"/>
              <a:pathLst>
                <a:path w="154305" h="350520">
                  <a:moveTo>
                    <a:pt x="0" y="0"/>
                  </a:moveTo>
                  <a:lnTo>
                    <a:pt x="4445" y="350265"/>
                  </a:lnTo>
                  <a:lnTo>
                    <a:pt x="153797" y="350012"/>
                  </a:lnTo>
                  <a:lnTo>
                    <a:pt x="149606" y="84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3284" y="3569207"/>
              <a:ext cx="10668" cy="10972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8608" y="3529583"/>
              <a:ext cx="16763" cy="13563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00884" y="3461003"/>
              <a:ext cx="236219" cy="48158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40508" y="3627119"/>
              <a:ext cx="160019" cy="242315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542032" y="3669791"/>
              <a:ext cx="135255" cy="200025"/>
            </a:xfrm>
            <a:custGeom>
              <a:avLst/>
              <a:gdLst/>
              <a:ahLst/>
              <a:cxnLst/>
              <a:rect l="l" t="t" r="r" b="b"/>
              <a:pathLst>
                <a:path w="135255" h="200025">
                  <a:moveTo>
                    <a:pt x="0" y="0"/>
                  </a:moveTo>
                  <a:lnTo>
                    <a:pt x="2412" y="199643"/>
                  </a:lnTo>
                  <a:lnTo>
                    <a:pt x="135128" y="199516"/>
                  </a:lnTo>
                  <a:lnTo>
                    <a:pt x="133476" y="3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517648" y="3889247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30" h="55245">
                  <a:moveTo>
                    <a:pt x="0" y="0"/>
                  </a:moveTo>
                  <a:lnTo>
                    <a:pt x="0" y="54737"/>
                  </a:lnTo>
                  <a:lnTo>
                    <a:pt x="5968" y="54737"/>
                  </a:lnTo>
                  <a:lnTo>
                    <a:pt x="19812" y="21082"/>
                  </a:lnTo>
                  <a:lnTo>
                    <a:pt x="36449" y="13208"/>
                  </a:lnTo>
                  <a:lnTo>
                    <a:pt x="36449" y="4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500884" y="3465575"/>
              <a:ext cx="208915" cy="498475"/>
            </a:xfrm>
            <a:custGeom>
              <a:avLst/>
              <a:gdLst/>
              <a:ahLst/>
              <a:cxnLst/>
              <a:rect l="l" t="t" r="r" b="b"/>
              <a:pathLst>
                <a:path w="208914" h="498475">
                  <a:moveTo>
                    <a:pt x="0" y="0"/>
                  </a:moveTo>
                  <a:lnTo>
                    <a:pt x="0" y="498221"/>
                  </a:lnTo>
                  <a:lnTo>
                    <a:pt x="202438" y="469265"/>
                  </a:lnTo>
                  <a:lnTo>
                    <a:pt x="208534" y="459867"/>
                  </a:lnTo>
                  <a:lnTo>
                    <a:pt x="22479" y="477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42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519172" y="3694175"/>
              <a:ext cx="17145" cy="169545"/>
            </a:xfrm>
            <a:custGeom>
              <a:avLst/>
              <a:gdLst/>
              <a:ahLst/>
              <a:cxnLst/>
              <a:rect l="l" t="t" r="r" b="b"/>
              <a:pathLst>
                <a:path w="17144" h="169545">
                  <a:moveTo>
                    <a:pt x="3555" y="0"/>
                  </a:moveTo>
                  <a:lnTo>
                    <a:pt x="0" y="35052"/>
                  </a:lnTo>
                  <a:lnTo>
                    <a:pt x="0" y="56769"/>
                  </a:lnTo>
                  <a:lnTo>
                    <a:pt x="3682" y="66675"/>
                  </a:lnTo>
                  <a:lnTo>
                    <a:pt x="0" y="104267"/>
                  </a:lnTo>
                  <a:lnTo>
                    <a:pt x="0" y="156845"/>
                  </a:lnTo>
                  <a:lnTo>
                    <a:pt x="7365" y="169037"/>
                  </a:lnTo>
                  <a:lnTo>
                    <a:pt x="14604" y="92964"/>
                  </a:lnTo>
                  <a:lnTo>
                    <a:pt x="14858" y="66675"/>
                  </a:lnTo>
                  <a:lnTo>
                    <a:pt x="16763" y="43434"/>
                  </a:lnTo>
                  <a:lnTo>
                    <a:pt x="8254" y="26162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70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522220" y="3694175"/>
              <a:ext cx="13970" cy="169545"/>
            </a:xfrm>
            <a:custGeom>
              <a:avLst/>
              <a:gdLst/>
              <a:ahLst/>
              <a:cxnLst/>
              <a:rect l="l" t="t" r="r" b="b"/>
              <a:pathLst>
                <a:path w="13969" h="169545">
                  <a:moveTo>
                    <a:pt x="0" y="0"/>
                  </a:moveTo>
                  <a:lnTo>
                    <a:pt x="1397" y="44577"/>
                  </a:lnTo>
                  <a:lnTo>
                    <a:pt x="6350" y="61722"/>
                  </a:lnTo>
                  <a:lnTo>
                    <a:pt x="4953" y="69596"/>
                  </a:lnTo>
                  <a:lnTo>
                    <a:pt x="0" y="113030"/>
                  </a:lnTo>
                  <a:lnTo>
                    <a:pt x="3302" y="108204"/>
                  </a:lnTo>
                  <a:lnTo>
                    <a:pt x="0" y="154305"/>
                  </a:lnTo>
                  <a:lnTo>
                    <a:pt x="3937" y="169037"/>
                  </a:lnTo>
                  <a:lnTo>
                    <a:pt x="11303" y="92964"/>
                  </a:lnTo>
                  <a:lnTo>
                    <a:pt x="11684" y="66675"/>
                  </a:lnTo>
                  <a:lnTo>
                    <a:pt x="13588" y="43434"/>
                  </a:lnTo>
                  <a:lnTo>
                    <a:pt x="4699" y="2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42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519172" y="3627119"/>
              <a:ext cx="22860" cy="52069"/>
            </a:xfrm>
            <a:custGeom>
              <a:avLst/>
              <a:gdLst/>
              <a:ahLst/>
              <a:cxnLst/>
              <a:rect l="l" t="t" r="r" b="b"/>
              <a:pathLst>
                <a:path w="22860" h="52070">
                  <a:moveTo>
                    <a:pt x="22351" y="0"/>
                  </a:moveTo>
                  <a:lnTo>
                    <a:pt x="2285" y="11684"/>
                  </a:lnTo>
                  <a:lnTo>
                    <a:pt x="0" y="17017"/>
                  </a:lnTo>
                  <a:lnTo>
                    <a:pt x="1650" y="23875"/>
                  </a:lnTo>
                  <a:lnTo>
                    <a:pt x="2666" y="29210"/>
                  </a:lnTo>
                  <a:lnTo>
                    <a:pt x="0" y="35305"/>
                  </a:lnTo>
                  <a:lnTo>
                    <a:pt x="0" y="48133"/>
                  </a:lnTo>
                  <a:lnTo>
                    <a:pt x="3175" y="51562"/>
                  </a:lnTo>
                  <a:lnTo>
                    <a:pt x="4952" y="29972"/>
                  </a:lnTo>
                  <a:lnTo>
                    <a:pt x="3555" y="20320"/>
                  </a:lnTo>
                  <a:lnTo>
                    <a:pt x="6603" y="18541"/>
                  </a:lnTo>
                  <a:lnTo>
                    <a:pt x="5587" y="13588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70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636520" y="4079747"/>
              <a:ext cx="706120" cy="80645"/>
            </a:xfrm>
            <a:custGeom>
              <a:avLst/>
              <a:gdLst/>
              <a:ahLst/>
              <a:cxnLst/>
              <a:rect l="l" t="t" r="r" b="b"/>
              <a:pathLst>
                <a:path w="706120" h="80645">
                  <a:moveTo>
                    <a:pt x="576326" y="2413"/>
                  </a:moveTo>
                  <a:lnTo>
                    <a:pt x="146431" y="0"/>
                  </a:lnTo>
                  <a:lnTo>
                    <a:pt x="0" y="80645"/>
                  </a:lnTo>
                  <a:lnTo>
                    <a:pt x="551434" y="80645"/>
                  </a:lnTo>
                  <a:lnTo>
                    <a:pt x="576326" y="2413"/>
                  </a:lnTo>
                  <a:close/>
                </a:path>
                <a:path w="706120" h="80645">
                  <a:moveTo>
                    <a:pt x="705612" y="58039"/>
                  </a:moveTo>
                  <a:lnTo>
                    <a:pt x="571754" y="58039"/>
                  </a:lnTo>
                  <a:lnTo>
                    <a:pt x="565785" y="80645"/>
                  </a:lnTo>
                  <a:lnTo>
                    <a:pt x="705612" y="80645"/>
                  </a:lnTo>
                  <a:lnTo>
                    <a:pt x="705612" y="58039"/>
                  </a:lnTo>
                  <a:close/>
                </a:path>
                <a:path w="706120" h="80645">
                  <a:moveTo>
                    <a:pt x="705612" y="23368"/>
                  </a:moveTo>
                  <a:lnTo>
                    <a:pt x="580390" y="25400"/>
                  </a:lnTo>
                  <a:lnTo>
                    <a:pt x="573278" y="52070"/>
                  </a:lnTo>
                  <a:lnTo>
                    <a:pt x="705612" y="52070"/>
                  </a:lnTo>
                  <a:lnTo>
                    <a:pt x="705612" y="23368"/>
                  </a:lnTo>
                  <a:close/>
                </a:path>
                <a:path w="706120" h="80645">
                  <a:moveTo>
                    <a:pt x="705612" y="3048"/>
                  </a:moveTo>
                  <a:lnTo>
                    <a:pt x="586486" y="2413"/>
                  </a:lnTo>
                  <a:lnTo>
                    <a:pt x="582549" y="17145"/>
                  </a:lnTo>
                  <a:lnTo>
                    <a:pt x="705612" y="16891"/>
                  </a:lnTo>
                  <a:lnTo>
                    <a:pt x="705612" y="3048"/>
                  </a:lnTo>
                  <a:close/>
                </a:path>
              </a:pathLst>
            </a:custGeom>
            <a:solidFill>
              <a:srgbClr val="FFFF8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64536" y="3640835"/>
              <a:ext cx="178307" cy="21031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4536" y="3645407"/>
              <a:ext cx="131063" cy="198120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2785872" y="3720083"/>
              <a:ext cx="24130" cy="94615"/>
            </a:xfrm>
            <a:custGeom>
              <a:avLst/>
              <a:gdLst/>
              <a:ahLst/>
              <a:cxnLst/>
              <a:rect l="l" t="t" r="r" b="b"/>
              <a:pathLst>
                <a:path w="24130" h="94614">
                  <a:moveTo>
                    <a:pt x="0" y="0"/>
                  </a:moveTo>
                  <a:lnTo>
                    <a:pt x="3175" y="94234"/>
                  </a:lnTo>
                  <a:lnTo>
                    <a:pt x="24129" y="94234"/>
                  </a:lnTo>
                  <a:lnTo>
                    <a:pt x="23240" y="5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84348" y="3659123"/>
              <a:ext cx="124968" cy="16306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63240" y="3948683"/>
              <a:ext cx="278891" cy="11277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48000" y="3336035"/>
              <a:ext cx="164592" cy="6096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70404" y="3346703"/>
              <a:ext cx="556259" cy="720851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898648" y="3931919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39">
                  <a:moveTo>
                    <a:pt x="1396" y="0"/>
                  </a:moveTo>
                  <a:lnTo>
                    <a:pt x="0" y="14986"/>
                  </a:lnTo>
                  <a:lnTo>
                    <a:pt x="58674" y="14986"/>
                  </a:lnTo>
                  <a:lnTo>
                    <a:pt x="60706" y="1015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022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20340" y="3947159"/>
              <a:ext cx="236219" cy="120396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29484" y="3956303"/>
              <a:ext cx="155448" cy="9906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92780" y="3485387"/>
              <a:ext cx="149352" cy="59436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3155442" y="37985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 h="0">
                  <a:moveTo>
                    <a:pt x="0" y="0"/>
                  </a:moveTo>
                  <a:lnTo>
                    <a:pt x="10540" y="0"/>
                  </a:lnTo>
                </a:path>
              </a:pathLst>
            </a:custGeom>
            <a:ln w="10668">
              <a:solidFill>
                <a:srgbClr val="FD8F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51988" y="3631691"/>
              <a:ext cx="316991" cy="16002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001518" y="40596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 h="0">
                  <a:moveTo>
                    <a:pt x="0" y="0"/>
                  </a:moveTo>
                  <a:lnTo>
                    <a:pt x="10668" y="0"/>
                  </a:lnTo>
                </a:path>
              </a:pathLst>
            </a:custGeom>
            <a:ln w="12192">
              <a:solidFill>
                <a:srgbClr val="FD8F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12008" y="3886199"/>
              <a:ext cx="18287" cy="2133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03576" y="3947159"/>
              <a:ext cx="252984" cy="8382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3195066" y="38884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841" y="0"/>
                  </a:lnTo>
                </a:path>
              </a:pathLst>
            </a:custGeom>
            <a:ln w="4572">
              <a:solidFill>
                <a:srgbClr val="FDF3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97352" y="3860291"/>
              <a:ext cx="83820" cy="7010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68752" y="4026407"/>
              <a:ext cx="79248" cy="9296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26663" y="3832859"/>
              <a:ext cx="27431" cy="59436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3084576" y="3858767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4" h="0">
                  <a:moveTo>
                    <a:pt x="0" y="0"/>
                  </a:moveTo>
                  <a:lnTo>
                    <a:pt x="11684" y="0"/>
                  </a:lnTo>
                </a:path>
              </a:pathLst>
            </a:custGeom>
            <a:ln w="12192">
              <a:solidFill>
                <a:srgbClr val="FD8F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95372" y="3710939"/>
              <a:ext cx="56387" cy="4419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99944" y="3799331"/>
              <a:ext cx="6095" cy="15239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8836" y="3832859"/>
              <a:ext cx="10668" cy="1066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03576" y="3910583"/>
              <a:ext cx="10668" cy="24384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2859786" y="386016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6096">
              <a:solidFill>
                <a:srgbClr val="FDF3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02992" y="3858767"/>
              <a:ext cx="42672" cy="3810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24912" y="4091939"/>
              <a:ext cx="47243" cy="38100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99004" y="3781043"/>
              <a:ext cx="42672" cy="39624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18360" y="3336035"/>
              <a:ext cx="1223772" cy="941832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2795016" y="3995927"/>
              <a:ext cx="205740" cy="128270"/>
            </a:xfrm>
            <a:custGeom>
              <a:avLst/>
              <a:gdLst/>
              <a:ahLst/>
              <a:cxnLst/>
              <a:rect l="l" t="t" r="r" b="b"/>
              <a:pathLst>
                <a:path w="205739" h="128270">
                  <a:moveTo>
                    <a:pt x="37846" y="31750"/>
                  </a:moveTo>
                  <a:lnTo>
                    <a:pt x="34417" y="20574"/>
                  </a:lnTo>
                  <a:lnTo>
                    <a:pt x="18288" y="0"/>
                  </a:lnTo>
                  <a:lnTo>
                    <a:pt x="17780" y="19304"/>
                  </a:lnTo>
                  <a:lnTo>
                    <a:pt x="15748" y="29972"/>
                  </a:lnTo>
                  <a:lnTo>
                    <a:pt x="10287" y="35687"/>
                  </a:lnTo>
                  <a:lnTo>
                    <a:pt x="0" y="40767"/>
                  </a:lnTo>
                  <a:lnTo>
                    <a:pt x="26924" y="37084"/>
                  </a:lnTo>
                  <a:lnTo>
                    <a:pt x="37846" y="31750"/>
                  </a:lnTo>
                  <a:close/>
                </a:path>
                <a:path w="205739" h="128270">
                  <a:moveTo>
                    <a:pt x="205232" y="100457"/>
                  </a:moveTo>
                  <a:lnTo>
                    <a:pt x="201930" y="91948"/>
                  </a:lnTo>
                  <a:lnTo>
                    <a:pt x="194691" y="80010"/>
                  </a:lnTo>
                  <a:lnTo>
                    <a:pt x="194056" y="97917"/>
                  </a:lnTo>
                  <a:lnTo>
                    <a:pt x="191262" y="108839"/>
                  </a:lnTo>
                  <a:lnTo>
                    <a:pt x="183896" y="117348"/>
                  </a:lnTo>
                  <a:lnTo>
                    <a:pt x="169672" y="127762"/>
                  </a:lnTo>
                  <a:lnTo>
                    <a:pt x="201676" y="123952"/>
                  </a:lnTo>
                  <a:lnTo>
                    <a:pt x="204851" y="109728"/>
                  </a:lnTo>
                  <a:lnTo>
                    <a:pt x="205232" y="100457"/>
                  </a:lnTo>
                  <a:close/>
                </a:path>
              </a:pathLst>
            </a:custGeom>
            <a:solidFill>
              <a:srgbClr val="F746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25140" y="4043171"/>
              <a:ext cx="292608" cy="234696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3133344" y="3995927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287" y="0"/>
                  </a:moveTo>
                  <a:lnTo>
                    <a:pt x="17780" y="19303"/>
                  </a:lnTo>
                  <a:lnTo>
                    <a:pt x="15748" y="29844"/>
                  </a:lnTo>
                  <a:lnTo>
                    <a:pt x="10287" y="35687"/>
                  </a:lnTo>
                  <a:lnTo>
                    <a:pt x="0" y="40766"/>
                  </a:lnTo>
                  <a:lnTo>
                    <a:pt x="26924" y="37083"/>
                  </a:lnTo>
                  <a:lnTo>
                    <a:pt x="37845" y="31622"/>
                  </a:lnTo>
                  <a:lnTo>
                    <a:pt x="34417" y="20574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F746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38856" y="4143755"/>
              <a:ext cx="169163" cy="134112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02992" y="4043171"/>
              <a:ext cx="327660" cy="234696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53740" y="4076699"/>
              <a:ext cx="88391" cy="201167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2711196" y="3995927"/>
              <a:ext cx="205740" cy="128270"/>
            </a:xfrm>
            <a:custGeom>
              <a:avLst/>
              <a:gdLst/>
              <a:ahLst/>
              <a:cxnLst/>
              <a:rect l="l" t="t" r="r" b="b"/>
              <a:pathLst>
                <a:path w="205739" h="128270">
                  <a:moveTo>
                    <a:pt x="37846" y="31750"/>
                  </a:moveTo>
                  <a:lnTo>
                    <a:pt x="34417" y="20574"/>
                  </a:lnTo>
                  <a:lnTo>
                    <a:pt x="18288" y="0"/>
                  </a:lnTo>
                  <a:lnTo>
                    <a:pt x="17780" y="19304"/>
                  </a:lnTo>
                  <a:lnTo>
                    <a:pt x="15748" y="29972"/>
                  </a:lnTo>
                  <a:lnTo>
                    <a:pt x="10287" y="35687"/>
                  </a:lnTo>
                  <a:lnTo>
                    <a:pt x="0" y="40767"/>
                  </a:lnTo>
                  <a:lnTo>
                    <a:pt x="26924" y="37084"/>
                  </a:lnTo>
                  <a:lnTo>
                    <a:pt x="37846" y="31750"/>
                  </a:lnTo>
                  <a:close/>
                </a:path>
                <a:path w="205739" h="128270">
                  <a:moveTo>
                    <a:pt x="205232" y="100457"/>
                  </a:moveTo>
                  <a:lnTo>
                    <a:pt x="202057" y="91948"/>
                  </a:lnTo>
                  <a:lnTo>
                    <a:pt x="194691" y="80010"/>
                  </a:lnTo>
                  <a:lnTo>
                    <a:pt x="194056" y="97917"/>
                  </a:lnTo>
                  <a:lnTo>
                    <a:pt x="191262" y="108839"/>
                  </a:lnTo>
                  <a:lnTo>
                    <a:pt x="183896" y="117348"/>
                  </a:lnTo>
                  <a:lnTo>
                    <a:pt x="169672" y="127762"/>
                  </a:lnTo>
                  <a:lnTo>
                    <a:pt x="201676" y="123952"/>
                  </a:lnTo>
                  <a:lnTo>
                    <a:pt x="204851" y="109728"/>
                  </a:lnTo>
                  <a:lnTo>
                    <a:pt x="205232" y="100457"/>
                  </a:lnTo>
                  <a:close/>
                </a:path>
              </a:pathLst>
            </a:custGeom>
            <a:solidFill>
              <a:srgbClr val="F746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16708" y="4143755"/>
              <a:ext cx="169163" cy="134112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87040" y="3925823"/>
              <a:ext cx="79248" cy="96012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3096768" y="407060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43" y="0"/>
                  </a:moveTo>
                  <a:lnTo>
                    <a:pt x="254" y="507"/>
                  </a:lnTo>
                  <a:lnTo>
                    <a:pt x="0" y="1650"/>
                  </a:lnTo>
                  <a:lnTo>
                    <a:pt x="762" y="2286"/>
                  </a:lnTo>
                  <a:lnTo>
                    <a:pt x="2031" y="2666"/>
                  </a:lnTo>
                  <a:lnTo>
                    <a:pt x="3429" y="2286"/>
                  </a:lnTo>
                  <a:lnTo>
                    <a:pt x="4190" y="1524"/>
                  </a:lnTo>
                  <a:lnTo>
                    <a:pt x="762" y="25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964180" y="374446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762" y="0"/>
                  </a:moveTo>
                  <a:lnTo>
                    <a:pt x="507" y="0"/>
                  </a:lnTo>
                  <a:lnTo>
                    <a:pt x="126" y="126"/>
                  </a:lnTo>
                  <a:lnTo>
                    <a:pt x="0" y="635"/>
                  </a:lnTo>
                  <a:lnTo>
                    <a:pt x="0" y="888"/>
                  </a:lnTo>
                  <a:lnTo>
                    <a:pt x="126" y="1269"/>
                  </a:lnTo>
                  <a:lnTo>
                    <a:pt x="507" y="1524"/>
                  </a:lnTo>
                  <a:lnTo>
                    <a:pt x="1015" y="1269"/>
                  </a:lnTo>
                  <a:lnTo>
                    <a:pt x="1269" y="762"/>
                  </a:lnTo>
                  <a:lnTo>
                    <a:pt x="1269" y="50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76B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973324" y="3643883"/>
              <a:ext cx="38100" cy="111125"/>
            </a:xfrm>
            <a:custGeom>
              <a:avLst/>
              <a:gdLst/>
              <a:ahLst/>
              <a:cxnLst/>
              <a:rect l="l" t="t" r="r" b="b"/>
              <a:pathLst>
                <a:path w="38100" h="111125">
                  <a:moveTo>
                    <a:pt x="3429" y="108966"/>
                  </a:moveTo>
                  <a:lnTo>
                    <a:pt x="2794" y="107696"/>
                  </a:lnTo>
                  <a:lnTo>
                    <a:pt x="1778" y="106934"/>
                  </a:lnTo>
                  <a:lnTo>
                    <a:pt x="0" y="107823"/>
                  </a:lnTo>
                  <a:lnTo>
                    <a:pt x="0" y="109093"/>
                  </a:lnTo>
                  <a:lnTo>
                    <a:pt x="254" y="109093"/>
                  </a:lnTo>
                  <a:lnTo>
                    <a:pt x="254" y="109855"/>
                  </a:lnTo>
                  <a:lnTo>
                    <a:pt x="635" y="110617"/>
                  </a:lnTo>
                  <a:lnTo>
                    <a:pt x="1143" y="110998"/>
                  </a:lnTo>
                  <a:lnTo>
                    <a:pt x="2540" y="110744"/>
                  </a:lnTo>
                  <a:lnTo>
                    <a:pt x="3429" y="108966"/>
                  </a:lnTo>
                  <a:close/>
                </a:path>
                <a:path w="38100" h="111125">
                  <a:moveTo>
                    <a:pt x="11303" y="73406"/>
                  </a:moveTo>
                  <a:lnTo>
                    <a:pt x="8509" y="72009"/>
                  </a:lnTo>
                  <a:lnTo>
                    <a:pt x="8890" y="71628"/>
                  </a:lnTo>
                  <a:lnTo>
                    <a:pt x="8128" y="72136"/>
                  </a:lnTo>
                  <a:lnTo>
                    <a:pt x="8001" y="73533"/>
                  </a:lnTo>
                  <a:lnTo>
                    <a:pt x="8636" y="74168"/>
                  </a:lnTo>
                  <a:lnTo>
                    <a:pt x="9525" y="74549"/>
                  </a:lnTo>
                  <a:lnTo>
                    <a:pt x="10668" y="74168"/>
                  </a:lnTo>
                  <a:lnTo>
                    <a:pt x="11303" y="73406"/>
                  </a:lnTo>
                  <a:close/>
                </a:path>
                <a:path w="38100" h="111125">
                  <a:moveTo>
                    <a:pt x="30988" y="1524"/>
                  </a:moveTo>
                  <a:lnTo>
                    <a:pt x="28194" y="0"/>
                  </a:lnTo>
                  <a:lnTo>
                    <a:pt x="27813" y="254"/>
                  </a:lnTo>
                  <a:lnTo>
                    <a:pt x="27686" y="1524"/>
                  </a:lnTo>
                  <a:lnTo>
                    <a:pt x="28321" y="2286"/>
                  </a:lnTo>
                  <a:lnTo>
                    <a:pt x="29210" y="2540"/>
                  </a:lnTo>
                  <a:lnTo>
                    <a:pt x="30353" y="2286"/>
                  </a:lnTo>
                  <a:lnTo>
                    <a:pt x="30988" y="1524"/>
                  </a:lnTo>
                  <a:close/>
                </a:path>
                <a:path w="38100" h="111125">
                  <a:moveTo>
                    <a:pt x="38100" y="109474"/>
                  </a:moveTo>
                  <a:lnTo>
                    <a:pt x="37084" y="107442"/>
                  </a:lnTo>
                  <a:lnTo>
                    <a:pt x="35433" y="107188"/>
                  </a:lnTo>
                  <a:lnTo>
                    <a:pt x="34671" y="108077"/>
                  </a:lnTo>
                  <a:lnTo>
                    <a:pt x="34671" y="108331"/>
                  </a:lnTo>
                  <a:lnTo>
                    <a:pt x="34036" y="109347"/>
                  </a:lnTo>
                  <a:lnTo>
                    <a:pt x="34798" y="110871"/>
                  </a:lnTo>
                  <a:lnTo>
                    <a:pt x="35941" y="110871"/>
                  </a:lnTo>
                  <a:lnTo>
                    <a:pt x="37084" y="110998"/>
                  </a:lnTo>
                  <a:lnTo>
                    <a:pt x="38100" y="109474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993136" y="37688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88" y="0"/>
                  </a:moveTo>
                  <a:lnTo>
                    <a:pt x="253" y="0"/>
                  </a:lnTo>
                  <a:lnTo>
                    <a:pt x="126" y="253"/>
                  </a:lnTo>
                  <a:lnTo>
                    <a:pt x="126" y="634"/>
                  </a:lnTo>
                  <a:lnTo>
                    <a:pt x="0" y="1015"/>
                  </a:lnTo>
                  <a:lnTo>
                    <a:pt x="507" y="1523"/>
                  </a:lnTo>
                  <a:lnTo>
                    <a:pt x="1269" y="1269"/>
                  </a:lnTo>
                  <a:lnTo>
                    <a:pt x="1396" y="634"/>
                  </a:lnTo>
                  <a:lnTo>
                    <a:pt x="1269" y="25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F7AC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857500" y="3622547"/>
              <a:ext cx="114300" cy="131445"/>
            </a:xfrm>
            <a:custGeom>
              <a:avLst/>
              <a:gdLst/>
              <a:ahLst/>
              <a:cxnLst/>
              <a:rect l="l" t="t" r="r" b="b"/>
              <a:pathLst>
                <a:path w="114300" h="131445">
                  <a:moveTo>
                    <a:pt x="3429" y="1778"/>
                  </a:moveTo>
                  <a:lnTo>
                    <a:pt x="635" y="254"/>
                  </a:lnTo>
                  <a:lnTo>
                    <a:pt x="1016" y="0"/>
                  </a:lnTo>
                  <a:lnTo>
                    <a:pt x="127" y="508"/>
                  </a:lnTo>
                  <a:lnTo>
                    <a:pt x="0" y="1905"/>
                  </a:lnTo>
                  <a:lnTo>
                    <a:pt x="635" y="2540"/>
                  </a:lnTo>
                  <a:lnTo>
                    <a:pt x="1651" y="2921"/>
                  </a:lnTo>
                  <a:lnTo>
                    <a:pt x="2794" y="2540"/>
                  </a:lnTo>
                  <a:lnTo>
                    <a:pt x="3429" y="1778"/>
                  </a:lnTo>
                  <a:close/>
                </a:path>
                <a:path w="114300" h="131445">
                  <a:moveTo>
                    <a:pt x="81788" y="128397"/>
                  </a:moveTo>
                  <a:lnTo>
                    <a:pt x="80391" y="127000"/>
                  </a:lnTo>
                  <a:lnTo>
                    <a:pt x="79502" y="127508"/>
                  </a:lnTo>
                  <a:lnTo>
                    <a:pt x="78867" y="128270"/>
                  </a:lnTo>
                  <a:lnTo>
                    <a:pt x="79248" y="129032"/>
                  </a:lnTo>
                  <a:lnTo>
                    <a:pt x="79248" y="130175"/>
                  </a:lnTo>
                  <a:lnTo>
                    <a:pt x="80137" y="131064"/>
                  </a:lnTo>
                  <a:lnTo>
                    <a:pt x="81661" y="130048"/>
                  </a:lnTo>
                  <a:lnTo>
                    <a:pt x="81788" y="128397"/>
                  </a:lnTo>
                  <a:close/>
                </a:path>
                <a:path w="114300" h="131445">
                  <a:moveTo>
                    <a:pt x="113792" y="121285"/>
                  </a:moveTo>
                  <a:lnTo>
                    <a:pt x="112268" y="119761"/>
                  </a:lnTo>
                  <a:lnTo>
                    <a:pt x="110744" y="120142"/>
                  </a:lnTo>
                  <a:lnTo>
                    <a:pt x="110363" y="121031"/>
                  </a:lnTo>
                  <a:lnTo>
                    <a:pt x="110236" y="121666"/>
                  </a:lnTo>
                  <a:lnTo>
                    <a:pt x="110236" y="122682"/>
                  </a:lnTo>
                  <a:lnTo>
                    <a:pt x="111506" y="123571"/>
                  </a:lnTo>
                  <a:lnTo>
                    <a:pt x="112522" y="123190"/>
                  </a:lnTo>
                  <a:lnTo>
                    <a:pt x="113411" y="122809"/>
                  </a:lnTo>
                  <a:lnTo>
                    <a:pt x="113792" y="121285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121152" y="38770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89" y="0"/>
                  </a:moveTo>
                  <a:lnTo>
                    <a:pt x="635" y="0"/>
                  </a:lnTo>
                  <a:lnTo>
                    <a:pt x="127" y="126"/>
                  </a:lnTo>
                  <a:lnTo>
                    <a:pt x="0" y="507"/>
                  </a:lnTo>
                  <a:lnTo>
                    <a:pt x="127" y="1015"/>
                  </a:lnTo>
                  <a:lnTo>
                    <a:pt x="508" y="1269"/>
                  </a:lnTo>
                  <a:lnTo>
                    <a:pt x="1016" y="1269"/>
                  </a:lnTo>
                  <a:lnTo>
                    <a:pt x="1524" y="762"/>
                  </a:lnTo>
                  <a:lnTo>
                    <a:pt x="1524" y="507"/>
                  </a:lnTo>
                  <a:lnTo>
                    <a:pt x="1397" y="253"/>
                  </a:lnTo>
                  <a:lnTo>
                    <a:pt x="1016" y="126"/>
                  </a:lnTo>
                  <a:close/>
                </a:path>
              </a:pathLst>
            </a:custGeom>
            <a:solidFill>
              <a:srgbClr val="F76B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095244" y="3834383"/>
              <a:ext cx="71755" cy="140335"/>
            </a:xfrm>
            <a:custGeom>
              <a:avLst/>
              <a:gdLst/>
              <a:ahLst/>
              <a:cxnLst/>
              <a:rect l="l" t="t" r="r" b="b"/>
              <a:pathLst>
                <a:path w="71755" h="140335">
                  <a:moveTo>
                    <a:pt x="3048" y="138049"/>
                  </a:moveTo>
                  <a:lnTo>
                    <a:pt x="2540" y="136906"/>
                  </a:lnTo>
                  <a:lnTo>
                    <a:pt x="1524" y="136271"/>
                  </a:lnTo>
                  <a:lnTo>
                    <a:pt x="0" y="137033"/>
                  </a:lnTo>
                  <a:lnTo>
                    <a:pt x="0" y="138176"/>
                  </a:lnTo>
                  <a:lnTo>
                    <a:pt x="254" y="138176"/>
                  </a:lnTo>
                  <a:lnTo>
                    <a:pt x="254" y="138811"/>
                  </a:lnTo>
                  <a:lnTo>
                    <a:pt x="508" y="139446"/>
                  </a:lnTo>
                  <a:lnTo>
                    <a:pt x="1016" y="139827"/>
                  </a:lnTo>
                  <a:lnTo>
                    <a:pt x="2286" y="139573"/>
                  </a:lnTo>
                  <a:lnTo>
                    <a:pt x="3048" y="138049"/>
                  </a:lnTo>
                  <a:close/>
                </a:path>
                <a:path w="71755" h="140335">
                  <a:moveTo>
                    <a:pt x="27686" y="1270"/>
                  </a:moveTo>
                  <a:lnTo>
                    <a:pt x="25146" y="0"/>
                  </a:lnTo>
                  <a:lnTo>
                    <a:pt x="24765" y="254"/>
                  </a:lnTo>
                  <a:lnTo>
                    <a:pt x="24638" y="1397"/>
                  </a:lnTo>
                  <a:lnTo>
                    <a:pt x="25273" y="1905"/>
                  </a:lnTo>
                  <a:lnTo>
                    <a:pt x="26035" y="2159"/>
                  </a:lnTo>
                  <a:lnTo>
                    <a:pt x="27178" y="1905"/>
                  </a:lnTo>
                  <a:lnTo>
                    <a:pt x="27686" y="1270"/>
                  </a:lnTo>
                  <a:close/>
                </a:path>
                <a:path w="71755" h="140335">
                  <a:moveTo>
                    <a:pt x="33020" y="51562"/>
                  </a:moveTo>
                  <a:lnTo>
                    <a:pt x="32385" y="50419"/>
                  </a:lnTo>
                  <a:lnTo>
                    <a:pt x="31496" y="49784"/>
                  </a:lnTo>
                  <a:lnTo>
                    <a:pt x="29972" y="50546"/>
                  </a:lnTo>
                  <a:lnTo>
                    <a:pt x="29972" y="51689"/>
                  </a:lnTo>
                  <a:lnTo>
                    <a:pt x="30226" y="51689"/>
                  </a:lnTo>
                  <a:lnTo>
                    <a:pt x="30099" y="52324"/>
                  </a:lnTo>
                  <a:lnTo>
                    <a:pt x="30480" y="52959"/>
                  </a:lnTo>
                  <a:lnTo>
                    <a:pt x="30988" y="53340"/>
                  </a:lnTo>
                  <a:lnTo>
                    <a:pt x="32131" y="53086"/>
                  </a:lnTo>
                  <a:lnTo>
                    <a:pt x="33020" y="51562"/>
                  </a:lnTo>
                  <a:close/>
                </a:path>
                <a:path w="71755" h="140335">
                  <a:moveTo>
                    <a:pt x="67564" y="51181"/>
                  </a:moveTo>
                  <a:lnTo>
                    <a:pt x="66802" y="49276"/>
                  </a:lnTo>
                  <a:lnTo>
                    <a:pt x="65278" y="49149"/>
                  </a:lnTo>
                  <a:lnTo>
                    <a:pt x="64643" y="49911"/>
                  </a:lnTo>
                  <a:lnTo>
                    <a:pt x="64516" y="50038"/>
                  </a:lnTo>
                  <a:lnTo>
                    <a:pt x="64008" y="50927"/>
                  </a:lnTo>
                  <a:lnTo>
                    <a:pt x="64643" y="52324"/>
                  </a:lnTo>
                  <a:lnTo>
                    <a:pt x="65786" y="52324"/>
                  </a:lnTo>
                  <a:lnTo>
                    <a:pt x="66802" y="52451"/>
                  </a:lnTo>
                  <a:lnTo>
                    <a:pt x="67564" y="51181"/>
                  </a:lnTo>
                  <a:close/>
                </a:path>
                <a:path w="71755" h="140335">
                  <a:moveTo>
                    <a:pt x="71628" y="25400"/>
                  </a:moveTo>
                  <a:lnTo>
                    <a:pt x="69215" y="24130"/>
                  </a:lnTo>
                  <a:lnTo>
                    <a:pt x="68834" y="24384"/>
                  </a:lnTo>
                  <a:lnTo>
                    <a:pt x="68707" y="25527"/>
                  </a:lnTo>
                  <a:lnTo>
                    <a:pt x="69342" y="26162"/>
                  </a:lnTo>
                  <a:lnTo>
                    <a:pt x="70104" y="26416"/>
                  </a:lnTo>
                  <a:lnTo>
                    <a:pt x="71120" y="26035"/>
                  </a:lnTo>
                  <a:lnTo>
                    <a:pt x="71628" y="25400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145536" y="389686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762" y="0"/>
                  </a:moveTo>
                  <a:lnTo>
                    <a:pt x="253" y="0"/>
                  </a:lnTo>
                  <a:lnTo>
                    <a:pt x="126" y="635"/>
                  </a:lnTo>
                  <a:lnTo>
                    <a:pt x="126" y="1142"/>
                  </a:lnTo>
                  <a:lnTo>
                    <a:pt x="0" y="1777"/>
                  </a:lnTo>
                  <a:lnTo>
                    <a:pt x="253" y="2666"/>
                  </a:lnTo>
                  <a:lnTo>
                    <a:pt x="888" y="2286"/>
                  </a:lnTo>
                  <a:lnTo>
                    <a:pt x="1143" y="126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7AC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066288" y="3823715"/>
              <a:ext cx="62230" cy="146050"/>
            </a:xfrm>
            <a:custGeom>
              <a:avLst/>
              <a:gdLst/>
              <a:ahLst/>
              <a:cxnLst/>
              <a:rect l="l" t="t" r="r" b="b"/>
              <a:pathLst>
                <a:path w="62230" h="146050">
                  <a:moveTo>
                    <a:pt x="4699" y="142367"/>
                  </a:moveTo>
                  <a:lnTo>
                    <a:pt x="3175" y="140462"/>
                  </a:lnTo>
                  <a:lnTo>
                    <a:pt x="1524" y="140589"/>
                  </a:lnTo>
                  <a:lnTo>
                    <a:pt x="762" y="141478"/>
                  </a:lnTo>
                  <a:lnTo>
                    <a:pt x="381" y="141986"/>
                  </a:lnTo>
                  <a:lnTo>
                    <a:pt x="254" y="142494"/>
                  </a:lnTo>
                  <a:lnTo>
                    <a:pt x="254" y="143256"/>
                  </a:lnTo>
                  <a:lnTo>
                    <a:pt x="0" y="144780"/>
                  </a:lnTo>
                  <a:lnTo>
                    <a:pt x="1143" y="146050"/>
                  </a:lnTo>
                  <a:lnTo>
                    <a:pt x="3556" y="145542"/>
                  </a:lnTo>
                  <a:lnTo>
                    <a:pt x="4064" y="143891"/>
                  </a:lnTo>
                  <a:lnTo>
                    <a:pt x="4699" y="142367"/>
                  </a:lnTo>
                  <a:close/>
                </a:path>
                <a:path w="62230" h="146050">
                  <a:moveTo>
                    <a:pt x="6096" y="112903"/>
                  </a:moveTo>
                  <a:lnTo>
                    <a:pt x="5842" y="111887"/>
                  </a:lnTo>
                  <a:lnTo>
                    <a:pt x="5334" y="111760"/>
                  </a:lnTo>
                  <a:lnTo>
                    <a:pt x="4699" y="111633"/>
                  </a:lnTo>
                  <a:lnTo>
                    <a:pt x="4064" y="112141"/>
                  </a:lnTo>
                  <a:lnTo>
                    <a:pt x="3937" y="112776"/>
                  </a:lnTo>
                  <a:lnTo>
                    <a:pt x="4191" y="112395"/>
                  </a:lnTo>
                  <a:lnTo>
                    <a:pt x="4445" y="112903"/>
                  </a:lnTo>
                  <a:lnTo>
                    <a:pt x="5080" y="113411"/>
                  </a:lnTo>
                  <a:lnTo>
                    <a:pt x="6096" y="112903"/>
                  </a:lnTo>
                  <a:close/>
                </a:path>
                <a:path w="62230" h="146050">
                  <a:moveTo>
                    <a:pt x="16256" y="1778"/>
                  </a:moveTo>
                  <a:lnTo>
                    <a:pt x="12954" y="0"/>
                  </a:lnTo>
                  <a:lnTo>
                    <a:pt x="11430" y="254"/>
                  </a:lnTo>
                  <a:lnTo>
                    <a:pt x="10922" y="1143"/>
                  </a:lnTo>
                  <a:lnTo>
                    <a:pt x="10033" y="1270"/>
                  </a:lnTo>
                  <a:lnTo>
                    <a:pt x="8382" y="3302"/>
                  </a:lnTo>
                  <a:lnTo>
                    <a:pt x="10541" y="6985"/>
                  </a:lnTo>
                  <a:lnTo>
                    <a:pt x="15748" y="5969"/>
                  </a:lnTo>
                  <a:lnTo>
                    <a:pt x="16256" y="1778"/>
                  </a:lnTo>
                  <a:close/>
                </a:path>
                <a:path w="62230" h="146050">
                  <a:moveTo>
                    <a:pt x="25527" y="11176"/>
                  </a:moveTo>
                  <a:lnTo>
                    <a:pt x="24257" y="9906"/>
                  </a:lnTo>
                  <a:lnTo>
                    <a:pt x="22987" y="10160"/>
                  </a:lnTo>
                  <a:lnTo>
                    <a:pt x="22733" y="11049"/>
                  </a:lnTo>
                  <a:lnTo>
                    <a:pt x="22606" y="11557"/>
                  </a:lnTo>
                  <a:lnTo>
                    <a:pt x="22606" y="12446"/>
                  </a:lnTo>
                  <a:lnTo>
                    <a:pt x="23622" y="13208"/>
                  </a:lnTo>
                  <a:lnTo>
                    <a:pt x="25273" y="12573"/>
                  </a:lnTo>
                  <a:lnTo>
                    <a:pt x="25527" y="11176"/>
                  </a:lnTo>
                  <a:close/>
                </a:path>
                <a:path w="62230" h="146050">
                  <a:moveTo>
                    <a:pt x="26289" y="99187"/>
                  </a:moveTo>
                  <a:lnTo>
                    <a:pt x="26162" y="98171"/>
                  </a:lnTo>
                  <a:lnTo>
                    <a:pt x="25654" y="97790"/>
                  </a:lnTo>
                  <a:lnTo>
                    <a:pt x="25019" y="97409"/>
                  </a:lnTo>
                  <a:lnTo>
                    <a:pt x="24257" y="97917"/>
                  </a:lnTo>
                  <a:lnTo>
                    <a:pt x="24130" y="98552"/>
                  </a:lnTo>
                  <a:lnTo>
                    <a:pt x="24384" y="98552"/>
                  </a:lnTo>
                  <a:lnTo>
                    <a:pt x="24257" y="99187"/>
                  </a:lnTo>
                  <a:lnTo>
                    <a:pt x="25146" y="99822"/>
                  </a:lnTo>
                  <a:lnTo>
                    <a:pt x="26289" y="99187"/>
                  </a:lnTo>
                  <a:close/>
                </a:path>
                <a:path w="62230" h="146050">
                  <a:moveTo>
                    <a:pt x="33909" y="100330"/>
                  </a:moveTo>
                  <a:lnTo>
                    <a:pt x="32766" y="99060"/>
                  </a:lnTo>
                  <a:lnTo>
                    <a:pt x="32004" y="99568"/>
                  </a:lnTo>
                  <a:lnTo>
                    <a:pt x="31496" y="100203"/>
                  </a:lnTo>
                  <a:lnTo>
                    <a:pt x="31750" y="100838"/>
                  </a:lnTo>
                  <a:lnTo>
                    <a:pt x="31750" y="101854"/>
                  </a:lnTo>
                  <a:lnTo>
                    <a:pt x="32512" y="102616"/>
                  </a:lnTo>
                  <a:lnTo>
                    <a:pt x="33147" y="102235"/>
                  </a:lnTo>
                  <a:lnTo>
                    <a:pt x="33782" y="101727"/>
                  </a:lnTo>
                  <a:lnTo>
                    <a:pt x="33909" y="100330"/>
                  </a:lnTo>
                  <a:close/>
                </a:path>
                <a:path w="62230" h="146050">
                  <a:moveTo>
                    <a:pt x="62103" y="46228"/>
                  </a:moveTo>
                  <a:lnTo>
                    <a:pt x="61468" y="45466"/>
                  </a:lnTo>
                  <a:lnTo>
                    <a:pt x="60833" y="44831"/>
                  </a:lnTo>
                  <a:lnTo>
                    <a:pt x="59563" y="45085"/>
                  </a:lnTo>
                  <a:lnTo>
                    <a:pt x="59182" y="45974"/>
                  </a:lnTo>
                  <a:lnTo>
                    <a:pt x="59182" y="46482"/>
                  </a:lnTo>
                  <a:lnTo>
                    <a:pt x="59055" y="47371"/>
                  </a:lnTo>
                  <a:lnTo>
                    <a:pt x="60198" y="48133"/>
                  </a:lnTo>
                  <a:lnTo>
                    <a:pt x="60960" y="47752"/>
                  </a:lnTo>
                  <a:lnTo>
                    <a:pt x="61849" y="47498"/>
                  </a:lnTo>
                  <a:lnTo>
                    <a:pt x="62103" y="46228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052572" y="384505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761" y="0"/>
                  </a:moveTo>
                  <a:lnTo>
                    <a:pt x="253" y="126"/>
                  </a:lnTo>
                  <a:lnTo>
                    <a:pt x="0" y="1650"/>
                  </a:lnTo>
                  <a:lnTo>
                    <a:pt x="253" y="2666"/>
                  </a:lnTo>
                  <a:lnTo>
                    <a:pt x="1015" y="2412"/>
                  </a:lnTo>
                  <a:lnTo>
                    <a:pt x="1269" y="1396"/>
                  </a:lnTo>
                  <a:lnTo>
                    <a:pt x="1015" y="76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76B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054096" y="3744467"/>
              <a:ext cx="38100" cy="88265"/>
            </a:xfrm>
            <a:custGeom>
              <a:avLst/>
              <a:gdLst/>
              <a:ahLst/>
              <a:cxnLst/>
              <a:rect l="l" t="t" r="r" b="b"/>
              <a:pathLst>
                <a:path w="38100" h="88264">
                  <a:moveTo>
                    <a:pt x="2413" y="87122"/>
                  </a:moveTo>
                  <a:lnTo>
                    <a:pt x="2032" y="86233"/>
                  </a:lnTo>
                  <a:lnTo>
                    <a:pt x="1397" y="86106"/>
                  </a:lnTo>
                  <a:lnTo>
                    <a:pt x="635" y="85979"/>
                  </a:lnTo>
                  <a:lnTo>
                    <a:pt x="0" y="86614"/>
                  </a:lnTo>
                  <a:lnTo>
                    <a:pt x="127" y="87249"/>
                  </a:lnTo>
                  <a:lnTo>
                    <a:pt x="381" y="87630"/>
                  </a:lnTo>
                  <a:lnTo>
                    <a:pt x="635" y="88138"/>
                  </a:lnTo>
                  <a:lnTo>
                    <a:pt x="1651" y="88138"/>
                  </a:lnTo>
                  <a:lnTo>
                    <a:pt x="2413" y="87122"/>
                  </a:lnTo>
                  <a:close/>
                </a:path>
                <a:path w="38100" h="88264">
                  <a:moveTo>
                    <a:pt x="26670" y="1524"/>
                  </a:moveTo>
                  <a:lnTo>
                    <a:pt x="26543" y="635"/>
                  </a:lnTo>
                  <a:lnTo>
                    <a:pt x="25400" y="0"/>
                  </a:lnTo>
                  <a:lnTo>
                    <a:pt x="24638" y="381"/>
                  </a:lnTo>
                  <a:lnTo>
                    <a:pt x="24511" y="1016"/>
                  </a:lnTo>
                  <a:lnTo>
                    <a:pt x="24511" y="1397"/>
                  </a:lnTo>
                  <a:lnTo>
                    <a:pt x="24638" y="2032"/>
                  </a:lnTo>
                  <a:lnTo>
                    <a:pt x="25527" y="2286"/>
                  </a:lnTo>
                  <a:lnTo>
                    <a:pt x="26670" y="1524"/>
                  </a:lnTo>
                  <a:close/>
                </a:path>
                <a:path w="38100" h="88264">
                  <a:moveTo>
                    <a:pt x="38100" y="26035"/>
                  </a:moveTo>
                  <a:lnTo>
                    <a:pt x="37973" y="25019"/>
                  </a:lnTo>
                  <a:lnTo>
                    <a:pt x="37338" y="24638"/>
                  </a:lnTo>
                  <a:lnTo>
                    <a:pt x="36703" y="24384"/>
                  </a:lnTo>
                  <a:lnTo>
                    <a:pt x="35814" y="24765"/>
                  </a:lnTo>
                  <a:lnTo>
                    <a:pt x="35560" y="25400"/>
                  </a:lnTo>
                  <a:lnTo>
                    <a:pt x="35941" y="25781"/>
                  </a:lnTo>
                  <a:lnTo>
                    <a:pt x="36068" y="26416"/>
                  </a:lnTo>
                  <a:lnTo>
                    <a:pt x="36957" y="26797"/>
                  </a:lnTo>
                  <a:lnTo>
                    <a:pt x="38100" y="26035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083052" y="373379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540" y="508"/>
                  </a:moveTo>
                  <a:lnTo>
                    <a:pt x="381" y="508"/>
                  </a:lnTo>
                  <a:lnTo>
                    <a:pt x="0" y="762"/>
                  </a:lnTo>
                  <a:lnTo>
                    <a:pt x="381" y="1143"/>
                  </a:lnTo>
                  <a:lnTo>
                    <a:pt x="1397" y="1270"/>
                  </a:lnTo>
                  <a:lnTo>
                    <a:pt x="2540" y="635"/>
                  </a:lnTo>
                  <a:close/>
                </a:path>
                <a:path w="2539" h="1270">
                  <a:moveTo>
                    <a:pt x="1397" y="0"/>
                  </a:moveTo>
                  <a:lnTo>
                    <a:pt x="127" y="254"/>
                  </a:lnTo>
                  <a:lnTo>
                    <a:pt x="0" y="762"/>
                  </a:lnTo>
                  <a:lnTo>
                    <a:pt x="381" y="508"/>
                  </a:lnTo>
                  <a:lnTo>
                    <a:pt x="2540" y="508"/>
                  </a:lnTo>
                  <a:lnTo>
                    <a:pt x="2412" y="38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7AC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083052" y="3820667"/>
              <a:ext cx="132080" cy="38100"/>
            </a:xfrm>
            <a:custGeom>
              <a:avLst/>
              <a:gdLst/>
              <a:ahLst/>
              <a:cxnLst/>
              <a:rect l="l" t="t" r="r" b="b"/>
              <a:pathLst>
                <a:path w="132080" h="38100">
                  <a:moveTo>
                    <a:pt x="3048" y="1397"/>
                  </a:moveTo>
                  <a:lnTo>
                    <a:pt x="2921" y="762"/>
                  </a:lnTo>
                  <a:lnTo>
                    <a:pt x="2794" y="254"/>
                  </a:lnTo>
                  <a:lnTo>
                    <a:pt x="2032" y="0"/>
                  </a:lnTo>
                  <a:lnTo>
                    <a:pt x="1143" y="0"/>
                  </a:lnTo>
                  <a:lnTo>
                    <a:pt x="762" y="127"/>
                  </a:lnTo>
                  <a:lnTo>
                    <a:pt x="508" y="381"/>
                  </a:lnTo>
                  <a:lnTo>
                    <a:pt x="127" y="635"/>
                  </a:lnTo>
                  <a:lnTo>
                    <a:pt x="0" y="1016"/>
                  </a:lnTo>
                  <a:lnTo>
                    <a:pt x="127" y="1397"/>
                  </a:lnTo>
                  <a:lnTo>
                    <a:pt x="635" y="1651"/>
                  </a:lnTo>
                  <a:lnTo>
                    <a:pt x="1270" y="2032"/>
                  </a:lnTo>
                  <a:lnTo>
                    <a:pt x="2413" y="2032"/>
                  </a:lnTo>
                  <a:lnTo>
                    <a:pt x="3048" y="1397"/>
                  </a:lnTo>
                  <a:close/>
                </a:path>
                <a:path w="132080" h="38100">
                  <a:moveTo>
                    <a:pt x="132080" y="36703"/>
                  </a:moveTo>
                  <a:lnTo>
                    <a:pt x="131445" y="36576"/>
                  </a:lnTo>
                  <a:lnTo>
                    <a:pt x="130683" y="36957"/>
                  </a:lnTo>
                  <a:lnTo>
                    <a:pt x="130429" y="37465"/>
                  </a:lnTo>
                  <a:lnTo>
                    <a:pt x="130937" y="37846"/>
                  </a:lnTo>
                  <a:lnTo>
                    <a:pt x="131953" y="37465"/>
                  </a:lnTo>
                  <a:lnTo>
                    <a:pt x="132080" y="36703"/>
                  </a:lnTo>
                  <a:close/>
                </a:path>
              </a:pathLst>
            </a:custGeom>
            <a:solidFill>
              <a:srgbClr val="F7F7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65604" y="3486911"/>
              <a:ext cx="588263" cy="726948"/>
            </a:xfrm>
            <a:prstGeom prst="rect">
              <a:avLst/>
            </a:prstGeom>
          </p:spPr>
        </p:pic>
      </p:grpSp>
      <p:grpSp>
        <p:nvGrpSpPr>
          <p:cNvPr id="130" name="object 130" descr=""/>
          <p:cNvGrpSpPr/>
          <p:nvPr/>
        </p:nvGrpSpPr>
        <p:grpSpPr>
          <a:xfrm>
            <a:off x="3450335" y="3653027"/>
            <a:ext cx="1229995" cy="620395"/>
            <a:chOff x="3450335" y="3653027"/>
            <a:chExt cx="1229995" cy="620395"/>
          </a:xfrm>
        </p:grpSpPr>
        <p:sp>
          <p:nvSpPr>
            <p:cNvPr id="131" name="object 131" descr=""/>
            <p:cNvSpPr/>
            <p:nvPr/>
          </p:nvSpPr>
          <p:spPr>
            <a:xfrm>
              <a:off x="3450335" y="3950207"/>
              <a:ext cx="1229995" cy="323215"/>
            </a:xfrm>
            <a:custGeom>
              <a:avLst/>
              <a:gdLst/>
              <a:ahLst/>
              <a:cxnLst/>
              <a:rect l="l" t="t" r="r" b="b"/>
              <a:pathLst>
                <a:path w="1229995" h="323214">
                  <a:moveTo>
                    <a:pt x="1069213" y="0"/>
                  </a:moveTo>
                  <a:lnTo>
                    <a:pt x="156590" y="0"/>
                  </a:lnTo>
                  <a:lnTo>
                    <a:pt x="0" y="232663"/>
                  </a:lnTo>
                  <a:lnTo>
                    <a:pt x="0" y="322707"/>
                  </a:lnTo>
                  <a:lnTo>
                    <a:pt x="1229740" y="322707"/>
                  </a:lnTo>
                  <a:lnTo>
                    <a:pt x="1229740" y="238505"/>
                  </a:lnTo>
                  <a:lnTo>
                    <a:pt x="1069213" y="0"/>
                  </a:lnTo>
                  <a:close/>
                </a:path>
              </a:pathLst>
            </a:custGeom>
            <a:solidFill>
              <a:srgbClr val="C1A293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91355" y="3729227"/>
              <a:ext cx="92963" cy="134112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499103" y="3660647"/>
              <a:ext cx="909827" cy="483108"/>
            </a:xfrm>
            <a:prstGeom prst="rect">
              <a:avLst/>
            </a:prstGeom>
          </p:spPr>
        </p:pic>
        <p:sp>
          <p:nvSpPr>
            <p:cNvPr id="134" name="object 134" descr=""/>
            <p:cNvSpPr/>
            <p:nvPr/>
          </p:nvSpPr>
          <p:spPr>
            <a:xfrm>
              <a:off x="4198619" y="3918203"/>
              <a:ext cx="271145" cy="246379"/>
            </a:xfrm>
            <a:custGeom>
              <a:avLst/>
              <a:gdLst/>
              <a:ahLst/>
              <a:cxnLst/>
              <a:rect l="l" t="t" r="r" b="b"/>
              <a:pathLst>
                <a:path w="271145" h="246379">
                  <a:moveTo>
                    <a:pt x="135381" y="0"/>
                  </a:moveTo>
                  <a:lnTo>
                    <a:pt x="133350" y="13969"/>
                  </a:lnTo>
                  <a:lnTo>
                    <a:pt x="110616" y="5206"/>
                  </a:lnTo>
                  <a:lnTo>
                    <a:pt x="90424" y="507"/>
                  </a:lnTo>
                  <a:lnTo>
                    <a:pt x="47370" y="11175"/>
                  </a:lnTo>
                  <a:lnTo>
                    <a:pt x="14096" y="49149"/>
                  </a:lnTo>
                  <a:lnTo>
                    <a:pt x="0" y="101853"/>
                  </a:lnTo>
                  <a:lnTo>
                    <a:pt x="4825" y="132206"/>
                  </a:lnTo>
                  <a:lnTo>
                    <a:pt x="34162" y="173481"/>
                  </a:lnTo>
                  <a:lnTo>
                    <a:pt x="76834" y="201421"/>
                  </a:lnTo>
                  <a:lnTo>
                    <a:pt x="116966" y="224536"/>
                  </a:lnTo>
                  <a:lnTo>
                    <a:pt x="187325" y="243204"/>
                  </a:lnTo>
                  <a:lnTo>
                    <a:pt x="209550" y="246379"/>
                  </a:lnTo>
                  <a:lnTo>
                    <a:pt x="227583" y="217169"/>
                  </a:lnTo>
                  <a:lnTo>
                    <a:pt x="250570" y="170687"/>
                  </a:lnTo>
                  <a:lnTo>
                    <a:pt x="270890" y="114300"/>
                  </a:lnTo>
                  <a:lnTo>
                    <a:pt x="257047" y="89407"/>
                  </a:lnTo>
                  <a:lnTo>
                    <a:pt x="219075" y="52958"/>
                  </a:lnTo>
                  <a:lnTo>
                    <a:pt x="219328" y="52450"/>
                  </a:lnTo>
                  <a:lnTo>
                    <a:pt x="216153" y="49783"/>
                  </a:lnTo>
                  <a:lnTo>
                    <a:pt x="204088" y="43433"/>
                  </a:lnTo>
                  <a:lnTo>
                    <a:pt x="177164" y="31750"/>
                  </a:lnTo>
                  <a:lnTo>
                    <a:pt x="169925" y="26415"/>
                  </a:lnTo>
                  <a:lnTo>
                    <a:pt x="162305" y="18287"/>
                  </a:lnTo>
                  <a:lnTo>
                    <a:pt x="153796" y="9778"/>
                  </a:lnTo>
                  <a:lnTo>
                    <a:pt x="144652" y="3809"/>
                  </a:lnTo>
                  <a:lnTo>
                    <a:pt x="135381" y="0"/>
                  </a:lnTo>
                  <a:close/>
                </a:path>
              </a:pathLst>
            </a:custGeom>
            <a:solidFill>
              <a:srgbClr val="EABB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212335" y="3938015"/>
              <a:ext cx="321310" cy="255904"/>
            </a:xfrm>
            <a:custGeom>
              <a:avLst/>
              <a:gdLst/>
              <a:ahLst/>
              <a:cxnLst/>
              <a:rect l="l" t="t" r="r" b="b"/>
              <a:pathLst>
                <a:path w="321310" h="255904">
                  <a:moveTo>
                    <a:pt x="163829" y="0"/>
                  </a:moveTo>
                  <a:lnTo>
                    <a:pt x="162940" y="5461"/>
                  </a:lnTo>
                  <a:lnTo>
                    <a:pt x="162305" y="4571"/>
                  </a:lnTo>
                  <a:lnTo>
                    <a:pt x="158114" y="7874"/>
                  </a:lnTo>
                  <a:lnTo>
                    <a:pt x="200533" y="28447"/>
                  </a:lnTo>
                  <a:lnTo>
                    <a:pt x="224281" y="60325"/>
                  </a:lnTo>
                  <a:lnTo>
                    <a:pt x="230631" y="74549"/>
                  </a:lnTo>
                  <a:lnTo>
                    <a:pt x="226567" y="76834"/>
                  </a:lnTo>
                  <a:lnTo>
                    <a:pt x="225043" y="81533"/>
                  </a:lnTo>
                  <a:lnTo>
                    <a:pt x="191008" y="111125"/>
                  </a:lnTo>
                  <a:lnTo>
                    <a:pt x="179959" y="142239"/>
                  </a:lnTo>
                  <a:lnTo>
                    <a:pt x="180975" y="147574"/>
                  </a:lnTo>
                  <a:lnTo>
                    <a:pt x="137033" y="151637"/>
                  </a:lnTo>
                  <a:lnTo>
                    <a:pt x="98551" y="154304"/>
                  </a:lnTo>
                  <a:lnTo>
                    <a:pt x="67310" y="154431"/>
                  </a:lnTo>
                  <a:lnTo>
                    <a:pt x="0" y="131063"/>
                  </a:lnTo>
                  <a:lnTo>
                    <a:pt x="2031" y="136143"/>
                  </a:lnTo>
                  <a:lnTo>
                    <a:pt x="37084" y="168655"/>
                  </a:lnTo>
                  <a:lnTo>
                    <a:pt x="73533" y="194437"/>
                  </a:lnTo>
                  <a:lnTo>
                    <a:pt x="72643" y="198881"/>
                  </a:lnTo>
                  <a:lnTo>
                    <a:pt x="103504" y="230631"/>
                  </a:lnTo>
                  <a:lnTo>
                    <a:pt x="137160" y="251205"/>
                  </a:lnTo>
                  <a:lnTo>
                    <a:pt x="142112" y="251713"/>
                  </a:lnTo>
                  <a:lnTo>
                    <a:pt x="150367" y="251587"/>
                  </a:lnTo>
                  <a:lnTo>
                    <a:pt x="161798" y="250189"/>
                  </a:lnTo>
                  <a:lnTo>
                    <a:pt x="176402" y="247395"/>
                  </a:lnTo>
                  <a:lnTo>
                    <a:pt x="169672" y="253111"/>
                  </a:lnTo>
                  <a:lnTo>
                    <a:pt x="170687" y="255650"/>
                  </a:lnTo>
                  <a:lnTo>
                    <a:pt x="172974" y="253872"/>
                  </a:lnTo>
                  <a:lnTo>
                    <a:pt x="176275" y="252475"/>
                  </a:lnTo>
                  <a:lnTo>
                    <a:pt x="239267" y="222630"/>
                  </a:lnTo>
                  <a:lnTo>
                    <a:pt x="260350" y="190245"/>
                  </a:lnTo>
                  <a:lnTo>
                    <a:pt x="264413" y="177672"/>
                  </a:lnTo>
                  <a:lnTo>
                    <a:pt x="268731" y="175005"/>
                  </a:lnTo>
                  <a:lnTo>
                    <a:pt x="280415" y="169290"/>
                  </a:lnTo>
                  <a:lnTo>
                    <a:pt x="287781" y="167639"/>
                  </a:lnTo>
                  <a:lnTo>
                    <a:pt x="283463" y="163449"/>
                  </a:lnTo>
                  <a:lnTo>
                    <a:pt x="275081" y="157733"/>
                  </a:lnTo>
                  <a:lnTo>
                    <a:pt x="269493" y="159130"/>
                  </a:lnTo>
                  <a:lnTo>
                    <a:pt x="282955" y="148208"/>
                  </a:lnTo>
                  <a:lnTo>
                    <a:pt x="297052" y="141604"/>
                  </a:lnTo>
                  <a:lnTo>
                    <a:pt x="310388" y="138556"/>
                  </a:lnTo>
                  <a:lnTo>
                    <a:pt x="321310" y="138429"/>
                  </a:lnTo>
                  <a:lnTo>
                    <a:pt x="317753" y="131699"/>
                  </a:lnTo>
                  <a:lnTo>
                    <a:pt x="311912" y="124967"/>
                  </a:lnTo>
                  <a:lnTo>
                    <a:pt x="305435" y="119633"/>
                  </a:lnTo>
                  <a:lnTo>
                    <a:pt x="300354" y="116458"/>
                  </a:lnTo>
                  <a:lnTo>
                    <a:pt x="308863" y="116204"/>
                  </a:lnTo>
                  <a:lnTo>
                    <a:pt x="313181" y="118999"/>
                  </a:lnTo>
                  <a:lnTo>
                    <a:pt x="320166" y="122808"/>
                  </a:lnTo>
                  <a:lnTo>
                    <a:pt x="318642" y="117728"/>
                  </a:lnTo>
                  <a:lnTo>
                    <a:pt x="316738" y="112775"/>
                  </a:lnTo>
                  <a:lnTo>
                    <a:pt x="314071" y="108203"/>
                  </a:lnTo>
                  <a:lnTo>
                    <a:pt x="295910" y="88391"/>
                  </a:lnTo>
                  <a:lnTo>
                    <a:pt x="280542" y="81025"/>
                  </a:lnTo>
                  <a:lnTo>
                    <a:pt x="278384" y="73532"/>
                  </a:lnTo>
                  <a:lnTo>
                    <a:pt x="278129" y="73532"/>
                  </a:lnTo>
                  <a:lnTo>
                    <a:pt x="275589" y="66420"/>
                  </a:lnTo>
                  <a:lnTo>
                    <a:pt x="229742" y="25907"/>
                  </a:lnTo>
                  <a:lnTo>
                    <a:pt x="181228" y="5333"/>
                  </a:lnTo>
                  <a:lnTo>
                    <a:pt x="163829" y="0"/>
                  </a:lnTo>
                  <a:close/>
                </a:path>
              </a:pathLst>
            </a:custGeom>
            <a:solidFill>
              <a:srgbClr val="3B0D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393692" y="4009643"/>
              <a:ext cx="114300" cy="109855"/>
            </a:xfrm>
            <a:custGeom>
              <a:avLst/>
              <a:gdLst/>
              <a:ahLst/>
              <a:cxnLst/>
              <a:rect l="l" t="t" r="r" b="b"/>
              <a:pathLst>
                <a:path w="114300" h="109854">
                  <a:moveTo>
                    <a:pt x="33147" y="108585"/>
                  </a:moveTo>
                  <a:lnTo>
                    <a:pt x="5969" y="93345"/>
                  </a:lnTo>
                  <a:lnTo>
                    <a:pt x="4699" y="91948"/>
                  </a:lnTo>
                  <a:lnTo>
                    <a:pt x="3937" y="90297"/>
                  </a:lnTo>
                  <a:lnTo>
                    <a:pt x="2794" y="88773"/>
                  </a:lnTo>
                  <a:lnTo>
                    <a:pt x="1905" y="87249"/>
                  </a:lnTo>
                  <a:lnTo>
                    <a:pt x="1143" y="85598"/>
                  </a:lnTo>
                  <a:lnTo>
                    <a:pt x="0" y="83947"/>
                  </a:lnTo>
                  <a:lnTo>
                    <a:pt x="635" y="87757"/>
                  </a:lnTo>
                  <a:lnTo>
                    <a:pt x="1143" y="89662"/>
                  </a:lnTo>
                  <a:lnTo>
                    <a:pt x="1905" y="91440"/>
                  </a:lnTo>
                  <a:lnTo>
                    <a:pt x="2286" y="93345"/>
                  </a:lnTo>
                  <a:lnTo>
                    <a:pt x="3429" y="94996"/>
                  </a:lnTo>
                  <a:lnTo>
                    <a:pt x="5080" y="98679"/>
                  </a:lnTo>
                  <a:lnTo>
                    <a:pt x="7874" y="101600"/>
                  </a:lnTo>
                  <a:lnTo>
                    <a:pt x="29464" y="109728"/>
                  </a:lnTo>
                  <a:lnTo>
                    <a:pt x="33147" y="108585"/>
                  </a:lnTo>
                  <a:close/>
                </a:path>
                <a:path w="114300" h="109854">
                  <a:moveTo>
                    <a:pt x="93472" y="6731"/>
                  </a:moveTo>
                  <a:lnTo>
                    <a:pt x="78613" y="508"/>
                  </a:lnTo>
                  <a:lnTo>
                    <a:pt x="71247" y="0"/>
                  </a:lnTo>
                  <a:lnTo>
                    <a:pt x="60579" y="1270"/>
                  </a:lnTo>
                  <a:lnTo>
                    <a:pt x="26416" y="19050"/>
                  </a:lnTo>
                  <a:lnTo>
                    <a:pt x="6985" y="44323"/>
                  </a:lnTo>
                  <a:lnTo>
                    <a:pt x="9652" y="40894"/>
                  </a:lnTo>
                  <a:lnTo>
                    <a:pt x="6096" y="46355"/>
                  </a:lnTo>
                  <a:lnTo>
                    <a:pt x="2286" y="52959"/>
                  </a:lnTo>
                  <a:lnTo>
                    <a:pt x="8509" y="45720"/>
                  </a:lnTo>
                  <a:lnTo>
                    <a:pt x="10033" y="44577"/>
                  </a:lnTo>
                  <a:lnTo>
                    <a:pt x="46355" y="27178"/>
                  </a:lnTo>
                  <a:lnTo>
                    <a:pt x="53721" y="26543"/>
                  </a:lnTo>
                  <a:lnTo>
                    <a:pt x="68707" y="26797"/>
                  </a:lnTo>
                  <a:lnTo>
                    <a:pt x="76200" y="27559"/>
                  </a:lnTo>
                  <a:lnTo>
                    <a:pt x="83820" y="29083"/>
                  </a:lnTo>
                  <a:lnTo>
                    <a:pt x="76708" y="26162"/>
                  </a:lnTo>
                  <a:lnTo>
                    <a:pt x="69088" y="24384"/>
                  </a:lnTo>
                  <a:lnTo>
                    <a:pt x="53721" y="22860"/>
                  </a:lnTo>
                  <a:lnTo>
                    <a:pt x="45847" y="23368"/>
                  </a:lnTo>
                  <a:lnTo>
                    <a:pt x="30607" y="26670"/>
                  </a:lnTo>
                  <a:lnTo>
                    <a:pt x="23368" y="30353"/>
                  </a:lnTo>
                  <a:lnTo>
                    <a:pt x="17145" y="35052"/>
                  </a:lnTo>
                  <a:lnTo>
                    <a:pt x="11049" y="39243"/>
                  </a:lnTo>
                  <a:lnTo>
                    <a:pt x="41021" y="12573"/>
                  </a:lnTo>
                  <a:lnTo>
                    <a:pt x="70231" y="3683"/>
                  </a:lnTo>
                  <a:lnTo>
                    <a:pt x="77851" y="3810"/>
                  </a:lnTo>
                  <a:lnTo>
                    <a:pt x="90297" y="5842"/>
                  </a:lnTo>
                  <a:lnTo>
                    <a:pt x="93472" y="6731"/>
                  </a:lnTo>
                  <a:close/>
                </a:path>
                <a:path w="114300" h="109854">
                  <a:moveTo>
                    <a:pt x="114300" y="15621"/>
                  </a:moveTo>
                  <a:lnTo>
                    <a:pt x="105664" y="11049"/>
                  </a:lnTo>
                  <a:lnTo>
                    <a:pt x="95250" y="7239"/>
                  </a:lnTo>
                  <a:lnTo>
                    <a:pt x="93472" y="6731"/>
                  </a:lnTo>
                  <a:lnTo>
                    <a:pt x="114300" y="15621"/>
                  </a:lnTo>
                  <a:close/>
                </a:path>
              </a:pathLst>
            </a:custGeom>
            <a:solidFill>
              <a:srgbClr val="520E2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28159" y="3921251"/>
              <a:ext cx="50291" cy="33527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64507" y="3752087"/>
              <a:ext cx="350520" cy="419100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686555" y="3985259"/>
              <a:ext cx="100584" cy="105155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3747516" y="3653027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>
                  <a:moveTo>
                    <a:pt x="37223" y="25590"/>
                  </a:moveTo>
                  <a:lnTo>
                    <a:pt x="36703" y="25654"/>
                  </a:lnTo>
                  <a:lnTo>
                    <a:pt x="33401" y="26543"/>
                  </a:lnTo>
                  <a:lnTo>
                    <a:pt x="26797" y="28575"/>
                  </a:lnTo>
                  <a:lnTo>
                    <a:pt x="37223" y="25590"/>
                  </a:lnTo>
                  <a:close/>
                </a:path>
                <a:path w="142875" h="28575">
                  <a:moveTo>
                    <a:pt x="116586" y="28575"/>
                  </a:moveTo>
                  <a:lnTo>
                    <a:pt x="106934" y="24384"/>
                  </a:lnTo>
                  <a:lnTo>
                    <a:pt x="100711" y="22606"/>
                  </a:lnTo>
                  <a:lnTo>
                    <a:pt x="96266" y="21336"/>
                  </a:lnTo>
                  <a:lnTo>
                    <a:pt x="74930" y="18161"/>
                  </a:lnTo>
                  <a:lnTo>
                    <a:pt x="72009" y="17907"/>
                  </a:lnTo>
                  <a:lnTo>
                    <a:pt x="63627" y="18034"/>
                  </a:lnTo>
                  <a:lnTo>
                    <a:pt x="37223" y="25590"/>
                  </a:lnTo>
                  <a:lnTo>
                    <a:pt x="38735" y="25400"/>
                  </a:lnTo>
                  <a:lnTo>
                    <a:pt x="40767" y="24892"/>
                  </a:lnTo>
                  <a:lnTo>
                    <a:pt x="42926" y="24638"/>
                  </a:lnTo>
                  <a:lnTo>
                    <a:pt x="45212" y="24130"/>
                  </a:lnTo>
                  <a:lnTo>
                    <a:pt x="50165" y="23495"/>
                  </a:lnTo>
                  <a:lnTo>
                    <a:pt x="57912" y="22860"/>
                  </a:lnTo>
                  <a:lnTo>
                    <a:pt x="69088" y="22606"/>
                  </a:lnTo>
                  <a:lnTo>
                    <a:pt x="77470" y="22860"/>
                  </a:lnTo>
                  <a:lnTo>
                    <a:pt x="83058" y="23495"/>
                  </a:lnTo>
                  <a:lnTo>
                    <a:pt x="85725" y="23622"/>
                  </a:lnTo>
                  <a:lnTo>
                    <a:pt x="96012" y="24892"/>
                  </a:lnTo>
                  <a:lnTo>
                    <a:pt x="106807" y="26670"/>
                  </a:lnTo>
                  <a:lnTo>
                    <a:pt x="116586" y="28575"/>
                  </a:lnTo>
                  <a:close/>
                </a:path>
                <a:path w="142875" h="28575">
                  <a:moveTo>
                    <a:pt x="142875" y="14859"/>
                  </a:moveTo>
                  <a:lnTo>
                    <a:pt x="127381" y="8636"/>
                  </a:lnTo>
                  <a:lnTo>
                    <a:pt x="114046" y="4826"/>
                  </a:lnTo>
                  <a:lnTo>
                    <a:pt x="106553" y="3429"/>
                  </a:lnTo>
                  <a:lnTo>
                    <a:pt x="102616" y="2286"/>
                  </a:lnTo>
                  <a:lnTo>
                    <a:pt x="88773" y="762"/>
                  </a:lnTo>
                  <a:lnTo>
                    <a:pt x="76454" y="0"/>
                  </a:lnTo>
                  <a:lnTo>
                    <a:pt x="65151" y="254"/>
                  </a:lnTo>
                  <a:lnTo>
                    <a:pt x="25781" y="6223"/>
                  </a:lnTo>
                  <a:lnTo>
                    <a:pt x="0" y="15494"/>
                  </a:lnTo>
                  <a:lnTo>
                    <a:pt x="10541" y="12446"/>
                  </a:lnTo>
                  <a:lnTo>
                    <a:pt x="25908" y="9144"/>
                  </a:lnTo>
                  <a:lnTo>
                    <a:pt x="41148" y="6985"/>
                  </a:lnTo>
                  <a:lnTo>
                    <a:pt x="53975" y="5715"/>
                  </a:lnTo>
                  <a:lnTo>
                    <a:pt x="65024" y="5080"/>
                  </a:lnTo>
                  <a:lnTo>
                    <a:pt x="71755" y="5080"/>
                  </a:lnTo>
                  <a:lnTo>
                    <a:pt x="76327" y="4826"/>
                  </a:lnTo>
                  <a:lnTo>
                    <a:pt x="85217" y="5334"/>
                  </a:lnTo>
                  <a:lnTo>
                    <a:pt x="89535" y="5334"/>
                  </a:lnTo>
                  <a:lnTo>
                    <a:pt x="93853" y="5969"/>
                  </a:lnTo>
                  <a:lnTo>
                    <a:pt x="102235" y="6477"/>
                  </a:lnTo>
                  <a:lnTo>
                    <a:pt x="129921" y="11430"/>
                  </a:lnTo>
                  <a:lnTo>
                    <a:pt x="142875" y="14859"/>
                  </a:lnTo>
                  <a:close/>
                </a:path>
              </a:pathLst>
            </a:custGeom>
            <a:solidFill>
              <a:srgbClr val="1B21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51147" y="3950207"/>
              <a:ext cx="92963" cy="132587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3899916" y="3931919"/>
              <a:ext cx="35560" cy="28575"/>
            </a:xfrm>
            <a:custGeom>
              <a:avLst/>
              <a:gdLst/>
              <a:ahLst/>
              <a:cxnLst/>
              <a:rect l="l" t="t" r="r" b="b"/>
              <a:pathLst>
                <a:path w="35560" h="28575">
                  <a:moveTo>
                    <a:pt x="19558" y="0"/>
                  </a:moveTo>
                  <a:lnTo>
                    <a:pt x="5334" y="5461"/>
                  </a:lnTo>
                  <a:lnTo>
                    <a:pt x="0" y="14478"/>
                  </a:lnTo>
                  <a:lnTo>
                    <a:pt x="4445" y="25146"/>
                  </a:lnTo>
                  <a:lnTo>
                    <a:pt x="6350" y="18796"/>
                  </a:lnTo>
                  <a:lnTo>
                    <a:pt x="8509" y="13970"/>
                  </a:lnTo>
                  <a:lnTo>
                    <a:pt x="12446" y="8509"/>
                  </a:lnTo>
                  <a:lnTo>
                    <a:pt x="19558" y="0"/>
                  </a:lnTo>
                  <a:close/>
                </a:path>
                <a:path w="35560" h="28575">
                  <a:moveTo>
                    <a:pt x="35052" y="17526"/>
                  </a:moveTo>
                  <a:lnTo>
                    <a:pt x="27813" y="16256"/>
                  </a:lnTo>
                  <a:lnTo>
                    <a:pt x="25146" y="23241"/>
                  </a:lnTo>
                  <a:lnTo>
                    <a:pt x="25781" y="28575"/>
                  </a:lnTo>
                  <a:lnTo>
                    <a:pt x="28956" y="22860"/>
                  </a:lnTo>
                  <a:lnTo>
                    <a:pt x="35052" y="17526"/>
                  </a:lnTo>
                  <a:close/>
                </a:path>
              </a:pathLst>
            </a:custGeom>
            <a:solidFill>
              <a:srgbClr val="E947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27931" y="3963923"/>
              <a:ext cx="91439" cy="129539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4067556" y="3944111"/>
              <a:ext cx="34925" cy="29209"/>
            </a:xfrm>
            <a:custGeom>
              <a:avLst/>
              <a:gdLst/>
              <a:ahLst/>
              <a:cxnLst/>
              <a:rect l="l" t="t" r="r" b="b"/>
              <a:pathLst>
                <a:path w="34925" h="29210">
                  <a:moveTo>
                    <a:pt x="18034" y="0"/>
                  </a:moveTo>
                  <a:lnTo>
                    <a:pt x="4572" y="6604"/>
                  </a:lnTo>
                  <a:lnTo>
                    <a:pt x="0" y="16129"/>
                  </a:lnTo>
                  <a:lnTo>
                    <a:pt x="5207" y="26670"/>
                  </a:lnTo>
                  <a:lnTo>
                    <a:pt x="6477" y="20066"/>
                  </a:lnTo>
                  <a:lnTo>
                    <a:pt x="8382" y="15113"/>
                  </a:lnTo>
                  <a:lnTo>
                    <a:pt x="11811" y="9144"/>
                  </a:lnTo>
                  <a:lnTo>
                    <a:pt x="18034" y="0"/>
                  </a:lnTo>
                  <a:close/>
                </a:path>
                <a:path w="34925" h="29210">
                  <a:moveTo>
                    <a:pt x="34544" y="16764"/>
                  </a:moveTo>
                  <a:lnTo>
                    <a:pt x="27305" y="16002"/>
                  </a:lnTo>
                  <a:lnTo>
                    <a:pt x="25146" y="23241"/>
                  </a:lnTo>
                  <a:lnTo>
                    <a:pt x="26289" y="28702"/>
                  </a:lnTo>
                  <a:lnTo>
                    <a:pt x="28956" y="22606"/>
                  </a:lnTo>
                  <a:lnTo>
                    <a:pt x="34544" y="16764"/>
                  </a:lnTo>
                  <a:close/>
                </a:path>
              </a:pathLst>
            </a:custGeom>
            <a:solidFill>
              <a:srgbClr val="E9471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5" name="object 145" descr=""/>
          <p:cNvGrpSpPr/>
          <p:nvPr/>
        </p:nvGrpSpPr>
        <p:grpSpPr>
          <a:xfrm>
            <a:off x="631698" y="582167"/>
            <a:ext cx="4074160" cy="1337945"/>
            <a:chOff x="631698" y="582167"/>
            <a:chExt cx="4074160" cy="1337945"/>
          </a:xfrm>
        </p:grpSpPr>
        <p:sp>
          <p:nvSpPr>
            <p:cNvPr id="146" name="object 146" descr=""/>
            <p:cNvSpPr/>
            <p:nvPr/>
          </p:nvSpPr>
          <p:spPr>
            <a:xfrm>
              <a:off x="631698" y="1143761"/>
              <a:ext cx="2188210" cy="0"/>
            </a:xfrm>
            <a:custGeom>
              <a:avLst/>
              <a:gdLst/>
              <a:ahLst/>
              <a:cxnLst/>
              <a:rect l="l" t="t" r="r" b="b"/>
              <a:pathLst>
                <a:path w="2188210" h="0">
                  <a:moveTo>
                    <a:pt x="0" y="0"/>
                  </a:moveTo>
                  <a:lnTo>
                    <a:pt x="2188083" y="0"/>
                  </a:lnTo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346704" y="789431"/>
              <a:ext cx="1358900" cy="1001394"/>
            </a:xfrm>
            <a:custGeom>
              <a:avLst/>
              <a:gdLst/>
              <a:ahLst/>
              <a:cxnLst/>
              <a:rect l="l" t="t" r="r" b="b"/>
              <a:pathLst>
                <a:path w="1358900" h="1001394">
                  <a:moveTo>
                    <a:pt x="1076452" y="973328"/>
                  </a:moveTo>
                  <a:lnTo>
                    <a:pt x="1052195" y="940562"/>
                  </a:lnTo>
                  <a:lnTo>
                    <a:pt x="1047115" y="938657"/>
                  </a:lnTo>
                  <a:lnTo>
                    <a:pt x="1043051" y="939165"/>
                  </a:lnTo>
                  <a:lnTo>
                    <a:pt x="1005459" y="964946"/>
                  </a:lnTo>
                  <a:lnTo>
                    <a:pt x="1003300" y="972947"/>
                  </a:lnTo>
                  <a:lnTo>
                    <a:pt x="1006983" y="980694"/>
                  </a:lnTo>
                  <a:lnTo>
                    <a:pt x="1017016" y="990092"/>
                  </a:lnTo>
                  <a:lnTo>
                    <a:pt x="1023112" y="995299"/>
                  </a:lnTo>
                  <a:lnTo>
                    <a:pt x="1034415" y="999490"/>
                  </a:lnTo>
                  <a:lnTo>
                    <a:pt x="1042670" y="1001014"/>
                  </a:lnTo>
                  <a:lnTo>
                    <a:pt x="1051941" y="1000379"/>
                  </a:lnTo>
                  <a:lnTo>
                    <a:pt x="1076452" y="973328"/>
                  </a:lnTo>
                  <a:close/>
                </a:path>
                <a:path w="1358900" h="1001394">
                  <a:moveTo>
                    <a:pt x="1295908" y="180086"/>
                  </a:moveTo>
                  <a:lnTo>
                    <a:pt x="1290574" y="167005"/>
                  </a:lnTo>
                  <a:lnTo>
                    <a:pt x="1284097" y="159131"/>
                  </a:lnTo>
                  <a:lnTo>
                    <a:pt x="1278001" y="155079"/>
                  </a:lnTo>
                  <a:lnTo>
                    <a:pt x="1271778" y="154686"/>
                  </a:lnTo>
                  <a:lnTo>
                    <a:pt x="1264793" y="157607"/>
                  </a:lnTo>
                  <a:lnTo>
                    <a:pt x="1254125" y="168783"/>
                  </a:lnTo>
                  <a:lnTo>
                    <a:pt x="1249934" y="183781"/>
                  </a:lnTo>
                  <a:lnTo>
                    <a:pt x="1252474" y="199263"/>
                  </a:lnTo>
                  <a:lnTo>
                    <a:pt x="1261999" y="211836"/>
                  </a:lnTo>
                  <a:lnTo>
                    <a:pt x="1264285" y="213626"/>
                  </a:lnTo>
                  <a:lnTo>
                    <a:pt x="1268857" y="213995"/>
                  </a:lnTo>
                  <a:lnTo>
                    <a:pt x="1272159" y="213753"/>
                  </a:lnTo>
                  <a:lnTo>
                    <a:pt x="1285367" y="207899"/>
                  </a:lnTo>
                  <a:lnTo>
                    <a:pt x="1293622" y="195199"/>
                  </a:lnTo>
                  <a:lnTo>
                    <a:pt x="1295908" y="180086"/>
                  </a:lnTo>
                  <a:close/>
                </a:path>
                <a:path w="1358900" h="1001394">
                  <a:moveTo>
                    <a:pt x="1358900" y="514604"/>
                  </a:moveTo>
                  <a:lnTo>
                    <a:pt x="1358138" y="473075"/>
                  </a:lnTo>
                  <a:lnTo>
                    <a:pt x="1353058" y="432562"/>
                  </a:lnTo>
                  <a:lnTo>
                    <a:pt x="1342517" y="392176"/>
                  </a:lnTo>
                  <a:lnTo>
                    <a:pt x="1325499" y="351155"/>
                  </a:lnTo>
                  <a:lnTo>
                    <a:pt x="1289812" y="297561"/>
                  </a:lnTo>
                  <a:lnTo>
                    <a:pt x="1250188" y="257556"/>
                  </a:lnTo>
                  <a:lnTo>
                    <a:pt x="1194435" y="224663"/>
                  </a:lnTo>
                  <a:lnTo>
                    <a:pt x="1154430" y="211201"/>
                  </a:lnTo>
                  <a:lnTo>
                    <a:pt x="1148842" y="209550"/>
                  </a:lnTo>
                  <a:lnTo>
                    <a:pt x="1126998" y="150876"/>
                  </a:lnTo>
                  <a:lnTo>
                    <a:pt x="1095375" y="105029"/>
                  </a:lnTo>
                  <a:lnTo>
                    <a:pt x="1063498" y="74676"/>
                  </a:lnTo>
                  <a:lnTo>
                    <a:pt x="1027049" y="49657"/>
                  </a:lnTo>
                  <a:lnTo>
                    <a:pt x="985266" y="32639"/>
                  </a:lnTo>
                  <a:lnTo>
                    <a:pt x="941451" y="24511"/>
                  </a:lnTo>
                  <a:lnTo>
                    <a:pt x="918337" y="24003"/>
                  </a:lnTo>
                  <a:lnTo>
                    <a:pt x="896112" y="26797"/>
                  </a:lnTo>
                  <a:lnTo>
                    <a:pt x="874776" y="32512"/>
                  </a:lnTo>
                  <a:lnTo>
                    <a:pt x="854329" y="40767"/>
                  </a:lnTo>
                  <a:lnTo>
                    <a:pt x="848106" y="43688"/>
                  </a:lnTo>
                  <a:lnTo>
                    <a:pt x="843661" y="42799"/>
                  </a:lnTo>
                  <a:lnTo>
                    <a:pt x="812800" y="23876"/>
                  </a:lnTo>
                  <a:lnTo>
                    <a:pt x="799973" y="16764"/>
                  </a:lnTo>
                  <a:lnTo>
                    <a:pt x="758063" y="2667"/>
                  </a:lnTo>
                  <a:lnTo>
                    <a:pt x="730123" y="1016"/>
                  </a:lnTo>
                  <a:lnTo>
                    <a:pt x="719582" y="0"/>
                  </a:lnTo>
                  <a:lnTo>
                    <a:pt x="676275" y="3810"/>
                  </a:lnTo>
                  <a:lnTo>
                    <a:pt x="638683" y="14732"/>
                  </a:lnTo>
                  <a:lnTo>
                    <a:pt x="602488" y="27432"/>
                  </a:lnTo>
                  <a:lnTo>
                    <a:pt x="561975" y="46990"/>
                  </a:lnTo>
                  <a:lnTo>
                    <a:pt x="548005" y="57150"/>
                  </a:lnTo>
                  <a:lnTo>
                    <a:pt x="543941" y="52578"/>
                  </a:lnTo>
                  <a:lnTo>
                    <a:pt x="506730" y="29083"/>
                  </a:lnTo>
                  <a:lnTo>
                    <a:pt x="458978" y="17399"/>
                  </a:lnTo>
                  <a:lnTo>
                    <a:pt x="434721" y="16002"/>
                  </a:lnTo>
                  <a:lnTo>
                    <a:pt x="428117" y="16256"/>
                  </a:lnTo>
                  <a:lnTo>
                    <a:pt x="386334" y="25019"/>
                  </a:lnTo>
                  <a:lnTo>
                    <a:pt x="343408" y="42799"/>
                  </a:lnTo>
                  <a:lnTo>
                    <a:pt x="307340" y="71882"/>
                  </a:lnTo>
                  <a:lnTo>
                    <a:pt x="284099" y="104013"/>
                  </a:lnTo>
                  <a:lnTo>
                    <a:pt x="277495" y="114300"/>
                  </a:lnTo>
                  <a:lnTo>
                    <a:pt x="270129" y="124333"/>
                  </a:lnTo>
                  <a:lnTo>
                    <a:pt x="235331" y="148729"/>
                  </a:lnTo>
                  <a:lnTo>
                    <a:pt x="210820" y="154686"/>
                  </a:lnTo>
                  <a:lnTo>
                    <a:pt x="172085" y="166878"/>
                  </a:lnTo>
                  <a:lnTo>
                    <a:pt x="122809" y="196723"/>
                  </a:lnTo>
                  <a:lnTo>
                    <a:pt x="94742" y="237236"/>
                  </a:lnTo>
                  <a:lnTo>
                    <a:pt x="84074" y="282448"/>
                  </a:lnTo>
                  <a:lnTo>
                    <a:pt x="83439" y="301371"/>
                  </a:lnTo>
                  <a:lnTo>
                    <a:pt x="85979" y="319913"/>
                  </a:lnTo>
                  <a:lnTo>
                    <a:pt x="92456" y="336550"/>
                  </a:lnTo>
                  <a:lnTo>
                    <a:pt x="97790" y="345567"/>
                  </a:lnTo>
                  <a:lnTo>
                    <a:pt x="87249" y="349631"/>
                  </a:lnTo>
                  <a:lnTo>
                    <a:pt x="78994" y="355981"/>
                  </a:lnTo>
                  <a:lnTo>
                    <a:pt x="59182" y="378333"/>
                  </a:lnTo>
                  <a:lnTo>
                    <a:pt x="51308" y="385572"/>
                  </a:lnTo>
                  <a:lnTo>
                    <a:pt x="22860" y="413766"/>
                  </a:lnTo>
                  <a:lnTo>
                    <a:pt x="6858" y="447548"/>
                  </a:lnTo>
                  <a:lnTo>
                    <a:pt x="4953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6416" y="566801"/>
                  </a:lnTo>
                  <a:lnTo>
                    <a:pt x="52705" y="598170"/>
                  </a:lnTo>
                  <a:lnTo>
                    <a:pt x="84074" y="624078"/>
                  </a:lnTo>
                  <a:lnTo>
                    <a:pt x="123190" y="643636"/>
                  </a:lnTo>
                  <a:lnTo>
                    <a:pt x="134493" y="647700"/>
                  </a:lnTo>
                  <a:lnTo>
                    <a:pt x="145669" y="652018"/>
                  </a:lnTo>
                  <a:lnTo>
                    <a:pt x="151257" y="654431"/>
                  </a:lnTo>
                  <a:lnTo>
                    <a:pt x="157861" y="661416"/>
                  </a:lnTo>
                  <a:lnTo>
                    <a:pt x="160401" y="665988"/>
                  </a:lnTo>
                  <a:lnTo>
                    <a:pt x="163322" y="668147"/>
                  </a:lnTo>
                  <a:lnTo>
                    <a:pt x="165862" y="666623"/>
                  </a:lnTo>
                  <a:lnTo>
                    <a:pt x="167386" y="665353"/>
                  </a:lnTo>
                  <a:lnTo>
                    <a:pt x="160909" y="709295"/>
                  </a:lnTo>
                  <a:lnTo>
                    <a:pt x="179070" y="773430"/>
                  </a:lnTo>
                  <a:lnTo>
                    <a:pt x="222250" y="821563"/>
                  </a:lnTo>
                  <a:lnTo>
                    <a:pt x="286131" y="846201"/>
                  </a:lnTo>
                  <a:lnTo>
                    <a:pt x="320802" y="851535"/>
                  </a:lnTo>
                  <a:lnTo>
                    <a:pt x="324231" y="854202"/>
                  </a:lnTo>
                  <a:lnTo>
                    <a:pt x="338836" y="872998"/>
                  </a:lnTo>
                  <a:lnTo>
                    <a:pt x="344678" y="881761"/>
                  </a:lnTo>
                  <a:lnTo>
                    <a:pt x="349885" y="890905"/>
                  </a:lnTo>
                  <a:lnTo>
                    <a:pt x="358521" y="901192"/>
                  </a:lnTo>
                  <a:lnTo>
                    <a:pt x="371475" y="910463"/>
                  </a:lnTo>
                  <a:lnTo>
                    <a:pt x="386588" y="920369"/>
                  </a:lnTo>
                  <a:lnTo>
                    <a:pt x="401828" y="933069"/>
                  </a:lnTo>
                  <a:lnTo>
                    <a:pt x="420370" y="947293"/>
                  </a:lnTo>
                  <a:lnTo>
                    <a:pt x="438531" y="954532"/>
                  </a:lnTo>
                  <a:lnTo>
                    <a:pt x="458470" y="959104"/>
                  </a:lnTo>
                  <a:lnTo>
                    <a:pt x="482092" y="965073"/>
                  </a:lnTo>
                  <a:lnTo>
                    <a:pt x="534924" y="976884"/>
                  </a:lnTo>
                  <a:lnTo>
                    <a:pt x="582676" y="980694"/>
                  </a:lnTo>
                  <a:lnTo>
                    <a:pt x="597789" y="980059"/>
                  </a:lnTo>
                  <a:lnTo>
                    <a:pt x="665734" y="967740"/>
                  </a:lnTo>
                  <a:lnTo>
                    <a:pt x="669036" y="965581"/>
                  </a:lnTo>
                  <a:lnTo>
                    <a:pt x="727583" y="985266"/>
                  </a:lnTo>
                  <a:lnTo>
                    <a:pt x="784733" y="993394"/>
                  </a:lnTo>
                  <a:lnTo>
                    <a:pt x="804164" y="992632"/>
                  </a:lnTo>
                  <a:lnTo>
                    <a:pt x="842010" y="986536"/>
                  </a:lnTo>
                  <a:lnTo>
                    <a:pt x="884428" y="971931"/>
                  </a:lnTo>
                  <a:lnTo>
                    <a:pt x="931037" y="925957"/>
                  </a:lnTo>
                  <a:lnTo>
                    <a:pt x="935990" y="912368"/>
                  </a:lnTo>
                  <a:lnTo>
                    <a:pt x="940435" y="907542"/>
                  </a:lnTo>
                  <a:lnTo>
                    <a:pt x="946658" y="904875"/>
                  </a:lnTo>
                  <a:lnTo>
                    <a:pt x="954151" y="904494"/>
                  </a:lnTo>
                  <a:lnTo>
                    <a:pt x="999871" y="909828"/>
                  </a:lnTo>
                  <a:lnTo>
                    <a:pt x="1040384" y="910844"/>
                  </a:lnTo>
                  <a:lnTo>
                    <a:pt x="1077976" y="904621"/>
                  </a:lnTo>
                  <a:lnTo>
                    <a:pt x="1114933" y="888365"/>
                  </a:lnTo>
                  <a:lnTo>
                    <a:pt x="1151001" y="863981"/>
                  </a:lnTo>
                  <a:lnTo>
                    <a:pt x="1184021" y="833501"/>
                  </a:lnTo>
                  <a:lnTo>
                    <a:pt x="1207643" y="797941"/>
                  </a:lnTo>
                  <a:lnTo>
                    <a:pt x="1214882" y="758444"/>
                  </a:lnTo>
                  <a:lnTo>
                    <a:pt x="1214374" y="750824"/>
                  </a:lnTo>
                  <a:lnTo>
                    <a:pt x="1214882" y="748284"/>
                  </a:lnTo>
                  <a:lnTo>
                    <a:pt x="1213739" y="733552"/>
                  </a:lnTo>
                  <a:lnTo>
                    <a:pt x="1217041" y="730758"/>
                  </a:lnTo>
                  <a:lnTo>
                    <a:pt x="1225931" y="726313"/>
                  </a:lnTo>
                  <a:lnTo>
                    <a:pt x="1261745" y="710438"/>
                  </a:lnTo>
                  <a:lnTo>
                    <a:pt x="1268349" y="706628"/>
                  </a:lnTo>
                  <a:lnTo>
                    <a:pt x="1272921" y="702310"/>
                  </a:lnTo>
                  <a:lnTo>
                    <a:pt x="1276985" y="697738"/>
                  </a:lnTo>
                  <a:lnTo>
                    <a:pt x="1291590" y="683514"/>
                  </a:lnTo>
                  <a:lnTo>
                    <a:pt x="1299337" y="674116"/>
                  </a:lnTo>
                  <a:lnTo>
                    <a:pt x="1306576" y="664083"/>
                  </a:lnTo>
                  <a:lnTo>
                    <a:pt x="1319149" y="647319"/>
                  </a:lnTo>
                  <a:lnTo>
                    <a:pt x="1323213" y="640842"/>
                  </a:lnTo>
                  <a:lnTo>
                    <a:pt x="1330960" y="627634"/>
                  </a:lnTo>
                  <a:lnTo>
                    <a:pt x="1349756" y="584962"/>
                  </a:lnTo>
                  <a:lnTo>
                    <a:pt x="1353312" y="555371"/>
                  </a:lnTo>
                  <a:lnTo>
                    <a:pt x="1357757" y="528320"/>
                  </a:lnTo>
                  <a:lnTo>
                    <a:pt x="1358900" y="514604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89631" y="582167"/>
              <a:ext cx="1357883" cy="1336547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421636" y="615695"/>
              <a:ext cx="1257300" cy="1235963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633984" y="1595627"/>
              <a:ext cx="1356360" cy="324485"/>
            </a:xfrm>
            <a:custGeom>
              <a:avLst/>
              <a:gdLst/>
              <a:ahLst/>
              <a:cxnLst/>
              <a:rect l="l" t="t" r="r" b="b"/>
              <a:pathLst>
                <a:path w="1356360" h="324485">
                  <a:moveTo>
                    <a:pt x="1216533" y="0"/>
                  </a:moveTo>
                  <a:lnTo>
                    <a:pt x="139572" y="0"/>
                  </a:lnTo>
                  <a:lnTo>
                    <a:pt x="58877" y="2158"/>
                  </a:lnTo>
                  <a:lnTo>
                    <a:pt x="17449" y="17525"/>
                  </a:lnTo>
                  <a:lnTo>
                    <a:pt x="2184" y="58927"/>
                  </a:lnTo>
                  <a:lnTo>
                    <a:pt x="0" y="139700"/>
                  </a:lnTo>
                  <a:lnTo>
                    <a:pt x="0" y="184530"/>
                  </a:lnTo>
                  <a:lnTo>
                    <a:pt x="2184" y="265302"/>
                  </a:lnTo>
                  <a:lnTo>
                    <a:pt x="17449" y="306831"/>
                  </a:lnTo>
                  <a:lnTo>
                    <a:pt x="58877" y="322071"/>
                  </a:lnTo>
                  <a:lnTo>
                    <a:pt x="139572" y="324230"/>
                  </a:lnTo>
                  <a:lnTo>
                    <a:pt x="1216533" y="324230"/>
                  </a:lnTo>
                  <a:lnTo>
                    <a:pt x="1297178" y="322071"/>
                  </a:lnTo>
                  <a:lnTo>
                    <a:pt x="1338580" y="306831"/>
                  </a:lnTo>
                  <a:lnTo>
                    <a:pt x="1353947" y="265302"/>
                  </a:lnTo>
                  <a:lnTo>
                    <a:pt x="1356105" y="184530"/>
                  </a:lnTo>
                  <a:lnTo>
                    <a:pt x="1356105" y="139700"/>
                  </a:lnTo>
                  <a:lnTo>
                    <a:pt x="1353947" y="58927"/>
                  </a:lnTo>
                  <a:lnTo>
                    <a:pt x="1338580" y="17525"/>
                  </a:lnTo>
                  <a:lnTo>
                    <a:pt x="1297178" y="2158"/>
                  </a:lnTo>
                  <a:lnTo>
                    <a:pt x="1216533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/>
          <p:nvPr/>
        </p:nvSpPr>
        <p:spPr>
          <a:xfrm>
            <a:off x="633983" y="2686811"/>
            <a:ext cx="1356360" cy="324485"/>
          </a:xfrm>
          <a:custGeom>
            <a:avLst/>
            <a:gdLst/>
            <a:ahLst/>
            <a:cxnLst/>
            <a:rect l="l" t="t" r="r" b="b"/>
            <a:pathLst>
              <a:path w="1356360" h="324485">
                <a:moveTo>
                  <a:pt x="1216533" y="0"/>
                </a:moveTo>
                <a:lnTo>
                  <a:pt x="139572" y="0"/>
                </a:lnTo>
                <a:lnTo>
                  <a:pt x="58877" y="2159"/>
                </a:lnTo>
                <a:lnTo>
                  <a:pt x="17449" y="17525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49" y="306832"/>
                </a:lnTo>
                <a:lnTo>
                  <a:pt x="58877" y="322072"/>
                </a:lnTo>
                <a:lnTo>
                  <a:pt x="139572" y="324231"/>
                </a:lnTo>
                <a:lnTo>
                  <a:pt x="1216533" y="324231"/>
                </a:lnTo>
                <a:lnTo>
                  <a:pt x="1297178" y="322072"/>
                </a:lnTo>
                <a:lnTo>
                  <a:pt x="1338580" y="306832"/>
                </a:lnTo>
                <a:lnTo>
                  <a:pt x="1353947" y="265303"/>
                </a:lnTo>
                <a:lnTo>
                  <a:pt x="1356105" y="184531"/>
                </a:lnTo>
                <a:lnTo>
                  <a:pt x="1356105" y="139700"/>
                </a:lnTo>
                <a:lnTo>
                  <a:pt x="1353947" y="58928"/>
                </a:lnTo>
                <a:lnTo>
                  <a:pt x="1338580" y="17525"/>
                </a:lnTo>
                <a:lnTo>
                  <a:pt x="1297178" y="2159"/>
                </a:lnTo>
                <a:lnTo>
                  <a:pt x="1216533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 txBox="1"/>
          <p:nvPr/>
        </p:nvSpPr>
        <p:spPr>
          <a:xfrm>
            <a:off x="599948" y="1271548"/>
            <a:ext cx="3998595" cy="198501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19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我們還要注意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  <a:p>
            <a:pPr marL="193675">
              <a:lnSpc>
                <a:spcPct val="100000"/>
              </a:lnSpc>
              <a:spcBef>
                <a:spcPts val="95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災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發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生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前</a:t>
            </a:r>
            <a:endParaRPr sz="1600">
              <a:latin typeface="Microsoft JhengHei"/>
              <a:cs typeface="Microsoft JhengHei"/>
            </a:endParaRPr>
          </a:p>
          <a:p>
            <a:pPr marL="165100" indent="-152400">
              <a:lnSpc>
                <a:spcPct val="100000"/>
              </a:lnSpc>
              <a:spcBef>
                <a:spcPts val="1005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20">
                <a:latin typeface="Microsoft JhengHei UI"/>
                <a:cs typeface="Microsoft JhengHei UI"/>
              </a:rPr>
              <a:t>查詢居家附近避難收容處所的位置及聯絡電話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600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15">
                <a:latin typeface="Microsoft JhengHei UI"/>
                <a:cs typeface="Microsoft JhengHei UI"/>
              </a:rPr>
              <a:t>與家人事先討論並約定事後會合地點</a:t>
            </a:r>
            <a:endParaRPr sz="1100">
              <a:latin typeface="Microsoft JhengHei UI"/>
              <a:cs typeface="Microsoft JhengHei U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6468F"/>
              </a:buClr>
              <a:buFont typeface="Microsoft JhengHei UI"/>
              <a:buChar char="■"/>
            </a:pPr>
            <a:endParaRPr sz="1150">
              <a:latin typeface="Microsoft JhengHei UI"/>
              <a:cs typeface="Microsoft JhengHei UI"/>
            </a:endParaRPr>
          </a:p>
          <a:p>
            <a:pPr marL="191135">
              <a:lnSpc>
                <a:spcPct val="100000"/>
              </a:lnSpc>
            </a:pPr>
            <a:r>
              <a:rPr dirty="0" sz="1600" spc="-10" b="1">
                <a:solidFill>
                  <a:srgbClr val="FFFFFF"/>
                </a:solidFill>
                <a:latin typeface="PMingLiU"/>
                <a:cs typeface="PMingLiU"/>
              </a:rPr>
              <a:t>災</a:t>
            </a:r>
            <a:r>
              <a:rPr dirty="0" sz="1600" spc="-10" b="1">
                <a:solidFill>
                  <a:srgbClr val="FFFFFF"/>
                </a:solidFill>
                <a:latin typeface="PMingLiU"/>
                <a:cs typeface="PMingLiU"/>
              </a:rPr>
              <a:t>難</a:t>
            </a:r>
            <a:r>
              <a:rPr dirty="0" sz="1600" spc="-10" b="1">
                <a:solidFill>
                  <a:srgbClr val="FFFFFF"/>
                </a:solidFill>
                <a:latin typeface="PMingLiU"/>
                <a:cs typeface="PMingLiU"/>
              </a:rPr>
              <a:t>發</a:t>
            </a:r>
            <a:r>
              <a:rPr dirty="0" sz="1600" spc="-10" b="1">
                <a:solidFill>
                  <a:srgbClr val="FFFFFF"/>
                </a:solidFill>
                <a:latin typeface="PMingLiU"/>
                <a:cs typeface="PMingLiU"/>
              </a:rPr>
              <a:t>生</a:t>
            </a:r>
            <a:r>
              <a:rPr dirty="0" sz="1600" spc="-50" b="1">
                <a:solidFill>
                  <a:srgbClr val="FFFFFF"/>
                </a:solidFill>
                <a:latin typeface="PMingLiU"/>
                <a:cs typeface="PMingLiU"/>
              </a:rPr>
              <a:t>中</a:t>
            </a:r>
            <a:endParaRPr sz="1600">
              <a:latin typeface="PMingLiU"/>
              <a:cs typeface="PMingLiU"/>
            </a:endParaRPr>
          </a:p>
          <a:p>
            <a:pPr marL="205740" indent="-179070">
              <a:lnSpc>
                <a:spcPct val="100000"/>
              </a:lnSpc>
              <a:spcBef>
                <a:spcPts val="819"/>
              </a:spcBef>
              <a:buClr>
                <a:srgbClr val="66468F"/>
              </a:buClr>
              <a:buChar char="■"/>
              <a:tabLst>
                <a:tab pos="206375" algn="l"/>
              </a:tabLst>
            </a:pPr>
            <a:r>
              <a:rPr dirty="0" sz="1100" spc="-20">
                <a:latin typeface="Microsoft JhengHei UI"/>
                <a:cs typeface="Microsoft JhengHei UI"/>
              </a:rPr>
              <a:t>室內：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53" name="object 153" descr=""/>
          <p:cNvSpPr/>
          <p:nvPr/>
        </p:nvSpPr>
        <p:spPr>
          <a:xfrm>
            <a:off x="633983" y="5465063"/>
            <a:ext cx="1356360" cy="324485"/>
          </a:xfrm>
          <a:custGeom>
            <a:avLst/>
            <a:gdLst/>
            <a:ahLst/>
            <a:cxnLst/>
            <a:rect l="l" t="t" r="r" b="b"/>
            <a:pathLst>
              <a:path w="1356360" h="324485">
                <a:moveTo>
                  <a:pt x="1216533" y="0"/>
                </a:moveTo>
                <a:lnTo>
                  <a:pt x="139572" y="0"/>
                </a:lnTo>
                <a:lnTo>
                  <a:pt x="58877" y="2159"/>
                </a:lnTo>
                <a:lnTo>
                  <a:pt x="17449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49" y="306832"/>
                </a:lnTo>
                <a:lnTo>
                  <a:pt x="58877" y="322072"/>
                </a:lnTo>
                <a:lnTo>
                  <a:pt x="139572" y="324231"/>
                </a:lnTo>
                <a:lnTo>
                  <a:pt x="1216533" y="324231"/>
                </a:lnTo>
                <a:lnTo>
                  <a:pt x="1297178" y="322072"/>
                </a:lnTo>
                <a:lnTo>
                  <a:pt x="1338580" y="306832"/>
                </a:lnTo>
                <a:lnTo>
                  <a:pt x="1353947" y="265303"/>
                </a:lnTo>
                <a:lnTo>
                  <a:pt x="1356105" y="184531"/>
                </a:lnTo>
                <a:lnTo>
                  <a:pt x="1356105" y="139700"/>
                </a:lnTo>
                <a:lnTo>
                  <a:pt x="1353947" y="58928"/>
                </a:lnTo>
                <a:lnTo>
                  <a:pt x="1338580" y="17526"/>
                </a:lnTo>
                <a:lnTo>
                  <a:pt x="1297178" y="2159"/>
                </a:lnTo>
                <a:lnTo>
                  <a:pt x="1216533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 txBox="1"/>
          <p:nvPr/>
        </p:nvSpPr>
        <p:spPr>
          <a:xfrm>
            <a:off x="611835" y="4884266"/>
            <a:ext cx="2441575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marR="105410" indent="-152400">
              <a:lnSpc>
                <a:spcPct val="122700"/>
              </a:lnSpc>
              <a:spcBef>
                <a:spcPts val="100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室外：以隨身物品保護自身頭部，</a:t>
            </a:r>
            <a:r>
              <a:rPr dirty="0" sz="1100" spc="-10">
                <a:latin typeface="Microsoft JhengHei UI"/>
                <a:cs typeface="Microsoft JhengHei UI"/>
              </a:rPr>
              <a:t>並遠離建築物</a:t>
            </a:r>
            <a:endParaRPr sz="1100">
              <a:latin typeface="Microsoft JhengHei UI"/>
              <a:cs typeface="Microsoft JhengHei UI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66468F"/>
              </a:buClr>
              <a:buFont typeface="Microsoft JhengHei UI"/>
              <a:buChar char="■"/>
            </a:pPr>
            <a:endParaRPr sz="750">
              <a:latin typeface="Microsoft JhengHei UI"/>
              <a:cs typeface="Microsoft JhengHei UI"/>
            </a:endParaRPr>
          </a:p>
          <a:p>
            <a:pPr marL="178435">
              <a:lnSpc>
                <a:spcPct val="100000"/>
              </a:lnSpc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災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發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生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後</a:t>
            </a:r>
            <a:endParaRPr sz="1600">
              <a:latin typeface="Microsoft JhengHei"/>
              <a:cs typeface="Microsoft JhengHei"/>
            </a:endParaRPr>
          </a:p>
          <a:p>
            <a:pPr marL="167640" marR="5080" indent="-152400">
              <a:lnSpc>
                <a:spcPct val="120900"/>
              </a:lnSpc>
              <a:spcBef>
                <a:spcPts val="275"/>
              </a:spcBef>
              <a:buClr>
                <a:srgbClr val="66468F"/>
              </a:buClr>
              <a:buChar char="■"/>
              <a:tabLst>
                <a:tab pos="168275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空襲後，依先前約定的聯繫方式前往</a:t>
            </a:r>
            <a:r>
              <a:rPr dirty="0" sz="1100" spc="-10">
                <a:latin typeface="Microsoft JhengHei UI"/>
                <a:cs typeface="Microsoft JhengHei UI"/>
              </a:rPr>
              <a:t>地方政府指定地點與親屬會合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155" name="object 155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247644" y="4843271"/>
            <a:ext cx="1414271" cy="1444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276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409188" y="565403"/>
            <a:ext cx="1612900" cy="1652270"/>
            <a:chOff x="3409188" y="565403"/>
            <a:chExt cx="1612900" cy="16522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5260" y="565403"/>
              <a:ext cx="496824" cy="16520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058412" y="612647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308990" y="0"/>
                  </a:moveTo>
                  <a:lnTo>
                    <a:pt x="42417" y="0"/>
                  </a:lnTo>
                  <a:lnTo>
                    <a:pt x="25908" y="3301"/>
                  </a:lnTo>
                  <a:lnTo>
                    <a:pt x="12446" y="12445"/>
                  </a:lnTo>
                  <a:lnTo>
                    <a:pt x="3301" y="25907"/>
                  </a:lnTo>
                  <a:lnTo>
                    <a:pt x="0" y="42417"/>
                  </a:lnTo>
                  <a:lnTo>
                    <a:pt x="0" y="308990"/>
                  </a:lnTo>
                  <a:lnTo>
                    <a:pt x="1015" y="318388"/>
                  </a:lnTo>
                  <a:lnTo>
                    <a:pt x="3937" y="326898"/>
                  </a:lnTo>
                  <a:lnTo>
                    <a:pt x="8509" y="334517"/>
                  </a:lnTo>
                  <a:lnTo>
                    <a:pt x="14604" y="340994"/>
                  </a:lnTo>
                  <a:lnTo>
                    <a:pt x="9905" y="335025"/>
                  </a:lnTo>
                  <a:lnTo>
                    <a:pt x="5968" y="328294"/>
                  </a:lnTo>
                  <a:lnTo>
                    <a:pt x="3175" y="321055"/>
                  </a:lnTo>
                  <a:lnTo>
                    <a:pt x="2159" y="313308"/>
                  </a:lnTo>
                  <a:lnTo>
                    <a:pt x="2159" y="46608"/>
                  </a:lnTo>
                  <a:lnTo>
                    <a:pt x="5714" y="30099"/>
                  </a:lnTo>
                  <a:lnTo>
                    <a:pt x="15621" y="16636"/>
                  </a:lnTo>
                  <a:lnTo>
                    <a:pt x="29845" y="7619"/>
                  </a:lnTo>
                  <a:lnTo>
                    <a:pt x="46609" y="4190"/>
                  </a:lnTo>
                  <a:lnTo>
                    <a:pt x="313309" y="4190"/>
                  </a:lnTo>
                  <a:lnTo>
                    <a:pt x="321055" y="4952"/>
                  </a:lnTo>
                  <a:lnTo>
                    <a:pt x="328295" y="6984"/>
                  </a:lnTo>
                  <a:lnTo>
                    <a:pt x="335025" y="10286"/>
                  </a:lnTo>
                  <a:lnTo>
                    <a:pt x="340995" y="14604"/>
                  </a:lnTo>
                  <a:lnTo>
                    <a:pt x="334517" y="8508"/>
                  </a:lnTo>
                  <a:lnTo>
                    <a:pt x="326898" y="3936"/>
                  </a:lnTo>
                  <a:lnTo>
                    <a:pt x="318388" y="1015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8224" y="633983"/>
              <a:ext cx="25908" cy="2590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3212" y="633983"/>
              <a:ext cx="25908" cy="2590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8224" y="917447"/>
              <a:ext cx="25908" cy="259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3212" y="917447"/>
              <a:ext cx="25908" cy="259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5844" y="641603"/>
              <a:ext cx="295655" cy="2987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412" y="1036319"/>
              <a:ext cx="353567" cy="3566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096512" y="1074419"/>
              <a:ext cx="278765" cy="277495"/>
            </a:xfrm>
            <a:custGeom>
              <a:avLst/>
              <a:gdLst/>
              <a:ahLst/>
              <a:cxnLst/>
              <a:rect l="l" t="t" r="r" b="b"/>
              <a:pathLst>
                <a:path w="278764" h="277494">
                  <a:moveTo>
                    <a:pt x="139318" y="0"/>
                  </a:moveTo>
                  <a:lnTo>
                    <a:pt x="95376" y="7112"/>
                  </a:lnTo>
                  <a:lnTo>
                    <a:pt x="57150" y="26797"/>
                  </a:lnTo>
                  <a:lnTo>
                    <a:pt x="26924" y="56768"/>
                  </a:lnTo>
                  <a:lnTo>
                    <a:pt x="7112" y="94868"/>
                  </a:lnTo>
                  <a:lnTo>
                    <a:pt x="0" y="138429"/>
                  </a:lnTo>
                  <a:lnTo>
                    <a:pt x="7112" y="182245"/>
                  </a:lnTo>
                  <a:lnTo>
                    <a:pt x="26924" y="220217"/>
                  </a:lnTo>
                  <a:lnTo>
                    <a:pt x="57150" y="250316"/>
                  </a:lnTo>
                  <a:lnTo>
                    <a:pt x="95376" y="270001"/>
                  </a:lnTo>
                  <a:lnTo>
                    <a:pt x="139318" y="276987"/>
                  </a:lnTo>
                  <a:lnTo>
                    <a:pt x="183514" y="270001"/>
                  </a:lnTo>
                  <a:lnTo>
                    <a:pt x="221741" y="250316"/>
                  </a:lnTo>
                  <a:lnTo>
                    <a:pt x="251840" y="220217"/>
                  </a:lnTo>
                  <a:lnTo>
                    <a:pt x="271652" y="182245"/>
                  </a:lnTo>
                  <a:lnTo>
                    <a:pt x="278764" y="138429"/>
                  </a:lnTo>
                  <a:lnTo>
                    <a:pt x="271652" y="94868"/>
                  </a:lnTo>
                  <a:lnTo>
                    <a:pt x="251840" y="56768"/>
                  </a:lnTo>
                  <a:lnTo>
                    <a:pt x="221741" y="26797"/>
                  </a:lnTo>
                  <a:lnTo>
                    <a:pt x="183514" y="7112"/>
                  </a:lnTo>
                  <a:lnTo>
                    <a:pt x="139318" y="0"/>
                  </a:lnTo>
                  <a:close/>
                </a:path>
              </a:pathLst>
            </a:custGeom>
            <a:solidFill>
              <a:srgbClr val="F7B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58412" y="1036319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308990" y="0"/>
                  </a:moveTo>
                  <a:lnTo>
                    <a:pt x="42417" y="0"/>
                  </a:lnTo>
                  <a:lnTo>
                    <a:pt x="25908" y="3302"/>
                  </a:lnTo>
                  <a:lnTo>
                    <a:pt x="12446" y="12446"/>
                  </a:lnTo>
                  <a:lnTo>
                    <a:pt x="3301" y="25908"/>
                  </a:lnTo>
                  <a:lnTo>
                    <a:pt x="0" y="42418"/>
                  </a:lnTo>
                  <a:lnTo>
                    <a:pt x="0" y="308991"/>
                  </a:lnTo>
                  <a:lnTo>
                    <a:pt x="1015" y="318389"/>
                  </a:lnTo>
                  <a:lnTo>
                    <a:pt x="3937" y="326898"/>
                  </a:lnTo>
                  <a:lnTo>
                    <a:pt x="8509" y="334518"/>
                  </a:lnTo>
                  <a:lnTo>
                    <a:pt x="14604" y="340995"/>
                  </a:lnTo>
                  <a:lnTo>
                    <a:pt x="9905" y="335026"/>
                  </a:lnTo>
                  <a:lnTo>
                    <a:pt x="5968" y="328295"/>
                  </a:lnTo>
                  <a:lnTo>
                    <a:pt x="3175" y="321056"/>
                  </a:lnTo>
                  <a:lnTo>
                    <a:pt x="2159" y="313309"/>
                  </a:lnTo>
                  <a:lnTo>
                    <a:pt x="2159" y="46609"/>
                  </a:lnTo>
                  <a:lnTo>
                    <a:pt x="5714" y="30099"/>
                  </a:lnTo>
                  <a:lnTo>
                    <a:pt x="15621" y="16637"/>
                  </a:lnTo>
                  <a:lnTo>
                    <a:pt x="29845" y="7620"/>
                  </a:lnTo>
                  <a:lnTo>
                    <a:pt x="46609" y="4191"/>
                  </a:lnTo>
                  <a:lnTo>
                    <a:pt x="313309" y="4191"/>
                  </a:lnTo>
                  <a:lnTo>
                    <a:pt x="321055" y="4953"/>
                  </a:lnTo>
                  <a:lnTo>
                    <a:pt x="328295" y="6985"/>
                  </a:lnTo>
                  <a:lnTo>
                    <a:pt x="335025" y="10287"/>
                  </a:lnTo>
                  <a:lnTo>
                    <a:pt x="340995" y="14605"/>
                  </a:lnTo>
                  <a:lnTo>
                    <a:pt x="334517" y="8509"/>
                  </a:lnTo>
                  <a:lnTo>
                    <a:pt x="326898" y="3937"/>
                  </a:lnTo>
                  <a:lnTo>
                    <a:pt x="318388" y="1016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8224" y="1057655"/>
              <a:ext cx="25908" cy="259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3212" y="1057655"/>
              <a:ext cx="25908" cy="259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8224" y="1342643"/>
              <a:ext cx="25908" cy="243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3212" y="1342643"/>
              <a:ext cx="25908" cy="243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5844" y="1065275"/>
              <a:ext cx="295655" cy="30022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091940" y="1071371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605" y="0"/>
                  </a:moveTo>
                  <a:lnTo>
                    <a:pt x="96900" y="7238"/>
                  </a:lnTo>
                  <a:lnTo>
                    <a:pt x="58038" y="27305"/>
                  </a:lnTo>
                  <a:lnTo>
                    <a:pt x="27305" y="58038"/>
                  </a:lnTo>
                  <a:lnTo>
                    <a:pt x="7238" y="97027"/>
                  </a:lnTo>
                  <a:lnTo>
                    <a:pt x="0" y="141605"/>
                  </a:lnTo>
                  <a:lnTo>
                    <a:pt x="7238" y="186309"/>
                  </a:lnTo>
                  <a:lnTo>
                    <a:pt x="27305" y="225298"/>
                  </a:lnTo>
                  <a:lnTo>
                    <a:pt x="58038" y="256032"/>
                  </a:lnTo>
                  <a:lnTo>
                    <a:pt x="96900" y="276098"/>
                  </a:lnTo>
                  <a:lnTo>
                    <a:pt x="141605" y="283337"/>
                  </a:lnTo>
                  <a:lnTo>
                    <a:pt x="167894" y="279019"/>
                  </a:lnTo>
                  <a:lnTo>
                    <a:pt x="141605" y="279019"/>
                  </a:lnTo>
                  <a:lnTo>
                    <a:pt x="98298" y="272034"/>
                  </a:lnTo>
                  <a:lnTo>
                    <a:pt x="60451" y="252475"/>
                  </a:lnTo>
                  <a:lnTo>
                    <a:pt x="30734" y="222758"/>
                  </a:lnTo>
                  <a:lnTo>
                    <a:pt x="11302" y="185038"/>
                  </a:lnTo>
                  <a:lnTo>
                    <a:pt x="4190" y="141605"/>
                  </a:lnTo>
                  <a:lnTo>
                    <a:pt x="11302" y="98298"/>
                  </a:lnTo>
                  <a:lnTo>
                    <a:pt x="30734" y="60451"/>
                  </a:lnTo>
                  <a:lnTo>
                    <a:pt x="60451" y="30734"/>
                  </a:lnTo>
                  <a:lnTo>
                    <a:pt x="98298" y="11302"/>
                  </a:lnTo>
                  <a:lnTo>
                    <a:pt x="141605" y="4190"/>
                  </a:lnTo>
                  <a:lnTo>
                    <a:pt x="167486" y="4190"/>
                  </a:lnTo>
                  <a:lnTo>
                    <a:pt x="141605" y="0"/>
                  </a:lnTo>
                  <a:close/>
                </a:path>
                <a:path w="283845" h="283844">
                  <a:moveTo>
                    <a:pt x="279019" y="115062"/>
                  </a:moveTo>
                  <a:lnTo>
                    <a:pt x="279019" y="141605"/>
                  </a:lnTo>
                  <a:lnTo>
                    <a:pt x="272034" y="185038"/>
                  </a:lnTo>
                  <a:lnTo>
                    <a:pt x="252475" y="222758"/>
                  </a:lnTo>
                  <a:lnTo>
                    <a:pt x="222758" y="252475"/>
                  </a:lnTo>
                  <a:lnTo>
                    <a:pt x="185038" y="272034"/>
                  </a:lnTo>
                  <a:lnTo>
                    <a:pt x="141605" y="279019"/>
                  </a:lnTo>
                  <a:lnTo>
                    <a:pt x="167894" y="279019"/>
                  </a:lnTo>
                  <a:lnTo>
                    <a:pt x="225298" y="256032"/>
                  </a:lnTo>
                  <a:lnTo>
                    <a:pt x="255905" y="225298"/>
                  </a:lnTo>
                  <a:lnTo>
                    <a:pt x="276098" y="186309"/>
                  </a:lnTo>
                  <a:lnTo>
                    <a:pt x="283337" y="141605"/>
                  </a:lnTo>
                  <a:lnTo>
                    <a:pt x="279019" y="115062"/>
                  </a:lnTo>
                  <a:close/>
                </a:path>
                <a:path w="283845" h="283844">
                  <a:moveTo>
                    <a:pt x="167486" y="4190"/>
                  </a:moveTo>
                  <a:lnTo>
                    <a:pt x="141605" y="4190"/>
                  </a:lnTo>
                  <a:lnTo>
                    <a:pt x="185038" y="11302"/>
                  </a:lnTo>
                  <a:lnTo>
                    <a:pt x="222758" y="30734"/>
                  </a:lnTo>
                  <a:lnTo>
                    <a:pt x="252475" y="60451"/>
                  </a:lnTo>
                  <a:lnTo>
                    <a:pt x="272034" y="98298"/>
                  </a:lnTo>
                  <a:lnTo>
                    <a:pt x="279019" y="141605"/>
                  </a:lnTo>
                  <a:lnTo>
                    <a:pt x="279019" y="115062"/>
                  </a:lnTo>
                  <a:lnTo>
                    <a:pt x="255905" y="58038"/>
                  </a:lnTo>
                  <a:lnTo>
                    <a:pt x="225298" y="27305"/>
                  </a:lnTo>
                  <a:lnTo>
                    <a:pt x="186309" y="7238"/>
                  </a:lnTo>
                  <a:lnTo>
                    <a:pt x="167486" y="4190"/>
                  </a:lnTo>
                  <a:close/>
                </a:path>
              </a:pathLst>
            </a:custGeom>
            <a:solidFill>
              <a:srgbClr val="2422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0416" y="1045463"/>
              <a:ext cx="286512" cy="18440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8412" y="1459991"/>
              <a:ext cx="353567" cy="35813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058412" y="1459991"/>
              <a:ext cx="340995" cy="342900"/>
            </a:xfrm>
            <a:custGeom>
              <a:avLst/>
              <a:gdLst/>
              <a:ahLst/>
              <a:cxnLst/>
              <a:rect l="l" t="t" r="r" b="b"/>
              <a:pathLst>
                <a:path w="340995" h="342900">
                  <a:moveTo>
                    <a:pt x="308990" y="0"/>
                  </a:moveTo>
                  <a:lnTo>
                    <a:pt x="42417" y="0"/>
                  </a:lnTo>
                  <a:lnTo>
                    <a:pt x="25908" y="3301"/>
                  </a:lnTo>
                  <a:lnTo>
                    <a:pt x="12446" y="12445"/>
                  </a:lnTo>
                  <a:lnTo>
                    <a:pt x="3301" y="26035"/>
                  </a:lnTo>
                  <a:lnTo>
                    <a:pt x="0" y="42544"/>
                  </a:lnTo>
                  <a:lnTo>
                    <a:pt x="0" y="310641"/>
                  </a:lnTo>
                  <a:lnTo>
                    <a:pt x="1015" y="320039"/>
                  </a:lnTo>
                  <a:lnTo>
                    <a:pt x="3937" y="328675"/>
                  </a:lnTo>
                  <a:lnTo>
                    <a:pt x="8509" y="336295"/>
                  </a:lnTo>
                  <a:lnTo>
                    <a:pt x="14604" y="342773"/>
                  </a:lnTo>
                  <a:lnTo>
                    <a:pt x="9905" y="336803"/>
                  </a:lnTo>
                  <a:lnTo>
                    <a:pt x="5968" y="330073"/>
                  </a:lnTo>
                  <a:lnTo>
                    <a:pt x="3175" y="322706"/>
                  </a:lnTo>
                  <a:lnTo>
                    <a:pt x="2159" y="314960"/>
                  </a:lnTo>
                  <a:lnTo>
                    <a:pt x="2159" y="46862"/>
                  </a:lnTo>
                  <a:lnTo>
                    <a:pt x="5714" y="30225"/>
                  </a:lnTo>
                  <a:lnTo>
                    <a:pt x="15621" y="16763"/>
                  </a:lnTo>
                  <a:lnTo>
                    <a:pt x="29845" y="7619"/>
                  </a:lnTo>
                  <a:lnTo>
                    <a:pt x="46609" y="4317"/>
                  </a:lnTo>
                  <a:lnTo>
                    <a:pt x="313309" y="4317"/>
                  </a:lnTo>
                  <a:lnTo>
                    <a:pt x="321055" y="4952"/>
                  </a:lnTo>
                  <a:lnTo>
                    <a:pt x="328295" y="7112"/>
                  </a:lnTo>
                  <a:lnTo>
                    <a:pt x="335025" y="10287"/>
                  </a:lnTo>
                  <a:lnTo>
                    <a:pt x="340995" y="14731"/>
                  </a:lnTo>
                  <a:lnTo>
                    <a:pt x="334517" y="8636"/>
                  </a:lnTo>
                  <a:lnTo>
                    <a:pt x="326898" y="3937"/>
                  </a:lnTo>
                  <a:lnTo>
                    <a:pt x="318388" y="1015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8224" y="1481327"/>
              <a:ext cx="25908" cy="259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0416" y="621791"/>
              <a:ext cx="286512" cy="1844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3212" y="1481327"/>
              <a:ext cx="25908" cy="2590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8224" y="1766315"/>
              <a:ext cx="25908" cy="2438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3212" y="1766315"/>
              <a:ext cx="25908" cy="2438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5844" y="1488947"/>
              <a:ext cx="295655" cy="30022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094988" y="1498091"/>
              <a:ext cx="277495" cy="277495"/>
            </a:xfrm>
            <a:custGeom>
              <a:avLst/>
              <a:gdLst/>
              <a:ahLst/>
              <a:cxnLst/>
              <a:rect l="l" t="t" r="r" b="b"/>
              <a:pathLst>
                <a:path w="277495" h="277494">
                  <a:moveTo>
                    <a:pt x="138429" y="0"/>
                  </a:moveTo>
                  <a:lnTo>
                    <a:pt x="94869" y="7112"/>
                  </a:lnTo>
                  <a:lnTo>
                    <a:pt x="56769" y="26796"/>
                  </a:lnTo>
                  <a:lnTo>
                    <a:pt x="26797" y="56768"/>
                  </a:lnTo>
                  <a:lnTo>
                    <a:pt x="7112" y="94868"/>
                  </a:lnTo>
                  <a:lnTo>
                    <a:pt x="0" y="138556"/>
                  </a:lnTo>
                  <a:lnTo>
                    <a:pt x="7112" y="182244"/>
                  </a:lnTo>
                  <a:lnTo>
                    <a:pt x="26797" y="220217"/>
                  </a:lnTo>
                  <a:lnTo>
                    <a:pt x="56769" y="250316"/>
                  </a:lnTo>
                  <a:lnTo>
                    <a:pt x="94869" y="270001"/>
                  </a:lnTo>
                  <a:lnTo>
                    <a:pt x="138429" y="276987"/>
                  </a:lnTo>
                  <a:lnTo>
                    <a:pt x="182245" y="270001"/>
                  </a:lnTo>
                  <a:lnTo>
                    <a:pt x="220217" y="250316"/>
                  </a:lnTo>
                  <a:lnTo>
                    <a:pt x="250316" y="220217"/>
                  </a:lnTo>
                  <a:lnTo>
                    <a:pt x="270001" y="182244"/>
                  </a:lnTo>
                  <a:lnTo>
                    <a:pt x="276987" y="138556"/>
                  </a:lnTo>
                  <a:lnTo>
                    <a:pt x="270001" y="94868"/>
                  </a:lnTo>
                  <a:lnTo>
                    <a:pt x="250316" y="56768"/>
                  </a:lnTo>
                  <a:lnTo>
                    <a:pt x="220217" y="26796"/>
                  </a:lnTo>
                  <a:lnTo>
                    <a:pt x="182245" y="7112"/>
                  </a:lnTo>
                  <a:lnTo>
                    <a:pt x="138429" y="0"/>
                  </a:lnTo>
                  <a:close/>
                </a:path>
              </a:pathLst>
            </a:custGeom>
            <a:solidFill>
              <a:srgbClr val="007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091940" y="1495043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4">
                  <a:moveTo>
                    <a:pt x="141605" y="0"/>
                  </a:moveTo>
                  <a:lnTo>
                    <a:pt x="96900" y="7238"/>
                  </a:lnTo>
                  <a:lnTo>
                    <a:pt x="58038" y="27304"/>
                  </a:lnTo>
                  <a:lnTo>
                    <a:pt x="27305" y="58038"/>
                  </a:lnTo>
                  <a:lnTo>
                    <a:pt x="7238" y="97027"/>
                  </a:lnTo>
                  <a:lnTo>
                    <a:pt x="0" y="141604"/>
                  </a:lnTo>
                  <a:lnTo>
                    <a:pt x="7238" y="186309"/>
                  </a:lnTo>
                  <a:lnTo>
                    <a:pt x="27305" y="225298"/>
                  </a:lnTo>
                  <a:lnTo>
                    <a:pt x="58038" y="256031"/>
                  </a:lnTo>
                  <a:lnTo>
                    <a:pt x="96900" y="276098"/>
                  </a:lnTo>
                  <a:lnTo>
                    <a:pt x="141605" y="283337"/>
                  </a:lnTo>
                  <a:lnTo>
                    <a:pt x="168021" y="279018"/>
                  </a:lnTo>
                  <a:lnTo>
                    <a:pt x="141605" y="279018"/>
                  </a:lnTo>
                  <a:lnTo>
                    <a:pt x="98298" y="272034"/>
                  </a:lnTo>
                  <a:lnTo>
                    <a:pt x="60451" y="252475"/>
                  </a:lnTo>
                  <a:lnTo>
                    <a:pt x="30734" y="222758"/>
                  </a:lnTo>
                  <a:lnTo>
                    <a:pt x="11302" y="185038"/>
                  </a:lnTo>
                  <a:lnTo>
                    <a:pt x="4190" y="141604"/>
                  </a:lnTo>
                  <a:lnTo>
                    <a:pt x="11302" y="98298"/>
                  </a:lnTo>
                  <a:lnTo>
                    <a:pt x="30734" y="60451"/>
                  </a:lnTo>
                  <a:lnTo>
                    <a:pt x="60451" y="30734"/>
                  </a:lnTo>
                  <a:lnTo>
                    <a:pt x="98298" y="11302"/>
                  </a:lnTo>
                  <a:lnTo>
                    <a:pt x="141605" y="4190"/>
                  </a:lnTo>
                  <a:lnTo>
                    <a:pt x="167486" y="4190"/>
                  </a:lnTo>
                  <a:lnTo>
                    <a:pt x="141605" y="0"/>
                  </a:lnTo>
                  <a:close/>
                </a:path>
                <a:path w="283845" h="283844">
                  <a:moveTo>
                    <a:pt x="279019" y="115062"/>
                  </a:moveTo>
                  <a:lnTo>
                    <a:pt x="279019" y="141604"/>
                  </a:lnTo>
                  <a:lnTo>
                    <a:pt x="272034" y="185038"/>
                  </a:lnTo>
                  <a:lnTo>
                    <a:pt x="252475" y="222758"/>
                  </a:lnTo>
                  <a:lnTo>
                    <a:pt x="222758" y="252475"/>
                  </a:lnTo>
                  <a:lnTo>
                    <a:pt x="185038" y="272034"/>
                  </a:lnTo>
                  <a:lnTo>
                    <a:pt x="141605" y="279018"/>
                  </a:lnTo>
                  <a:lnTo>
                    <a:pt x="168021" y="279018"/>
                  </a:lnTo>
                  <a:lnTo>
                    <a:pt x="225298" y="256031"/>
                  </a:lnTo>
                  <a:lnTo>
                    <a:pt x="255905" y="225298"/>
                  </a:lnTo>
                  <a:lnTo>
                    <a:pt x="276098" y="186309"/>
                  </a:lnTo>
                  <a:lnTo>
                    <a:pt x="283337" y="141604"/>
                  </a:lnTo>
                  <a:lnTo>
                    <a:pt x="279019" y="115062"/>
                  </a:lnTo>
                  <a:close/>
                </a:path>
                <a:path w="283845" h="283844">
                  <a:moveTo>
                    <a:pt x="167486" y="4190"/>
                  </a:moveTo>
                  <a:lnTo>
                    <a:pt x="141605" y="4190"/>
                  </a:lnTo>
                  <a:lnTo>
                    <a:pt x="185038" y="11302"/>
                  </a:lnTo>
                  <a:lnTo>
                    <a:pt x="222758" y="30734"/>
                  </a:lnTo>
                  <a:lnTo>
                    <a:pt x="252475" y="60451"/>
                  </a:lnTo>
                  <a:lnTo>
                    <a:pt x="272034" y="98298"/>
                  </a:lnTo>
                  <a:lnTo>
                    <a:pt x="279019" y="141604"/>
                  </a:lnTo>
                  <a:lnTo>
                    <a:pt x="279019" y="115062"/>
                  </a:lnTo>
                  <a:lnTo>
                    <a:pt x="255905" y="58038"/>
                  </a:lnTo>
                  <a:lnTo>
                    <a:pt x="225298" y="27304"/>
                  </a:lnTo>
                  <a:lnTo>
                    <a:pt x="186309" y="7238"/>
                  </a:lnTo>
                  <a:lnTo>
                    <a:pt x="167486" y="4190"/>
                  </a:lnTo>
                  <a:close/>
                </a:path>
              </a:pathLst>
            </a:custGeom>
            <a:solidFill>
              <a:srgbClr val="2422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0416" y="1470659"/>
              <a:ext cx="286512" cy="1844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2420" y="1272539"/>
              <a:ext cx="224027" cy="7467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22420" y="1696211"/>
              <a:ext cx="224027" cy="7467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28516" y="716279"/>
              <a:ext cx="76200" cy="16002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28516" y="1141475"/>
              <a:ext cx="76200" cy="15849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8516" y="1565147"/>
              <a:ext cx="76200" cy="15849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64508" y="612647"/>
              <a:ext cx="353567" cy="35661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102608" y="64922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4" h="278765">
                  <a:moveTo>
                    <a:pt x="139318" y="0"/>
                  </a:moveTo>
                  <a:lnTo>
                    <a:pt x="95376" y="7111"/>
                  </a:lnTo>
                  <a:lnTo>
                    <a:pt x="57150" y="26924"/>
                  </a:lnTo>
                  <a:lnTo>
                    <a:pt x="26924" y="57150"/>
                  </a:lnTo>
                  <a:lnTo>
                    <a:pt x="7112" y="95376"/>
                  </a:lnTo>
                  <a:lnTo>
                    <a:pt x="0" y="139318"/>
                  </a:lnTo>
                  <a:lnTo>
                    <a:pt x="7112" y="183514"/>
                  </a:lnTo>
                  <a:lnTo>
                    <a:pt x="26924" y="221741"/>
                  </a:lnTo>
                  <a:lnTo>
                    <a:pt x="57150" y="251840"/>
                  </a:lnTo>
                  <a:lnTo>
                    <a:pt x="95376" y="271652"/>
                  </a:lnTo>
                  <a:lnTo>
                    <a:pt x="139318" y="278764"/>
                  </a:lnTo>
                  <a:lnTo>
                    <a:pt x="183514" y="271652"/>
                  </a:lnTo>
                  <a:lnTo>
                    <a:pt x="221741" y="251840"/>
                  </a:lnTo>
                  <a:lnTo>
                    <a:pt x="251840" y="221741"/>
                  </a:lnTo>
                  <a:lnTo>
                    <a:pt x="271652" y="183514"/>
                  </a:lnTo>
                  <a:lnTo>
                    <a:pt x="278764" y="139318"/>
                  </a:lnTo>
                  <a:lnTo>
                    <a:pt x="271652" y="95376"/>
                  </a:lnTo>
                  <a:lnTo>
                    <a:pt x="251840" y="57150"/>
                  </a:lnTo>
                  <a:lnTo>
                    <a:pt x="221741" y="26924"/>
                  </a:lnTo>
                  <a:lnTo>
                    <a:pt x="183514" y="7111"/>
                  </a:lnTo>
                  <a:lnTo>
                    <a:pt x="139318" y="0"/>
                  </a:lnTo>
                  <a:close/>
                </a:path>
              </a:pathLst>
            </a:custGeom>
            <a:solidFill>
              <a:srgbClr val="C516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064508" y="612647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308990" y="0"/>
                  </a:moveTo>
                  <a:lnTo>
                    <a:pt x="42417" y="0"/>
                  </a:lnTo>
                  <a:lnTo>
                    <a:pt x="25907" y="3301"/>
                  </a:lnTo>
                  <a:lnTo>
                    <a:pt x="12445" y="12445"/>
                  </a:lnTo>
                  <a:lnTo>
                    <a:pt x="3301" y="25907"/>
                  </a:lnTo>
                  <a:lnTo>
                    <a:pt x="0" y="42417"/>
                  </a:lnTo>
                  <a:lnTo>
                    <a:pt x="0" y="308990"/>
                  </a:lnTo>
                  <a:lnTo>
                    <a:pt x="1015" y="318388"/>
                  </a:lnTo>
                  <a:lnTo>
                    <a:pt x="3937" y="326898"/>
                  </a:lnTo>
                  <a:lnTo>
                    <a:pt x="8508" y="334517"/>
                  </a:lnTo>
                  <a:lnTo>
                    <a:pt x="14604" y="340994"/>
                  </a:lnTo>
                  <a:lnTo>
                    <a:pt x="9905" y="335025"/>
                  </a:lnTo>
                  <a:lnTo>
                    <a:pt x="5968" y="328294"/>
                  </a:lnTo>
                  <a:lnTo>
                    <a:pt x="3175" y="321055"/>
                  </a:lnTo>
                  <a:lnTo>
                    <a:pt x="2158" y="313308"/>
                  </a:lnTo>
                  <a:lnTo>
                    <a:pt x="2158" y="46608"/>
                  </a:lnTo>
                  <a:lnTo>
                    <a:pt x="5841" y="30099"/>
                  </a:lnTo>
                  <a:lnTo>
                    <a:pt x="15620" y="16636"/>
                  </a:lnTo>
                  <a:lnTo>
                    <a:pt x="29844" y="7619"/>
                  </a:lnTo>
                  <a:lnTo>
                    <a:pt x="46608" y="4190"/>
                  </a:lnTo>
                  <a:lnTo>
                    <a:pt x="313308" y="4190"/>
                  </a:lnTo>
                  <a:lnTo>
                    <a:pt x="321055" y="4952"/>
                  </a:lnTo>
                  <a:lnTo>
                    <a:pt x="328294" y="6984"/>
                  </a:lnTo>
                  <a:lnTo>
                    <a:pt x="335025" y="10286"/>
                  </a:lnTo>
                  <a:lnTo>
                    <a:pt x="340994" y="14604"/>
                  </a:lnTo>
                  <a:lnTo>
                    <a:pt x="334517" y="8508"/>
                  </a:lnTo>
                  <a:lnTo>
                    <a:pt x="326897" y="3936"/>
                  </a:lnTo>
                  <a:lnTo>
                    <a:pt x="318388" y="1015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4320" y="633983"/>
              <a:ext cx="25908" cy="2590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9308" y="633983"/>
              <a:ext cx="25908" cy="2590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4320" y="917447"/>
              <a:ext cx="25908" cy="2590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9308" y="917447"/>
              <a:ext cx="25908" cy="2590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940" y="641603"/>
              <a:ext cx="295656" cy="29870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098036" y="647699"/>
              <a:ext cx="283845" cy="281940"/>
            </a:xfrm>
            <a:custGeom>
              <a:avLst/>
              <a:gdLst/>
              <a:ahLst/>
              <a:cxnLst/>
              <a:rect l="l" t="t" r="r" b="b"/>
              <a:pathLst>
                <a:path w="283845" h="281940">
                  <a:moveTo>
                    <a:pt x="141604" y="0"/>
                  </a:moveTo>
                  <a:lnTo>
                    <a:pt x="97027" y="7238"/>
                  </a:lnTo>
                  <a:lnTo>
                    <a:pt x="58038" y="27177"/>
                  </a:lnTo>
                  <a:lnTo>
                    <a:pt x="27304" y="57657"/>
                  </a:lnTo>
                  <a:lnTo>
                    <a:pt x="7238" y="96265"/>
                  </a:lnTo>
                  <a:lnTo>
                    <a:pt x="0" y="140715"/>
                  </a:lnTo>
                  <a:lnTo>
                    <a:pt x="7238" y="185165"/>
                  </a:lnTo>
                  <a:lnTo>
                    <a:pt x="27304" y="223900"/>
                  </a:lnTo>
                  <a:lnTo>
                    <a:pt x="58038" y="254380"/>
                  </a:lnTo>
                  <a:lnTo>
                    <a:pt x="97027" y="274319"/>
                  </a:lnTo>
                  <a:lnTo>
                    <a:pt x="141604" y="281558"/>
                  </a:lnTo>
                  <a:lnTo>
                    <a:pt x="168021" y="277240"/>
                  </a:lnTo>
                  <a:lnTo>
                    <a:pt x="141604" y="277240"/>
                  </a:lnTo>
                  <a:lnTo>
                    <a:pt x="98298" y="270382"/>
                  </a:lnTo>
                  <a:lnTo>
                    <a:pt x="60451" y="250951"/>
                  </a:lnTo>
                  <a:lnTo>
                    <a:pt x="30734" y="221360"/>
                  </a:lnTo>
                  <a:lnTo>
                    <a:pt x="11302" y="183896"/>
                  </a:lnTo>
                  <a:lnTo>
                    <a:pt x="4190" y="140715"/>
                  </a:lnTo>
                  <a:lnTo>
                    <a:pt x="11302" y="97662"/>
                  </a:lnTo>
                  <a:lnTo>
                    <a:pt x="30734" y="60198"/>
                  </a:lnTo>
                  <a:lnTo>
                    <a:pt x="60451" y="30606"/>
                  </a:lnTo>
                  <a:lnTo>
                    <a:pt x="98298" y="11175"/>
                  </a:lnTo>
                  <a:lnTo>
                    <a:pt x="141604" y="4190"/>
                  </a:lnTo>
                  <a:lnTo>
                    <a:pt x="167486" y="4190"/>
                  </a:lnTo>
                  <a:lnTo>
                    <a:pt x="141604" y="0"/>
                  </a:lnTo>
                  <a:close/>
                </a:path>
                <a:path w="283845" h="281940">
                  <a:moveTo>
                    <a:pt x="279018" y="114173"/>
                  </a:moveTo>
                  <a:lnTo>
                    <a:pt x="279018" y="140715"/>
                  </a:lnTo>
                  <a:lnTo>
                    <a:pt x="272034" y="183896"/>
                  </a:lnTo>
                  <a:lnTo>
                    <a:pt x="252475" y="221360"/>
                  </a:lnTo>
                  <a:lnTo>
                    <a:pt x="222758" y="250951"/>
                  </a:lnTo>
                  <a:lnTo>
                    <a:pt x="185038" y="270382"/>
                  </a:lnTo>
                  <a:lnTo>
                    <a:pt x="141604" y="277240"/>
                  </a:lnTo>
                  <a:lnTo>
                    <a:pt x="168021" y="277240"/>
                  </a:lnTo>
                  <a:lnTo>
                    <a:pt x="225298" y="254380"/>
                  </a:lnTo>
                  <a:lnTo>
                    <a:pt x="255904" y="223900"/>
                  </a:lnTo>
                  <a:lnTo>
                    <a:pt x="276098" y="185165"/>
                  </a:lnTo>
                  <a:lnTo>
                    <a:pt x="283337" y="140715"/>
                  </a:lnTo>
                  <a:lnTo>
                    <a:pt x="279018" y="114173"/>
                  </a:lnTo>
                  <a:close/>
                </a:path>
                <a:path w="283845" h="281940">
                  <a:moveTo>
                    <a:pt x="167486" y="4190"/>
                  </a:moveTo>
                  <a:lnTo>
                    <a:pt x="141604" y="4190"/>
                  </a:lnTo>
                  <a:lnTo>
                    <a:pt x="185038" y="11175"/>
                  </a:lnTo>
                  <a:lnTo>
                    <a:pt x="222758" y="30606"/>
                  </a:lnTo>
                  <a:lnTo>
                    <a:pt x="252475" y="60198"/>
                  </a:lnTo>
                  <a:lnTo>
                    <a:pt x="272034" y="97662"/>
                  </a:lnTo>
                  <a:lnTo>
                    <a:pt x="279018" y="140715"/>
                  </a:lnTo>
                  <a:lnTo>
                    <a:pt x="279018" y="114173"/>
                  </a:lnTo>
                  <a:lnTo>
                    <a:pt x="255904" y="57657"/>
                  </a:lnTo>
                  <a:lnTo>
                    <a:pt x="225298" y="27177"/>
                  </a:lnTo>
                  <a:lnTo>
                    <a:pt x="186309" y="7238"/>
                  </a:lnTo>
                  <a:lnTo>
                    <a:pt x="167486" y="4190"/>
                  </a:lnTo>
                  <a:close/>
                </a:path>
              </a:pathLst>
            </a:custGeom>
            <a:solidFill>
              <a:srgbClr val="2422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6512" y="621791"/>
              <a:ext cx="286512" cy="1844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28516" y="848868"/>
              <a:ext cx="222503" cy="7315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34612" y="716279"/>
              <a:ext cx="76200" cy="16002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25952" y="1286255"/>
              <a:ext cx="316991" cy="20573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3409188" y="752855"/>
              <a:ext cx="660400" cy="528955"/>
            </a:xfrm>
            <a:custGeom>
              <a:avLst/>
              <a:gdLst/>
              <a:ahLst/>
              <a:cxnLst/>
              <a:rect l="l" t="t" r="r" b="b"/>
              <a:pathLst>
                <a:path w="660400" h="528955">
                  <a:moveTo>
                    <a:pt x="350900" y="0"/>
                  </a:moveTo>
                  <a:lnTo>
                    <a:pt x="325247" y="5333"/>
                  </a:lnTo>
                  <a:lnTo>
                    <a:pt x="302640" y="16382"/>
                  </a:lnTo>
                  <a:lnTo>
                    <a:pt x="283717" y="32003"/>
                  </a:lnTo>
                  <a:lnTo>
                    <a:pt x="269366" y="51688"/>
                  </a:lnTo>
                  <a:lnTo>
                    <a:pt x="252349" y="37210"/>
                  </a:lnTo>
                  <a:lnTo>
                    <a:pt x="232283" y="26797"/>
                  </a:lnTo>
                  <a:lnTo>
                    <a:pt x="209803" y="20954"/>
                  </a:lnTo>
                  <a:lnTo>
                    <a:pt x="185800" y="20193"/>
                  </a:lnTo>
                  <a:lnTo>
                    <a:pt x="147065" y="31115"/>
                  </a:lnTo>
                  <a:lnTo>
                    <a:pt x="116586" y="54609"/>
                  </a:lnTo>
                  <a:lnTo>
                    <a:pt x="97536" y="87122"/>
                  </a:lnTo>
                  <a:lnTo>
                    <a:pt x="92710" y="125475"/>
                  </a:lnTo>
                  <a:lnTo>
                    <a:pt x="93217" y="129921"/>
                  </a:lnTo>
                  <a:lnTo>
                    <a:pt x="54356" y="140843"/>
                  </a:lnTo>
                  <a:lnTo>
                    <a:pt x="23875" y="164210"/>
                  </a:lnTo>
                  <a:lnTo>
                    <a:pt x="4825" y="196850"/>
                  </a:lnTo>
                  <a:lnTo>
                    <a:pt x="0" y="235203"/>
                  </a:lnTo>
                  <a:lnTo>
                    <a:pt x="6985" y="263525"/>
                  </a:lnTo>
                  <a:lnTo>
                    <a:pt x="21971" y="287781"/>
                  </a:lnTo>
                  <a:lnTo>
                    <a:pt x="43307" y="306704"/>
                  </a:lnTo>
                  <a:lnTo>
                    <a:pt x="69596" y="319150"/>
                  </a:lnTo>
                  <a:lnTo>
                    <a:pt x="64388" y="331088"/>
                  </a:lnTo>
                  <a:lnTo>
                    <a:pt x="60833" y="343662"/>
                  </a:lnTo>
                  <a:lnTo>
                    <a:pt x="59054" y="356742"/>
                  </a:lnTo>
                  <a:lnTo>
                    <a:pt x="59182" y="370331"/>
                  </a:lnTo>
                  <a:lnTo>
                    <a:pt x="70358" y="407415"/>
                  </a:lnTo>
                  <a:lnTo>
                    <a:pt x="94614" y="436372"/>
                  </a:lnTo>
                  <a:lnTo>
                    <a:pt x="128524" y="454405"/>
                  </a:lnTo>
                  <a:lnTo>
                    <a:pt x="168528" y="458724"/>
                  </a:lnTo>
                  <a:lnTo>
                    <a:pt x="175260" y="457962"/>
                  </a:lnTo>
                  <a:lnTo>
                    <a:pt x="178688" y="457326"/>
                  </a:lnTo>
                  <a:lnTo>
                    <a:pt x="176402" y="474090"/>
                  </a:lnTo>
                  <a:lnTo>
                    <a:pt x="170179" y="491743"/>
                  </a:lnTo>
                  <a:lnTo>
                    <a:pt x="158750" y="510031"/>
                  </a:lnTo>
                  <a:lnTo>
                    <a:pt x="141097" y="528574"/>
                  </a:lnTo>
                  <a:lnTo>
                    <a:pt x="212725" y="527557"/>
                  </a:lnTo>
                  <a:lnTo>
                    <a:pt x="253237" y="519938"/>
                  </a:lnTo>
                  <a:lnTo>
                    <a:pt x="277495" y="499363"/>
                  </a:lnTo>
                  <a:lnTo>
                    <a:pt x="300482" y="459231"/>
                  </a:lnTo>
                  <a:lnTo>
                    <a:pt x="318008" y="467232"/>
                  </a:lnTo>
                  <a:lnTo>
                    <a:pt x="337565" y="472948"/>
                  </a:lnTo>
                  <a:lnTo>
                    <a:pt x="358648" y="475996"/>
                  </a:lnTo>
                  <a:lnTo>
                    <a:pt x="381000" y="475741"/>
                  </a:lnTo>
                  <a:lnTo>
                    <a:pt x="420242" y="467867"/>
                  </a:lnTo>
                  <a:lnTo>
                    <a:pt x="457200" y="450468"/>
                  </a:lnTo>
                  <a:lnTo>
                    <a:pt x="484886" y="422655"/>
                  </a:lnTo>
                  <a:lnTo>
                    <a:pt x="495808" y="383666"/>
                  </a:lnTo>
                  <a:lnTo>
                    <a:pt x="512952" y="398017"/>
                  </a:lnTo>
                  <a:lnTo>
                    <a:pt x="533019" y="408431"/>
                  </a:lnTo>
                  <a:lnTo>
                    <a:pt x="555371" y="414274"/>
                  </a:lnTo>
                  <a:lnTo>
                    <a:pt x="579374" y="415036"/>
                  </a:lnTo>
                  <a:lnTo>
                    <a:pt x="616203" y="403098"/>
                  </a:lnTo>
                  <a:lnTo>
                    <a:pt x="642238" y="377316"/>
                  </a:lnTo>
                  <a:lnTo>
                    <a:pt x="657098" y="342391"/>
                  </a:lnTo>
                  <a:lnTo>
                    <a:pt x="659891" y="303022"/>
                  </a:lnTo>
                  <a:lnTo>
                    <a:pt x="652272" y="280034"/>
                  </a:lnTo>
                  <a:lnTo>
                    <a:pt x="634619" y="256794"/>
                  </a:lnTo>
                  <a:lnTo>
                    <a:pt x="609219" y="238251"/>
                  </a:lnTo>
                  <a:lnTo>
                    <a:pt x="578738" y="230124"/>
                  </a:lnTo>
                  <a:lnTo>
                    <a:pt x="599439" y="213232"/>
                  </a:lnTo>
                  <a:lnTo>
                    <a:pt x="614807" y="191897"/>
                  </a:lnTo>
                  <a:lnTo>
                    <a:pt x="623824" y="167131"/>
                  </a:lnTo>
                  <a:lnTo>
                    <a:pt x="625475" y="140080"/>
                  </a:lnTo>
                  <a:lnTo>
                    <a:pt x="614299" y="102997"/>
                  </a:lnTo>
                  <a:lnTo>
                    <a:pt x="590041" y="74041"/>
                  </a:lnTo>
                  <a:lnTo>
                    <a:pt x="556133" y="56006"/>
                  </a:lnTo>
                  <a:lnTo>
                    <a:pt x="516127" y="51688"/>
                  </a:lnTo>
                  <a:lnTo>
                    <a:pt x="499872" y="54355"/>
                  </a:lnTo>
                  <a:lnTo>
                    <a:pt x="484759" y="59308"/>
                  </a:lnTo>
                  <a:lnTo>
                    <a:pt x="470788" y="66294"/>
                  </a:lnTo>
                  <a:lnTo>
                    <a:pt x="458215" y="75183"/>
                  </a:lnTo>
                  <a:lnTo>
                    <a:pt x="444119" y="43179"/>
                  </a:lnTo>
                  <a:lnTo>
                    <a:pt x="419735" y="18542"/>
                  </a:lnTo>
                  <a:lnTo>
                    <a:pt x="387858" y="3428"/>
                  </a:lnTo>
                  <a:lnTo>
                    <a:pt x="350900" y="0"/>
                  </a:lnTo>
                  <a:close/>
                </a:path>
              </a:pathLst>
            </a:custGeom>
            <a:solidFill>
              <a:srgbClr val="DDB6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02836" y="1240535"/>
              <a:ext cx="618743" cy="509015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3501390" y="852042"/>
            <a:ext cx="467359" cy="2698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29"/>
              </a:spcBef>
            </a:pPr>
            <a:r>
              <a:rPr dirty="0" sz="850" spc="-15" b="1">
                <a:latin typeface="Microsoft JhengHei"/>
                <a:cs typeface="Microsoft JhengHei"/>
              </a:rPr>
              <a:t>交通號誌</a:t>
            </a:r>
            <a:r>
              <a:rPr dirty="0" sz="850" spc="-15" b="1">
                <a:latin typeface="Microsoft JhengHei"/>
                <a:cs typeface="Microsoft JhengHei"/>
              </a:rPr>
              <a:t>無法運作</a:t>
            </a:r>
            <a:endParaRPr sz="850">
              <a:latin typeface="Microsoft JhengHei"/>
              <a:cs typeface="Microsoft JhengHe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24776" y="1563623"/>
            <a:ext cx="4206875" cy="1826260"/>
            <a:chOff x="624776" y="1563623"/>
            <a:chExt cx="4206875" cy="1826260"/>
          </a:xfrm>
        </p:grpSpPr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53711" y="1764791"/>
              <a:ext cx="128015" cy="12801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03063" y="1802891"/>
              <a:ext cx="128015" cy="128015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665731" y="1563623"/>
              <a:ext cx="2663825" cy="1629410"/>
            </a:xfrm>
            <a:custGeom>
              <a:avLst/>
              <a:gdLst/>
              <a:ahLst/>
              <a:cxnLst/>
              <a:rect l="l" t="t" r="r" b="b"/>
              <a:pathLst>
                <a:path w="2663825" h="1629410">
                  <a:moveTo>
                    <a:pt x="1538224" y="0"/>
                  </a:moveTo>
                  <a:lnTo>
                    <a:pt x="1499616" y="1778"/>
                  </a:lnTo>
                  <a:lnTo>
                    <a:pt x="1461008" y="6350"/>
                  </a:lnTo>
                  <a:lnTo>
                    <a:pt x="1391920" y="22225"/>
                  </a:lnTo>
                  <a:lnTo>
                    <a:pt x="1323467" y="42037"/>
                  </a:lnTo>
                  <a:lnTo>
                    <a:pt x="1315085" y="43434"/>
                  </a:lnTo>
                  <a:lnTo>
                    <a:pt x="1308100" y="43053"/>
                  </a:lnTo>
                  <a:lnTo>
                    <a:pt x="1293368" y="39750"/>
                  </a:lnTo>
                  <a:lnTo>
                    <a:pt x="1261237" y="33020"/>
                  </a:lnTo>
                  <a:lnTo>
                    <a:pt x="1198753" y="23241"/>
                  </a:lnTo>
                  <a:lnTo>
                    <a:pt x="1141984" y="20828"/>
                  </a:lnTo>
                  <a:lnTo>
                    <a:pt x="1112012" y="21082"/>
                  </a:lnTo>
                  <a:lnTo>
                    <a:pt x="1048385" y="26924"/>
                  </a:lnTo>
                  <a:lnTo>
                    <a:pt x="978916" y="38608"/>
                  </a:lnTo>
                  <a:lnTo>
                    <a:pt x="944753" y="46482"/>
                  </a:lnTo>
                  <a:lnTo>
                    <a:pt x="898525" y="56261"/>
                  </a:lnTo>
                  <a:lnTo>
                    <a:pt x="859536" y="63626"/>
                  </a:lnTo>
                  <a:lnTo>
                    <a:pt x="823849" y="75564"/>
                  </a:lnTo>
                  <a:lnTo>
                    <a:pt x="787526" y="98933"/>
                  </a:lnTo>
                  <a:lnTo>
                    <a:pt x="757555" y="119634"/>
                  </a:lnTo>
                  <a:lnTo>
                    <a:pt x="727963" y="136017"/>
                  </a:lnTo>
                  <a:lnTo>
                    <a:pt x="702691" y="151130"/>
                  </a:lnTo>
                  <a:lnTo>
                    <a:pt x="685673" y="168021"/>
                  </a:lnTo>
                  <a:lnTo>
                    <a:pt x="675386" y="183007"/>
                  </a:lnTo>
                  <a:lnTo>
                    <a:pt x="663956" y="197104"/>
                  </a:lnTo>
                  <a:lnTo>
                    <a:pt x="651763" y="210820"/>
                  </a:lnTo>
                  <a:lnTo>
                    <a:pt x="635507" y="227964"/>
                  </a:lnTo>
                  <a:lnTo>
                    <a:pt x="628650" y="232410"/>
                  </a:lnTo>
                  <a:lnTo>
                    <a:pt x="623443" y="232791"/>
                  </a:lnTo>
                  <a:lnTo>
                    <a:pt x="573913" y="238887"/>
                  </a:lnTo>
                  <a:lnTo>
                    <a:pt x="521081" y="250062"/>
                  </a:lnTo>
                  <a:lnTo>
                    <a:pt x="469900" y="266192"/>
                  </a:lnTo>
                  <a:lnTo>
                    <a:pt x="425195" y="287147"/>
                  </a:lnTo>
                  <a:lnTo>
                    <a:pt x="391541" y="312674"/>
                  </a:lnTo>
                  <a:lnTo>
                    <a:pt x="358013" y="351028"/>
                  </a:lnTo>
                  <a:lnTo>
                    <a:pt x="332994" y="389509"/>
                  </a:lnTo>
                  <a:lnTo>
                    <a:pt x="318388" y="430911"/>
                  </a:lnTo>
                  <a:lnTo>
                    <a:pt x="315849" y="478155"/>
                  </a:lnTo>
                  <a:lnTo>
                    <a:pt x="327279" y="533781"/>
                  </a:lnTo>
                  <a:lnTo>
                    <a:pt x="327913" y="537718"/>
                  </a:lnTo>
                  <a:lnTo>
                    <a:pt x="325119" y="535559"/>
                  </a:lnTo>
                  <a:lnTo>
                    <a:pt x="320167" y="533146"/>
                  </a:lnTo>
                  <a:lnTo>
                    <a:pt x="314325" y="536701"/>
                  </a:lnTo>
                  <a:lnTo>
                    <a:pt x="309244" y="542925"/>
                  </a:lnTo>
                  <a:lnTo>
                    <a:pt x="302132" y="549529"/>
                  </a:lnTo>
                  <a:lnTo>
                    <a:pt x="293878" y="555371"/>
                  </a:lnTo>
                  <a:lnTo>
                    <a:pt x="285495" y="559562"/>
                  </a:lnTo>
                  <a:lnTo>
                    <a:pt x="263651" y="566674"/>
                  </a:lnTo>
                  <a:lnTo>
                    <a:pt x="241554" y="573278"/>
                  </a:lnTo>
                  <a:lnTo>
                    <a:pt x="219710" y="580263"/>
                  </a:lnTo>
                  <a:lnTo>
                    <a:pt x="181737" y="596646"/>
                  </a:lnTo>
                  <a:lnTo>
                    <a:pt x="132969" y="624713"/>
                  </a:lnTo>
                  <a:lnTo>
                    <a:pt x="75945" y="672592"/>
                  </a:lnTo>
                  <a:lnTo>
                    <a:pt x="31115" y="727837"/>
                  </a:lnTo>
                  <a:lnTo>
                    <a:pt x="11175" y="767207"/>
                  </a:lnTo>
                  <a:lnTo>
                    <a:pt x="635" y="806576"/>
                  </a:lnTo>
                  <a:lnTo>
                    <a:pt x="0" y="845820"/>
                  </a:lnTo>
                  <a:lnTo>
                    <a:pt x="9779" y="885063"/>
                  </a:lnTo>
                  <a:lnTo>
                    <a:pt x="12065" y="892429"/>
                  </a:lnTo>
                  <a:lnTo>
                    <a:pt x="14097" y="900049"/>
                  </a:lnTo>
                  <a:lnTo>
                    <a:pt x="44957" y="950087"/>
                  </a:lnTo>
                  <a:lnTo>
                    <a:pt x="100456" y="996442"/>
                  </a:lnTo>
                  <a:lnTo>
                    <a:pt x="115950" y="1008253"/>
                  </a:lnTo>
                  <a:lnTo>
                    <a:pt x="135255" y="1026668"/>
                  </a:lnTo>
                  <a:lnTo>
                    <a:pt x="154812" y="1044575"/>
                  </a:lnTo>
                  <a:lnTo>
                    <a:pt x="170942" y="1054989"/>
                  </a:lnTo>
                  <a:lnTo>
                    <a:pt x="182880" y="1058926"/>
                  </a:lnTo>
                  <a:lnTo>
                    <a:pt x="188213" y="1062228"/>
                  </a:lnTo>
                  <a:lnTo>
                    <a:pt x="187325" y="1067308"/>
                  </a:lnTo>
                  <a:lnTo>
                    <a:pt x="181229" y="1076579"/>
                  </a:lnTo>
                  <a:lnTo>
                    <a:pt x="168401" y="1103884"/>
                  </a:lnTo>
                  <a:lnTo>
                    <a:pt x="163575" y="1134364"/>
                  </a:lnTo>
                  <a:lnTo>
                    <a:pt x="164845" y="1165352"/>
                  </a:lnTo>
                  <a:lnTo>
                    <a:pt x="170180" y="1194308"/>
                  </a:lnTo>
                  <a:lnTo>
                    <a:pt x="185800" y="1239266"/>
                  </a:lnTo>
                  <a:lnTo>
                    <a:pt x="208661" y="1275461"/>
                  </a:lnTo>
                  <a:lnTo>
                    <a:pt x="240665" y="1305814"/>
                  </a:lnTo>
                  <a:lnTo>
                    <a:pt x="283337" y="1333373"/>
                  </a:lnTo>
                  <a:lnTo>
                    <a:pt x="337438" y="1354709"/>
                  </a:lnTo>
                  <a:lnTo>
                    <a:pt x="396620" y="1370711"/>
                  </a:lnTo>
                  <a:lnTo>
                    <a:pt x="461137" y="1384554"/>
                  </a:lnTo>
                  <a:lnTo>
                    <a:pt x="474344" y="1388491"/>
                  </a:lnTo>
                  <a:lnTo>
                    <a:pt x="511048" y="1408557"/>
                  </a:lnTo>
                  <a:lnTo>
                    <a:pt x="543941" y="1440814"/>
                  </a:lnTo>
                  <a:lnTo>
                    <a:pt x="556768" y="1457579"/>
                  </a:lnTo>
                  <a:lnTo>
                    <a:pt x="569976" y="1474089"/>
                  </a:lnTo>
                  <a:lnTo>
                    <a:pt x="602234" y="1510284"/>
                  </a:lnTo>
                  <a:lnTo>
                    <a:pt x="632587" y="1536319"/>
                  </a:lnTo>
                  <a:lnTo>
                    <a:pt x="672973" y="1558036"/>
                  </a:lnTo>
                  <a:lnTo>
                    <a:pt x="735330" y="1581531"/>
                  </a:lnTo>
                  <a:lnTo>
                    <a:pt x="786511" y="1593088"/>
                  </a:lnTo>
                  <a:lnTo>
                    <a:pt x="838962" y="1601597"/>
                  </a:lnTo>
                  <a:lnTo>
                    <a:pt x="852043" y="1601978"/>
                  </a:lnTo>
                  <a:lnTo>
                    <a:pt x="874268" y="1601343"/>
                  </a:lnTo>
                  <a:lnTo>
                    <a:pt x="921385" y="1597406"/>
                  </a:lnTo>
                  <a:lnTo>
                    <a:pt x="993140" y="1580514"/>
                  </a:lnTo>
                  <a:lnTo>
                    <a:pt x="1040257" y="1559687"/>
                  </a:lnTo>
                  <a:lnTo>
                    <a:pt x="1073912" y="1534541"/>
                  </a:lnTo>
                  <a:lnTo>
                    <a:pt x="1101344" y="1551305"/>
                  </a:lnTo>
                  <a:lnTo>
                    <a:pt x="1139952" y="1568196"/>
                  </a:lnTo>
                  <a:lnTo>
                    <a:pt x="1180845" y="1583182"/>
                  </a:lnTo>
                  <a:lnTo>
                    <a:pt x="1251712" y="1604010"/>
                  </a:lnTo>
                  <a:lnTo>
                    <a:pt x="1325372" y="1621917"/>
                  </a:lnTo>
                  <a:lnTo>
                    <a:pt x="1365250" y="1627505"/>
                  </a:lnTo>
                  <a:lnTo>
                    <a:pt x="1390650" y="1628902"/>
                  </a:lnTo>
                  <a:lnTo>
                    <a:pt x="1410716" y="1628267"/>
                  </a:lnTo>
                  <a:lnTo>
                    <a:pt x="1431290" y="1626489"/>
                  </a:lnTo>
                  <a:lnTo>
                    <a:pt x="1457452" y="1626362"/>
                  </a:lnTo>
                  <a:lnTo>
                    <a:pt x="1514856" y="1618869"/>
                  </a:lnTo>
                  <a:lnTo>
                    <a:pt x="1568195" y="1600835"/>
                  </a:lnTo>
                  <a:lnTo>
                    <a:pt x="1642364" y="1563878"/>
                  </a:lnTo>
                  <a:lnTo>
                    <a:pt x="1650619" y="1560322"/>
                  </a:lnTo>
                  <a:lnTo>
                    <a:pt x="1658366" y="1558671"/>
                  </a:lnTo>
                  <a:lnTo>
                    <a:pt x="1666240" y="1558925"/>
                  </a:lnTo>
                  <a:lnTo>
                    <a:pt x="1674748" y="1561338"/>
                  </a:lnTo>
                  <a:lnTo>
                    <a:pt x="1714627" y="1574927"/>
                  </a:lnTo>
                  <a:lnTo>
                    <a:pt x="1756537" y="1584325"/>
                  </a:lnTo>
                  <a:lnTo>
                    <a:pt x="1800097" y="1588897"/>
                  </a:lnTo>
                  <a:lnTo>
                    <a:pt x="1845309" y="1588008"/>
                  </a:lnTo>
                  <a:lnTo>
                    <a:pt x="1885822" y="1583182"/>
                  </a:lnTo>
                  <a:lnTo>
                    <a:pt x="1931289" y="1574800"/>
                  </a:lnTo>
                  <a:lnTo>
                    <a:pt x="1975739" y="1562735"/>
                  </a:lnTo>
                  <a:lnTo>
                    <a:pt x="2013331" y="1546860"/>
                  </a:lnTo>
                  <a:lnTo>
                    <a:pt x="2051684" y="1525651"/>
                  </a:lnTo>
                  <a:lnTo>
                    <a:pt x="2084832" y="1505839"/>
                  </a:lnTo>
                  <a:lnTo>
                    <a:pt x="2147189" y="1456055"/>
                  </a:lnTo>
                  <a:lnTo>
                    <a:pt x="2181097" y="1419352"/>
                  </a:lnTo>
                  <a:lnTo>
                    <a:pt x="2209038" y="1380871"/>
                  </a:lnTo>
                  <a:lnTo>
                    <a:pt x="2231135" y="1340739"/>
                  </a:lnTo>
                  <a:lnTo>
                    <a:pt x="2247392" y="1298956"/>
                  </a:lnTo>
                  <a:lnTo>
                    <a:pt x="2251837" y="1290320"/>
                  </a:lnTo>
                  <a:lnTo>
                    <a:pt x="2258441" y="1284732"/>
                  </a:lnTo>
                  <a:lnTo>
                    <a:pt x="2266822" y="1281303"/>
                  </a:lnTo>
                  <a:lnTo>
                    <a:pt x="2329053" y="1264031"/>
                  </a:lnTo>
                  <a:lnTo>
                    <a:pt x="2376170" y="1246505"/>
                  </a:lnTo>
                  <a:lnTo>
                    <a:pt x="2419477" y="1225169"/>
                  </a:lnTo>
                  <a:lnTo>
                    <a:pt x="2460625" y="1199007"/>
                  </a:lnTo>
                  <a:lnTo>
                    <a:pt x="2501010" y="1166622"/>
                  </a:lnTo>
                  <a:lnTo>
                    <a:pt x="2554859" y="1111377"/>
                  </a:lnTo>
                  <a:lnTo>
                    <a:pt x="2578735" y="1081278"/>
                  </a:lnTo>
                  <a:lnTo>
                    <a:pt x="2621915" y="1007745"/>
                  </a:lnTo>
                  <a:lnTo>
                    <a:pt x="2639695" y="963422"/>
                  </a:lnTo>
                  <a:lnTo>
                    <a:pt x="2652014" y="919353"/>
                  </a:lnTo>
                  <a:lnTo>
                    <a:pt x="2659760" y="875157"/>
                  </a:lnTo>
                  <a:lnTo>
                    <a:pt x="2663444" y="830326"/>
                  </a:lnTo>
                  <a:lnTo>
                    <a:pt x="2663697" y="784860"/>
                  </a:lnTo>
                  <a:lnTo>
                    <a:pt x="2661412" y="762254"/>
                  </a:lnTo>
                  <a:lnTo>
                    <a:pt x="2652522" y="717804"/>
                  </a:lnTo>
                  <a:lnTo>
                    <a:pt x="2649855" y="695325"/>
                  </a:lnTo>
                  <a:lnTo>
                    <a:pt x="2636773" y="645033"/>
                  </a:lnTo>
                  <a:lnTo>
                    <a:pt x="2608834" y="599439"/>
                  </a:lnTo>
                  <a:lnTo>
                    <a:pt x="2585593" y="567182"/>
                  </a:lnTo>
                  <a:lnTo>
                    <a:pt x="2560955" y="539623"/>
                  </a:lnTo>
                  <a:lnTo>
                    <a:pt x="2546858" y="523367"/>
                  </a:lnTo>
                  <a:lnTo>
                    <a:pt x="2531745" y="507873"/>
                  </a:lnTo>
                  <a:lnTo>
                    <a:pt x="2503170" y="484505"/>
                  </a:lnTo>
                  <a:lnTo>
                    <a:pt x="2495169" y="477012"/>
                  </a:lnTo>
                  <a:lnTo>
                    <a:pt x="2486152" y="470026"/>
                  </a:lnTo>
                  <a:lnTo>
                    <a:pt x="2473071" y="463676"/>
                  </a:lnTo>
                  <a:lnTo>
                    <a:pt x="2403094" y="437642"/>
                  </a:lnTo>
                  <a:lnTo>
                    <a:pt x="2391918" y="432562"/>
                  </a:lnTo>
                  <a:lnTo>
                    <a:pt x="2384679" y="427609"/>
                  </a:lnTo>
                  <a:lnTo>
                    <a:pt x="2380869" y="421767"/>
                  </a:lnTo>
                  <a:lnTo>
                    <a:pt x="2380107" y="414147"/>
                  </a:lnTo>
                  <a:lnTo>
                    <a:pt x="2380615" y="406273"/>
                  </a:lnTo>
                  <a:lnTo>
                    <a:pt x="2380869" y="393319"/>
                  </a:lnTo>
                  <a:lnTo>
                    <a:pt x="2375916" y="341249"/>
                  </a:lnTo>
                  <a:lnTo>
                    <a:pt x="2354580" y="299974"/>
                  </a:lnTo>
                  <a:lnTo>
                    <a:pt x="2320925" y="262000"/>
                  </a:lnTo>
                  <a:lnTo>
                    <a:pt x="2279015" y="227584"/>
                  </a:lnTo>
                  <a:lnTo>
                    <a:pt x="2232533" y="197485"/>
                  </a:lnTo>
                  <a:lnTo>
                    <a:pt x="2185543" y="172212"/>
                  </a:lnTo>
                  <a:lnTo>
                    <a:pt x="2137156" y="152400"/>
                  </a:lnTo>
                  <a:lnTo>
                    <a:pt x="2088895" y="140588"/>
                  </a:lnTo>
                  <a:lnTo>
                    <a:pt x="2039366" y="135382"/>
                  </a:lnTo>
                  <a:lnTo>
                    <a:pt x="1987422" y="135382"/>
                  </a:lnTo>
                  <a:lnTo>
                    <a:pt x="1931543" y="139319"/>
                  </a:lnTo>
                  <a:lnTo>
                    <a:pt x="1870329" y="145669"/>
                  </a:lnTo>
                  <a:lnTo>
                    <a:pt x="1855596" y="145161"/>
                  </a:lnTo>
                  <a:lnTo>
                    <a:pt x="1843405" y="140716"/>
                  </a:lnTo>
                  <a:lnTo>
                    <a:pt x="1834769" y="132842"/>
                  </a:lnTo>
                  <a:lnTo>
                    <a:pt x="1830578" y="122428"/>
                  </a:lnTo>
                  <a:lnTo>
                    <a:pt x="1824990" y="110617"/>
                  </a:lnTo>
                  <a:lnTo>
                    <a:pt x="1797177" y="73151"/>
                  </a:lnTo>
                  <a:lnTo>
                    <a:pt x="1751457" y="42545"/>
                  </a:lnTo>
                  <a:lnTo>
                    <a:pt x="1703832" y="24764"/>
                  </a:lnTo>
                  <a:lnTo>
                    <a:pt x="1650619" y="11303"/>
                  </a:lnTo>
                  <a:lnTo>
                    <a:pt x="1576451" y="1143"/>
                  </a:lnTo>
                  <a:lnTo>
                    <a:pt x="1538224" y="0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82440" y="2653283"/>
              <a:ext cx="143255" cy="10210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37793" y="3376421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1607" y="0"/>
                  </a:lnTo>
                </a:path>
              </a:pathLst>
            </a:custGeom>
            <a:ln w="25908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2264155" y="1903221"/>
            <a:ext cx="15786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110" b="1">
                <a:solidFill>
                  <a:srgbClr val="FFFFFF"/>
                </a:solidFill>
                <a:latin typeface="Microsoft JhengHei"/>
                <a:cs typeface="Microsoft JhengHei"/>
              </a:rPr>
              <a:t>空襲過後，夜晚整座</a:t>
            </a:r>
            <a:r>
              <a:rPr dirty="0" sz="1200" spc="95" b="1">
                <a:solidFill>
                  <a:srgbClr val="FFFFFF"/>
                </a:solidFill>
                <a:latin typeface="Microsoft JhengHei"/>
                <a:cs typeface="Microsoft JhengHei"/>
              </a:rPr>
              <a:t>城市都沒有光亮， 街</a:t>
            </a:r>
            <a:r>
              <a:rPr dirty="0" sz="1200" spc="130" b="1">
                <a:solidFill>
                  <a:srgbClr val="FFFFFF"/>
                </a:solidFill>
                <a:latin typeface="Microsoft JhengHei"/>
                <a:cs typeface="Microsoft JhengHei"/>
              </a:rPr>
              <a:t>道一片漆黑，交通號</a:t>
            </a:r>
            <a:r>
              <a:rPr dirty="0" sz="1200" spc="130" b="1">
                <a:solidFill>
                  <a:srgbClr val="FFFFFF"/>
                </a:solidFill>
                <a:latin typeface="Microsoft JhengHei"/>
                <a:cs typeface="Microsoft JhengHei"/>
              </a:rPr>
              <a:t>誌都無法運作，這時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民眾該怎麼做呢？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647700" y="3599687"/>
            <a:ext cx="1513205" cy="324485"/>
          </a:xfrm>
          <a:custGeom>
            <a:avLst/>
            <a:gdLst/>
            <a:ahLst/>
            <a:cxnLst/>
            <a:rect l="l" t="t" r="r" b="b"/>
            <a:pathLst>
              <a:path w="1513205" h="324485">
                <a:moveTo>
                  <a:pt x="1373124" y="0"/>
                </a:moveTo>
                <a:lnTo>
                  <a:pt x="139788" y="0"/>
                </a:lnTo>
                <a:lnTo>
                  <a:pt x="58966" y="2159"/>
                </a:lnTo>
                <a:lnTo>
                  <a:pt x="17475" y="17525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75" y="306832"/>
                </a:lnTo>
                <a:lnTo>
                  <a:pt x="58966" y="322072"/>
                </a:lnTo>
                <a:lnTo>
                  <a:pt x="139788" y="324231"/>
                </a:lnTo>
                <a:lnTo>
                  <a:pt x="1373124" y="324231"/>
                </a:lnTo>
                <a:lnTo>
                  <a:pt x="1453895" y="322072"/>
                </a:lnTo>
                <a:lnTo>
                  <a:pt x="1495425" y="306832"/>
                </a:lnTo>
                <a:lnTo>
                  <a:pt x="1510664" y="265303"/>
                </a:lnTo>
                <a:lnTo>
                  <a:pt x="1512824" y="184531"/>
                </a:lnTo>
                <a:lnTo>
                  <a:pt x="1512824" y="139700"/>
                </a:lnTo>
                <a:lnTo>
                  <a:pt x="1510664" y="58928"/>
                </a:lnTo>
                <a:lnTo>
                  <a:pt x="1495425" y="17525"/>
                </a:lnTo>
                <a:lnTo>
                  <a:pt x="1453895" y="2159"/>
                </a:lnTo>
                <a:lnTo>
                  <a:pt x="1373124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647700" y="5138927"/>
            <a:ext cx="2044064" cy="324485"/>
          </a:xfrm>
          <a:custGeom>
            <a:avLst/>
            <a:gdLst/>
            <a:ahLst/>
            <a:cxnLst/>
            <a:rect l="l" t="t" r="r" b="b"/>
            <a:pathLst>
              <a:path w="2044064" h="324485">
                <a:moveTo>
                  <a:pt x="1903730" y="0"/>
                </a:moveTo>
                <a:lnTo>
                  <a:pt x="139725" y="0"/>
                </a:lnTo>
                <a:lnTo>
                  <a:pt x="58953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699"/>
                </a:lnTo>
                <a:lnTo>
                  <a:pt x="0" y="184530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53" y="322071"/>
                </a:lnTo>
                <a:lnTo>
                  <a:pt x="139725" y="324230"/>
                </a:lnTo>
                <a:lnTo>
                  <a:pt x="1903730" y="324230"/>
                </a:lnTo>
                <a:lnTo>
                  <a:pt x="1984502" y="322071"/>
                </a:lnTo>
                <a:lnTo>
                  <a:pt x="2026031" y="306831"/>
                </a:lnTo>
                <a:lnTo>
                  <a:pt x="2041270" y="265302"/>
                </a:lnTo>
                <a:lnTo>
                  <a:pt x="2043557" y="184530"/>
                </a:lnTo>
                <a:lnTo>
                  <a:pt x="2043557" y="139699"/>
                </a:lnTo>
                <a:lnTo>
                  <a:pt x="2041270" y="58927"/>
                </a:lnTo>
                <a:lnTo>
                  <a:pt x="2026031" y="17525"/>
                </a:lnTo>
                <a:lnTo>
                  <a:pt x="1984502" y="2158"/>
                </a:lnTo>
                <a:lnTo>
                  <a:pt x="1903730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2866644" y="5138927"/>
            <a:ext cx="1862455" cy="327660"/>
          </a:xfrm>
          <a:custGeom>
            <a:avLst/>
            <a:gdLst/>
            <a:ahLst/>
            <a:cxnLst/>
            <a:rect l="l" t="t" r="r" b="b"/>
            <a:pathLst>
              <a:path w="1862454" h="327660">
                <a:moveTo>
                  <a:pt x="1658493" y="0"/>
                </a:moveTo>
                <a:lnTo>
                  <a:pt x="203707" y="0"/>
                </a:lnTo>
                <a:lnTo>
                  <a:pt x="85979" y="2158"/>
                </a:lnTo>
                <a:lnTo>
                  <a:pt x="25526" y="17652"/>
                </a:lnTo>
                <a:lnTo>
                  <a:pt x="3175" y="59562"/>
                </a:lnTo>
                <a:lnTo>
                  <a:pt x="0" y="141096"/>
                </a:lnTo>
                <a:lnTo>
                  <a:pt x="0" y="186054"/>
                </a:lnTo>
                <a:lnTo>
                  <a:pt x="3175" y="267715"/>
                </a:lnTo>
                <a:lnTo>
                  <a:pt x="25526" y="309498"/>
                </a:lnTo>
                <a:lnTo>
                  <a:pt x="85979" y="324992"/>
                </a:lnTo>
                <a:lnTo>
                  <a:pt x="203707" y="327151"/>
                </a:lnTo>
                <a:lnTo>
                  <a:pt x="1658493" y="327151"/>
                </a:lnTo>
                <a:lnTo>
                  <a:pt x="1776221" y="324992"/>
                </a:lnTo>
                <a:lnTo>
                  <a:pt x="1836673" y="309498"/>
                </a:lnTo>
                <a:lnTo>
                  <a:pt x="1859026" y="267715"/>
                </a:lnTo>
                <a:lnTo>
                  <a:pt x="1862201" y="186054"/>
                </a:lnTo>
                <a:lnTo>
                  <a:pt x="1862201" y="141096"/>
                </a:lnTo>
                <a:lnTo>
                  <a:pt x="1859026" y="59562"/>
                </a:lnTo>
                <a:lnTo>
                  <a:pt x="1836673" y="17652"/>
                </a:lnTo>
                <a:lnTo>
                  <a:pt x="1776221" y="2158"/>
                </a:lnTo>
                <a:lnTo>
                  <a:pt x="1658493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802030" y="3523762"/>
            <a:ext cx="1766570" cy="138874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80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經濟部督管台電公司負責</a:t>
            </a:r>
            <a:r>
              <a:rPr dirty="0" sz="1100" spc="-5">
                <a:latin typeface="Microsoft JhengHei UI"/>
                <a:cs typeface="Microsoft JhengHei UI"/>
              </a:rPr>
              <a:t>控管全國電力運用情形，</a:t>
            </a:r>
            <a:r>
              <a:rPr dirty="0" sz="1100" spc="-5">
                <a:latin typeface="Microsoft JhengHei UI"/>
                <a:cs typeface="Microsoft JhengHei UI"/>
              </a:rPr>
              <a:t>無預警斷停電時，立即要</a:t>
            </a:r>
            <a:r>
              <a:rPr dirty="0" sz="1100" spc="-5">
                <a:latin typeface="Microsoft JhengHei UI"/>
                <a:cs typeface="Microsoft JhengHei UI"/>
              </a:rPr>
              <a:t>求台電公司瞭解肇因，並</a:t>
            </a:r>
            <a:r>
              <a:rPr dirty="0" sz="1100" spc="-10">
                <a:latin typeface="Microsoft JhengHei UI"/>
                <a:cs typeface="Microsoft JhengHei UI"/>
              </a:rPr>
              <a:t>限時完成修護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02030" y="5071007"/>
            <a:ext cx="1774825" cy="13874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 spc="120">
                <a:latin typeface="Microsoft JhengHei UI"/>
                <a:cs typeface="Microsoft JhengHei UI"/>
              </a:rPr>
              <a:t>電力配控屬中央政府權</a:t>
            </a:r>
            <a:r>
              <a:rPr dirty="0" sz="1100" spc="-5">
                <a:latin typeface="Microsoft JhengHei UI"/>
                <a:cs typeface="Microsoft JhengHei UI"/>
              </a:rPr>
              <a:t>責，地方政府立即啟用備</a:t>
            </a:r>
            <a:r>
              <a:rPr dirty="0" sz="1100" spc="90">
                <a:latin typeface="Microsoft JhengHei UI"/>
                <a:cs typeface="Microsoft JhengHei UI"/>
              </a:rPr>
              <a:t>載電源， 並派員交通管</a:t>
            </a:r>
            <a:r>
              <a:rPr dirty="0" sz="1100" spc="-5">
                <a:latin typeface="Microsoft JhengHei UI"/>
                <a:cs typeface="Microsoft JhengHei UI"/>
              </a:rPr>
              <a:t>制，同時掌握台電公司維</a:t>
            </a:r>
            <a:r>
              <a:rPr dirty="0" sz="1100" spc="-20">
                <a:latin typeface="Microsoft JhengHei UI"/>
                <a:cs typeface="Microsoft JhengHei UI"/>
              </a:rPr>
              <a:t>修進度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993898" y="5033685"/>
            <a:ext cx="1744980" cy="144589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marR="17145" indent="-152400">
              <a:lnSpc>
                <a:spcPct val="122700"/>
              </a:lnSpc>
              <a:spcBef>
                <a:spcPts val="320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平時宣導並配合民（萬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r>
              <a:rPr dirty="0" sz="1100" spc="-10">
                <a:latin typeface="Microsoft JhengHei UI"/>
                <a:cs typeface="Microsoft JhengHei UI"/>
              </a:rPr>
              <a:t>安演習演練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145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戰時引導並協助民眾至明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-5">
                <a:latin typeface="Microsoft JhengHei UI"/>
                <a:cs typeface="Microsoft JhengHei UI"/>
              </a:rPr>
              <a:t>亮處安置，同時通報台電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434"/>
              </a:spcBef>
            </a:pPr>
            <a:r>
              <a:rPr dirty="0" sz="1100" spc="-15">
                <a:latin typeface="Microsoft JhengHei UI"/>
                <a:cs typeface="Microsoft JhengHei UI"/>
              </a:rPr>
              <a:t>公司檢修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647700" y="1504187"/>
            <a:ext cx="3886200" cy="3461385"/>
            <a:chOff x="647700" y="1504187"/>
            <a:chExt cx="3886200" cy="3461385"/>
          </a:xfrm>
        </p:grpSpPr>
        <p:pic>
          <p:nvPicPr>
            <p:cNvPr id="67" name="object 6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7700" y="1504187"/>
              <a:ext cx="1429512" cy="144780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751" y="1539239"/>
              <a:ext cx="1321308" cy="1367027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022092" y="3779519"/>
              <a:ext cx="1511935" cy="1176020"/>
            </a:xfrm>
            <a:custGeom>
              <a:avLst/>
              <a:gdLst/>
              <a:ahLst/>
              <a:cxnLst/>
              <a:rect l="l" t="t" r="r" b="b"/>
              <a:pathLst>
                <a:path w="1511935" h="1176020">
                  <a:moveTo>
                    <a:pt x="789050" y="0"/>
                  </a:moveTo>
                  <a:lnTo>
                    <a:pt x="731138" y="10922"/>
                  </a:lnTo>
                  <a:lnTo>
                    <a:pt x="689482" y="25400"/>
                  </a:lnTo>
                  <a:lnTo>
                    <a:pt x="647065" y="43814"/>
                  </a:lnTo>
                  <a:lnTo>
                    <a:pt x="609599" y="68072"/>
                  </a:lnTo>
                  <a:lnTo>
                    <a:pt x="605155" y="62737"/>
                  </a:lnTo>
                  <a:lnTo>
                    <a:pt x="563753" y="34925"/>
                  </a:lnTo>
                  <a:lnTo>
                    <a:pt x="522985" y="22733"/>
                  </a:lnTo>
                  <a:lnTo>
                    <a:pt x="483616" y="19430"/>
                  </a:lnTo>
                  <a:lnTo>
                    <a:pt x="476122" y="19685"/>
                  </a:lnTo>
                  <a:lnTo>
                    <a:pt x="429768" y="29972"/>
                  </a:lnTo>
                  <a:lnTo>
                    <a:pt x="382016" y="51180"/>
                  </a:lnTo>
                  <a:lnTo>
                    <a:pt x="341883" y="85598"/>
                  </a:lnTo>
                  <a:lnTo>
                    <a:pt x="308736" y="135762"/>
                  </a:lnTo>
                  <a:lnTo>
                    <a:pt x="300481" y="147574"/>
                  </a:lnTo>
                  <a:lnTo>
                    <a:pt x="269240" y="173482"/>
                  </a:lnTo>
                  <a:lnTo>
                    <a:pt x="234569" y="183387"/>
                  </a:lnTo>
                  <a:lnTo>
                    <a:pt x="225044" y="186436"/>
                  </a:lnTo>
                  <a:lnTo>
                    <a:pt x="175387" y="204724"/>
                  </a:lnTo>
                  <a:lnTo>
                    <a:pt x="136651" y="233172"/>
                  </a:lnTo>
                  <a:lnTo>
                    <a:pt x="105409" y="281304"/>
                  </a:lnTo>
                  <a:lnTo>
                    <a:pt x="93599" y="334772"/>
                  </a:lnTo>
                  <a:lnTo>
                    <a:pt x="92837" y="357124"/>
                  </a:lnTo>
                  <a:lnTo>
                    <a:pt x="95631" y="379095"/>
                  </a:lnTo>
                  <a:lnTo>
                    <a:pt x="102869" y="398907"/>
                  </a:lnTo>
                  <a:lnTo>
                    <a:pt x="106299" y="405511"/>
                  </a:lnTo>
                  <a:lnTo>
                    <a:pt x="106806" y="409193"/>
                  </a:lnTo>
                  <a:lnTo>
                    <a:pt x="103885" y="411479"/>
                  </a:lnTo>
                  <a:lnTo>
                    <a:pt x="97027" y="414400"/>
                  </a:lnTo>
                  <a:lnTo>
                    <a:pt x="87883" y="421893"/>
                  </a:lnTo>
                  <a:lnTo>
                    <a:pt x="65785" y="448183"/>
                  </a:lnTo>
                  <a:lnTo>
                    <a:pt x="57022" y="456691"/>
                  </a:lnTo>
                  <a:lnTo>
                    <a:pt x="25526" y="490092"/>
                  </a:lnTo>
                  <a:lnTo>
                    <a:pt x="7619" y="530098"/>
                  </a:lnTo>
                  <a:lnTo>
                    <a:pt x="5460" y="537083"/>
                  </a:lnTo>
                  <a:lnTo>
                    <a:pt x="0" y="565404"/>
                  </a:lnTo>
                  <a:lnTo>
                    <a:pt x="381" y="593598"/>
                  </a:lnTo>
                  <a:lnTo>
                    <a:pt x="29337" y="671068"/>
                  </a:lnTo>
                  <a:lnTo>
                    <a:pt x="58546" y="708279"/>
                  </a:lnTo>
                  <a:lnTo>
                    <a:pt x="93599" y="739013"/>
                  </a:lnTo>
                  <a:lnTo>
                    <a:pt x="137032" y="762000"/>
                  </a:lnTo>
                  <a:lnTo>
                    <a:pt x="149606" y="766826"/>
                  </a:lnTo>
                  <a:lnTo>
                    <a:pt x="162051" y="771906"/>
                  </a:lnTo>
                  <a:lnTo>
                    <a:pt x="168275" y="774826"/>
                  </a:lnTo>
                  <a:lnTo>
                    <a:pt x="175640" y="783082"/>
                  </a:lnTo>
                  <a:lnTo>
                    <a:pt x="178434" y="788415"/>
                  </a:lnTo>
                  <a:lnTo>
                    <a:pt x="181737" y="791082"/>
                  </a:lnTo>
                  <a:lnTo>
                    <a:pt x="184531" y="789305"/>
                  </a:lnTo>
                  <a:lnTo>
                    <a:pt x="186181" y="787654"/>
                  </a:lnTo>
                  <a:lnTo>
                    <a:pt x="178943" y="839724"/>
                  </a:lnTo>
                  <a:lnTo>
                    <a:pt x="184150" y="880237"/>
                  </a:lnTo>
                  <a:lnTo>
                    <a:pt x="199135" y="915796"/>
                  </a:lnTo>
                  <a:lnTo>
                    <a:pt x="222250" y="950340"/>
                  </a:lnTo>
                  <a:lnTo>
                    <a:pt x="281050" y="990092"/>
                  </a:lnTo>
                  <a:lnTo>
                    <a:pt x="318261" y="1001902"/>
                  </a:lnTo>
                  <a:lnTo>
                    <a:pt x="356869" y="1008252"/>
                  </a:lnTo>
                  <a:lnTo>
                    <a:pt x="360680" y="1011427"/>
                  </a:lnTo>
                  <a:lnTo>
                    <a:pt x="369950" y="1023874"/>
                  </a:lnTo>
                  <a:lnTo>
                    <a:pt x="376935" y="1033652"/>
                  </a:lnTo>
                  <a:lnTo>
                    <a:pt x="383412" y="1043939"/>
                  </a:lnTo>
                  <a:lnTo>
                    <a:pt x="389128" y="1054735"/>
                  </a:lnTo>
                  <a:lnTo>
                    <a:pt x="398906" y="1066927"/>
                  </a:lnTo>
                  <a:lnTo>
                    <a:pt x="413257" y="1077849"/>
                  </a:lnTo>
                  <a:lnTo>
                    <a:pt x="430021" y="1089660"/>
                  </a:lnTo>
                  <a:lnTo>
                    <a:pt x="447040" y="1104645"/>
                  </a:lnTo>
                  <a:lnTo>
                    <a:pt x="467613" y="1121537"/>
                  </a:lnTo>
                  <a:lnTo>
                    <a:pt x="487806" y="1130045"/>
                  </a:lnTo>
                  <a:lnTo>
                    <a:pt x="510031" y="1135380"/>
                  </a:lnTo>
                  <a:lnTo>
                    <a:pt x="575309" y="1152779"/>
                  </a:lnTo>
                  <a:lnTo>
                    <a:pt x="614807" y="1159510"/>
                  </a:lnTo>
                  <a:lnTo>
                    <a:pt x="648207" y="1160907"/>
                  </a:lnTo>
                  <a:lnTo>
                    <a:pt x="664971" y="1160271"/>
                  </a:lnTo>
                  <a:lnTo>
                    <a:pt x="680466" y="1159256"/>
                  </a:lnTo>
                  <a:lnTo>
                    <a:pt x="694944" y="1157605"/>
                  </a:lnTo>
                  <a:lnTo>
                    <a:pt x="704722" y="1155445"/>
                  </a:lnTo>
                  <a:lnTo>
                    <a:pt x="715898" y="1152270"/>
                  </a:lnTo>
                  <a:lnTo>
                    <a:pt x="740663" y="1145794"/>
                  </a:lnTo>
                  <a:lnTo>
                    <a:pt x="744093" y="1143127"/>
                  </a:lnTo>
                  <a:lnTo>
                    <a:pt x="789812" y="1160018"/>
                  </a:lnTo>
                  <a:lnTo>
                    <a:pt x="809370" y="1166368"/>
                  </a:lnTo>
                  <a:lnTo>
                    <a:pt x="829056" y="1171448"/>
                  </a:lnTo>
                  <a:lnTo>
                    <a:pt x="851027" y="1174750"/>
                  </a:lnTo>
                  <a:lnTo>
                    <a:pt x="872870" y="1176020"/>
                  </a:lnTo>
                  <a:lnTo>
                    <a:pt x="894587" y="1175258"/>
                  </a:lnTo>
                  <a:lnTo>
                    <a:pt x="936752" y="1167892"/>
                  </a:lnTo>
                  <a:lnTo>
                    <a:pt x="976757" y="1154049"/>
                  </a:lnTo>
                  <a:lnTo>
                    <a:pt x="1011682" y="1133348"/>
                  </a:lnTo>
                  <a:lnTo>
                    <a:pt x="1035684" y="1096137"/>
                  </a:lnTo>
                  <a:lnTo>
                    <a:pt x="1041145" y="1080135"/>
                  </a:lnTo>
                  <a:lnTo>
                    <a:pt x="1046098" y="1074420"/>
                  </a:lnTo>
                  <a:lnTo>
                    <a:pt x="1052957" y="1071245"/>
                  </a:lnTo>
                  <a:lnTo>
                    <a:pt x="1061338" y="1070864"/>
                  </a:lnTo>
                  <a:lnTo>
                    <a:pt x="1112266" y="1077214"/>
                  </a:lnTo>
                  <a:lnTo>
                    <a:pt x="1157350" y="1078357"/>
                  </a:lnTo>
                  <a:lnTo>
                    <a:pt x="1199133" y="1070864"/>
                  </a:lnTo>
                  <a:lnTo>
                    <a:pt x="1240282" y="1051687"/>
                  </a:lnTo>
                  <a:lnTo>
                    <a:pt x="1280286" y="1022985"/>
                  </a:lnTo>
                  <a:lnTo>
                    <a:pt x="1317117" y="986917"/>
                  </a:lnTo>
                  <a:lnTo>
                    <a:pt x="1343279" y="944752"/>
                  </a:lnTo>
                  <a:lnTo>
                    <a:pt x="1351407" y="897889"/>
                  </a:lnTo>
                  <a:lnTo>
                    <a:pt x="1350771" y="888873"/>
                  </a:lnTo>
                  <a:lnTo>
                    <a:pt x="1351407" y="885951"/>
                  </a:lnTo>
                  <a:lnTo>
                    <a:pt x="1350136" y="868426"/>
                  </a:lnTo>
                  <a:lnTo>
                    <a:pt x="1353820" y="865251"/>
                  </a:lnTo>
                  <a:lnTo>
                    <a:pt x="1363853" y="859917"/>
                  </a:lnTo>
                  <a:lnTo>
                    <a:pt x="1403477" y="841248"/>
                  </a:lnTo>
                  <a:lnTo>
                    <a:pt x="1410970" y="836549"/>
                  </a:lnTo>
                  <a:lnTo>
                    <a:pt x="1416049" y="831595"/>
                  </a:lnTo>
                  <a:lnTo>
                    <a:pt x="1420621" y="826135"/>
                  </a:lnTo>
                  <a:lnTo>
                    <a:pt x="1436750" y="809370"/>
                  </a:lnTo>
                  <a:lnTo>
                    <a:pt x="1445386" y="798068"/>
                  </a:lnTo>
                  <a:lnTo>
                    <a:pt x="1453387" y="786257"/>
                  </a:lnTo>
                  <a:lnTo>
                    <a:pt x="1467358" y="766444"/>
                  </a:lnTo>
                  <a:lnTo>
                    <a:pt x="1489202" y="726948"/>
                  </a:lnTo>
                  <a:lnTo>
                    <a:pt x="1503933" y="673988"/>
                  </a:lnTo>
                  <a:lnTo>
                    <a:pt x="1505331" y="657732"/>
                  </a:lnTo>
                  <a:lnTo>
                    <a:pt x="1510410" y="625601"/>
                  </a:lnTo>
                  <a:lnTo>
                    <a:pt x="1511681" y="609345"/>
                  </a:lnTo>
                  <a:lnTo>
                    <a:pt x="1510792" y="560324"/>
                  </a:lnTo>
                  <a:lnTo>
                    <a:pt x="1505077" y="512317"/>
                  </a:lnTo>
                  <a:lnTo>
                    <a:pt x="1493393" y="464565"/>
                  </a:lnTo>
                  <a:lnTo>
                    <a:pt x="1474470" y="416178"/>
                  </a:lnTo>
                  <a:lnTo>
                    <a:pt x="1449958" y="373761"/>
                  </a:lnTo>
                  <a:lnTo>
                    <a:pt x="1419352" y="333883"/>
                  </a:lnTo>
                  <a:lnTo>
                    <a:pt x="1390649" y="305308"/>
                  </a:lnTo>
                  <a:lnTo>
                    <a:pt x="1328673" y="266318"/>
                  </a:lnTo>
                  <a:lnTo>
                    <a:pt x="1291844" y="252857"/>
                  </a:lnTo>
                  <a:lnTo>
                    <a:pt x="1278000" y="248412"/>
                  </a:lnTo>
                  <a:lnTo>
                    <a:pt x="1275460" y="238251"/>
                  </a:lnTo>
                  <a:lnTo>
                    <a:pt x="1253617" y="179070"/>
                  </a:lnTo>
                  <a:lnTo>
                    <a:pt x="1218565" y="124713"/>
                  </a:lnTo>
                  <a:lnTo>
                    <a:pt x="1183132" y="88900"/>
                  </a:lnTo>
                  <a:lnTo>
                    <a:pt x="1142619" y="59182"/>
                  </a:lnTo>
                  <a:lnTo>
                    <a:pt x="1096009" y="39115"/>
                  </a:lnTo>
                  <a:lnTo>
                    <a:pt x="1047242" y="29590"/>
                  </a:lnTo>
                  <a:lnTo>
                    <a:pt x="1021587" y="28828"/>
                  </a:lnTo>
                  <a:lnTo>
                    <a:pt x="996822" y="32130"/>
                  </a:lnTo>
                  <a:lnTo>
                    <a:pt x="973073" y="38988"/>
                  </a:lnTo>
                  <a:lnTo>
                    <a:pt x="950341" y="48767"/>
                  </a:lnTo>
                  <a:lnTo>
                    <a:pt x="943482" y="52197"/>
                  </a:lnTo>
                  <a:lnTo>
                    <a:pt x="938530" y="51180"/>
                  </a:lnTo>
                  <a:lnTo>
                    <a:pt x="904112" y="28828"/>
                  </a:lnTo>
                  <a:lnTo>
                    <a:pt x="859662" y="7238"/>
                  </a:lnTo>
                  <a:lnTo>
                    <a:pt x="800481" y="380"/>
                  </a:lnTo>
                  <a:lnTo>
                    <a:pt x="789050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39184" y="4892039"/>
              <a:ext cx="80772" cy="73151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3300729" y="4264913"/>
            <a:ext cx="10331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Microsoft JhengHei"/>
                <a:cs typeface="Microsoft JhengHei"/>
              </a:rPr>
              <a:t>我們要先知道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359663" y="487679"/>
            <a:ext cx="4218940" cy="3647440"/>
            <a:chOff x="359663" y="487679"/>
            <a:chExt cx="4218940" cy="3647440"/>
          </a:xfrm>
        </p:grpSpPr>
        <p:pic>
          <p:nvPicPr>
            <p:cNvPr id="73" name="object 7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20212" y="2798063"/>
              <a:ext cx="1357884" cy="1336548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88791" y="2831591"/>
              <a:ext cx="1257300" cy="1235964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057655" y="800099"/>
              <a:ext cx="2078989" cy="478155"/>
            </a:xfrm>
            <a:custGeom>
              <a:avLst/>
              <a:gdLst/>
              <a:ahLst/>
              <a:cxnLst/>
              <a:rect l="l" t="t" r="r" b="b"/>
              <a:pathLst>
                <a:path w="2078989" h="478155">
                  <a:moveTo>
                    <a:pt x="1824608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1824608" y="478027"/>
                  </a:lnTo>
                  <a:lnTo>
                    <a:pt x="1971420" y="474598"/>
                  </a:lnTo>
                  <a:lnTo>
                    <a:pt x="2046858" y="449960"/>
                  </a:lnTo>
                  <a:lnTo>
                    <a:pt x="2074671" y="383285"/>
                  </a:lnTo>
                  <a:lnTo>
                    <a:pt x="2078608" y="253618"/>
                  </a:lnTo>
                  <a:lnTo>
                    <a:pt x="2078608" y="224535"/>
                  </a:lnTo>
                  <a:lnTo>
                    <a:pt x="2074671" y="94741"/>
                  </a:lnTo>
                  <a:lnTo>
                    <a:pt x="2046858" y="28066"/>
                  </a:lnTo>
                  <a:lnTo>
                    <a:pt x="1971420" y="3555"/>
                  </a:lnTo>
                  <a:lnTo>
                    <a:pt x="182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59941" y="800861"/>
              <a:ext cx="2077085" cy="480059"/>
            </a:xfrm>
            <a:custGeom>
              <a:avLst/>
              <a:gdLst/>
              <a:ahLst/>
              <a:cxnLst/>
              <a:rect l="l" t="t" r="r" b="b"/>
              <a:pathLst>
                <a:path w="2077085" h="480059">
                  <a:moveTo>
                    <a:pt x="0" y="479551"/>
                  </a:moveTo>
                  <a:lnTo>
                    <a:pt x="1823212" y="479551"/>
                  </a:lnTo>
                  <a:lnTo>
                    <a:pt x="1969897" y="476123"/>
                  </a:lnTo>
                  <a:lnTo>
                    <a:pt x="2045335" y="451358"/>
                  </a:lnTo>
                  <a:lnTo>
                    <a:pt x="2073148" y="384556"/>
                  </a:lnTo>
                  <a:lnTo>
                    <a:pt x="2077085" y="254380"/>
                  </a:lnTo>
                  <a:lnTo>
                    <a:pt x="2077085" y="225298"/>
                  </a:lnTo>
                  <a:lnTo>
                    <a:pt x="2073148" y="94996"/>
                  </a:lnTo>
                  <a:lnTo>
                    <a:pt x="2045335" y="28194"/>
                  </a:lnTo>
                  <a:lnTo>
                    <a:pt x="1969897" y="3555"/>
                  </a:lnTo>
                  <a:lnTo>
                    <a:pt x="1823212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9663" y="487679"/>
              <a:ext cx="1246632" cy="804672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1171447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00A09A"/>
                </a:solidFill>
                <a:latin typeface="Arial"/>
                <a:cs typeface="Arial"/>
              </a:rPr>
              <a:t>4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79" name="object 79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29739" y="858011"/>
            <a:ext cx="1178052" cy="333756"/>
          </a:xfrm>
          <a:prstGeom prst="rect">
            <a:avLst/>
          </a:prstGeom>
        </p:spPr>
      </p:pic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1743201" y="860551"/>
            <a:ext cx="95821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00A09A"/>
                </a:solidFill>
              </a:rPr>
              <a:t>停電應處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56784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41604" y="5277611"/>
            <a:ext cx="1031875" cy="324485"/>
          </a:xfrm>
          <a:custGeom>
            <a:avLst/>
            <a:gdLst/>
            <a:ahLst/>
            <a:cxnLst/>
            <a:rect l="l" t="t" r="r" b="b"/>
            <a:pathLst>
              <a:path w="1031875" h="324485">
                <a:moveTo>
                  <a:pt x="891667" y="0"/>
                </a:moveTo>
                <a:lnTo>
                  <a:pt x="139674" y="0"/>
                </a:lnTo>
                <a:lnTo>
                  <a:pt x="58915" y="2159"/>
                </a:lnTo>
                <a:lnTo>
                  <a:pt x="17462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62" y="306832"/>
                </a:lnTo>
                <a:lnTo>
                  <a:pt x="58915" y="322072"/>
                </a:lnTo>
                <a:lnTo>
                  <a:pt x="139674" y="324231"/>
                </a:lnTo>
                <a:lnTo>
                  <a:pt x="891667" y="324231"/>
                </a:lnTo>
                <a:lnTo>
                  <a:pt x="972438" y="322072"/>
                </a:lnTo>
                <a:lnTo>
                  <a:pt x="1013968" y="306832"/>
                </a:lnTo>
                <a:lnTo>
                  <a:pt x="1029207" y="265303"/>
                </a:lnTo>
                <a:lnTo>
                  <a:pt x="1031366" y="184531"/>
                </a:lnTo>
                <a:lnTo>
                  <a:pt x="1031366" y="139700"/>
                </a:lnTo>
                <a:lnTo>
                  <a:pt x="1029207" y="58928"/>
                </a:lnTo>
                <a:lnTo>
                  <a:pt x="1013968" y="17526"/>
                </a:lnTo>
                <a:lnTo>
                  <a:pt x="972438" y="2159"/>
                </a:lnTo>
                <a:lnTo>
                  <a:pt x="891667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27633" y="5295137"/>
            <a:ext cx="3585210" cy="9283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復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電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後</a:t>
            </a:r>
            <a:endParaRPr sz="1600">
              <a:latin typeface="Microsoft JhengHei"/>
              <a:cs typeface="Microsoft JhengHei"/>
            </a:endParaRPr>
          </a:p>
          <a:p>
            <a:pPr marL="213360">
              <a:lnSpc>
                <a:spcPct val="100000"/>
              </a:lnSpc>
              <a:spcBef>
                <a:spcPts val="1305"/>
              </a:spcBef>
            </a:pPr>
            <a:r>
              <a:rPr dirty="0" sz="1100" spc="-15">
                <a:latin typeface="Microsoft JhengHei UI"/>
                <a:cs typeface="Microsoft JhengHei UI"/>
              </a:rPr>
              <a:t>檢查家中電器設備是否均能正常運作</a:t>
            </a:r>
            <a:endParaRPr sz="1100">
              <a:latin typeface="Microsoft JhengHei UI"/>
              <a:cs typeface="Microsoft JhengHei UI"/>
            </a:endParaRPr>
          </a:p>
          <a:p>
            <a:pPr marL="213360">
              <a:lnSpc>
                <a:spcPct val="100000"/>
              </a:lnSpc>
              <a:spcBef>
                <a:spcPts val="1245"/>
              </a:spcBef>
            </a:pPr>
            <a:r>
              <a:rPr dirty="0" sz="1100" spc="-20">
                <a:latin typeface="Microsoft JhengHei UI"/>
                <a:cs typeface="Microsoft JhengHei UI"/>
              </a:rPr>
              <a:t>檢查冰箱或冷凍庫的食物或藥品，如已變質，不宜食用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47700" y="1536191"/>
            <a:ext cx="1031875" cy="324485"/>
          </a:xfrm>
          <a:custGeom>
            <a:avLst/>
            <a:gdLst/>
            <a:ahLst/>
            <a:cxnLst/>
            <a:rect l="l" t="t" r="r" b="b"/>
            <a:pathLst>
              <a:path w="1031875" h="324485">
                <a:moveTo>
                  <a:pt x="891666" y="0"/>
                </a:moveTo>
                <a:lnTo>
                  <a:pt x="139674" y="0"/>
                </a:lnTo>
                <a:lnTo>
                  <a:pt x="58915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15" y="322071"/>
                </a:lnTo>
                <a:lnTo>
                  <a:pt x="139674" y="324230"/>
                </a:lnTo>
                <a:lnTo>
                  <a:pt x="891666" y="324230"/>
                </a:lnTo>
                <a:lnTo>
                  <a:pt x="972438" y="322071"/>
                </a:lnTo>
                <a:lnTo>
                  <a:pt x="1013968" y="306831"/>
                </a:lnTo>
                <a:lnTo>
                  <a:pt x="1029207" y="265302"/>
                </a:lnTo>
                <a:lnTo>
                  <a:pt x="1031367" y="184530"/>
                </a:lnTo>
                <a:lnTo>
                  <a:pt x="1031367" y="139700"/>
                </a:lnTo>
                <a:lnTo>
                  <a:pt x="1029207" y="58927"/>
                </a:lnTo>
                <a:lnTo>
                  <a:pt x="1013968" y="17525"/>
                </a:lnTo>
                <a:lnTo>
                  <a:pt x="972438" y="2158"/>
                </a:lnTo>
                <a:lnTo>
                  <a:pt x="891666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34034" y="1550669"/>
            <a:ext cx="633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電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時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44651" y="5635751"/>
            <a:ext cx="365760" cy="301625"/>
            <a:chOff x="644651" y="5635751"/>
            <a:chExt cx="365760" cy="301625"/>
          </a:xfrm>
        </p:grpSpPr>
        <p:sp>
          <p:nvSpPr>
            <p:cNvPr id="8" name="object 8" descr=""/>
            <p:cNvSpPr/>
            <p:nvPr/>
          </p:nvSpPr>
          <p:spPr>
            <a:xfrm>
              <a:off x="688085" y="5723330"/>
              <a:ext cx="194945" cy="194945"/>
            </a:xfrm>
            <a:custGeom>
              <a:avLst/>
              <a:gdLst/>
              <a:ahLst/>
              <a:cxnLst/>
              <a:rect l="l" t="t" r="r" b="b"/>
              <a:pathLst>
                <a:path w="194944" h="194945">
                  <a:moveTo>
                    <a:pt x="0" y="194614"/>
                  </a:moveTo>
                  <a:lnTo>
                    <a:pt x="194868" y="194614"/>
                  </a:lnTo>
                  <a:lnTo>
                    <a:pt x="194868" y="0"/>
                  </a:lnTo>
                  <a:lnTo>
                    <a:pt x="0" y="0"/>
                  </a:lnTo>
                  <a:lnTo>
                    <a:pt x="0" y="194614"/>
                  </a:lnTo>
                  <a:close/>
                </a:path>
              </a:pathLst>
            </a:custGeom>
            <a:ln w="38100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8367" y="5649467"/>
              <a:ext cx="338455" cy="215900"/>
            </a:xfrm>
            <a:custGeom>
              <a:avLst/>
              <a:gdLst/>
              <a:ahLst/>
              <a:cxnLst/>
              <a:rect l="l" t="t" r="r" b="b"/>
              <a:pathLst>
                <a:path w="338455" h="215900">
                  <a:moveTo>
                    <a:pt x="0" y="120268"/>
                  </a:moveTo>
                  <a:lnTo>
                    <a:pt x="73151" y="215900"/>
                  </a:lnTo>
                </a:path>
                <a:path w="338455" h="215900">
                  <a:moveTo>
                    <a:pt x="53416" y="212851"/>
                  </a:moveTo>
                  <a:lnTo>
                    <a:pt x="338289" y="0"/>
                  </a:lnTo>
                </a:path>
              </a:pathLst>
            </a:custGeom>
            <a:ln w="27432">
              <a:solidFill>
                <a:srgbClr val="EA4D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44651" y="6070091"/>
            <a:ext cx="365760" cy="299085"/>
            <a:chOff x="644651" y="6070091"/>
            <a:chExt cx="365760" cy="299085"/>
          </a:xfrm>
        </p:grpSpPr>
        <p:sp>
          <p:nvSpPr>
            <p:cNvPr id="11" name="object 11" descr=""/>
            <p:cNvSpPr/>
            <p:nvPr/>
          </p:nvSpPr>
          <p:spPr>
            <a:xfrm>
              <a:off x="688085" y="6154673"/>
              <a:ext cx="194945" cy="194945"/>
            </a:xfrm>
            <a:custGeom>
              <a:avLst/>
              <a:gdLst/>
              <a:ahLst/>
              <a:cxnLst/>
              <a:rect l="l" t="t" r="r" b="b"/>
              <a:pathLst>
                <a:path w="194944" h="194945">
                  <a:moveTo>
                    <a:pt x="0" y="194868"/>
                  </a:moveTo>
                  <a:lnTo>
                    <a:pt x="194868" y="194868"/>
                  </a:lnTo>
                  <a:lnTo>
                    <a:pt x="194868" y="0"/>
                  </a:lnTo>
                  <a:lnTo>
                    <a:pt x="0" y="0"/>
                  </a:lnTo>
                  <a:lnTo>
                    <a:pt x="0" y="194868"/>
                  </a:lnTo>
                  <a:close/>
                </a:path>
              </a:pathLst>
            </a:custGeom>
            <a:ln w="38100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8367" y="6083807"/>
              <a:ext cx="338455" cy="216535"/>
            </a:xfrm>
            <a:custGeom>
              <a:avLst/>
              <a:gdLst/>
              <a:ahLst/>
              <a:cxnLst/>
              <a:rect l="l" t="t" r="r" b="b"/>
              <a:pathLst>
                <a:path w="338455" h="216535">
                  <a:moveTo>
                    <a:pt x="0" y="120268"/>
                  </a:moveTo>
                  <a:lnTo>
                    <a:pt x="73151" y="215938"/>
                  </a:lnTo>
                </a:path>
                <a:path w="338455" h="216535">
                  <a:moveTo>
                    <a:pt x="53416" y="212852"/>
                  </a:moveTo>
                  <a:lnTo>
                    <a:pt x="338289" y="0"/>
                  </a:lnTo>
                </a:path>
              </a:pathLst>
            </a:custGeom>
            <a:ln w="27432">
              <a:solidFill>
                <a:srgbClr val="EA4D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630872" y="736091"/>
            <a:ext cx="2970530" cy="1001394"/>
            <a:chOff x="630872" y="736091"/>
            <a:chExt cx="2970530" cy="1001394"/>
          </a:xfrm>
        </p:grpSpPr>
        <p:sp>
          <p:nvSpPr>
            <p:cNvPr id="14" name="object 14" descr=""/>
            <p:cNvSpPr/>
            <p:nvPr/>
          </p:nvSpPr>
          <p:spPr>
            <a:xfrm>
              <a:off x="643889" y="1105661"/>
              <a:ext cx="1949450" cy="0"/>
            </a:xfrm>
            <a:custGeom>
              <a:avLst/>
              <a:gdLst/>
              <a:ahLst/>
              <a:cxnLst/>
              <a:rect l="l" t="t" r="r" b="b"/>
              <a:pathLst>
                <a:path w="1949450" h="0">
                  <a:moveTo>
                    <a:pt x="0" y="0"/>
                  </a:moveTo>
                  <a:lnTo>
                    <a:pt x="1948941" y="0"/>
                  </a:lnTo>
                </a:path>
              </a:pathLst>
            </a:custGeom>
            <a:ln w="25908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75916" y="736091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280" y="973328"/>
                  </a:moveTo>
                  <a:lnTo>
                    <a:pt x="948550" y="940562"/>
                  </a:lnTo>
                  <a:lnTo>
                    <a:pt x="943851" y="938657"/>
                  </a:lnTo>
                  <a:lnTo>
                    <a:pt x="940181" y="939292"/>
                  </a:lnTo>
                  <a:lnTo>
                    <a:pt x="906513" y="964946"/>
                  </a:lnTo>
                  <a:lnTo>
                    <a:pt x="904494" y="972947"/>
                  </a:lnTo>
                  <a:lnTo>
                    <a:pt x="907796" y="980694"/>
                  </a:lnTo>
                  <a:lnTo>
                    <a:pt x="939914" y="1001014"/>
                  </a:lnTo>
                  <a:lnTo>
                    <a:pt x="948182" y="1000379"/>
                  </a:lnTo>
                  <a:lnTo>
                    <a:pt x="970280" y="973328"/>
                  </a:lnTo>
                  <a:close/>
                </a:path>
                <a:path w="1225550" h="1001394">
                  <a:moveTo>
                    <a:pt x="1168146" y="180086"/>
                  </a:moveTo>
                  <a:lnTo>
                    <a:pt x="1163320" y="167005"/>
                  </a:lnTo>
                  <a:lnTo>
                    <a:pt x="1157478" y="159131"/>
                  </a:lnTo>
                  <a:lnTo>
                    <a:pt x="1152017" y="155067"/>
                  </a:lnTo>
                  <a:lnTo>
                    <a:pt x="1146429" y="154686"/>
                  </a:lnTo>
                  <a:lnTo>
                    <a:pt x="1140079" y="157607"/>
                  </a:lnTo>
                  <a:lnTo>
                    <a:pt x="1130554" y="168783"/>
                  </a:lnTo>
                  <a:lnTo>
                    <a:pt x="1126871" y="183769"/>
                  </a:lnTo>
                  <a:lnTo>
                    <a:pt x="1129157" y="199263"/>
                  </a:lnTo>
                  <a:lnTo>
                    <a:pt x="1137666" y="211836"/>
                  </a:lnTo>
                  <a:lnTo>
                    <a:pt x="1139698" y="213614"/>
                  </a:lnTo>
                  <a:lnTo>
                    <a:pt x="1143762" y="213995"/>
                  </a:lnTo>
                  <a:lnTo>
                    <a:pt x="1146810" y="213741"/>
                  </a:lnTo>
                  <a:lnTo>
                    <a:pt x="1158621" y="207899"/>
                  </a:lnTo>
                  <a:lnTo>
                    <a:pt x="1166241" y="195199"/>
                  </a:lnTo>
                  <a:lnTo>
                    <a:pt x="1168146" y="180086"/>
                  </a:lnTo>
                  <a:close/>
                </a:path>
                <a:path w="1225550" h="1001394">
                  <a:moveTo>
                    <a:pt x="1225042" y="514604"/>
                  </a:moveTo>
                  <a:lnTo>
                    <a:pt x="1224280" y="473075"/>
                  </a:lnTo>
                  <a:lnTo>
                    <a:pt x="1219708" y="432562"/>
                  </a:lnTo>
                  <a:lnTo>
                    <a:pt x="1210310" y="392176"/>
                  </a:lnTo>
                  <a:lnTo>
                    <a:pt x="1194943" y="351155"/>
                  </a:lnTo>
                  <a:lnTo>
                    <a:pt x="1162685" y="297561"/>
                  </a:lnTo>
                  <a:lnTo>
                    <a:pt x="1126998" y="257568"/>
                  </a:lnTo>
                  <a:lnTo>
                    <a:pt x="1076706" y="224663"/>
                  </a:lnTo>
                  <a:lnTo>
                    <a:pt x="1040638" y="211201"/>
                  </a:lnTo>
                  <a:lnTo>
                    <a:pt x="1035558" y="209550"/>
                  </a:lnTo>
                  <a:lnTo>
                    <a:pt x="1015873" y="150876"/>
                  </a:lnTo>
                  <a:lnTo>
                    <a:pt x="987425" y="105029"/>
                  </a:lnTo>
                  <a:lnTo>
                    <a:pt x="958723" y="74676"/>
                  </a:lnTo>
                  <a:lnTo>
                    <a:pt x="925830" y="49657"/>
                  </a:lnTo>
                  <a:lnTo>
                    <a:pt x="888111" y="32639"/>
                  </a:lnTo>
                  <a:lnTo>
                    <a:pt x="848741" y="24511"/>
                  </a:lnTo>
                  <a:lnTo>
                    <a:pt x="827913" y="24003"/>
                  </a:lnTo>
                  <a:lnTo>
                    <a:pt x="807847" y="26797"/>
                  </a:lnTo>
                  <a:lnTo>
                    <a:pt x="788670" y="32512"/>
                  </a:lnTo>
                  <a:lnTo>
                    <a:pt x="770255" y="40767"/>
                  </a:lnTo>
                  <a:lnTo>
                    <a:pt x="764667" y="43688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64"/>
                  </a:lnTo>
                  <a:lnTo>
                    <a:pt x="683387" y="2667"/>
                  </a:lnTo>
                  <a:lnTo>
                    <a:pt x="658241" y="1016"/>
                  </a:lnTo>
                  <a:lnTo>
                    <a:pt x="648716" y="0"/>
                  </a:lnTo>
                  <a:lnTo>
                    <a:pt x="609600" y="3810"/>
                  </a:lnTo>
                  <a:lnTo>
                    <a:pt x="558673" y="21082"/>
                  </a:lnTo>
                  <a:lnTo>
                    <a:pt x="506476" y="46990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083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56"/>
                  </a:lnTo>
                  <a:lnTo>
                    <a:pt x="348234" y="25019"/>
                  </a:lnTo>
                  <a:lnTo>
                    <a:pt x="309499" y="42799"/>
                  </a:lnTo>
                  <a:lnTo>
                    <a:pt x="276987" y="71882"/>
                  </a:lnTo>
                  <a:lnTo>
                    <a:pt x="256159" y="104013"/>
                  </a:lnTo>
                  <a:lnTo>
                    <a:pt x="250190" y="114300"/>
                  </a:lnTo>
                  <a:lnTo>
                    <a:pt x="243586" y="124333"/>
                  </a:lnTo>
                  <a:lnTo>
                    <a:pt x="212217" y="148717"/>
                  </a:lnTo>
                  <a:lnTo>
                    <a:pt x="190119" y="154686"/>
                  </a:lnTo>
                  <a:lnTo>
                    <a:pt x="142113" y="172720"/>
                  </a:lnTo>
                  <a:lnTo>
                    <a:pt x="110744" y="196723"/>
                  </a:lnTo>
                  <a:lnTo>
                    <a:pt x="85471" y="237236"/>
                  </a:lnTo>
                  <a:lnTo>
                    <a:pt x="75819" y="282448"/>
                  </a:lnTo>
                  <a:lnTo>
                    <a:pt x="75311" y="301371"/>
                  </a:lnTo>
                  <a:lnTo>
                    <a:pt x="77470" y="319913"/>
                  </a:lnTo>
                  <a:lnTo>
                    <a:pt x="83439" y="336550"/>
                  </a:lnTo>
                  <a:lnTo>
                    <a:pt x="88138" y="345567"/>
                  </a:lnTo>
                  <a:lnTo>
                    <a:pt x="78613" y="349631"/>
                  </a:lnTo>
                  <a:lnTo>
                    <a:pt x="71247" y="355981"/>
                  </a:lnTo>
                  <a:lnTo>
                    <a:pt x="53340" y="378333"/>
                  </a:lnTo>
                  <a:lnTo>
                    <a:pt x="46228" y="385572"/>
                  </a:lnTo>
                  <a:lnTo>
                    <a:pt x="20701" y="413766"/>
                  </a:lnTo>
                  <a:lnTo>
                    <a:pt x="6223" y="447548"/>
                  </a:lnTo>
                  <a:lnTo>
                    <a:pt x="4445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3749" y="566801"/>
                  </a:lnTo>
                  <a:lnTo>
                    <a:pt x="47498" y="598170"/>
                  </a:lnTo>
                  <a:lnTo>
                    <a:pt x="75819" y="624078"/>
                  </a:lnTo>
                  <a:lnTo>
                    <a:pt x="111125" y="643636"/>
                  </a:lnTo>
                  <a:lnTo>
                    <a:pt x="121285" y="647700"/>
                  </a:lnTo>
                  <a:lnTo>
                    <a:pt x="131318" y="652018"/>
                  </a:lnTo>
                  <a:lnTo>
                    <a:pt x="136398" y="654431"/>
                  </a:lnTo>
                  <a:lnTo>
                    <a:pt x="142367" y="661416"/>
                  </a:lnTo>
                  <a:lnTo>
                    <a:pt x="144653" y="665988"/>
                  </a:lnTo>
                  <a:lnTo>
                    <a:pt x="147320" y="668147"/>
                  </a:lnTo>
                  <a:lnTo>
                    <a:pt x="149606" y="666623"/>
                  </a:lnTo>
                  <a:lnTo>
                    <a:pt x="150876" y="665353"/>
                  </a:lnTo>
                  <a:lnTo>
                    <a:pt x="145034" y="709295"/>
                  </a:lnTo>
                  <a:lnTo>
                    <a:pt x="161417" y="773430"/>
                  </a:lnTo>
                  <a:lnTo>
                    <a:pt x="200279" y="821563"/>
                  </a:lnTo>
                  <a:lnTo>
                    <a:pt x="257937" y="846201"/>
                  </a:lnTo>
                  <a:lnTo>
                    <a:pt x="289179" y="851535"/>
                  </a:lnTo>
                  <a:lnTo>
                    <a:pt x="292354" y="854202"/>
                  </a:lnTo>
                  <a:lnTo>
                    <a:pt x="299847" y="864743"/>
                  </a:lnTo>
                  <a:lnTo>
                    <a:pt x="305435" y="873125"/>
                  </a:lnTo>
                  <a:lnTo>
                    <a:pt x="310642" y="881761"/>
                  </a:lnTo>
                  <a:lnTo>
                    <a:pt x="315341" y="890905"/>
                  </a:lnTo>
                  <a:lnTo>
                    <a:pt x="323088" y="901192"/>
                  </a:lnTo>
                  <a:lnTo>
                    <a:pt x="334772" y="910463"/>
                  </a:lnTo>
                  <a:lnTo>
                    <a:pt x="348361" y="920369"/>
                  </a:lnTo>
                  <a:lnTo>
                    <a:pt x="362204" y="933069"/>
                  </a:lnTo>
                  <a:lnTo>
                    <a:pt x="378841" y="947293"/>
                  </a:lnTo>
                  <a:lnTo>
                    <a:pt x="395224" y="954532"/>
                  </a:lnTo>
                  <a:lnTo>
                    <a:pt x="413131" y="959104"/>
                  </a:lnTo>
                  <a:lnTo>
                    <a:pt x="434467" y="965073"/>
                  </a:lnTo>
                  <a:lnTo>
                    <a:pt x="482092" y="976884"/>
                  </a:lnTo>
                  <a:lnTo>
                    <a:pt x="525272" y="980694"/>
                  </a:lnTo>
                  <a:lnTo>
                    <a:pt x="538861" y="980059"/>
                  </a:lnTo>
                  <a:lnTo>
                    <a:pt x="600075" y="967740"/>
                  </a:lnTo>
                  <a:lnTo>
                    <a:pt x="602996" y="965581"/>
                  </a:lnTo>
                  <a:lnTo>
                    <a:pt x="655955" y="985266"/>
                  </a:lnTo>
                  <a:lnTo>
                    <a:pt x="707390" y="993394"/>
                  </a:lnTo>
                  <a:lnTo>
                    <a:pt x="725043" y="992632"/>
                  </a:lnTo>
                  <a:lnTo>
                    <a:pt x="767334" y="983996"/>
                  </a:lnTo>
                  <a:lnTo>
                    <a:pt x="805561" y="967359"/>
                  </a:lnTo>
                  <a:lnTo>
                    <a:pt x="813689" y="962152"/>
                  </a:lnTo>
                  <a:lnTo>
                    <a:pt x="839343" y="925957"/>
                  </a:lnTo>
                  <a:lnTo>
                    <a:pt x="842899" y="909320"/>
                  </a:lnTo>
                  <a:lnTo>
                    <a:pt x="850519" y="903097"/>
                  </a:lnTo>
                  <a:lnTo>
                    <a:pt x="901446" y="909828"/>
                  </a:lnTo>
                  <a:lnTo>
                    <a:pt x="937895" y="910844"/>
                  </a:lnTo>
                  <a:lnTo>
                    <a:pt x="971804" y="904621"/>
                  </a:lnTo>
                  <a:lnTo>
                    <a:pt x="1037590" y="863981"/>
                  </a:lnTo>
                  <a:lnTo>
                    <a:pt x="1067435" y="833501"/>
                  </a:lnTo>
                  <a:lnTo>
                    <a:pt x="1088644" y="797941"/>
                  </a:lnTo>
                  <a:lnTo>
                    <a:pt x="1095121" y="758444"/>
                  </a:lnTo>
                  <a:lnTo>
                    <a:pt x="1094613" y="750824"/>
                  </a:lnTo>
                  <a:lnTo>
                    <a:pt x="1095121" y="748284"/>
                  </a:lnTo>
                  <a:lnTo>
                    <a:pt x="1094105" y="733552"/>
                  </a:lnTo>
                  <a:lnTo>
                    <a:pt x="1097153" y="730758"/>
                  </a:lnTo>
                  <a:lnTo>
                    <a:pt x="1105154" y="726313"/>
                  </a:lnTo>
                  <a:lnTo>
                    <a:pt x="1137412" y="710438"/>
                  </a:lnTo>
                  <a:lnTo>
                    <a:pt x="1143381" y="706628"/>
                  </a:lnTo>
                  <a:lnTo>
                    <a:pt x="1147572" y="702310"/>
                  </a:lnTo>
                  <a:lnTo>
                    <a:pt x="1151255" y="697738"/>
                  </a:lnTo>
                  <a:lnTo>
                    <a:pt x="1164336" y="683514"/>
                  </a:lnTo>
                  <a:lnTo>
                    <a:pt x="1171321" y="674116"/>
                  </a:lnTo>
                  <a:lnTo>
                    <a:pt x="1177798" y="664083"/>
                  </a:lnTo>
                  <a:lnTo>
                    <a:pt x="1189101" y="647319"/>
                  </a:lnTo>
                  <a:lnTo>
                    <a:pt x="1196340" y="634238"/>
                  </a:lnTo>
                  <a:lnTo>
                    <a:pt x="1199769" y="627634"/>
                  </a:lnTo>
                  <a:lnTo>
                    <a:pt x="1216787" y="584962"/>
                  </a:lnTo>
                  <a:lnTo>
                    <a:pt x="1219962" y="555371"/>
                  </a:lnTo>
                  <a:lnTo>
                    <a:pt x="1224026" y="528320"/>
                  </a:lnTo>
                  <a:lnTo>
                    <a:pt x="1225042" y="514604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652522" y="1016253"/>
            <a:ext cx="64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再來我們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必須知道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284220" y="536447"/>
            <a:ext cx="1358265" cy="1336675"/>
            <a:chOff x="3284220" y="536447"/>
            <a:chExt cx="1358265" cy="133667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4220" y="536447"/>
              <a:ext cx="1357884" cy="13365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1276" y="569975"/>
              <a:ext cx="1257300" cy="123748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892251" y="3123945"/>
            <a:ext cx="71120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Microsoft JhengHei UI"/>
                <a:cs typeface="Microsoft JhengHei UI"/>
              </a:rPr>
              <a:t>保持冰箱關閉</a:t>
            </a:r>
            <a:r>
              <a:rPr dirty="0" sz="900" spc="-10">
                <a:latin typeface="Microsoft JhengHei UI"/>
                <a:cs typeface="Microsoft JhengHei UI"/>
              </a:rPr>
              <a:t>減少開啟次數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97021" y="3115182"/>
            <a:ext cx="82550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14300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Microsoft JhengHei UI"/>
                <a:cs typeface="Microsoft JhengHei UI"/>
              </a:rPr>
              <a:t>離家避難前</a:t>
            </a:r>
            <a:r>
              <a:rPr dirty="0" sz="900" spc="500">
                <a:latin typeface="Microsoft JhengHei UI"/>
                <a:cs typeface="Microsoft JhengHei UI"/>
              </a:rPr>
              <a:t> </a:t>
            </a:r>
            <a:r>
              <a:rPr dirty="0" sz="900" spc="-10">
                <a:latin typeface="Microsoft JhengHei UI"/>
                <a:cs typeface="Microsoft JhengHei UI"/>
              </a:rPr>
              <a:t>關閉電源總開關</a:t>
            </a:r>
            <a:endParaRPr sz="900">
              <a:latin typeface="Microsoft JhengHei UI"/>
              <a:cs typeface="Microsoft JhengHei U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0940" y="2026919"/>
            <a:ext cx="656843" cy="1045463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2057400" y="1953767"/>
            <a:ext cx="1080135" cy="1130935"/>
            <a:chOff x="2057400" y="1953767"/>
            <a:chExt cx="1080135" cy="1130935"/>
          </a:xfrm>
        </p:grpSpPr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7400" y="2549651"/>
              <a:ext cx="71627" cy="9143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077211" y="2330195"/>
              <a:ext cx="397510" cy="307975"/>
            </a:xfrm>
            <a:custGeom>
              <a:avLst/>
              <a:gdLst/>
              <a:ahLst/>
              <a:cxnLst/>
              <a:rect l="l" t="t" r="r" b="b"/>
              <a:pathLst>
                <a:path w="397510" h="307975">
                  <a:moveTo>
                    <a:pt x="323088" y="0"/>
                  </a:moveTo>
                  <a:lnTo>
                    <a:pt x="6985" y="209169"/>
                  </a:lnTo>
                  <a:lnTo>
                    <a:pt x="0" y="234696"/>
                  </a:lnTo>
                  <a:lnTo>
                    <a:pt x="12192" y="273050"/>
                  </a:lnTo>
                  <a:lnTo>
                    <a:pt x="36449" y="304038"/>
                  </a:lnTo>
                  <a:lnTo>
                    <a:pt x="65912" y="307848"/>
                  </a:lnTo>
                  <a:lnTo>
                    <a:pt x="397510" y="124840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C722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7503" y="2218943"/>
              <a:ext cx="493775" cy="39319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8023" y="1953767"/>
              <a:ext cx="478536" cy="4617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9944" y="2956559"/>
              <a:ext cx="483107" cy="914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2719" y="2520695"/>
              <a:ext cx="266700" cy="49682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2719" y="2663951"/>
              <a:ext cx="266700" cy="34442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2552" y="2743199"/>
              <a:ext cx="79248" cy="27432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0340" y="2743199"/>
              <a:ext cx="239268" cy="27432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746248" y="2753867"/>
              <a:ext cx="203835" cy="10795"/>
            </a:xfrm>
            <a:custGeom>
              <a:avLst/>
              <a:gdLst/>
              <a:ahLst/>
              <a:cxnLst/>
              <a:rect l="l" t="t" r="r" b="b"/>
              <a:pathLst>
                <a:path w="203835" h="10794">
                  <a:moveTo>
                    <a:pt x="203707" y="0"/>
                  </a:moveTo>
                  <a:lnTo>
                    <a:pt x="139953" y="6476"/>
                  </a:lnTo>
                  <a:lnTo>
                    <a:pt x="97408" y="8636"/>
                  </a:lnTo>
                  <a:lnTo>
                    <a:pt x="57022" y="6476"/>
                  </a:lnTo>
                  <a:lnTo>
                    <a:pt x="0" y="0"/>
                  </a:lnTo>
                  <a:lnTo>
                    <a:pt x="50164" y="10413"/>
                  </a:lnTo>
                  <a:lnTo>
                    <a:pt x="158114" y="10413"/>
                  </a:lnTo>
                  <a:lnTo>
                    <a:pt x="203707" y="0"/>
                  </a:lnTo>
                  <a:close/>
                </a:path>
              </a:pathLst>
            </a:custGeom>
            <a:solidFill>
              <a:srgbClr val="FCFF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43783" y="2750819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4442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4442" y="1523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D177B8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558033" y="2504693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83972" y="568071"/>
                  </a:moveTo>
                  <a:lnTo>
                    <a:pt x="330073" y="564261"/>
                  </a:lnTo>
                  <a:lnTo>
                    <a:pt x="373761" y="553592"/>
                  </a:lnTo>
                  <a:lnTo>
                    <a:pt x="414528" y="536321"/>
                  </a:lnTo>
                  <a:lnTo>
                    <a:pt x="451739" y="513206"/>
                  </a:lnTo>
                  <a:lnTo>
                    <a:pt x="484886" y="484886"/>
                  </a:lnTo>
                  <a:lnTo>
                    <a:pt x="513207" y="451738"/>
                  </a:lnTo>
                  <a:lnTo>
                    <a:pt x="536321" y="414527"/>
                  </a:lnTo>
                  <a:lnTo>
                    <a:pt x="553593" y="373888"/>
                  </a:lnTo>
                  <a:lnTo>
                    <a:pt x="564261" y="330200"/>
                  </a:lnTo>
                  <a:lnTo>
                    <a:pt x="568071" y="283972"/>
                  </a:lnTo>
                  <a:lnTo>
                    <a:pt x="564261" y="237871"/>
                  </a:lnTo>
                  <a:lnTo>
                    <a:pt x="553593" y="194183"/>
                  </a:lnTo>
                  <a:lnTo>
                    <a:pt x="536321" y="153415"/>
                  </a:lnTo>
                  <a:lnTo>
                    <a:pt x="513207" y="116204"/>
                  </a:lnTo>
                  <a:lnTo>
                    <a:pt x="484886" y="83185"/>
                  </a:lnTo>
                  <a:lnTo>
                    <a:pt x="451739" y="54737"/>
                  </a:lnTo>
                  <a:lnTo>
                    <a:pt x="414528" y="31750"/>
                  </a:lnTo>
                  <a:lnTo>
                    <a:pt x="373761" y="14477"/>
                  </a:lnTo>
                  <a:lnTo>
                    <a:pt x="330073" y="3683"/>
                  </a:lnTo>
                  <a:lnTo>
                    <a:pt x="283972" y="0"/>
                  </a:lnTo>
                  <a:lnTo>
                    <a:pt x="237871" y="3683"/>
                  </a:lnTo>
                  <a:lnTo>
                    <a:pt x="194183" y="14477"/>
                  </a:lnTo>
                  <a:lnTo>
                    <a:pt x="153416" y="31750"/>
                  </a:lnTo>
                  <a:lnTo>
                    <a:pt x="116205" y="54737"/>
                  </a:lnTo>
                  <a:lnTo>
                    <a:pt x="83185" y="83185"/>
                  </a:lnTo>
                  <a:lnTo>
                    <a:pt x="54737" y="116204"/>
                  </a:lnTo>
                  <a:lnTo>
                    <a:pt x="31750" y="153415"/>
                  </a:lnTo>
                  <a:lnTo>
                    <a:pt x="14478" y="194183"/>
                  </a:lnTo>
                  <a:lnTo>
                    <a:pt x="3683" y="237871"/>
                  </a:lnTo>
                  <a:lnTo>
                    <a:pt x="0" y="283972"/>
                  </a:lnTo>
                  <a:lnTo>
                    <a:pt x="3683" y="330200"/>
                  </a:lnTo>
                  <a:lnTo>
                    <a:pt x="14478" y="373888"/>
                  </a:lnTo>
                  <a:lnTo>
                    <a:pt x="31750" y="414527"/>
                  </a:lnTo>
                  <a:lnTo>
                    <a:pt x="54737" y="451738"/>
                  </a:lnTo>
                  <a:lnTo>
                    <a:pt x="83185" y="484886"/>
                  </a:lnTo>
                  <a:lnTo>
                    <a:pt x="116205" y="513206"/>
                  </a:lnTo>
                  <a:lnTo>
                    <a:pt x="153416" y="536321"/>
                  </a:lnTo>
                  <a:lnTo>
                    <a:pt x="194183" y="553592"/>
                  </a:lnTo>
                  <a:lnTo>
                    <a:pt x="237871" y="564261"/>
                  </a:lnTo>
                  <a:lnTo>
                    <a:pt x="283972" y="568071"/>
                  </a:lnTo>
                  <a:close/>
                </a:path>
                <a:path w="568325" h="568325">
                  <a:moveTo>
                    <a:pt x="525526" y="108203"/>
                  </a:moveTo>
                  <a:lnTo>
                    <a:pt x="68580" y="481075"/>
                  </a:lnTo>
                </a:path>
              </a:pathLst>
            </a:custGeom>
            <a:ln w="22860">
              <a:solidFill>
                <a:srgbClr val="D012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186432" y="3123945"/>
            <a:ext cx="71120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7785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Microsoft JhengHei UI"/>
                <a:cs typeface="Microsoft JhengHei UI"/>
              </a:rPr>
              <a:t>使用手電筒</a:t>
            </a:r>
            <a:r>
              <a:rPr dirty="0" sz="900" spc="-10">
                <a:latin typeface="Microsoft JhengHei UI"/>
                <a:cs typeface="Microsoft JhengHei UI"/>
              </a:rPr>
              <a:t>避免點燃蠟燭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4883" y="4568697"/>
            <a:ext cx="113411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latin typeface="Microsoft JhengHei UI"/>
                <a:cs typeface="Microsoft JhengHei UI"/>
              </a:rPr>
              <a:t>可撥打 </a:t>
            </a:r>
            <a:r>
              <a:rPr dirty="0" sz="900">
                <a:latin typeface="SimSun"/>
                <a:cs typeface="SimSun"/>
              </a:rPr>
              <a:t>1911</a:t>
            </a:r>
            <a:r>
              <a:rPr dirty="0" sz="900" spc="-204">
                <a:latin typeface="SimSun"/>
                <a:cs typeface="SimSun"/>
              </a:rPr>
              <a:t> </a:t>
            </a:r>
            <a:r>
              <a:rPr dirty="0" sz="900" spc="-15">
                <a:latin typeface="Microsoft JhengHei UI"/>
                <a:cs typeface="Microsoft JhengHei UI"/>
              </a:rPr>
              <a:t>台電客服</a:t>
            </a:r>
            <a:r>
              <a:rPr dirty="0" sz="900" spc="-10">
                <a:latin typeface="Microsoft JhengHei UI"/>
                <a:cs typeface="Microsoft JhengHei UI"/>
              </a:rPr>
              <a:t>專線詢問或通報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52500" y="3695699"/>
            <a:ext cx="412750" cy="786765"/>
            <a:chOff x="952500" y="3695699"/>
            <a:chExt cx="412750" cy="786765"/>
          </a:xfrm>
        </p:grpSpPr>
        <p:sp>
          <p:nvSpPr>
            <p:cNvPr id="39" name="object 39" descr=""/>
            <p:cNvSpPr/>
            <p:nvPr/>
          </p:nvSpPr>
          <p:spPr>
            <a:xfrm>
              <a:off x="986028" y="4219955"/>
              <a:ext cx="379095" cy="262255"/>
            </a:xfrm>
            <a:custGeom>
              <a:avLst/>
              <a:gdLst/>
              <a:ahLst/>
              <a:cxnLst/>
              <a:rect l="l" t="t" r="r" b="b"/>
              <a:pathLst>
                <a:path w="379094" h="262254">
                  <a:moveTo>
                    <a:pt x="189623" y="0"/>
                  </a:moveTo>
                  <a:lnTo>
                    <a:pt x="140131" y="253"/>
                  </a:lnTo>
                  <a:lnTo>
                    <a:pt x="91592" y="4572"/>
                  </a:lnTo>
                  <a:lnTo>
                    <a:pt x="44678" y="12446"/>
                  </a:lnTo>
                  <a:lnTo>
                    <a:pt x="0" y="24129"/>
                  </a:lnTo>
                  <a:lnTo>
                    <a:pt x="8547" y="41910"/>
                  </a:lnTo>
                  <a:lnTo>
                    <a:pt x="19265" y="57912"/>
                  </a:lnTo>
                  <a:lnTo>
                    <a:pt x="29387" y="74040"/>
                  </a:lnTo>
                  <a:lnTo>
                    <a:pt x="36194" y="92328"/>
                  </a:lnTo>
                  <a:lnTo>
                    <a:pt x="41224" y="117475"/>
                  </a:lnTo>
                  <a:lnTo>
                    <a:pt x="57378" y="166369"/>
                  </a:lnTo>
                  <a:lnTo>
                    <a:pt x="96278" y="208914"/>
                  </a:lnTo>
                  <a:lnTo>
                    <a:pt x="155155" y="249174"/>
                  </a:lnTo>
                  <a:lnTo>
                    <a:pt x="223443" y="262000"/>
                  </a:lnTo>
                  <a:lnTo>
                    <a:pt x="257848" y="255904"/>
                  </a:lnTo>
                  <a:lnTo>
                    <a:pt x="320928" y="234187"/>
                  </a:lnTo>
                  <a:lnTo>
                    <a:pt x="357378" y="211454"/>
                  </a:lnTo>
                  <a:lnTo>
                    <a:pt x="379094" y="142875"/>
                  </a:lnTo>
                  <a:lnTo>
                    <a:pt x="371475" y="102615"/>
                  </a:lnTo>
                  <a:lnTo>
                    <a:pt x="356362" y="62102"/>
                  </a:lnTo>
                  <a:lnTo>
                    <a:pt x="337438" y="24002"/>
                  </a:lnTo>
                  <a:lnTo>
                    <a:pt x="288925" y="11684"/>
                  </a:lnTo>
                  <a:lnTo>
                    <a:pt x="239445" y="3810"/>
                  </a:lnTo>
                  <a:lnTo>
                    <a:pt x="189623" y="0"/>
                  </a:lnTo>
                  <a:close/>
                </a:path>
              </a:pathLst>
            </a:custGeom>
            <a:solidFill>
              <a:srgbClr val="FFC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2500" y="4023359"/>
              <a:ext cx="298703" cy="36728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70788" y="3962399"/>
              <a:ext cx="219710" cy="262255"/>
            </a:xfrm>
            <a:custGeom>
              <a:avLst/>
              <a:gdLst/>
              <a:ahLst/>
              <a:cxnLst/>
              <a:rect l="l" t="t" r="r" b="b"/>
              <a:pathLst>
                <a:path w="219709" h="262254">
                  <a:moveTo>
                    <a:pt x="15354" y="0"/>
                  </a:moveTo>
                  <a:lnTo>
                    <a:pt x="0" y="2412"/>
                  </a:lnTo>
                  <a:lnTo>
                    <a:pt x="3594" y="31369"/>
                  </a:lnTo>
                  <a:lnTo>
                    <a:pt x="11696" y="91821"/>
                  </a:lnTo>
                  <a:lnTo>
                    <a:pt x="15290" y="121031"/>
                  </a:lnTo>
                  <a:lnTo>
                    <a:pt x="185204" y="262128"/>
                  </a:lnTo>
                  <a:lnTo>
                    <a:pt x="187032" y="262128"/>
                  </a:lnTo>
                  <a:lnTo>
                    <a:pt x="200418" y="246507"/>
                  </a:lnTo>
                  <a:lnTo>
                    <a:pt x="210642" y="228346"/>
                  </a:lnTo>
                  <a:lnTo>
                    <a:pt x="217119" y="208915"/>
                  </a:lnTo>
                  <a:lnTo>
                    <a:pt x="219354" y="189484"/>
                  </a:lnTo>
                  <a:lnTo>
                    <a:pt x="188861" y="155448"/>
                  </a:lnTo>
                  <a:lnTo>
                    <a:pt x="154038" y="124841"/>
                  </a:lnTo>
                  <a:lnTo>
                    <a:pt x="115773" y="97409"/>
                  </a:lnTo>
                  <a:lnTo>
                    <a:pt x="74942" y="73152"/>
                  </a:lnTo>
                  <a:lnTo>
                    <a:pt x="63398" y="32004"/>
                  </a:lnTo>
                  <a:lnTo>
                    <a:pt x="30746" y="2667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FFAB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6883" y="4209287"/>
              <a:ext cx="111252" cy="7010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01267" y="3700271"/>
              <a:ext cx="312420" cy="556260"/>
            </a:xfrm>
            <a:custGeom>
              <a:avLst/>
              <a:gdLst/>
              <a:ahLst/>
              <a:cxnLst/>
              <a:rect l="l" t="t" r="r" b="b"/>
              <a:pathLst>
                <a:path w="312419" h="556260">
                  <a:moveTo>
                    <a:pt x="283082" y="0"/>
                  </a:moveTo>
                  <a:lnTo>
                    <a:pt x="29438" y="0"/>
                  </a:lnTo>
                  <a:lnTo>
                    <a:pt x="17983" y="2032"/>
                  </a:lnTo>
                  <a:lnTo>
                    <a:pt x="8610" y="7620"/>
                  </a:lnTo>
                  <a:lnTo>
                    <a:pt x="2311" y="16001"/>
                  </a:lnTo>
                  <a:lnTo>
                    <a:pt x="0" y="26035"/>
                  </a:lnTo>
                  <a:lnTo>
                    <a:pt x="0" y="530098"/>
                  </a:lnTo>
                  <a:lnTo>
                    <a:pt x="2311" y="540258"/>
                  </a:lnTo>
                  <a:lnTo>
                    <a:pt x="8623" y="548513"/>
                  </a:lnTo>
                  <a:lnTo>
                    <a:pt x="17983" y="554101"/>
                  </a:lnTo>
                  <a:lnTo>
                    <a:pt x="29438" y="556133"/>
                  </a:lnTo>
                  <a:lnTo>
                    <a:pt x="283082" y="556133"/>
                  </a:lnTo>
                  <a:lnTo>
                    <a:pt x="294513" y="554101"/>
                  </a:lnTo>
                  <a:lnTo>
                    <a:pt x="303784" y="548513"/>
                  </a:lnTo>
                  <a:lnTo>
                    <a:pt x="310134" y="540258"/>
                  </a:lnTo>
                  <a:lnTo>
                    <a:pt x="312419" y="530098"/>
                  </a:lnTo>
                  <a:lnTo>
                    <a:pt x="312419" y="26035"/>
                  </a:lnTo>
                  <a:lnTo>
                    <a:pt x="310134" y="16001"/>
                  </a:lnTo>
                  <a:lnTo>
                    <a:pt x="303784" y="7620"/>
                  </a:lnTo>
                  <a:lnTo>
                    <a:pt x="294513" y="2032"/>
                  </a:lnTo>
                  <a:lnTo>
                    <a:pt x="283082" y="0"/>
                  </a:lnTo>
                  <a:close/>
                </a:path>
              </a:pathLst>
            </a:custGeom>
            <a:solidFill>
              <a:srgbClr val="E9EC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91184" y="3706367"/>
              <a:ext cx="131445" cy="16510"/>
            </a:xfrm>
            <a:custGeom>
              <a:avLst/>
              <a:gdLst/>
              <a:ahLst/>
              <a:cxnLst/>
              <a:rect l="l" t="t" r="r" b="b"/>
              <a:pathLst>
                <a:path w="131444" h="16510">
                  <a:moveTo>
                    <a:pt x="121018" y="0"/>
                  </a:moveTo>
                  <a:lnTo>
                    <a:pt x="9893" y="0"/>
                  </a:lnTo>
                  <a:lnTo>
                    <a:pt x="0" y="3555"/>
                  </a:lnTo>
                  <a:lnTo>
                    <a:pt x="0" y="12573"/>
                  </a:lnTo>
                  <a:lnTo>
                    <a:pt x="9893" y="16255"/>
                  </a:lnTo>
                  <a:lnTo>
                    <a:pt x="121018" y="16255"/>
                  </a:lnTo>
                  <a:lnTo>
                    <a:pt x="130911" y="12573"/>
                  </a:lnTo>
                  <a:lnTo>
                    <a:pt x="130911" y="3555"/>
                  </a:lnTo>
                  <a:lnTo>
                    <a:pt x="121018" y="0"/>
                  </a:lnTo>
                  <a:close/>
                </a:path>
              </a:pathLst>
            </a:custGeom>
            <a:solidFill>
              <a:srgbClr val="2117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95172" y="3695699"/>
              <a:ext cx="324485" cy="567055"/>
            </a:xfrm>
            <a:custGeom>
              <a:avLst/>
              <a:gdLst/>
              <a:ahLst/>
              <a:cxnLst/>
              <a:rect l="l" t="t" r="r" b="b"/>
              <a:pathLst>
                <a:path w="324484" h="567054">
                  <a:moveTo>
                    <a:pt x="324358" y="31369"/>
                  </a:moveTo>
                  <a:lnTo>
                    <a:pt x="321564" y="19177"/>
                  </a:lnTo>
                  <a:lnTo>
                    <a:pt x="313944" y="9144"/>
                  </a:lnTo>
                  <a:lnTo>
                    <a:pt x="312674" y="8382"/>
                  </a:lnTo>
                  <a:lnTo>
                    <a:pt x="312674" y="31369"/>
                  </a:lnTo>
                  <a:lnTo>
                    <a:pt x="312674" y="535559"/>
                  </a:lnTo>
                  <a:lnTo>
                    <a:pt x="310896" y="543687"/>
                  </a:lnTo>
                  <a:lnTo>
                    <a:pt x="305689" y="550418"/>
                  </a:lnTo>
                  <a:lnTo>
                    <a:pt x="298196" y="555002"/>
                  </a:lnTo>
                  <a:lnTo>
                    <a:pt x="288925" y="556653"/>
                  </a:lnTo>
                  <a:lnTo>
                    <a:pt x="35458" y="556653"/>
                  </a:lnTo>
                  <a:lnTo>
                    <a:pt x="26212" y="555002"/>
                  </a:lnTo>
                  <a:lnTo>
                    <a:pt x="18669" y="550418"/>
                  </a:lnTo>
                  <a:lnTo>
                    <a:pt x="13538" y="543687"/>
                  </a:lnTo>
                  <a:lnTo>
                    <a:pt x="11684" y="535559"/>
                  </a:lnTo>
                  <a:lnTo>
                    <a:pt x="11684" y="31369"/>
                  </a:lnTo>
                  <a:lnTo>
                    <a:pt x="13538" y="23241"/>
                  </a:lnTo>
                  <a:lnTo>
                    <a:pt x="18669" y="16510"/>
                  </a:lnTo>
                  <a:lnTo>
                    <a:pt x="26212" y="11938"/>
                  </a:lnTo>
                  <a:lnTo>
                    <a:pt x="35458" y="10287"/>
                  </a:lnTo>
                  <a:lnTo>
                    <a:pt x="124193" y="10287"/>
                  </a:lnTo>
                  <a:lnTo>
                    <a:pt x="124193" y="16002"/>
                  </a:lnTo>
                  <a:lnTo>
                    <a:pt x="129336" y="20574"/>
                  </a:lnTo>
                  <a:lnTo>
                    <a:pt x="195046" y="20574"/>
                  </a:lnTo>
                  <a:lnTo>
                    <a:pt x="200202" y="16002"/>
                  </a:lnTo>
                  <a:lnTo>
                    <a:pt x="200202" y="10287"/>
                  </a:lnTo>
                  <a:lnTo>
                    <a:pt x="288925" y="10287"/>
                  </a:lnTo>
                  <a:lnTo>
                    <a:pt x="298196" y="11938"/>
                  </a:lnTo>
                  <a:lnTo>
                    <a:pt x="305689" y="16510"/>
                  </a:lnTo>
                  <a:lnTo>
                    <a:pt x="310896" y="23241"/>
                  </a:lnTo>
                  <a:lnTo>
                    <a:pt x="312674" y="31369"/>
                  </a:lnTo>
                  <a:lnTo>
                    <a:pt x="312674" y="8382"/>
                  </a:lnTo>
                  <a:lnTo>
                    <a:pt x="302768" y="2413"/>
                  </a:lnTo>
                  <a:lnTo>
                    <a:pt x="288925" y="0"/>
                  </a:lnTo>
                  <a:lnTo>
                    <a:pt x="35458" y="0"/>
                  </a:lnTo>
                  <a:lnTo>
                    <a:pt x="21666" y="2413"/>
                  </a:lnTo>
                  <a:lnTo>
                    <a:pt x="10401" y="9144"/>
                  </a:lnTo>
                  <a:lnTo>
                    <a:pt x="2794" y="19177"/>
                  </a:lnTo>
                  <a:lnTo>
                    <a:pt x="0" y="31369"/>
                  </a:lnTo>
                  <a:lnTo>
                    <a:pt x="0" y="535559"/>
                  </a:lnTo>
                  <a:lnTo>
                    <a:pt x="2794" y="547751"/>
                  </a:lnTo>
                  <a:lnTo>
                    <a:pt x="10401" y="557657"/>
                  </a:lnTo>
                  <a:lnTo>
                    <a:pt x="21666" y="564527"/>
                  </a:lnTo>
                  <a:lnTo>
                    <a:pt x="35458" y="566940"/>
                  </a:lnTo>
                  <a:lnTo>
                    <a:pt x="288925" y="566940"/>
                  </a:lnTo>
                  <a:lnTo>
                    <a:pt x="300482" y="556653"/>
                  </a:lnTo>
                  <a:lnTo>
                    <a:pt x="324358" y="535559"/>
                  </a:lnTo>
                  <a:lnTo>
                    <a:pt x="324358" y="31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1019352" y="3703700"/>
            <a:ext cx="5588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dirty="0" sz="1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" spc="-10" b="1">
                <a:solidFill>
                  <a:srgbClr val="FFFFFF"/>
                </a:solidFill>
                <a:latin typeface="Trebuchet MS"/>
                <a:cs typeface="Trebuchet MS"/>
              </a:rPr>
              <a:t>:2</a:t>
            </a:r>
            <a:r>
              <a:rPr dirty="0" sz="1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" spc="-5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00">
              <a:latin typeface="Trebuchet MS"/>
              <a:cs typeface="Trebuchet MS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961644" y="3710939"/>
            <a:ext cx="427990" cy="801370"/>
            <a:chOff x="961644" y="3710939"/>
            <a:chExt cx="427990" cy="801370"/>
          </a:xfrm>
        </p:grpSpPr>
        <p:sp>
          <p:nvSpPr>
            <p:cNvPr id="48" name="object 48" descr=""/>
            <p:cNvSpPr/>
            <p:nvPr/>
          </p:nvSpPr>
          <p:spPr>
            <a:xfrm>
              <a:off x="1232916" y="371093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1866" y="3073"/>
                  </a:moveTo>
                  <a:lnTo>
                    <a:pt x="0" y="3073"/>
                  </a:lnTo>
                  <a:lnTo>
                    <a:pt x="0" y="7239"/>
                  </a:lnTo>
                  <a:lnTo>
                    <a:pt x="1866" y="7239"/>
                  </a:lnTo>
                  <a:lnTo>
                    <a:pt x="1866" y="3073"/>
                  </a:lnTo>
                  <a:close/>
                </a:path>
                <a:path w="53340" h="7620">
                  <a:moveTo>
                    <a:pt x="4406" y="1358"/>
                  </a:moveTo>
                  <a:lnTo>
                    <a:pt x="2540" y="1358"/>
                  </a:lnTo>
                  <a:lnTo>
                    <a:pt x="2540" y="7239"/>
                  </a:lnTo>
                  <a:lnTo>
                    <a:pt x="4406" y="7239"/>
                  </a:lnTo>
                  <a:lnTo>
                    <a:pt x="4406" y="1358"/>
                  </a:lnTo>
                  <a:close/>
                </a:path>
                <a:path w="53340" h="7620">
                  <a:moveTo>
                    <a:pt x="6934" y="215"/>
                  </a:moveTo>
                  <a:lnTo>
                    <a:pt x="5080" y="215"/>
                  </a:lnTo>
                  <a:lnTo>
                    <a:pt x="5080" y="7239"/>
                  </a:lnTo>
                  <a:lnTo>
                    <a:pt x="6934" y="7239"/>
                  </a:lnTo>
                  <a:lnTo>
                    <a:pt x="6934" y="215"/>
                  </a:lnTo>
                  <a:close/>
                </a:path>
                <a:path w="53340" h="7620">
                  <a:moveTo>
                    <a:pt x="24980" y="5842"/>
                  </a:moveTo>
                  <a:lnTo>
                    <a:pt x="23456" y="4572"/>
                  </a:lnTo>
                  <a:lnTo>
                    <a:pt x="21005" y="4572"/>
                  </a:lnTo>
                  <a:lnTo>
                    <a:pt x="19443" y="5842"/>
                  </a:lnTo>
                  <a:lnTo>
                    <a:pt x="20523" y="6731"/>
                  </a:lnTo>
                  <a:lnTo>
                    <a:pt x="21501" y="6096"/>
                  </a:lnTo>
                  <a:lnTo>
                    <a:pt x="22961" y="6096"/>
                  </a:lnTo>
                  <a:lnTo>
                    <a:pt x="23888" y="6858"/>
                  </a:lnTo>
                  <a:lnTo>
                    <a:pt x="24980" y="5842"/>
                  </a:lnTo>
                  <a:close/>
                </a:path>
                <a:path w="53340" h="7620">
                  <a:moveTo>
                    <a:pt x="26835" y="4318"/>
                  </a:moveTo>
                  <a:lnTo>
                    <a:pt x="24269" y="2286"/>
                  </a:lnTo>
                  <a:lnTo>
                    <a:pt x="20167" y="2286"/>
                  </a:lnTo>
                  <a:lnTo>
                    <a:pt x="17589" y="4318"/>
                  </a:lnTo>
                  <a:lnTo>
                    <a:pt x="18681" y="5207"/>
                  </a:lnTo>
                  <a:lnTo>
                    <a:pt x="20662" y="3683"/>
                  </a:lnTo>
                  <a:lnTo>
                    <a:pt x="23774" y="3683"/>
                  </a:lnTo>
                  <a:lnTo>
                    <a:pt x="25730" y="5334"/>
                  </a:lnTo>
                  <a:lnTo>
                    <a:pt x="26835" y="4318"/>
                  </a:lnTo>
                  <a:close/>
                </a:path>
                <a:path w="53340" h="7620">
                  <a:moveTo>
                    <a:pt x="28536" y="2921"/>
                  </a:moveTo>
                  <a:lnTo>
                    <a:pt x="25044" y="0"/>
                  </a:lnTo>
                  <a:lnTo>
                    <a:pt x="19405" y="0"/>
                  </a:lnTo>
                  <a:lnTo>
                    <a:pt x="15862" y="2921"/>
                  </a:lnTo>
                  <a:lnTo>
                    <a:pt x="16967" y="3810"/>
                  </a:lnTo>
                  <a:lnTo>
                    <a:pt x="19900" y="1397"/>
                  </a:lnTo>
                  <a:lnTo>
                    <a:pt x="24561" y="1397"/>
                  </a:lnTo>
                  <a:lnTo>
                    <a:pt x="27444" y="3810"/>
                  </a:lnTo>
                  <a:lnTo>
                    <a:pt x="28536" y="2921"/>
                  </a:lnTo>
                  <a:close/>
                </a:path>
                <a:path w="53340" h="7620">
                  <a:moveTo>
                    <a:pt x="53086" y="2286"/>
                  </a:moveTo>
                  <a:lnTo>
                    <a:pt x="50927" y="2286"/>
                  </a:lnTo>
                  <a:lnTo>
                    <a:pt x="50927" y="762"/>
                  </a:lnTo>
                  <a:lnTo>
                    <a:pt x="38481" y="762"/>
                  </a:lnTo>
                  <a:lnTo>
                    <a:pt x="38481" y="7239"/>
                  </a:lnTo>
                  <a:lnTo>
                    <a:pt x="50927" y="7239"/>
                  </a:lnTo>
                  <a:lnTo>
                    <a:pt x="50927" y="5715"/>
                  </a:lnTo>
                  <a:lnTo>
                    <a:pt x="53086" y="5715"/>
                  </a:lnTo>
                  <a:lnTo>
                    <a:pt x="53086" y="2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1644" y="4114799"/>
              <a:ext cx="67056" cy="10667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207008" y="4056887"/>
              <a:ext cx="182880" cy="393700"/>
            </a:xfrm>
            <a:custGeom>
              <a:avLst/>
              <a:gdLst/>
              <a:ahLst/>
              <a:cxnLst/>
              <a:rect l="l" t="t" r="r" b="b"/>
              <a:pathLst>
                <a:path w="182880" h="393700">
                  <a:moveTo>
                    <a:pt x="25298" y="0"/>
                  </a:moveTo>
                  <a:lnTo>
                    <a:pt x="21970" y="28194"/>
                  </a:lnTo>
                  <a:lnTo>
                    <a:pt x="30784" y="54610"/>
                  </a:lnTo>
                  <a:lnTo>
                    <a:pt x="48615" y="78994"/>
                  </a:lnTo>
                  <a:lnTo>
                    <a:pt x="72262" y="100711"/>
                  </a:lnTo>
                  <a:lnTo>
                    <a:pt x="75183" y="121666"/>
                  </a:lnTo>
                  <a:lnTo>
                    <a:pt x="75310" y="138175"/>
                  </a:lnTo>
                  <a:lnTo>
                    <a:pt x="74548" y="154305"/>
                  </a:lnTo>
                  <a:lnTo>
                    <a:pt x="74803" y="174498"/>
                  </a:lnTo>
                  <a:lnTo>
                    <a:pt x="44157" y="202057"/>
                  </a:lnTo>
                  <a:lnTo>
                    <a:pt x="11328" y="243586"/>
                  </a:lnTo>
                  <a:lnTo>
                    <a:pt x="0" y="292989"/>
                  </a:lnTo>
                  <a:lnTo>
                    <a:pt x="26276" y="355346"/>
                  </a:lnTo>
                  <a:lnTo>
                    <a:pt x="65658" y="388112"/>
                  </a:lnTo>
                  <a:lnTo>
                    <a:pt x="108203" y="393192"/>
                  </a:lnTo>
                  <a:lnTo>
                    <a:pt x="143509" y="376301"/>
                  </a:lnTo>
                  <a:lnTo>
                    <a:pt x="168655" y="345694"/>
                  </a:lnTo>
                  <a:lnTo>
                    <a:pt x="181101" y="310007"/>
                  </a:lnTo>
                  <a:lnTo>
                    <a:pt x="182498" y="288544"/>
                  </a:lnTo>
                  <a:lnTo>
                    <a:pt x="181101" y="266954"/>
                  </a:lnTo>
                  <a:lnTo>
                    <a:pt x="174244" y="224155"/>
                  </a:lnTo>
                  <a:lnTo>
                    <a:pt x="144525" y="72644"/>
                  </a:lnTo>
                  <a:lnTo>
                    <a:pt x="54902" y="18287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FF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81456" y="4055363"/>
              <a:ext cx="335280" cy="356870"/>
            </a:xfrm>
            <a:custGeom>
              <a:avLst/>
              <a:gdLst/>
              <a:ahLst/>
              <a:cxnLst/>
              <a:rect l="l" t="t" r="r" b="b"/>
              <a:pathLst>
                <a:path w="335280" h="356870">
                  <a:moveTo>
                    <a:pt x="50380" y="89154"/>
                  </a:moveTo>
                  <a:lnTo>
                    <a:pt x="41490" y="61087"/>
                  </a:lnTo>
                  <a:lnTo>
                    <a:pt x="37922" y="55118"/>
                  </a:lnTo>
                  <a:lnTo>
                    <a:pt x="27825" y="60325"/>
                  </a:lnTo>
                  <a:lnTo>
                    <a:pt x="31394" y="66167"/>
                  </a:lnTo>
                  <a:lnTo>
                    <a:pt x="39052" y="91186"/>
                  </a:lnTo>
                  <a:lnTo>
                    <a:pt x="35941" y="118872"/>
                  </a:lnTo>
                  <a:lnTo>
                    <a:pt x="24079" y="145288"/>
                  </a:lnTo>
                  <a:lnTo>
                    <a:pt x="5537" y="166243"/>
                  </a:lnTo>
                  <a:lnTo>
                    <a:pt x="0" y="170688"/>
                  </a:lnTo>
                  <a:lnTo>
                    <a:pt x="8140" y="178054"/>
                  </a:lnTo>
                  <a:lnTo>
                    <a:pt x="13652" y="173609"/>
                  </a:lnTo>
                  <a:lnTo>
                    <a:pt x="34467" y="149860"/>
                  </a:lnTo>
                  <a:lnTo>
                    <a:pt x="47383" y="120269"/>
                  </a:lnTo>
                  <a:lnTo>
                    <a:pt x="50380" y="89154"/>
                  </a:lnTo>
                  <a:close/>
                </a:path>
                <a:path w="335280" h="356870">
                  <a:moveTo>
                    <a:pt x="334772" y="106299"/>
                  </a:moveTo>
                  <a:lnTo>
                    <a:pt x="327660" y="104267"/>
                  </a:lnTo>
                  <a:lnTo>
                    <a:pt x="307213" y="94742"/>
                  </a:lnTo>
                  <a:lnTo>
                    <a:pt x="307086" y="92075"/>
                  </a:lnTo>
                  <a:lnTo>
                    <a:pt x="301244" y="91948"/>
                  </a:lnTo>
                  <a:lnTo>
                    <a:pt x="295910" y="89535"/>
                  </a:lnTo>
                  <a:lnTo>
                    <a:pt x="272542" y="66802"/>
                  </a:lnTo>
                  <a:lnTo>
                    <a:pt x="259156" y="38354"/>
                  </a:lnTo>
                  <a:lnTo>
                    <a:pt x="257187" y="6604"/>
                  </a:lnTo>
                  <a:lnTo>
                    <a:pt x="258025" y="127"/>
                  </a:lnTo>
                  <a:lnTo>
                    <a:pt x="246418" y="0"/>
                  </a:lnTo>
                  <a:lnTo>
                    <a:pt x="247967" y="41529"/>
                  </a:lnTo>
                  <a:lnTo>
                    <a:pt x="289306" y="97917"/>
                  </a:lnTo>
                  <a:lnTo>
                    <a:pt x="295783" y="100965"/>
                  </a:lnTo>
                  <a:lnTo>
                    <a:pt x="298069" y="173736"/>
                  </a:lnTo>
                  <a:lnTo>
                    <a:pt x="272923" y="192532"/>
                  </a:lnTo>
                  <a:lnTo>
                    <a:pt x="249135" y="218325"/>
                  </a:lnTo>
                  <a:lnTo>
                    <a:pt x="231165" y="247396"/>
                  </a:lnTo>
                  <a:lnTo>
                    <a:pt x="220078" y="277622"/>
                  </a:lnTo>
                  <a:lnTo>
                    <a:pt x="215836" y="271653"/>
                  </a:lnTo>
                  <a:lnTo>
                    <a:pt x="181787" y="242062"/>
                  </a:lnTo>
                  <a:lnTo>
                    <a:pt x="140677" y="220218"/>
                  </a:lnTo>
                  <a:lnTo>
                    <a:pt x="133921" y="217563"/>
                  </a:lnTo>
                  <a:lnTo>
                    <a:pt x="127889" y="226326"/>
                  </a:lnTo>
                  <a:lnTo>
                    <a:pt x="134708" y="228981"/>
                  </a:lnTo>
                  <a:lnTo>
                    <a:pt x="174028" y="249809"/>
                  </a:lnTo>
                  <a:lnTo>
                    <a:pt x="206502" y="277749"/>
                  </a:lnTo>
                  <a:lnTo>
                    <a:pt x="230822" y="311785"/>
                  </a:lnTo>
                  <a:lnTo>
                    <a:pt x="245605" y="350139"/>
                  </a:lnTo>
                  <a:lnTo>
                    <a:pt x="247142" y="356616"/>
                  </a:lnTo>
                  <a:lnTo>
                    <a:pt x="258368" y="353949"/>
                  </a:lnTo>
                  <a:lnTo>
                    <a:pt x="256832" y="347599"/>
                  </a:lnTo>
                  <a:lnTo>
                    <a:pt x="241338" y="307467"/>
                  </a:lnTo>
                  <a:lnTo>
                    <a:pt x="228930" y="289941"/>
                  </a:lnTo>
                  <a:lnTo>
                    <a:pt x="238772" y="257810"/>
                  </a:lnTo>
                  <a:lnTo>
                    <a:pt x="255663" y="227977"/>
                  </a:lnTo>
                  <a:lnTo>
                    <a:pt x="278853" y="201688"/>
                  </a:lnTo>
                  <a:lnTo>
                    <a:pt x="307721" y="179832"/>
                  </a:lnTo>
                  <a:lnTo>
                    <a:pt x="309880" y="178816"/>
                  </a:lnTo>
                  <a:lnTo>
                    <a:pt x="309880" y="178562"/>
                  </a:lnTo>
                  <a:lnTo>
                    <a:pt x="313817" y="176022"/>
                  </a:lnTo>
                  <a:lnTo>
                    <a:pt x="309626" y="169291"/>
                  </a:lnTo>
                  <a:lnTo>
                    <a:pt x="307594" y="106426"/>
                  </a:lnTo>
                  <a:lnTo>
                    <a:pt x="324358" y="114173"/>
                  </a:lnTo>
                  <a:lnTo>
                    <a:pt x="331470" y="116205"/>
                  </a:lnTo>
                  <a:lnTo>
                    <a:pt x="334772" y="106299"/>
                  </a:lnTo>
                  <a:close/>
                </a:path>
              </a:pathLst>
            </a:custGeom>
            <a:solidFill>
              <a:srgbClr val="FFA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81684" y="4157471"/>
              <a:ext cx="40005" cy="71755"/>
            </a:xfrm>
            <a:custGeom>
              <a:avLst/>
              <a:gdLst/>
              <a:ahLst/>
              <a:cxnLst/>
              <a:rect l="l" t="t" r="r" b="b"/>
              <a:pathLst>
                <a:path w="40005" h="71754">
                  <a:moveTo>
                    <a:pt x="0" y="0"/>
                  </a:moveTo>
                  <a:lnTo>
                    <a:pt x="1524" y="6603"/>
                  </a:lnTo>
                  <a:lnTo>
                    <a:pt x="3047" y="28194"/>
                  </a:lnTo>
                  <a:lnTo>
                    <a:pt x="4318" y="42545"/>
                  </a:lnTo>
                  <a:lnTo>
                    <a:pt x="5334" y="56896"/>
                  </a:lnTo>
                  <a:lnTo>
                    <a:pt x="5715" y="71374"/>
                  </a:lnTo>
                  <a:lnTo>
                    <a:pt x="31241" y="19431"/>
                  </a:lnTo>
                  <a:lnTo>
                    <a:pt x="34035" y="14097"/>
                  </a:lnTo>
                  <a:lnTo>
                    <a:pt x="39624" y="11811"/>
                  </a:lnTo>
                  <a:lnTo>
                    <a:pt x="25146" y="5714"/>
                  </a:lnTo>
                  <a:lnTo>
                    <a:pt x="17653" y="2794"/>
                  </a:lnTo>
                  <a:lnTo>
                    <a:pt x="10413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B91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20140" y="4418075"/>
              <a:ext cx="260985" cy="94615"/>
            </a:xfrm>
            <a:custGeom>
              <a:avLst/>
              <a:gdLst/>
              <a:ahLst/>
              <a:cxnLst/>
              <a:rect l="l" t="t" r="r" b="b"/>
              <a:pathLst>
                <a:path w="260984" h="94614">
                  <a:moveTo>
                    <a:pt x="245490" y="0"/>
                  </a:moveTo>
                  <a:lnTo>
                    <a:pt x="0" y="27939"/>
                  </a:lnTo>
                  <a:lnTo>
                    <a:pt x="3644" y="94106"/>
                  </a:lnTo>
                  <a:lnTo>
                    <a:pt x="260603" y="94106"/>
                  </a:lnTo>
                  <a:lnTo>
                    <a:pt x="245490" y="0"/>
                  </a:lnTo>
                  <a:close/>
                </a:path>
              </a:pathLst>
            </a:custGeom>
            <a:solidFill>
              <a:srgbClr val="FF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75004" y="4442459"/>
              <a:ext cx="152400" cy="19685"/>
            </a:xfrm>
            <a:custGeom>
              <a:avLst/>
              <a:gdLst/>
              <a:ahLst/>
              <a:cxnLst/>
              <a:rect l="l" t="t" r="r" b="b"/>
              <a:pathLst>
                <a:path w="152400" h="19685">
                  <a:moveTo>
                    <a:pt x="110617" y="0"/>
                  </a:moveTo>
                  <a:lnTo>
                    <a:pt x="74942" y="889"/>
                  </a:lnTo>
                  <a:lnTo>
                    <a:pt x="39420" y="4064"/>
                  </a:lnTo>
                  <a:lnTo>
                    <a:pt x="4216" y="9652"/>
                  </a:lnTo>
                  <a:lnTo>
                    <a:pt x="0" y="10668"/>
                  </a:lnTo>
                  <a:lnTo>
                    <a:pt x="0" y="19685"/>
                  </a:lnTo>
                  <a:lnTo>
                    <a:pt x="6489" y="19685"/>
                  </a:lnTo>
                  <a:lnTo>
                    <a:pt x="41643" y="14097"/>
                  </a:lnTo>
                  <a:lnTo>
                    <a:pt x="76377" y="10922"/>
                  </a:lnTo>
                  <a:lnTo>
                    <a:pt x="111252" y="10160"/>
                  </a:lnTo>
                  <a:lnTo>
                    <a:pt x="146304" y="11684"/>
                  </a:lnTo>
                  <a:lnTo>
                    <a:pt x="151892" y="12192"/>
                  </a:lnTo>
                  <a:lnTo>
                    <a:pt x="151892" y="2031"/>
                  </a:lnTo>
                  <a:lnTo>
                    <a:pt x="146431" y="1524"/>
                  </a:lnTo>
                  <a:lnTo>
                    <a:pt x="110617" y="0"/>
                  </a:lnTo>
                  <a:close/>
                </a:path>
              </a:pathLst>
            </a:custGeom>
            <a:solidFill>
              <a:srgbClr val="FFAB91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1010208" y="3841495"/>
            <a:ext cx="30162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5">
                <a:solidFill>
                  <a:srgbClr val="0099A0"/>
                </a:solidFill>
                <a:latin typeface="Calibri"/>
                <a:cs typeface="Calibri"/>
              </a:rPr>
              <a:t>1911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066289" y="4543805"/>
            <a:ext cx="1001394" cy="4419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25">
                <a:latin typeface="Microsoft JhengHei UI"/>
                <a:cs typeface="Microsoft JhengHei UI"/>
              </a:rPr>
              <a:t>拔除插座上的電器</a:t>
            </a:r>
            <a:r>
              <a:rPr dirty="0" sz="900" spc="50">
                <a:latin typeface="Microsoft JhengHei UI"/>
                <a:cs typeface="Microsoft JhengHei UI"/>
              </a:rPr>
              <a:t>插頭，避免電力恢</a:t>
            </a:r>
            <a:r>
              <a:rPr dirty="0" sz="900" spc="-10">
                <a:latin typeface="Microsoft JhengHei UI"/>
                <a:cs typeface="Microsoft JhengHei UI"/>
              </a:rPr>
              <a:t>復時造成損壞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440429" y="4539741"/>
            <a:ext cx="1111250" cy="4419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20">
                <a:latin typeface="Microsoft JhengHei UI"/>
                <a:cs typeface="Microsoft JhengHei UI"/>
              </a:rPr>
              <a:t>收聽電池式收音機之</a:t>
            </a:r>
            <a:r>
              <a:rPr dirty="0" sz="900" spc="15">
                <a:latin typeface="Microsoft JhengHei UI"/>
                <a:cs typeface="Microsoft JhengHei UI"/>
              </a:rPr>
              <a:t>播報，瞭解最新災情</a:t>
            </a:r>
            <a:r>
              <a:rPr dirty="0" sz="900" spc="-10">
                <a:latin typeface="Microsoft JhengHei UI"/>
                <a:cs typeface="Microsoft JhengHei UI"/>
              </a:rPr>
              <a:t>及電力搶修情形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3553967" y="3758183"/>
            <a:ext cx="885825" cy="608330"/>
            <a:chOff x="3553967" y="3758183"/>
            <a:chExt cx="885825" cy="608330"/>
          </a:xfrm>
        </p:grpSpPr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3507" y="3758183"/>
              <a:ext cx="234696" cy="23926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637788" y="3887723"/>
              <a:ext cx="718185" cy="120014"/>
            </a:xfrm>
            <a:custGeom>
              <a:avLst/>
              <a:gdLst/>
              <a:ahLst/>
              <a:cxnLst/>
              <a:rect l="l" t="t" r="r" b="b"/>
              <a:pathLst>
                <a:path w="718185" h="120014">
                  <a:moveTo>
                    <a:pt x="248412" y="83439"/>
                  </a:moveTo>
                  <a:lnTo>
                    <a:pt x="243459" y="61214"/>
                  </a:lnTo>
                  <a:lnTo>
                    <a:pt x="201803" y="61214"/>
                  </a:lnTo>
                  <a:lnTo>
                    <a:pt x="195199" y="83439"/>
                  </a:lnTo>
                  <a:lnTo>
                    <a:pt x="248412" y="83439"/>
                  </a:lnTo>
                  <a:close/>
                </a:path>
                <a:path w="718185" h="120014">
                  <a:moveTo>
                    <a:pt x="307086" y="83439"/>
                  </a:moveTo>
                  <a:lnTo>
                    <a:pt x="302260" y="61214"/>
                  </a:lnTo>
                  <a:lnTo>
                    <a:pt x="260477" y="61214"/>
                  </a:lnTo>
                  <a:lnTo>
                    <a:pt x="253873" y="83439"/>
                  </a:lnTo>
                  <a:lnTo>
                    <a:pt x="307086" y="83439"/>
                  </a:lnTo>
                  <a:close/>
                </a:path>
                <a:path w="718185" h="120014">
                  <a:moveTo>
                    <a:pt x="717804" y="111887"/>
                  </a:moveTo>
                  <a:lnTo>
                    <a:pt x="716280" y="0"/>
                  </a:lnTo>
                  <a:lnTo>
                    <a:pt x="0" y="0"/>
                  </a:lnTo>
                  <a:lnTo>
                    <a:pt x="0" y="119888"/>
                  </a:lnTo>
                  <a:lnTo>
                    <a:pt x="14097" y="111887"/>
                  </a:lnTo>
                  <a:lnTo>
                    <a:pt x="34163" y="26162"/>
                  </a:lnTo>
                  <a:lnTo>
                    <a:pt x="676402" y="26162"/>
                  </a:lnTo>
                  <a:lnTo>
                    <a:pt x="694690" y="111887"/>
                  </a:lnTo>
                  <a:lnTo>
                    <a:pt x="717804" y="111887"/>
                  </a:lnTo>
                  <a:close/>
                </a:path>
              </a:pathLst>
            </a:custGeom>
            <a:solidFill>
              <a:srgbClr val="352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950207" y="3954779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>
                  <a:moveTo>
                    <a:pt x="48387" y="0"/>
                  </a:moveTo>
                  <a:lnTo>
                    <a:pt x="6603" y="0"/>
                  </a:lnTo>
                  <a:lnTo>
                    <a:pt x="0" y="16382"/>
                  </a:lnTo>
                  <a:lnTo>
                    <a:pt x="53339" y="16382"/>
                  </a:lnTo>
                  <a:lnTo>
                    <a:pt x="48387" y="0"/>
                  </a:lnTo>
                  <a:close/>
                </a:path>
              </a:pathLst>
            </a:custGeom>
            <a:solidFill>
              <a:srgbClr val="E32F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962399" y="3956303"/>
              <a:ext cx="40005" cy="15240"/>
            </a:xfrm>
            <a:custGeom>
              <a:avLst/>
              <a:gdLst/>
              <a:ahLst/>
              <a:cxnLst/>
              <a:rect l="l" t="t" r="r" b="b"/>
              <a:pathLst>
                <a:path w="40004" h="15239">
                  <a:moveTo>
                    <a:pt x="33527" y="0"/>
                  </a:moveTo>
                  <a:lnTo>
                    <a:pt x="0" y="634"/>
                  </a:lnTo>
                  <a:lnTo>
                    <a:pt x="31750" y="1142"/>
                  </a:lnTo>
                  <a:lnTo>
                    <a:pt x="35433" y="14731"/>
                  </a:lnTo>
                  <a:lnTo>
                    <a:pt x="39624" y="14731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A71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015740" y="3948683"/>
              <a:ext cx="118745" cy="22860"/>
            </a:xfrm>
            <a:custGeom>
              <a:avLst/>
              <a:gdLst/>
              <a:ahLst/>
              <a:cxnLst/>
              <a:rect l="l" t="t" r="r" b="b"/>
              <a:pathLst>
                <a:path w="118745" h="22860">
                  <a:moveTo>
                    <a:pt x="53340" y="22352"/>
                  </a:moveTo>
                  <a:lnTo>
                    <a:pt x="48387" y="0"/>
                  </a:lnTo>
                  <a:lnTo>
                    <a:pt x="6604" y="0"/>
                  </a:lnTo>
                  <a:lnTo>
                    <a:pt x="0" y="22352"/>
                  </a:lnTo>
                  <a:lnTo>
                    <a:pt x="53340" y="22352"/>
                  </a:lnTo>
                  <a:close/>
                </a:path>
                <a:path w="118745" h="22860">
                  <a:moveTo>
                    <a:pt x="118745" y="22352"/>
                  </a:moveTo>
                  <a:lnTo>
                    <a:pt x="113792" y="0"/>
                  </a:lnTo>
                  <a:lnTo>
                    <a:pt x="71882" y="0"/>
                  </a:lnTo>
                  <a:lnTo>
                    <a:pt x="65278" y="22352"/>
                  </a:lnTo>
                  <a:lnTo>
                    <a:pt x="118745" y="22352"/>
                  </a:lnTo>
                  <a:close/>
                </a:path>
              </a:pathLst>
            </a:custGeom>
            <a:solidFill>
              <a:srgbClr val="352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630167" y="3965447"/>
              <a:ext cx="693420" cy="69850"/>
            </a:xfrm>
            <a:custGeom>
              <a:avLst/>
              <a:gdLst/>
              <a:ahLst/>
              <a:cxnLst/>
              <a:rect l="l" t="t" r="r" b="b"/>
              <a:pathLst>
                <a:path w="693420" h="69850">
                  <a:moveTo>
                    <a:pt x="670179" y="0"/>
                  </a:moveTo>
                  <a:lnTo>
                    <a:pt x="49657" y="0"/>
                  </a:lnTo>
                  <a:lnTo>
                    <a:pt x="0" y="64515"/>
                  </a:lnTo>
                  <a:lnTo>
                    <a:pt x="693293" y="69723"/>
                  </a:lnTo>
                  <a:lnTo>
                    <a:pt x="670179" y="0"/>
                  </a:lnTo>
                  <a:close/>
                </a:path>
              </a:pathLst>
            </a:custGeom>
            <a:solidFill>
              <a:srgbClr val="4F3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553967" y="3982224"/>
              <a:ext cx="885825" cy="384175"/>
            </a:xfrm>
            <a:custGeom>
              <a:avLst/>
              <a:gdLst/>
              <a:ahLst/>
              <a:cxnLst/>
              <a:rect l="l" t="t" r="r" b="b"/>
              <a:pathLst>
                <a:path w="885825" h="384175">
                  <a:moveTo>
                    <a:pt x="885329" y="0"/>
                  </a:moveTo>
                  <a:lnTo>
                    <a:pt x="0" y="0"/>
                  </a:lnTo>
                  <a:lnTo>
                    <a:pt x="0" y="384035"/>
                  </a:lnTo>
                  <a:lnTo>
                    <a:pt x="885329" y="384035"/>
                  </a:lnTo>
                  <a:lnTo>
                    <a:pt x="885329" y="0"/>
                  </a:lnTo>
                  <a:close/>
                </a:path>
              </a:pathLst>
            </a:custGeom>
            <a:solidFill>
              <a:srgbClr val="EB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575303" y="4003547"/>
              <a:ext cx="843915" cy="340995"/>
            </a:xfrm>
            <a:custGeom>
              <a:avLst/>
              <a:gdLst/>
              <a:ahLst/>
              <a:cxnLst/>
              <a:rect l="l" t="t" r="r" b="b"/>
              <a:pathLst>
                <a:path w="843914" h="340995">
                  <a:moveTo>
                    <a:pt x="843876" y="0"/>
                  </a:moveTo>
                  <a:lnTo>
                    <a:pt x="0" y="0"/>
                  </a:lnTo>
                  <a:lnTo>
                    <a:pt x="0" y="340995"/>
                  </a:lnTo>
                  <a:lnTo>
                    <a:pt x="843876" y="340995"/>
                  </a:lnTo>
                  <a:lnTo>
                    <a:pt x="843876" y="0"/>
                  </a:lnTo>
                  <a:close/>
                </a:path>
              </a:pathLst>
            </a:custGeom>
            <a:solidFill>
              <a:srgbClr val="EC7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66159" y="3995927"/>
              <a:ext cx="861060" cy="356235"/>
            </a:xfrm>
            <a:custGeom>
              <a:avLst/>
              <a:gdLst/>
              <a:ahLst/>
              <a:cxnLst/>
              <a:rect l="l" t="t" r="r" b="b"/>
              <a:pathLst>
                <a:path w="861060" h="356235">
                  <a:moveTo>
                    <a:pt x="850900" y="0"/>
                  </a:moveTo>
                  <a:lnTo>
                    <a:pt x="0" y="0"/>
                  </a:lnTo>
                  <a:lnTo>
                    <a:pt x="0" y="356107"/>
                  </a:lnTo>
                  <a:lnTo>
                    <a:pt x="860805" y="356107"/>
                  </a:lnTo>
                  <a:lnTo>
                    <a:pt x="860805" y="340359"/>
                  </a:lnTo>
                  <a:lnTo>
                    <a:pt x="15748" y="340359"/>
                  </a:lnTo>
                  <a:lnTo>
                    <a:pt x="1777" y="1777"/>
                  </a:lnTo>
                  <a:lnTo>
                    <a:pt x="850900" y="1777"/>
                  </a:lnTo>
                  <a:lnTo>
                    <a:pt x="850900" y="0"/>
                  </a:lnTo>
                  <a:close/>
                </a:path>
                <a:path w="861060" h="356235">
                  <a:moveTo>
                    <a:pt x="860805" y="0"/>
                  </a:moveTo>
                  <a:lnTo>
                    <a:pt x="850900" y="0"/>
                  </a:lnTo>
                  <a:lnTo>
                    <a:pt x="850900" y="6857"/>
                  </a:lnTo>
                  <a:lnTo>
                    <a:pt x="845057" y="340359"/>
                  </a:lnTo>
                  <a:lnTo>
                    <a:pt x="860805" y="340359"/>
                  </a:lnTo>
                  <a:lnTo>
                    <a:pt x="860805" y="0"/>
                  </a:lnTo>
                  <a:close/>
                </a:path>
                <a:path w="861060" h="356235">
                  <a:moveTo>
                    <a:pt x="850900" y="1777"/>
                  </a:moveTo>
                  <a:lnTo>
                    <a:pt x="1777" y="1777"/>
                  </a:lnTo>
                  <a:lnTo>
                    <a:pt x="850900" y="6857"/>
                  </a:lnTo>
                  <a:lnTo>
                    <a:pt x="850900" y="1777"/>
                  </a:lnTo>
                  <a:close/>
                </a:path>
              </a:pathLst>
            </a:custGeom>
            <a:solidFill>
              <a:srgbClr val="BD46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4447" y="4122419"/>
              <a:ext cx="239267" cy="20726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3567" y="4119371"/>
              <a:ext cx="239267" cy="207263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3590543" y="4020311"/>
              <a:ext cx="814069" cy="80645"/>
            </a:xfrm>
            <a:custGeom>
              <a:avLst/>
              <a:gdLst/>
              <a:ahLst/>
              <a:cxnLst/>
              <a:rect l="l" t="t" r="r" b="b"/>
              <a:pathLst>
                <a:path w="814070" h="80645">
                  <a:moveTo>
                    <a:pt x="813815" y="0"/>
                  </a:moveTo>
                  <a:lnTo>
                    <a:pt x="0" y="0"/>
                  </a:lnTo>
                  <a:lnTo>
                    <a:pt x="10921" y="80518"/>
                  </a:lnTo>
                  <a:lnTo>
                    <a:pt x="801877" y="80518"/>
                  </a:lnTo>
                  <a:lnTo>
                    <a:pt x="813815" y="0"/>
                  </a:lnTo>
                  <a:close/>
                </a:path>
              </a:pathLst>
            </a:custGeom>
            <a:solidFill>
              <a:srgbClr val="F5C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592068" y="4020057"/>
              <a:ext cx="810260" cy="81280"/>
            </a:xfrm>
            <a:custGeom>
              <a:avLst/>
              <a:gdLst/>
              <a:ahLst/>
              <a:cxnLst/>
              <a:rect l="l" t="t" r="r" b="b"/>
              <a:pathLst>
                <a:path w="810260" h="81279">
                  <a:moveTo>
                    <a:pt x="8102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6417" y="8890"/>
                  </a:lnTo>
                  <a:lnTo>
                    <a:pt x="796417" y="81280"/>
                  </a:lnTo>
                  <a:lnTo>
                    <a:pt x="804291" y="81280"/>
                  </a:lnTo>
                  <a:lnTo>
                    <a:pt x="804291" y="8890"/>
                  </a:lnTo>
                  <a:lnTo>
                    <a:pt x="810260" y="8890"/>
                  </a:lnTo>
                  <a:lnTo>
                    <a:pt x="810260" y="0"/>
                  </a:lnTo>
                  <a:close/>
                </a:path>
              </a:pathLst>
            </a:custGeom>
            <a:solidFill>
              <a:srgbClr val="F5A3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66387" y="4119371"/>
              <a:ext cx="237743" cy="207263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3872483" y="4034079"/>
              <a:ext cx="231775" cy="50800"/>
            </a:xfrm>
            <a:custGeom>
              <a:avLst/>
              <a:gdLst/>
              <a:ahLst/>
              <a:cxnLst/>
              <a:rect l="l" t="t" r="r" b="b"/>
              <a:pathLst>
                <a:path w="231775" h="50800">
                  <a:moveTo>
                    <a:pt x="231533" y="0"/>
                  </a:moveTo>
                  <a:lnTo>
                    <a:pt x="0" y="0"/>
                  </a:lnTo>
                  <a:lnTo>
                    <a:pt x="0" y="50239"/>
                  </a:lnTo>
                  <a:lnTo>
                    <a:pt x="231533" y="50239"/>
                  </a:lnTo>
                  <a:lnTo>
                    <a:pt x="231533" y="0"/>
                  </a:lnTo>
                  <a:close/>
                </a:path>
              </a:pathLst>
            </a:custGeom>
            <a:solidFill>
              <a:srgbClr val="538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910584" y="4041660"/>
              <a:ext cx="179705" cy="33655"/>
            </a:xfrm>
            <a:custGeom>
              <a:avLst/>
              <a:gdLst/>
              <a:ahLst/>
              <a:cxnLst/>
              <a:rect l="l" t="t" r="r" b="b"/>
              <a:pathLst>
                <a:path w="179704" h="33654">
                  <a:moveTo>
                    <a:pt x="1879" y="10401"/>
                  </a:moveTo>
                  <a:lnTo>
                    <a:pt x="0" y="10401"/>
                  </a:lnTo>
                  <a:lnTo>
                    <a:pt x="0" y="25387"/>
                  </a:lnTo>
                  <a:lnTo>
                    <a:pt x="1879" y="25387"/>
                  </a:lnTo>
                  <a:lnTo>
                    <a:pt x="1879" y="10401"/>
                  </a:lnTo>
                  <a:close/>
                </a:path>
                <a:path w="179704" h="33654">
                  <a:moveTo>
                    <a:pt x="13817" y="5753"/>
                  </a:moveTo>
                  <a:lnTo>
                    <a:pt x="11938" y="5753"/>
                  </a:lnTo>
                  <a:lnTo>
                    <a:pt x="11938" y="27419"/>
                  </a:lnTo>
                  <a:lnTo>
                    <a:pt x="13817" y="27419"/>
                  </a:lnTo>
                  <a:lnTo>
                    <a:pt x="13817" y="5753"/>
                  </a:lnTo>
                  <a:close/>
                </a:path>
                <a:path w="179704" h="33654">
                  <a:moveTo>
                    <a:pt x="26136" y="9131"/>
                  </a:moveTo>
                  <a:lnTo>
                    <a:pt x="24257" y="9131"/>
                  </a:lnTo>
                  <a:lnTo>
                    <a:pt x="24257" y="24117"/>
                  </a:lnTo>
                  <a:lnTo>
                    <a:pt x="26136" y="24117"/>
                  </a:lnTo>
                  <a:lnTo>
                    <a:pt x="26136" y="9131"/>
                  </a:lnTo>
                  <a:close/>
                </a:path>
                <a:path w="179704" h="33654">
                  <a:moveTo>
                    <a:pt x="34010" y="5753"/>
                  </a:moveTo>
                  <a:lnTo>
                    <a:pt x="32131" y="5753"/>
                  </a:lnTo>
                  <a:lnTo>
                    <a:pt x="32131" y="27419"/>
                  </a:lnTo>
                  <a:lnTo>
                    <a:pt x="34010" y="27419"/>
                  </a:lnTo>
                  <a:lnTo>
                    <a:pt x="34010" y="5753"/>
                  </a:lnTo>
                  <a:close/>
                </a:path>
                <a:path w="179704" h="33654">
                  <a:moveTo>
                    <a:pt x="43027" y="3149"/>
                  </a:moveTo>
                  <a:lnTo>
                    <a:pt x="41148" y="3149"/>
                  </a:lnTo>
                  <a:lnTo>
                    <a:pt x="41148" y="32753"/>
                  </a:lnTo>
                  <a:lnTo>
                    <a:pt x="43027" y="32753"/>
                  </a:lnTo>
                  <a:lnTo>
                    <a:pt x="43027" y="3149"/>
                  </a:lnTo>
                  <a:close/>
                </a:path>
                <a:path w="179704" h="33654">
                  <a:moveTo>
                    <a:pt x="49123" y="9131"/>
                  </a:moveTo>
                  <a:lnTo>
                    <a:pt x="47244" y="9131"/>
                  </a:lnTo>
                  <a:lnTo>
                    <a:pt x="47244" y="24117"/>
                  </a:lnTo>
                  <a:lnTo>
                    <a:pt x="49123" y="24117"/>
                  </a:lnTo>
                  <a:lnTo>
                    <a:pt x="49123" y="9131"/>
                  </a:lnTo>
                  <a:close/>
                </a:path>
                <a:path w="179704" h="33654">
                  <a:moveTo>
                    <a:pt x="64236" y="9131"/>
                  </a:moveTo>
                  <a:lnTo>
                    <a:pt x="62357" y="9131"/>
                  </a:lnTo>
                  <a:lnTo>
                    <a:pt x="62357" y="24117"/>
                  </a:lnTo>
                  <a:lnTo>
                    <a:pt x="64236" y="24117"/>
                  </a:lnTo>
                  <a:lnTo>
                    <a:pt x="64236" y="9131"/>
                  </a:lnTo>
                  <a:close/>
                </a:path>
                <a:path w="179704" h="33654">
                  <a:moveTo>
                    <a:pt x="75158" y="1866"/>
                  </a:moveTo>
                  <a:lnTo>
                    <a:pt x="73279" y="1866"/>
                  </a:lnTo>
                  <a:lnTo>
                    <a:pt x="73279" y="31483"/>
                  </a:lnTo>
                  <a:lnTo>
                    <a:pt x="75158" y="31483"/>
                  </a:lnTo>
                  <a:lnTo>
                    <a:pt x="75158" y="1866"/>
                  </a:lnTo>
                  <a:close/>
                </a:path>
                <a:path w="179704" h="33654">
                  <a:moveTo>
                    <a:pt x="92049" y="9131"/>
                  </a:moveTo>
                  <a:lnTo>
                    <a:pt x="90170" y="9131"/>
                  </a:lnTo>
                  <a:lnTo>
                    <a:pt x="90170" y="24117"/>
                  </a:lnTo>
                  <a:lnTo>
                    <a:pt x="92049" y="24117"/>
                  </a:lnTo>
                  <a:lnTo>
                    <a:pt x="92049" y="9131"/>
                  </a:lnTo>
                  <a:close/>
                </a:path>
                <a:path w="179704" h="33654">
                  <a:moveTo>
                    <a:pt x="100431" y="0"/>
                  </a:moveTo>
                  <a:lnTo>
                    <a:pt x="98552" y="0"/>
                  </a:lnTo>
                  <a:lnTo>
                    <a:pt x="98552" y="33261"/>
                  </a:lnTo>
                  <a:lnTo>
                    <a:pt x="100431" y="33261"/>
                  </a:lnTo>
                  <a:lnTo>
                    <a:pt x="100431" y="0"/>
                  </a:lnTo>
                  <a:close/>
                </a:path>
                <a:path w="179704" h="33654">
                  <a:moveTo>
                    <a:pt x="109194" y="9131"/>
                  </a:moveTo>
                  <a:lnTo>
                    <a:pt x="107315" y="9131"/>
                  </a:lnTo>
                  <a:lnTo>
                    <a:pt x="107315" y="24117"/>
                  </a:lnTo>
                  <a:lnTo>
                    <a:pt x="109194" y="24117"/>
                  </a:lnTo>
                  <a:lnTo>
                    <a:pt x="109194" y="9131"/>
                  </a:lnTo>
                  <a:close/>
                </a:path>
                <a:path w="179704" h="33654">
                  <a:moveTo>
                    <a:pt x="120243" y="7988"/>
                  </a:moveTo>
                  <a:lnTo>
                    <a:pt x="118364" y="7988"/>
                  </a:lnTo>
                  <a:lnTo>
                    <a:pt x="118364" y="25133"/>
                  </a:lnTo>
                  <a:lnTo>
                    <a:pt x="120243" y="25133"/>
                  </a:lnTo>
                  <a:lnTo>
                    <a:pt x="120243" y="7988"/>
                  </a:lnTo>
                  <a:close/>
                </a:path>
                <a:path w="179704" h="33654">
                  <a:moveTo>
                    <a:pt x="136753" y="1866"/>
                  </a:moveTo>
                  <a:lnTo>
                    <a:pt x="134874" y="1866"/>
                  </a:lnTo>
                  <a:lnTo>
                    <a:pt x="134874" y="31483"/>
                  </a:lnTo>
                  <a:lnTo>
                    <a:pt x="136753" y="31483"/>
                  </a:lnTo>
                  <a:lnTo>
                    <a:pt x="136753" y="1866"/>
                  </a:lnTo>
                  <a:close/>
                </a:path>
                <a:path w="179704" h="33654">
                  <a:moveTo>
                    <a:pt x="143637" y="5753"/>
                  </a:moveTo>
                  <a:lnTo>
                    <a:pt x="141732" y="5753"/>
                  </a:lnTo>
                  <a:lnTo>
                    <a:pt x="141732" y="27419"/>
                  </a:lnTo>
                  <a:lnTo>
                    <a:pt x="143637" y="27419"/>
                  </a:lnTo>
                  <a:lnTo>
                    <a:pt x="143637" y="5753"/>
                  </a:lnTo>
                  <a:close/>
                </a:path>
                <a:path w="179704" h="33654">
                  <a:moveTo>
                    <a:pt x="151231" y="1866"/>
                  </a:moveTo>
                  <a:lnTo>
                    <a:pt x="149352" y="1866"/>
                  </a:lnTo>
                  <a:lnTo>
                    <a:pt x="149352" y="31483"/>
                  </a:lnTo>
                  <a:lnTo>
                    <a:pt x="151231" y="31483"/>
                  </a:lnTo>
                  <a:lnTo>
                    <a:pt x="151231" y="1866"/>
                  </a:lnTo>
                  <a:close/>
                </a:path>
                <a:path w="179704" h="33654">
                  <a:moveTo>
                    <a:pt x="161010" y="5753"/>
                  </a:moveTo>
                  <a:lnTo>
                    <a:pt x="159131" y="5753"/>
                  </a:lnTo>
                  <a:lnTo>
                    <a:pt x="159131" y="27419"/>
                  </a:lnTo>
                  <a:lnTo>
                    <a:pt x="161010" y="27419"/>
                  </a:lnTo>
                  <a:lnTo>
                    <a:pt x="161010" y="5753"/>
                  </a:lnTo>
                  <a:close/>
                </a:path>
                <a:path w="179704" h="33654">
                  <a:moveTo>
                    <a:pt x="170408" y="1866"/>
                  </a:moveTo>
                  <a:lnTo>
                    <a:pt x="168529" y="1866"/>
                  </a:lnTo>
                  <a:lnTo>
                    <a:pt x="168529" y="31483"/>
                  </a:lnTo>
                  <a:lnTo>
                    <a:pt x="170408" y="31483"/>
                  </a:lnTo>
                  <a:lnTo>
                    <a:pt x="170408" y="1866"/>
                  </a:lnTo>
                  <a:close/>
                </a:path>
                <a:path w="179704" h="33654">
                  <a:moveTo>
                    <a:pt x="179298" y="5753"/>
                  </a:moveTo>
                  <a:lnTo>
                    <a:pt x="177419" y="5753"/>
                  </a:lnTo>
                  <a:lnTo>
                    <a:pt x="177419" y="27419"/>
                  </a:lnTo>
                  <a:lnTo>
                    <a:pt x="179298" y="27419"/>
                  </a:lnTo>
                  <a:lnTo>
                    <a:pt x="179298" y="5753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201667" y="403555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24257" y="0"/>
                  </a:moveTo>
                  <a:lnTo>
                    <a:pt x="14859" y="2031"/>
                  </a:lnTo>
                  <a:lnTo>
                    <a:pt x="7112" y="7365"/>
                  </a:lnTo>
                  <a:lnTo>
                    <a:pt x="1905" y="15239"/>
                  </a:lnTo>
                  <a:lnTo>
                    <a:pt x="0" y="25145"/>
                  </a:lnTo>
                  <a:lnTo>
                    <a:pt x="1905" y="34925"/>
                  </a:lnTo>
                  <a:lnTo>
                    <a:pt x="7112" y="42925"/>
                  </a:lnTo>
                  <a:lnTo>
                    <a:pt x="14859" y="48259"/>
                  </a:lnTo>
                  <a:lnTo>
                    <a:pt x="24257" y="50291"/>
                  </a:lnTo>
                  <a:lnTo>
                    <a:pt x="33655" y="48259"/>
                  </a:lnTo>
                  <a:lnTo>
                    <a:pt x="41402" y="42925"/>
                  </a:lnTo>
                  <a:lnTo>
                    <a:pt x="46609" y="34925"/>
                  </a:lnTo>
                  <a:lnTo>
                    <a:pt x="48514" y="25145"/>
                  </a:lnTo>
                  <a:lnTo>
                    <a:pt x="46609" y="15239"/>
                  </a:lnTo>
                  <a:lnTo>
                    <a:pt x="41402" y="7365"/>
                  </a:lnTo>
                  <a:lnTo>
                    <a:pt x="33655" y="2031"/>
                  </a:lnTo>
                  <a:lnTo>
                    <a:pt x="24257" y="0"/>
                  </a:lnTo>
                  <a:close/>
                </a:path>
              </a:pathLst>
            </a:custGeom>
            <a:solidFill>
              <a:srgbClr val="E6D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213860" y="4037075"/>
              <a:ext cx="33655" cy="20955"/>
            </a:xfrm>
            <a:custGeom>
              <a:avLst/>
              <a:gdLst/>
              <a:ahLst/>
              <a:cxnLst/>
              <a:rect l="l" t="t" r="r" b="b"/>
              <a:pathLst>
                <a:path w="33654" h="20954">
                  <a:moveTo>
                    <a:pt x="7493" y="13716"/>
                  </a:moveTo>
                  <a:lnTo>
                    <a:pt x="4826" y="2413"/>
                  </a:lnTo>
                  <a:lnTo>
                    <a:pt x="4318" y="2032"/>
                  </a:lnTo>
                  <a:lnTo>
                    <a:pt x="0" y="3175"/>
                  </a:lnTo>
                  <a:lnTo>
                    <a:pt x="0" y="4826"/>
                  </a:lnTo>
                  <a:lnTo>
                    <a:pt x="5715" y="14478"/>
                  </a:lnTo>
                  <a:lnTo>
                    <a:pt x="7493" y="13716"/>
                  </a:lnTo>
                  <a:close/>
                </a:path>
                <a:path w="33654" h="20954">
                  <a:moveTo>
                    <a:pt x="13843" y="1270"/>
                  </a:moveTo>
                  <a:lnTo>
                    <a:pt x="13589" y="762"/>
                  </a:lnTo>
                  <a:lnTo>
                    <a:pt x="11430" y="254"/>
                  </a:lnTo>
                  <a:lnTo>
                    <a:pt x="9144" y="0"/>
                  </a:lnTo>
                  <a:lnTo>
                    <a:pt x="8509" y="1524"/>
                  </a:lnTo>
                  <a:lnTo>
                    <a:pt x="9652" y="12700"/>
                  </a:lnTo>
                  <a:lnTo>
                    <a:pt x="11557" y="12700"/>
                  </a:lnTo>
                  <a:lnTo>
                    <a:pt x="13843" y="1270"/>
                  </a:lnTo>
                  <a:close/>
                </a:path>
                <a:path w="33654" h="20954">
                  <a:moveTo>
                    <a:pt x="23368" y="4826"/>
                  </a:moveTo>
                  <a:lnTo>
                    <a:pt x="23241" y="4064"/>
                  </a:lnTo>
                  <a:lnTo>
                    <a:pt x="21717" y="2794"/>
                  </a:lnTo>
                  <a:lnTo>
                    <a:pt x="19685" y="1397"/>
                  </a:lnTo>
                  <a:lnTo>
                    <a:pt x="18415" y="2413"/>
                  </a:lnTo>
                  <a:lnTo>
                    <a:pt x="14478" y="12954"/>
                  </a:lnTo>
                  <a:lnTo>
                    <a:pt x="16129" y="13843"/>
                  </a:lnTo>
                  <a:lnTo>
                    <a:pt x="23368" y="4826"/>
                  </a:lnTo>
                  <a:close/>
                </a:path>
                <a:path w="33654" h="20954">
                  <a:moveTo>
                    <a:pt x="30480" y="11303"/>
                  </a:moveTo>
                  <a:lnTo>
                    <a:pt x="29591" y="9525"/>
                  </a:lnTo>
                  <a:lnTo>
                    <a:pt x="28321" y="7366"/>
                  </a:lnTo>
                  <a:lnTo>
                    <a:pt x="26797" y="7747"/>
                  </a:lnTo>
                  <a:lnTo>
                    <a:pt x="18542" y="15367"/>
                  </a:lnTo>
                  <a:lnTo>
                    <a:pt x="19685" y="16891"/>
                  </a:lnTo>
                  <a:lnTo>
                    <a:pt x="30226" y="11938"/>
                  </a:lnTo>
                  <a:lnTo>
                    <a:pt x="30480" y="11303"/>
                  </a:lnTo>
                  <a:close/>
                </a:path>
                <a:path w="33654" h="20954">
                  <a:moveTo>
                    <a:pt x="33528" y="18034"/>
                  </a:moveTo>
                  <a:lnTo>
                    <a:pt x="33274" y="15748"/>
                  </a:lnTo>
                  <a:lnTo>
                    <a:pt x="31750" y="15494"/>
                  </a:lnTo>
                  <a:lnTo>
                    <a:pt x="21082" y="18923"/>
                  </a:lnTo>
                  <a:lnTo>
                    <a:pt x="21463" y="20828"/>
                  </a:lnTo>
                  <a:lnTo>
                    <a:pt x="33020" y="20574"/>
                  </a:lnTo>
                  <a:lnTo>
                    <a:pt x="33528" y="20066"/>
                  </a:lnTo>
                  <a:lnTo>
                    <a:pt x="33528" y="18034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709415" y="403555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24257" y="0"/>
                  </a:moveTo>
                  <a:lnTo>
                    <a:pt x="14859" y="2031"/>
                  </a:lnTo>
                  <a:lnTo>
                    <a:pt x="7112" y="7365"/>
                  </a:lnTo>
                  <a:lnTo>
                    <a:pt x="1905" y="15239"/>
                  </a:lnTo>
                  <a:lnTo>
                    <a:pt x="0" y="25145"/>
                  </a:lnTo>
                  <a:lnTo>
                    <a:pt x="1905" y="34925"/>
                  </a:lnTo>
                  <a:lnTo>
                    <a:pt x="7112" y="42925"/>
                  </a:lnTo>
                  <a:lnTo>
                    <a:pt x="14859" y="48259"/>
                  </a:lnTo>
                  <a:lnTo>
                    <a:pt x="24257" y="50291"/>
                  </a:lnTo>
                  <a:lnTo>
                    <a:pt x="33655" y="48259"/>
                  </a:lnTo>
                  <a:lnTo>
                    <a:pt x="41401" y="42925"/>
                  </a:lnTo>
                  <a:lnTo>
                    <a:pt x="46609" y="34925"/>
                  </a:lnTo>
                  <a:lnTo>
                    <a:pt x="48513" y="25145"/>
                  </a:lnTo>
                  <a:lnTo>
                    <a:pt x="46609" y="15239"/>
                  </a:lnTo>
                  <a:lnTo>
                    <a:pt x="41401" y="7365"/>
                  </a:lnTo>
                  <a:lnTo>
                    <a:pt x="33655" y="2031"/>
                  </a:lnTo>
                  <a:lnTo>
                    <a:pt x="24257" y="0"/>
                  </a:lnTo>
                  <a:close/>
                </a:path>
              </a:pathLst>
            </a:custGeom>
            <a:solidFill>
              <a:srgbClr val="E6D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721608" y="4037075"/>
              <a:ext cx="34925" cy="20955"/>
            </a:xfrm>
            <a:custGeom>
              <a:avLst/>
              <a:gdLst/>
              <a:ahLst/>
              <a:cxnLst/>
              <a:rect l="l" t="t" r="r" b="b"/>
              <a:pathLst>
                <a:path w="34925" h="20954">
                  <a:moveTo>
                    <a:pt x="7747" y="13716"/>
                  </a:moveTo>
                  <a:lnTo>
                    <a:pt x="4953" y="2413"/>
                  </a:lnTo>
                  <a:lnTo>
                    <a:pt x="4318" y="2032"/>
                  </a:lnTo>
                  <a:lnTo>
                    <a:pt x="0" y="3175"/>
                  </a:lnTo>
                  <a:lnTo>
                    <a:pt x="0" y="4826"/>
                  </a:lnTo>
                  <a:lnTo>
                    <a:pt x="5842" y="14478"/>
                  </a:lnTo>
                  <a:lnTo>
                    <a:pt x="7747" y="13716"/>
                  </a:lnTo>
                  <a:close/>
                </a:path>
                <a:path w="34925" h="20954">
                  <a:moveTo>
                    <a:pt x="14224" y="1270"/>
                  </a:moveTo>
                  <a:lnTo>
                    <a:pt x="13843" y="762"/>
                  </a:lnTo>
                  <a:lnTo>
                    <a:pt x="11938" y="254"/>
                  </a:lnTo>
                  <a:lnTo>
                    <a:pt x="9398" y="0"/>
                  </a:lnTo>
                  <a:lnTo>
                    <a:pt x="8763" y="1524"/>
                  </a:lnTo>
                  <a:lnTo>
                    <a:pt x="9906" y="12700"/>
                  </a:lnTo>
                  <a:lnTo>
                    <a:pt x="11938" y="12700"/>
                  </a:lnTo>
                  <a:lnTo>
                    <a:pt x="14224" y="1270"/>
                  </a:lnTo>
                  <a:close/>
                </a:path>
                <a:path w="34925" h="20954">
                  <a:moveTo>
                    <a:pt x="24130" y="4064"/>
                  </a:moveTo>
                  <a:lnTo>
                    <a:pt x="22479" y="2794"/>
                  </a:lnTo>
                  <a:lnTo>
                    <a:pt x="20447" y="1397"/>
                  </a:lnTo>
                  <a:lnTo>
                    <a:pt x="19177" y="2413"/>
                  </a:lnTo>
                  <a:lnTo>
                    <a:pt x="14859" y="12954"/>
                  </a:lnTo>
                  <a:lnTo>
                    <a:pt x="16637" y="13843"/>
                  </a:lnTo>
                  <a:lnTo>
                    <a:pt x="23749" y="5207"/>
                  </a:lnTo>
                  <a:lnTo>
                    <a:pt x="24130" y="4826"/>
                  </a:lnTo>
                  <a:lnTo>
                    <a:pt x="24130" y="4064"/>
                  </a:lnTo>
                  <a:close/>
                </a:path>
                <a:path w="34925" h="20954">
                  <a:moveTo>
                    <a:pt x="31369" y="11303"/>
                  </a:moveTo>
                  <a:lnTo>
                    <a:pt x="30607" y="9525"/>
                  </a:lnTo>
                  <a:lnTo>
                    <a:pt x="29337" y="7366"/>
                  </a:lnTo>
                  <a:lnTo>
                    <a:pt x="27686" y="7747"/>
                  </a:lnTo>
                  <a:lnTo>
                    <a:pt x="19177" y="15367"/>
                  </a:lnTo>
                  <a:lnTo>
                    <a:pt x="20320" y="16891"/>
                  </a:lnTo>
                  <a:lnTo>
                    <a:pt x="30607" y="12192"/>
                  </a:lnTo>
                  <a:lnTo>
                    <a:pt x="31115" y="11938"/>
                  </a:lnTo>
                  <a:lnTo>
                    <a:pt x="31369" y="11303"/>
                  </a:lnTo>
                  <a:close/>
                </a:path>
                <a:path w="34925" h="20954">
                  <a:moveTo>
                    <a:pt x="34544" y="18034"/>
                  </a:moveTo>
                  <a:lnTo>
                    <a:pt x="34417" y="15748"/>
                  </a:lnTo>
                  <a:lnTo>
                    <a:pt x="32766" y="15494"/>
                  </a:lnTo>
                  <a:lnTo>
                    <a:pt x="21844" y="18923"/>
                  </a:lnTo>
                  <a:lnTo>
                    <a:pt x="22225" y="20828"/>
                  </a:lnTo>
                  <a:lnTo>
                    <a:pt x="34163" y="20574"/>
                  </a:lnTo>
                  <a:lnTo>
                    <a:pt x="34544" y="20066"/>
                  </a:lnTo>
                  <a:lnTo>
                    <a:pt x="34544" y="18034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271771" y="403555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24129" y="0"/>
                  </a:moveTo>
                  <a:lnTo>
                    <a:pt x="14858" y="2031"/>
                  </a:lnTo>
                  <a:lnTo>
                    <a:pt x="7112" y="7365"/>
                  </a:lnTo>
                  <a:lnTo>
                    <a:pt x="1904" y="15239"/>
                  </a:lnTo>
                  <a:lnTo>
                    <a:pt x="0" y="25145"/>
                  </a:lnTo>
                  <a:lnTo>
                    <a:pt x="1904" y="34925"/>
                  </a:lnTo>
                  <a:lnTo>
                    <a:pt x="7112" y="42925"/>
                  </a:lnTo>
                  <a:lnTo>
                    <a:pt x="14858" y="48259"/>
                  </a:lnTo>
                  <a:lnTo>
                    <a:pt x="24129" y="50291"/>
                  </a:lnTo>
                  <a:lnTo>
                    <a:pt x="33654" y="48259"/>
                  </a:lnTo>
                  <a:lnTo>
                    <a:pt x="41401" y="42925"/>
                  </a:lnTo>
                  <a:lnTo>
                    <a:pt x="46608" y="34925"/>
                  </a:lnTo>
                  <a:lnTo>
                    <a:pt x="48513" y="25145"/>
                  </a:lnTo>
                  <a:lnTo>
                    <a:pt x="46608" y="15239"/>
                  </a:lnTo>
                  <a:lnTo>
                    <a:pt x="41401" y="7365"/>
                  </a:lnTo>
                  <a:lnTo>
                    <a:pt x="33654" y="2031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E6D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283964" y="4037075"/>
              <a:ext cx="34925" cy="20955"/>
            </a:xfrm>
            <a:custGeom>
              <a:avLst/>
              <a:gdLst/>
              <a:ahLst/>
              <a:cxnLst/>
              <a:rect l="l" t="t" r="r" b="b"/>
              <a:pathLst>
                <a:path w="34925" h="20954">
                  <a:moveTo>
                    <a:pt x="7747" y="13716"/>
                  </a:moveTo>
                  <a:lnTo>
                    <a:pt x="4953" y="2413"/>
                  </a:lnTo>
                  <a:lnTo>
                    <a:pt x="4318" y="2032"/>
                  </a:lnTo>
                  <a:lnTo>
                    <a:pt x="0" y="3175"/>
                  </a:lnTo>
                  <a:lnTo>
                    <a:pt x="0" y="4826"/>
                  </a:lnTo>
                  <a:lnTo>
                    <a:pt x="5842" y="14478"/>
                  </a:lnTo>
                  <a:lnTo>
                    <a:pt x="7747" y="13716"/>
                  </a:lnTo>
                  <a:close/>
                </a:path>
                <a:path w="34925" h="20954">
                  <a:moveTo>
                    <a:pt x="14224" y="1270"/>
                  </a:moveTo>
                  <a:lnTo>
                    <a:pt x="13843" y="762"/>
                  </a:lnTo>
                  <a:lnTo>
                    <a:pt x="11938" y="254"/>
                  </a:lnTo>
                  <a:lnTo>
                    <a:pt x="9398" y="0"/>
                  </a:lnTo>
                  <a:lnTo>
                    <a:pt x="8763" y="1524"/>
                  </a:lnTo>
                  <a:lnTo>
                    <a:pt x="9906" y="12700"/>
                  </a:lnTo>
                  <a:lnTo>
                    <a:pt x="11938" y="12700"/>
                  </a:lnTo>
                  <a:lnTo>
                    <a:pt x="14224" y="1270"/>
                  </a:lnTo>
                  <a:close/>
                </a:path>
                <a:path w="34925" h="20954">
                  <a:moveTo>
                    <a:pt x="24130" y="4064"/>
                  </a:moveTo>
                  <a:lnTo>
                    <a:pt x="22479" y="2794"/>
                  </a:lnTo>
                  <a:lnTo>
                    <a:pt x="20447" y="1397"/>
                  </a:lnTo>
                  <a:lnTo>
                    <a:pt x="19177" y="2413"/>
                  </a:lnTo>
                  <a:lnTo>
                    <a:pt x="14859" y="12954"/>
                  </a:lnTo>
                  <a:lnTo>
                    <a:pt x="16637" y="13843"/>
                  </a:lnTo>
                  <a:lnTo>
                    <a:pt x="24130" y="4826"/>
                  </a:lnTo>
                  <a:lnTo>
                    <a:pt x="24130" y="4064"/>
                  </a:lnTo>
                  <a:close/>
                </a:path>
                <a:path w="34925" h="20954">
                  <a:moveTo>
                    <a:pt x="31369" y="11303"/>
                  </a:moveTo>
                  <a:lnTo>
                    <a:pt x="30607" y="9525"/>
                  </a:lnTo>
                  <a:lnTo>
                    <a:pt x="29337" y="7366"/>
                  </a:lnTo>
                  <a:lnTo>
                    <a:pt x="27813" y="7747"/>
                  </a:lnTo>
                  <a:lnTo>
                    <a:pt x="19177" y="15367"/>
                  </a:lnTo>
                  <a:lnTo>
                    <a:pt x="20320" y="16891"/>
                  </a:lnTo>
                  <a:lnTo>
                    <a:pt x="30607" y="12192"/>
                  </a:lnTo>
                  <a:lnTo>
                    <a:pt x="31242" y="11938"/>
                  </a:lnTo>
                  <a:lnTo>
                    <a:pt x="31369" y="11303"/>
                  </a:lnTo>
                  <a:close/>
                </a:path>
                <a:path w="34925" h="20954">
                  <a:moveTo>
                    <a:pt x="34544" y="18034"/>
                  </a:moveTo>
                  <a:lnTo>
                    <a:pt x="34417" y="15748"/>
                  </a:lnTo>
                  <a:lnTo>
                    <a:pt x="32766" y="15494"/>
                  </a:lnTo>
                  <a:lnTo>
                    <a:pt x="21844" y="18923"/>
                  </a:lnTo>
                  <a:lnTo>
                    <a:pt x="22225" y="20828"/>
                  </a:lnTo>
                  <a:lnTo>
                    <a:pt x="34163" y="20574"/>
                  </a:lnTo>
                  <a:lnTo>
                    <a:pt x="34544" y="20066"/>
                  </a:lnTo>
                  <a:lnTo>
                    <a:pt x="34544" y="18034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338827" y="403555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24257" y="0"/>
                  </a:moveTo>
                  <a:lnTo>
                    <a:pt x="14859" y="2031"/>
                  </a:lnTo>
                  <a:lnTo>
                    <a:pt x="7112" y="7365"/>
                  </a:lnTo>
                  <a:lnTo>
                    <a:pt x="1905" y="15239"/>
                  </a:lnTo>
                  <a:lnTo>
                    <a:pt x="0" y="25145"/>
                  </a:lnTo>
                  <a:lnTo>
                    <a:pt x="1905" y="34925"/>
                  </a:lnTo>
                  <a:lnTo>
                    <a:pt x="7112" y="42925"/>
                  </a:lnTo>
                  <a:lnTo>
                    <a:pt x="14859" y="48259"/>
                  </a:lnTo>
                  <a:lnTo>
                    <a:pt x="24257" y="50291"/>
                  </a:lnTo>
                  <a:lnTo>
                    <a:pt x="33655" y="48259"/>
                  </a:lnTo>
                  <a:lnTo>
                    <a:pt x="41401" y="42925"/>
                  </a:lnTo>
                  <a:lnTo>
                    <a:pt x="46609" y="34925"/>
                  </a:lnTo>
                  <a:lnTo>
                    <a:pt x="48513" y="25145"/>
                  </a:lnTo>
                  <a:lnTo>
                    <a:pt x="46609" y="15239"/>
                  </a:lnTo>
                  <a:lnTo>
                    <a:pt x="41401" y="7365"/>
                  </a:lnTo>
                  <a:lnTo>
                    <a:pt x="33655" y="2031"/>
                  </a:lnTo>
                  <a:lnTo>
                    <a:pt x="24257" y="0"/>
                  </a:lnTo>
                  <a:close/>
                </a:path>
              </a:pathLst>
            </a:custGeom>
            <a:solidFill>
              <a:srgbClr val="E6D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351020" y="4037075"/>
              <a:ext cx="34925" cy="20955"/>
            </a:xfrm>
            <a:custGeom>
              <a:avLst/>
              <a:gdLst/>
              <a:ahLst/>
              <a:cxnLst/>
              <a:rect l="l" t="t" r="r" b="b"/>
              <a:pathLst>
                <a:path w="34925" h="20954">
                  <a:moveTo>
                    <a:pt x="7747" y="13716"/>
                  </a:moveTo>
                  <a:lnTo>
                    <a:pt x="4953" y="2413"/>
                  </a:lnTo>
                  <a:lnTo>
                    <a:pt x="4318" y="2032"/>
                  </a:lnTo>
                  <a:lnTo>
                    <a:pt x="0" y="3175"/>
                  </a:lnTo>
                  <a:lnTo>
                    <a:pt x="0" y="4826"/>
                  </a:lnTo>
                  <a:lnTo>
                    <a:pt x="5842" y="14478"/>
                  </a:lnTo>
                  <a:lnTo>
                    <a:pt x="7747" y="13716"/>
                  </a:lnTo>
                  <a:close/>
                </a:path>
                <a:path w="34925" h="20954">
                  <a:moveTo>
                    <a:pt x="14224" y="1270"/>
                  </a:moveTo>
                  <a:lnTo>
                    <a:pt x="13843" y="762"/>
                  </a:lnTo>
                  <a:lnTo>
                    <a:pt x="11938" y="254"/>
                  </a:lnTo>
                  <a:lnTo>
                    <a:pt x="9398" y="0"/>
                  </a:lnTo>
                  <a:lnTo>
                    <a:pt x="8763" y="1524"/>
                  </a:lnTo>
                  <a:lnTo>
                    <a:pt x="9906" y="12700"/>
                  </a:lnTo>
                  <a:lnTo>
                    <a:pt x="11938" y="12700"/>
                  </a:lnTo>
                  <a:lnTo>
                    <a:pt x="14224" y="1270"/>
                  </a:lnTo>
                  <a:close/>
                </a:path>
                <a:path w="34925" h="20954">
                  <a:moveTo>
                    <a:pt x="24130" y="4826"/>
                  </a:moveTo>
                  <a:lnTo>
                    <a:pt x="24003" y="4064"/>
                  </a:lnTo>
                  <a:lnTo>
                    <a:pt x="22479" y="2794"/>
                  </a:lnTo>
                  <a:lnTo>
                    <a:pt x="20447" y="1397"/>
                  </a:lnTo>
                  <a:lnTo>
                    <a:pt x="19177" y="2413"/>
                  </a:lnTo>
                  <a:lnTo>
                    <a:pt x="14859" y="12954"/>
                  </a:lnTo>
                  <a:lnTo>
                    <a:pt x="16637" y="13843"/>
                  </a:lnTo>
                  <a:lnTo>
                    <a:pt x="24130" y="4826"/>
                  </a:lnTo>
                  <a:close/>
                </a:path>
                <a:path w="34925" h="20954">
                  <a:moveTo>
                    <a:pt x="31369" y="11303"/>
                  </a:moveTo>
                  <a:lnTo>
                    <a:pt x="30607" y="9525"/>
                  </a:lnTo>
                  <a:lnTo>
                    <a:pt x="29337" y="7366"/>
                  </a:lnTo>
                  <a:lnTo>
                    <a:pt x="27686" y="7747"/>
                  </a:lnTo>
                  <a:lnTo>
                    <a:pt x="19177" y="15367"/>
                  </a:lnTo>
                  <a:lnTo>
                    <a:pt x="20320" y="16891"/>
                  </a:lnTo>
                  <a:lnTo>
                    <a:pt x="30607" y="12192"/>
                  </a:lnTo>
                  <a:lnTo>
                    <a:pt x="31115" y="11938"/>
                  </a:lnTo>
                  <a:lnTo>
                    <a:pt x="31369" y="11303"/>
                  </a:lnTo>
                  <a:close/>
                </a:path>
                <a:path w="34925" h="20954">
                  <a:moveTo>
                    <a:pt x="34544" y="18034"/>
                  </a:moveTo>
                  <a:lnTo>
                    <a:pt x="34417" y="15748"/>
                  </a:lnTo>
                  <a:lnTo>
                    <a:pt x="32766" y="15494"/>
                  </a:lnTo>
                  <a:lnTo>
                    <a:pt x="21844" y="18923"/>
                  </a:lnTo>
                  <a:lnTo>
                    <a:pt x="22225" y="20828"/>
                  </a:lnTo>
                  <a:lnTo>
                    <a:pt x="34163" y="20574"/>
                  </a:lnTo>
                  <a:lnTo>
                    <a:pt x="34544" y="20066"/>
                  </a:lnTo>
                  <a:lnTo>
                    <a:pt x="34544" y="18034"/>
                  </a:lnTo>
                  <a:close/>
                </a:path>
              </a:pathLst>
            </a:custGeom>
            <a:solidFill>
              <a:srgbClr val="CCBB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611879" y="4041604"/>
              <a:ext cx="51435" cy="18415"/>
            </a:xfrm>
            <a:custGeom>
              <a:avLst/>
              <a:gdLst/>
              <a:ahLst/>
              <a:cxnLst/>
              <a:rect l="l" t="t" r="r" b="b"/>
              <a:pathLst>
                <a:path w="51435" h="18414">
                  <a:moveTo>
                    <a:pt x="51310" y="0"/>
                  </a:moveTo>
                  <a:lnTo>
                    <a:pt x="0" y="0"/>
                  </a:lnTo>
                  <a:lnTo>
                    <a:pt x="0" y="17950"/>
                  </a:lnTo>
                  <a:lnTo>
                    <a:pt x="51310" y="17950"/>
                  </a:lnTo>
                  <a:lnTo>
                    <a:pt x="51310" y="0"/>
                  </a:lnTo>
                  <a:close/>
                </a:path>
              </a:pathLst>
            </a:custGeom>
            <a:solidFill>
              <a:srgbClr val="E71F1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 descr=""/>
          <p:cNvGrpSpPr/>
          <p:nvPr/>
        </p:nvGrpSpPr>
        <p:grpSpPr>
          <a:xfrm>
            <a:off x="644651" y="1953767"/>
            <a:ext cx="4035425" cy="3110865"/>
            <a:chOff x="644651" y="1953767"/>
            <a:chExt cx="4035425" cy="3110865"/>
          </a:xfrm>
        </p:grpSpPr>
        <p:sp>
          <p:nvSpPr>
            <p:cNvPr id="85" name="object 85" descr=""/>
            <p:cNvSpPr/>
            <p:nvPr/>
          </p:nvSpPr>
          <p:spPr>
            <a:xfrm>
              <a:off x="644651" y="1953767"/>
              <a:ext cx="4035425" cy="3110865"/>
            </a:xfrm>
            <a:custGeom>
              <a:avLst/>
              <a:gdLst/>
              <a:ahLst/>
              <a:cxnLst/>
              <a:rect l="l" t="t" r="r" b="b"/>
              <a:pathLst>
                <a:path w="4035425" h="3110865">
                  <a:moveTo>
                    <a:pt x="2639695" y="0"/>
                  </a:moveTo>
                  <a:lnTo>
                    <a:pt x="2639695" y="3110484"/>
                  </a:lnTo>
                </a:path>
                <a:path w="4035425" h="3110865">
                  <a:moveTo>
                    <a:pt x="1200912" y="0"/>
                  </a:moveTo>
                  <a:lnTo>
                    <a:pt x="1200912" y="3110484"/>
                  </a:lnTo>
                </a:path>
                <a:path w="4035425" h="3110865">
                  <a:moveTo>
                    <a:pt x="4035425" y="1574418"/>
                  </a:moveTo>
                  <a:lnTo>
                    <a:pt x="0" y="1574418"/>
                  </a:lnTo>
                </a:path>
              </a:pathLst>
            </a:custGeom>
            <a:ln w="12192">
              <a:solidFill>
                <a:srgbClr val="00A09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86027" y="3025139"/>
              <a:ext cx="471170" cy="39370"/>
            </a:xfrm>
            <a:custGeom>
              <a:avLst/>
              <a:gdLst/>
              <a:ahLst/>
              <a:cxnLst/>
              <a:rect l="l" t="t" r="r" b="b"/>
              <a:pathLst>
                <a:path w="471169" h="39369">
                  <a:moveTo>
                    <a:pt x="470788" y="0"/>
                  </a:moveTo>
                  <a:lnTo>
                    <a:pt x="0" y="0"/>
                  </a:lnTo>
                  <a:lnTo>
                    <a:pt x="0" y="36194"/>
                  </a:lnTo>
                  <a:lnTo>
                    <a:pt x="470788" y="39369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007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394459" y="3035807"/>
              <a:ext cx="62230" cy="29209"/>
            </a:xfrm>
            <a:custGeom>
              <a:avLst/>
              <a:gdLst/>
              <a:ahLst/>
              <a:cxnLst/>
              <a:rect l="l" t="t" r="r" b="b"/>
              <a:pathLst>
                <a:path w="62230" h="29210">
                  <a:moveTo>
                    <a:pt x="61976" y="0"/>
                  </a:moveTo>
                  <a:lnTo>
                    <a:pt x="0" y="0"/>
                  </a:lnTo>
                  <a:lnTo>
                    <a:pt x="0" y="28321"/>
                  </a:lnTo>
                  <a:lnTo>
                    <a:pt x="61976" y="28828"/>
                  </a:lnTo>
                  <a:lnTo>
                    <a:pt x="61976" y="0"/>
                  </a:lnTo>
                  <a:close/>
                </a:path>
              </a:pathLst>
            </a:custGeom>
            <a:solidFill>
              <a:srgbClr val="0053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543" y="2083307"/>
              <a:ext cx="569976" cy="958596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406651" y="2087879"/>
              <a:ext cx="86995" cy="953769"/>
            </a:xfrm>
            <a:custGeom>
              <a:avLst/>
              <a:gdLst/>
              <a:ahLst/>
              <a:cxnLst/>
              <a:rect l="l" t="t" r="r" b="b"/>
              <a:pathLst>
                <a:path w="86994" h="953769">
                  <a:moveTo>
                    <a:pt x="30225" y="0"/>
                  </a:moveTo>
                  <a:lnTo>
                    <a:pt x="0" y="953769"/>
                  </a:lnTo>
                  <a:lnTo>
                    <a:pt x="58165" y="953769"/>
                  </a:lnTo>
                  <a:lnTo>
                    <a:pt x="86867" y="32130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3B9A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50975" y="2083307"/>
              <a:ext cx="467995" cy="619760"/>
            </a:xfrm>
            <a:custGeom>
              <a:avLst/>
              <a:gdLst/>
              <a:ahLst/>
              <a:cxnLst/>
              <a:rect l="l" t="t" r="r" b="b"/>
              <a:pathLst>
                <a:path w="467994" h="619760">
                  <a:moveTo>
                    <a:pt x="204965" y="0"/>
                  </a:moveTo>
                  <a:lnTo>
                    <a:pt x="198958" y="126"/>
                  </a:lnTo>
                  <a:lnTo>
                    <a:pt x="198805" y="582295"/>
                  </a:lnTo>
                  <a:lnTo>
                    <a:pt x="22796" y="582295"/>
                  </a:lnTo>
                  <a:lnTo>
                    <a:pt x="22796" y="589661"/>
                  </a:lnTo>
                  <a:lnTo>
                    <a:pt x="0" y="598677"/>
                  </a:lnTo>
                  <a:lnTo>
                    <a:pt x="12" y="598932"/>
                  </a:lnTo>
                  <a:lnTo>
                    <a:pt x="72821" y="600201"/>
                  </a:lnTo>
                  <a:lnTo>
                    <a:pt x="92430" y="619760"/>
                  </a:lnTo>
                  <a:lnTo>
                    <a:pt x="177292" y="619760"/>
                  </a:lnTo>
                  <a:lnTo>
                    <a:pt x="198805" y="601979"/>
                  </a:lnTo>
                  <a:lnTo>
                    <a:pt x="451866" y="605282"/>
                  </a:lnTo>
                  <a:lnTo>
                    <a:pt x="467868" y="595884"/>
                  </a:lnTo>
                  <a:lnTo>
                    <a:pt x="462026" y="591185"/>
                  </a:lnTo>
                  <a:lnTo>
                    <a:pt x="207035" y="582295"/>
                  </a:lnTo>
                  <a:lnTo>
                    <a:pt x="204965" y="0"/>
                  </a:lnTo>
                  <a:close/>
                </a:path>
              </a:pathLst>
            </a:custGeom>
            <a:solidFill>
              <a:srgbClr val="004D5B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162812" y="2087879"/>
              <a:ext cx="254635" cy="937260"/>
            </a:xfrm>
            <a:custGeom>
              <a:avLst/>
              <a:gdLst/>
              <a:ahLst/>
              <a:cxnLst/>
              <a:rect l="l" t="t" r="r" b="b"/>
              <a:pathLst>
                <a:path w="254634" h="937260">
                  <a:moveTo>
                    <a:pt x="33680" y="2032"/>
                  </a:moveTo>
                  <a:lnTo>
                    <a:pt x="31877" y="1778"/>
                  </a:lnTo>
                  <a:lnTo>
                    <a:pt x="0" y="0"/>
                  </a:lnTo>
                  <a:lnTo>
                    <a:pt x="27482" y="1778"/>
                  </a:lnTo>
                  <a:lnTo>
                    <a:pt x="33680" y="2032"/>
                  </a:lnTo>
                  <a:close/>
                </a:path>
                <a:path w="254634" h="937260">
                  <a:moveTo>
                    <a:pt x="236474" y="667512"/>
                  </a:moveTo>
                  <a:lnTo>
                    <a:pt x="232791" y="615569"/>
                  </a:lnTo>
                  <a:lnTo>
                    <a:pt x="225298" y="613029"/>
                  </a:lnTo>
                  <a:lnTo>
                    <a:pt x="212344" y="611759"/>
                  </a:lnTo>
                  <a:lnTo>
                    <a:pt x="184785" y="611505"/>
                  </a:lnTo>
                  <a:lnTo>
                    <a:pt x="132969" y="611632"/>
                  </a:lnTo>
                  <a:lnTo>
                    <a:pt x="140970" y="611886"/>
                  </a:lnTo>
                  <a:lnTo>
                    <a:pt x="159131" y="613664"/>
                  </a:lnTo>
                  <a:lnTo>
                    <a:pt x="178943" y="618490"/>
                  </a:lnTo>
                  <a:lnTo>
                    <a:pt x="191643" y="628015"/>
                  </a:lnTo>
                  <a:lnTo>
                    <a:pt x="195961" y="642112"/>
                  </a:lnTo>
                  <a:lnTo>
                    <a:pt x="193802" y="678942"/>
                  </a:lnTo>
                  <a:lnTo>
                    <a:pt x="181610" y="767588"/>
                  </a:lnTo>
                  <a:lnTo>
                    <a:pt x="156464" y="937006"/>
                  </a:lnTo>
                  <a:lnTo>
                    <a:pt x="227711" y="937006"/>
                  </a:lnTo>
                  <a:lnTo>
                    <a:pt x="229997" y="887349"/>
                  </a:lnTo>
                  <a:lnTo>
                    <a:pt x="234188" y="777875"/>
                  </a:lnTo>
                  <a:lnTo>
                    <a:pt x="236474" y="667512"/>
                  </a:lnTo>
                  <a:close/>
                </a:path>
                <a:path w="254634" h="937260">
                  <a:moveTo>
                    <a:pt x="254381" y="11430"/>
                  </a:moveTo>
                  <a:lnTo>
                    <a:pt x="225298" y="8128"/>
                  </a:lnTo>
                  <a:lnTo>
                    <a:pt x="162687" y="5588"/>
                  </a:lnTo>
                  <a:lnTo>
                    <a:pt x="33680" y="2032"/>
                  </a:lnTo>
                  <a:lnTo>
                    <a:pt x="102362" y="7112"/>
                  </a:lnTo>
                  <a:lnTo>
                    <a:pt x="173736" y="15367"/>
                  </a:lnTo>
                  <a:lnTo>
                    <a:pt x="208534" y="26162"/>
                  </a:lnTo>
                  <a:lnTo>
                    <a:pt x="210185" y="43688"/>
                  </a:lnTo>
                  <a:lnTo>
                    <a:pt x="202311" y="105791"/>
                  </a:lnTo>
                  <a:lnTo>
                    <a:pt x="177292" y="263271"/>
                  </a:lnTo>
                  <a:lnTo>
                    <a:pt x="128016" y="566674"/>
                  </a:lnTo>
                  <a:lnTo>
                    <a:pt x="231648" y="564769"/>
                  </a:lnTo>
                  <a:lnTo>
                    <a:pt x="236347" y="479171"/>
                  </a:lnTo>
                  <a:lnTo>
                    <a:pt x="245872" y="290449"/>
                  </a:lnTo>
                  <a:lnTo>
                    <a:pt x="254127" y="100457"/>
                  </a:lnTo>
                  <a:lnTo>
                    <a:pt x="254381" y="11430"/>
                  </a:lnTo>
                  <a:close/>
                </a:path>
              </a:pathLst>
            </a:custGeom>
            <a:solidFill>
              <a:srgbClr val="FF6CD5">
                <a:alpha val="4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2415" y="2260091"/>
              <a:ext cx="73152" cy="361188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1156715" y="2263139"/>
              <a:ext cx="57785" cy="356870"/>
            </a:xfrm>
            <a:custGeom>
              <a:avLst/>
              <a:gdLst/>
              <a:ahLst/>
              <a:cxnLst/>
              <a:rect l="l" t="t" r="r" b="b"/>
              <a:pathLst>
                <a:path w="57784" h="356869">
                  <a:moveTo>
                    <a:pt x="35559" y="0"/>
                  </a:moveTo>
                  <a:lnTo>
                    <a:pt x="6388" y="9778"/>
                  </a:lnTo>
                  <a:lnTo>
                    <a:pt x="0" y="356488"/>
                  </a:lnTo>
                  <a:lnTo>
                    <a:pt x="27381" y="356488"/>
                  </a:lnTo>
                  <a:lnTo>
                    <a:pt x="57353" y="344677"/>
                  </a:lnTo>
                  <a:lnTo>
                    <a:pt x="45300" y="334517"/>
                  </a:lnTo>
                  <a:lnTo>
                    <a:pt x="44970" y="323214"/>
                  </a:lnTo>
                  <a:lnTo>
                    <a:pt x="19227" y="323214"/>
                  </a:lnTo>
                  <a:lnTo>
                    <a:pt x="25069" y="31622"/>
                  </a:lnTo>
                  <a:lnTo>
                    <a:pt x="35674" y="27431"/>
                  </a:lnTo>
                  <a:lnTo>
                    <a:pt x="36703" y="38862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004D5B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069848" y="2260091"/>
              <a:ext cx="39370" cy="353695"/>
            </a:xfrm>
            <a:custGeom>
              <a:avLst/>
              <a:gdLst/>
              <a:ahLst/>
              <a:cxnLst/>
              <a:rect l="l" t="t" r="r" b="b"/>
              <a:pathLst>
                <a:path w="39369" h="353694">
                  <a:moveTo>
                    <a:pt x="22606" y="339979"/>
                  </a:moveTo>
                  <a:lnTo>
                    <a:pt x="16078" y="278257"/>
                  </a:lnTo>
                  <a:lnTo>
                    <a:pt x="12598" y="212344"/>
                  </a:lnTo>
                  <a:lnTo>
                    <a:pt x="2794" y="3937"/>
                  </a:lnTo>
                  <a:lnTo>
                    <a:pt x="20840" y="0"/>
                  </a:lnTo>
                  <a:lnTo>
                    <a:pt x="17284" y="127"/>
                  </a:lnTo>
                  <a:lnTo>
                    <a:pt x="1422" y="1524"/>
                  </a:lnTo>
                  <a:lnTo>
                    <a:pt x="0" y="4191"/>
                  </a:lnTo>
                  <a:lnTo>
                    <a:pt x="165" y="24003"/>
                  </a:lnTo>
                  <a:lnTo>
                    <a:pt x="1663" y="73279"/>
                  </a:lnTo>
                  <a:lnTo>
                    <a:pt x="4140" y="141097"/>
                  </a:lnTo>
                  <a:lnTo>
                    <a:pt x="7175" y="213106"/>
                  </a:lnTo>
                  <a:lnTo>
                    <a:pt x="10490" y="280289"/>
                  </a:lnTo>
                  <a:lnTo>
                    <a:pt x="13728" y="329692"/>
                  </a:lnTo>
                  <a:lnTo>
                    <a:pt x="22606" y="339979"/>
                  </a:lnTo>
                  <a:close/>
                </a:path>
                <a:path w="39369" h="353694">
                  <a:moveTo>
                    <a:pt x="33489" y="352425"/>
                  </a:moveTo>
                  <a:lnTo>
                    <a:pt x="22606" y="339979"/>
                  </a:lnTo>
                  <a:lnTo>
                    <a:pt x="23888" y="352044"/>
                  </a:lnTo>
                  <a:lnTo>
                    <a:pt x="33489" y="352425"/>
                  </a:lnTo>
                  <a:close/>
                </a:path>
                <a:path w="39369" h="353694">
                  <a:moveTo>
                    <a:pt x="39281" y="352552"/>
                  </a:moveTo>
                  <a:lnTo>
                    <a:pt x="34950" y="352552"/>
                  </a:lnTo>
                  <a:lnTo>
                    <a:pt x="33489" y="352425"/>
                  </a:lnTo>
                  <a:lnTo>
                    <a:pt x="34099" y="353187"/>
                  </a:lnTo>
                  <a:lnTo>
                    <a:pt x="39281" y="352552"/>
                  </a:lnTo>
                  <a:close/>
                </a:path>
              </a:pathLst>
            </a:custGeom>
            <a:solidFill>
              <a:srgbClr val="004D5B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077468" y="2279903"/>
              <a:ext cx="24130" cy="248285"/>
            </a:xfrm>
            <a:custGeom>
              <a:avLst/>
              <a:gdLst/>
              <a:ahLst/>
              <a:cxnLst/>
              <a:rect l="l" t="t" r="r" b="b"/>
              <a:pathLst>
                <a:path w="24130" h="248285">
                  <a:moveTo>
                    <a:pt x="7327" y="0"/>
                  </a:moveTo>
                  <a:lnTo>
                    <a:pt x="0" y="380"/>
                  </a:lnTo>
                  <a:lnTo>
                    <a:pt x="12026" y="245109"/>
                  </a:lnTo>
                  <a:lnTo>
                    <a:pt x="24066" y="248030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F6CD5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091183" y="2260091"/>
              <a:ext cx="24130" cy="351790"/>
            </a:xfrm>
            <a:custGeom>
              <a:avLst/>
              <a:gdLst/>
              <a:ahLst/>
              <a:cxnLst/>
              <a:rect l="l" t="t" r="r" b="b"/>
              <a:pathLst>
                <a:path w="24130" h="351789">
                  <a:moveTo>
                    <a:pt x="749" y="0"/>
                  </a:moveTo>
                  <a:lnTo>
                    <a:pt x="0" y="35560"/>
                  </a:lnTo>
                  <a:lnTo>
                    <a:pt x="15125" y="317626"/>
                  </a:lnTo>
                  <a:lnTo>
                    <a:pt x="18567" y="351789"/>
                  </a:lnTo>
                  <a:lnTo>
                    <a:pt x="21551" y="350519"/>
                  </a:lnTo>
                  <a:lnTo>
                    <a:pt x="23990" y="345693"/>
                  </a:lnTo>
                  <a:lnTo>
                    <a:pt x="23037" y="324612"/>
                  </a:lnTo>
                  <a:lnTo>
                    <a:pt x="18326" y="329564"/>
                  </a:lnTo>
                  <a:lnTo>
                    <a:pt x="3111" y="20954"/>
                  </a:lnTo>
                  <a:lnTo>
                    <a:pt x="10998" y="27558"/>
                  </a:lnTo>
                  <a:lnTo>
                    <a:pt x="10083" y="7365"/>
                  </a:lnTo>
                  <a:lnTo>
                    <a:pt x="4470" y="1524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E3FF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84147" y="2104643"/>
              <a:ext cx="62230" cy="547370"/>
            </a:xfrm>
            <a:custGeom>
              <a:avLst/>
              <a:gdLst/>
              <a:ahLst/>
              <a:cxnLst/>
              <a:rect l="l" t="t" r="r" b="b"/>
              <a:pathLst>
                <a:path w="62230" h="547369">
                  <a:moveTo>
                    <a:pt x="0" y="0"/>
                  </a:moveTo>
                  <a:lnTo>
                    <a:pt x="0" y="547115"/>
                  </a:lnTo>
                  <a:lnTo>
                    <a:pt x="30810" y="547115"/>
                  </a:lnTo>
                  <a:lnTo>
                    <a:pt x="62001" y="5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5B">
                <a:alpha val="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82623" y="2260091"/>
              <a:ext cx="39624" cy="353567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1182624" y="2260091"/>
              <a:ext cx="28575" cy="353695"/>
            </a:xfrm>
            <a:custGeom>
              <a:avLst/>
              <a:gdLst/>
              <a:ahLst/>
              <a:cxnLst/>
              <a:rect l="l" t="t" r="r" b="b"/>
              <a:pathLst>
                <a:path w="28575" h="353694">
                  <a:moveTo>
                    <a:pt x="22796" y="353060"/>
                  </a:moveTo>
                  <a:lnTo>
                    <a:pt x="8166" y="351536"/>
                  </a:lnTo>
                  <a:lnTo>
                    <a:pt x="5867" y="346837"/>
                  </a:lnTo>
                  <a:lnTo>
                    <a:pt x="5232" y="326263"/>
                  </a:lnTo>
                  <a:lnTo>
                    <a:pt x="5600" y="277368"/>
                  </a:lnTo>
                  <a:lnTo>
                    <a:pt x="6616" y="211328"/>
                  </a:lnTo>
                  <a:lnTo>
                    <a:pt x="9804" y="55626"/>
                  </a:lnTo>
                  <a:lnTo>
                    <a:pt x="3276" y="139954"/>
                  </a:lnTo>
                  <a:lnTo>
                    <a:pt x="1422" y="211836"/>
                  </a:lnTo>
                  <a:lnTo>
                    <a:pt x="177" y="279019"/>
                  </a:lnTo>
                  <a:lnTo>
                    <a:pt x="0" y="328549"/>
                  </a:lnTo>
                  <a:lnTo>
                    <a:pt x="1320" y="348742"/>
                  </a:lnTo>
                  <a:lnTo>
                    <a:pt x="5829" y="351790"/>
                  </a:lnTo>
                  <a:lnTo>
                    <a:pt x="17767" y="353441"/>
                  </a:lnTo>
                  <a:lnTo>
                    <a:pt x="22796" y="353060"/>
                  </a:lnTo>
                  <a:close/>
                </a:path>
                <a:path w="28575" h="353694">
                  <a:moveTo>
                    <a:pt x="24777" y="635"/>
                  </a:moveTo>
                  <a:lnTo>
                    <a:pt x="10998" y="2794"/>
                  </a:lnTo>
                  <a:lnTo>
                    <a:pt x="9804" y="55626"/>
                  </a:lnTo>
                  <a:lnTo>
                    <a:pt x="24777" y="635"/>
                  </a:lnTo>
                  <a:close/>
                </a:path>
                <a:path w="28575" h="353694">
                  <a:moveTo>
                    <a:pt x="28346" y="127"/>
                  </a:moveTo>
                  <a:lnTo>
                    <a:pt x="24968" y="0"/>
                  </a:lnTo>
                  <a:lnTo>
                    <a:pt x="24777" y="635"/>
                  </a:lnTo>
                  <a:lnTo>
                    <a:pt x="28346" y="127"/>
                  </a:lnTo>
                  <a:close/>
                </a:path>
              </a:pathLst>
            </a:custGeom>
            <a:solidFill>
              <a:srgbClr val="004D5B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193291" y="2279903"/>
              <a:ext cx="12065" cy="248285"/>
            </a:xfrm>
            <a:custGeom>
              <a:avLst/>
              <a:gdLst/>
              <a:ahLst/>
              <a:cxnLst/>
              <a:rect l="l" t="t" r="r" b="b"/>
              <a:pathLst>
                <a:path w="12065" h="248285">
                  <a:moveTo>
                    <a:pt x="11798" y="126"/>
                  </a:moveTo>
                  <a:lnTo>
                    <a:pt x="5016" y="0"/>
                  </a:lnTo>
                  <a:lnTo>
                    <a:pt x="0" y="244348"/>
                  </a:lnTo>
                  <a:lnTo>
                    <a:pt x="10921" y="248030"/>
                  </a:lnTo>
                  <a:lnTo>
                    <a:pt x="11798" y="126"/>
                  </a:lnTo>
                  <a:close/>
                </a:path>
              </a:pathLst>
            </a:custGeom>
            <a:solidFill>
              <a:srgbClr val="FF6CD5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207007" y="2260091"/>
              <a:ext cx="16510" cy="353695"/>
            </a:xfrm>
            <a:custGeom>
              <a:avLst/>
              <a:gdLst/>
              <a:ahLst/>
              <a:cxnLst/>
              <a:rect l="l" t="t" r="r" b="b"/>
              <a:pathLst>
                <a:path w="16509" h="353694">
                  <a:moveTo>
                    <a:pt x="7035" y="0"/>
                  </a:moveTo>
                  <a:lnTo>
                    <a:pt x="3733" y="35560"/>
                  </a:lnTo>
                  <a:lnTo>
                    <a:pt x="0" y="318896"/>
                  </a:lnTo>
                  <a:lnTo>
                    <a:pt x="1231" y="353440"/>
                  </a:lnTo>
                  <a:lnTo>
                    <a:pt x="2552" y="331088"/>
                  </a:lnTo>
                  <a:lnTo>
                    <a:pt x="8089" y="21208"/>
                  </a:lnTo>
                  <a:lnTo>
                    <a:pt x="15989" y="28320"/>
                  </a:lnTo>
                  <a:lnTo>
                    <a:pt x="16433" y="8000"/>
                  </a:lnTo>
                  <a:lnTo>
                    <a:pt x="10896" y="1777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E3FF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435607" y="2110739"/>
              <a:ext cx="53340" cy="475615"/>
            </a:xfrm>
            <a:custGeom>
              <a:avLst/>
              <a:gdLst/>
              <a:ahLst/>
              <a:cxnLst/>
              <a:rect l="l" t="t" r="r" b="b"/>
              <a:pathLst>
                <a:path w="53340" h="475614">
                  <a:moveTo>
                    <a:pt x="10667" y="0"/>
                  </a:moveTo>
                  <a:lnTo>
                    <a:pt x="0" y="475106"/>
                  </a:lnTo>
                  <a:lnTo>
                    <a:pt x="39496" y="423671"/>
                  </a:lnTo>
                  <a:lnTo>
                    <a:pt x="53339" y="16763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F6CD5">
                <a:alpha val="2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50975" y="2682239"/>
              <a:ext cx="449580" cy="359410"/>
            </a:xfrm>
            <a:custGeom>
              <a:avLst/>
              <a:gdLst/>
              <a:ahLst/>
              <a:cxnLst/>
              <a:rect l="l" t="t" r="r" b="b"/>
              <a:pathLst>
                <a:path w="449580" h="359410">
                  <a:moveTo>
                    <a:pt x="0" y="0"/>
                  </a:moveTo>
                  <a:lnTo>
                    <a:pt x="11087" y="189864"/>
                  </a:lnTo>
                  <a:lnTo>
                    <a:pt x="21602" y="359155"/>
                  </a:lnTo>
                  <a:lnTo>
                    <a:pt x="449326" y="359155"/>
                  </a:lnTo>
                  <a:lnTo>
                    <a:pt x="387477" y="357377"/>
                  </a:lnTo>
                  <a:lnTo>
                    <a:pt x="250342" y="352678"/>
                  </a:lnTo>
                  <a:lnTo>
                    <a:pt x="110362" y="345566"/>
                  </a:lnTo>
                  <a:lnTo>
                    <a:pt x="39979" y="336803"/>
                  </a:lnTo>
                  <a:lnTo>
                    <a:pt x="24904" y="251078"/>
                  </a:lnTo>
                  <a:lnTo>
                    <a:pt x="18580" y="176783"/>
                  </a:lnTo>
                  <a:lnTo>
                    <a:pt x="14008" y="102488"/>
                  </a:lnTo>
                  <a:lnTo>
                    <a:pt x="11912" y="44195"/>
                  </a:lnTo>
                  <a:lnTo>
                    <a:pt x="13004" y="17271"/>
                  </a:lnTo>
                  <a:lnTo>
                    <a:pt x="18732" y="15366"/>
                  </a:lnTo>
                  <a:lnTo>
                    <a:pt x="33007" y="13588"/>
                  </a:lnTo>
                  <a:lnTo>
                    <a:pt x="54635" y="12191"/>
                  </a:lnTo>
                  <a:lnTo>
                    <a:pt x="82435" y="10921"/>
                  </a:lnTo>
                  <a:lnTo>
                    <a:pt x="72771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5B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72311" y="2083307"/>
              <a:ext cx="424180" cy="591820"/>
            </a:xfrm>
            <a:custGeom>
              <a:avLst/>
              <a:gdLst/>
              <a:ahLst/>
              <a:cxnLst/>
              <a:rect l="l" t="t" r="r" b="b"/>
              <a:pathLst>
                <a:path w="424180" h="591819">
                  <a:moveTo>
                    <a:pt x="182372" y="0"/>
                  </a:moveTo>
                  <a:lnTo>
                    <a:pt x="176415" y="0"/>
                  </a:lnTo>
                  <a:lnTo>
                    <a:pt x="176237" y="582549"/>
                  </a:lnTo>
                  <a:lnTo>
                    <a:pt x="673" y="582549"/>
                  </a:lnTo>
                  <a:lnTo>
                    <a:pt x="0" y="585851"/>
                  </a:lnTo>
                  <a:lnTo>
                    <a:pt x="423672" y="591312"/>
                  </a:lnTo>
                  <a:lnTo>
                    <a:pt x="184442" y="582549"/>
                  </a:lnTo>
                  <a:lnTo>
                    <a:pt x="182372" y="0"/>
                  </a:lnTo>
                  <a:close/>
                </a:path>
              </a:pathLst>
            </a:custGeom>
            <a:solidFill>
              <a:srgbClr val="004D5B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23543" y="2083307"/>
              <a:ext cx="225425" cy="582295"/>
            </a:xfrm>
            <a:custGeom>
              <a:avLst/>
              <a:gdLst/>
              <a:ahLst/>
              <a:cxnLst/>
              <a:rect l="l" t="t" r="r" b="b"/>
              <a:pathLst>
                <a:path w="225425" h="582294">
                  <a:moveTo>
                    <a:pt x="209169" y="0"/>
                  </a:moveTo>
                  <a:lnTo>
                    <a:pt x="132575" y="126"/>
                  </a:lnTo>
                  <a:lnTo>
                    <a:pt x="67589" y="888"/>
                  </a:lnTo>
                  <a:lnTo>
                    <a:pt x="21577" y="2412"/>
                  </a:lnTo>
                  <a:lnTo>
                    <a:pt x="0" y="35940"/>
                  </a:lnTo>
                  <a:lnTo>
                    <a:pt x="558" y="69976"/>
                  </a:lnTo>
                  <a:lnTo>
                    <a:pt x="1943" y="114300"/>
                  </a:lnTo>
                  <a:lnTo>
                    <a:pt x="4038" y="167386"/>
                  </a:lnTo>
                  <a:lnTo>
                    <a:pt x="6756" y="227711"/>
                  </a:lnTo>
                  <a:lnTo>
                    <a:pt x="13601" y="363347"/>
                  </a:lnTo>
                  <a:lnTo>
                    <a:pt x="25717" y="582167"/>
                  </a:lnTo>
                  <a:lnTo>
                    <a:pt x="224980" y="582167"/>
                  </a:lnTo>
                  <a:lnTo>
                    <a:pt x="198412" y="581278"/>
                  </a:lnTo>
                  <a:lnTo>
                    <a:pt x="139141" y="578612"/>
                  </a:lnTo>
                  <a:lnTo>
                    <a:pt x="77838" y="573913"/>
                  </a:lnTo>
                  <a:lnTo>
                    <a:pt x="41808" y="552576"/>
                  </a:lnTo>
                  <a:lnTo>
                    <a:pt x="33705" y="464312"/>
                  </a:lnTo>
                  <a:lnTo>
                    <a:pt x="29387" y="400430"/>
                  </a:lnTo>
                  <a:lnTo>
                    <a:pt x="25171" y="329311"/>
                  </a:lnTo>
                  <a:lnTo>
                    <a:pt x="21297" y="255904"/>
                  </a:lnTo>
                  <a:lnTo>
                    <a:pt x="17983" y="184658"/>
                  </a:lnTo>
                  <a:lnTo>
                    <a:pt x="15430" y="120396"/>
                  </a:lnTo>
                  <a:lnTo>
                    <a:pt x="13893" y="67690"/>
                  </a:lnTo>
                  <a:lnTo>
                    <a:pt x="13576" y="31241"/>
                  </a:lnTo>
                  <a:lnTo>
                    <a:pt x="14693" y="15621"/>
                  </a:lnTo>
                  <a:lnTo>
                    <a:pt x="21678" y="7874"/>
                  </a:lnTo>
                  <a:lnTo>
                    <a:pt x="44272" y="3683"/>
                  </a:lnTo>
                  <a:lnTo>
                    <a:pt x="100698" y="1524"/>
                  </a:lnTo>
                  <a:lnTo>
                    <a:pt x="209169" y="0"/>
                  </a:lnTo>
                  <a:close/>
                </a:path>
              </a:pathLst>
            </a:custGeom>
            <a:solidFill>
              <a:srgbClr val="004D5B">
                <a:alpha val="2117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01851" y="2098547"/>
              <a:ext cx="40005" cy="551180"/>
            </a:xfrm>
            <a:custGeom>
              <a:avLst/>
              <a:gdLst/>
              <a:ahLst/>
              <a:cxnLst/>
              <a:rect l="l" t="t" r="r" b="b"/>
              <a:pathLst>
                <a:path w="40005" h="551180">
                  <a:moveTo>
                    <a:pt x="39408" y="0"/>
                  </a:moveTo>
                  <a:lnTo>
                    <a:pt x="0" y="0"/>
                  </a:lnTo>
                  <a:lnTo>
                    <a:pt x="30848" y="545719"/>
                  </a:lnTo>
                  <a:lnTo>
                    <a:pt x="39408" y="551180"/>
                  </a:lnTo>
                  <a:lnTo>
                    <a:pt x="39408" y="0"/>
                  </a:lnTo>
                  <a:close/>
                </a:path>
              </a:pathLst>
            </a:custGeom>
            <a:solidFill>
              <a:srgbClr val="FF6CD5">
                <a:alpha val="3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70788" y="2104643"/>
              <a:ext cx="149225" cy="911225"/>
            </a:xfrm>
            <a:custGeom>
              <a:avLst/>
              <a:gdLst/>
              <a:ahLst/>
              <a:cxnLst/>
              <a:rect l="l" t="t" r="r" b="b"/>
              <a:pathLst>
                <a:path w="149225" h="911225">
                  <a:moveTo>
                    <a:pt x="71513" y="539877"/>
                  </a:moveTo>
                  <a:lnTo>
                    <a:pt x="64947" y="0"/>
                  </a:lnTo>
                  <a:lnTo>
                    <a:pt x="0" y="0"/>
                  </a:lnTo>
                  <a:lnTo>
                    <a:pt x="39408" y="539877"/>
                  </a:lnTo>
                  <a:lnTo>
                    <a:pt x="71513" y="539877"/>
                  </a:lnTo>
                  <a:close/>
                </a:path>
                <a:path w="149225" h="911225">
                  <a:moveTo>
                    <a:pt x="148793" y="610997"/>
                  </a:moveTo>
                  <a:lnTo>
                    <a:pt x="39408" y="610997"/>
                  </a:lnTo>
                  <a:lnTo>
                    <a:pt x="69557" y="898398"/>
                  </a:lnTo>
                  <a:lnTo>
                    <a:pt x="148793" y="910971"/>
                  </a:lnTo>
                  <a:lnTo>
                    <a:pt x="148793" y="610997"/>
                  </a:lnTo>
                  <a:close/>
                </a:path>
              </a:pathLst>
            </a:custGeom>
            <a:solidFill>
              <a:srgbClr val="004D5B">
                <a:alpha val="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975" y="2673095"/>
              <a:ext cx="464819" cy="3047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61871" y="2266187"/>
              <a:ext cx="120396" cy="184403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4063" y="2272283"/>
              <a:ext cx="97155" cy="164211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205483" y="2157983"/>
              <a:ext cx="146685" cy="90170"/>
            </a:xfrm>
            <a:custGeom>
              <a:avLst/>
              <a:gdLst/>
              <a:ahLst/>
              <a:cxnLst/>
              <a:rect l="l" t="t" r="r" b="b"/>
              <a:pathLst>
                <a:path w="146684" h="90169">
                  <a:moveTo>
                    <a:pt x="118744" y="0"/>
                  </a:moveTo>
                  <a:lnTo>
                    <a:pt x="107696" y="2032"/>
                  </a:lnTo>
                  <a:lnTo>
                    <a:pt x="94487" y="17018"/>
                  </a:lnTo>
                  <a:lnTo>
                    <a:pt x="92456" y="22987"/>
                  </a:lnTo>
                  <a:lnTo>
                    <a:pt x="72135" y="30861"/>
                  </a:lnTo>
                  <a:lnTo>
                    <a:pt x="60756" y="36322"/>
                  </a:lnTo>
                  <a:lnTo>
                    <a:pt x="54152" y="41910"/>
                  </a:lnTo>
                  <a:lnTo>
                    <a:pt x="48221" y="50164"/>
                  </a:lnTo>
                  <a:lnTo>
                    <a:pt x="36741" y="60325"/>
                  </a:lnTo>
                  <a:lnTo>
                    <a:pt x="20612" y="69214"/>
                  </a:lnTo>
                  <a:lnTo>
                    <a:pt x="6222" y="75691"/>
                  </a:lnTo>
                  <a:lnTo>
                    <a:pt x="0" y="78104"/>
                  </a:lnTo>
                  <a:lnTo>
                    <a:pt x="76581" y="89915"/>
                  </a:lnTo>
                  <a:lnTo>
                    <a:pt x="108077" y="80137"/>
                  </a:lnTo>
                  <a:lnTo>
                    <a:pt x="120141" y="45085"/>
                  </a:lnTo>
                  <a:lnTo>
                    <a:pt x="127507" y="45847"/>
                  </a:lnTo>
                  <a:lnTo>
                    <a:pt x="139191" y="40259"/>
                  </a:lnTo>
                  <a:lnTo>
                    <a:pt x="146177" y="30861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004D5B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231391" y="2165603"/>
              <a:ext cx="100330" cy="80645"/>
            </a:xfrm>
            <a:custGeom>
              <a:avLst/>
              <a:gdLst/>
              <a:ahLst/>
              <a:cxnLst/>
              <a:rect l="l" t="t" r="r" b="b"/>
              <a:pathLst>
                <a:path w="100330" h="80644">
                  <a:moveTo>
                    <a:pt x="29540" y="0"/>
                  </a:moveTo>
                  <a:lnTo>
                    <a:pt x="22567" y="38988"/>
                  </a:lnTo>
                  <a:lnTo>
                    <a:pt x="0" y="65277"/>
                  </a:lnTo>
                  <a:lnTo>
                    <a:pt x="70104" y="80390"/>
                  </a:lnTo>
                  <a:lnTo>
                    <a:pt x="82423" y="72262"/>
                  </a:lnTo>
                  <a:lnTo>
                    <a:pt x="100203" y="17779"/>
                  </a:lnTo>
                  <a:lnTo>
                    <a:pt x="29540" y="0"/>
                  </a:lnTo>
                  <a:close/>
                </a:path>
              </a:pathLst>
            </a:custGeom>
            <a:solidFill>
              <a:srgbClr val="DFFF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261872" y="2194559"/>
              <a:ext cx="59690" cy="13970"/>
            </a:xfrm>
            <a:custGeom>
              <a:avLst/>
              <a:gdLst/>
              <a:ahLst/>
              <a:cxnLst/>
              <a:rect l="l" t="t" r="r" b="b"/>
              <a:pathLst>
                <a:path w="59690" h="13969">
                  <a:moveTo>
                    <a:pt x="28448" y="12319"/>
                  </a:moveTo>
                  <a:lnTo>
                    <a:pt x="28067" y="11557"/>
                  </a:lnTo>
                  <a:lnTo>
                    <a:pt x="1409" y="12573"/>
                  </a:lnTo>
                  <a:lnTo>
                    <a:pt x="584" y="13462"/>
                  </a:lnTo>
                  <a:lnTo>
                    <a:pt x="28448" y="12319"/>
                  </a:lnTo>
                  <a:close/>
                </a:path>
                <a:path w="59690" h="13969">
                  <a:moveTo>
                    <a:pt x="38862" y="6985"/>
                  </a:moveTo>
                  <a:lnTo>
                    <a:pt x="38481" y="6223"/>
                  </a:lnTo>
                  <a:lnTo>
                    <a:pt x="11811" y="7366"/>
                  </a:lnTo>
                  <a:lnTo>
                    <a:pt x="10922" y="8255"/>
                  </a:lnTo>
                  <a:lnTo>
                    <a:pt x="38862" y="6985"/>
                  </a:lnTo>
                  <a:close/>
                </a:path>
                <a:path w="59690" h="13969">
                  <a:moveTo>
                    <a:pt x="53340" y="762"/>
                  </a:moveTo>
                  <a:lnTo>
                    <a:pt x="52705" y="0"/>
                  </a:lnTo>
                  <a:lnTo>
                    <a:pt x="1600" y="2413"/>
                  </a:lnTo>
                  <a:lnTo>
                    <a:pt x="0" y="3556"/>
                  </a:lnTo>
                  <a:lnTo>
                    <a:pt x="53340" y="762"/>
                  </a:lnTo>
                  <a:close/>
                </a:path>
                <a:path w="59690" h="13969">
                  <a:moveTo>
                    <a:pt x="59436" y="12319"/>
                  </a:moveTo>
                  <a:lnTo>
                    <a:pt x="59055" y="11557"/>
                  </a:lnTo>
                  <a:lnTo>
                    <a:pt x="32385" y="12573"/>
                  </a:lnTo>
                  <a:lnTo>
                    <a:pt x="31623" y="13462"/>
                  </a:lnTo>
                  <a:lnTo>
                    <a:pt x="59436" y="12319"/>
                  </a:lnTo>
                  <a:close/>
                </a:path>
              </a:pathLst>
            </a:custGeom>
            <a:solidFill>
              <a:srgbClr val="414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263395" y="2165603"/>
              <a:ext cx="68580" cy="38100"/>
            </a:xfrm>
            <a:custGeom>
              <a:avLst/>
              <a:gdLst/>
              <a:ahLst/>
              <a:cxnLst/>
              <a:rect l="l" t="t" r="r" b="b"/>
              <a:pathLst>
                <a:path w="68580" h="38100">
                  <a:moveTo>
                    <a:pt x="0" y="0"/>
                  </a:moveTo>
                  <a:lnTo>
                    <a:pt x="37845" y="17906"/>
                  </a:lnTo>
                  <a:lnTo>
                    <a:pt x="51307" y="37718"/>
                  </a:lnTo>
                  <a:lnTo>
                    <a:pt x="62103" y="35687"/>
                  </a:lnTo>
                  <a:lnTo>
                    <a:pt x="68453" y="16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ABA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3687" y="2154935"/>
              <a:ext cx="41147" cy="41148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1318260" y="2164079"/>
              <a:ext cx="33655" cy="27305"/>
            </a:xfrm>
            <a:custGeom>
              <a:avLst/>
              <a:gdLst/>
              <a:ahLst/>
              <a:cxnLst/>
              <a:rect l="l" t="t" r="r" b="b"/>
              <a:pathLst>
                <a:path w="33655" h="27305">
                  <a:moveTo>
                    <a:pt x="3048" y="20701"/>
                  </a:moveTo>
                  <a:lnTo>
                    <a:pt x="2413" y="11938"/>
                  </a:lnTo>
                  <a:lnTo>
                    <a:pt x="0" y="11557"/>
                  </a:lnTo>
                  <a:lnTo>
                    <a:pt x="3048" y="20701"/>
                  </a:lnTo>
                  <a:close/>
                </a:path>
                <a:path w="33655" h="27305">
                  <a:moveTo>
                    <a:pt x="3429" y="21971"/>
                  </a:moveTo>
                  <a:lnTo>
                    <a:pt x="3048" y="20701"/>
                  </a:lnTo>
                  <a:lnTo>
                    <a:pt x="3175" y="21971"/>
                  </a:lnTo>
                  <a:lnTo>
                    <a:pt x="3429" y="21971"/>
                  </a:lnTo>
                  <a:close/>
                </a:path>
                <a:path w="33655" h="27305">
                  <a:moveTo>
                    <a:pt x="11811" y="1905"/>
                  </a:moveTo>
                  <a:lnTo>
                    <a:pt x="11557" y="254"/>
                  </a:lnTo>
                  <a:lnTo>
                    <a:pt x="10287" y="0"/>
                  </a:lnTo>
                  <a:lnTo>
                    <a:pt x="9398" y="1397"/>
                  </a:lnTo>
                  <a:lnTo>
                    <a:pt x="8636" y="5080"/>
                  </a:lnTo>
                  <a:lnTo>
                    <a:pt x="8890" y="6731"/>
                  </a:lnTo>
                  <a:lnTo>
                    <a:pt x="10287" y="6985"/>
                  </a:lnTo>
                  <a:lnTo>
                    <a:pt x="11049" y="5588"/>
                  </a:lnTo>
                  <a:lnTo>
                    <a:pt x="11430" y="3683"/>
                  </a:lnTo>
                  <a:lnTo>
                    <a:pt x="11811" y="1905"/>
                  </a:lnTo>
                  <a:close/>
                </a:path>
                <a:path w="33655" h="27305">
                  <a:moveTo>
                    <a:pt x="17272" y="25908"/>
                  </a:moveTo>
                  <a:lnTo>
                    <a:pt x="3429" y="21971"/>
                  </a:lnTo>
                  <a:lnTo>
                    <a:pt x="4318" y="24257"/>
                  </a:lnTo>
                  <a:lnTo>
                    <a:pt x="11938" y="26416"/>
                  </a:lnTo>
                  <a:lnTo>
                    <a:pt x="17272" y="25908"/>
                  </a:lnTo>
                  <a:close/>
                </a:path>
                <a:path w="33655" h="27305">
                  <a:moveTo>
                    <a:pt x="23622" y="23368"/>
                  </a:moveTo>
                  <a:lnTo>
                    <a:pt x="18542" y="25781"/>
                  </a:lnTo>
                  <a:lnTo>
                    <a:pt x="17272" y="25908"/>
                  </a:lnTo>
                  <a:lnTo>
                    <a:pt x="21590" y="27178"/>
                  </a:lnTo>
                  <a:lnTo>
                    <a:pt x="23622" y="23368"/>
                  </a:lnTo>
                  <a:close/>
                </a:path>
                <a:path w="33655" h="27305">
                  <a:moveTo>
                    <a:pt x="28321" y="4826"/>
                  </a:moveTo>
                  <a:lnTo>
                    <a:pt x="27940" y="2286"/>
                  </a:lnTo>
                  <a:lnTo>
                    <a:pt x="24892" y="1016"/>
                  </a:lnTo>
                  <a:lnTo>
                    <a:pt x="22860" y="2413"/>
                  </a:lnTo>
                  <a:lnTo>
                    <a:pt x="20828" y="7112"/>
                  </a:lnTo>
                  <a:lnTo>
                    <a:pt x="21336" y="9525"/>
                  </a:lnTo>
                  <a:lnTo>
                    <a:pt x="24257" y="10922"/>
                  </a:lnTo>
                  <a:lnTo>
                    <a:pt x="26289" y="9525"/>
                  </a:lnTo>
                  <a:lnTo>
                    <a:pt x="27305" y="7112"/>
                  </a:lnTo>
                  <a:lnTo>
                    <a:pt x="28321" y="4826"/>
                  </a:lnTo>
                  <a:close/>
                </a:path>
                <a:path w="33655" h="27305">
                  <a:moveTo>
                    <a:pt x="33528" y="16510"/>
                  </a:moveTo>
                  <a:lnTo>
                    <a:pt x="28067" y="14732"/>
                  </a:lnTo>
                  <a:lnTo>
                    <a:pt x="23622" y="23368"/>
                  </a:lnTo>
                  <a:lnTo>
                    <a:pt x="25654" y="22352"/>
                  </a:lnTo>
                  <a:lnTo>
                    <a:pt x="31242" y="18288"/>
                  </a:lnTo>
                  <a:lnTo>
                    <a:pt x="33528" y="16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328927" y="2161031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4" h="33655">
                  <a:moveTo>
                    <a:pt x="9906" y="0"/>
                  </a:moveTo>
                  <a:lnTo>
                    <a:pt x="3556" y="5968"/>
                  </a:lnTo>
                  <a:lnTo>
                    <a:pt x="0" y="22733"/>
                  </a:lnTo>
                  <a:lnTo>
                    <a:pt x="3683" y="30606"/>
                  </a:lnTo>
                  <a:lnTo>
                    <a:pt x="15875" y="33147"/>
                  </a:lnTo>
                  <a:lnTo>
                    <a:pt x="22352" y="27177"/>
                  </a:lnTo>
                  <a:lnTo>
                    <a:pt x="25908" y="10287"/>
                  </a:lnTo>
                  <a:lnTo>
                    <a:pt x="22225" y="2412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FF6CD5">
                <a:alpha val="4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231391" y="2205227"/>
              <a:ext cx="78105" cy="38100"/>
            </a:xfrm>
            <a:custGeom>
              <a:avLst/>
              <a:gdLst/>
              <a:ahLst/>
              <a:cxnLst/>
              <a:rect l="l" t="t" r="r" b="b"/>
              <a:pathLst>
                <a:path w="78105" h="38100">
                  <a:moveTo>
                    <a:pt x="22529" y="0"/>
                  </a:moveTo>
                  <a:lnTo>
                    <a:pt x="0" y="25400"/>
                  </a:lnTo>
                  <a:lnTo>
                    <a:pt x="16725" y="28955"/>
                  </a:lnTo>
                  <a:lnTo>
                    <a:pt x="68834" y="37591"/>
                  </a:lnTo>
                  <a:lnTo>
                    <a:pt x="77597" y="32257"/>
                  </a:lnTo>
                  <a:lnTo>
                    <a:pt x="38239" y="19684"/>
                  </a:lnTo>
                  <a:lnTo>
                    <a:pt x="19138" y="13969"/>
                  </a:lnTo>
                  <a:lnTo>
                    <a:pt x="22529" y="0"/>
                  </a:lnTo>
                  <a:close/>
                </a:path>
              </a:pathLst>
            </a:custGeom>
            <a:solidFill>
              <a:srgbClr val="EF5ABA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51887" y="3634739"/>
              <a:ext cx="809244" cy="807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276" y="702696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4776" y="1540763"/>
            <a:ext cx="3587750" cy="1949450"/>
            <a:chOff x="624776" y="1540763"/>
            <a:chExt cx="3587750" cy="1949450"/>
          </a:xfrm>
        </p:grpSpPr>
        <p:sp>
          <p:nvSpPr>
            <p:cNvPr id="4" name="object 4" descr=""/>
            <p:cNvSpPr/>
            <p:nvPr/>
          </p:nvSpPr>
          <p:spPr>
            <a:xfrm>
              <a:off x="637793" y="3477005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 h="0">
                  <a:moveTo>
                    <a:pt x="0" y="0"/>
                  </a:moveTo>
                  <a:lnTo>
                    <a:pt x="3130042" y="0"/>
                  </a:lnTo>
                </a:path>
              </a:pathLst>
            </a:custGeom>
            <a:ln w="2590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4875" y="1551431"/>
              <a:ext cx="2537460" cy="1380490"/>
            </a:xfrm>
            <a:custGeom>
              <a:avLst/>
              <a:gdLst/>
              <a:ahLst/>
              <a:cxnLst/>
              <a:rect l="l" t="t" r="r" b="b"/>
              <a:pathLst>
                <a:path w="2537460" h="1380489">
                  <a:moveTo>
                    <a:pt x="1465326" y="0"/>
                  </a:moveTo>
                  <a:lnTo>
                    <a:pt x="1391666" y="5461"/>
                  </a:lnTo>
                  <a:lnTo>
                    <a:pt x="1325880" y="18796"/>
                  </a:lnTo>
                  <a:lnTo>
                    <a:pt x="1260856" y="35560"/>
                  </a:lnTo>
                  <a:lnTo>
                    <a:pt x="1252855" y="36829"/>
                  </a:lnTo>
                  <a:lnTo>
                    <a:pt x="1246124" y="36449"/>
                  </a:lnTo>
                  <a:lnTo>
                    <a:pt x="1201547" y="27939"/>
                  </a:lnTo>
                  <a:lnTo>
                    <a:pt x="1182878" y="24129"/>
                  </a:lnTo>
                  <a:lnTo>
                    <a:pt x="1166368" y="21589"/>
                  </a:lnTo>
                  <a:lnTo>
                    <a:pt x="1142111" y="19685"/>
                  </a:lnTo>
                  <a:lnTo>
                    <a:pt x="1116076" y="18414"/>
                  </a:lnTo>
                  <a:lnTo>
                    <a:pt x="1088009" y="17652"/>
                  </a:lnTo>
                  <a:lnTo>
                    <a:pt x="1059307" y="17906"/>
                  </a:lnTo>
                  <a:lnTo>
                    <a:pt x="998728" y="22860"/>
                  </a:lnTo>
                  <a:lnTo>
                    <a:pt x="932561" y="32638"/>
                  </a:lnTo>
                  <a:lnTo>
                    <a:pt x="900049" y="39370"/>
                  </a:lnTo>
                  <a:lnTo>
                    <a:pt x="855980" y="47625"/>
                  </a:lnTo>
                  <a:lnTo>
                    <a:pt x="818769" y="53848"/>
                  </a:lnTo>
                  <a:lnTo>
                    <a:pt x="784860" y="64008"/>
                  </a:lnTo>
                  <a:lnTo>
                    <a:pt x="750316" y="83820"/>
                  </a:lnTo>
                  <a:lnTo>
                    <a:pt x="721741" y="101346"/>
                  </a:lnTo>
                  <a:lnTo>
                    <a:pt x="693547" y="115188"/>
                  </a:lnTo>
                  <a:lnTo>
                    <a:pt x="669417" y="128015"/>
                  </a:lnTo>
                  <a:lnTo>
                    <a:pt x="653161" y="142366"/>
                  </a:lnTo>
                  <a:lnTo>
                    <a:pt x="643509" y="155066"/>
                  </a:lnTo>
                  <a:lnTo>
                    <a:pt x="632587" y="167004"/>
                  </a:lnTo>
                  <a:lnTo>
                    <a:pt x="620903" y="178562"/>
                  </a:lnTo>
                  <a:lnTo>
                    <a:pt x="605409" y="193166"/>
                  </a:lnTo>
                  <a:lnTo>
                    <a:pt x="598932" y="196850"/>
                  </a:lnTo>
                  <a:lnTo>
                    <a:pt x="593851" y="197230"/>
                  </a:lnTo>
                  <a:lnTo>
                    <a:pt x="546735" y="202311"/>
                  </a:lnTo>
                  <a:lnTo>
                    <a:pt x="496443" y="211836"/>
                  </a:lnTo>
                  <a:lnTo>
                    <a:pt x="447675" y="225551"/>
                  </a:lnTo>
                  <a:lnTo>
                    <a:pt x="405003" y="243204"/>
                  </a:lnTo>
                  <a:lnTo>
                    <a:pt x="372999" y="264795"/>
                  </a:lnTo>
                  <a:lnTo>
                    <a:pt x="334263" y="305435"/>
                  </a:lnTo>
                  <a:lnTo>
                    <a:pt x="308991" y="347090"/>
                  </a:lnTo>
                  <a:lnTo>
                    <a:pt x="300355" y="394715"/>
                  </a:lnTo>
                  <a:lnTo>
                    <a:pt x="312419" y="455802"/>
                  </a:lnTo>
                  <a:lnTo>
                    <a:pt x="309753" y="453898"/>
                  </a:lnTo>
                  <a:lnTo>
                    <a:pt x="304926" y="451865"/>
                  </a:lnTo>
                  <a:lnTo>
                    <a:pt x="299466" y="454913"/>
                  </a:lnTo>
                  <a:lnTo>
                    <a:pt x="294640" y="460121"/>
                  </a:lnTo>
                  <a:lnTo>
                    <a:pt x="287909" y="465709"/>
                  </a:lnTo>
                  <a:lnTo>
                    <a:pt x="280035" y="470788"/>
                  </a:lnTo>
                  <a:lnTo>
                    <a:pt x="272034" y="474217"/>
                  </a:lnTo>
                  <a:lnTo>
                    <a:pt x="251206" y="480313"/>
                  </a:lnTo>
                  <a:lnTo>
                    <a:pt x="230124" y="485901"/>
                  </a:lnTo>
                  <a:lnTo>
                    <a:pt x="209296" y="491871"/>
                  </a:lnTo>
                  <a:lnTo>
                    <a:pt x="173228" y="505713"/>
                  </a:lnTo>
                  <a:lnTo>
                    <a:pt x="126618" y="529463"/>
                  </a:lnTo>
                  <a:lnTo>
                    <a:pt x="72262" y="569976"/>
                  </a:lnTo>
                  <a:lnTo>
                    <a:pt x="29718" y="616838"/>
                  </a:lnTo>
                  <a:lnTo>
                    <a:pt x="10541" y="650239"/>
                  </a:lnTo>
                  <a:lnTo>
                    <a:pt x="0" y="716788"/>
                  </a:lnTo>
                  <a:lnTo>
                    <a:pt x="9271" y="750062"/>
                  </a:lnTo>
                  <a:lnTo>
                    <a:pt x="11556" y="756285"/>
                  </a:lnTo>
                  <a:lnTo>
                    <a:pt x="13462" y="762635"/>
                  </a:lnTo>
                  <a:lnTo>
                    <a:pt x="42799" y="805052"/>
                  </a:lnTo>
                  <a:lnTo>
                    <a:pt x="95757" y="844423"/>
                  </a:lnTo>
                  <a:lnTo>
                    <a:pt x="110490" y="854328"/>
                  </a:lnTo>
                  <a:lnTo>
                    <a:pt x="128905" y="869950"/>
                  </a:lnTo>
                  <a:lnTo>
                    <a:pt x="147447" y="885189"/>
                  </a:lnTo>
                  <a:lnTo>
                    <a:pt x="162813" y="893952"/>
                  </a:lnTo>
                  <a:lnTo>
                    <a:pt x="174244" y="897381"/>
                  </a:lnTo>
                  <a:lnTo>
                    <a:pt x="179324" y="900176"/>
                  </a:lnTo>
                  <a:lnTo>
                    <a:pt x="178562" y="904493"/>
                  </a:lnTo>
                  <a:lnTo>
                    <a:pt x="172719" y="912240"/>
                  </a:lnTo>
                  <a:lnTo>
                    <a:pt x="160528" y="935354"/>
                  </a:lnTo>
                  <a:lnTo>
                    <a:pt x="155956" y="961136"/>
                  </a:lnTo>
                  <a:lnTo>
                    <a:pt x="157099" y="987425"/>
                  </a:lnTo>
                  <a:lnTo>
                    <a:pt x="162179" y="1011936"/>
                  </a:lnTo>
                  <a:lnTo>
                    <a:pt x="176911" y="1050289"/>
                  </a:lnTo>
                  <a:lnTo>
                    <a:pt x="229235" y="1106804"/>
                  </a:lnTo>
                  <a:lnTo>
                    <a:pt x="269875" y="1130046"/>
                  </a:lnTo>
                  <a:lnTo>
                    <a:pt x="321437" y="1148079"/>
                  </a:lnTo>
                  <a:lnTo>
                    <a:pt x="377825" y="1161668"/>
                  </a:lnTo>
                  <a:lnTo>
                    <a:pt x="439293" y="1173352"/>
                  </a:lnTo>
                  <a:lnTo>
                    <a:pt x="451866" y="1176781"/>
                  </a:lnTo>
                  <a:lnTo>
                    <a:pt x="486918" y="1193673"/>
                  </a:lnTo>
                  <a:lnTo>
                    <a:pt x="518160" y="1221104"/>
                  </a:lnTo>
                  <a:lnTo>
                    <a:pt x="530351" y="1235202"/>
                  </a:lnTo>
                  <a:lnTo>
                    <a:pt x="543051" y="1249299"/>
                  </a:lnTo>
                  <a:lnTo>
                    <a:pt x="573786" y="1279905"/>
                  </a:lnTo>
                  <a:lnTo>
                    <a:pt x="641096" y="1320418"/>
                  </a:lnTo>
                  <a:lnTo>
                    <a:pt x="700532" y="1340358"/>
                  </a:lnTo>
                  <a:lnTo>
                    <a:pt x="749300" y="1350137"/>
                  </a:lnTo>
                  <a:lnTo>
                    <a:pt x="799211" y="1357249"/>
                  </a:lnTo>
                  <a:lnTo>
                    <a:pt x="811784" y="1357629"/>
                  </a:lnTo>
                  <a:lnTo>
                    <a:pt x="832866" y="1356995"/>
                  </a:lnTo>
                  <a:lnTo>
                    <a:pt x="877697" y="1353692"/>
                  </a:lnTo>
                  <a:lnTo>
                    <a:pt x="946150" y="1339341"/>
                  </a:lnTo>
                  <a:lnTo>
                    <a:pt x="991107" y="1321689"/>
                  </a:lnTo>
                  <a:lnTo>
                    <a:pt x="1023112" y="1300479"/>
                  </a:lnTo>
                  <a:lnTo>
                    <a:pt x="1049147" y="1314703"/>
                  </a:lnTo>
                  <a:lnTo>
                    <a:pt x="1086104" y="1329054"/>
                  </a:lnTo>
                  <a:lnTo>
                    <a:pt x="1124966" y="1341627"/>
                  </a:lnTo>
                  <a:lnTo>
                    <a:pt x="1192403" y="1359408"/>
                  </a:lnTo>
                  <a:lnTo>
                    <a:pt x="1262634" y="1374521"/>
                  </a:lnTo>
                  <a:lnTo>
                    <a:pt x="1300480" y="1379220"/>
                  </a:lnTo>
                  <a:lnTo>
                    <a:pt x="1324610" y="1380363"/>
                  </a:lnTo>
                  <a:lnTo>
                    <a:pt x="1343787" y="1379981"/>
                  </a:lnTo>
                  <a:lnTo>
                    <a:pt x="1363472" y="1378458"/>
                  </a:lnTo>
                  <a:lnTo>
                    <a:pt x="1388364" y="1378330"/>
                  </a:lnTo>
                  <a:lnTo>
                    <a:pt x="1443101" y="1371853"/>
                  </a:lnTo>
                  <a:lnTo>
                    <a:pt x="1493901" y="1356614"/>
                  </a:lnTo>
                  <a:lnTo>
                    <a:pt x="1564513" y="1325372"/>
                  </a:lnTo>
                  <a:lnTo>
                    <a:pt x="1572387" y="1322324"/>
                  </a:lnTo>
                  <a:lnTo>
                    <a:pt x="1579752" y="1320927"/>
                  </a:lnTo>
                  <a:lnTo>
                    <a:pt x="1587246" y="1321053"/>
                  </a:lnTo>
                  <a:lnTo>
                    <a:pt x="1595374" y="1323213"/>
                  </a:lnTo>
                  <a:lnTo>
                    <a:pt x="1633347" y="1334770"/>
                  </a:lnTo>
                  <a:lnTo>
                    <a:pt x="1673225" y="1342643"/>
                  </a:lnTo>
                  <a:lnTo>
                    <a:pt x="1714881" y="1346580"/>
                  </a:lnTo>
                  <a:lnTo>
                    <a:pt x="1757934" y="1345691"/>
                  </a:lnTo>
                  <a:lnTo>
                    <a:pt x="1796541" y="1341627"/>
                  </a:lnTo>
                  <a:lnTo>
                    <a:pt x="1839722" y="1334515"/>
                  </a:lnTo>
                  <a:lnTo>
                    <a:pt x="1882139" y="1324355"/>
                  </a:lnTo>
                  <a:lnTo>
                    <a:pt x="1917953" y="1310893"/>
                  </a:lnTo>
                  <a:lnTo>
                    <a:pt x="1954402" y="1292987"/>
                  </a:lnTo>
                  <a:lnTo>
                    <a:pt x="2015363" y="1257427"/>
                  </a:lnTo>
                  <a:lnTo>
                    <a:pt x="2077720" y="1202943"/>
                  </a:lnTo>
                  <a:lnTo>
                    <a:pt x="2104390" y="1170304"/>
                  </a:lnTo>
                  <a:lnTo>
                    <a:pt x="2125345" y="1136268"/>
                  </a:lnTo>
                  <a:lnTo>
                    <a:pt x="2140839" y="1100836"/>
                  </a:lnTo>
                  <a:lnTo>
                    <a:pt x="2145157" y="1093597"/>
                  </a:lnTo>
                  <a:lnTo>
                    <a:pt x="2151507" y="1088898"/>
                  </a:lnTo>
                  <a:lnTo>
                    <a:pt x="2159381" y="1085977"/>
                  </a:lnTo>
                  <a:lnTo>
                    <a:pt x="2218690" y="1071245"/>
                  </a:lnTo>
                  <a:lnTo>
                    <a:pt x="2263648" y="1056513"/>
                  </a:lnTo>
                  <a:lnTo>
                    <a:pt x="2304923" y="1038351"/>
                  </a:lnTo>
                  <a:lnTo>
                    <a:pt x="2344039" y="1016000"/>
                  </a:lnTo>
                  <a:lnTo>
                    <a:pt x="2382520" y="988440"/>
                  </a:lnTo>
                  <a:lnTo>
                    <a:pt x="2433828" y="941704"/>
                  </a:lnTo>
                  <a:lnTo>
                    <a:pt x="2474976" y="891921"/>
                  </a:lnTo>
                  <a:lnTo>
                    <a:pt x="2501519" y="846454"/>
                  </a:lnTo>
                  <a:lnTo>
                    <a:pt x="2519934" y="801497"/>
                  </a:lnTo>
                  <a:lnTo>
                    <a:pt x="2531364" y="756665"/>
                  </a:lnTo>
                  <a:lnTo>
                    <a:pt x="2536825" y="711326"/>
                  </a:lnTo>
                  <a:lnTo>
                    <a:pt x="2537460" y="665099"/>
                  </a:lnTo>
                  <a:lnTo>
                    <a:pt x="2535301" y="646049"/>
                  </a:lnTo>
                  <a:lnTo>
                    <a:pt x="2526919" y="608329"/>
                  </a:lnTo>
                  <a:lnTo>
                    <a:pt x="2524379" y="589279"/>
                  </a:lnTo>
                  <a:lnTo>
                    <a:pt x="2511806" y="546735"/>
                  </a:lnTo>
                  <a:lnTo>
                    <a:pt x="2470785" y="489712"/>
                  </a:lnTo>
                  <a:lnTo>
                    <a:pt x="2426208" y="443611"/>
                  </a:lnTo>
                  <a:lnTo>
                    <a:pt x="2384552" y="410717"/>
                  </a:lnTo>
                  <a:lnTo>
                    <a:pt x="2376932" y="404367"/>
                  </a:lnTo>
                  <a:lnTo>
                    <a:pt x="2368423" y="398399"/>
                  </a:lnTo>
                  <a:lnTo>
                    <a:pt x="2355850" y="393064"/>
                  </a:lnTo>
                  <a:lnTo>
                    <a:pt x="2289302" y="371093"/>
                  </a:lnTo>
                  <a:lnTo>
                    <a:pt x="2278634" y="366775"/>
                  </a:lnTo>
                  <a:lnTo>
                    <a:pt x="2271649" y="362458"/>
                  </a:lnTo>
                  <a:lnTo>
                    <a:pt x="2267966" y="357504"/>
                  </a:lnTo>
                  <a:lnTo>
                    <a:pt x="2267331" y="351027"/>
                  </a:lnTo>
                  <a:lnTo>
                    <a:pt x="2268474" y="340360"/>
                  </a:lnTo>
                  <a:lnTo>
                    <a:pt x="2267458" y="336930"/>
                  </a:lnTo>
                  <a:lnTo>
                    <a:pt x="2263394" y="289051"/>
                  </a:lnTo>
                  <a:lnTo>
                    <a:pt x="2242947" y="254126"/>
                  </a:lnTo>
                  <a:lnTo>
                    <a:pt x="2210943" y="221868"/>
                  </a:lnTo>
                  <a:lnTo>
                    <a:pt x="2170938" y="192786"/>
                  </a:lnTo>
                  <a:lnTo>
                    <a:pt x="2126741" y="167259"/>
                  </a:lnTo>
                  <a:lnTo>
                    <a:pt x="2082038" y="145923"/>
                  </a:lnTo>
                  <a:lnTo>
                    <a:pt x="2035937" y="129159"/>
                  </a:lnTo>
                  <a:lnTo>
                    <a:pt x="1989836" y="119125"/>
                  </a:lnTo>
                  <a:lnTo>
                    <a:pt x="1942719" y="114680"/>
                  </a:lnTo>
                  <a:lnTo>
                    <a:pt x="1893189" y="114680"/>
                  </a:lnTo>
                  <a:lnTo>
                    <a:pt x="1839976" y="117983"/>
                  </a:lnTo>
                  <a:lnTo>
                    <a:pt x="1781683" y="123443"/>
                  </a:lnTo>
                  <a:lnTo>
                    <a:pt x="1767586" y="123062"/>
                  </a:lnTo>
                  <a:lnTo>
                    <a:pt x="1756028" y="119252"/>
                  </a:lnTo>
                  <a:lnTo>
                    <a:pt x="1747774" y="112649"/>
                  </a:lnTo>
                  <a:lnTo>
                    <a:pt x="1743837" y="103759"/>
                  </a:lnTo>
                  <a:lnTo>
                    <a:pt x="1738502" y="93725"/>
                  </a:lnTo>
                  <a:lnTo>
                    <a:pt x="1711960" y="61975"/>
                  </a:lnTo>
                  <a:lnTo>
                    <a:pt x="1668399" y="36067"/>
                  </a:lnTo>
                  <a:lnTo>
                    <a:pt x="1623060" y="21081"/>
                  </a:lnTo>
                  <a:lnTo>
                    <a:pt x="1572387" y="9525"/>
                  </a:lnTo>
                  <a:lnTo>
                    <a:pt x="1501775" y="888"/>
                  </a:lnTo>
                  <a:lnTo>
                    <a:pt x="1465326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871" y="1540763"/>
              <a:ext cx="137160" cy="8534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291333" y="1871217"/>
            <a:ext cx="14052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空襲過後，繼停電狀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況，同時供水設施也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無法供水，這時民眾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怎麼做呢？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7700" y="3726179"/>
            <a:ext cx="1513205" cy="324485"/>
          </a:xfrm>
          <a:custGeom>
            <a:avLst/>
            <a:gdLst/>
            <a:ahLst/>
            <a:cxnLst/>
            <a:rect l="l" t="t" r="r" b="b"/>
            <a:pathLst>
              <a:path w="1513205" h="324485">
                <a:moveTo>
                  <a:pt x="1373124" y="0"/>
                </a:moveTo>
                <a:lnTo>
                  <a:pt x="139788" y="0"/>
                </a:lnTo>
                <a:lnTo>
                  <a:pt x="58966" y="2158"/>
                </a:lnTo>
                <a:lnTo>
                  <a:pt x="17475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75" y="306831"/>
                </a:lnTo>
                <a:lnTo>
                  <a:pt x="58966" y="322072"/>
                </a:lnTo>
                <a:lnTo>
                  <a:pt x="139788" y="324230"/>
                </a:lnTo>
                <a:lnTo>
                  <a:pt x="1373124" y="324230"/>
                </a:lnTo>
                <a:lnTo>
                  <a:pt x="1453895" y="322072"/>
                </a:lnTo>
                <a:lnTo>
                  <a:pt x="1495425" y="306831"/>
                </a:lnTo>
                <a:lnTo>
                  <a:pt x="1510664" y="265302"/>
                </a:lnTo>
                <a:lnTo>
                  <a:pt x="1512824" y="184530"/>
                </a:lnTo>
                <a:lnTo>
                  <a:pt x="1512824" y="139700"/>
                </a:lnTo>
                <a:lnTo>
                  <a:pt x="1510664" y="58927"/>
                </a:lnTo>
                <a:lnTo>
                  <a:pt x="1495425" y="17525"/>
                </a:lnTo>
                <a:lnTo>
                  <a:pt x="1453895" y="2158"/>
                </a:lnTo>
                <a:lnTo>
                  <a:pt x="1373124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7700" y="5081015"/>
            <a:ext cx="1945005" cy="324485"/>
          </a:xfrm>
          <a:custGeom>
            <a:avLst/>
            <a:gdLst/>
            <a:ahLst/>
            <a:cxnLst/>
            <a:rect l="l" t="t" r="r" b="b"/>
            <a:pathLst>
              <a:path w="1945005" h="324485">
                <a:moveTo>
                  <a:pt x="1804670" y="0"/>
                </a:moveTo>
                <a:lnTo>
                  <a:pt x="139776" y="0"/>
                </a:lnTo>
                <a:lnTo>
                  <a:pt x="58978" y="2159"/>
                </a:lnTo>
                <a:lnTo>
                  <a:pt x="17475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75" y="306832"/>
                </a:lnTo>
                <a:lnTo>
                  <a:pt x="58978" y="322072"/>
                </a:lnTo>
                <a:lnTo>
                  <a:pt x="139776" y="324231"/>
                </a:lnTo>
                <a:lnTo>
                  <a:pt x="1804670" y="324231"/>
                </a:lnTo>
                <a:lnTo>
                  <a:pt x="1885442" y="322072"/>
                </a:lnTo>
                <a:lnTo>
                  <a:pt x="1926970" y="306832"/>
                </a:lnTo>
                <a:lnTo>
                  <a:pt x="1942338" y="265303"/>
                </a:lnTo>
                <a:lnTo>
                  <a:pt x="1944497" y="184531"/>
                </a:lnTo>
                <a:lnTo>
                  <a:pt x="1944497" y="139700"/>
                </a:lnTo>
                <a:lnTo>
                  <a:pt x="1942338" y="58928"/>
                </a:lnTo>
                <a:lnTo>
                  <a:pt x="1926970" y="17526"/>
                </a:lnTo>
                <a:lnTo>
                  <a:pt x="1885442" y="2159"/>
                </a:lnTo>
                <a:lnTo>
                  <a:pt x="1804670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852927" y="5081015"/>
            <a:ext cx="1910714" cy="324485"/>
          </a:xfrm>
          <a:custGeom>
            <a:avLst/>
            <a:gdLst/>
            <a:ahLst/>
            <a:cxnLst/>
            <a:rect l="l" t="t" r="r" b="b"/>
            <a:pathLst>
              <a:path w="1910714" h="324485">
                <a:moveTo>
                  <a:pt x="1706752" y="0"/>
                </a:moveTo>
                <a:lnTo>
                  <a:pt x="203962" y="0"/>
                </a:lnTo>
                <a:lnTo>
                  <a:pt x="86106" y="2159"/>
                </a:lnTo>
                <a:lnTo>
                  <a:pt x="25527" y="17526"/>
                </a:lnTo>
                <a:lnTo>
                  <a:pt x="3175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3175" y="265303"/>
                </a:lnTo>
                <a:lnTo>
                  <a:pt x="25527" y="306832"/>
                </a:lnTo>
                <a:lnTo>
                  <a:pt x="86106" y="322072"/>
                </a:lnTo>
                <a:lnTo>
                  <a:pt x="203962" y="324231"/>
                </a:lnTo>
                <a:lnTo>
                  <a:pt x="1706752" y="324231"/>
                </a:lnTo>
                <a:lnTo>
                  <a:pt x="1824736" y="322072"/>
                </a:lnTo>
                <a:lnTo>
                  <a:pt x="1885314" y="306832"/>
                </a:lnTo>
                <a:lnTo>
                  <a:pt x="1907539" y="265303"/>
                </a:lnTo>
                <a:lnTo>
                  <a:pt x="1910714" y="184531"/>
                </a:lnTo>
                <a:lnTo>
                  <a:pt x="1910714" y="139700"/>
                </a:lnTo>
                <a:lnTo>
                  <a:pt x="1907539" y="58928"/>
                </a:lnTo>
                <a:lnTo>
                  <a:pt x="1885314" y="17526"/>
                </a:lnTo>
                <a:lnTo>
                  <a:pt x="1824736" y="2159"/>
                </a:lnTo>
                <a:lnTo>
                  <a:pt x="1706752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69721" y="5005728"/>
            <a:ext cx="1925320" cy="13874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水利局（處）</a:t>
            </a:r>
            <a:r>
              <a:rPr dirty="0" sz="1100" spc="-10">
                <a:latin typeface="Microsoft JhengHei UI"/>
                <a:cs typeface="Microsoft JhengHei UI"/>
              </a:rPr>
              <a:t>協調轄區供給</a:t>
            </a:r>
            <a:r>
              <a:rPr dirty="0" sz="1100" spc="-5">
                <a:latin typeface="Microsoft JhengHei UI"/>
                <a:cs typeface="Microsoft JhengHei UI"/>
              </a:rPr>
              <a:t>水單位檢測查驗停水事故，並由其它區域支援調度供水及啟動備援供水系統，或配</a:t>
            </a:r>
            <a:r>
              <a:rPr dirty="0" sz="1100" spc="-10">
                <a:latin typeface="Microsoft JhengHei UI"/>
                <a:cs typeface="Microsoft JhengHei UI"/>
              </a:rPr>
              <a:t>合中央水源調度支援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38555" y="1476755"/>
            <a:ext cx="3086100" cy="2482850"/>
            <a:chOff x="638555" y="1476755"/>
            <a:chExt cx="3086100" cy="2482850"/>
          </a:xfrm>
        </p:grpSpPr>
        <p:sp>
          <p:nvSpPr>
            <p:cNvPr id="13" name="object 13" descr=""/>
            <p:cNvSpPr/>
            <p:nvPr/>
          </p:nvSpPr>
          <p:spPr>
            <a:xfrm>
              <a:off x="2468880" y="3023869"/>
              <a:ext cx="1250950" cy="923290"/>
            </a:xfrm>
            <a:custGeom>
              <a:avLst/>
              <a:gdLst/>
              <a:ahLst/>
              <a:cxnLst/>
              <a:rect l="l" t="t" r="r" b="b"/>
              <a:pathLst>
                <a:path w="1250950" h="923289">
                  <a:moveTo>
                    <a:pt x="1250823" y="478155"/>
                  </a:moveTo>
                  <a:lnTo>
                    <a:pt x="1250061" y="439547"/>
                  </a:lnTo>
                  <a:lnTo>
                    <a:pt x="1235710" y="364363"/>
                  </a:lnTo>
                  <a:lnTo>
                    <a:pt x="1220089" y="326390"/>
                  </a:lnTo>
                  <a:lnTo>
                    <a:pt x="1187323" y="276606"/>
                  </a:lnTo>
                  <a:lnTo>
                    <a:pt x="1150747" y="239522"/>
                  </a:lnTo>
                  <a:lnTo>
                    <a:pt x="1099439" y="208788"/>
                  </a:lnTo>
                  <a:lnTo>
                    <a:pt x="1062609" y="196215"/>
                  </a:lnTo>
                  <a:lnTo>
                    <a:pt x="1057529" y="194691"/>
                  </a:lnTo>
                  <a:lnTo>
                    <a:pt x="1037336" y="140208"/>
                  </a:lnTo>
                  <a:lnTo>
                    <a:pt x="1008380" y="97663"/>
                  </a:lnTo>
                  <a:lnTo>
                    <a:pt x="979043" y="69469"/>
                  </a:lnTo>
                  <a:lnTo>
                    <a:pt x="945515" y="46228"/>
                  </a:lnTo>
                  <a:lnTo>
                    <a:pt x="885571" y="25654"/>
                  </a:lnTo>
                  <a:lnTo>
                    <a:pt x="845299" y="22352"/>
                  </a:lnTo>
                  <a:lnTo>
                    <a:pt x="824865" y="25019"/>
                  </a:lnTo>
                  <a:lnTo>
                    <a:pt x="805180" y="30353"/>
                  </a:lnTo>
                  <a:lnTo>
                    <a:pt x="786384" y="37973"/>
                  </a:lnTo>
                  <a:lnTo>
                    <a:pt x="780669" y="40767"/>
                  </a:lnTo>
                  <a:lnTo>
                    <a:pt x="776605" y="39878"/>
                  </a:lnTo>
                  <a:lnTo>
                    <a:pt x="748157" y="22352"/>
                  </a:lnTo>
                  <a:lnTo>
                    <a:pt x="736346" y="15621"/>
                  </a:lnTo>
                  <a:lnTo>
                    <a:pt x="697738" y="2540"/>
                  </a:lnTo>
                  <a:lnTo>
                    <a:pt x="672084" y="1016"/>
                  </a:lnTo>
                  <a:lnTo>
                    <a:pt x="662432" y="0"/>
                  </a:lnTo>
                  <a:lnTo>
                    <a:pt x="604901" y="8255"/>
                  </a:lnTo>
                  <a:lnTo>
                    <a:pt x="554609" y="25654"/>
                  </a:lnTo>
                  <a:lnTo>
                    <a:pt x="517271" y="43688"/>
                  </a:lnTo>
                  <a:lnTo>
                    <a:pt x="504317" y="53213"/>
                  </a:lnTo>
                  <a:lnTo>
                    <a:pt x="500634" y="49022"/>
                  </a:lnTo>
                  <a:lnTo>
                    <a:pt x="466471" y="27178"/>
                  </a:lnTo>
                  <a:lnTo>
                    <a:pt x="422402" y="16256"/>
                  </a:lnTo>
                  <a:lnTo>
                    <a:pt x="410591" y="15367"/>
                  </a:lnTo>
                  <a:lnTo>
                    <a:pt x="400177" y="14986"/>
                  </a:lnTo>
                  <a:lnTo>
                    <a:pt x="355600" y="23241"/>
                  </a:lnTo>
                  <a:lnTo>
                    <a:pt x="316103" y="39878"/>
                  </a:lnTo>
                  <a:lnTo>
                    <a:pt x="282829" y="66929"/>
                  </a:lnTo>
                  <a:lnTo>
                    <a:pt x="255397" y="106299"/>
                  </a:lnTo>
                  <a:lnTo>
                    <a:pt x="248539" y="115570"/>
                  </a:lnTo>
                  <a:lnTo>
                    <a:pt x="216535" y="138176"/>
                  </a:lnTo>
                  <a:lnTo>
                    <a:pt x="194056" y="143637"/>
                  </a:lnTo>
                  <a:lnTo>
                    <a:pt x="145161" y="160401"/>
                  </a:lnTo>
                  <a:lnTo>
                    <a:pt x="113030" y="182753"/>
                  </a:lnTo>
                  <a:lnTo>
                    <a:pt x="87249" y="220472"/>
                  </a:lnTo>
                  <a:lnTo>
                    <a:pt x="77470" y="262509"/>
                  </a:lnTo>
                  <a:lnTo>
                    <a:pt x="76835" y="280162"/>
                  </a:lnTo>
                  <a:lnTo>
                    <a:pt x="79121" y="297434"/>
                  </a:lnTo>
                  <a:lnTo>
                    <a:pt x="85090" y="312801"/>
                  </a:lnTo>
                  <a:lnTo>
                    <a:pt x="90424" y="321945"/>
                  </a:lnTo>
                  <a:lnTo>
                    <a:pt x="54483" y="351536"/>
                  </a:lnTo>
                  <a:lnTo>
                    <a:pt x="12954" y="397383"/>
                  </a:lnTo>
                  <a:lnTo>
                    <a:pt x="0" y="443611"/>
                  </a:lnTo>
                  <a:lnTo>
                    <a:pt x="254" y="465836"/>
                  </a:lnTo>
                  <a:lnTo>
                    <a:pt x="24257" y="526669"/>
                  </a:lnTo>
                  <a:lnTo>
                    <a:pt x="62484" y="568833"/>
                  </a:lnTo>
                  <a:lnTo>
                    <a:pt x="103124" y="593979"/>
                  </a:lnTo>
                  <a:lnTo>
                    <a:pt x="123825" y="601726"/>
                  </a:lnTo>
                  <a:lnTo>
                    <a:pt x="139192" y="607949"/>
                  </a:lnTo>
                  <a:lnTo>
                    <a:pt x="145288" y="614426"/>
                  </a:lnTo>
                  <a:lnTo>
                    <a:pt x="147574" y="618617"/>
                  </a:lnTo>
                  <a:lnTo>
                    <a:pt x="150241" y="620776"/>
                  </a:lnTo>
                  <a:lnTo>
                    <a:pt x="152654" y="619379"/>
                  </a:lnTo>
                  <a:lnTo>
                    <a:pt x="153924" y="618109"/>
                  </a:lnTo>
                  <a:lnTo>
                    <a:pt x="148082" y="659003"/>
                  </a:lnTo>
                  <a:lnTo>
                    <a:pt x="164719" y="718693"/>
                  </a:lnTo>
                  <a:lnTo>
                    <a:pt x="204470" y="763524"/>
                  </a:lnTo>
                  <a:lnTo>
                    <a:pt x="263271" y="786257"/>
                  </a:lnTo>
                  <a:lnTo>
                    <a:pt x="295148" y="791337"/>
                  </a:lnTo>
                  <a:lnTo>
                    <a:pt x="298323" y="793750"/>
                  </a:lnTo>
                  <a:lnTo>
                    <a:pt x="306070" y="803529"/>
                  </a:lnTo>
                  <a:lnTo>
                    <a:pt x="311785" y="811276"/>
                  </a:lnTo>
                  <a:lnTo>
                    <a:pt x="317246" y="819277"/>
                  </a:lnTo>
                  <a:lnTo>
                    <a:pt x="322072" y="827786"/>
                  </a:lnTo>
                  <a:lnTo>
                    <a:pt x="330073" y="837311"/>
                  </a:lnTo>
                  <a:lnTo>
                    <a:pt x="341884" y="845947"/>
                  </a:lnTo>
                  <a:lnTo>
                    <a:pt x="355854" y="855218"/>
                  </a:lnTo>
                  <a:lnTo>
                    <a:pt x="369951" y="866902"/>
                  </a:lnTo>
                  <a:lnTo>
                    <a:pt x="386969" y="880110"/>
                  </a:lnTo>
                  <a:lnTo>
                    <a:pt x="403733" y="886968"/>
                  </a:lnTo>
                  <a:lnTo>
                    <a:pt x="422021" y="891032"/>
                  </a:lnTo>
                  <a:lnTo>
                    <a:pt x="443738" y="896620"/>
                  </a:lnTo>
                  <a:lnTo>
                    <a:pt x="492379" y="907669"/>
                  </a:lnTo>
                  <a:lnTo>
                    <a:pt x="536321" y="911098"/>
                  </a:lnTo>
                  <a:lnTo>
                    <a:pt x="550164" y="910590"/>
                  </a:lnTo>
                  <a:lnTo>
                    <a:pt x="612775" y="899160"/>
                  </a:lnTo>
                  <a:lnTo>
                    <a:pt x="615696" y="897128"/>
                  </a:lnTo>
                  <a:lnTo>
                    <a:pt x="653669" y="910336"/>
                  </a:lnTo>
                  <a:lnTo>
                    <a:pt x="669798" y="915416"/>
                  </a:lnTo>
                  <a:lnTo>
                    <a:pt x="686054" y="919353"/>
                  </a:lnTo>
                  <a:lnTo>
                    <a:pt x="704215" y="922020"/>
                  </a:lnTo>
                  <a:lnTo>
                    <a:pt x="722376" y="922909"/>
                  </a:lnTo>
                  <a:lnTo>
                    <a:pt x="740283" y="922274"/>
                  </a:lnTo>
                  <a:lnTo>
                    <a:pt x="783450" y="914273"/>
                  </a:lnTo>
                  <a:lnTo>
                    <a:pt x="822452" y="898779"/>
                  </a:lnTo>
                  <a:lnTo>
                    <a:pt x="856996" y="860298"/>
                  </a:lnTo>
                  <a:lnTo>
                    <a:pt x="860552" y="844804"/>
                  </a:lnTo>
                  <a:lnTo>
                    <a:pt x="868426" y="839089"/>
                  </a:lnTo>
                  <a:lnTo>
                    <a:pt x="874776" y="839089"/>
                  </a:lnTo>
                  <a:lnTo>
                    <a:pt x="874776" y="839978"/>
                  </a:lnTo>
                  <a:lnTo>
                    <a:pt x="901319" y="839978"/>
                  </a:lnTo>
                  <a:lnTo>
                    <a:pt x="901319" y="845058"/>
                  </a:lnTo>
                  <a:lnTo>
                    <a:pt x="976884" y="845058"/>
                  </a:lnTo>
                  <a:lnTo>
                    <a:pt x="976884" y="839978"/>
                  </a:lnTo>
                  <a:lnTo>
                    <a:pt x="993648" y="839978"/>
                  </a:lnTo>
                  <a:lnTo>
                    <a:pt x="993648" y="839089"/>
                  </a:lnTo>
                  <a:lnTo>
                    <a:pt x="995426" y="839089"/>
                  </a:lnTo>
                  <a:lnTo>
                    <a:pt x="1026414" y="825373"/>
                  </a:lnTo>
                  <a:lnTo>
                    <a:pt x="1059434" y="802894"/>
                  </a:lnTo>
                  <a:lnTo>
                    <a:pt x="1089914" y="774573"/>
                  </a:lnTo>
                  <a:lnTo>
                    <a:pt x="1111631" y="741553"/>
                  </a:lnTo>
                  <a:lnTo>
                    <a:pt x="1118362" y="704723"/>
                  </a:lnTo>
                  <a:lnTo>
                    <a:pt x="1117854" y="697611"/>
                  </a:lnTo>
                  <a:lnTo>
                    <a:pt x="1118235" y="695325"/>
                  </a:lnTo>
                  <a:lnTo>
                    <a:pt x="1117219" y="681482"/>
                  </a:lnTo>
                  <a:lnTo>
                    <a:pt x="1120267" y="678942"/>
                  </a:lnTo>
                  <a:lnTo>
                    <a:pt x="1128522" y="674751"/>
                  </a:lnTo>
                  <a:lnTo>
                    <a:pt x="1171448" y="655447"/>
                  </a:lnTo>
                  <a:lnTo>
                    <a:pt x="1172718" y="649986"/>
                  </a:lnTo>
                  <a:lnTo>
                    <a:pt x="1180084" y="643636"/>
                  </a:lnTo>
                  <a:lnTo>
                    <a:pt x="1188974" y="635000"/>
                  </a:lnTo>
                  <a:lnTo>
                    <a:pt x="1195959" y="626237"/>
                  </a:lnTo>
                  <a:lnTo>
                    <a:pt x="1201801" y="618109"/>
                  </a:lnTo>
                  <a:lnTo>
                    <a:pt x="1214247" y="601472"/>
                  </a:lnTo>
                  <a:lnTo>
                    <a:pt x="1225042" y="583057"/>
                  </a:lnTo>
                  <a:lnTo>
                    <a:pt x="1242441" y="543560"/>
                  </a:lnTo>
                  <a:lnTo>
                    <a:pt x="1245616" y="516128"/>
                  </a:lnTo>
                  <a:lnTo>
                    <a:pt x="1249807" y="490855"/>
                  </a:lnTo>
                  <a:lnTo>
                    <a:pt x="1250823" y="478155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68879" y="3023615"/>
              <a:ext cx="1250950" cy="923290"/>
            </a:xfrm>
            <a:custGeom>
              <a:avLst/>
              <a:gdLst/>
              <a:ahLst/>
              <a:cxnLst/>
              <a:rect l="l" t="t" r="r" b="b"/>
              <a:pathLst>
                <a:path w="1250950" h="923289">
                  <a:moveTo>
                    <a:pt x="432688" y="17779"/>
                  </a:moveTo>
                  <a:lnTo>
                    <a:pt x="466470" y="27431"/>
                  </a:lnTo>
                  <a:lnTo>
                    <a:pt x="488569" y="39242"/>
                  </a:lnTo>
                  <a:lnTo>
                    <a:pt x="500633" y="49275"/>
                  </a:lnTo>
                  <a:lnTo>
                    <a:pt x="504317" y="53466"/>
                  </a:lnTo>
                  <a:lnTo>
                    <a:pt x="517270" y="43941"/>
                  </a:lnTo>
                  <a:lnTo>
                    <a:pt x="554608" y="25907"/>
                  </a:lnTo>
                  <a:lnTo>
                    <a:pt x="604901" y="8508"/>
                  </a:lnTo>
                  <a:lnTo>
                    <a:pt x="653033" y="0"/>
                  </a:lnTo>
                  <a:lnTo>
                    <a:pt x="662432" y="253"/>
                  </a:lnTo>
                  <a:lnTo>
                    <a:pt x="668908" y="1015"/>
                  </a:lnTo>
                  <a:lnTo>
                    <a:pt x="672083" y="1269"/>
                  </a:lnTo>
                  <a:lnTo>
                    <a:pt x="684402" y="1396"/>
                  </a:lnTo>
                  <a:lnTo>
                    <a:pt x="724281" y="10159"/>
                  </a:lnTo>
                  <a:lnTo>
                    <a:pt x="759713" y="29717"/>
                  </a:lnTo>
                  <a:lnTo>
                    <a:pt x="771144" y="36829"/>
                  </a:lnTo>
                  <a:lnTo>
                    <a:pt x="776605" y="40131"/>
                  </a:lnTo>
                  <a:lnTo>
                    <a:pt x="780669" y="41020"/>
                  </a:lnTo>
                  <a:lnTo>
                    <a:pt x="786383" y="38226"/>
                  </a:lnTo>
                  <a:lnTo>
                    <a:pt x="805180" y="30606"/>
                  </a:lnTo>
                  <a:lnTo>
                    <a:pt x="824865" y="25272"/>
                  </a:lnTo>
                  <a:lnTo>
                    <a:pt x="845311" y="22605"/>
                  </a:lnTo>
                  <a:lnTo>
                    <a:pt x="866520" y="23113"/>
                  </a:lnTo>
                  <a:lnTo>
                    <a:pt x="906907" y="30606"/>
                  </a:lnTo>
                  <a:lnTo>
                    <a:pt x="945515" y="46481"/>
                  </a:lnTo>
                  <a:lnTo>
                    <a:pt x="979043" y="69722"/>
                  </a:lnTo>
                  <a:lnTo>
                    <a:pt x="1008380" y="97916"/>
                  </a:lnTo>
                  <a:lnTo>
                    <a:pt x="1037335" y="140462"/>
                  </a:lnTo>
                  <a:lnTo>
                    <a:pt x="1055370" y="186943"/>
                  </a:lnTo>
                  <a:lnTo>
                    <a:pt x="1057529" y="194944"/>
                  </a:lnTo>
                  <a:lnTo>
                    <a:pt x="1062608" y="196468"/>
                  </a:lnTo>
                  <a:lnTo>
                    <a:pt x="1099439" y="209041"/>
                  </a:lnTo>
                  <a:lnTo>
                    <a:pt x="1150746" y="239775"/>
                  </a:lnTo>
                  <a:lnTo>
                    <a:pt x="1187322" y="276859"/>
                  </a:lnTo>
                  <a:lnTo>
                    <a:pt x="1210945" y="310388"/>
                  </a:lnTo>
                  <a:lnTo>
                    <a:pt x="1235709" y="364616"/>
                  </a:lnTo>
                  <a:lnTo>
                    <a:pt x="1245361" y="402208"/>
                  </a:lnTo>
                  <a:lnTo>
                    <a:pt x="1250822" y="478408"/>
                  </a:lnTo>
                  <a:lnTo>
                    <a:pt x="1249807" y="491108"/>
                  </a:lnTo>
                  <a:lnTo>
                    <a:pt x="1247774" y="503681"/>
                  </a:lnTo>
                  <a:lnTo>
                    <a:pt x="1245616" y="516381"/>
                  </a:lnTo>
                  <a:lnTo>
                    <a:pt x="1244345" y="529081"/>
                  </a:lnTo>
                  <a:lnTo>
                    <a:pt x="1232281" y="570738"/>
                  </a:lnTo>
                  <a:lnTo>
                    <a:pt x="1210056" y="607440"/>
                  </a:lnTo>
                  <a:lnTo>
                    <a:pt x="1202690" y="617219"/>
                  </a:lnTo>
                  <a:lnTo>
                    <a:pt x="1195958" y="626490"/>
                  </a:lnTo>
                  <a:lnTo>
                    <a:pt x="1188973" y="635253"/>
                  </a:lnTo>
                  <a:lnTo>
                    <a:pt x="1180083" y="643889"/>
                  </a:lnTo>
                  <a:lnTo>
                    <a:pt x="1172718" y="650239"/>
                  </a:lnTo>
                  <a:lnTo>
                    <a:pt x="1171447" y="655701"/>
                  </a:lnTo>
                  <a:lnTo>
                    <a:pt x="1131823" y="673607"/>
                  </a:lnTo>
                  <a:lnTo>
                    <a:pt x="1128521" y="675004"/>
                  </a:lnTo>
                  <a:lnTo>
                    <a:pt x="1120267" y="679195"/>
                  </a:lnTo>
                  <a:lnTo>
                    <a:pt x="1117219" y="681736"/>
                  </a:lnTo>
                  <a:lnTo>
                    <a:pt x="1117727" y="688339"/>
                  </a:lnTo>
                  <a:lnTo>
                    <a:pt x="1118234" y="695578"/>
                  </a:lnTo>
                  <a:lnTo>
                    <a:pt x="1117854" y="697864"/>
                  </a:lnTo>
                  <a:lnTo>
                    <a:pt x="1111631" y="741806"/>
                  </a:lnTo>
                  <a:lnTo>
                    <a:pt x="1089914" y="774826"/>
                  </a:lnTo>
                  <a:lnTo>
                    <a:pt x="1059433" y="803147"/>
                  </a:lnTo>
                  <a:lnTo>
                    <a:pt x="1026414" y="825626"/>
                  </a:lnTo>
                  <a:lnTo>
                    <a:pt x="957707" y="846454"/>
                  </a:lnTo>
                  <a:lnTo>
                    <a:pt x="920369" y="845565"/>
                  </a:lnTo>
                  <a:lnTo>
                    <a:pt x="878205" y="840613"/>
                  </a:lnTo>
                  <a:lnTo>
                    <a:pt x="868425" y="839342"/>
                  </a:lnTo>
                  <a:lnTo>
                    <a:pt x="860552" y="845057"/>
                  </a:lnTo>
                  <a:lnTo>
                    <a:pt x="843915" y="881761"/>
                  </a:lnTo>
                  <a:lnTo>
                    <a:pt x="808228" y="906017"/>
                  </a:lnTo>
                  <a:lnTo>
                    <a:pt x="766571" y="918717"/>
                  </a:lnTo>
                  <a:lnTo>
                    <a:pt x="722376" y="923163"/>
                  </a:lnTo>
                  <a:lnTo>
                    <a:pt x="704214" y="922274"/>
                  </a:lnTo>
                  <a:lnTo>
                    <a:pt x="653669" y="910589"/>
                  </a:lnTo>
                  <a:lnTo>
                    <a:pt x="621538" y="899413"/>
                  </a:lnTo>
                  <a:lnTo>
                    <a:pt x="615695" y="897381"/>
                  </a:lnTo>
                  <a:lnTo>
                    <a:pt x="612775" y="899413"/>
                  </a:lnTo>
                  <a:lnTo>
                    <a:pt x="607440" y="900683"/>
                  </a:lnTo>
                  <a:lnTo>
                    <a:pt x="592327" y="904493"/>
                  </a:lnTo>
                  <a:lnTo>
                    <a:pt x="550163" y="910843"/>
                  </a:lnTo>
                  <a:lnTo>
                    <a:pt x="536320" y="911351"/>
                  </a:lnTo>
                  <a:lnTo>
                    <a:pt x="522224" y="911225"/>
                  </a:lnTo>
                  <a:lnTo>
                    <a:pt x="475995" y="905001"/>
                  </a:lnTo>
                  <a:lnTo>
                    <a:pt x="443738" y="896874"/>
                  </a:lnTo>
                  <a:lnTo>
                    <a:pt x="422020" y="891286"/>
                  </a:lnTo>
                  <a:lnTo>
                    <a:pt x="403732" y="887221"/>
                  </a:lnTo>
                  <a:lnTo>
                    <a:pt x="386969" y="880363"/>
                  </a:lnTo>
                  <a:lnTo>
                    <a:pt x="369950" y="867155"/>
                  </a:lnTo>
                  <a:lnTo>
                    <a:pt x="355853" y="855471"/>
                  </a:lnTo>
                  <a:lnTo>
                    <a:pt x="341883" y="846201"/>
                  </a:lnTo>
                  <a:lnTo>
                    <a:pt x="330072" y="837564"/>
                  </a:lnTo>
                  <a:lnTo>
                    <a:pt x="322071" y="828039"/>
                  </a:lnTo>
                  <a:lnTo>
                    <a:pt x="317245" y="819530"/>
                  </a:lnTo>
                  <a:lnTo>
                    <a:pt x="311784" y="811529"/>
                  </a:lnTo>
                  <a:lnTo>
                    <a:pt x="292734" y="791337"/>
                  </a:lnTo>
                  <a:lnTo>
                    <a:pt x="263270" y="786511"/>
                  </a:lnTo>
                  <a:lnTo>
                    <a:pt x="204469" y="763777"/>
                  </a:lnTo>
                  <a:lnTo>
                    <a:pt x="164719" y="718946"/>
                  </a:lnTo>
                  <a:lnTo>
                    <a:pt x="148081" y="659256"/>
                  </a:lnTo>
                  <a:lnTo>
                    <a:pt x="153669" y="620649"/>
                  </a:lnTo>
                  <a:lnTo>
                    <a:pt x="153924" y="618363"/>
                  </a:lnTo>
                  <a:lnTo>
                    <a:pt x="152653" y="619632"/>
                  </a:lnTo>
                  <a:lnTo>
                    <a:pt x="150240" y="621029"/>
                  </a:lnTo>
                  <a:lnTo>
                    <a:pt x="147574" y="618870"/>
                  </a:lnTo>
                  <a:lnTo>
                    <a:pt x="145287" y="614679"/>
                  </a:lnTo>
                  <a:lnTo>
                    <a:pt x="139192" y="608202"/>
                  </a:lnTo>
                  <a:lnTo>
                    <a:pt x="134112" y="606043"/>
                  </a:lnTo>
                  <a:lnTo>
                    <a:pt x="123825" y="601979"/>
                  </a:lnTo>
                  <a:lnTo>
                    <a:pt x="113411" y="598169"/>
                  </a:lnTo>
                  <a:lnTo>
                    <a:pt x="103124" y="594232"/>
                  </a:lnTo>
                  <a:lnTo>
                    <a:pt x="69722" y="574801"/>
                  </a:lnTo>
                  <a:lnTo>
                    <a:pt x="35687" y="542036"/>
                  </a:lnTo>
                  <a:lnTo>
                    <a:pt x="5206" y="488314"/>
                  </a:lnTo>
                  <a:lnTo>
                    <a:pt x="0" y="443864"/>
                  </a:lnTo>
                  <a:lnTo>
                    <a:pt x="4571" y="421639"/>
                  </a:lnTo>
                  <a:lnTo>
                    <a:pt x="6350" y="416051"/>
                  </a:lnTo>
                  <a:lnTo>
                    <a:pt x="6731" y="410082"/>
                  </a:lnTo>
                  <a:lnTo>
                    <a:pt x="32765" y="370331"/>
                  </a:lnTo>
                  <a:lnTo>
                    <a:pt x="47117" y="358520"/>
                  </a:lnTo>
                  <a:lnTo>
                    <a:pt x="54482" y="351789"/>
                  </a:lnTo>
                  <a:lnTo>
                    <a:pt x="90043" y="321437"/>
                  </a:lnTo>
                  <a:lnTo>
                    <a:pt x="76834" y="280415"/>
                  </a:lnTo>
                  <a:lnTo>
                    <a:pt x="87249" y="220725"/>
                  </a:lnTo>
                  <a:lnTo>
                    <a:pt x="113030" y="183006"/>
                  </a:lnTo>
                  <a:lnTo>
                    <a:pt x="145161" y="160654"/>
                  </a:lnTo>
                  <a:lnTo>
                    <a:pt x="186181" y="146303"/>
                  </a:lnTo>
                  <a:lnTo>
                    <a:pt x="216534" y="138429"/>
                  </a:lnTo>
                  <a:lnTo>
                    <a:pt x="248538" y="115824"/>
                  </a:lnTo>
                  <a:lnTo>
                    <a:pt x="261365" y="97027"/>
                  </a:lnTo>
                  <a:lnTo>
                    <a:pt x="267588" y="87629"/>
                  </a:lnTo>
                  <a:lnTo>
                    <a:pt x="297052" y="52450"/>
                  </a:lnTo>
                  <a:lnTo>
                    <a:pt x="345313" y="26796"/>
                  </a:lnTo>
                  <a:lnTo>
                    <a:pt x="383286" y="17399"/>
                  </a:lnTo>
                  <a:lnTo>
                    <a:pt x="400176" y="15239"/>
                  </a:lnTo>
                  <a:lnTo>
                    <a:pt x="410590" y="15620"/>
                  </a:lnTo>
                  <a:lnTo>
                    <a:pt x="422401" y="16509"/>
                  </a:lnTo>
                  <a:lnTo>
                    <a:pt x="432688" y="1777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7851" y="3890771"/>
              <a:ext cx="77724" cy="6857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617976" y="3166871"/>
              <a:ext cx="44450" cy="56515"/>
            </a:xfrm>
            <a:custGeom>
              <a:avLst/>
              <a:gdLst/>
              <a:ahLst/>
              <a:cxnLst/>
              <a:rect l="l" t="t" r="r" b="b"/>
              <a:pathLst>
                <a:path w="44450" h="56514">
                  <a:moveTo>
                    <a:pt x="20954" y="0"/>
                  </a:moveTo>
                  <a:lnTo>
                    <a:pt x="14224" y="2794"/>
                  </a:lnTo>
                  <a:lnTo>
                    <a:pt x="3937" y="13462"/>
                  </a:lnTo>
                  <a:lnTo>
                    <a:pt x="0" y="27686"/>
                  </a:lnTo>
                  <a:lnTo>
                    <a:pt x="2412" y="42290"/>
                  </a:lnTo>
                  <a:lnTo>
                    <a:pt x="11557" y="54228"/>
                  </a:lnTo>
                  <a:lnTo>
                    <a:pt x="13715" y="55880"/>
                  </a:lnTo>
                  <a:lnTo>
                    <a:pt x="18161" y="56261"/>
                  </a:lnTo>
                  <a:lnTo>
                    <a:pt x="21336" y="56134"/>
                  </a:lnTo>
                  <a:lnTo>
                    <a:pt x="34036" y="50673"/>
                  </a:lnTo>
                  <a:lnTo>
                    <a:pt x="42037" y="38481"/>
                  </a:lnTo>
                  <a:lnTo>
                    <a:pt x="44196" y="24130"/>
                  </a:lnTo>
                  <a:lnTo>
                    <a:pt x="39115" y="11811"/>
                  </a:lnTo>
                  <a:lnTo>
                    <a:pt x="32765" y="4318"/>
                  </a:lnTo>
                  <a:lnTo>
                    <a:pt x="26924" y="381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617976" y="3166871"/>
              <a:ext cx="44450" cy="56515"/>
            </a:xfrm>
            <a:custGeom>
              <a:avLst/>
              <a:gdLst/>
              <a:ahLst/>
              <a:cxnLst/>
              <a:rect l="l" t="t" r="r" b="b"/>
              <a:pathLst>
                <a:path w="44450" h="56514">
                  <a:moveTo>
                    <a:pt x="39115" y="11811"/>
                  </a:moveTo>
                  <a:lnTo>
                    <a:pt x="44196" y="24130"/>
                  </a:lnTo>
                  <a:lnTo>
                    <a:pt x="42037" y="38481"/>
                  </a:lnTo>
                  <a:lnTo>
                    <a:pt x="34036" y="50673"/>
                  </a:lnTo>
                  <a:lnTo>
                    <a:pt x="21336" y="56134"/>
                  </a:lnTo>
                  <a:lnTo>
                    <a:pt x="18161" y="56261"/>
                  </a:lnTo>
                  <a:lnTo>
                    <a:pt x="13715" y="55880"/>
                  </a:lnTo>
                  <a:lnTo>
                    <a:pt x="11557" y="54228"/>
                  </a:lnTo>
                  <a:lnTo>
                    <a:pt x="2412" y="42290"/>
                  </a:lnTo>
                  <a:lnTo>
                    <a:pt x="0" y="27686"/>
                  </a:lnTo>
                  <a:lnTo>
                    <a:pt x="3937" y="13462"/>
                  </a:lnTo>
                  <a:lnTo>
                    <a:pt x="14224" y="2794"/>
                  </a:lnTo>
                  <a:lnTo>
                    <a:pt x="20954" y="0"/>
                  </a:lnTo>
                  <a:lnTo>
                    <a:pt x="26924" y="381"/>
                  </a:lnTo>
                  <a:lnTo>
                    <a:pt x="32765" y="4318"/>
                  </a:lnTo>
                  <a:lnTo>
                    <a:pt x="39115" y="1181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" y="1476755"/>
              <a:ext cx="1429512" cy="14493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7" y="1511807"/>
              <a:ext cx="1321308" cy="1367027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701289" y="3106292"/>
            <a:ext cx="830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PMingLiU"/>
                <a:cs typeface="PMingLiU"/>
              </a:rPr>
              <a:t>我們要</a:t>
            </a:r>
            <a:r>
              <a:rPr dirty="0" sz="1800" spc="114">
                <a:latin typeface="PMingLiU"/>
                <a:cs typeface="PMingLiU"/>
              </a:rPr>
              <a:t>先知道</a:t>
            </a:r>
            <a:r>
              <a:rPr dirty="0" sz="1800" spc="-50"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8761" y="3682370"/>
            <a:ext cx="4167504" cy="119697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800"/>
              </a:spcBef>
            </a:pPr>
            <a:r>
              <a:rPr dirty="0" sz="1600" spc="-30" b="1">
                <a:solidFill>
                  <a:srgbClr val="FFFFFF"/>
                </a:solidFill>
                <a:latin typeface="PMingLiU"/>
                <a:cs typeface="PMingLiU"/>
              </a:rPr>
              <a:t>部</a:t>
            </a:r>
            <a:r>
              <a:rPr dirty="0" sz="1600" spc="-30" b="1">
                <a:solidFill>
                  <a:srgbClr val="FFFFFF"/>
                </a:solidFill>
                <a:latin typeface="PMingLiU"/>
                <a:cs typeface="PMingLiU"/>
              </a:rPr>
              <a:t>會</a:t>
            </a:r>
            <a:r>
              <a:rPr dirty="0" sz="1600" spc="-30" b="1">
                <a:solidFill>
                  <a:srgbClr val="FFFFFF"/>
                </a:solidFill>
                <a:latin typeface="PMingLiU"/>
                <a:cs typeface="PMingLiU"/>
              </a:rPr>
              <a:t>業</a:t>
            </a:r>
            <a:r>
              <a:rPr dirty="0" sz="1600" spc="-30" b="1">
                <a:solidFill>
                  <a:srgbClr val="FFFFFF"/>
                </a:solidFill>
                <a:latin typeface="PMingLiU"/>
                <a:cs typeface="PMingLiU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PMingLiU"/>
                <a:cs typeface="PMingLiU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PMingLiU"/>
                <a:cs typeface="PMingLiU"/>
              </a:rPr>
              <a:t>責</a:t>
            </a:r>
            <a:endParaRPr sz="1600">
              <a:latin typeface="PMingLiU"/>
              <a:cs typeface="PMingLiU"/>
            </a:endParaRPr>
          </a:p>
          <a:p>
            <a:pPr marL="166370" marR="5080" indent="-154305">
              <a:lnSpc>
                <a:spcPct val="120900"/>
              </a:lnSpc>
              <a:spcBef>
                <a:spcPts val="219"/>
              </a:spcBef>
              <a:buClr>
                <a:srgbClr val="B9536F"/>
              </a:buClr>
              <a:buChar char="■"/>
              <a:tabLst>
                <a:tab pos="167005" algn="l"/>
              </a:tabLst>
            </a:pPr>
            <a:r>
              <a:rPr dirty="0" sz="1100" spc="-10">
                <a:latin typeface="PMingLiU"/>
                <a:cs typeface="PMingLiU"/>
              </a:rPr>
              <a:t>經濟部水利署、台灣自來水公司、臺北自來水事業處及金門 縣、</a:t>
            </a:r>
            <a:r>
              <a:rPr dirty="0" sz="1100" spc="-20">
                <a:latin typeface="PMingLiU"/>
                <a:cs typeface="PMingLiU"/>
              </a:rPr>
              <a:t>連江縣自來水廠負責全國水利及自來水管理與運用</a:t>
            </a:r>
            <a:endParaRPr sz="1100">
              <a:latin typeface="PMingLiU"/>
              <a:cs typeface="PMingLiU"/>
            </a:endParaRPr>
          </a:p>
          <a:p>
            <a:pPr marL="166370" marR="143510" indent="-154305">
              <a:lnSpc>
                <a:spcPct val="120900"/>
              </a:lnSpc>
              <a:buClr>
                <a:srgbClr val="B9536F"/>
              </a:buClr>
              <a:buChar char="■"/>
              <a:tabLst>
                <a:tab pos="167005" algn="l"/>
              </a:tabLst>
            </a:pPr>
            <a:r>
              <a:rPr dirty="0" sz="1100" spc="-5">
                <a:latin typeface="PMingLiU"/>
                <a:cs typeface="PMingLiU"/>
              </a:rPr>
              <a:t>遇地區大規模停水，除公告停水資訊外，並規劃停缺水防救 政</a:t>
            </a:r>
            <a:r>
              <a:rPr dirty="0" sz="1100" spc="-50">
                <a:latin typeface="PMingLiU"/>
                <a:cs typeface="PMingLiU"/>
              </a:rPr>
              <a:t>策</a:t>
            </a:r>
            <a:endParaRPr sz="1100">
              <a:latin typeface="PMingLiU"/>
              <a:cs typeface="PMingLiU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307079" y="2674619"/>
            <a:ext cx="1358265" cy="1336675"/>
            <a:chOff x="3307079" y="2674619"/>
            <a:chExt cx="1358265" cy="1336675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7079" y="2674619"/>
              <a:ext cx="1357884" cy="13365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4135" y="2708147"/>
              <a:ext cx="1257300" cy="123748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970022" y="4975138"/>
            <a:ext cx="1748789" cy="144589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marR="20320" indent="-152400">
              <a:lnSpc>
                <a:spcPct val="122700"/>
              </a:lnSpc>
              <a:spcBef>
                <a:spcPts val="320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平時宣導並配合民（萬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r>
              <a:rPr dirty="0" sz="1100" spc="-10">
                <a:latin typeface="Microsoft JhengHei UI"/>
                <a:cs typeface="Microsoft JhengHei UI"/>
              </a:rPr>
              <a:t>安演習演練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145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戰時協調供給水單位設置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-5">
                <a:latin typeface="Microsoft JhengHei UI"/>
                <a:cs typeface="Microsoft JhengHei UI"/>
              </a:rPr>
              <a:t>供水站、機動水車供水，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434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並提供包裝飲用水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59663" y="487679"/>
            <a:ext cx="2790825" cy="805815"/>
            <a:chOff x="359663" y="487679"/>
            <a:chExt cx="2790825" cy="805815"/>
          </a:xfrm>
        </p:grpSpPr>
        <p:sp>
          <p:nvSpPr>
            <p:cNvPr id="27" name="object 27" descr=""/>
            <p:cNvSpPr/>
            <p:nvPr/>
          </p:nvSpPr>
          <p:spPr>
            <a:xfrm>
              <a:off x="1057655" y="800099"/>
              <a:ext cx="2078989" cy="478155"/>
            </a:xfrm>
            <a:custGeom>
              <a:avLst/>
              <a:gdLst/>
              <a:ahLst/>
              <a:cxnLst/>
              <a:rect l="l" t="t" r="r" b="b"/>
              <a:pathLst>
                <a:path w="2078989" h="478155">
                  <a:moveTo>
                    <a:pt x="1824608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1824608" y="478027"/>
                  </a:lnTo>
                  <a:lnTo>
                    <a:pt x="1971420" y="474598"/>
                  </a:lnTo>
                  <a:lnTo>
                    <a:pt x="2046858" y="449960"/>
                  </a:lnTo>
                  <a:lnTo>
                    <a:pt x="2074671" y="383285"/>
                  </a:lnTo>
                  <a:lnTo>
                    <a:pt x="2078608" y="253618"/>
                  </a:lnTo>
                  <a:lnTo>
                    <a:pt x="2078608" y="224535"/>
                  </a:lnTo>
                  <a:lnTo>
                    <a:pt x="2074671" y="94741"/>
                  </a:lnTo>
                  <a:lnTo>
                    <a:pt x="2046858" y="28066"/>
                  </a:lnTo>
                  <a:lnTo>
                    <a:pt x="1971420" y="3555"/>
                  </a:lnTo>
                  <a:lnTo>
                    <a:pt x="182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59941" y="800861"/>
              <a:ext cx="2077085" cy="480059"/>
            </a:xfrm>
            <a:custGeom>
              <a:avLst/>
              <a:gdLst/>
              <a:ahLst/>
              <a:cxnLst/>
              <a:rect l="l" t="t" r="r" b="b"/>
              <a:pathLst>
                <a:path w="2077085" h="480059">
                  <a:moveTo>
                    <a:pt x="0" y="479551"/>
                  </a:moveTo>
                  <a:lnTo>
                    <a:pt x="1823212" y="479551"/>
                  </a:lnTo>
                  <a:lnTo>
                    <a:pt x="1969897" y="476123"/>
                  </a:lnTo>
                  <a:lnTo>
                    <a:pt x="2045335" y="451358"/>
                  </a:lnTo>
                  <a:lnTo>
                    <a:pt x="2073148" y="384556"/>
                  </a:lnTo>
                  <a:lnTo>
                    <a:pt x="2077085" y="254380"/>
                  </a:lnTo>
                  <a:lnTo>
                    <a:pt x="2077085" y="225298"/>
                  </a:lnTo>
                  <a:lnTo>
                    <a:pt x="2073148" y="94996"/>
                  </a:lnTo>
                  <a:lnTo>
                    <a:pt x="2045335" y="28194"/>
                  </a:lnTo>
                  <a:lnTo>
                    <a:pt x="1969897" y="3555"/>
                  </a:lnTo>
                  <a:lnTo>
                    <a:pt x="1823212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3" y="487679"/>
              <a:ext cx="1252728" cy="80467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171447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B9536F"/>
                </a:solidFill>
                <a:latin typeface="Arial"/>
                <a:cs typeface="Arial"/>
              </a:rPr>
              <a:t>5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9739" y="858011"/>
            <a:ext cx="1178052" cy="333756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B9536F"/>
                </a:solidFill>
              </a:rPr>
              <a:t>停水應處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82109" y="7015988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1604" y="2156459"/>
            <a:ext cx="1642745" cy="510540"/>
            <a:chOff x="641604" y="2156459"/>
            <a:chExt cx="1642745" cy="510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2156459"/>
              <a:ext cx="330707" cy="2270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83791" y="2354579"/>
              <a:ext cx="894715" cy="203200"/>
            </a:xfrm>
            <a:custGeom>
              <a:avLst/>
              <a:gdLst/>
              <a:ahLst/>
              <a:cxnLst/>
              <a:rect l="l" t="t" r="r" b="b"/>
              <a:pathLst>
                <a:path w="894714" h="203200">
                  <a:moveTo>
                    <a:pt x="748157" y="0"/>
                  </a:moveTo>
                  <a:lnTo>
                    <a:pt x="0" y="0"/>
                  </a:lnTo>
                  <a:lnTo>
                    <a:pt x="0" y="104012"/>
                  </a:lnTo>
                  <a:lnTo>
                    <a:pt x="756539" y="104012"/>
                  </a:lnTo>
                  <a:lnTo>
                    <a:pt x="788797" y="129666"/>
                  </a:lnTo>
                  <a:lnTo>
                    <a:pt x="790829" y="149987"/>
                  </a:lnTo>
                  <a:lnTo>
                    <a:pt x="790829" y="202691"/>
                  </a:lnTo>
                  <a:lnTo>
                    <a:pt x="894207" y="202691"/>
                  </a:lnTo>
                  <a:lnTo>
                    <a:pt x="894207" y="149987"/>
                  </a:lnTo>
                  <a:lnTo>
                    <a:pt x="890143" y="109474"/>
                  </a:lnTo>
                  <a:lnTo>
                    <a:pt x="865505" y="53212"/>
                  </a:lnTo>
                  <a:lnTo>
                    <a:pt x="819658" y="15112"/>
                  </a:lnTo>
                  <a:lnTo>
                    <a:pt x="764285" y="380"/>
                  </a:lnTo>
                  <a:lnTo>
                    <a:pt x="748157" y="0"/>
                  </a:lnTo>
                  <a:close/>
                </a:path>
              </a:pathLst>
            </a:custGeom>
            <a:solidFill>
              <a:srgbClr val="BBBA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2431" y="2318003"/>
              <a:ext cx="211836" cy="1889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74648" y="2348483"/>
              <a:ext cx="21590" cy="118745"/>
            </a:xfrm>
            <a:custGeom>
              <a:avLst/>
              <a:gdLst/>
              <a:ahLst/>
              <a:cxnLst/>
              <a:rect l="l" t="t" r="r" b="b"/>
              <a:pathLst>
                <a:path w="21590" h="118744">
                  <a:moveTo>
                    <a:pt x="16383" y="0"/>
                  </a:moveTo>
                  <a:lnTo>
                    <a:pt x="4826" y="0"/>
                  </a:lnTo>
                  <a:lnTo>
                    <a:pt x="0" y="4699"/>
                  </a:lnTo>
                  <a:lnTo>
                    <a:pt x="0" y="113919"/>
                  </a:lnTo>
                  <a:lnTo>
                    <a:pt x="4826" y="118618"/>
                  </a:lnTo>
                  <a:lnTo>
                    <a:pt x="16383" y="118618"/>
                  </a:lnTo>
                  <a:lnTo>
                    <a:pt x="21082" y="113919"/>
                  </a:lnTo>
                  <a:lnTo>
                    <a:pt x="21082" y="4699"/>
                  </a:lnTo>
                  <a:lnTo>
                    <a:pt x="16383" y="0"/>
                  </a:lnTo>
                  <a:close/>
                </a:path>
              </a:pathLst>
            </a:custGeom>
            <a:solidFill>
              <a:srgbClr val="898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67128" y="2552699"/>
              <a:ext cx="116839" cy="21590"/>
            </a:xfrm>
            <a:custGeom>
              <a:avLst/>
              <a:gdLst/>
              <a:ahLst/>
              <a:cxnLst/>
              <a:rect l="l" t="t" r="r" b="b"/>
              <a:pathLst>
                <a:path w="116839" h="21589">
                  <a:moveTo>
                    <a:pt x="112141" y="0"/>
                  </a:moveTo>
                  <a:lnTo>
                    <a:pt x="4699" y="0"/>
                  </a:lnTo>
                  <a:lnTo>
                    <a:pt x="0" y="4825"/>
                  </a:lnTo>
                  <a:lnTo>
                    <a:pt x="0" y="16383"/>
                  </a:lnTo>
                  <a:lnTo>
                    <a:pt x="4699" y="21082"/>
                  </a:lnTo>
                  <a:lnTo>
                    <a:pt x="112141" y="21082"/>
                  </a:lnTo>
                  <a:lnTo>
                    <a:pt x="116840" y="16383"/>
                  </a:lnTo>
                  <a:lnTo>
                    <a:pt x="116840" y="4825"/>
                  </a:lnTo>
                  <a:lnTo>
                    <a:pt x="112141" y="0"/>
                  </a:lnTo>
                  <a:close/>
                </a:path>
              </a:pathLst>
            </a:custGeom>
            <a:solidFill>
              <a:srgbClr val="BBBA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02179" y="2586227"/>
              <a:ext cx="48895" cy="80645"/>
            </a:xfrm>
            <a:custGeom>
              <a:avLst/>
              <a:gdLst/>
              <a:ahLst/>
              <a:cxnLst/>
              <a:rect l="l" t="t" r="r" b="b"/>
              <a:pathLst>
                <a:path w="48894" h="80644">
                  <a:moveTo>
                    <a:pt x="22351" y="0"/>
                  </a:moveTo>
                  <a:lnTo>
                    <a:pt x="13588" y="11937"/>
                  </a:lnTo>
                  <a:lnTo>
                    <a:pt x="4444" y="30860"/>
                  </a:lnTo>
                  <a:lnTo>
                    <a:pt x="0" y="49656"/>
                  </a:lnTo>
                  <a:lnTo>
                    <a:pt x="1396" y="63500"/>
                  </a:lnTo>
                  <a:lnTo>
                    <a:pt x="6350" y="72897"/>
                  </a:lnTo>
                  <a:lnTo>
                    <a:pt x="13843" y="78485"/>
                  </a:lnTo>
                  <a:lnTo>
                    <a:pt x="23368" y="80390"/>
                  </a:lnTo>
                  <a:lnTo>
                    <a:pt x="32893" y="79120"/>
                  </a:lnTo>
                  <a:lnTo>
                    <a:pt x="40767" y="74167"/>
                  </a:lnTo>
                  <a:lnTo>
                    <a:pt x="46355" y="65024"/>
                  </a:lnTo>
                  <a:lnTo>
                    <a:pt x="48768" y="51307"/>
                  </a:lnTo>
                  <a:lnTo>
                    <a:pt x="45465" y="36575"/>
                  </a:lnTo>
                  <a:lnTo>
                    <a:pt x="37464" y="24383"/>
                  </a:lnTo>
                  <a:lnTo>
                    <a:pt x="29463" y="13207"/>
                  </a:lnTo>
                  <a:lnTo>
                    <a:pt x="26162" y="2158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78C2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1604" y="2241803"/>
              <a:ext cx="906780" cy="324485"/>
            </a:xfrm>
            <a:custGeom>
              <a:avLst/>
              <a:gdLst/>
              <a:ahLst/>
              <a:cxnLst/>
              <a:rect l="l" t="t" r="r" b="b"/>
              <a:pathLst>
                <a:path w="906780" h="324485">
                  <a:moveTo>
                    <a:pt x="766952" y="0"/>
                  </a:moveTo>
                  <a:lnTo>
                    <a:pt x="139700" y="0"/>
                  </a:lnTo>
                  <a:lnTo>
                    <a:pt x="58940" y="2158"/>
                  </a:lnTo>
                  <a:lnTo>
                    <a:pt x="17462" y="17525"/>
                  </a:lnTo>
                  <a:lnTo>
                    <a:pt x="2184" y="58927"/>
                  </a:lnTo>
                  <a:lnTo>
                    <a:pt x="0" y="139700"/>
                  </a:lnTo>
                  <a:lnTo>
                    <a:pt x="0" y="184530"/>
                  </a:lnTo>
                  <a:lnTo>
                    <a:pt x="2184" y="265302"/>
                  </a:lnTo>
                  <a:lnTo>
                    <a:pt x="17462" y="306831"/>
                  </a:lnTo>
                  <a:lnTo>
                    <a:pt x="58940" y="322071"/>
                  </a:lnTo>
                  <a:lnTo>
                    <a:pt x="139700" y="324230"/>
                  </a:lnTo>
                  <a:lnTo>
                    <a:pt x="766952" y="324230"/>
                  </a:lnTo>
                  <a:lnTo>
                    <a:pt x="847725" y="322071"/>
                  </a:lnTo>
                  <a:lnTo>
                    <a:pt x="889126" y="306831"/>
                  </a:lnTo>
                  <a:lnTo>
                    <a:pt x="904494" y="265302"/>
                  </a:lnTo>
                  <a:lnTo>
                    <a:pt x="906652" y="184530"/>
                  </a:lnTo>
                  <a:lnTo>
                    <a:pt x="906652" y="139700"/>
                  </a:lnTo>
                  <a:lnTo>
                    <a:pt x="904494" y="58927"/>
                  </a:lnTo>
                  <a:lnTo>
                    <a:pt x="889126" y="17525"/>
                  </a:lnTo>
                  <a:lnTo>
                    <a:pt x="847725" y="2158"/>
                  </a:lnTo>
                  <a:lnTo>
                    <a:pt x="766952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73379" y="2258059"/>
            <a:ext cx="2342515" cy="167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水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時</a:t>
            </a:r>
            <a:endParaRPr sz="1600">
              <a:latin typeface="Microsoft JhengHei"/>
              <a:cs typeface="Microsoft JhengHei"/>
            </a:endParaRPr>
          </a:p>
          <a:p>
            <a:pPr marL="180340" indent="-153035">
              <a:lnSpc>
                <a:spcPct val="100000"/>
              </a:lnSpc>
              <a:spcBef>
                <a:spcPts val="1065"/>
              </a:spcBef>
              <a:buClr>
                <a:srgbClr val="B9536F"/>
              </a:buClr>
              <a:buChar char="■"/>
              <a:tabLst>
                <a:tab pos="180340" algn="l"/>
              </a:tabLst>
            </a:pPr>
            <a:r>
              <a:rPr dirty="0" sz="1100" spc="-10">
                <a:latin typeface="Microsoft JhengHei UI"/>
                <a:cs typeface="Microsoft JhengHei UI"/>
              </a:rPr>
              <a:t>檢查居家供水設施功能有無故障</a:t>
            </a:r>
            <a:endParaRPr sz="1100">
              <a:latin typeface="Microsoft JhengHei UI"/>
              <a:cs typeface="Microsoft JhengHei UI"/>
            </a:endParaRPr>
          </a:p>
          <a:p>
            <a:pPr marL="180340" marR="23495" indent="-152400">
              <a:lnSpc>
                <a:spcPct val="120900"/>
              </a:lnSpc>
              <a:spcBef>
                <a:spcPts val="70"/>
              </a:spcBef>
              <a:buClr>
                <a:srgbClr val="B9536F"/>
              </a:buClr>
              <a:buChar char="■"/>
              <a:tabLst>
                <a:tab pos="18034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撥打</a:t>
            </a:r>
            <a:r>
              <a:rPr dirty="0" sz="1100" spc="-10">
                <a:latin typeface="Arial"/>
                <a:cs typeface="Arial"/>
              </a:rPr>
              <a:t>1910</a:t>
            </a:r>
            <a:r>
              <a:rPr dirty="0" sz="1100" spc="-15">
                <a:latin typeface="Microsoft JhengHei UI"/>
                <a:cs typeface="Microsoft JhengHei UI"/>
              </a:rPr>
              <a:t>自來水公司客服專線進行</a:t>
            </a:r>
            <a:r>
              <a:rPr dirty="0" sz="1100" spc="-10">
                <a:latin typeface="Microsoft JhengHei UI"/>
                <a:cs typeface="Microsoft JhengHei UI"/>
              </a:rPr>
              <a:t>詢問或通報</a:t>
            </a:r>
            <a:endParaRPr sz="1100">
              <a:latin typeface="Microsoft JhengHei UI"/>
              <a:cs typeface="Microsoft JhengHei UI"/>
            </a:endParaRPr>
          </a:p>
          <a:p>
            <a:pPr marL="180340" indent="-153035">
              <a:lnSpc>
                <a:spcPct val="100000"/>
              </a:lnSpc>
              <a:spcBef>
                <a:spcPts val="830"/>
              </a:spcBef>
              <a:buClr>
                <a:srgbClr val="B9536F"/>
              </a:buClr>
              <a:buChar char="■"/>
              <a:tabLst>
                <a:tab pos="180340" algn="l"/>
              </a:tabLst>
            </a:pPr>
            <a:r>
              <a:rPr dirty="0" sz="1100" spc="-15">
                <a:latin typeface="Microsoft JhengHei UI"/>
                <a:cs typeface="Microsoft JhengHei UI"/>
              </a:rPr>
              <a:t>立即關閉抽水機電源</a:t>
            </a:r>
            <a:endParaRPr sz="1100">
              <a:latin typeface="Microsoft JhengHei UI"/>
              <a:cs typeface="Microsoft JhengHei UI"/>
            </a:endParaRPr>
          </a:p>
          <a:p>
            <a:pPr marL="180340" marR="5080" indent="-152400">
              <a:lnSpc>
                <a:spcPct val="120900"/>
              </a:lnSpc>
              <a:spcBef>
                <a:spcPts val="75"/>
              </a:spcBef>
              <a:buClr>
                <a:srgbClr val="B9536F"/>
              </a:buClr>
              <a:buChar char="■"/>
              <a:tabLst>
                <a:tab pos="18034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儲水宜使用濾水器、逆滲透或蒸餾</a:t>
            </a:r>
            <a:r>
              <a:rPr dirty="0" sz="1100" spc="-10">
                <a:latin typeface="Microsoft JhengHei UI"/>
                <a:cs typeface="Microsoft JhengHei UI"/>
              </a:rPr>
              <a:t>並煮沸後飲用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30872" y="995171"/>
            <a:ext cx="4069079" cy="1001394"/>
            <a:chOff x="630872" y="995171"/>
            <a:chExt cx="4069079" cy="1001394"/>
          </a:xfrm>
        </p:grpSpPr>
        <p:sp>
          <p:nvSpPr>
            <p:cNvPr id="13" name="object 13" descr=""/>
            <p:cNvSpPr/>
            <p:nvPr/>
          </p:nvSpPr>
          <p:spPr>
            <a:xfrm>
              <a:off x="643889" y="1364741"/>
              <a:ext cx="1949450" cy="0"/>
            </a:xfrm>
            <a:custGeom>
              <a:avLst/>
              <a:gdLst/>
              <a:ahLst/>
              <a:cxnLst/>
              <a:rect l="l" t="t" r="r" b="b"/>
              <a:pathLst>
                <a:path w="1949450" h="0">
                  <a:moveTo>
                    <a:pt x="0" y="0"/>
                  </a:moveTo>
                  <a:lnTo>
                    <a:pt x="1948941" y="0"/>
                  </a:lnTo>
                </a:path>
              </a:pathLst>
            </a:custGeom>
            <a:ln w="2590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74720" y="995184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280" y="973315"/>
                  </a:moveTo>
                  <a:lnTo>
                    <a:pt x="948563" y="940549"/>
                  </a:lnTo>
                  <a:lnTo>
                    <a:pt x="943864" y="938644"/>
                  </a:lnTo>
                  <a:lnTo>
                    <a:pt x="940181" y="939279"/>
                  </a:lnTo>
                  <a:lnTo>
                    <a:pt x="906526" y="964933"/>
                  </a:lnTo>
                  <a:lnTo>
                    <a:pt x="904494" y="972934"/>
                  </a:lnTo>
                  <a:lnTo>
                    <a:pt x="907923" y="980681"/>
                  </a:lnTo>
                  <a:lnTo>
                    <a:pt x="939927" y="1001001"/>
                  </a:lnTo>
                  <a:lnTo>
                    <a:pt x="948182" y="1000366"/>
                  </a:lnTo>
                  <a:lnTo>
                    <a:pt x="970280" y="973315"/>
                  </a:lnTo>
                  <a:close/>
                </a:path>
                <a:path w="1225550" h="1001394">
                  <a:moveTo>
                    <a:pt x="1168146" y="180073"/>
                  </a:moveTo>
                  <a:lnTo>
                    <a:pt x="1163320" y="166992"/>
                  </a:lnTo>
                  <a:lnTo>
                    <a:pt x="1157478" y="159118"/>
                  </a:lnTo>
                  <a:lnTo>
                    <a:pt x="1152017" y="155054"/>
                  </a:lnTo>
                  <a:lnTo>
                    <a:pt x="1146429" y="154546"/>
                  </a:lnTo>
                  <a:lnTo>
                    <a:pt x="1140079" y="157594"/>
                  </a:lnTo>
                  <a:lnTo>
                    <a:pt x="1130554" y="168770"/>
                  </a:lnTo>
                  <a:lnTo>
                    <a:pt x="1126871" y="183756"/>
                  </a:lnTo>
                  <a:lnTo>
                    <a:pt x="1129157" y="199250"/>
                  </a:lnTo>
                  <a:lnTo>
                    <a:pt x="1137666" y="211823"/>
                  </a:lnTo>
                  <a:lnTo>
                    <a:pt x="1139698" y="213601"/>
                  </a:lnTo>
                  <a:lnTo>
                    <a:pt x="1143762" y="213982"/>
                  </a:lnTo>
                  <a:lnTo>
                    <a:pt x="1146810" y="213728"/>
                  </a:lnTo>
                  <a:lnTo>
                    <a:pt x="1158621" y="207886"/>
                  </a:lnTo>
                  <a:lnTo>
                    <a:pt x="1166241" y="195186"/>
                  </a:lnTo>
                  <a:lnTo>
                    <a:pt x="1168146" y="180073"/>
                  </a:lnTo>
                  <a:close/>
                </a:path>
                <a:path w="1225550" h="1001394">
                  <a:moveTo>
                    <a:pt x="1225042" y="514591"/>
                  </a:moveTo>
                  <a:lnTo>
                    <a:pt x="1224280" y="473062"/>
                  </a:lnTo>
                  <a:lnTo>
                    <a:pt x="1219708" y="432549"/>
                  </a:lnTo>
                  <a:lnTo>
                    <a:pt x="1210310" y="392036"/>
                  </a:lnTo>
                  <a:lnTo>
                    <a:pt x="1194943" y="351142"/>
                  </a:lnTo>
                  <a:lnTo>
                    <a:pt x="1162685" y="297548"/>
                  </a:lnTo>
                  <a:lnTo>
                    <a:pt x="1126998" y="257543"/>
                  </a:lnTo>
                  <a:lnTo>
                    <a:pt x="1076706" y="224650"/>
                  </a:lnTo>
                  <a:lnTo>
                    <a:pt x="1040638" y="211188"/>
                  </a:lnTo>
                  <a:lnTo>
                    <a:pt x="1035558" y="209537"/>
                  </a:lnTo>
                  <a:lnTo>
                    <a:pt x="1015873" y="150863"/>
                  </a:lnTo>
                  <a:lnTo>
                    <a:pt x="987425" y="105016"/>
                  </a:lnTo>
                  <a:lnTo>
                    <a:pt x="958723" y="74663"/>
                  </a:lnTo>
                  <a:lnTo>
                    <a:pt x="925830" y="49644"/>
                  </a:lnTo>
                  <a:lnTo>
                    <a:pt x="888238" y="32626"/>
                  </a:lnTo>
                  <a:lnTo>
                    <a:pt x="848741" y="24498"/>
                  </a:lnTo>
                  <a:lnTo>
                    <a:pt x="827913" y="24003"/>
                  </a:lnTo>
                  <a:lnTo>
                    <a:pt x="807847" y="26784"/>
                  </a:lnTo>
                  <a:lnTo>
                    <a:pt x="788670" y="32499"/>
                  </a:lnTo>
                  <a:lnTo>
                    <a:pt x="770255" y="40754"/>
                  </a:lnTo>
                  <a:lnTo>
                    <a:pt x="764667" y="43675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51"/>
                  </a:lnTo>
                  <a:lnTo>
                    <a:pt x="683387" y="2654"/>
                  </a:lnTo>
                  <a:lnTo>
                    <a:pt x="658241" y="1003"/>
                  </a:lnTo>
                  <a:lnTo>
                    <a:pt x="648716" y="0"/>
                  </a:lnTo>
                  <a:lnTo>
                    <a:pt x="609600" y="3797"/>
                  </a:lnTo>
                  <a:lnTo>
                    <a:pt x="558673" y="21069"/>
                  </a:lnTo>
                  <a:lnTo>
                    <a:pt x="506476" y="46977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070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43"/>
                  </a:lnTo>
                  <a:lnTo>
                    <a:pt x="348234" y="25006"/>
                  </a:lnTo>
                  <a:lnTo>
                    <a:pt x="309499" y="42799"/>
                  </a:lnTo>
                  <a:lnTo>
                    <a:pt x="276987" y="71869"/>
                  </a:lnTo>
                  <a:lnTo>
                    <a:pt x="256159" y="104000"/>
                  </a:lnTo>
                  <a:lnTo>
                    <a:pt x="250190" y="114287"/>
                  </a:lnTo>
                  <a:lnTo>
                    <a:pt x="243586" y="124320"/>
                  </a:lnTo>
                  <a:lnTo>
                    <a:pt x="212217" y="148577"/>
                  </a:lnTo>
                  <a:lnTo>
                    <a:pt x="190119" y="154673"/>
                  </a:lnTo>
                  <a:lnTo>
                    <a:pt x="142113" y="172707"/>
                  </a:lnTo>
                  <a:lnTo>
                    <a:pt x="110744" y="196710"/>
                  </a:lnTo>
                  <a:lnTo>
                    <a:pt x="85471" y="237223"/>
                  </a:lnTo>
                  <a:lnTo>
                    <a:pt x="75819" y="282435"/>
                  </a:lnTo>
                  <a:lnTo>
                    <a:pt x="75311" y="301358"/>
                  </a:lnTo>
                  <a:lnTo>
                    <a:pt x="77470" y="319900"/>
                  </a:lnTo>
                  <a:lnTo>
                    <a:pt x="83439" y="336537"/>
                  </a:lnTo>
                  <a:lnTo>
                    <a:pt x="88265" y="345554"/>
                  </a:lnTo>
                  <a:lnTo>
                    <a:pt x="78613" y="349618"/>
                  </a:lnTo>
                  <a:lnTo>
                    <a:pt x="71247" y="355968"/>
                  </a:lnTo>
                  <a:lnTo>
                    <a:pt x="53340" y="378193"/>
                  </a:lnTo>
                  <a:lnTo>
                    <a:pt x="46228" y="385432"/>
                  </a:lnTo>
                  <a:lnTo>
                    <a:pt x="20701" y="413753"/>
                  </a:lnTo>
                  <a:lnTo>
                    <a:pt x="6223" y="447535"/>
                  </a:lnTo>
                  <a:lnTo>
                    <a:pt x="4445" y="453504"/>
                  </a:lnTo>
                  <a:lnTo>
                    <a:pt x="0" y="477380"/>
                  </a:lnTo>
                  <a:lnTo>
                    <a:pt x="254" y="501256"/>
                  </a:lnTo>
                  <a:lnTo>
                    <a:pt x="23749" y="566788"/>
                  </a:lnTo>
                  <a:lnTo>
                    <a:pt x="47498" y="598157"/>
                  </a:lnTo>
                  <a:lnTo>
                    <a:pt x="75819" y="624065"/>
                  </a:lnTo>
                  <a:lnTo>
                    <a:pt x="111125" y="643496"/>
                  </a:lnTo>
                  <a:lnTo>
                    <a:pt x="121285" y="647560"/>
                  </a:lnTo>
                  <a:lnTo>
                    <a:pt x="136398" y="654418"/>
                  </a:lnTo>
                  <a:lnTo>
                    <a:pt x="142367" y="661403"/>
                  </a:lnTo>
                  <a:lnTo>
                    <a:pt x="144653" y="665975"/>
                  </a:lnTo>
                  <a:lnTo>
                    <a:pt x="147320" y="668134"/>
                  </a:lnTo>
                  <a:lnTo>
                    <a:pt x="149606" y="666610"/>
                  </a:lnTo>
                  <a:lnTo>
                    <a:pt x="150876" y="665340"/>
                  </a:lnTo>
                  <a:lnTo>
                    <a:pt x="145034" y="709282"/>
                  </a:lnTo>
                  <a:lnTo>
                    <a:pt x="161417" y="773417"/>
                  </a:lnTo>
                  <a:lnTo>
                    <a:pt x="200279" y="821550"/>
                  </a:lnTo>
                  <a:lnTo>
                    <a:pt x="257937" y="846188"/>
                  </a:lnTo>
                  <a:lnTo>
                    <a:pt x="289179" y="851522"/>
                  </a:lnTo>
                  <a:lnTo>
                    <a:pt x="292354" y="854189"/>
                  </a:lnTo>
                  <a:lnTo>
                    <a:pt x="299847" y="864730"/>
                  </a:lnTo>
                  <a:lnTo>
                    <a:pt x="310642" y="881621"/>
                  </a:lnTo>
                  <a:lnTo>
                    <a:pt x="315341" y="890765"/>
                  </a:lnTo>
                  <a:lnTo>
                    <a:pt x="323088" y="901052"/>
                  </a:lnTo>
                  <a:lnTo>
                    <a:pt x="334772" y="910450"/>
                  </a:lnTo>
                  <a:lnTo>
                    <a:pt x="348361" y="920356"/>
                  </a:lnTo>
                  <a:lnTo>
                    <a:pt x="362204" y="933056"/>
                  </a:lnTo>
                  <a:lnTo>
                    <a:pt x="378841" y="947280"/>
                  </a:lnTo>
                  <a:lnTo>
                    <a:pt x="395224" y="954519"/>
                  </a:lnTo>
                  <a:lnTo>
                    <a:pt x="413131" y="959091"/>
                  </a:lnTo>
                  <a:lnTo>
                    <a:pt x="434467" y="965060"/>
                  </a:lnTo>
                  <a:lnTo>
                    <a:pt x="482092" y="976871"/>
                  </a:lnTo>
                  <a:lnTo>
                    <a:pt x="525272" y="980681"/>
                  </a:lnTo>
                  <a:lnTo>
                    <a:pt x="538861" y="980046"/>
                  </a:lnTo>
                  <a:lnTo>
                    <a:pt x="600075" y="967727"/>
                  </a:lnTo>
                  <a:lnTo>
                    <a:pt x="602996" y="965568"/>
                  </a:lnTo>
                  <a:lnTo>
                    <a:pt x="655955" y="985253"/>
                  </a:lnTo>
                  <a:lnTo>
                    <a:pt x="707390" y="993381"/>
                  </a:lnTo>
                  <a:lnTo>
                    <a:pt x="725043" y="992619"/>
                  </a:lnTo>
                  <a:lnTo>
                    <a:pt x="767334" y="983983"/>
                  </a:lnTo>
                  <a:lnTo>
                    <a:pt x="805561" y="967346"/>
                  </a:lnTo>
                  <a:lnTo>
                    <a:pt x="833628" y="937120"/>
                  </a:lnTo>
                  <a:lnTo>
                    <a:pt x="842899" y="909307"/>
                  </a:lnTo>
                  <a:lnTo>
                    <a:pt x="850519" y="903084"/>
                  </a:lnTo>
                  <a:lnTo>
                    <a:pt x="901446" y="909815"/>
                  </a:lnTo>
                  <a:lnTo>
                    <a:pt x="937895" y="910831"/>
                  </a:lnTo>
                  <a:lnTo>
                    <a:pt x="971804" y="904608"/>
                  </a:lnTo>
                  <a:lnTo>
                    <a:pt x="1037590" y="863968"/>
                  </a:lnTo>
                  <a:lnTo>
                    <a:pt x="1067435" y="833488"/>
                  </a:lnTo>
                  <a:lnTo>
                    <a:pt x="1088644" y="797928"/>
                  </a:lnTo>
                  <a:lnTo>
                    <a:pt x="1095121" y="758431"/>
                  </a:lnTo>
                  <a:lnTo>
                    <a:pt x="1094613" y="750811"/>
                  </a:lnTo>
                  <a:lnTo>
                    <a:pt x="1095121" y="748271"/>
                  </a:lnTo>
                  <a:lnTo>
                    <a:pt x="1094105" y="733539"/>
                  </a:lnTo>
                  <a:lnTo>
                    <a:pt x="1097153" y="730745"/>
                  </a:lnTo>
                  <a:lnTo>
                    <a:pt x="1105154" y="726300"/>
                  </a:lnTo>
                  <a:lnTo>
                    <a:pt x="1137412" y="710425"/>
                  </a:lnTo>
                  <a:lnTo>
                    <a:pt x="1143381" y="706615"/>
                  </a:lnTo>
                  <a:lnTo>
                    <a:pt x="1147572" y="702297"/>
                  </a:lnTo>
                  <a:lnTo>
                    <a:pt x="1151255" y="697725"/>
                  </a:lnTo>
                  <a:lnTo>
                    <a:pt x="1164336" y="683501"/>
                  </a:lnTo>
                  <a:lnTo>
                    <a:pt x="1189101" y="647179"/>
                  </a:lnTo>
                  <a:lnTo>
                    <a:pt x="1216787" y="584949"/>
                  </a:lnTo>
                  <a:lnTo>
                    <a:pt x="1219962" y="555358"/>
                  </a:lnTo>
                  <a:lnTo>
                    <a:pt x="1224026" y="528307"/>
                  </a:lnTo>
                  <a:lnTo>
                    <a:pt x="1225042" y="514591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729990" y="1248282"/>
            <a:ext cx="64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再來我們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必須記得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467355" y="795527"/>
            <a:ext cx="1358265" cy="1336675"/>
            <a:chOff x="2467355" y="795527"/>
            <a:chExt cx="1358265" cy="1336675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7355" y="795527"/>
              <a:ext cx="1357883" cy="133654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883" y="829055"/>
              <a:ext cx="1255775" cy="1237488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8896" y="2444495"/>
            <a:ext cx="1281684" cy="168554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604" y="4535423"/>
            <a:ext cx="2622804" cy="1837944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788619" y="4532681"/>
            <a:ext cx="1597660" cy="16217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88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恢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復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供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水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後</a:t>
            </a:r>
            <a:endParaRPr sz="1600">
              <a:latin typeface="Microsoft JhengHei"/>
              <a:cs typeface="Microsoft JhengHei"/>
            </a:endParaRPr>
          </a:p>
          <a:p>
            <a:pPr algn="just" marL="190500" marR="5080" indent="-178435">
              <a:lnSpc>
                <a:spcPct val="121100"/>
              </a:lnSpc>
              <a:spcBef>
                <a:spcPts val="270"/>
              </a:spcBef>
              <a:buClr>
                <a:srgbClr val="B9536F"/>
              </a:buClr>
              <a:buChar char="■"/>
              <a:tabLst>
                <a:tab pos="191135" algn="l"/>
              </a:tabLst>
            </a:pPr>
            <a:r>
              <a:rPr dirty="0" sz="1100" spc="80">
                <a:latin typeface="Microsoft JhengHei UI"/>
                <a:cs typeface="Microsoft JhengHei UI"/>
              </a:rPr>
              <a:t>恢復供水後應將全部</a:t>
            </a:r>
            <a:r>
              <a:rPr dirty="0" sz="1100" spc="65">
                <a:latin typeface="Microsoft JhengHei UI"/>
                <a:cs typeface="Microsoft JhengHei UI"/>
              </a:rPr>
              <a:t>水閥打開排氣， 且排</a:t>
            </a:r>
            <a:r>
              <a:rPr dirty="0" sz="1100" spc="35">
                <a:latin typeface="Microsoft JhengHei UI"/>
                <a:cs typeface="Microsoft JhengHei UI"/>
              </a:rPr>
              <a:t>水</a:t>
            </a:r>
            <a:r>
              <a:rPr dirty="0" sz="1100" spc="20">
                <a:latin typeface="Arial"/>
                <a:cs typeface="Arial"/>
              </a:rPr>
              <a:t>1</a:t>
            </a:r>
            <a:r>
              <a:rPr dirty="0" sz="1100" spc="25">
                <a:latin typeface="Arial"/>
                <a:cs typeface="Arial"/>
              </a:rPr>
              <a:t>-</a:t>
            </a:r>
            <a:r>
              <a:rPr dirty="0" sz="1100" spc="30">
                <a:latin typeface="Arial"/>
                <a:cs typeface="Arial"/>
              </a:rPr>
              <a:t>2</a:t>
            </a:r>
            <a:r>
              <a:rPr dirty="0" sz="1100" spc="30">
                <a:latin typeface="Microsoft JhengHei UI"/>
                <a:cs typeface="Microsoft JhengHei UI"/>
              </a:rPr>
              <a:t>分鐘後再使用，</a:t>
            </a:r>
            <a:r>
              <a:rPr dirty="0" sz="1100" spc="80">
                <a:latin typeface="Microsoft JhengHei UI"/>
                <a:cs typeface="Microsoft JhengHei UI"/>
              </a:rPr>
              <a:t>若水量不足或水壓、</a:t>
            </a:r>
            <a:r>
              <a:rPr dirty="0" sz="1100" spc="50">
                <a:latin typeface="Microsoft JhengHei UI"/>
                <a:cs typeface="Microsoft JhengHei UI"/>
              </a:rPr>
              <a:t>顏色異常， 應立即通</a:t>
            </a:r>
            <a:r>
              <a:rPr dirty="0" sz="1100">
                <a:latin typeface="Microsoft JhengHei UI"/>
                <a:cs typeface="Microsoft JhengHei UI"/>
              </a:rPr>
              <a:t>報自來水公司處理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48455" y="4375403"/>
            <a:ext cx="807720" cy="20772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567" y="7026960"/>
            <a:ext cx="1816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79640" y="3343592"/>
            <a:ext cx="3991610" cy="1344295"/>
            <a:chOff x="679640" y="3343592"/>
            <a:chExt cx="3991610" cy="1344295"/>
          </a:xfrm>
        </p:grpSpPr>
        <p:sp>
          <p:nvSpPr>
            <p:cNvPr id="4" name="object 4" descr=""/>
            <p:cNvSpPr/>
            <p:nvPr/>
          </p:nvSpPr>
          <p:spPr>
            <a:xfrm>
              <a:off x="692657" y="3356609"/>
              <a:ext cx="3063240" cy="0"/>
            </a:xfrm>
            <a:custGeom>
              <a:avLst/>
              <a:gdLst/>
              <a:ahLst/>
              <a:cxnLst/>
              <a:rect l="l" t="t" r="r" b="b"/>
              <a:pathLst>
                <a:path w="3063240" h="0">
                  <a:moveTo>
                    <a:pt x="0" y="0"/>
                  </a:moveTo>
                  <a:lnTo>
                    <a:pt x="3062986" y="0"/>
                  </a:lnTo>
                </a:path>
              </a:pathLst>
            </a:custGeom>
            <a:ln w="25908">
              <a:solidFill>
                <a:srgbClr val="DC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72967" y="3465575"/>
              <a:ext cx="1497965" cy="1212850"/>
            </a:xfrm>
            <a:custGeom>
              <a:avLst/>
              <a:gdLst/>
              <a:ahLst/>
              <a:cxnLst/>
              <a:rect l="l" t="t" r="r" b="b"/>
              <a:pathLst>
                <a:path w="1497964" h="1212850">
                  <a:moveTo>
                    <a:pt x="782066" y="0"/>
                  </a:moveTo>
                  <a:lnTo>
                    <a:pt x="724281" y="11303"/>
                  </a:lnTo>
                  <a:lnTo>
                    <a:pt x="683132" y="26289"/>
                  </a:lnTo>
                  <a:lnTo>
                    <a:pt x="641095" y="45085"/>
                  </a:lnTo>
                  <a:lnTo>
                    <a:pt x="603884" y="70231"/>
                  </a:lnTo>
                  <a:lnTo>
                    <a:pt x="599567" y="64643"/>
                  </a:lnTo>
                  <a:lnTo>
                    <a:pt x="558545" y="36068"/>
                  </a:lnTo>
                  <a:lnTo>
                    <a:pt x="518159" y="23495"/>
                  </a:lnTo>
                  <a:lnTo>
                    <a:pt x="479170" y="20066"/>
                  </a:lnTo>
                  <a:lnTo>
                    <a:pt x="471805" y="20320"/>
                  </a:lnTo>
                  <a:lnTo>
                    <a:pt x="425831" y="30987"/>
                  </a:lnTo>
                  <a:lnTo>
                    <a:pt x="378459" y="52705"/>
                  </a:lnTo>
                  <a:lnTo>
                    <a:pt x="338708" y="88265"/>
                  </a:lnTo>
                  <a:lnTo>
                    <a:pt x="305943" y="139954"/>
                  </a:lnTo>
                  <a:lnTo>
                    <a:pt x="297687" y="152273"/>
                  </a:lnTo>
                  <a:lnTo>
                    <a:pt x="266699" y="178943"/>
                  </a:lnTo>
                  <a:lnTo>
                    <a:pt x="232409" y="189230"/>
                  </a:lnTo>
                  <a:lnTo>
                    <a:pt x="223011" y="192278"/>
                  </a:lnTo>
                  <a:lnTo>
                    <a:pt x="173862" y="211074"/>
                  </a:lnTo>
                  <a:lnTo>
                    <a:pt x="135381" y="240411"/>
                  </a:lnTo>
                  <a:lnTo>
                    <a:pt x="104393" y="289941"/>
                  </a:lnTo>
                  <a:lnTo>
                    <a:pt x="92709" y="345186"/>
                  </a:lnTo>
                  <a:lnTo>
                    <a:pt x="92074" y="368173"/>
                  </a:lnTo>
                  <a:lnTo>
                    <a:pt x="94742" y="390906"/>
                  </a:lnTo>
                  <a:lnTo>
                    <a:pt x="101981" y="411226"/>
                  </a:lnTo>
                  <a:lnTo>
                    <a:pt x="105409" y="418084"/>
                  </a:lnTo>
                  <a:lnTo>
                    <a:pt x="105791" y="421894"/>
                  </a:lnTo>
                  <a:lnTo>
                    <a:pt x="102869" y="424307"/>
                  </a:lnTo>
                  <a:lnTo>
                    <a:pt x="96139" y="427228"/>
                  </a:lnTo>
                  <a:lnTo>
                    <a:pt x="86994" y="434975"/>
                  </a:lnTo>
                  <a:lnTo>
                    <a:pt x="65150" y="462153"/>
                  </a:lnTo>
                  <a:lnTo>
                    <a:pt x="56514" y="470916"/>
                  </a:lnTo>
                  <a:lnTo>
                    <a:pt x="25273" y="505460"/>
                  </a:lnTo>
                  <a:lnTo>
                    <a:pt x="7619" y="546608"/>
                  </a:lnTo>
                  <a:lnTo>
                    <a:pt x="5461" y="553847"/>
                  </a:lnTo>
                  <a:lnTo>
                    <a:pt x="0" y="583057"/>
                  </a:lnTo>
                  <a:lnTo>
                    <a:pt x="381" y="612140"/>
                  </a:lnTo>
                  <a:lnTo>
                    <a:pt x="29082" y="692023"/>
                  </a:lnTo>
                  <a:lnTo>
                    <a:pt x="58038" y="730377"/>
                  </a:lnTo>
                  <a:lnTo>
                    <a:pt x="92709" y="762000"/>
                  </a:lnTo>
                  <a:lnTo>
                    <a:pt x="135762" y="785876"/>
                  </a:lnTo>
                  <a:lnTo>
                    <a:pt x="148335" y="790702"/>
                  </a:lnTo>
                  <a:lnTo>
                    <a:pt x="166751" y="798957"/>
                  </a:lnTo>
                  <a:lnTo>
                    <a:pt x="173990" y="807466"/>
                  </a:lnTo>
                  <a:lnTo>
                    <a:pt x="176783" y="813054"/>
                  </a:lnTo>
                  <a:lnTo>
                    <a:pt x="180085" y="815721"/>
                  </a:lnTo>
                  <a:lnTo>
                    <a:pt x="182880" y="813943"/>
                  </a:lnTo>
                  <a:lnTo>
                    <a:pt x="184404" y="812292"/>
                  </a:lnTo>
                  <a:lnTo>
                    <a:pt x="177292" y="866013"/>
                  </a:lnTo>
                  <a:lnTo>
                    <a:pt x="182371" y="907669"/>
                  </a:lnTo>
                  <a:lnTo>
                    <a:pt x="197357" y="944372"/>
                  </a:lnTo>
                  <a:lnTo>
                    <a:pt x="220218" y="980059"/>
                  </a:lnTo>
                  <a:lnTo>
                    <a:pt x="278383" y="1020953"/>
                  </a:lnTo>
                  <a:lnTo>
                    <a:pt x="315341" y="1033145"/>
                  </a:lnTo>
                  <a:lnTo>
                    <a:pt x="353568" y="1039622"/>
                  </a:lnTo>
                  <a:lnTo>
                    <a:pt x="357378" y="1042924"/>
                  </a:lnTo>
                  <a:lnTo>
                    <a:pt x="366521" y="1055751"/>
                  </a:lnTo>
                  <a:lnTo>
                    <a:pt x="373380" y="1065911"/>
                  </a:lnTo>
                  <a:lnTo>
                    <a:pt x="379856" y="1076452"/>
                  </a:lnTo>
                  <a:lnTo>
                    <a:pt x="385571" y="1087628"/>
                  </a:lnTo>
                  <a:lnTo>
                    <a:pt x="395223" y="1100201"/>
                  </a:lnTo>
                  <a:lnTo>
                    <a:pt x="409447" y="1111504"/>
                  </a:lnTo>
                  <a:lnTo>
                    <a:pt x="426084" y="1123569"/>
                  </a:lnTo>
                  <a:lnTo>
                    <a:pt x="442848" y="1139063"/>
                  </a:lnTo>
                  <a:lnTo>
                    <a:pt x="463295" y="1156462"/>
                  </a:lnTo>
                  <a:lnTo>
                    <a:pt x="483361" y="1165352"/>
                  </a:lnTo>
                  <a:lnTo>
                    <a:pt x="505206" y="1170813"/>
                  </a:lnTo>
                  <a:lnTo>
                    <a:pt x="569976" y="1188720"/>
                  </a:lnTo>
                  <a:lnTo>
                    <a:pt x="609092" y="1195705"/>
                  </a:lnTo>
                  <a:lnTo>
                    <a:pt x="642239" y="1197229"/>
                  </a:lnTo>
                  <a:lnTo>
                    <a:pt x="658876" y="1196467"/>
                  </a:lnTo>
                  <a:lnTo>
                    <a:pt x="674116" y="1195324"/>
                  </a:lnTo>
                  <a:lnTo>
                    <a:pt x="688467" y="1193673"/>
                  </a:lnTo>
                  <a:lnTo>
                    <a:pt x="698245" y="1191514"/>
                  </a:lnTo>
                  <a:lnTo>
                    <a:pt x="709294" y="1188212"/>
                  </a:lnTo>
                  <a:lnTo>
                    <a:pt x="733806" y="1181481"/>
                  </a:lnTo>
                  <a:lnTo>
                    <a:pt x="737361" y="1178814"/>
                  </a:lnTo>
                  <a:lnTo>
                    <a:pt x="782828" y="1196213"/>
                  </a:lnTo>
                  <a:lnTo>
                    <a:pt x="802132" y="1202817"/>
                  </a:lnTo>
                  <a:lnTo>
                    <a:pt x="821690" y="1207897"/>
                  </a:lnTo>
                  <a:lnTo>
                    <a:pt x="843407" y="1211453"/>
                  </a:lnTo>
                  <a:lnTo>
                    <a:pt x="865123" y="1212723"/>
                  </a:lnTo>
                  <a:lnTo>
                    <a:pt x="886586" y="1211834"/>
                  </a:lnTo>
                  <a:lnTo>
                    <a:pt x="928369" y="1204341"/>
                  </a:lnTo>
                  <a:lnTo>
                    <a:pt x="967994" y="1190117"/>
                  </a:lnTo>
                  <a:lnTo>
                    <a:pt x="1002537" y="1168654"/>
                  </a:lnTo>
                  <a:lnTo>
                    <a:pt x="1026414" y="1130300"/>
                  </a:lnTo>
                  <a:lnTo>
                    <a:pt x="1031874" y="1113790"/>
                  </a:lnTo>
                  <a:lnTo>
                    <a:pt x="1036701" y="1107948"/>
                  </a:lnTo>
                  <a:lnTo>
                    <a:pt x="1043558" y="1104646"/>
                  </a:lnTo>
                  <a:lnTo>
                    <a:pt x="1051814" y="1104265"/>
                  </a:lnTo>
                  <a:lnTo>
                    <a:pt x="1102359" y="1110742"/>
                  </a:lnTo>
                  <a:lnTo>
                    <a:pt x="1146936" y="1111885"/>
                  </a:lnTo>
                  <a:lnTo>
                    <a:pt x="1188339" y="1104265"/>
                  </a:lnTo>
                  <a:lnTo>
                    <a:pt x="1229106" y="1084453"/>
                  </a:lnTo>
                  <a:lnTo>
                    <a:pt x="1268857" y="1054862"/>
                  </a:lnTo>
                  <a:lnTo>
                    <a:pt x="1305306" y="1017651"/>
                  </a:lnTo>
                  <a:lnTo>
                    <a:pt x="1331214" y="974344"/>
                  </a:lnTo>
                  <a:lnTo>
                    <a:pt x="1339215" y="925957"/>
                  </a:lnTo>
                  <a:lnTo>
                    <a:pt x="1338580" y="916686"/>
                  </a:lnTo>
                  <a:lnTo>
                    <a:pt x="1339215" y="913638"/>
                  </a:lnTo>
                  <a:lnTo>
                    <a:pt x="1337945" y="895604"/>
                  </a:lnTo>
                  <a:lnTo>
                    <a:pt x="1341628" y="892302"/>
                  </a:lnTo>
                  <a:lnTo>
                    <a:pt x="1351533" y="886841"/>
                  </a:lnTo>
                  <a:lnTo>
                    <a:pt x="1390777" y="867537"/>
                  </a:lnTo>
                  <a:lnTo>
                    <a:pt x="1398143" y="862711"/>
                  </a:lnTo>
                  <a:lnTo>
                    <a:pt x="1403222" y="857504"/>
                  </a:lnTo>
                  <a:lnTo>
                    <a:pt x="1407795" y="851916"/>
                  </a:lnTo>
                  <a:lnTo>
                    <a:pt x="1423796" y="834644"/>
                  </a:lnTo>
                  <a:lnTo>
                    <a:pt x="1454149" y="790448"/>
                  </a:lnTo>
                  <a:lnTo>
                    <a:pt x="1475740" y="749681"/>
                  </a:lnTo>
                  <a:lnTo>
                    <a:pt x="1490218" y="694944"/>
                  </a:lnTo>
                  <a:lnTo>
                    <a:pt x="1491742" y="678180"/>
                  </a:lnTo>
                  <a:lnTo>
                    <a:pt x="1496695" y="645160"/>
                  </a:lnTo>
                  <a:lnTo>
                    <a:pt x="1497965" y="628396"/>
                  </a:lnTo>
                  <a:lnTo>
                    <a:pt x="1497076" y="577850"/>
                  </a:lnTo>
                  <a:lnTo>
                    <a:pt x="1491487" y="528320"/>
                  </a:lnTo>
                  <a:lnTo>
                    <a:pt x="1479931" y="479044"/>
                  </a:lnTo>
                  <a:lnTo>
                    <a:pt x="1461134" y="429133"/>
                  </a:lnTo>
                  <a:lnTo>
                    <a:pt x="1436751" y="385318"/>
                  </a:lnTo>
                  <a:lnTo>
                    <a:pt x="1406524" y="344170"/>
                  </a:lnTo>
                  <a:lnTo>
                    <a:pt x="1378077" y="314833"/>
                  </a:lnTo>
                  <a:lnTo>
                    <a:pt x="1316735" y="274574"/>
                  </a:lnTo>
                  <a:lnTo>
                    <a:pt x="1280286" y="260604"/>
                  </a:lnTo>
                  <a:lnTo>
                    <a:pt x="1266444" y="256032"/>
                  </a:lnTo>
                  <a:lnTo>
                    <a:pt x="1263904" y="245618"/>
                  </a:lnTo>
                  <a:lnTo>
                    <a:pt x="1242314" y="184658"/>
                  </a:lnTo>
                  <a:lnTo>
                    <a:pt x="1207516" y="128651"/>
                  </a:lnTo>
                  <a:lnTo>
                    <a:pt x="1172464" y="91694"/>
                  </a:lnTo>
                  <a:lnTo>
                    <a:pt x="1132332" y="61087"/>
                  </a:lnTo>
                  <a:lnTo>
                    <a:pt x="1086104" y="40259"/>
                  </a:lnTo>
                  <a:lnTo>
                    <a:pt x="1037844" y="30480"/>
                  </a:lnTo>
                  <a:lnTo>
                    <a:pt x="1012444" y="29718"/>
                  </a:lnTo>
                  <a:lnTo>
                    <a:pt x="987806" y="33147"/>
                  </a:lnTo>
                  <a:lnTo>
                    <a:pt x="964310" y="40132"/>
                  </a:lnTo>
                  <a:lnTo>
                    <a:pt x="941832" y="50292"/>
                  </a:lnTo>
                  <a:lnTo>
                    <a:pt x="935101" y="53848"/>
                  </a:lnTo>
                  <a:lnTo>
                    <a:pt x="930147" y="52705"/>
                  </a:lnTo>
                  <a:lnTo>
                    <a:pt x="895984" y="29718"/>
                  </a:lnTo>
                  <a:lnTo>
                    <a:pt x="851916" y="7493"/>
                  </a:lnTo>
                  <a:lnTo>
                    <a:pt x="793369" y="381"/>
                  </a:lnTo>
                  <a:lnTo>
                    <a:pt x="782066" y="0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7868" y="4611623"/>
              <a:ext cx="80772" cy="762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550663" y="3654551"/>
              <a:ext cx="50165" cy="73025"/>
            </a:xfrm>
            <a:custGeom>
              <a:avLst/>
              <a:gdLst/>
              <a:ahLst/>
              <a:cxnLst/>
              <a:rect l="l" t="t" r="r" b="b"/>
              <a:pathLst>
                <a:path w="50164" h="73025">
                  <a:moveTo>
                    <a:pt x="23749" y="0"/>
                  </a:moveTo>
                  <a:lnTo>
                    <a:pt x="16128" y="3555"/>
                  </a:lnTo>
                  <a:lnTo>
                    <a:pt x="4572" y="17398"/>
                  </a:lnTo>
                  <a:lnTo>
                    <a:pt x="0" y="35686"/>
                  </a:lnTo>
                  <a:lnTo>
                    <a:pt x="2794" y="54736"/>
                  </a:lnTo>
                  <a:lnTo>
                    <a:pt x="13081" y="70230"/>
                  </a:lnTo>
                  <a:lnTo>
                    <a:pt x="15621" y="72389"/>
                  </a:lnTo>
                  <a:lnTo>
                    <a:pt x="20574" y="72770"/>
                  </a:lnTo>
                  <a:lnTo>
                    <a:pt x="24130" y="72516"/>
                  </a:lnTo>
                  <a:lnTo>
                    <a:pt x="38608" y="65404"/>
                  </a:lnTo>
                  <a:lnTo>
                    <a:pt x="47751" y="49783"/>
                  </a:lnTo>
                  <a:lnTo>
                    <a:pt x="50164" y="31114"/>
                  </a:lnTo>
                  <a:lnTo>
                    <a:pt x="44323" y="15239"/>
                  </a:lnTo>
                  <a:lnTo>
                    <a:pt x="37211" y="5587"/>
                  </a:lnTo>
                  <a:lnTo>
                    <a:pt x="30607" y="507"/>
                  </a:lnTo>
                  <a:lnTo>
                    <a:pt x="23749" y="0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448558" y="4080763"/>
            <a:ext cx="1031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我們要先知道 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656588" y="1514855"/>
            <a:ext cx="2663825" cy="1643380"/>
            <a:chOff x="1656588" y="1514855"/>
            <a:chExt cx="2663825" cy="1643380"/>
          </a:xfrm>
        </p:grpSpPr>
        <p:sp>
          <p:nvSpPr>
            <p:cNvPr id="10" name="object 10" descr=""/>
            <p:cNvSpPr/>
            <p:nvPr/>
          </p:nvSpPr>
          <p:spPr>
            <a:xfrm>
              <a:off x="1656588" y="1527047"/>
              <a:ext cx="2663825" cy="1630680"/>
            </a:xfrm>
            <a:custGeom>
              <a:avLst/>
              <a:gdLst/>
              <a:ahLst/>
              <a:cxnLst/>
              <a:rect l="l" t="t" r="r" b="b"/>
              <a:pathLst>
                <a:path w="2663825" h="1630680">
                  <a:moveTo>
                    <a:pt x="1538224" y="0"/>
                  </a:moveTo>
                  <a:lnTo>
                    <a:pt x="1499616" y="1777"/>
                  </a:lnTo>
                  <a:lnTo>
                    <a:pt x="1461008" y="6350"/>
                  </a:lnTo>
                  <a:lnTo>
                    <a:pt x="1391920" y="22225"/>
                  </a:lnTo>
                  <a:lnTo>
                    <a:pt x="1323467" y="42037"/>
                  </a:lnTo>
                  <a:lnTo>
                    <a:pt x="1315085" y="43434"/>
                  </a:lnTo>
                  <a:lnTo>
                    <a:pt x="1308100" y="43052"/>
                  </a:lnTo>
                  <a:lnTo>
                    <a:pt x="1293368" y="39750"/>
                  </a:lnTo>
                  <a:lnTo>
                    <a:pt x="1261237" y="33020"/>
                  </a:lnTo>
                  <a:lnTo>
                    <a:pt x="1198753" y="23240"/>
                  </a:lnTo>
                  <a:lnTo>
                    <a:pt x="1141984" y="20827"/>
                  </a:lnTo>
                  <a:lnTo>
                    <a:pt x="1112012" y="21082"/>
                  </a:lnTo>
                  <a:lnTo>
                    <a:pt x="1048385" y="27050"/>
                  </a:lnTo>
                  <a:lnTo>
                    <a:pt x="978916" y="38608"/>
                  </a:lnTo>
                  <a:lnTo>
                    <a:pt x="944753" y="46609"/>
                  </a:lnTo>
                  <a:lnTo>
                    <a:pt x="898525" y="56261"/>
                  </a:lnTo>
                  <a:lnTo>
                    <a:pt x="859536" y="63626"/>
                  </a:lnTo>
                  <a:lnTo>
                    <a:pt x="823849" y="75564"/>
                  </a:lnTo>
                  <a:lnTo>
                    <a:pt x="787526" y="99060"/>
                  </a:lnTo>
                  <a:lnTo>
                    <a:pt x="757555" y="119761"/>
                  </a:lnTo>
                  <a:lnTo>
                    <a:pt x="727963" y="136144"/>
                  </a:lnTo>
                  <a:lnTo>
                    <a:pt x="702691" y="151257"/>
                  </a:lnTo>
                  <a:lnTo>
                    <a:pt x="685673" y="168148"/>
                  </a:lnTo>
                  <a:lnTo>
                    <a:pt x="675386" y="183134"/>
                  </a:lnTo>
                  <a:lnTo>
                    <a:pt x="663956" y="197358"/>
                  </a:lnTo>
                  <a:lnTo>
                    <a:pt x="651763" y="210947"/>
                  </a:lnTo>
                  <a:lnTo>
                    <a:pt x="635507" y="228219"/>
                  </a:lnTo>
                  <a:lnTo>
                    <a:pt x="628650" y="232537"/>
                  </a:lnTo>
                  <a:lnTo>
                    <a:pt x="573913" y="239140"/>
                  </a:lnTo>
                  <a:lnTo>
                    <a:pt x="521081" y="250317"/>
                  </a:lnTo>
                  <a:lnTo>
                    <a:pt x="469900" y="266446"/>
                  </a:lnTo>
                  <a:lnTo>
                    <a:pt x="425195" y="287400"/>
                  </a:lnTo>
                  <a:lnTo>
                    <a:pt x="391541" y="312927"/>
                  </a:lnTo>
                  <a:lnTo>
                    <a:pt x="358013" y="351282"/>
                  </a:lnTo>
                  <a:lnTo>
                    <a:pt x="332994" y="389889"/>
                  </a:lnTo>
                  <a:lnTo>
                    <a:pt x="318388" y="431419"/>
                  </a:lnTo>
                  <a:lnTo>
                    <a:pt x="315849" y="478663"/>
                  </a:lnTo>
                  <a:lnTo>
                    <a:pt x="327279" y="534415"/>
                  </a:lnTo>
                  <a:lnTo>
                    <a:pt x="327913" y="538352"/>
                  </a:lnTo>
                  <a:lnTo>
                    <a:pt x="325119" y="536067"/>
                  </a:lnTo>
                  <a:lnTo>
                    <a:pt x="320167" y="533781"/>
                  </a:lnTo>
                  <a:lnTo>
                    <a:pt x="314325" y="537337"/>
                  </a:lnTo>
                  <a:lnTo>
                    <a:pt x="309244" y="543560"/>
                  </a:lnTo>
                  <a:lnTo>
                    <a:pt x="302132" y="550163"/>
                  </a:lnTo>
                  <a:lnTo>
                    <a:pt x="293878" y="556006"/>
                  </a:lnTo>
                  <a:lnTo>
                    <a:pt x="285495" y="560197"/>
                  </a:lnTo>
                  <a:lnTo>
                    <a:pt x="263651" y="567436"/>
                  </a:lnTo>
                  <a:lnTo>
                    <a:pt x="241554" y="574039"/>
                  </a:lnTo>
                  <a:lnTo>
                    <a:pt x="219710" y="581025"/>
                  </a:lnTo>
                  <a:lnTo>
                    <a:pt x="181737" y="597408"/>
                  </a:lnTo>
                  <a:lnTo>
                    <a:pt x="132969" y="625348"/>
                  </a:lnTo>
                  <a:lnTo>
                    <a:pt x="75945" y="673354"/>
                  </a:lnTo>
                  <a:lnTo>
                    <a:pt x="31114" y="728599"/>
                  </a:lnTo>
                  <a:lnTo>
                    <a:pt x="11175" y="768096"/>
                  </a:lnTo>
                  <a:lnTo>
                    <a:pt x="635" y="807465"/>
                  </a:lnTo>
                  <a:lnTo>
                    <a:pt x="0" y="846709"/>
                  </a:lnTo>
                  <a:lnTo>
                    <a:pt x="9779" y="885951"/>
                  </a:lnTo>
                  <a:lnTo>
                    <a:pt x="14097" y="900938"/>
                  </a:lnTo>
                  <a:lnTo>
                    <a:pt x="44957" y="951102"/>
                  </a:lnTo>
                  <a:lnTo>
                    <a:pt x="100456" y="997458"/>
                  </a:lnTo>
                  <a:lnTo>
                    <a:pt x="115950" y="1009269"/>
                  </a:lnTo>
                  <a:lnTo>
                    <a:pt x="135255" y="1027684"/>
                  </a:lnTo>
                  <a:lnTo>
                    <a:pt x="154812" y="1045718"/>
                  </a:lnTo>
                  <a:lnTo>
                    <a:pt x="170942" y="1056132"/>
                  </a:lnTo>
                  <a:lnTo>
                    <a:pt x="182880" y="1060069"/>
                  </a:lnTo>
                  <a:lnTo>
                    <a:pt x="188213" y="1063371"/>
                  </a:lnTo>
                  <a:lnTo>
                    <a:pt x="187325" y="1068451"/>
                  </a:lnTo>
                  <a:lnTo>
                    <a:pt x="181229" y="1077722"/>
                  </a:lnTo>
                  <a:lnTo>
                    <a:pt x="168401" y="1105027"/>
                  </a:lnTo>
                  <a:lnTo>
                    <a:pt x="163575" y="1135507"/>
                  </a:lnTo>
                  <a:lnTo>
                    <a:pt x="164845" y="1166495"/>
                  </a:lnTo>
                  <a:lnTo>
                    <a:pt x="170180" y="1195451"/>
                  </a:lnTo>
                  <a:lnTo>
                    <a:pt x="185800" y="1240663"/>
                  </a:lnTo>
                  <a:lnTo>
                    <a:pt x="208661" y="1276985"/>
                  </a:lnTo>
                  <a:lnTo>
                    <a:pt x="240664" y="1307338"/>
                  </a:lnTo>
                  <a:lnTo>
                    <a:pt x="283337" y="1334897"/>
                  </a:lnTo>
                  <a:lnTo>
                    <a:pt x="337438" y="1356233"/>
                  </a:lnTo>
                  <a:lnTo>
                    <a:pt x="396620" y="1372235"/>
                  </a:lnTo>
                  <a:lnTo>
                    <a:pt x="461137" y="1386077"/>
                  </a:lnTo>
                  <a:lnTo>
                    <a:pt x="474344" y="1390014"/>
                  </a:lnTo>
                  <a:lnTo>
                    <a:pt x="511048" y="1410081"/>
                  </a:lnTo>
                  <a:lnTo>
                    <a:pt x="543941" y="1442465"/>
                  </a:lnTo>
                  <a:lnTo>
                    <a:pt x="556768" y="1459102"/>
                  </a:lnTo>
                  <a:lnTo>
                    <a:pt x="569976" y="1475739"/>
                  </a:lnTo>
                  <a:lnTo>
                    <a:pt x="602234" y="1511935"/>
                  </a:lnTo>
                  <a:lnTo>
                    <a:pt x="632587" y="1537970"/>
                  </a:lnTo>
                  <a:lnTo>
                    <a:pt x="672973" y="1559814"/>
                  </a:lnTo>
                  <a:lnTo>
                    <a:pt x="735330" y="1583309"/>
                  </a:lnTo>
                  <a:lnTo>
                    <a:pt x="786511" y="1594865"/>
                  </a:lnTo>
                  <a:lnTo>
                    <a:pt x="838962" y="1603375"/>
                  </a:lnTo>
                  <a:lnTo>
                    <a:pt x="852043" y="1603756"/>
                  </a:lnTo>
                  <a:lnTo>
                    <a:pt x="874268" y="1602994"/>
                  </a:lnTo>
                  <a:lnTo>
                    <a:pt x="921385" y="1599184"/>
                  </a:lnTo>
                  <a:lnTo>
                    <a:pt x="993139" y="1582165"/>
                  </a:lnTo>
                  <a:lnTo>
                    <a:pt x="1040257" y="1561338"/>
                  </a:lnTo>
                  <a:lnTo>
                    <a:pt x="1073912" y="1536192"/>
                  </a:lnTo>
                  <a:lnTo>
                    <a:pt x="1101344" y="1552956"/>
                  </a:lnTo>
                  <a:lnTo>
                    <a:pt x="1139952" y="1569974"/>
                  </a:lnTo>
                  <a:lnTo>
                    <a:pt x="1180845" y="1584833"/>
                  </a:lnTo>
                  <a:lnTo>
                    <a:pt x="1251712" y="1605788"/>
                  </a:lnTo>
                  <a:lnTo>
                    <a:pt x="1325372" y="1623695"/>
                  </a:lnTo>
                  <a:lnTo>
                    <a:pt x="1365250" y="1629283"/>
                  </a:lnTo>
                  <a:lnTo>
                    <a:pt x="1390650" y="1630680"/>
                  </a:lnTo>
                  <a:lnTo>
                    <a:pt x="1410716" y="1630045"/>
                  </a:lnTo>
                  <a:lnTo>
                    <a:pt x="1431289" y="1628267"/>
                  </a:lnTo>
                  <a:lnTo>
                    <a:pt x="1457452" y="1628139"/>
                  </a:lnTo>
                  <a:lnTo>
                    <a:pt x="1514856" y="1620647"/>
                  </a:lnTo>
                  <a:lnTo>
                    <a:pt x="1568195" y="1602486"/>
                  </a:lnTo>
                  <a:lnTo>
                    <a:pt x="1642364" y="1565656"/>
                  </a:lnTo>
                  <a:lnTo>
                    <a:pt x="1650619" y="1562100"/>
                  </a:lnTo>
                  <a:lnTo>
                    <a:pt x="1658365" y="1560322"/>
                  </a:lnTo>
                  <a:lnTo>
                    <a:pt x="1666239" y="1560576"/>
                  </a:lnTo>
                  <a:lnTo>
                    <a:pt x="1674749" y="1563115"/>
                  </a:lnTo>
                  <a:lnTo>
                    <a:pt x="1714627" y="1576705"/>
                  </a:lnTo>
                  <a:lnTo>
                    <a:pt x="1756537" y="1586102"/>
                  </a:lnTo>
                  <a:lnTo>
                    <a:pt x="1800098" y="1590675"/>
                  </a:lnTo>
                  <a:lnTo>
                    <a:pt x="1845310" y="1589659"/>
                  </a:lnTo>
                  <a:lnTo>
                    <a:pt x="1885823" y="1584960"/>
                  </a:lnTo>
                  <a:lnTo>
                    <a:pt x="1931289" y="1576451"/>
                  </a:lnTo>
                  <a:lnTo>
                    <a:pt x="1975739" y="1564386"/>
                  </a:lnTo>
                  <a:lnTo>
                    <a:pt x="2013331" y="1548638"/>
                  </a:lnTo>
                  <a:lnTo>
                    <a:pt x="2051685" y="1527302"/>
                  </a:lnTo>
                  <a:lnTo>
                    <a:pt x="2084832" y="1507489"/>
                  </a:lnTo>
                  <a:lnTo>
                    <a:pt x="2147189" y="1457706"/>
                  </a:lnTo>
                  <a:lnTo>
                    <a:pt x="2181098" y="1421002"/>
                  </a:lnTo>
                  <a:lnTo>
                    <a:pt x="2209038" y="1382395"/>
                  </a:lnTo>
                  <a:lnTo>
                    <a:pt x="2231136" y="1342263"/>
                  </a:lnTo>
                  <a:lnTo>
                    <a:pt x="2247391" y="1300352"/>
                  </a:lnTo>
                  <a:lnTo>
                    <a:pt x="2251837" y="1291717"/>
                  </a:lnTo>
                  <a:lnTo>
                    <a:pt x="2258441" y="1286256"/>
                  </a:lnTo>
                  <a:lnTo>
                    <a:pt x="2266823" y="1282700"/>
                  </a:lnTo>
                  <a:lnTo>
                    <a:pt x="2329053" y="1265427"/>
                  </a:lnTo>
                  <a:lnTo>
                    <a:pt x="2376170" y="1247902"/>
                  </a:lnTo>
                  <a:lnTo>
                    <a:pt x="2419477" y="1226565"/>
                  </a:lnTo>
                  <a:lnTo>
                    <a:pt x="2460625" y="1200277"/>
                  </a:lnTo>
                  <a:lnTo>
                    <a:pt x="2501011" y="1167764"/>
                  </a:lnTo>
                  <a:lnTo>
                    <a:pt x="2554859" y="1112520"/>
                  </a:lnTo>
                  <a:lnTo>
                    <a:pt x="2578735" y="1082421"/>
                  </a:lnTo>
                  <a:lnTo>
                    <a:pt x="2621915" y="1008761"/>
                  </a:lnTo>
                  <a:lnTo>
                    <a:pt x="2639695" y="964438"/>
                  </a:lnTo>
                  <a:lnTo>
                    <a:pt x="2652014" y="920369"/>
                  </a:lnTo>
                  <a:lnTo>
                    <a:pt x="2659761" y="876046"/>
                  </a:lnTo>
                  <a:lnTo>
                    <a:pt x="2663444" y="831342"/>
                  </a:lnTo>
                  <a:lnTo>
                    <a:pt x="2663698" y="785622"/>
                  </a:lnTo>
                  <a:lnTo>
                    <a:pt x="2661412" y="763143"/>
                  </a:lnTo>
                  <a:lnTo>
                    <a:pt x="2652522" y="718565"/>
                  </a:lnTo>
                  <a:lnTo>
                    <a:pt x="2649854" y="696087"/>
                  </a:lnTo>
                  <a:lnTo>
                    <a:pt x="2636774" y="645795"/>
                  </a:lnTo>
                  <a:lnTo>
                    <a:pt x="2608834" y="600201"/>
                  </a:lnTo>
                  <a:lnTo>
                    <a:pt x="2585592" y="567817"/>
                  </a:lnTo>
                  <a:lnTo>
                    <a:pt x="2560954" y="540258"/>
                  </a:lnTo>
                  <a:lnTo>
                    <a:pt x="2546858" y="524001"/>
                  </a:lnTo>
                  <a:lnTo>
                    <a:pt x="2531745" y="508381"/>
                  </a:lnTo>
                  <a:lnTo>
                    <a:pt x="2503170" y="485139"/>
                  </a:lnTo>
                  <a:lnTo>
                    <a:pt x="2495169" y="477520"/>
                  </a:lnTo>
                  <a:lnTo>
                    <a:pt x="2486152" y="470662"/>
                  </a:lnTo>
                  <a:lnTo>
                    <a:pt x="2473071" y="464185"/>
                  </a:lnTo>
                  <a:lnTo>
                    <a:pt x="2403094" y="438276"/>
                  </a:lnTo>
                  <a:lnTo>
                    <a:pt x="2391917" y="433070"/>
                  </a:lnTo>
                  <a:lnTo>
                    <a:pt x="2384679" y="428117"/>
                  </a:lnTo>
                  <a:lnTo>
                    <a:pt x="2380869" y="422275"/>
                  </a:lnTo>
                  <a:lnTo>
                    <a:pt x="2380107" y="414655"/>
                  </a:lnTo>
                  <a:lnTo>
                    <a:pt x="2380615" y="406654"/>
                  </a:lnTo>
                  <a:lnTo>
                    <a:pt x="2380869" y="393573"/>
                  </a:lnTo>
                  <a:lnTo>
                    <a:pt x="2375916" y="341630"/>
                  </a:lnTo>
                  <a:lnTo>
                    <a:pt x="2354579" y="300227"/>
                  </a:lnTo>
                  <a:lnTo>
                    <a:pt x="2320925" y="262127"/>
                  </a:lnTo>
                  <a:lnTo>
                    <a:pt x="2279015" y="227837"/>
                  </a:lnTo>
                  <a:lnTo>
                    <a:pt x="2232533" y="197738"/>
                  </a:lnTo>
                  <a:lnTo>
                    <a:pt x="2185542" y="172338"/>
                  </a:lnTo>
                  <a:lnTo>
                    <a:pt x="2137156" y="152526"/>
                  </a:lnTo>
                  <a:lnTo>
                    <a:pt x="2088896" y="140715"/>
                  </a:lnTo>
                  <a:lnTo>
                    <a:pt x="2039365" y="135509"/>
                  </a:lnTo>
                  <a:lnTo>
                    <a:pt x="1987423" y="135509"/>
                  </a:lnTo>
                  <a:lnTo>
                    <a:pt x="1931542" y="139446"/>
                  </a:lnTo>
                  <a:lnTo>
                    <a:pt x="1870328" y="145796"/>
                  </a:lnTo>
                  <a:lnTo>
                    <a:pt x="1855597" y="145287"/>
                  </a:lnTo>
                  <a:lnTo>
                    <a:pt x="1843404" y="140843"/>
                  </a:lnTo>
                  <a:lnTo>
                    <a:pt x="1834769" y="132969"/>
                  </a:lnTo>
                  <a:lnTo>
                    <a:pt x="1830577" y="122555"/>
                  </a:lnTo>
                  <a:lnTo>
                    <a:pt x="1824989" y="110744"/>
                  </a:lnTo>
                  <a:lnTo>
                    <a:pt x="1797177" y="73151"/>
                  </a:lnTo>
                  <a:lnTo>
                    <a:pt x="1751457" y="42672"/>
                  </a:lnTo>
                  <a:lnTo>
                    <a:pt x="1703832" y="24892"/>
                  </a:lnTo>
                  <a:lnTo>
                    <a:pt x="1650619" y="11302"/>
                  </a:lnTo>
                  <a:lnTo>
                    <a:pt x="1576451" y="1143"/>
                  </a:lnTo>
                  <a:lnTo>
                    <a:pt x="1538224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5655" y="2805683"/>
              <a:ext cx="89915" cy="975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2548" y="1514855"/>
              <a:ext cx="143255" cy="10210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201672" y="1879853"/>
            <a:ext cx="1631950" cy="93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210" b="1">
                <a:solidFill>
                  <a:srgbClr val="FFFFFF"/>
                </a:solidFill>
                <a:latin typeface="Microsoft JhengHei"/>
                <a:cs typeface="Microsoft JhengHei"/>
              </a:rPr>
              <a:t>軍事要塞遭敵砲彈</a:t>
            </a:r>
            <a:r>
              <a:rPr dirty="0" sz="1200" spc="50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200" spc="45" b="1">
                <a:solidFill>
                  <a:srgbClr val="FFFFFF"/>
                </a:solidFill>
                <a:latin typeface="Microsoft JhengHei"/>
                <a:cs typeface="Microsoft JhengHei"/>
              </a:rPr>
              <a:t>襲擊，位處周邊之某社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區數百名居民不幸被砲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彈碎片波及造成受傷失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solidFill>
                  <a:srgbClr val="FFFFFF"/>
                </a:solidFill>
                <a:latin typeface="Segoe UI Symbol"/>
                <a:cs typeface="Segoe UI Symbol"/>
              </a:rPr>
              <a:t>♛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，民眾如何應處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?</a:t>
            </a:r>
            <a:endParaRPr sz="1200">
              <a:latin typeface="Microsoft YaHei UI"/>
              <a:cs typeface="Microsoft YaHei U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47700" y="3593591"/>
            <a:ext cx="1513205" cy="324485"/>
          </a:xfrm>
          <a:custGeom>
            <a:avLst/>
            <a:gdLst/>
            <a:ahLst/>
            <a:cxnLst/>
            <a:rect l="l" t="t" r="r" b="b"/>
            <a:pathLst>
              <a:path w="1513205" h="324485">
                <a:moveTo>
                  <a:pt x="1373124" y="0"/>
                </a:moveTo>
                <a:lnTo>
                  <a:pt x="139788" y="0"/>
                </a:lnTo>
                <a:lnTo>
                  <a:pt x="58966" y="2158"/>
                </a:lnTo>
                <a:lnTo>
                  <a:pt x="17475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75" y="306831"/>
                </a:lnTo>
                <a:lnTo>
                  <a:pt x="58966" y="322071"/>
                </a:lnTo>
                <a:lnTo>
                  <a:pt x="139788" y="324230"/>
                </a:lnTo>
                <a:lnTo>
                  <a:pt x="1373124" y="324230"/>
                </a:lnTo>
                <a:lnTo>
                  <a:pt x="1453895" y="322071"/>
                </a:lnTo>
                <a:lnTo>
                  <a:pt x="1495425" y="306831"/>
                </a:lnTo>
                <a:lnTo>
                  <a:pt x="1510664" y="265302"/>
                </a:lnTo>
                <a:lnTo>
                  <a:pt x="1512824" y="184530"/>
                </a:lnTo>
                <a:lnTo>
                  <a:pt x="1512824" y="139700"/>
                </a:lnTo>
                <a:lnTo>
                  <a:pt x="1510664" y="58927"/>
                </a:lnTo>
                <a:lnTo>
                  <a:pt x="1495425" y="17525"/>
                </a:lnTo>
                <a:lnTo>
                  <a:pt x="1453895" y="2158"/>
                </a:lnTo>
                <a:lnTo>
                  <a:pt x="1373124" y="0"/>
                </a:lnTo>
                <a:close/>
              </a:path>
            </a:pathLst>
          </a:custGeom>
          <a:solidFill>
            <a:srgbClr val="DC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47700" y="5148071"/>
            <a:ext cx="1955164" cy="324485"/>
          </a:xfrm>
          <a:custGeom>
            <a:avLst/>
            <a:gdLst/>
            <a:ahLst/>
            <a:cxnLst/>
            <a:rect l="l" t="t" r="r" b="b"/>
            <a:pathLst>
              <a:path w="1955164" h="324485">
                <a:moveTo>
                  <a:pt x="1815083" y="0"/>
                </a:moveTo>
                <a:lnTo>
                  <a:pt x="139725" y="0"/>
                </a:lnTo>
                <a:lnTo>
                  <a:pt x="58940" y="2159"/>
                </a:lnTo>
                <a:lnTo>
                  <a:pt x="17462" y="17525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62" y="306831"/>
                </a:lnTo>
                <a:lnTo>
                  <a:pt x="58940" y="322072"/>
                </a:lnTo>
                <a:lnTo>
                  <a:pt x="139725" y="324231"/>
                </a:lnTo>
                <a:lnTo>
                  <a:pt x="1815083" y="324231"/>
                </a:lnTo>
                <a:lnTo>
                  <a:pt x="1895856" y="322072"/>
                </a:lnTo>
                <a:lnTo>
                  <a:pt x="1937385" y="306831"/>
                </a:lnTo>
                <a:lnTo>
                  <a:pt x="1952625" y="265303"/>
                </a:lnTo>
                <a:lnTo>
                  <a:pt x="1954783" y="184531"/>
                </a:lnTo>
                <a:lnTo>
                  <a:pt x="1954783" y="139700"/>
                </a:lnTo>
                <a:lnTo>
                  <a:pt x="1952625" y="58928"/>
                </a:lnTo>
                <a:lnTo>
                  <a:pt x="1937385" y="17525"/>
                </a:lnTo>
                <a:lnTo>
                  <a:pt x="1895856" y="2159"/>
                </a:lnTo>
                <a:lnTo>
                  <a:pt x="1815083" y="0"/>
                </a:lnTo>
                <a:close/>
              </a:path>
            </a:pathLst>
          </a:custGeom>
          <a:solidFill>
            <a:srgbClr val="DC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038855" y="4844795"/>
            <a:ext cx="1872614" cy="367030"/>
          </a:xfrm>
          <a:custGeom>
            <a:avLst/>
            <a:gdLst/>
            <a:ahLst/>
            <a:cxnLst/>
            <a:rect l="l" t="t" r="r" b="b"/>
            <a:pathLst>
              <a:path w="1872614" h="367029">
                <a:moveTo>
                  <a:pt x="1668780" y="0"/>
                </a:moveTo>
                <a:lnTo>
                  <a:pt x="203707" y="0"/>
                </a:lnTo>
                <a:lnTo>
                  <a:pt x="85979" y="2412"/>
                </a:lnTo>
                <a:lnTo>
                  <a:pt x="25400" y="19812"/>
                </a:lnTo>
                <a:lnTo>
                  <a:pt x="3175" y="66675"/>
                </a:lnTo>
                <a:lnTo>
                  <a:pt x="0" y="158242"/>
                </a:lnTo>
                <a:lnTo>
                  <a:pt x="0" y="208787"/>
                </a:lnTo>
                <a:lnTo>
                  <a:pt x="3175" y="300228"/>
                </a:lnTo>
                <a:lnTo>
                  <a:pt x="25400" y="347218"/>
                </a:lnTo>
                <a:lnTo>
                  <a:pt x="85979" y="364489"/>
                </a:lnTo>
                <a:lnTo>
                  <a:pt x="203707" y="367030"/>
                </a:lnTo>
                <a:lnTo>
                  <a:pt x="1668780" y="367030"/>
                </a:lnTo>
                <a:lnTo>
                  <a:pt x="1786508" y="364489"/>
                </a:lnTo>
                <a:lnTo>
                  <a:pt x="1847088" y="347218"/>
                </a:lnTo>
                <a:lnTo>
                  <a:pt x="1869313" y="300228"/>
                </a:lnTo>
                <a:lnTo>
                  <a:pt x="1872488" y="208787"/>
                </a:lnTo>
                <a:lnTo>
                  <a:pt x="1872488" y="158242"/>
                </a:lnTo>
                <a:lnTo>
                  <a:pt x="1869313" y="66675"/>
                </a:lnTo>
                <a:lnTo>
                  <a:pt x="1847088" y="19812"/>
                </a:lnTo>
                <a:lnTo>
                  <a:pt x="1786508" y="2412"/>
                </a:lnTo>
                <a:lnTo>
                  <a:pt x="1668780" y="0"/>
                </a:lnTo>
                <a:close/>
              </a:path>
            </a:pathLst>
          </a:custGeom>
          <a:solidFill>
            <a:srgbClr val="DC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793191" y="3528719"/>
            <a:ext cx="2063750" cy="13874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DC6C09"/>
              </a:buClr>
              <a:buSzPct val="90909"/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衛生福利部緊急醫療應變中心</a:t>
            </a:r>
            <a:r>
              <a:rPr dirty="0" sz="1100" spc="-5">
                <a:latin typeface="Microsoft JhengHei UI"/>
                <a:cs typeface="Microsoft JhengHei UI"/>
              </a:rPr>
              <a:t>啟動大量傷患應變機制，即時</a:t>
            </a:r>
            <a:r>
              <a:rPr dirty="0" sz="1100" spc="-5">
                <a:latin typeface="Microsoft JhengHei UI"/>
                <a:cs typeface="Microsoft JhengHei UI"/>
              </a:rPr>
              <a:t>掌握醫療資訊及跨區資源整合</a:t>
            </a:r>
            <a:r>
              <a:rPr dirty="0" sz="1100" spc="-5">
                <a:latin typeface="Microsoft JhengHei UI"/>
                <a:cs typeface="Microsoft JhengHei UI"/>
              </a:rPr>
              <a:t>調度，保障就醫傷患獲得適當</a:t>
            </a:r>
            <a:r>
              <a:rPr dirty="0" sz="1100" spc="-20">
                <a:latin typeface="Microsoft JhengHei UI"/>
                <a:cs typeface="Microsoft JhengHei UI"/>
              </a:rPr>
              <a:t>的安置與醫療照護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93191" y="5074563"/>
            <a:ext cx="2077720" cy="13874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75"/>
              </a:spcBef>
              <a:buClr>
                <a:srgbClr val="DC6C09"/>
              </a:buClr>
              <a:buChar char="■"/>
              <a:tabLst>
                <a:tab pos="165100" algn="l"/>
              </a:tabLst>
            </a:pPr>
            <a:r>
              <a:rPr dirty="0" sz="1100" spc="30">
                <a:latin typeface="Microsoft JhengHei UI"/>
                <a:cs typeface="Microsoft JhengHei UI"/>
              </a:rPr>
              <a:t>成立前進指揮所，衛生局、消防局及地區醫院開設應變醫療</a:t>
            </a:r>
            <a:r>
              <a:rPr dirty="0" sz="1100" spc="85">
                <a:latin typeface="Microsoft JhengHei UI"/>
                <a:cs typeface="Microsoft JhengHei UI"/>
              </a:rPr>
              <a:t>站， 調度地區救護人力及輸</a:t>
            </a:r>
            <a:r>
              <a:rPr dirty="0" sz="1100" spc="30">
                <a:latin typeface="Microsoft JhengHei UI"/>
                <a:cs typeface="Microsoft JhengHei UI"/>
              </a:rPr>
              <a:t>具，給予傷患優先處理或轉送</a:t>
            </a:r>
            <a:r>
              <a:rPr dirty="0" sz="1100">
                <a:latin typeface="Microsoft JhengHei UI"/>
                <a:cs typeface="Microsoft JhengHei UI"/>
              </a:rPr>
              <a:t>適當醫療院所救治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174238" y="4734843"/>
            <a:ext cx="1943100" cy="143383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45" b="1">
                <a:solidFill>
                  <a:srgbClr val="FFFFFF"/>
                </a:solidFill>
                <a:latin typeface="Microsoft JhengHei"/>
                <a:cs typeface="Microsoft JhengHei"/>
              </a:rPr>
              <a:t>職責</a:t>
            </a:r>
            <a:endParaRPr sz="1600">
              <a:latin typeface="Microsoft JhengHei"/>
              <a:cs typeface="Microsoft JhengHei"/>
            </a:endParaRPr>
          </a:p>
          <a:p>
            <a:pPr marL="170815" indent="-158750">
              <a:lnSpc>
                <a:spcPct val="100000"/>
              </a:lnSpc>
              <a:spcBef>
                <a:spcPts val="715"/>
              </a:spcBef>
              <a:buClr>
                <a:srgbClr val="DC6C09"/>
              </a:buClr>
              <a:buChar char="■"/>
              <a:tabLst>
                <a:tab pos="171450" algn="l"/>
              </a:tabLst>
            </a:pPr>
            <a:r>
              <a:rPr dirty="0" sz="1100" spc="105">
                <a:latin typeface="Microsoft JhengHei UI"/>
                <a:cs typeface="Microsoft JhengHei UI"/>
              </a:rPr>
              <a:t>平時宣導並配合民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305"/>
              </a:spcBef>
            </a:pPr>
            <a:r>
              <a:rPr dirty="0" sz="1100">
                <a:latin typeface="Microsoft JhengHei UI"/>
                <a:cs typeface="Microsoft JhengHei UI"/>
              </a:rPr>
              <a:t>（萬）</a:t>
            </a:r>
            <a:r>
              <a:rPr dirty="0" sz="1100" spc="-10">
                <a:latin typeface="Microsoft JhengHei UI"/>
                <a:cs typeface="Microsoft JhengHei UI"/>
              </a:rPr>
              <a:t>安演習演練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105"/>
              </a:spcBef>
              <a:buClr>
                <a:srgbClr val="DC6C09"/>
              </a:buClr>
              <a:buChar char="■"/>
              <a:tabLst>
                <a:tab pos="165100" algn="l"/>
              </a:tabLst>
            </a:pPr>
            <a:r>
              <a:rPr dirty="0" sz="1100" spc="75">
                <a:latin typeface="Microsoft JhengHei UI"/>
                <a:cs typeface="Microsoft JhengHei UI"/>
              </a:rPr>
              <a:t>戰時配合現場管制掌 握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145"/>
              </a:spcBef>
              <a:tabLst>
                <a:tab pos="1448435" algn="l"/>
              </a:tabLst>
            </a:pPr>
            <a:r>
              <a:rPr dirty="0" sz="1100" spc="225">
                <a:latin typeface="Microsoft JhengHei UI"/>
                <a:cs typeface="Microsoft JhengHei UI"/>
              </a:rPr>
              <a:t>民眾就醫及</a:t>
            </a:r>
            <a:r>
              <a:rPr dirty="0" sz="1100" spc="215">
                <a:latin typeface="Microsoft JhengHei UI"/>
                <a:cs typeface="Microsoft JhengHei UI"/>
              </a:rPr>
              <a:t>心</a:t>
            </a:r>
            <a:r>
              <a:rPr dirty="0" sz="1100" spc="-50">
                <a:latin typeface="Microsoft JhengHei UI"/>
                <a:cs typeface="Microsoft JhengHei UI"/>
              </a:rPr>
              <a:t>緒</a:t>
            </a:r>
            <a:r>
              <a:rPr dirty="0" sz="1100">
                <a:latin typeface="Microsoft JhengHei UI"/>
                <a:cs typeface="Microsoft JhengHei UI"/>
              </a:rPr>
              <a:t>	</a:t>
            </a:r>
            <a:r>
              <a:rPr dirty="0" sz="1100" spc="240">
                <a:latin typeface="Microsoft JhengHei UI"/>
                <a:cs typeface="Microsoft JhengHei UI"/>
              </a:rPr>
              <a:t>情形</a:t>
            </a:r>
            <a:r>
              <a:rPr dirty="0" sz="1100" spc="-50">
                <a:latin typeface="Microsoft JhengHei UI"/>
                <a:cs typeface="Microsoft JhengHei UI"/>
              </a:rPr>
              <a:t>，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75">
                <a:latin typeface="Microsoft JhengHei UI"/>
                <a:cs typeface="Microsoft JhengHei UI"/>
              </a:rPr>
              <a:t>提供各項支 援協調作業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38555" y="1507235"/>
            <a:ext cx="4060190" cy="2508885"/>
            <a:chOff x="638555" y="1507235"/>
            <a:chExt cx="4060190" cy="2508885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" y="1507235"/>
              <a:ext cx="1429512" cy="14478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607" y="1542287"/>
              <a:ext cx="1321308" cy="136550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607" y="2679191"/>
              <a:ext cx="1357884" cy="13365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7663" y="2712719"/>
              <a:ext cx="1257300" cy="1237488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359663" y="487679"/>
            <a:ext cx="2790825" cy="805815"/>
            <a:chOff x="359663" y="487679"/>
            <a:chExt cx="2790825" cy="805815"/>
          </a:xfrm>
        </p:grpSpPr>
        <p:sp>
          <p:nvSpPr>
            <p:cNvPr id="26" name="object 26" descr=""/>
            <p:cNvSpPr/>
            <p:nvPr/>
          </p:nvSpPr>
          <p:spPr>
            <a:xfrm>
              <a:off x="1057655" y="800099"/>
              <a:ext cx="2078989" cy="478155"/>
            </a:xfrm>
            <a:custGeom>
              <a:avLst/>
              <a:gdLst/>
              <a:ahLst/>
              <a:cxnLst/>
              <a:rect l="l" t="t" r="r" b="b"/>
              <a:pathLst>
                <a:path w="2078989" h="478155">
                  <a:moveTo>
                    <a:pt x="1824608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1824608" y="478027"/>
                  </a:lnTo>
                  <a:lnTo>
                    <a:pt x="1971420" y="474598"/>
                  </a:lnTo>
                  <a:lnTo>
                    <a:pt x="2046858" y="449960"/>
                  </a:lnTo>
                  <a:lnTo>
                    <a:pt x="2074671" y="383285"/>
                  </a:lnTo>
                  <a:lnTo>
                    <a:pt x="2078608" y="253618"/>
                  </a:lnTo>
                  <a:lnTo>
                    <a:pt x="2078608" y="224535"/>
                  </a:lnTo>
                  <a:lnTo>
                    <a:pt x="2074671" y="94741"/>
                  </a:lnTo>
                  <a:lnTo>
                    <a:pt x="2046858" y="28066"/>
                  </a:lnTo>
                  <a:lnTo>
                    <a:pt x="1971420" y="3555"/>
                  </a:lnTo>
                  <a:lnTo>
                    <a:pt x="1824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59941" y="800861"/>
              <a:ext cx="2077085" cy="480059"/>
            </a:xfrm>
            <a:custGeom>
              <a:avLst/>
              <a:gdLst/>
              <a:ahLst/>
              <a:cxnLst/>
              <a:rect l="l" t="t" r="r" b="b"/>
              <a:pathLst>
                <a:path w="2077085" h="480059">
                  <a:moveTo>
                    <a:pt x="0" y="479551"/>
                  </a:moveTo>
                  <a:lnTo>
                    <a:pt x="1823212" y="479551"/>
                  </a:lnTo>
                  <a:lnTo>
                    <a:pt x="1969897" y="476123"/>
                  </a:lnTo>
                  <a:lnTo>
                    <a:pt x="2045335" y="451358"/>
                  </a:lnTo>
                  <a:lnTo>
                    <a:pt x="2073148" y="384556"/>
                  </a:lnTo>
                  <a:lnTo>
                    <a:pt x="2077085" y="254380"/>
                  </a:lnTo>
                  <a:lnTo>
                    <a:pt x="2077085" y="225298"/>
                  </a:lnTo>
                  <a:lnTo>
                    <a:pt x="2073148" y="94996"/>
                  </a:lnTo>
                  <a:lnTo>
                    <a:pt x="2045335" y="28194"/>
                  </a:lnTo>
                  <a:lnTo>
                    <a:pt x="1969897" y="3555"/>
                  </a:lnTo>
                  <a:lnTo>
                    <a:pt x="1823212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DC6C0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63" y="487679"/>
              <a:ext cx="1245108" cy="80467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171447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DC6C09"/>
                </a:solidFill>
                <a:latin typeface="Arial"/>
                <a:cs typeface="Arial"/>
              </a:rPr>
              <a:t>6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9739" y="858011"/>
            <a:ext cx="1176527" cy="332232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醫療急救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320665" cy="7569834"/>
            <a:chOff x="0" y="0"/>
            <a:chExt cx="5320665" cy="75698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20284" cy="756970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40734" y="7437246"/>
              <a:ext cx="40005" cy="132715"/>
            </a:xfrm>
            <a:custGeom>
              <a:avLst/>
              <a:gdLst/>
              <a:ahLst/>
              <a:cxnLst/>
              <a:rect l="l" t="t" r="r" b="b"/>
              <a:pathLst>
                <a:path w="40004" h="132715">
                  <a:moveTo>
                    <a:pt x="31241" y="0"/>
                  </a:moveTo>
                  <a:lnTo>
                    <a:pt x="7238" y="35222"/>
                  </a:lnTo>
                  <a:lnTo>
                    <a:pt x="0" y="78414"/>
                  </a:lnTo>
                  <a:lnTo>
                    <a:pt x="7492" y="123476"/>
                  </a:lnTo>
                  <a:lnTo>
                    <a:pt x="11785" y="132458"/>
                  </a:lnTo>
                  <a:lnTo>
                    <a:pt x="39699" y="132458"/>
                  </a:lnTo>
                  <a:lnTo>
                    <a:pt x="32385" y="98593"/>
                  </a:lnTo>
                  <a:lnTo>
                    <a:pt x="27558" y="49876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05020" y="6945591"/>
              <a:ext cx="384810" cy="334010"/>
            </a:xfrm>
            <a:custGeom>
              <a:avLst/>
              <a:gdLst/>
              <a:ahLst/>
              <a:cxnLst/>
              <a:rect l="l" t="t" r="r" b="b"/>
              <a:pathLst>
                <a:path w="384810" h="334009">
                  <a:moveTo>
                    <a:pt x="148589" y="0"/>
                  </a:moveTo>
                  <a:lnTo>
                    <a:pt x="146430" y="55905"/>
                  </a:lnTo>
                  <a:lnTo>
                    <a:pt x="108457" y="9740"/>
                  </a:lnTo>
                  <a:lnTo>
                    <a:pt x="93599" y="22656"/>
                  </a:lnTo>
                  <a:lnTo>
                    <a:pt x="61594" y="54267"/>
                  </a:lnTo>
                  <a:lnTo>
                    <a:pt x="27177" y="100037"/>
                  </a:lnTo>
                  <a:lnTo>
                    <a:pt x="10159" y="135343"/>
                  </a:lnTo>
                  <a:lnTo>
                    <a:pt x="0" y="166014"/>
                  </a:lnTo>
                  <a:lnTo>
                    <a:pt x="54355" y="183172"/>
                  </a:lnTo>
                  <a:lnTo>
                    <a:pt x="7365" y="203123"/>
                  </a:lnTo>
                  <a:lnTo>
                    <a:pt x="74549" y="248361"/>
                  </a:lnTo>
                  <a:lnTo>
                    <a:pt x="108076" y="236499"/>
                  </a:lnTo>
                  <a:lnTo>
                    <a:pt x="116585" y="254774"/>
                  </a:lnTo>
                  <a:lnTo>
                    <a:pt x="146938" y="284759"/>
                  </a:lnTo>
                  <a:lnTo>
                    <a:pt x="187959" y="309003"/>
                  </a:lnTo>
                  <a:lnTo>
                    <a:pt x="245871" y="328383"/>
                  </a:lnTo>
                  <a:lnTo>
                    <a:pt x="300863" y="333590"/>
                  </a:lnTo>
                  <a:lnTo>
                    <a:pt x="346201" y="325361"/>
                  </a:lnTo>
                  <a:lnTo>
                    <a:pt x="375412" y="304292"/>
                  </a:lnTo>
                  <a:lnTo>
                    <a:pt x="384555" y="269595"/>
                  </a:lnTo>
                  <a:lnTo>
                    <a:pt x="376174" y="223532"/>
                  </a:lnTo>
                  <a:lnTo>
                    <a:pt x="351535" y="174447"/>
                  </a:lnTo>
                  <a:lnTo>
                    <a:pt x="311912" y="130581"/>
                  </a:lnTo>
                  <a:lnTo>
                    <a:pt x="272922" y="102920"/>
                  </a:lnTo>
                  <a:lnTo>
                    <a:pt x="233552" y="85953"/>
                  </a:lnTo>
                  <a:lnTo>
                    <a:pt x="216662" y="84785"/>
                  </a:lnTo>
                  <a:lnTo>
                    <a:pt x="215645" y="4525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804" y="7379462"/>
              <a:ext cx="107567" cy="1112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697348" y="7026960"/>
            <a:ext cx="1657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" y="10667"/>
            <a:ext cx="5327904" cy="154533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4"/>
                  </a:lnTo>
                  <a:lnTo>
                    <a:pt x="278549" y="990174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59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290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095375" y="133350"/>
                </a:moveTo>
                <a:lnTo>
                  <a:pt x="1072896" y="133350"/>
                </a:lnTo>
                <a:lnTo>
                  <a:pt x="1072896" y="124460"/>
                </a:lnTo>
                <a:lnTo>
                  <a:pt x="1051560" y="124460"/>
                </a:lnTo>
                <a:lnTo>
                  <a:pt x="1051560" y="123190"/>
                </a:lnTo>
                <a:lnTo>
                  <a:pt x="1040130" y="123190"/>
                </a:lnTo>
                <a:lnTo>
                  <a:pt x="1040130" y="124460"/>
                </a:lnTo>
                <a:lnTo>
                  <a:pt x="989965" y="124460"/>
                </a:lnTo>
                <a:lnTo>
                  <a:pt x="989965" y="133350"/>
                </a:lnTo>
                <a:lnTo>
                  <a:pt x="969391" y="133350"/>
                </a:lnTo>
                <a:lnTo>
                  <a:pt x="969391" y="135890"/>
                </a:lnTo>
                <a:lnTo>
                  <a:pt x="1095375" y="135890"/>
                </a:lnTo>
                <a:lnTo>
                  <a:pt x="1095375" y="133350"/>
                </a:lnTo>
                <a:close/>
              </a:path>
              <a:path w="1161414" h="181609">
                <a:moveTo>
                  <a:pt x="1161034" y="181127"/>
                </a:moveTo>
                <a:lnTo>
                  <a:pt x="1133729" y="155308"/>
                </a:lnTo>
                <a:lnTo>
                  <a:pt x="1099058" y="136779"/>
                </a:lnTo>
                <a:lnTo>
                  <a:pt x="962660" y="136779"/>
                </a:lnTo>
                <a:lnTo>
                  <a:pt x="956945" y="129514"/>
                </a:lnTo>
                <a:lnTo>
                  <a:pt x="888746" y="58318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0" y="6621779"/>
            <a:ext cx="1787525" cy="948055"/>
            <a:chOff x="0" y="6621779"/>
            <a:chExt cx="1787525" cy="94805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21779"/>
              <a:ext cx="1787525" cy="948055"/>
            </a:xfrm>
            <a:custGeom>
              <a:avLst/>
              <a:gdLst/>
              <a:ahLst/>
              <a:cxnLst/>
              <a:rect l="l" t="t" r="r" b="b"/>
              <a:pathLst>
                <a:path w="1787525" h="948054">
                  <a:moveTo>
                    <a:pt x="1689862" y="830618"/>
                  </a:moveTo>
                  <a:lnTo>
                    <a:pt x="1651254" y="819391"/>
                  </a:lnTo>
                  <a:lnTo>
                    <a:pt x="1610233" y="818883"/>
                  </a:lnTo>
                  <a:lnTo>
                    <a:pt x="1570736" y="830618"/>
                  </a:lnTo>
                  <a:lnTo>
                    <a:pt x="1689862" y="830618"/>
                  </a:lnTo>
                  <a:close/>
                </a:path>
                <a:path w="1787525" h="948054">
                  <a:moveTo>
                    <a:pt x="1787017" y="947928"/>
                  </a:moveTo>
                  <a:lnTo>
                    <a:pt x="1758442" y="883297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37"/>
                  </a:lnTo>
                  <a:lnTo>
                    <a:pt x="1536954" y="710590"/>
                  </a:lnTo>
                  <a:lnTo>
                    <a:pt x="1509395" y="683145"/>
                  </a:lnTo>
                  <a:lnTo>
                    <a:pt x="1477010" y="662495"/>
                  </a:lnTo>
                  <a:lnTo>
                    <a:pt x="1441069" y="648982"/>
                  </a:lnTo>
                  <a:lnTo>
                    <a:pt x="1403858" y="642874"/>
                  </a:lnTo>
                  <a:lnTo>
                    <a:pt x="1366774" y="644512"/>
                  </a:lnTo>
                  <a:lnTo>
                    <a:pt x="1331976" y="654202"/>
                  </a:lnTo>
                  <a:lnTo>
                    <a:pt x="1301115" y="672249"/>
                  </a:lnTo>
                  <a:lnTo>
                    <a:pt x="1276096" y="698969"/>
                  </a:lnTo>
                  <a:lnTo>
                    <a:pt x="1247038" y="671283"/>
                  </a:lnTo>
                  <a:lnTo>
                    <a:pt x="1208913" y="652970"/>
                  </a:lnTo>
                  <a:lnTo>
                    <a:pt x="1166266" y="646112"/>
                  </a:lnTo>
                  <a:lnTo>
                    <a:pt x="1123835" y="652805"/>
                  </a:lnTo>
                  <a:lnTo>
                    <a:pt x="1086256" y="675144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16736" y="501535"/>
                  </a:lnTo>
                  <a:lnTo>
                    <a:pt x="880681" y="497179"/>
                  </a:lnTo>
                  <a:lnTo>
                    <a:pt x="848753" y="500049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796493" y="258038"/>
                  </a:lnTo>
                  <a:lnTo>
                    <a:pt x="742264" y="219379"/>
                  </a:lnTo>
                  <a:lnTo>
                    <a:pt x="679030" y="200634"/>
                  </a:lnTo>
                  <a:lnTo>
                    <a:pt x="646569" y="198208"/>
                  </a:lnTo>
                  <a:lnTo>
                    <a:pt x="585025" y="206324"/>
                  </a:lnTo>
                  <a:lnTo>
                    <a:pt x="534746" y="230352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39280" y="84302"/>
                  </a:lnTo>
                  <a:lnTo>
                    <a:pt x="406222" y="63614"/>
                  </a:lnTo>
                  <a:lnTo>
                    <a:pt x="370255" y="50685"/>
                  </a:lnTo>
                  <a:lnTo>
                    <a:pt x="332701" y="45364"/>
                  </a:lnTo>
                  <a:lnTo>
                    <a:pt x="294868" y="47459"/>
                  </a:lnTo>
                  <a:lnTo>
                    <a:pt x="258076" y="56845"/>
                  </a:lnTo>
                  <a:lnTo>
                    <a:pt x="223647" y="73355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947928"/>
                  </a:lnTo>
                  <a:lnTo>
                    <a:pt x="1787017" y="94792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39" y="7510271"/>
              <a:ext cx="129540" cy="5943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576" y="7463027"/>
              <a:ext cx="316992" cy="10667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215" y="7109459"/>
              <a:ext cx="217931" cy="236220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1"/>
                  </a:lnTo>
                  <a:lnTo>
                    <a:pt x="20192" y="62100"/>
                  </a:lnTo>
                  <a:lnTo>
                    <a:pt x="3937" y="100239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64"/>
                  </a:lnTo>
                  <a:lnTo>
                    <a:pt x="47498" y="62200"/>
                  </a:lnTo>
                  <a:lnTo>
                    <a:pt x="85725" y="37318"/>
                  </a:lnTo>
                  <a:lnTo>
                    <a:pt x="134492" y="28447"/>
                  </a:lnTo>
                  <a:lnTo>
                    <a:pt x="181101" y="36732"/>
                  </a:lnTo>
                  <a:lnTo>
                    <a:pt x="221487" y="57905"/>
                  </a:lnTo>
                  <a:lnTo>
                    <a:pt x="257048" y="87837"/>
                  </a:lnTo>
                  <a:lnTo>
                    <a:pt x="289051" y="122444"/>
                  </a:lnTo>
                  <a:lnTo>
                    <a:pt x="268859" y="82852"/>
                  </a:lnTo>
                  <a:lnTo>
                    <a:pt x="241935" y="48167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8"/>
                </a:lnTo>
                <a:lnTo>
                  <a:pt x="5626" y="18747"/>
                </a:lnTo>
                <a:lnTo>
                  <a:pt x="0" y="28533"/>
                </a:lnTo>
                <a:lnTo>
                  <a:pt x="32092" y="28533"/>
                </a:lnTo>
                <a:lnTo>
                  <a:pt x="54368" y="26180"/>
                </a:lnTo>
                <a:lnTo>
                  <a:pt x="65684" y="28533"/>
                </a:lnTo>
                <a:lnTo>
                  <a:pt x="118643" y="28533"/>
                </a:lnTo>
                <a:lnTo>
                  <a:pt x="96748" y="10248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80"/>
                </a:lnTo>
                <a:lnTo>
                  <a:pt x="22859" y="5680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50914" y="6914388"/>
            <a:ext cx="364490" cy="379730"/>
            <a:chOff x="150914" y="6914388"/>
            <a:chExt cx="364490" cy="379730"/>
          </a:xfrm>
        </p:grpSpPr>
        <p:sp>
          <p:nvSpPr>
            <p:cNvPr id="26" name="object 26" descr=""/>
            <p:cNvSpPr/>
            <p:nvPr/>
          </p:nvSpPr>
          <p:spPr>
            <a:xfrm>
              <a:off x="159004" y="6992112"/>
              <a:ext cx="200660" cy="48895"/>
            </a:xfrm>
            <a:custGeom>
              <a:avLst/>
              <a:gdLst/>
              <a:ahLst/>
              <a:cxnLst/>
              <a:rect l="l" t="t" r="r" b="b"/>
              <a:pathLst>
                <a:path w="200660" h="48895">
                  <a:moveTo>
                    <a:pt x="81114" y="0"/>
                  </a:moveTo>
                  <a:lnTo>
                    <a:pt x="36322" y="12293"/>
                  </a:lnTo>
                  <a:lnTo>
                    <a:pt x="0" y="36614"/>
                  </a:lnTo>
                  <a:lnTo>
                    <a:pt x="51015" y="32067"/>
                  </a:lnTo>
                  <a:lnTo>
                    <a:pt x="101409" y="30594"/>
                  </a:lnTo>
                  <a:lnTo>
                    <a:pt x="151269" y="35001"/>
                  </a:lnTo>
                  <a:lnTo>
                    <a:pt x="200660" y="48501"/>
                  </a:lnTo>
                  <a:lnTo>
                    <a:pt x="169811" y="16840"/>
                  </a:lnTo>
                  <a:lnTo>
                    <a:pt x="127774" y="1066"/>
                  </a:lnTo>
                  <a:lnTo>
                    <a:pt x="81114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0914" y="6914388"/>
              <a:ext cx="364490" cy="379730"/>
            </a:xfrm>
            <a:custGeom>
              <a:avLst/>
              <a:gdLst/>
              <a:ahLst/>
              <a:cxnLst/>
              <a:rect l="l" t="t" r="r" b="b"/>
              <a:pathLst>
                <a:path w="364490" h="379729">
                  <a:moveTo>
                    <a:pt x="225374" y="0"/>
                  </a:moveTo>
                  <a:lnTo>
                    <a:pt x="197878" y="53098"/>
                  </a:lnTo>
                  <a:lnTo>
                    <a:pt x="186664" y="533"/>
                  </a:lnTo>
                  <a:lnTo>
                    <a:pt x="128549" y="61417"/>
                  </a:lnTo>
                  <a:lnTo>
                    <a:pt x="134150" y="98552"/>
                  </a:lnTo>
                  <a:lnTo>
                    <a:pt x="114198" y="103784"/>
                  </a:lnTo>
                  <a:lnTo>
                    <a:pt x="78346" y="129400"/>
                  </a:lnTo>
                  <a:lnTo>
                    <a:pt x="46240" y="167347"/>
                  </a:lnTo>
                  <a:lnTo>
                    <a:pt x="15836" y="223659"/>
                  </a:lnTo>
                  <a:lnTo>
                    <a:pt x="241" y="279717"/>
                  </a:lnTo>
                  <a:lnTo>
                    <a:pt x="0" y="328256"/>
                  </a:lnTo>
                  <a:lnTo>
                    <a:pt x="15659" y="362712"/>
                  </a:lnTo>
                  <a:lnTo>
                    <a:pt x="48806" y="378942"/>
                  </a:lnTo>
                  <a:lnTo>
                    <a:pt x="96672" y="379209"/>
                  </a:lnTo>
                  <a:lnTo>
                    <a:pt x="150647" y="363245"/>
                  </a:lnTo>
                  <a:lnTo>
                    <a:pt x="202184" y="330669"/>
                  </a:lnTo>
                  <a:lnTo>
                    <a:pt x="237350" y="295529"/>
                  </a:lnTo>
                  <a:lnTo>
                    <a:pt x="261810" y="257987"/>
                  </a:lnTo>
                  <a:lnTo>
                    <a:pt x="266166" y="240690"/>
                  </a:lnTo>
                  <a:lnTo>
                    <a:pt x="306070" y="247396"/>
                  </a:lnTo>
                  <a:lnTo>
                    <a:pt x="364197" y="186512"/>
                  </a:lnTo>
                  <a:lnTo>
                    <a:pt x="308432" y="173380"/>
                  </a:lnTo>
                  <a:lnTo>
                    <a:pt x="361962" y="143078"/>
                  </a:lnTo>
                  <a:lnTo>
                    <a:pt x="351790" y="125107"/>
                  </a:lnTo>
                  <a:lnTo>
                    <a:pt x="326059" y="85686"/>
                  </a:lnTo>
                  <a:lnTo>
                    <a:pt x="286562" y="41033"/>
                  </a:lnTo>
                  <a:lnTo>
                    <a:pt x="254254" y="16624"/>
                  </a:lnTo>
                  <a:lnTo>
                    <a:pt x="225374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940" y="7164324"/>
              <a:ext cx="97535" cy="9601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21" y="7082510"/>
              <a:ext cx="139217" cy="108661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065072" y="7020290"/>
            <a:ext cx="3044190" cy="3860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★ 各直轄市、縣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45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急救責任醫院名稱及地址，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由地方政府依 所轄行政區域之實際資訊提供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3255" y="1459991"/>
            <a:ext cx="65532" cy="102108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949452" y="1850135"/>
            <a:ext cx="1914525" cy="356870"/>
          </a:xfrm>
          <a:custGeom>
            <a:avLst/>
            <a:gdLst/>
            <a:ahLst/>
            <a:cxnLst/>
            <a:rect l="l" t="t" r="r" b="b"/>
            <a:pathLst>
              <a:path w="1914525" h="356869">
                <a:moveTo>
                  <a:pt x="1914144" y="0"/>
                </a:moveTo>
                <a:lnTo>
                  <a:pt x="0" y="0"/>
                </a:lnTo>
                <a:lnTo>
                  <a:pt x="0" y="356615"/>
                </a:lnTo>
                <a:lnTo>
                  <a:pt x="1914144" y="356615"/>
                </a:lnTo>
                <a:lnTo>
                  <a:pt x="1914144" y="0"/>
                </a:lnTo>
                <a:close/>
              </a:path>
            </a:pathLst>
          </a:custGeom>
          <a:solidFill>
            <a:srgbClr val="0F6D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049832" y="1914905"/>
            <a:ext cx="17468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FFFFFF"/>
                </a:solidFill>
                <a:latin typeface="Microsoft JhengHei"/>
                <a:cs typeface="Microsoft JhengHei"/>
              </a:rPr>
              <a:t>敵火間歇時</a:t>
            </a:r>
            <a:r>
              <a:rPr dirty="0" spc="-20" b="1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pc="-25" b="1">
                <a:solidFill>
                  <a:srgbClr val="FFFFFF"/>
                </a:solidFill>
                <a:latin typeface="Microsoft JhengHei"/>
                <a:cs typeface="Microsoft JhengHei"/>
              </a:rPr>
              <a:t>送醫</a:t>
            </a:r>
          </a:p>
        </p:txBody>
      </p:sp>
      <p:pic>
        <p:nvPicPr>
          <p:cNvPr id="34" name="object 3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3355" y="1639823"/>
            <a:ext cx="4317492" cy="2302764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55854" y="2294889"/>
            <a:ext cx="4378325" cy="1479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2090" marR="1176020" indent="-200025">
              <a:lnSpc>
                <a:spcPct val="100000"/>
              </a:lnSpc>
              <a:spcBef>
                <a:spcPts val="95"/>
              </a:spcBef>
              <a:buSzPct val="93750"/>
              <a:buChar char="●"/>
              <a:tabLst>
                <a:tab pos="216535" algn="l"/>
              </a:tabLst>
            </a:pPr>
            <a:r>
              <a:rPr dirty="0" sz="1600" spc="-10" b="1">
                <a:solidFill>
                  <a:srgbClr val="2D5395"/>
                </a:solidFill>
                <a:latin typeface="Microsoft JhengHei"/>
                <a:cs typeface="Microsoft JhengHei"/>
              </a:rPr>
              <a:t>以</a:t>
            </a:r>
            <a:r>
              <a:rPr dirty="0" sz="1600" spc="-10" b="1">
                <a:solidFill>
                  <a:srgbClr val="2D5395"/>
                </a:solidFill>
                <a:latin typeface="Microsoft JhengHei"/>
                <a:cs typeface="Microsoft JhengHei"/>
              </a:rPr>
              <a:t>家</a:t>
            </a:r>
            <a:r>
              <a:rPr dirty="0" sz="1600" spc="-60" b="1">
                <a:solidFill>
                  <a:srgbClr val="2D5395"/>
                </a:solidFill>
                <a:latin typeface="Microsoft JhengHei"/>
                <a:cs typeface="Microsoft JhengHei"/>
              </a:rPr>
              <a:t>(公)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用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、</a:t>
            </a:r>
            <a:r>
              <a:rPr dirty="0" sz="1600" spc="-20" b="1">
                <a:solidFill>
                  <a:srgbClr val="2D5395"/>
                </a:solidFill>
                <a:latin typeface="Microsoft JhengHei"/>
                <a:cs typeface="Microsoft JhengHei"/>
              </a:rPr>
              <a:t>行動電</a:t>
            </a:r>
            <a:r>
              <a:rPr dirty="0" sz="1600" spc="-10" b="1">
                <a:solidFill>
                  <a:srgbClr val="2D5395"/>
                </a:solidFill>
                <a:latin typeface="Microsoft JhengHei"/>
                <a:cs typeface="Microsoft JhengHei"/>
              </a:rPr>
              <a:t>話</a:t>
            </a:r>
            <a:r>
              <a:rPr dirty="0" sz="1600" spc="-10" b="1">
                <a:solidFill>
                  <a:srgbClr val="2D5395"/>
                </a:solidFill>
                <a:latin typeface="Microsoft JhengHei"/>
                <a:cs typeface="Microsoft JhengHei"/>
              </a:rPr>
              <a:t>撥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打求救專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線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，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於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周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邊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安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全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點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等</a:t>
            </a:r>
            <a:r>
              <a:rPr dirty="0" sz="1600" spc="-25" b="1">
                <a:solidFill>
                  <a:srgbClr val="2D5395"/>
                </a:solidFill>
                <a:latin typeface="Microsoft JhengHei"/>
                <a:cs typeface="Microsoft JhengHei"/>
              </a:rPr>
              <a:t>待</a:t>
            </a:r>
            <a:r>
              <a:rPr dirty="0" sz="1600" b="1">
                <a:solidFill>
                  <a:srgbClr val="2D5395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55" b="1">
                <a:solidFill>
                  <a:srgbClr val="2D5395"/>
                </a:solidFill>
                <a:latin typeface="Microsoft JhengHei"/>
                <a:cs typeface="Microsoft JhengHei"/>
              </a:rPr>
              <a:t> 援</a:t>
            </a:r>
            <a:r>
              <a:rPr dirty="0" sz="1600" spc="-50" b="1">
                <a:solidFill>
                  <a:srgbClr val="2D5395"/>
                </a:solidFill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  <a:p>
            <a:pPr marL="216535" indent="-204470">
              <a:lnSpc>
                <a:spcPct val="100000"/>
              </a:lnSpc>
              <a:spcBef>
                <a:spcPts val="1310"/>
              </a:spcBef>
              <a:buSzPct val="93750"/>
              <a:buFont typeface="Microsoft JhengHei"/>
              <a:buChar char="●"/>
              <a:tabLst>
                <a:tab pos="217170" algn="l"/>
              </a:tabLst>
            </a:pP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送往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就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近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醫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療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院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或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30" b="1">
                <a:solidFill>
                  <a:srgbClr val="2D5395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40" b="1">
                <a:solidFill>
                  <a:srgbClr val="2D5395"/>
                </a:solidFill>
                <a:latin typeface="Microsoft JhengHei"/>
                <a:cs typeface="Microsoft JhengHei"/>
              </a:rPr>
              <a:t>治。</a:t>
            </a:r>
            <a:endParaRPr sz="16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Microsoft JhengHei"/>
              <a:cs typeface="Microsoft JhengHei"/>
            </a:endParaRPr>
          </a:p>
          <a:p>
            <a:pPr marL="1731010">
              <a:lnSpc>
                <a:spcPct val="100000"/>
              </a:lnSpc>
              <a:spcBef>
                <a:spcPts val="5"/>
              </a:spcBef>
            </a:pPr>
            <a:r>
              <a:rPr dirty="0" sz="1800" spc="-100" b="1">
                <a:solidFill>
                  <a:srgbClr val="FFFFFF"/>
                </a:solidFill>
                <a:latin typeface="PMingLiU"/>
                <a:cs typeface="PMingLiU"/>
              </a:rPr>
              <a:t>臺</a:t>
            </a:r>
            <a:r>
              <a:rPr dirty="0" sz="1800" spc="-100" b="1">
                <a:solidFill>
                  <a:srgbClr val="FFFFFF"/>
                </a:solidFill>
                <a:latin typeface="PMingLiU"/>
                <a:cs typeface="PMingLiU"/>
              </a:rPr>
              <a:t>南</a:t>
            </a:r>
            <a:r>
              <a:rPr dirty="0" sz="1800" spc="-100" b="1">
                <a:solidFill>
                  <a:srgbClr val="FFFFFF"/>
                </a:solidFill>
                <a:latin typeface="PMingLiU"/>
                <a:cs typeface="PMingLiU"/>
              </a:rPr>
              <a:t>市</a:t>
            </a:r>
            <a:r>
              <a:rPr dirty="0" sz="1800" spc="-100" b="1">
                <a:solidFill>
                  <a:srgbClr val="FFFFFF"/>
                </a:solidFill>
                <a:latin typeface="PMingLiU"/>
                <a:cs typeface="PMingLiU"/>
              </a:rPr>
              <a:t>急</a:t>
            </a:r>
            <a:r>
              <a:rPr dirty="0" sz="1800" spc="-100" b="1">
                <a:solidFill>
                  <a:srgbClr val="FFFFFF"/>
                </a:solidFill>
                <a:latin typeface="PMingLiU"/>
                <a:cs typeface="PMingLiU"/>
              </a:rPr>
              <a:t>救</a:t>
            </a:r>
            <a:r>
              <a:rPr dirty="0" sz="1800" spc="-110" b="1">
                <a:solidFill>
                  <a:srgbClr val="FFFFFF"/>
                </a:solidFill>
                <a:latin typeface="PMingLiU"/>
                <a:cs typeface="PMingLiU"/>
              </a:rPr>
              <a:t>責</a:t>
            </a:r>
            <a:r>
              <a:rPr dirty="0" sz="1800" spc="-110" b="1">
                <a:solidFill>
                  <a:srgbClr val="FFFFFF"/>
                </a:solidFill>
                <a:latin typeface="PMingLiU"/>
                <a:cs typeface="PMingLiU"/>
              </a:rPr>
              <a:t>任</a:t>
            </a:r>
            <a:r>
              <a:rPr dirty="0" sz="1800" spc="-105" b="1">
                <a:solidFill>
                  <a:srgbClr val="FFFFFF"/>
                </a:solidFill>
                <a:latin typeface="PMingLiU"/>
                <a:cs typeface="PMingLiU"/>
              </a:rPr>
              <a:t>醫院分布表</a:t>
            </a:r>
            <a:endParaRPr sz="1800">
              <a:latin typeface="PMingLiU"/>
              <a:cs typeface="PMingLiU"/>
            </a:endParaRPr>
          </a:p>
        </p:txBody>
      </p:sp>
      <p:graphicFrame>
        <p:nvGraphicFramePr>
          <p:cNvPr id="36" name="object 36" descr=""/>
          <p:cNvGraphicFramePr>
            <a:graphicFrameLocks noGrp="1"/>
          </p:cNvGraphicFramePr>
          <p:nvPr/>
        </p:nvGraphicFramePr>
        <p:xfrm>
          <a:off x="41954" y="4007865"/>
          <a:ext cx="5259705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/>
                <a:gridCol w="1852295"/>
                <a:gridCol w="2298700"/>
                <a:gridCol w="700404"/>
              </a:tblGrid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院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所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99695">
                        <a:lnSpc>
                          <a:spcPts val="124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緊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醫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療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能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力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級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1000" spc="-20">
                          <a:latin typeface="Microsoft JhengHei UI"/>
                          <a:cs typeface="Microsoft JhengHei UI"/>
                        </a:rPr>
                        <a:t>財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法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35">
                          <a:latin typeface="Microsoft JhengHei UI"/>
                          <a:cs typeface="Microsoft JhengHei UI"/>
                        </a:rPr>
                        <a:t>醫院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華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901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重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國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立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成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20">
                          <a:latin typeface="Microsoft JhengHei UI"/>
                          <a:cs typeface="Microsoft JhengHei UI"/>
                        </a:rPr>
                        <a:t>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院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附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6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勝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138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重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8735">
                        <a:lnSpc>
                          <a:spcPct val="101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灣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督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長</a:t>
                      </a:r>
                      <a:r>
                        <a:rPr dirty="0" sz="1000" spc="-20">
                          <a:latin typeface="Microsoft JhengHei UI"/>
                          <a:cs typeface="Microsoft JhengHei UI"/>
                        </a:rPr>
                        <a:t>老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教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會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樓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財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法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20">
                          <a:latin typeface="Microsoft JhengHei UI"/>
                          <a:cs typeface="Microsoft JhengHei UI"/>
                        </a:rPr>
                        <a:t>樓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東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東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段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5719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立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東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670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綜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合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西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民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段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6.8.10.12.14.18.20.22.23.24.25.27.44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57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福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部</a:t>
                      </a:r>
                      <a:r>
                        <a:rPr dirty="0" sz="1000" spc="-2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西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山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125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57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</a:tbl>
          </a:graphicData>
        </a:graphic>
      </p:graphicFrame>
      <p:grpSp>
        <p:nvGrpSpPr>
          <p:cNvPr id="37" name="object 37" descr=""/>
          <p:cNvGrpSpPr/>
          <p:nvPr/>
        </p:nvGrpSpPr>
        <p:grpSpPr>
          <a:xfrm>
            <a:off x="368414" y="1735454"/>
            <a:ext cx="483234" cy="525780"/>
            <a:chOff x="368414" y="1735454"/>
            <a:chExt cx="483234" cy="525780"/>
          </a:xfrm>
        </p:grpSpPr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502" y="1749557"/>
              <a:ext cx="468673" cy="51130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72986" y="1740026"/>
              <a:ext cx="444500" cy="486409"/>
            </a:xfrm>
            <a:custGeom>
              <a:avLst/>
              <a:gdLst/>
              <a:ahLst/>
              <a:cxnLst/>
              <a:rect l="l" t="t" r="r" b="b"/>
              <a:pathLst>
                <a:path w="444500" h="486410">
                  <a:moveTo>
                    <a:pt x="218020" y="0"/>
                  </a:moveTo>
                  <a:lnTo>
                    <a:pt x="179832" y="888"/>
                  </a:lnTo>
                  <a:lnTo>
                    <a:pt x="159882" y="9270"/>
                  </a:lnTo>
                  <a:lnTo>
                    <a:pt x="158000" y="11683"/>
                  </a:lnTo>
                  <a:lnTo>
                    <a:pt x="6324" y="446531"/>
                  </a:lnTo>
                  <a:lnTo>
                    <a:pt x="0" y="472566"/>
                  </a:lnTo>
                  <a:lnTo>
                    <a:pt x="863" y="476630"/>
                  </a:lnTo>
                  <a:lnTo>
                    <a:pt x="3340" y="479425"/>
                  </a:lnTo>
                  <a:lnTo>
                    <a:pt x="5829" y="482345"/>
                  </a:lnTo>
                  <a:lnTo>
                    <a:pt x="43522" y="485901"/>
                  </a:lnTo>
                  <a:lnTo>
                    <a:pt x="51235" y="485852"/>
                  </a:lnTo>
                  <a:lnTo>
                    <a:pt x="84645" y="482345"/>
                  </a:lnTo>
                  <a:lnTo>
                    <a:pt x="88239" y="481075"/>
                  </a:lnTo>
                  <a:lnTo>
                    <a:pt x="96354" y="468121"/>
                  </a:lnTo>
                  <a:lnTo>
                    <a:pt x="126873" y="373888"/>
                  </a:lnTo>
                  <a:lnTo>
                    <a:pt x="412326" y="373888"/>
                  </a:lnTo>
                  <a:lnTo>
                    <a:pt x="386155" y="298830"/>
                  </a:lnTo>
                  <a:lnTo>
                    <a:pt x="148450" y="298830"/>
                  </a:lnTo>
                  <a:lnTo>
                    <a:pt x="216534" y="94106"/>
                  </a:lnTo>
                  <a:lnTo>
                    <a:pt x="314773" y="94106"/>
                  </a:lnTo>
                  <a:lnTo>
                    <a:pt x="289090" y="20446"/>
                  </a:lnTo>
                  <a:lnTo>
                    <a:pt x="287604" y="15747"/>
                  </a:lnTo>
                  <a:lnTo>
                    <a:pt x="237747" y="174"/>
                  </a:lnTo>
                  <a:lnTo>
                    <a:pt x="228443" y="45"/>
                  </a:lnTo>
                  <a:lnTo>
                    <a:pt x="218020" y="0"/>
                  </a:lnTo>
                  <a:close/>
                </a:path>
                <a:path w="444500" h="486410">
                  <a:moveTo>
                    <a:pt x="412326" y="373888"/>
                  </a:moveTo>
                  <a:lnTo>
                    <a:pt x="307695" y="373888"/>
                  </a:lnTo>
                  <a:lnTo>
                    <a:pt x="340067" y="470661"/>
                  </a:lnTo>
                  <a:lnTo>
                    <a:pt x="341058" y="473963"/>
                  </a:lnTo>
                  <a:lnTo>
                    <a:pt x="351599" y="483107"/>
                  </a:lnTo>
                  <a:lnTo>
                    <a:pt x="355320" y="484250"/>
                  </a:lnTo>
                  <a:lnTo>
                    <a:pt x="397370" y="485901"/>
                  </a:lnTo>
                  <a:lnTo>
                    <a:pt x="405997" y="485852"/>
                  </a:lnTo>
                  <a:lnTo>
                    <a:pt x="443255" y="477519"/>
                  </a:lnTo>
                  <a:lnTo>
                    <a:pt x="444246" y="473709"/>
                  </a:lnTo>
                  <a:lnTo>
                    <a:pt x="442760" y="463295"/>
                  </a:lnTo>
                  <a:lnTo>
                    <a:pt x="440893" y="456183"/>
                  </a:lnTo>
                  <a:lnTo>
                    <a:pt x="437921" y="447293"/>
                  </a:lnTo>
                  <a:lnTo>
                    <a:pt x="412326" y="373888"/>
                  </a:lnTo>
                  <a:close/>
                </a:path>
                <a:path w="444500" h="486410">
                  <a:moveTo>
                    <a:pt x="314773" y="94106"/>
                  </a:moveTo>
                  <a:lnTo>
                    <a:pt x="216915" y="94106"/>
                  </a:lnTo>
                  <a:lnTo>
                    <a:pt x="285000" y="298830"/>
                  </a:lnTo>
                  <a:lnTo>
                    <a:pt x="386155" y="298830"/>
                  </a:lnTo>
                  <a:lnTo>
                    <a:pt x="314773" y="94106"/>
                  </a:lnTo>
                  <a:close/>
                </a:path>
              </a:pathLst>
            </a:custGeom>
            <a:solidFill>
              <a:srgbClr val="0D6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72986" y="1740026"/>
              <a:ext cx="444500" cy="486409"/>
            </a:xfrm>
            <a:custGeom>
              <a:avLst/>
              <a:gdLst/>
              <a:ahLst/>
              <a:cxnLst/>
              <a:rect l="l" t="t" r="r" b="b"/>
              <a:pathLst>
                <a:path w="444500" h="486410">
                  <a:moveTo>
                    <a:pt x="216534" y="94106"/>
                  </a:moveTo>
                  <a:lnTo>
                    <a:pt x="148450" y="298830"/>
                  </a:lnTo>
                  <a:lnTo>
                    <a:pt x="285000" y="298830"/>
                  </a:lnTo>
                  <a:lnTo>
                    <a:pt x="216915" y="94106"/>
                  </a:lnTo>
                  <a:lnTo>
                    <a:pt x="216534" y="94106"/>
                  </a:lnTo>
                  <a:close/>
                </a:path>
                <a:path w="444500" h="486410">
                  <a:moveTo>
                    <a:pt x="218020" y="0"/>
                  </a:moveTo>
                  <a:lnTo>
                    <a:pt x="228443" y="45"/>
                  </a:lnTo>
                  <a:lnTo>
                    <a:pt x="237747" y="174"/>
                  </a:lnTo>
                  <a:lnTo>
                    <a:pt x="245931" y="375"/>
                  </a:lnTo>
                  <a:lnTo>
                    <a:pt x="252996" y="634"/>
                  </a:lnTo>
                  <a:lnTo>
                    <a:pt x="261683" y="888"/>
                  </a:lnTo>
                  <a:lnTo>
                    <a:pt x="268439" y="1777"/>
                  </a:lnTo>
                  <a:lnTo>
                    <a:pt x="273278" y="3175"/>
                  </a:lnTo>
                  <a:lnTo>
                    <a:pt x="278117" y="4571"/>
                  </a:lnTo>
                  <a:lnTo>
                    <a:pt x="289090" y="20446"/>
                  </a:lnTo>
                  <a:lnTo>
                    <a:pt x="437921" y="447293"/>
                  </a:lnTo>
                  <a:lnTo>
                    <a:pt x="440893" y="456183"/>
                  </a:lnTo>
                  <a:lnTo>
                    <a:pt x="442760" y="463295"/>
                  </a:lnTo>
                  <a:lnTo>
                    <a:pt x="443496" y="468502"/>
                  </a:lnTo>
                  <a:lnTo>
                    <a:pt x="444246" y="473709"/>
                  </a:lnTo>
                  <a:lnTo>
                    <a:pt x="405997" y="485852"/>
                  </a:lnTo>
                  <a:lnTo>
                    <a:pt x="397370" y="485901"/>
                  </a:lnTo>
                  <a:lnTo>
                    <a:pt x="388399" y="485876"/>
                  </a:lnTo>
                  <a:lnTo>
                    <a:pt x="351599" y="483107"/>
                  </a:lnTo>
                  <a:lnTo>
                    <a:pt x="347878" y="482091"/>
                  </a:lnTo>
                  <a:lnTo>
                    <a:pt x="340067" y="470661"/>
                  </a:lnTo>
                  <a:lnTo>
                    <a:pt x="307695" y="373888"/>
                  </a:lnTo>
                  <a:lnTo>
                    <a:pt x="126873" y="373888"/>
                  </a:lnTo>
                  <a:lnTo>
                    <a:pt x="96354" y="468121"/>
                  </a:lnTo>
                  <a:lnTo>
                    <a:pt x="95364" y="471550"/>
                  </a:lnTo>
                  <a:lnTo>
                    <a:pt x="94068" y="474471"/>
                  </a:lnTo>
                  <a:lnTo>
                    <a:pt x="92456" y="476884"/>
                  </a:lnTo>
                  <a:lnTo>
                    <a:pt x="90843" y="479170"/>
                  </a:lnTo>
                  <a:lnTo>
                    <a:pt x="88239" y="481075"/>
                  </a:lnTo>
                  <a:lnTo>
                    <a:pt x="84645" y="482345"/>
                  </a:lnTo>
                  <a:lnTo>
                    <a:pt x="81038" y="483742"/>
                  </a:lnTo>
                  <a:lnTo>
                    <a:pt x="75958" y="484758"/>
                  </a:lnTo>
                  <a:lnTo>
                    <a:pt x="69380" y="485139"/>
                  </a:lnTo>
                  <a:lnTo>
                    <a:pt x="64070" y="485473"/>
                  </a:lnTo>
                  <a:lnTo>
                    <a:pt x="57989" y="485711"/>
                  </a:lnTo>
                  <a:lnTo>
                    <a:pt x="51140" y="485854"/>
                  </a:lnTo>
                  <a:lnTo>
                    <a:pt x="43522" y="485901"/>
                  </a:lnTo>
                  <a:lnTo>
                    <a:pt x="35433" y="485832"/>
                  </a:lnTo>
                  <a:lnTo>
                    <a:pt x="3340" y="479425"/>
                  </a:lnTo>
                  <a:lnTo>
                    <a:pt x="863" y="476630"/>
                  </a:lnTo>
                  <a:lnTo>
                    <a:pt x="0" y="472566"/>
                  </a:lnTo>
                  <a:lnTo>
                    <a:pt x="736" y="467359"/>
                  </a:lnTo>
                  <a:lnTo>
                    <a:pt x="1485" y="462152"/>
                  </a:lnTo>
                  <a:lnTo>
                    <a:pt x="154774" y="19303"/>
                  </a:lnTo>
                  <a:lnTo>
                    <a:pt x="159981" y="9143"/>
                  </a:lnTo>
                  <a:lnTo>
                    <a:pt x="161963" y="6476"/>
                  </a:lnTo>
                  <a:lnTo>
                    <a:pt x="165125" y="4571"/>
                  </a:lnTo>
                  <a:lnTo>
                    <a:pt x="169468" y="3175"/>
                  </a:lnTo>
                  <a:lnTo>
                    <a:pt x="173812" y="1777"/>
                  </a:lnTo>
                  <a:lnTo>
                    <a:pt x="179832" y="888"/>
                  </a:lnTo>
                  <a:lnTo>
                    <a:pt x="187515" y="634"/>
                  </a:lnTo>
                  <a:lnTo>
                    <a:pt x="193750" y="375"/>
                  </a:lnTo>
                  <a:lnTo>
                    <a:pt x="200910" y="174"/>
                  </a:lnTo>
                  <a:lnTo>
                    <a:pt x="209000" y="45"/>
                  </a:lnTo>
                  <a:lnTo>
                    <a:pt x="21802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4"/>
                  </a:lnTo>
                  <a:lnTo>
                    <a:pt x="278549" y="990174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59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2039112" y="6712495"/>
            <a:ext cx="3295015" cy="848360"/>
          </a:xfrm>
          <a:custGeom>
            <a:avLst/>
            <a:gdLst/>
            <a:ahLst/>
            <a:cxnLst/>
            <a:rect l="l" t="t" r="r" b="b"/>
            <a:pathLst>
              <a:path w="3295015" h="848359">
                <a:moveTo>
                  <a:pt x="3294888" y="0"/>
                </a:moveTo>
                <a:lnTo>
                  <a:pt x="3274568" y="33477"/>
                </a:lnTo>
                <a:lnTo>
                  <a:pt x="3271520" y="76174"/>
                </a:lnTo>
                <a:lnTo>
                  <a:pt x="3229737" y="57162"/>
                </a:lnTo>
                <a:lnTo>
                  <a:pt x="3183001" y="45834"/>
                </a:lnTo>
                <a:lnTo>
                  <a:pt x="3133725" y="41910"/>
                </a:lnTo>
                <a:lnTo>
                  <a:pt x="3035300" y="55143"/>
                </a:lnTo>
                <a:lnTo>
                  <a:pt x="2950972" y="94729"/>
                </a:lnTo>
                <a:lnTo>
                  <a:pt x="2896997" y="158470"/>
                </a:lnTo>
                <a:lnTo>
                  <a:pt x="2886710" y="198716"/>
                </a:lnTo>
                <a:lnTo>
                  <a:pt x="2890393" y="244195"/>
                </a:lnTo>
                <a:lnTo>
                  <a:pt x="2909697" y="294614"/>
                </a:lnTo>
                <a:lnTo>
                  <a:pt x="2875915" y="259854"/>
                </a:lnTo>
                <a:lnTo>
                  <a:pt x="2831465" y="237617"/>
                </a:lnTo>
                <a:lnTo>
                  <a:pt x="2780919" y="227469"/>
                </a:lnTo>
                <a:lnTo>
                  <a:pt x="2728849" y="228993"/>
                </a:lnTo>
                <a:lnTo>
                  <a:pt x="2680208" y="241782"/>
                </a:lnTo>
                <a:lnTo>
                  <a:pt x="2639441" y="265391"/>
                </a:lnTo>
                <a:lnTo>
                  <a:pt x="2611247" y="299415"/>
                </a:lnTo>
                <a:lnTo>
                  <a:pt x="2561590" y="270776"/>
                </a:lnTo>
                <a:lnTo>
                  <a:pt x="2509266" y="250113"/>
                </a:lnTo>
                <a:lnTo>
                  <a:pt x="2455926" y="237032"/>
                </a:lnTo>
                <a:lnTo>
                  <a:pt x="2402332" y="231101"/>
                </a:lnTo>
                <a:lnTo>
                  <a:pt x="2299335" y="239039"/>
                </a:lnTo>
                <a:lnTo>
                  <a:pt x="2209673" y="270560"/>
                </a:lnTo>
                <a:lnTo>
                  <a:pt x="2142236" y="322313"/>
                </a:lnTo>
                <a:lnTo>
                  <a:pt x="2106803" y="390944"/>
                </a:lnTo>
                <a:lnTo>
                  <a:pt x="2103628" y="430542"/>
                </a:lnTo>
                <a:lnTo>
                  <a:pt x="2112010" y="473113"/>
                </a:lnTo>
                <a:lnTo>
                  <a:pt x="2061210" y="449453"/>
                </a:lnTo>
                <a:lnTo>
                  <a:pt x="2007997" y="439889"/>
                </a:lnTo>
                <a:lnTo>
                  <a:pt x="1909826" y="458038"/>
                </a:lnTo>
                <a:lnTo>
                  <a:pt x="1847596" y="517664"/>
                </a:lnTo>
                <a:lnTo>
                  <a:pt x="1839595" y="559943"/>
                </a:lnTo>
                <a:lnTo>
                  <a:pt x="1766443" y="550976"/>
                </a:lnTo>
                <a:lnTo>
                  <a:pt x="1701927" y="552716"/>
                </a:lnTo>
                <a:lnTo>
                  <a:pt x="1646174" y="563841"/>
                </a:lnTo>
                <a:lnTo>
                  <a:pt x="1561592" y="608939"/>
                </a:lnTo>
                <a:lnTo>
                  <a:pt x="1514983" y="675728"/>
                </a:lnTo>
                <a:lnTo>
                  <a:pt x="1506728" y="713955"/>
                </a:lnTo>
                <a:lnTo>
                  <a:pt x="1508379" y="753719"/>
                </a:lnTo>
                <a:lnTo>
                  <a:pt x="1520317" y="793483"/>
                </a:lnTo>
                <a:lnTo>
                  <a:pt x="1465326" y="767626"/>
                </a:lnTo>
                <a:lnTo>
                  <a:pt x="1406271" y="750011"/>
                </a:lnTo>
                <a:lnTo>
                  <a:pt x="1345184" y="740244"/>
                </a:lnTo>
                <a:lnTo>
                  <a:pt x="1283335" y="737882"/>
                </a:lnTo>
                <a:lnTo>
                  <a:pt x="1222375" y="742518"/>
                </a:lnTo>
                <a:lnTo>
                  <a:pt x="1164209" y="753719"/>
                </a:lnTo>
                <a:lnTo>
                  <a:pt x="1110107" y="771093"/>
                </a:lnTo>
                <a:lnTo>
                  <a:pt x="1068374" y="791171"/>
                </a:lnTo>
                <a:lnTo>
                  <a:pt x="1051560" y="791171"/>
                </a:lnTo>
                <a:lnTo>
                  <a:pt x="1051560" y="789901"/>
                </a:lnTo>
                <a:lnTo>
                  <a:pt x="1040130" y="789901"/>
                </a:lnTo>
                <a:lnTo>
                  <a:pt x="1040130" y="791171"/>
                </a:lnTo>
                <a:lnTo>
                  <a:pt x="989965" y="791171"/>
                </a:lnTo>
                <a:lnTo>
                  <a:pt x="989965" y="800061"/>
                </a:lnTo>
                <a:lnTo>
                  <a:pt x="969391" y="800061"/>
                </a:lnTo>
                <a:lnTo>
                  <a:pt x="969391" y="802601"/>
                </a:lnTo>
                <a:lnTo>
                  <a:pt x="1050112" y="802601"/>
                </a:lnTo>
                <a:lnTo>
                  <a:pt x="1048842" y="803490"/>
                </a:lnTo>
                <a:lnTo>
                  <a:pt x="962660" y="803490"/>
                </a:lnTo>
                <a:lnTo>
                  <a:pt x="956945" y="796226"/>
                </a:lnTo>
                <a:lnTo>
                  <a:pt x="888746" y="725030"/>
                </a:lnTo>
                <a:lnTo>
                  <a:pt x="846963" y="699947"/>
                </a:lnTo>
                <a:lnTo>
                  <a:pt x="803402" y="683577"/>
                </a:lnTo>
                <a:lnTo>
                  <a:pt x="759333" y="675398"/>
                </a:lnTo>
                <a:lnTo>
                  <a:pt x="715899" y="674839"/>
                </a:lnTo>
                <a:lnTo>
                  <a:pt x="674497" y="681367"/>
                </a:lnTo>
                <a:lnTo>
                  <a:pt x="636143" y="694474"/>
                </a:lnTo>
                <a:lnTo>
                  <a:pt x="602107" y="713587"/>
                </a:lnTo>
                <a:lnTo>
                  <a:pt x="551815" y="767689"/>
                </a:lnTo>
                <a:lnTo>
                  <a:pt x="508762" y="723290"/>
                </a:lnTo>
                <a:lnTo>
                  <a:pt x="464947" y="692632"/>
                </a:lnTo>
                <a:lnTo>
                  <a:pt x="421259" y="674255"/>
                </a:lnTo>
                <a:lnTo>
                  <a:pt x="378714" y="666711"/>
                </a:lnTo>
                <a:lnTo>
                  <a:pt x="338201" y="668578"/>
                </a:lnTo>
                <a:lnTo>
                  <a:pt x="300609" y="678370"/>
                </a:lnTo>
                <a:lnTo>
                  <a:pt x="237363" y="716076"/>
                </a:lnTo>
                <a:lnTo>
                  <a:pt x="196342" y="768286"/>
                </a:lnTo>
                <a:lnTo>
                  <a:pt x="186309" y="796226"/>
                </a:lnTo>
                <a:lnTo>
                  <a:pt x="146812" y="778002"/>
                </a:lnTo>
                <a:lnTo>
                  <a:pt x="106426" y="772312"/>
                </a:lnTo>
                <a:lnTo>
                  <a:pt x="68199" y="778827"/>
                </a:lnTo>
                <a:lnTo>
                  <a:pt x="34544" y="797267"/>
                </a:lnTo>
                <a:lnTo>
                  <a:pt x="8255" y="827328"/>
                </a:lnTo>
                <a:lnTo>
                  <a:pt x="0" y="847839"/>
                </a:lnTo>
                <a:lnTo>
                  <a:pt x="1161034" y="847839"/>
                </a:lnTo>
                <a:lnTo>
                  <a:pt x="1133729" y="822020"/>
                </a:lnTo>
                <a:lnTo>
                  <a:pt x="1133487" y="821893"/>
                </a:lnTo>
                <a:lnTo>
                  <a:pt x="3294888" y="821893"/>
                </a:lnTo>
                <a:lnTo>
                  <a:pt x="3294888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9" name="object 9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791716" y="966863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6954" y="710590"/>
                  </a:lnTo>
                  <a:lnTo>
                    <a:pt x="1509395" y="683145"/>
                  </a:lnTo>
                  <a:lnTo>
                    <a:pt x="1477010" y="662495"/>
                  </a:lnTo>
                  <a:lnTo>
                    <a:pt x="1441069" y="648982"/>
                  </a:lnTo>
                  <a:lnTo>
                    <a:pt x="1403858" y="642874"/>
                  </a:lnTo>
                  <a:lnTo>
                    <a:pt x="1366774" y="644512"/>
                  </a:lnTo>
                  <a:lnTo>
                    <a:pt x="1331976" y="654202"/>
                  </a:lnTo>
                  <a:lnTo>
                    <a:pt x="1301115" y="672249"/>
                  </a:lnTo>
                  <a:lnTo>
                    <a:pt x="1276096" y="698969"/>
                  </a:lnTo>
                  <a:lnTo>
                    <a:pt x="1247038" y="671283"/>
                  </a:lnTo>
                  <a:lnTo>
                    <a:pt x="1208913" y="652970"/>
                  </a:lnTo>
                  <a:lnTo>
                    <a:pt x="1166266" y="646112"/>
                  </a:lnTo>
                  <a:lnTo>
                    <a:pt x="1123835" y="652805"/>
                  </a:lnTo>
                  <a:lnTo>
                    <a:pt x="1086256" y="675144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16736" y="501535"/>
                  </a:lnTo>
                  <a:lnTo>
                    <a:pt x="880681" y="497179"/>
                  </a:lnTo>
                  <a:lnTo>
                    <a:pt x="848753" y="500049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817689" y="285343"/>
                  </a:lnTo>
                  <a:lnTo>
                    <a:pt x="796493" y="258038"/>
                  </a:lnTo>
                  <a:lnTo>
                    <a:pt x="784618" y="247840"/>
                  </a:lnTo>
                  <a:lnTo>
                    <a:pt x="784479" y="247840"/>
                  </a:lnTo>
                  <a:lnTo>
                    <a:pt x="742251" y="219341"/>
                  </a:lnTo>
                  <a:lnTo>
                    <a:pt x="679094" y="200533"/>
                  </a:lnTo>
                  <a:lnTo>
                    <a:pt x="646671" y="198120"/>
                  </a:lnTo>
                  <a:lnTo>
                    <a:pt x="585203" y="206260"/>
                  </a:lnTo>
                  <a:lnTo>
                    <a:pt x="534987" y="230339"/>
                  </a:lnTo>
                  <a:lnTo>
                    <a:pt x="516674" y="247840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52018" y="96939"/>
                  </a:lnTo>
                  <a:lnTo>
                    <a:pt x="452628" y="96939"/>
                  </a:lnTo>
                  <a:lnTo>
                    <a:pt x="440004" y="84480"/>
                  </a:lnTo>
                  <a:lnTo>
                    <a:pt x="406933" y="63893"/>
                  </a:lnTo>
                  <a:lnTo>
                    <a:pt x="370967" y="51028"/>
                  </a:lnTo>
                  <a:lnTo>
                    <a:pt x="333400" y="45720"/>
                  </a:lnTo>
                  <a:lnTo>
                    <a:pt x="295567" y="47815"/>
                  </a:lnTo>
                  <a:lnTo>
                    <a:pt x="258775" y="57162"/>
                  </a:lnTo>
                  <a:lnTo>
                    <a:pt x="224332" y="73583"/>
                  </a:lnTo>
                  <a:lnTo>
                    <a:pt x="193687" y="96824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98"/>
                  </a:lnTo>
                  <a:lnTo>
                    <a:pt x="1789430" y="1015898"/>
                  </a:lnTo>
                  <a:lnTo>
                    <a:pt x="1791716" y="966863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1"/>
                  </a:lnTo>
                  <a:lnTo>
                    <a:pt x="20192" y="62100"/>
                  </a:lnTo>
                  <a:lnTo>
                    <a:pt x="3937" y="100239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64"/>
                  </a:lnTo>
                  <a:lnTo>
                    <a:pt x="47498" y="62200"/>
                  </a:lnTo>
                  <a:lnTo>
                    <a:pt x="85725" y="37318"/>
                  </a:lnTo>
                  <a:lnTo>
                    <a:pt x="134492" y="28447"/>
                  </a:lnTo>
                  <a:lnTo>
                    <a:pt x="181101" y="36732"/>
                  </a:lnTo>
                  <a:lnTo>
                    <a:pt x="221487" y="57905"/>
                  </a:lnTo>
                  <a:lnTo>
                    <a:pt x="257048" y="87837"/>
                  </a:lnTo>
                  <a:lnTo>
                    <a:pt x="289051" y="122444"/>
                  </a:lnTo>
                  <a:lnTo>
                    <a:pt x="268859" y="82852"/>
                  </a:lnTo>
                  <a:lnTo>
                    <a:pt x="241935" y="48167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8"/>
                </a:lnTo>
                <a:lnTo>
                  <a:pt x="5626" y="18747"/>
                </a:lnTo>
                <a:lnTo>
                  <a:pt x="0" y="28533"/>
                </a:lnTo>
                <a:lnTo>
                  <a:pt x="32092" y="28533"/>
                </a:lnTo>
                <a:lnTo>
                  <a:pt x="54368" y="26180"/>
                </a:lnTo>
                <a:lnTo>
                  <a:pt x="65684" y="28533"/>
                </a:lnTo>
                <a:lnTo>
                  <a:pt x="118643" y="28533"/>
                </a:lnTo>
                <a:lnTo>
                  <a:pt x="96748" y="10248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80"/>
                </a:lnTo>
                <a:lnTo>
                  <a:pt x="22859" y="5680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4741164" y="7004303"/>
            <a:ext cx="359410" cy="356870"/>
            <a:chOff x="4741164" y="7004303"/>
            <a:chExt cx="359410" cy="356870"/>
          </a:xfrm>
        </p:grpSpPr>
        <p:sp>
          <p:nvSpPr>
            <p:cNvPr id="25" name="object 25" descr=""/>
            <p:cNvSpPr/>
            <p:nvPr/>
          </p:nvSpPr>
          <p:spPr>
            <a:xfrm>
              <a:off x="4814316" y="7156703"/>
              <a:ext cx="46990" cy="196215"/>
            </a:xfrm>
            <a:custGeom>
              <a:avLst/>
              <a:gdLst/>
              <a:ahLst/>
              <a:cxnLst/>
              <a:rect l="l" t="t" r="r" b="b"/>
              <a:pathLst>
                <a:path w="46989" h="196215">
                  <a:moveTo>
                    <a:pt x="46989" y="0"/>
                  </a:moveTo>
                  <a:lnTo>
                    <a:pt x="16256" y="30149"/>
                  </a:lnTo>
                  <a:lnTo>
                    <a:pt x="1016" y="71234"/>
                  </a:lnTo>
                  <a:lnTo>
                    <a:pt x="0" y="116827"/>
                  </a:lnTo>
                  <a:lnTo>
                    <a:pt x="11937" y="160604"/>
                  </a:lnTo>
                  <a:lnTo>
                    <a:pt x="35433" y="196100"/>
                  </a:lnTo>
                  <a:lnTo>
                    <a:pt x="31114" y="146240"/>
                  </a:lnTo>
                  <a:lnTo>
                    <a:pt x="29591" y="96989"/>
                  </a:lnTo>
                  <a:lnTo>
                    <a:pt x="33909" y="48272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741164" y="7004303"/>
              <a:ext cx="359410" cy="356870"/>
            </a:xfrm>
            <a:custGeom>
              <a:avLst/>
              <a:gdLst/>
              <a:ahLst/>
              <a:cxnLst/>
              <a:rect l="l" t="t" r="r" b="b"/>
              <a:pathLst>
                <a:path w="359410" h="356870">
                  <a:moveTo>
                    <a:pt x="176784" y="0"/>
                  </a:moveTo>
                  <a:lnTo>
                    <a:pt x="164337" y="54609"/>
                  </a:lnTo>
                  <a:lnTo>
                    <a:pt x="135636" y="2184"/>
                  </a:lnTo>
                  <a:lnTo>
                    <a:pt x="118618" y="12153"/>
                  </a:lnTo>
                  <a:lnTo>
                    <a:pt x="81152" y="37337"/>
                  </a:lnTo>
                  <a:lnTo>
                    <a:pt x="38862" y="76009"/>
                  </a:lnTo>
                  <a:lnTo>
                    <a:pt x="15748" y="107645"/>
                  </a:lnTo>
                  <a:lnTo>
                    <a:pt x="0" y="135915"/>
                  </a:lnTo>
                  <a:lnTo>
                    <a:pt x="50291" y="162839"/>
                  </a:lnTo>
                  <a:lnTo>
                    <a:pt x="508" y="173824"/>
                  </a:lnTo>
                  <a:lnTo>
                    <a:pt x="58165" y="230708"/>
                  </a:lnTo>
                  <a:lnTo>
                    <a:pt x="93472" y="225234"/>
                  </a:lnTo>
                  <a:lnTo>
                    <a:pt x="98425" y="244779"/>
                  </a:lnTo>
                  <a:lnTo>
                    <a:pt x="122682" y="279882"/>
                  </a:lnTo>
                  <a:lnTo>
                    <a:pt x="158623" y="311302"/>
                  </a:lnTo>
                  <a:lnTo>
                    <a:pt x="211962" y="341071"/>
                  </a:lnTo>
                  <a:lnTo>
                    <a:pt x="265049" y="356336"/>
                  </a:lnTo>
                  <a:lnTo>
                    <a:pt x="311150" y="356577"/>
                  </a:lnTo>
                  <a:lnTo>
                    <a:pt x="343788" y="341248"/>
                  </a:lnTo>
                  <a:lnTo>
                    <a:pt x="359156" y="308787"/>
                  </a:lnTo>
                  <a:lnTo>
                    <a:pt x="359410" y="261924"/>
                  </a:lnTo>
                  <a:lnTo>
                    <a:pt x="344297" y="209092"/>
                  </a:lnTo>
                  <a:lnTo>
                    <a:pt x="313436" y="158622"/>
                  </a:lnTo>
                  <a:lnTo>
                    <a:pt x="280162" y="124193"/>
                  </a:lnTo>
                  <a:lnTo>
                    <a:pt x="244475" y="100241"/>
                  </a:lnTo>
                  <a:lnTo>
                    <a:pt x="228091" y="95973"/>
                  </a:lnTo>
                  <a:lnTo>
                    <a:pt x="234441" y="56908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7384" y="7136891"/>
              <a:ext cx="91439" cy="96011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065072" y="7020290"/>
            <a:ext cx="3044190" cy="3860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★ 各直轄市、縣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45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急救責任醫院名稱及地址，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由地方</a:t>
            </a:r>
            <a:r>
              <a:rPr dirty="0" u="sng" sz="1100" spc="-15">
                <a:solidFill>
                  <a:srgbClr val="E2007D"/>
                </a:solidFill>
                <a:uFill>
                  <a:solidFill>
                    <a:srgbClr val="C9AF8D"/>
                  </a:solidFill>
                </a:uFill>
                <a:latin typeface="Microsoft JhengHei UI"/>
                <a:cs typeface="Microsoft JhengHei UI"/>
              </a:rPr>
              <a:t>政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府依 所轄行政區域之實際資訊提供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69263" y="0"/>
            <a:ext cx="4364990" cy="2501265"/>
            <a:chOff x="969263" y="0"/>
            <a:chExt cx="4364990" cy="2501265"/>
          </a:xfrm>
        </p:grpSpPr>
        <p:sp>
          <p:nvSpPr>
            <p:cNvPr id="30" name="object 30" descr=""/>
            <p:cNvSpPr/>
            <p:nvPr/>
          </p:nvSpPr>
          <p:spPr>
            <a:xfrm>
              <a:off x="1399794" y="454913"/>
              <a:ext cx="2503805" cy="0"/>
            </a:xfrm>
            <a:custGeom>
              <a:avLst/>
              <a:gdLst/>
              <a:ahLst/>
              <a:cxnLst/>
              <a:rect l="l" t="t" r="r" b="b"/>
              <a:pathLst>
                <a:path w="2503804" h="0">
                  <a:moveTo>
                    <a:pt x="0" y="0"/>
                  </a:moveTo>
                  <a:lnTo>
                    <a:pt x="2503551" y="0"/>
                  </a:lnTo>
                </a:path>
              </a:pathLst>
            </a:custGeom>
            <a:ln w="25908">
              <a:solidFill>
                <a:srgbClr val="DC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38500" y="185927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280" y="973328"/>
                  </a:moveTo>
                  <a:lnTo>
                    <a:pt x="948563" y="940562"/>
                  </a:lnTo>
                  <a:lnTo>
                    <a:pt x="943864" y="938657"/>
                  </a:lnTo>
                  <a:lnTo>
                    <a:pt x="940181" y="939292"/>
                  </a:lnTo>
                  <a:lnTo>
                    <a:pt x="906526" y="964946"/>
                  </a:lnTo>
                  <a:lnTo>
                    <a:pt x="904494" y="972947"/>
                  </a:lnTo>
                  <a:lnTo>
                    <a:pt x="907923" y="980694"/>
                  </a:lnTo>
                  <a:lnTo>
                    <a:pt x="939927" y="1001014"/>
                  </a:lnTo>
                  <a:lnTo>
                    <a:pt x="948182" y="1000379"/>
                  </a:lnTo>
                  <a:lnTo>
                    <a:pt x="970280" y="973328"/>
                  </a:lnTo>
                  <a:close/>
                </a:path>
                <a:path w="1225550" h="1001394">
                  <a:moveTo>
                    <a:pt x="1168146" y="180086"/>
                  </a:moveTo>
                  <a:lnTo>
                    <a:pt x="1163320" y="167005"/>
                  </a:lnTo>
                  <a:lnTo>
                    <a:pt x="1157478" y="159131"/>
                  </a:lnTo>
                  <a:lnTo>
                    <a:pt x="1152017" y="155067"/>
                  </a:lnTo>
                  <a:lnTo>
                    <a:pt x="1146429" y="154686"/>
                  </a:lnTo>
                  <a:lnTo>
                    <a:pt x="1140079" y="157607"/>
                  </a:lnTo>
                  <a:lnTo>
                    <a:pt x="1130554" y="168783"/>
                  </a:lnTo>
                  <a:lnTo>
                    <a:pt x="1126871" y="183769"/>
                  </a:lnTo>
                  <a:lnTo>
                    <a:pt x="1129157" y="199263"/>
                  </a:lnTo>
                  <a:lnTo>
                    <a:pt x="1137666" y="211836"/>
                  </a:lnTo>
                  <a:lnTo>
                    <a:pt x="1139698" y="213614"/>
                  </a:lnTo>
                  <a:lnTo>
                    <a:pt x="1143762" y="213995"/>
                  </a:lnTo>
                  <a:lnTo>
                    <a:pt x="1146810" y="213741"/>
                  </a:lnTo>
                  <a:lnTo>
                    <a:pt x="1158621" y="207899"/>
                  </a:lnTo>
                  <a:lnTo>
                    <a:pt x="1166241" y="195199"/>
                  </a:lnTo>
                  <a:lnTo>
                    <a:pt x="1168146" y="180086"/>
                  </a:lnTo>
                  <a:close/>
                </a:path>
                <a:path w="1225550" h="1001394">
                  <a:moveTo>
                    <a:pt x="1225042" y="514604"/>
                  </a:moveTo>
                  <a:lnTo>
                    <a:pt x="1224280" y="473075"/>
                  </a:lnTo>
                  <a:lnTo>
                    <a:pt x="1219708" y="432562"/>
                  </a:lnTo>
                  <a:lnTo>
                    <a:pt x="1210310" y="392176"/>
                  </a:lnTo>
                  <a:lnTo>
                    <a:pt x="1194943" y="351155"/>
                  </a:lnTo>
                  <a:lnTo>
                    <a:pt x="1162685" y="297561"/>
                  </a:lnTo>
                  <a:lnTo>
                    <a:pt x="1126998" y="257556"/>
                  </a:lnTo>
                  <a:lnTo>
                    <a:pt x="1076706" y="224663"/>
                  </a:lnTo>
                  <a:lnTo>
                    <a:pt x="1040638" y="211201"/>
                  </a:lnTo>
                  <a:lnTo>
                    <a:pt x="1035558" y="209550"/>
                  </a:lnTo>
                  <a:lnTo>
                    <a:pt x="1015873" y="150876"/>
                  </a:lnTo>
                  <a:lnTo>
                    <a:pt x="987425" y="105029"/>
                  </a:lnTo>
                  <a:lnTo>
                    <a:pt x="958723" y="74676"/>
                  </a:lnTo>
                  <a:lnTo>
                    <a:pt x="925830" y="49657"/>
                  </a:lnTo>
                  <a:lnTo>
                    <a:pt x="888238" y="32639"/>
                  </a:lnTo>
                  <a:lnTo>
                    <a:pt x="848741" y="24511"/>
                  </a:lnTo>
                  <a:lnTo>
                    <a:pt x="827913" y="24003"/>
                  </a:lnTo>
                  <a:lnTo>
                    <a:pt x="807847" y="26797"/>
                  </a:lnTo>
                  <a:lnTo>
                    <a:pt x="788670" y="32512"/>
                  </a:lnTo>
                  <a:lnTo>
                    <a:pt x="770255" y="40767"/>
                  </a:lnTo>
                  <a:lnTo>
                    <a:pt x="764667" y="43688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64"/>
                  </a:lnTo>
                  <a:lnTo>
                    <a:pt x="683387" y="2667"/>
                  </a:lnTo>
                  <a:lnTo>
                    <a:pt x="658241" y="1016"/>
                  </a:lnTo>
                  <a:lnTo>
                    <a:pt x="648716" y="0"/>
                  </a:lnTo>
                  <a:lnTo>
                    <a:pt x="609600" y="3810"/>
                  </a:lnTo>
                  <a:lnTo>
                    <a:pt x="558673" y="21082"/>
                  </a:lnTo>
                  <a:lnTo>
                    <a:pt x="506476" y="46990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083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56"/>
                  </a:lnTo>
                  <a:lnTo>
                    <a:pt x="348234" y="25019"/>
                  </a:lnTo>
                  <a:lnTo>
                    <a:pt x="309499" y="42799"/>
                  </a:lnTo>
                  <a:lnTo>
                    <a:pt x="276987" y="71882"/>
                  </a:lnTo>
                  <a:lnTo>
                    <a:pt x="256159" y="104013"/>
                  </a:lnTo>
                  <a:lnTo>
                    <a:pt x="250190" y="114300"/>
                  </a:lnTo>
                  <a:lnTo>
                    <a:pt x="243586" y="124460"/>
                  </a:lnTo>
                  <a:lnTo>
                    <a:pt x="212217" y="148717"/>
                  </a:lnTo>
                  <a:lnTo>
                    <a:pt x="190119" y="154686"/>
                  </a:lnTo>
                  <a:lnTo>
                    <a:pt x="142113" y="172720"/>
                  </a:lnTo>
                  <a:lnTo>
                    <a:pt x="110744" y="196723"/>
                  </a:lnTo>
                  <a:lnTo>
                    <a:pt x="85471" y="237236"/>
                  </a:lnTo>
                  <a:lnTo>
                    <a:pt x="75819" y="282448"/>
                  </a:lnTo>
                  <a:lnTo>
                    <a:pt x="75311" y="301371"/>
                  </a:lnTo>
                  <a:lnTo>
                    <a:pt x="77470" y="319913"/>
                  </a:lnTo>
                  <a:lnTo>
                    <a:pt x="83439" y="336550"/>
                  </a:lnTo>
                  <a:lnTo>
                    <a:pt x="88138" y="345567"/>
                  </a:lnTo>
                  <a:lnTo>
                    <a:pt x="78613" y="349631"/>
                  </a:lnTo>
                  <a:lnTo>
                    <a:pt x="71247" y="355981"/>
                  </a:lnTo>
                  <a:lnTo>
                    <a:pt x="53340" y="378333"/>
                  </a:lnTo>
                  <a:lnTo>
                    <a:pt x="46228" y="385572"/>
                  </a:lnTo>
                  <a:lnTo>
                    <a:pt x="20701" y="413766"/>
                  </a:lnTo>
                  <a:lnTo>
                    <a:pt x="6223" y="447548"/>
                  </a:lnTo>
                  <a:lnTo>
                    <a:pt x="4445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3749" y="566801"/>
                  </a:lnTo>
                  <a:lnTo>
                    <a:pt x="47498" y="598170"/>
                  </a:lnTo>
                  <a:lnTo>
                    <a:pt x="75819" y="624078"/>
                  </a:lnTo>
                  <a:lnTo>
                    <a:pt x="111125" y="643636"/>
                  </a:lnTo>
                  <a:lnTo>
                    <a:pt x="121285" y="647700"/>
                  </a:lnTo>
                  <a:lnTo>
                    <a:pt x="131318" y="652018"/>
                  </a:lnTo>
                  <a:lnTo>
                    <a:pt x="136398" y="654431"/>
                  </a:lnTo>
                  <a:lnTo>
                    <a:pt x="142367" y="661416"/>
                  </a:lnTo>
                  <a:lnTo>
                    <a:pt x="144653" y="665988"/>
                  </a:lnTo>
                  <a:lnTo>
                    <a:pt x="147193" y="668147"/>
                  </a:lnTo>
                  <a:lnTo>
                    <a:pt x="149606" y="666750"/>
                  </a:lnTo>
                  <a:lnTo>
                    <a:pt x="150876" y="665353"/>
                  </a:lnTo>
                  <a:lnTo>
                    <a:pt x="145034" y="709295"/>
                  </a:lnTo>
                  <a:lnTo>
                    <a:pt x="161417" y="773430"/>
                  </a:lnTo>
                  <a:lnTo>
                    <a:pt x="200279" y="821690"/>
                  </a:lnTo>
                  <a:lnTo>
                    <a:pt x="257937" y="846201"/>
                  </a:lnTo>
                  <a:lnTo>
                    <a:pt x="289179" y="851535"/>
                  </a:lnTo>
                  <a:lnTo>
                    <a:pt x="292354" y="854329"/>
                  </a:lnTo>
                  <a:lnTo>
                    <a:pt x="299847" y="864755"/>
                  </a:lnTo>
                  <a:lnTo>
                    <a:pt x="310642" y="881761"/>
                  </a:lnTo>
                  <a:lnTo>
                    <a:pt x="315341" y="890905"/>
                  </a:lnTo>
                  <a:lnTo>
                    <a:pt x="323088" y="901319"/>
                  </a:lnTo>
                  <a:lnTo>
                    <a:pt x="334772" y="910463"/>
                  </a:lnTo>
                  <a:lnTo>
                    <a:pt x="348361" y="920369"/>
                  </a:lnTo>
                  <a:lnTo>
                    <a:pt x="362204" y="933069"/>
                  </a:lnTo>
                  <a:lnTo>
                    <a:pt x="378841" y="947293"/>
                  </a:lnTo>
                  <a:lnTo>
                    <a:pt x="395224" y="954659"/>
                  </a:lnTo>
                  <a:lnTo>
                    <a:pt x="413131" y="959104"/>
                  </a:lnTo>
                  <a:lnTo>
                    <a:pt x="434467" y="965073"/>
                  </a:lnTo>
                  <a:lnTo>
                    <a:pt x="482092" y="976884"/>
                  </a:lnTo>
                  <a:lnTo>
                    <a:pt x="525272" y="980694"/>
                  </a:lnTo>
                  <a:lnTo>
                    <a:pt x="538861" y="980059"/>
                  </a:lnTo>
                  <a:lnTo>
                    <a:pt x="600075" y="967740"/>
                  </a:lnTo>
                  <a:lnTo>
                    <a:pt x="602996" y="965581"/>
                  </a:lnTo>
                  <a:lnTo>
                    <a:pt x="655955" y="985266"/>
                  </a:lnTo>
                  <a:lnTo>
                    <a:pt x="707390" y="993394"/>
                  </a:lnTo>
                  <a:lnTo>
                    <a:pt x="725043" y="992759"/>
                  </a:lnTo>
                  <a:lnTo>
                    <a:pt x="767334" y="984123"/>
                  </a:lnTo>
                  <a:lnTo>
                    <a:pt x="805561" y="967359"/>
                  </a:lnTo>
                  <a:lnTo>
                    <a:pt x="813689" y="962279"/>
                  </a:lnTo>
                  <a:lnTo>
                    <a:pt x="839343" y="925957"/>
                  </a:lnTo>
                  <a:lnTo>
                    <a:pt x="842899" y="909320"/>
                  </a:lnTo>
                  <a:lnTo>
                    <a:pt x="850519" y="903097"/>
                  </a:lnTo>
                  <a:lnTo>
                    <a:pt x="901446" y="909828"/>
                  </a:lnTo>
                  <a:lnTo>
                    <a:pt x="937895" y="910844"/>
                  </a:lnTo>
                  <a:lnTo>
                    <a:pt x="971804" y="904621"/>
                  </a:lnTo>
                  <a:lnTo>
                    <a:pt x="1037590" y="863981"/>
                  </a:lnTo>
                  <a:lnTo>
                    <a:pt x="1067435" y="833501"/>
                  </a:lnTo>
                  <a:lnTo>
                    <a:pt x="1088517" y="797941"/>
                  </a:lnTo>
                  <a:lnTo>
                    <a:pt x="1095121" y="758456"/>
                  </a:lnTo>
                  <a:lnTo>
                    <a:pt x="1094613" y="750824"/>
                  </a:lnTo>
                  <a:lnTo>
                    <a:pt x="1095121" y="748284"/>
                  </a:lnTo>
                  <a:lnTo>
                    <a:pt x="1094105" y="733552"/>
                  </a:lnTo>
                  <a:lnTo>
                    <a:pt x="1097153" y="730758"/>
                  </a:lnTo>
                  <a:lnTo>
                    <a:pt x="1105154" y="726313"/>
                  </a:lnTo>
                  <a:lnTo>
                    <a:pt x="1137412" y="710438"/>
                  </a:lnTo>
                  <a:lnTo>
                    <a:pt x="1143381" y="706628"/>
                  </a:lnTo>
                  <a:lnTo>
                    <a:pt x="1147572" y="702310"/>
                  </a:lnTo>
                  <a:lnTo>
                    <a:pt x="1151255" y="697738"/>
                  </a:lnTo>
                  <a:lnTo>
                    <a:pt x="1164336" y="683514"/>
                  </a:lnTo>
                  <a:lnTo>
                    <a:pt x="1171321" y="674116"/>
                  </a:lnTo>
                  <a:lnTo>
                    <a:pt x="1177798" y="664083"/>
                  </a:lnTo>
                  <a:lnTo>
                    <a:pt x="1189101" y="647319"/>
                  </a:lnTo>
                  <a:lnTo>
                    <a:pt x="1196340" y="634238"/>
                  </a:lnTo>
                  <a:lnTo>
                    <a:pt x="1199769" y="627634"/>
                  </a:lnTo>
                  <a:lnTo>
                    <a:pt x="1216787" y="584962"/>
                  </a:lnTo>
                  <a:lnTo>
                    <a:pt x="1219962" y="555371"/>
                  </a:lnTo>
                  <a:lnTo>
                    <a:pt x="1224026" y="528320"/>
                  </a:lnTo>
                  <a:lnTo>
                    <a:pt x="1225042" y="514604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1271" y="0"/>
              <a:ext cx="1252727" cy="128625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46803" y="32003"/>
              <a:ext cx="1187195" cy="119024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92352" y="923543"/>
              <a:ext cx="1557655" cy="324485"/>
            </a:xfrm>
            <a:custGeom>
              <a:avLst/>
              <a:gdLst/>
              <a:ahLst/>
              <a:cxnLst/>
              <a:rect l="l" t="t" r="r" b="b"/>
              <a:pathLst>
                <a:path w="1557655" h="324484">
                  <a:moveTo>
                    <a:pt x="1417828" y="0"/>
                  </a:moveTo>
                  <a:lnTo>
                    <a:pt x="139700" y="0"/>
                  </a:lnTo>
                  <a:lnTo>
                    <a:pt x="58928" y="2159"/>
                  </a:lnTo>
                  <a:lnTo>
                    <a:pt x="17525" y="17525"/>
                  </a:lnTo>
                  <a:lnTo>
                    <a:pt x="2159" y="58928"/>
                  </a:lnTo>
                  <a:lnTo>
                    <a:pt x="0" y="139700"/>
                  </a:lnTo>
                  <a:lnTo>
                    <a:pt x="0" y="184531"/>
                  </a:lnTo>
                  <a:lnTo>
                    <a:pt x="2159" y="265303"/>
                  </a:lnTo>
                  <a:lnTo>
                    <a:pt x="17525" y="306832"/>
                  </a:lnTo>
                  <a:lnTo>
                    <a:pt x="58928" y="322072"/>
                  </a:lnTo>
                  <a:lnTo>
                    <a:pt x="139700" y="324231"/>
                  </a:lnTo>
                  <a:lnTo>
                    <a:pt x="1417828" y="324231"/>
                  </a:lnTo>
                  <a:lnTo>
                    <a:pt x="1498599" y="322072"/>
                  </a:lnTo>
                  <a:lnTo>
                    <a:pt x="1540129" y="306832"/>
                  </a:lnTo>
                  <a:lnTo>
                    <a:pt x="1555368" y="265303"/>
                  </a:lnTo>
                  <a:lnTo>
                    <a:pt x="1557528" y="184531"/>
                  </a:lnTo>
                  <a:lnTo>
                    <a:pt x="1557528" y="139700"/>
                  </a:lnTo>
                  <a:lnTo>
                    <a:pt x="1555368" y="58928"/>
                  </a:lnTo>
                  <a:lnTo>
                    <a:pt x="1540129" y="17525"/>
                  </a:lnTo>
                  <a:lnTo>
                    <a:pt x="1498599" y="2159"/>
                  </a:lnTo>
                  <a:lnTo>
                    <a:pt x="1417828" y="0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263" y="1296923"/>
              <a:ext cx="4319016" cy="1203960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1466469" y="499998"/>
            <a:ext cx="2672080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04279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再來我們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必須記得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緊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處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理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程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序</a:t>
            </a:r>
            <a:endParaRPr sz="1600">
              <a:latin typeface="Microsoft JhengHei"/>
              <a:cs typeface="Microsoft JhengHei"/>
            </a:endParaRPr>
          </a:p>
        </p:txBody>
      </p:sp>
      <p:graphicFrame>
        <p:nvGraphicFramePr>
          <p:cNvPr id="37" name="object 37" descr=""/>
          <p:cNvGraphicFramePr>
            <a:graphicFrameLocks noGrp="1"/>
          </p:cNvGraphicFramePr>
          <p:nvPr/>
        </p:nvGraphicFramePr>
        <p:xfrm>
          <a:off x="30421" y="2541777"/>
          <a:ext cx="5282565" cy="3811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60"/>
                <a:gridCol w="1860550"/>
                <a:gridCol w="2308860"/>
                <a:gridCol w="703579"/>
              </a:tblGrid>
              <a:tr h="532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院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所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102870">
                        <a:lnSpc>
                          <a:spcPts val="124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緊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醫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療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能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力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級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45720">
                        <a:lnSpc>
                          <a:spcPct val="101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灣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督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老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教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會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樓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財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法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麻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豆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樓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麻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豆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小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埤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苓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子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林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財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法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柳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柳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201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財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法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佳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美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佳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興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606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立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安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安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和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二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段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66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度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高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雄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榮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民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總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院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分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興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427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一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般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福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部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信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街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一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般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福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利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部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院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分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院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那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拔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72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一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般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 descr=""/>
          <p:cNvSpPr txBox="1"/>
          <p:nvPr/>
        </p:nvSpPr>
        <p:spPr>
          <a:xfrm>
            <a:off x="1097991" y="1477517"/>
            <a:ext cx="2995930" cy="965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5895" indent="-153670">
              <a:lnSpc>
                <a:spcPct val="100000"/>
              </a:lnSpc>
              <a:spcBef>
                <a:spcPts val="105"/>
              </a:spcBef>
              <a:buClr>
                <a:srgbClr val="DC6C09"/>
              </a:buClr>
              <a:buChar char="■"/>
              <a:tabLst>
                <a:tab pos="176530" algn="l"/>
              </a:tabLst>
            </a:pPr>
            <a:r>
              <a:rPr dirty="0" sz="1100" spc="-10">
                <a:latin typeface="PMingLiU"/>
                <a:cs typeface="PMingLiU"/>
              </a:rPr>
              <a:t>迅速使用紗布或衣物，進行出血控制</a:t>
            </a:r>
            <a:endParaRPr sz="1100">
              <a:latin typeface="PMingLiU"/>
              <a:cs typeface="PMingLiU"/>
            </a:endParaRPr>
          </a:p>
          <a:p>
            <a:pPr marL="175895">
              <a:lnSpc>
                <a:spcPct val="100000"/>
              </a:lnSpc>
            </a:pPr>
            <a:r>
              <a:rPr dirty="0" sz="1100" spc="-15">
                <a:latin typeface="PMingLiU"/>
                <a:cs typeface="PMingLiU"/>
              </a:rPr>
              <a:t>及止血包紮等自救互救</a:t>
            </a:r>
            <a:endParaRPr sz="1100">
              <a:latin typeface="PMingLiU"/>
              <a:cs typeface="PMingLiU"/>
            </a:endParaRPr>
          </a:p>
          <a:p>
            <a:pPr marL="165100" marR="523875" indent="-153035">
              <a:lnSpc>
                <a:spcPct val="100000"/>
              </a:lnSpc>
              <a:spcBef>
                <a:spcPts val="95"/>
              </a:spcBef>
              <a:buClr>
                <a:srgbClr val="DC6C09"/>
              </a:buClr>
              <a:buChar char="■"/>
              <a:tabLst>
                <a:tab pos="165735" algn="l"/>
              </a:tabLst>
            </a:pPr>
            <a:r>
              <a:rPr dirty="0" sz="1100" spc="-10">
                <a:latin typeface="PMingLiU"/>
                <a:cs typeface="PMingLiU"/>
              </a:rPr>
              <a:t>等待專業醫護人員或緊急救護技術員</a:t>
            </a:r>
            <a:r>
              <a:rPr dirty="0" sz="1100" spc="-15">
                <a:latin typeface="PMingLiU"/>
                <a:cs typeface="PMingLiU"/>
              </a:rPr>
              <a:t>接手處置</a:t>
            </a:r>
            <a:endParaRPr sz="1100">
              <a:latin typeface="PMingLiU"/>
              <a:cs typeface="PMingLiU"/>
            </a:endParaRPr>
          </a:p>
          <a:p>
            <a:pPr marL="654685">
              <a:lnSpc>
                <a:spcPct val="100000"/>
              </a:lnSpc>
              <a:spcBef>
                <a:spcPts val="95"/>
              </a:spcBef>
            </a:pP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臺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南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市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急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救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責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任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醫</a:t>
            </a:r>
            <a:r>
              <a:rPr dirty="0" sz="1600" spc="-100" b="1">
                <a:solidFill>
                  <a:srgbClr val="FFFFFF"/>
                </a:solidFill>
                <a:latin typeface="PMingLiU"/>
                <a:cs typeface="PMingLiU"/>
              </a:rPr>
              <a:t>院分布表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836921" y="711901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1"/>
            <a:ext cx="5328285" cy="7530465"/>
          </a:xfrm>
          <a:custGeom>
            <a:avLst/>
            <a:gdLst/>
            <a:ahLst/>
            <a:cxnLst/>
            <a:rect l="l" t="t" r="r" b="b"/>
            <a:pathLst>
              <a:path w="5328285" h="7530465">
                <a:moveTo>
                  <a:pt x="5327904" y="0"/>
                </a:moveTo>
                <a:lnTo>
                  <a:pt x="0" y="0"/>
                </a:lnTo>
                <a:lnTo>
                  <a:pt x="0" y="7529957"/>
                </a:lnTo>
                <a:lnTo>
                  <a:pt x="5327904" y="7529957"/>
                </a:lnTo>
                <a:lnTo>
                  <a:pt x="5327904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1"/>
            <a:ext cx="5327904" cy="15133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501139" y="3268979"/>
            <a:ext cx="2748915" cy="532130"/>
            <a:chOff x="1501139" y="3268979"/>
            <a:chExt cx="2748915" cy="532130"/>
          </a:xfrm>
        </p:grpSpPr>
        <p:sp>
          <p:nvSpPr>
            <p:cNvPr id="5" name="object 5" descr=""/>
            <p:cNvSpPr/>
            <p:nvPr/>
          </p:nvSpPr>
          <p:spPr>
            <a:xfrm>
              <a:off x="2080259" y="3454907"/>
              <a:ext cx="2160905" cy="337185"/>
            </a:xfrm>
            <a:custGeom>
              <a:avLst/>
              <a:gdLst/>
              <a:ahLst/>
              <a:cxnLst/>
              <a:rect l="l" t="t" r="r" b="b"/>
              <a:pathLst>
                <a:path w="2160904" h="337185">
                  <a:moveTo>
                    <a:pt x="0" y="336676"/>
                  </a:moveTo>
                  <a:lnTo>
                    <a:pt x="1982469" y="336676"/>
                  </a:lnTo>
                  <a:lnTo>
                    <a:pt x="2085466" y="334137"/>
                  </a:lnTo>
                  <a:lnTo>
                    <a:pt x="2138299" y="316864"/>
                  </a:lnTo>
                  <a:lnTo>
                    <a:pt x="2157856" y="270001"/>
                  </a:lnTo>
                  <a:lnTo>
                    <a:pt x="2160651" y="178562"/>
                  </a:lnTo>
                  <a:lnTo>
                    <a:pt x="2160651" y="158114"/>
                  </a:lnTo>
                  <a:lnTo>
                    <a:pt x="2157856" y="66675"/>
                  </a:lnTo>
                  <a:lnTo>
                    <a:pt x="2138299" y="19685"/>
                  </a:lnTo>
                  <a:lnTo>
                    <a:pt x="2085466" y="2412"/>
                  </a:lnTo>
                  <a:lnTo>
                    <a:pt x="1982469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01139" y="3355847"/>
              <a:ext cx="743585" cy="443230"/>
            </a:xfrm>
            <a:custGeom>
              <a:avLst/>
              <a:gdLst/>
              <a:ahLst/>
              <a:cxnLst/>
              <a:rect l="l" t="t" r="r" b="b"/>
              <a:pathLst>
                <a:path w="743585" h="443229">
                  <a:moveTo>
                    <a:pt x="713993" y="187960"/>
                  </a:moveTo>
                  <a:lnTo>
                    <a:pt x="452247" y="187960"/>
                  </a:lnTo>
                  <a:lnTo>
                    <a:pt x="452501" y="189864"/>
                  </a:lnTo>
                  <a:lnTo>
                    <a:pt x="453009" y="191643"/>
                  </a:lnTo>
                  <a:lnTo>
                    <a:pt x="455929" y="206629"/>
                  </a:lnTo>
                  <a:lnTo>
                    <a:pt x="457834" y="214630"/>
                  </a:lnTo>
                  <a:lnTo>
                    <a:pt x="469518" y="256412"/>
                  </a:lnTo>
                  <a:lnTo>
                    <a:pt x="486283" y="302513"/>
                  </a:lnTo>
                  <a:lnTo>
                    <a:pt x="495172" y="322961"/>
                  </a:lnTo>
                  <a:lnTo>
                    <a:pt x="495934" y="353060"/>
                  </a:lnTo>
                  <a:lnTo>
                    <a:pt x="488441" y="375920"/>
                  </a:lnTo>
                  <a:lnTo>
                    <a:pt x="474598" y="420877"/>
                  </a:lnTo>
                  <a:lnTo>
                    <a:pt x="468248" y="442975"/>
                  </a:lnTo>
                  <a:lnTo>
                    <a:pt x="743330" y="442975"/>
                  </a:lnTo>
                  <a:lnTo>
                    <a:pt x="724027" y="243205"/>
                  </a:lnTo>
                  <a:lnTo>
                    <a:pt x="713993" y="187960"/>
                  </a:lnTo>
                  <a:close/>
                </a:path>
                <a:path w="743585" h="443229">
                  <a:moveTo>
                    <a:pt x="709295" y="161925"/>
                  </a:moveTo>
                  <a:lnTo>
                    <a:pt x="329437" y="161925"/>
                  </a:lnTo>
                  <a:lnTo>
                    <a:pt x="349122" y="173609"/>
                  </a:lnTo>
                  <a:lnTo>
                    <a:pt x="370712" y="184150"/>
                  </a:lnTo>
                  <a:lnTo>
                    <a:pt x="394208" y="193548"/>
                  </a:lnTo>
                  <a:lnTo>
                    <a:pt x="418972" y="201930"/>
                  </a:lnTo>
                  <a:lnTo>
                    <a:pt x="426720" y="200406"/>
                  </a:lnTo>
                  <a:lnTo>
                    <a:pt x="434847" y="197485"/>
                  </a:lnTo>
                  <a:lnTo>
                    <a:pt x="443357" y="193421"/>
                  </a:lnTo>
                  <a:lnTo>
                    <a:pt x="452247" y="187960"/>
                  </a:lnTo>
                  <a:lnTo>
                    <a:pt x="713993" y="187960"/>
                  </a:lnTo>
                  <a:lnTo>
                    <a:pt x="709295" y="161925"/>
                  </a:lnTo>
                  <a:close/>
                </a:path>
                <a:path w="743585" h="443229">
                  <a:moveTo>
                    <a:pt x="686435" y="42163"/>
                  </a:moveTo>
                  <a:lnTo>
                    <a:pt x="440182" y="42163"/>
                  </a:lnTo>
                  <a:lnTo>
                    <a:pt x="441959" y="48768"/>
                  </a:lnTo>
                  <a:lnTo>
                    <a:pt x="446659" y="70231"/>
                  </a:lnTo>
                  <a:lnTo>
                    <a:pt x="440309" y="70231"/>
                  </a:lnTo>
                  <a:lnTo>
                    <a:pt x="440182" y="106552"/>
                  </a:lnTo>
                  <a:lnTo>
                    <a:pt x="435483" y="111251"/>
                  </a:lnTo>
                  <a:lnTo>
                    <a:pt x="274828" y="111251"/>
                  </a:lnTo>
                  <a:lnTo>
                    <a:pt x="280797" y="115062"/>
                  </a:lnTo>
                  <a:lnTo>
                    <a:pt x="287528" y="119761"/>
                  </a:lnTo>
                  <a:lnTo>
                    <a:pt x="287273" y="121538"/>
                  </a:lnTo>
                  <a:lnTo>
                    <a:pt x="290829" y="126873"/>
                  </a:lnTo>
                  <a:lnTo>
                    <a:pt x="294893" y="131952"/>
                  </a:lnTo>
                  <a:lnTo>
                    <a:pt x="299339" y="136779"/>
                  </a:lnTo>
                  <a:lnTo>
                    <a:pt x="296291" y="144780"/>
                  </a:lnTo>
                  <a:lnTo>
                    <a:pt x="292734" y="152654"/>
                  </a:lnTo>
                  <a:lnTo>
                    <a:pt x="288671" y="160274"/>
                  </a:lnTo>
                  <a:lnTo>
                    <a:pt x="284226" y="167767"/>
                  </a:lnTo>
                  <a:lnTo>
                    <a:pt x="315341" y="188087"/>
                  </a:lnTo>
                  <a:lnTo>
                    <a:pt x="319278" y="181737"/>
                  </a:lnTo>
                  <a:lnTo>
                    <a:pt x="322960" y="175260"/>
                  </a:lnTo>
                  <a:lnTo>
                    <a:pt x="329437" y="161925"/>
                  </a:lnTo>
                  <a:lnTo>
                    <a:pt x="709295" y="161925"/>
                  </a:lnTo>
                  <a:lnTo>
                    <a:pt x="698807" y="104012"/>
                  </a:lnTo>
                  <a:lnTo>
                    <a:pt x="697865" y="98933"/>
                  </a:lnTo>
                  <a:lnTo>
                    <a:pt x="692911" y="71374"/>
                  </a:lnTo>
                  <a:lnTo>
                    <a:pt x="692785" y="70993"/>
                  </a:lnTo>
                  <a:lnTo>
                    <a:pt x="688466" y="47244"/>
                  </a:lnTo>
                  <a:lnTo>
                    <a:pt x="686435" y="42163"/>
                  </a:lnTo>
                  <a:close/>
                </a:path>
                <a:path w="743585" h="443229">
                  <a:moveTo>
                    <a:pt x="433012" y="109347"/>
                  </a:moveTo>
                  <a:lnTo>
                    <a:pt x="241808" y="109347"/>
                  </a:lnTo>
                  <a:lnTo>
                    <a:pt x="242315" y="113157"/>
                  </a:lnTo>
                  <a:lnTo>
                    <a:pt x="246507" y="116586"/>
                  </a:lnTo>
                  <a:lnTo>
                    <a:pt x="251586" y="115188"/>
                  </a:lnTo>
                  <a:lnTo>
                    <a:pt x="252095" y="114935"/>
                  </a:lnTo>
                  <a:lnTo>
                    <a:pt x="252729" y="114681"/>
                  </a:lnTo>
                  <a:lnTo>
                    <a:pt x="268604" y="114681"/>
                  </a:lnTo>
                  <a:lnTo>
                    <a:pt x="274828" y="111251"/>
                  </a:lnTo>
                  <a:lnTo>
                    <a:pt x="435483" y="111251"/>
                  </a:lnTo>
                  <a:lnTo>
                    <a:pt x="435228" y="110744"/>
                  </a:lnTo>
                  <a:lnTo>
                    <a:pt x="434974" y="110617"/>
                  </a:lnTo>
                  <a:lnTo>
                    <a:pt x="433012" y="109347"/>
                  </a:lnTo>
                  <a:close/>
                </a:path>
                <a:path w="743585" h="443229">
                  <a:moveTo>
                    <a:pt x="268604" y="114681"/>
                  </a:moveTo>
                  <a:lnTo>
                    <a:pt x="252729" y="114681"/>
                  </a:lnTo>
                  <a:lnTo>
                    <a:pt x="257047" y="115315"/>
                  </a:lnTo>
                  <a:lnTo>
                    <a:pt x="266191" y="115950"/>
                  </a:lnTo>
                  <a:lnTo>
                    <a:pt x="268604" y="114681"/>
                  </a:lnTo>
                  <a:close/>
                </a:path>
                <a:path w="743585" h="443229">
                  <a:moveTo>
                    <a:pt x="402367" y="103124"/>
                  </a:moveTo>
                  <a:lnTo>
                    <a:pt x="227584" y="103124"/>
                  </a:lnTo>
                  <a:lnTo>
                    <a:pt x="227457" y="109474"/>
                  </a:lnTo>
                  <a:lnTo>
                    <a:pt x="234822" y="114808"/>
                  </a:lnTo>
                  <a:lnTo>
                    <a:pt x="241680" y="109347"/>
                  </a:lnTo>
                  <a:lnTo>
                    <a:pt x="433012" y="109347"/>
                  </a:lnTo>
                  <a:lnTo>
                    <a:pt x="428878" y="106552"/>
                  </a:lnTo>
                  <a:lnTo>
                    <a:pt x="399796" y="106552"/>
                  </a:lnTo>
                  <a:lnTo>
                    <a:pt x="400177" y="104521"/>
                  </a:lnTo>
                  <a:lnTo>
                    <a:pt x="402367" y="103124"/>
                  </a:lnTo>
                  <a:close/>
                </a:path>
                <a:path w="743585" h="443229">
                  <a:moveTo>
                    <a:pt x="408342" y="99313"/>
                  </a:moveTo>
                  <a:lnTo>
                    <a:pt x="213867" y="99313"/>
                  </a:lnTo>
                  <a:lnTo>
                    <a:pt x="214503" y="105410"/>
                  </a:lnTo>
                  <a:lnTo>
                    <a:pt x="221741" y="108838"/>
                  </a:lnTo>
                  <a:lnTo>
                    <a:pt x="227584" y="103124"/>
                  </a:lnTo>
                  <a:lnTo>
                    <a:pt x="402367" y="103124"/>
                  </a:lnTo>
                  <a:lnTo>
                    <a:pt x="408342" y="99313"/>
                  </a:lnTo>
                  <a:close/>
                </a:path>
                <a:path w="743585" h="443229">
                  <a:moveTo>
                    <a:pt x="420242" y="105029"/>
                  </a:moveTo>
                  <a:lnTo>
                    <a:pt x="410336" y="105283"/>
                  </a:lnTo>
                  <a:lnTo>
                    <a:pt x="399796" y="106552"/>
                  </a:lnTo>
                  <a:lnTo>
                    <a:pt x="428878" y="106552"/>
                  </a:lnTo>
                  <a:lnTo>
                    <a:pt x="420242" y="105029"/>
                  </a:lnTo>
                  <a:close/>
                </a:path>
                <a:path w="743585" h="443229">
                  <a:moveTo>
                    <a:pt x="440309" y="98933"/>
                  </a:moveTo>
                  <a:lnTo>
                    <a:pt x="408940" y="98933"/>
                  </a:lnTo>
                  <a:lnTo>
                    <a:pt x="413511" y="100202"/>
                  </a:lnTo>
                  <a:lnTo>
                    <a:pt x="440309" y="106425"/>
                  </a:lnTo>
                  <a:lnTo>
                    <a:pt x="440309" y="98933"/>
                  </a:lnTo>
                  <a:close/>
                </a:path>
                <a:path w="743585" h="443229">
                  <a:moveTo>
                    <a:pt x="100075" y="45338"/>
                  </a:moveTo>
                  <a:lnTo>
                    <a:pt x="91947" y="45338"/>
                  </a:lnTo>
                  <a:lnTo>
                    <a:pt x="91947" y="76581"/>
                  </a:lnTo>
                  <a:lnTo>
                    <a:pt x="0" y="76581"/>
                  </a:lnTo>
                  <a:lnTo>
                    <a:pt x="0" y="85471"/>
                  </a:lnTo>
                  <a:lnTo>
                    <a:pt x="119887" y="85471"/>
                  </a:lnTo>
                  <a:lnTo>
                    <a:pt x="119887" y="93345"/>
                  </a:lnTo>
                  <a:lnTo>
                    <a:pt x="121665" y="95250"/>
                  </a:lnTo>
                  <a:lnTo>
                    <a:pt x="201548" y="97536"/>
                  </a:lnTo>
                  <a:lnTo>
                    <a:pt x="203072" y="101981"/>
                  </a:lnTo>
                  <a:lnTo>
                    <a:pt x="208915" y="104012"/>
                  </a:lnTo>
                  <a:lnTo>
                    <a:pt x="213867" y="99313"/>
                  </a:lnTo>
                  <a:lnTo>
                    <a:pt x="408342" y="99313"/>
                  </a:lnTo>
                  <a:lnTo>
                    <a:pt x="408940" y="98933"/>
                  </a:lnTo>
                  <a:lnTo>
                    <a:pt x="440309" y="98933"/>
                  </a:lnTo>
                  <a:lnTo>
                    <a:pt x="440309" y="73533"/>
                  </a:lnTo>
                  <a:lnTo>
                    <a:pt x="95250" y="73533"/>
                  </a:lnTo>
                  <a:lnTo>
                    <a:pt x="95250" y="71374"/>
                  </a:lnTo>
                  <a:lnTo>
                    <a:pt x="116712" y="71374"/>
                  </a:lnTo>
                  <a:lnTo>
                    <a:pt x="116712" y="66801"/>
                  </a:lnTo>
                  <a:lnTo>
                    <a:pt x="114553" y="64008"/>
                  </a:lnTo>
                  <a:lnTo>
                    <a:pt x="95250" y="64008"/>
                  </a:lnTo>
                  <a:lnTo>
                    <a:pt x="95250" y="57023"/>
                  </a:lnTo>
                  <a:lnTo>
                    <a:pt x="97028" y="56642"/>
                  </a:lnTo>
                  <a:lnTo>
                    <a:pt x="98043" y="55372"/>
                  </a:lnTo>
                  <a:lnTo>
                    <a:pt x="98043" y="51308"/>
                  </a:lnTo>
                  <a:lnTo>
                    <a:pt x="104647" y="51308"/>
                  </a:lnTo>
                  <a:lnTo>
                    <a:pt x="100075" y="45338"/>
                  </a:lnTo>
                  <a:close/>
                </a:path>
                <a:path w="743585" h="443229">
                  <a:moveTo>
                    <a:pt x="29463" y="85471"/>
                  </a:moveTo>
                  <a:lnTo>
                    <a:pt x="126" y="85471"/>
                  </a:lnTo>
                  <a:lnTo>
                    <a:pt x="381" y="86613"/>
                  </a:lnTo>
                  <a:lnTo>
                    <a:pt x="1396" y="87375"/>
                  </a:lnTo>
                  <a:lnTo>
                    <a:pt x="28321" y="87375"/>
                  </a:lnTo>
                  <a:lnTo>
                    <a:pt x="29209" y="86613"/>
                  </a:lnTo>
                  <a:lnTo>
                    <a:pt x="29463" y="85471"/>
                  </a:lnTo>
                  <a:close/>
                </a:path>
                <a:path w="743585" h="443229">
                  <a:moveTo>
                    <a:pt x="28321" y="74675"/>
                  </a:moveTo>
                  <a:lnTo>
                    <a:pt x="1396" y="74675"/>
                  </a:lnTo>
                  <a:lnTo>
                    <a:pt x="381" y="75437"/>
                  </a:lnTo>
                  <a:lnTo>
                    <a:pt x="126" y="76581"/>
                  </a:lnTo>
                  <a:lnTo>
                    <a:pt x="29463" y="76581"/>
                  </a:lnTo>
                  <a:lnTo>
                    <a:pt x="29209" y="75437"/>
                  </a:lnTo>
                  <a:lnTo>
                    <a:pt x="28321" y="74675"/>
                  </a:lnTo>
                  <a:close/>
                </a:path>
                <a:path w="743585" h="443229">
                  <a:moveTo>
                    <a:pt x="116712" y="66801"/>
                  </a:moveTo>
                  <a:lnTo>
                    <a:pt x="116712" y="73533"/>
                  </a:lnTo>
                  <a:lnTo>
                    <a:pt x="440309" y="73533"/>
                  </a:lnTo>
                  <a:lnTo>
                    <a:pt x="440309" y="70993"/>
                  </a:lnTo>
                  <a:lnTo>
                    <a:pt x="119887" y="70993"/>
                  </a:lnTo>
                  <a:lnTo>
                    <a:pt x="116712" y="66801"/>
                  </a:lnTo>
                  <a:close/>
                </a:path>
                <a:path w="743585" h="443229">
                  <a:moveTo>
                    <a:pt x="116712" y="71374"/>
                  </a:moveTo>
                  <a:lnTo>
                    <a:pt x="116078" y="71374"/>
                  </a:lnTo>
                  <a:lnTo>
                    <a:pt x="116712" y="72136"/>
                  </a:lnTo>
                  <a:lnTo>
                    <a:pt x="116712" y="71374"/>
                  </a:lnTo>
                  <a:close/>
                </a:path>
                <a:path w="743585" h="443229">
                  <a:moveTo>
                    <a:pt x="282321" y="62230"/>
                  </a:moveTo>
                  <a:lnTo>
                    <a:pt x="121665" y="66801"/>
                  </a:lnTo>
                  <a:lnTo>
                    <a:pt x="119887" y="68707"/>
                  </a:lnTo>
                  <a:lnTo>
                    <a:pt x="119887" y="70993"/>
                  </a:lnTo>
                  <a:lnTo>
                    <a:pt x="440309" y="70993"/>
                  </a:lnTo>
                  <a:lnTo>
                    <a:pt x="440309" y="70231"/>
                  </a:lnTo>
                  <a:lnTo>
                    <a:pt x="413511" y="70231"/>
                  </a:lnTo>
                  <a:lnTo>
                    <a:pt x="413003" y="69723"/>
                  </a:lnTo>
                  <a:lnTo>
                    <a:pt x="293116" y="69723"/>
                  </a:lnTo>
                  <a:lnTo>
                    <a:pt x="293116" y="66548"/>
                  </a:lnTo>
                  <a:lnTo>
                    <a:pt x="284226" y="66548"/>
                  </a:lnTo>
                  <a:lnTo>
                    <a:pt x="284099" y="64008"/>
                  </a:lnTo>
                  <a:lnTo>
                    <a:pt x="282321" y="62230"/>
                  </a:lnTo>
                  <a:close/>
                </a:path>
                <a:path w="743585" h="443229">
                  <a:moveTo>
                    <a:pt x="309372" y="44831"/>
                  </a:moveTo>
                  <a:lnTo>
                    <a:pt x="303784" y="45338"/>
                  </a:lnTo>
                  <a:lnTo>
                    <a:pt x="299084" y="50037"/>
                  </a:lnTo>
                  <a:lnTo>
                    <a:pt x="297434" y="62230"/>
                  </a:lnTo>
                  <a:lnTo>
                    <a:pt x="297307" y="69723"/>
                  </a:lnTo>
                  <a:lnTo>
                    <a:pt x="413003" y="69723"/>
                  </a:lnTo>
                  <a:lnTo>
                    <a:pt x="411479" y="67945"/>
                  </a:lnTo>
                  <a:lnTo>
                    <a:pt x="413511" y="67945"/>
                  </a:lnTo>
                  <a:lnTo>
                    <a:pt x="413511" y="62992"/>
                  </a:lnTo>
                  <a:lnTo>
                    <a:pt x="305053" y="62992"/>
                  </a:lnTo>
                  <a:lnTo>
                    <a:pt x="302133" y="60071"/>
                  </a:lnTo>
                  <a:lnTo>
                    <a:pt x="302133" y="51562"/>
                  </a:lnTo>
                  <a:lnTo>
                    <a:pt x="305308" y="48133"/>
                  </a:lnTo>
                  <a:lnTo>
                    <a:pt x="309372" y="47879"/>
                  </a:lnTo>
                  <a:lnTo>
                    <a:pt x="309372" y="44831"/>
                  </a:lnTo>
                  <a:close/>
                </a:path>
                <a:path w="743585" h="443229">
                  <a:moveTo>
                    <a:pt x="104647" y="51308"/>
                  </a:moveTo>
                  <a:lnTo>
                    <a:pt x="100584" y="51308"/>
                  </a:lnTo>
                  <a:lnTo>
                    <a:pt x="110362" y="64008"/>
                  </a:lnTo>
                  <a:lnTo>
                    <a:pt x="110362" y="58674"/>
                  </a:lnTo>
                  <a:lnTo>
                    <a:pt x="104647" y="51308"/>
                  </a:lnTo>
                  <a:close/>
                </a:path>
                <a:path w="743585" h="443229">
                  <a:moveTo>
                    <a:pt x="110362" y="58674"/>
                  </a:moveTo>
                  <a:lnTo>
                    <a:pt x="110362" y="64008"/>
                  </a:lnTo>
                  <a:lnTo>
                    <a:pt x="114553" y="64008"/>
                  </a:lnTo>
                  <a:lnTo>
                    <a:pt x="110362" y="58674"/>
                  </a:lnTo>
                  <a:close/>
                </a:path>
                <a:path w="743585" h="443229">
                  <a:moveTo>
                    <a:pt x="387222" y="37719"/>
                  </a:moveTo>
                  <a:lnTo>
                    <a:pt x="377316" y="37719"/>
                  </a:lnTo>
                  <a:lnTo>
                    <a:pt x="309372" y="44831"/>
                  </a:lnTo>
                  <a:lnTo>
                    <a:pt x="309334" y="48768"/>
                  </a:lnTo>
                  <a:lnTo>
                    <a:pt x="308736" y="62992"/>
                  </a:lnTo>
                  <a:lnTo>
                    <a:pt x="413511" y="62992"/>
                  </a:lnTo>
                  <a:lnTo>
                    <a:pt x="413511" y="60451"/>
                  </a:lnTo>
                  <a:lnTo>
                    <a:pt x="406527" y="60451"/>
                  </a:lnTo>
                  <a:lnTo>
                    <a:pt x="403733" y="50546"/>
                  </a:lnTo>
                  <a:lnTo>
                    <a:pt x="402971" y="50546"/>
                  </a:lnTo>
                  <a:lnTo>
                    <a:pt x="402971" y="48006"/>
                  </a:lnTo>
                  <a:lnTo>
                    <a:pt x="398398" y="48006"/>
                  </a:lnTo>
                  <a:lnTo>
                    <a:pt x="398398" y="47371"/>
                  </a:lnTo>
                  <a:lnTo>
                    <a:pt x="401066" y="46609"/>
                  </a:lnTo>
                  <a:lnTo>
                    <a:pt x="402971" y="44196"/>
                  </a:lnTo>
                  <a:lnTo>
                    <a:pt x="402971" y="40639"/>
                  </a:lnTo>
                  <a:lnTo>
                    <a:pt x="388747" y="40639"/>
                  </a:lnTo>
                  <a:lnTo>
                    <a:pt x="388747" y="37973"/>
                  </a:lnTo>
                  <a:lnTo>
                    <a:pt x="387222" y="37973"/>
                  </a:lnTo>
                  <a:lnTo>
                    <a:pt x="387222" y="37719"/>
                  </a:lnTo>
                  <a:close/>
                </a:path>
                <a:path w="743585" h="443229">
                  <a:moveTo>
                    <a:pt x="564515" y="0"/>
                  </a:moveTo>
                  <a:lnTo>
                    <a:pt x="422402" y="0"/>
                  </a:lnTo>
                  <a:lnTo>
                    <a:pt x="422783" y="2667"/>
                  </a:lnTo>
                  <a:lnTo>
                    <a:pt x="429133" y="14859"/>
                  </a:lnTo>
                  <a:lnTo>
                    <a:pt x="426466" y="34925"/>
                  </a:lnTo>
                  <a:lnTo>
                    <a:pt x="426084" y="38988"/>
                  </a:lnTo>
                  <a:lnTo>
                    <a:pt x="429514" y="42545"/>
                  </a:lnTo>
                  <a:lnTo>
                    <a:pt x="440182" y="42163"/>
                  </a:lnTo>
                  <a:lnTo>
                    <a:pt x="686435" y="42163"/>
                  </a:lnTo>
                  <a:lnTo>
                    <a:pt x="683386" y="34417"/>
                  </a:lnTo>
                  <a:lnTo>
                    <a:pt x="679958" y="30861"/>
                  </a:lnTo>
                  <a:lnTo>
                    <a:pt x="541528" y="30861"/>
                  </a:lnTo>
                  <a:lnTo>
                    <a:pt x="540892" y="29210"/>
                  </a:lnTo>
                  <a:lnTo>
                    <a:pt x="542924" y="16763"/>
                  </a:lnTo>
                  <a:lnTo>
                    <a:pt x="557148" y="14477"/>
                  </a:lnTo>
                  <a:lnTo>
                    <a:pt x="561085" y="11302"/>
                  </a:lnTo>
                  <a:lnTo>
                    <a:pt x="564387" y="4190"/>
                  </a:lnTo>
                  <a:lnTo>
                    <a:pt x="564768" y="762"/>
                  </a:lnTo>
                  <a:lnTo>
                    <a:pt x="564515" y="0"/>
                  </a:lnTo>
                  <a:close/>
                </a:path>
                <a:path w="743585" h="443229">
                  <a:moveTo>
                    <a:pt x="400177" y="34925"/>
                  </a:moveTo>
                  <a:lnTo>
                    <a:pt x="393446" y="34925"/>
                  </a:lnTo>
                  <a:lnTo>
                    <a:pt x="390778" y="37464"/>
                  </a:lnTo>
                  <a:lnTo>
                    <a:pt x="390524" y="40639"/>
                  </a:lnTo>
                  <a:lnTo>
                    <a:pt x="402971" y="40639"/>
                  </a:lnTo>
                  <a:lnTo>
                    <a:pt x="402849" y="37719"/>
                  </a:lnTo>
                  <a:lnTo>
                    <a:pt x="400177" y="34925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523" y="3268979"/>
              <a:ext cx="271272" cy="1173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109977" y="3466337"/>
              <a:ext cx="243840" cy="283845"/>
            </a:xfrm>
            <a:custGeom>
              <a:avLst/>
              <a:gdLst/>
              <a:ahLst/>
              <a:cxnLst/>
              <a:rect l="l" t="t" r="r" b="b"/>
              <a:pathLst>
                <a:path w="243839" h="283845">
                  <a:moveTo>
                    <a:pt x="102362" y="93853"/>
                  </a:moveTo>
                  <a:lnTo>
                    <a:pt x="107442" y="75565"/>
                  </a:lnTo>
                  <a:lnTo>
                    <a:pt x="115189" y="62484"/>
                  </a:lnTo>
                  <a:lnTo>
                    <a:pt x="125476" y="54610"/>
                  </a:lnTo>
                  <a:lnTo>
                    <a:pt x="138303" y="52197"/>
                  </a:lnTo>
                  <a:lnTo>
                    <a:pt x="145415" y="52197"/>
                  </a:lnTo>
                  <a:lnTo>
                    <a:pt x="152146" y="54483"/>
                  </a:lnTo>
                  <a:lnTo>
                    <a:pt x="158369" y="59309"/>
                  </a:lnTo>
                  <a:lnTo>
                    <a:pt x="164592" y="64262"/>
                  </a:lnTo>
                  <a:lnTo>
                    <a:pt x="167767" y="71628"/>
                  </a:lnTo>
                  <a:lnTo>
                    <a:pt x="167767" y="81407"/>
                  </a:lnTo>
                  <a:lnTo>
                    <a:pt x="167767" y="87757"/>
                  </a:lnTo>
                  <a:lnTo>
                    <a:pt x="142748" y="119125"/>
                  </a:lnTo>
                  <a:lnTo>
                    <a:pt x="105791" y="146431"/>
                  </a:lnTo>
                  <a:lnTo>
                    <a:pt x="83693" y="163068"/>
                  </a:lnTo>
                  <a:lnTo>
                    <a:pt x="47371" y="195199"/>
                  </a:lnTo>
                  <a:lnTo>
                    <a:pt x="21463" y="226441"/>
                  </a:lnTo>
                  <a:lnTo>
                    <a:pt x="4826" y="262890"/>
                  </a:lnTo>
                  <a:lnTo>
                    <a:pt x="0" y="283464"/>
                  </a:lnTo>
                  <a:lnTo>
                    <a:pt x="213868" y="283464"/>
                  </a:lnTo>
                  <a:lnTo>
                    <a:pt x="227965" y="219964"/>
                  </a:lnTo>
                  <a:lnTo>
                    <a:pt x="117094" y="219964"/>
                  </a:lnTo>
                  <a:lnTo>
                    <a:pt x="122809" y="213995"/>
                  </a:lnTo>
                  <a:lnTo>
                    <a:pt x="160147" y="184023"/>
                  </a:lnTo>
                  <a:lnTo>
                    <a:pt x="172339" y="175641"/>
                  </a:lnTo>
                  <a:lnTo>
                    <a:pt x="190373" y="162433"/>
                  </a:lnTo>
                  <a:lnTo>
                    <a:pt x="227457" y="125475"/>
                  </a:lnTo>
                  <a:lnTo>
                    <a:pt x="242697" y="89281"/>
                  </a:lnTo>
                  <a:lnTo>
                    <a:pt x="243713" y="76835"/>
                  </a:lnTo>
                  <a:lnTo>
                    <a:pt x="242062" y="60833"/>
                  </a:lnTo>
                  <a:lnTo>
                    <a:pt x="218567" y="21717"/>
                  </a:lnTo>
                  <a:lnTo>
                    <a:pt x="166624" y="1397"/>
                  </a:lnTo>
                  <a:lnTo>
                    <a:pt x="143002" y="0"/>
                  </a:lnTo>
                  <a:lnTo>
                    <a:pt x="119507" y="1270"/>
                  </a:lnTo>
                  <a:lnTo>
                    <a:pt x="79629" y="11811"/>
                  </a:lnTo>
                  <a:lnTo>
                    <a:pt x="38989" y="46736"/>
                  </a:lnTo>
                  <a:lnTo>
                    <a:pt x="25781" y="82550"/>
                  </a:lnTo>
                  <a:lnTo>
                    <a:pt x="102362" y="93853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060703" y="2572511"/>
            <a:ext cx="2689860" cy="533400"/>
            <a:chOff x="1060703" y="2572511"/>
            <a:chExt cx="2689860" cy="533400"/>
          </a:xfrm>
        </p:grpSpPr>
        <p:sp>
          <p:nvSpPr>
            <p:cNvPr id="10" name="object 10" descr=""/>
            <p:cNvSpPr/>
            <p:nvPr/>
          </p:nvSpPr>
          <p:spPr>
            <a:xfrm>
              <a:off x="1575815" y="2759963"/>
              <a:ext cx="2165350" cy="337185"/>
            </a:xfrm>
            <a:custGeom>
              <a:avLst/>
              <a:gdLst/>
              <a:ahLst/>
              <a:cxnLst/>
              <a:rect l="l" t="t" r="r" b="b"/>
              <a:pathLst>
                <a:path w="2165350" h="337185">
                  <a:moveTo>
                    <a:pt x="0" y="336677"/>
                  </a:moveTo>
                  <a:lnTo>
                    <a:pt x="1987296" y="336677"/>
                  </a:lnTo>
                  <a:lnTo>
                    <a:pt x="2090166" y="334137"/>
                  </a:lnTo>
                  <a:lnTo>
                    <a:pt x="2143125" y="316865"/>
                  </a:lnTo>
                  <a:lnTo>
                    <a:pt x="2162556" y="270002"/>
                  </a:lnTo>
                  <a:lnTo>
                    <a:pt x="2165350" y="178562"/>
                  </a:lnTo>
                  <a:lnTo>
                    <a:pt x="2165350" y="158115"/>
                  </a:lnTo>
                  <a:lnTo>
                    <a:pt x="2162556" y="66675"/>
                  </a:lnTo>
                  <a:lnTo>
                    <a:pt x="2143125" y="19685"/>
                  </a:lnTo>
                  <a:lnTo>
                    <a:pt x="2090166" y="2413"/>
                  </a:lnTo>
                  <a:lnTo>
                    <a:pt x="1987296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5270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60703" y="2659379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4" y="188467"/>
                  </a:moveTo>
                  <a:lnTo>
                    <a:pt x="452247" y="188467"/>
                  </a:lnTo>
                  <a:lnTo>
                    <a:pt x="452501" y="190373"/>
                  </a:lnTo>
                  <a:lnTo>
                    <a:pt x="453009" y="192150"/>
                  </a:lnTo>
                  <a:lnTo>
                    <a:pt x="455930" y="207263"/>
                  </a:lnTo>
                  <a:lnTo>
                    <a:pt x="469519" y="257301"/>
                  </a:lnTo>
                  <a:lnTo>
                    <a:pt x="486283" y="303529"/>
                  </a:lnTo>
                  <a:lnTo>
                    <a:pt x="495173" y="324103"/>
                  </a:lnTo>
                  <a:lnTo>
                    <a:pt x="495934" y="354202"/>
                  </a:lnTo>
                  <a:lnTo>
                    <a:pt x="488442" y="377189"/>
                  </a:lnTo>
                  <a:lnTo>
                    <a:pt x="474599" y="422401"/>
                  </a:lnTo>
                  <a:lnTo>
                    <a:pt x="468249" y="444500"/>
                  </a:lnTo>
                  <a:lnTo>
                    <a:pt x="743331" y="444500"/>
                  </a:lnTo>
                  <a:lnTo>
                    <a:pt x="724027" y="244093"/>
                  </a:lnTo>
                  <a:lnTo>
                    <a:pt x="713994" y="188467"/>
                  </a:lnTo>
                  <a:close/>
                </a:path>
                <a:path w="743585" h="444500">
                  <a:moveTo>
                    <a:pt x="709295" y="162560"/>
                  </a:moveTo>
                  <a:lnTo>
                    <a:pt x="329438" y="162560"/>
                  </a:lnTo>
                  <a:lnTo>
                    <a:pt x="349123" y="174243"/>
                  </a:lnTo>
                  <a:lnTo>
                    <a:pt x="370713" y="184785"/>
                  </a:lnTo>
                  <a:lnTo>
                    <a:pt x="394208" y="194055"/>
                  </a:lnTo>
                  <a:lnTo>
                    <a:pt x="418973" y="202691"/>
                  </a:lnTo>
                  <a:lnTo>
                    <a:pt x="426720" y="201167"/>
                  </a:lnTo>
                  <a:lnTo>
                    <a:pt x="434848" y="198119"/>
                  </a:lnTo>
                  <a:lnTo>
                    <a:pt x="443357" y="193928"/>
                  </a:lnTo>
                  <a:lnTo>
                    <a:pt x="452247" y="188467"/>
                  </a:lnTo>
                  <a:lnTo>
                    <a:pt x="713994" y="188467"/>
                  </a:lnTo>
                  <a:lnTo>
                    <a:pt x="709295" y="162560"/>
                  </a:lnTo>
                  <a:close/>
                </a:path>
                <a:path w="743585" h="444500">
                  <a:moveTo>
                    <a:pt x="686435" y="42290"/>
                  </a:moveTo>
                  <a:lnTo>
                    <a:pt x="440182" y="42290"/>
                  </a:lnTo>
                  <a:lnTo>
                    <a:pt x="441959" y="48894"/>
                  </a:lnTo>
                  <a:lnTo>
                    <a:pt x="446659" y="70485"/>
                  </a:lnTo>
                  <a:lnTo>
                    <a:pt x="440309" y="70485"/>
                  </a:lnTo>
                  <a:lnTo>
                    <a:pt x="440309" y="106806"/>
                  </a:lnTo>
                  <a:lnTo>
                    <a:pt x="435483" y="111632"/>
                  </a:lnTo>
                  <a:lnTo>
                    <a:pt x="274828" y="111632"/>
                  </a:lnTo>
                  <a:lnTo>
                    <a:pt x="280797" y="115315"/>
                  </a:lnTo>
                  <a:lnTo>
                    <a:pt x="287528" y="120014"/>
                  </a:lnTo>
                  <a:lnTo>
                    <a:pt x="287274" y="121792"/>
                  </a:lnTo>
                  <a:lnTo>
                    <a:pt x="290830" y="127253"/>
                  </a:lnTo>
                  <a:lnTo>
                    <a:pt x="294894" y="132333"/>
                  </a:lnTo>
                  <a:lnTo>
                    <a:pt x="299339" y="137160"/>
                  </a:lnTo>
                  <a:lnTo>
                    <a:pt x="296291" y="145287"/>
                  </a:lnTo>
                  <a:lnTo>
                    <a:pt x="292734" y="153162"/>
                  </a:lnTo>
                  <a:lnTo>
                    <a:pt x="288671" y="160908"/>
                  </a:lnTo>
                  <a:lnTo>
                    <a:pt x="284226" y="168401"/>
                  </a:lnTo>
                  <a:lnTo>
                    <a:pt x="315341" y="188594"/>
                  </a:lnTo>
                  <a:lnTo>
                    <a:pt x="319278" y="182372"/>
                  </a:lnTo>
                  <a:lnTo>
                    <a:pt x="322961" y="175894"/>
                  </a:lnTo>
                  <a:lnTo>
                    <a:pt x="329438" y="162560"/>
                  </a:lnTo>
                  <a:lnTo>
                    <a:pt x="709295" y="162560"/>
                  </a:lnTo>
                  <a:lnTo>
                    <a:pt x="698807" y="104393"/>
                  </a:lnTo>
                  <a:lnTo>
                    <a:pt x="697865" y="99313"/>
                  </a:lnTo>
                  <a:lnTo>
                    <a:pt x="692912" y="71500"/>
                  </a:lnTo>
                  <a:lnTo>
                    <a:pt x="692785" y="71119"/>
                  </a:lnTo>
                  <a:lnTo>
                    <a:pt x="688466" y="47370"/>
                  </a:lnTo>
                  <a:lnTo>
                    <a:pt x="686435" y="42290"/>
                  </a:lnTo>
                  <a:close/>
                </a:path>
                <a:path w="743585" h="444500">
                  <a:moveTo>
                    <a:pt x="433008" y="109727"/>
                  </a:moveTo>
                  <a:lnTo>
                    <a:pt x="241808" y="109727"/>
                  </a:lnTo>
                  <a:lnTo>
                    <a:pt x="242315" y="113537"/>
                  </a:lnTo>
                  <a:lnTo>
                    <a:pt x="246507" y="116839"/>
                  </a:lnTo>
                  <a:lnTo>
                    <a:pt x="251587" y="115569"/>
                  </a:lnTo>
                  <a:lnTo>
                    <a:pt x="252095" y="115315"/>
                  </a:lnTo>
                  <a:lnTo>
                    <a:pt x="252730" y="114935"/>
                  </a:lnTo>
                  <a:lnTo>
                    <a:pt x="268605" y="114935"/>
                  </a:lnTo>
                  <a:lnTo>
                    <a:pt x="274828" y="111632"/>
                  </a:lnTo>
                  <a:lnTo>
                    <a:pt x="435483" y="111632"/>
                  </a:lnTo>
                  <a:lnTo>
                    <a:pt x="435229" y="111251"/>
                  </a:lnTo>
                  <a:lnTo>
                    <a:pt x="434975" y="110998"/>
                  </a:lnTo>
                  <a:lnTo>
                    <a:pt x="433008" y="109727"/>
                  </a:lnTo>
                  <a:close/>
                </a:path>
                <a:path w="743585" h="444500">
                  <a:moveTo>
                    <a:pt x="268605" y="114935"/>
                  </a:moveTo>
                  <a:lnTo>
                    <a:pt x="252730" y="114935"/>
                  </a:lnTo>
                  <a:lnTo>
                    <a:pt x="257048" y="115569"/>
                  </a:lnTo>
                  <a:lnTo>
                    <a:pt x="266192" y="116331"/>
                  </a:lnTo>
                  <a:lnTo>
                    <a:pt x="268605" y="114935"/>
                  </a:lnTo>
                  <a:close/>
                </a:path>
                <a:path w="743585" h="444500">
                  <a:moveTo>
                    <a:pt x="402319" y="103631"/>
                  </a:moveTo>
                  <a:lnTo>
                    <a:pt x="227584" y="103631"/>
                  </a:lnTo>
                  <a:lnTo>
                    <a:pt x="227457" y="109854"/>
                  </a:lnTo>
                  <a:lnTo>
                    <a:pt x="234823" y="115188"/>
                  </a:lnTo>
                  <a:lnTo>
                    <a:pt x="241681" y="109727"/>
                  </a:lnTo>
                  <a:lnTo>
                    <a:pt x="433008" y="109727"/>
                  </a:lnTo>
                  <a:lnTo>
                    <a:pt x="428879" y="107061"/>
                  </a:lnTo>
                  <a:lnTo>
                    <a:pt x="399796" y="107061"/>
                  </a:lnTo>
                  <a:lnTo>
                    <a:pt x="400177" y="105028"/>
                  </a:lnTo>
                  <a:lnTo>
                    <a:pt x="402319" y="103631"/>
                  </a:lnTo>
                  <a:close/>
                </a:path>
                <a:path w="743585" h="444500">
                  <a:moveTo>
                    <a:pt x="408355" y="99694"/>
                  </a:moveTo>
                  <a:lnTo>
                    <a:pt x="213868" y="99694"/>
                  </a:lnTo>
                  <a:lnTo>
                    <a:pt x="214503" y="105790"/>
                  </a:lnTo>
                  <a:lnTo>
                    <a:pt x="221742" y="109219"/>
                  </a:lnTo>
                  <a:lnTo>
                    <a:pt x="227584" y="103631"/>
                  </a:lnTo>
                  <a:lnTo>
                    <a:pt x="402319" y="103631"/>
                  </a:lnTo>
                  <a:lnTo>
                    <a:pt x="408355" y="99694"/>
                  </a:lnTo>
                  <a:close/>
                </a:path>
                <a:path w="743585" h="444500">
                  <a:moveTo>
                    <a:pt x="420243" y="105410"/>
                  </a:moveTo>
                  <a:lnTo>
                    <a:pt x="410337" y="105663"/>
                  </a:lnTo>
                  <a:lnTo>
                    <a:pt x="399796" y="107061"/>
                  </a:lnTo>
                  <a:lnTo>
                    <a:pt x="428879" y="107061"/>
                  </a:lnTo>
                  <a:lnTo>
                    <a:pt x="420243" y="105410"/>
                  </a:lnTo>
                  <a:close/>
                </a:path>
                <a:path w="743585" h="444500">
                  <a:moveTo>
                    <a:pt x="440309" y="99313"/>
                  </a:moveTo>
                  <a:lnTo>
                    <a:pt x="408940" y="99313"/>
                  </a:lnTo>
                  <a:lnTo>
                    <a:pt x="413512" y="100583"/>
                  </a:lnTo>
                  <a:lnTo>
                    <a:pt x="440309" y="106806"/>
                  </a:lnTo>
                  <a:lnTo>
                    <a:pt x="440309" y="99313"/>
                  </a:lnTo>
                  <a:close/>
                </a:path>
                <a:path w="743585" h="444500">
                  <a:moveTo>
                    <a:pt x="100101" y="45465"/>
                  </a:moveTo>
                  <a:lnTo>
                    <a:pt x="91998" y="45465"/>
                  </a:lnTo>
                  <a:lnTo>
                    <a:pt x="91998" y="76707"/>
                  </a:lnTo>
                  <a:lnTo>
                    <a:pt x="0" y="76707"/>
                  </a:lnTo>
                  <a:lnTo>
                    <a:pt x="0" y="85851"/>
                  </a:lnTo>
                  <a:lnTo>
                    <a:pt x="119913" y="85851"/>
                  </a:lnTo>
                  <a:lnTo>
                    <a:pt x="119913" y="93725"/>
                  </a:lnTo>
                  <a:lnTo>
                    <a:pt x="121716" y="95630"/>
                  </a:lnTo>
                  <a:lnTo>
                    <a:pt x="201574" y="97916"/>
                  </a:lnTo>
                  <a:lnTo>
                    <a:pt x="203149" y="102362"/>
                  </a:lnTo>
                  <a:lnTo>
                    <a:pt x="208953" y="104393"/>
                  </a:lnTo>
                  <a:lnTo>
                    <a:pt x="213868" y="99694"/>
                  </a:lnTo>
                  <a:lnTo>
                    <a:pt x="408355" y="99694"/>
                  </a:lnTo>
                  <a:lnTo>
                    <a:pt x="408940" y="99313"/>
                  </a:lnTo>
                  <a:lnTo>
                    <a:pt x="440309" y="99313"/>
                  </a:lnTo>
                  <a:lnTo>
                    <a:pt x="440309" y="73660"/>
                  </a:lnTo>
                  <a:lnTo>
                    <a:pt x="95250" y="73660"/>
                  </a:lnTo>
                  <a:lnTo>
                    <a:pt x="95250" y="71500"/>
                  </a:lnTo>
                  <a:lnTo>
                    <a:pt x="116674" y="71500"/>
                  </a:lnTo>
                  <a:lnTo>
                    <a:pt x="116674" y="66928"/>
                  </a:lnTo>
                  <a:lnTo>
                    <a:pt x="114522" y="64135"/>
                  </a:lnTo>
                  <a:lnTo>
                    <a:pt x="95250" y="64135"/>
                  </a:lnTo>
                  <a:lnTo>
                    <a:pt x="95250" y="57276"/>
                  </a:lnTo>
                  <a:lnTo>
                    <a:pt x="97078" y="56768"/>
                  </a:lnTo>
                  <a:lnTo>
                    <a:pt x="98082" y="55499"/>
                  </a:lnTo>
                  <a:lnTo>
                    <a:pt x="98082" y="51435"/>
                  </a:lnTo>
                  <a:lnTo>
                    <a:pt x="104717" y="51435"/>
                  </a:lnTo>
                  <a:lnTo>
                    <a:pt x="100101" y="45465"/>
                  </a:lnTo>
                  <a:close/>
                </a:path>
                <a:path w="743585" h="444500">
                  <a:moveTo>
                    <a:pt x="29489" y="85851"/>
                  </a:moveTo>
                  <a:lnTo>
                    <a:pt x="139" y="85851"/>
                  </a:lnTo>
                  <a:lnTo>
                    <a:pt x="431" y="86994"/>
                  </a:lnTo>
                  <a:lnTo>
                    <a:pt x="1358" y="87756"/>
                  </a:lnTo>
                  <a:lnTo>
                    <a:pt x="28270" y="87756"/>
                  </a:lnTo>
                  <a:lnTo>
                    <a:pt x="29222" y="86994"/>
                  </a:lnTo>
                  <a:lnTo>
                    <a:pt x="29489" y="85851"/>
                  </a:lnTo>
                  <a:close/>
                </a:path>
                <a:path w="743585" h="444500">
                  <a:moveTo>
                    <a:pt x="28270" y="74802"/>
                  </a:moveTo>
                  <a:lnTo>
                    <a:pt x="1358" y="74802"/>
                  </a:lnTo>
                  <a:lnTo>
                    <a:pt x="431" y="75691"/>
                  </a:lnTo>
                  <a:lnTo>
                    <a:pt x="139" y="76707"/>
                  </a:lnTo>
                  <a:lnTo>
                    <a:pt x="29489" y="76707"/>
                  </a:lnTo>
                  <a:lnTo>
                    <a:pt x="29222" y="75691"/>
                  </a:lnTo>
                  <a:lnTo>
                    <a:pt x="28270" y="74802"/>
                  </a:lnTo>
                  <a:close/>
                </a:path>
                <a:path w="743585" h="444500">
                  <a:moveTo>
                    <a:pt x="116674" y="66928"/>
                  </a:moveTo>
                  <a:lnTo>
                    <a:pt x="116674" y="73660"/>
                  </a:lnTo>
                  <a:lnTo>
                    <a:pt x="440309" y="73660"/>
                  </a:lnTo>
                  <a:lnTo>
                    <a:pt x="440309" y="71119"/>
                  </a:lnTo>
                  <a:lnTo>
                    <a:pt x="119913" y="71119"/>
                  </a:lnTo>
                  <a:lnTo>
                    <a:pt x="116674" y="66928"/>
                  </a:lnTo>
                  <a:close/>
                </a:path>
                <a:path w="743585" h="444500">
                  <a:moveTo>
                    <a:pt x="116674" y="71500"/>
                  </a:moveTo>
                  <a:lnTo>
                    <a:pt x="116090" y="71500"/>
                  </a:lnTo>
                  <a:lnTo>
                    <a:pt x="116674" y="72262"/>
                  </a:lnTo>
                  <a:lnTo>
                    <a:pt x="116674" y="71500"/>
                  </a:lnTo>
                  <a:close/>
                </a:path>
                <a:path w="743585" h="444500">
                  <a:moveTo>
                    <a:pt x="282321" y="62483"/>
                  </a:moveTo>
                  <a:lnTo>
                    <a:pt x="121716" y="66928"/>
                  </a:lnTo>
                  <a:lnTo>
                    <a:pt x="119913" y="68833"/>
                  </a:lnTo>
                  <a:lnTo>
                    <a:pt x="119913" y="71119"/>
                  </a:lnTo>
                  <a:lnTo>
                    <a:pt x="440309" y="71119"/>
                  </a:lnTo>
                  <a:lnTo>
                    <a:pt x="440309" y="70485"/>
                  </a:lnTo>
                  <a:lnTo>
                    <a:pt x="413512" y="70485"/>
                  </a:lnTo>
                  <a:lnTo>
                    <a:pt x="413004" y="69850"/>
                  </a:lnTo>
                  <a:lnTo>
                    <a:pt x="293116" y="69850"/>
                  </a:lnTo>
                  <a:lnTo>
                    <a:pt x="293116" y="66675"/>
                  </a:lnTo>
                  <a:lnTo>
                    <a:pt x="284226" y="66675"/>
                  </a:lnTo>
                  <a:lnTo>
                    <a:pt x="284226" y="64388"/>
                  </a:lnTo>
                  <a:lnTo>
                    <a:pt x="282321" y="62483"/>
                  </a:lnTo>
                  <a:close/>
                </a:path>
                <a:path w="743585" h="444500">
                  <a:moveTo>
                    <a:pt x="309372" y="44957"/>
                  </a:moveTo>
                  <a:lnTo>
                    <a:pt x="303784" y="45465"/>
                  </a:lnTo>
                  <a:lnTo>
                    <a:pt x="299084" y="50164"/>
                  </a:lnTo>
                  <a:lnTo>
                    <a:pt x="297434" y="62483"/>
                  </a:lnTo>
                  <a:lnTo>
                    <a:pt x="297307" y="69850"/>
                  </a:lnTo>
                  <a:lnTo>
                    <a:pt x="413004" y="69850"/>
                  </a:lnTo>
                  <a:lnTo>
                    <a:pt x="411480" y="68199"/>
                  </a:lnTo>
                  <a:lnTo>
                    <a:pt x="413512" y="68199"/>
                  </a:lnTo>
                  <a:lnTo>
                    <a:pt x="413512" y="63245"/>
                  </a:lnTo>
                  <a:lnTo>
                    <a:pt x="305054" y="63245"/>
                  </a:lnTo>
                  <a:lnTo>
                    <a:pt x="302133" y="60198"/>
                  </a:lnTo>
                  <a:lnTo>
                    <a:pt x="302133" y="51688"/>
                  </a:lnTo>
                  <a:lnTo>
                    <a:pt x="305308" y="48260"/>
                  </a:lnTo>
                  <a:lnTo>
                    <a:pt x="309372" y="48005"/>
                  </a:lnTo>
                  <a:lnTo>
                    <a:pt x="309372" y="44957"/>
                  </a:lnTo>
                  <a:close/>
                </a:path>
                <a:path w="743585" h="444500">
                  <a:moveTo>
                    <a:pt x="104717" y="51435"/>
                  </a:moveTo>
                  <a:lnTo>
                    <a:pt x="100634" y="51435"/>
                  </a:lnTo>
                  <a:lnTo>
                    <a:pt x="110413" y="64135"/>
                  </a:lnTo>
                  <a:lnTo>
                    <a:pt x="110413" y="58800"/>
                  </a:lnTo>
                  <a:lnTo>
                    <a:pt x="104717" y="51435"/>
                  </a:lnTo>
                  <a:close/>
                </a:path>
                <a:path w="743585" h="444500">
                  <a:moveTo>
                    <a:pt x="110413" y="58800"/>
                  </a:moveTo>
                  <a:lnTo>
                    <a:pt x="110413" y="64135"/>
                  </a:lnTo>
                  <a:lnTo>
                    <a:pt x="114522" y="64135"/>
                  </a:lnTo>
                  <a:lnTo>
                    <a:pt x="110413" y="58800"/>
                  </a:lnTo>
                  <a:close/>
                </a:path>
                <a:path w="743585" h="444500">
                  <a:moveTo>
                    <a:pt x="387223" y="37718"/>
                  </a:moveTo>
                  <a:lnTo>
                    <a:pt x="377317" y="37718"/>
                  </a:lnTo>
                  <a:lnTo>
                    <a:pt x="309372" y="44957"/>
                  </a:lnTo>
                  <a:lnTo>
                    <a:pt x="309334" y="48894"/>
                  </a:lnTo>
                  <a:lnTo>
                    <a:pt x="308737" y="63245"/>
                  </a:lnTo>
                  <a:lnTo>
                    <a:pt x="413512" y="63245"/>
                  </a:lnTo>
                  <a:lnTo>
                    <a:pt x="413512" y="60578"/>
                  </a:lnTo>
                  <a:lnTo>
                    <a:pt x="406527" y="60578"/>
                  </a:lnTo>
                  <a:lnTo>
                    <a:pt x="403733" y="50673"/>
                  </a:lnTo>
                  <a:lnTo>
                    <a:pt x="402971" y="50673"/>
                  </a:lnTo>
                  <a:lnTo>
                    <a:pt x="402971" y="48132"/>
                  </a:lnTo>
                  <a:lnTo>
                    <a:pt x="398399" y="48132"/>
                  </a:lnTo>
                  <a:lnTo>
                    <a:pt x="398399" y="47498"/>
                  </a:lnTo>
                  <a:lnTo>
                    <a:pt x="401066" y="46736"/>
                  </a:lnTo>
                  <a:lnTo>
                    <a:pt x="402971" y="44323"/>
                  </a:lnTo>
                  <a:lnTo>
                    <a:pt x="402971" y="40766"/>
                  </a:lnTo>
                  <a:lnTo>
                    <a:pt x="388747" y="40766"/>
                  </a:lnTo>
                  <a:lnTo>
                    <a:pt x="388747" y="38100"/>
                  </a:lnTo>
                  <a:lnTo>
                    <a:pt x="387223" y="38100"/>
                  </a:lnTo>
                  <a:lnTo>
                    <a:pt x="387223" y="37718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402" y="0"/>
                  </a:lnTo>
                  <a:lnTo>
                    <a:pt x="422783" y="2666"/>
                  </a:lnTo>
                  <a:lnTo>
                    <a:pt x="429133" y="14858"/>
                  </a:lnTo>
                  <a:lnTo>
                    <a:pt x="426084" y="39115"/>
                  </a:lnTo>
                  <a:lnTo>
                    <a:pt x="429514" y="42672"/>
                  </a:lnTo>
                  <a:lnTo>
                    <a:pt x="440182" y="42290"/>
                  </a:lnTo>
                  <a:lnTo>
                    <a:pt x="686435" y="42290"/>
                  </a:lnTo>
                  <a:lnTo>
                    <a:pt x="683387" y="34670"/>
                  </a:lnTo>
                  <a:lnTo>
                    <a:pt x="679958" y="30987"/>
                  </a:lnTo>
                  <a:lnTo>
                    <a:pt x="541528" y="30987"/>
                  </a:lnTo>
                  <a:lnTo>
                    <a:pt x="540893" y="29463"/>
                  </a:lnTo>
                  <a:lnTo>
                    <a:pt x="542925" y="16763"/>
                  </a:lnTo>
                  <a:lnTo>
                    <a:pt x="557149" y="14477"/>
                  </a:lnTo>
                  <a:lnTo>
                    <a:pt x="561086" y="11429"/>
                  </a:lnTo>
                  <a:lnTo>
                    <a:pt x="564388" y="4190"/>
                  </a:lnTo>
                  <a:lnTo>
                    <a:pt x="564769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77" y="35178"/>
                  </a:moveTo>
                  <a:lnTo>
                    <a:pt x="393446" y="35178"/>
                  </a:lnTo>
                  <a:lnTo>
                    <a:pt x="390779" y="37591"/>
                  </a:lnTo>
                  <a:lnTo>
                    <a:pt x="390525" y="40766"/>
                  </a:lnTo>
                  <a:lnTo>
                    <a:pt x="402971" y="40766"/>
                  </a:lnTo>
                  <a:lnTo>
                    <a:pt x="402971" y="37845"/>
                  </a:lnTo>
                  <a:lnTo>
                    <a:pt x="400177" y="35178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087" y="2572511"/>
              <a:ext cx="271272" cy="11734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661921" y="2768345"/>
              <a:ext cx="182880" cy="285115"/>
            </a:xfrm>
            <a:custGeom>
              <a:avLst/>
              <a:gdLst/>
              <a:ahLst/>
              <a:cxnLst/>
              <a:rect l="l" t="t" r="r" b="b"/>
              <a:pathLst>
                <a:path w="182880" h="285114">
                  <a:moveTo>
                    <a:pt x="116585" y="0"/>
                  </a:moveTo>
                  <a:lnTo>
                    <a:pt x="94995" y="19558"/>
                  </a:lnTo>
                  <a:lnTo>
                    <a:pt x="70611" y="37464"/>
                  </a:lnTo>
                  <a:lnTo>
                    <a:pt x="43687" y="53594"/>
                  </a:lnTo>
                  <a:lnTo>
                    <a:pt x="13969" y="68072"/>
                  </a:lnTo>
                  <a:lnTo>
                    <a:pt x="0" y="134365"/>
                  </a:lnTo>
                  <a:lnTo>
                    <a:pt x="23494" y="127762"/>
                  </a:lnTo>
                  <a:lnTo>
                    <a:pt x="45211" y="120014"/>
                  </a:lnTo>
                  <a:lnTo>
                    <a:pt x="65150" y="110871"/>
                  </a:lnTo>
                  <a:lnTo>
                    <a:pt x="83565" y="100457"/>
                  </a:lnTo>
                  <a:lnTo>
                    <a:pt x="44068" y="284861"/>
                  </a:lnTo>
                  <a:lnTo>
                    <a:pt x="121411" y="284861"/>
                  </a:lnTo>
                  <a:lnTo>
                    <a:pt x="182498" y="0"/>
                  </a:lnTo>
                  <a:lnTo>
                    <a:pt x="116585" y="0"/>
                  </a:lnTo>
                  <a:close/>
                </a:path>
              </a:pathLst>
            </a:custGeom>
            <a:ln w="533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586611" y="2631693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527036"/>
                </a:solidFill>
                <a:latin typeface="Arial"/>
                <a:cs typeface="Arial"/>
              </a:rPr>
              <a:t>1</a:t>
            </a:r>
            <a:endParaRPr sz="3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86152" y="2779521"/>
            <a:ext cx="1531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0" b="1">
                <a:solidFill>
                  <a:srgbClr val="527036"/>
                </a:solidFill>
                <a:latin typeface="Microsoft JhengHei"/>
                <a:cs typeface="Microsoft JhengHei"/>
              </a:rPr>
              <a:t>緊急應變 </a:t>
            </a:r>
            <a:r>
              <a:rPr dirty="0" sz="1400" spc="80">
                <a:solidFill>
                  <a:srgbClr val="527036"/>
                </a:solidFill>
                <a:latin typeface="SimSun"/>
                <a:cs typeface="SimSun"/>
              </a:rPr>
              <a:t>QR</a:t>
            </a:r>
            <a:r>
              <a:rPr dirty="0" sz="1400" spc="190">
                <a:solidFill>
                  <a:srgbClr val="527036"/>
                </a:solidFill>
                <a:latin typeface="SimSun"/>
                <a:cs typeface="SimSun"/>
              </a:rPr>
              <a:t> </a:t>
            </a:r>
            <a:r>
              <a:rPr dirty="0" sz="1400" spc="70">
                <a:solidFill>
                  <a:srgbClr val="527036"/>
                </a:solidFill>
                <a:latin typeface="SimSun"/>
                <a:cs typeface="SimSun"/>
              </a:rPr>
              <a:t>Code 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77183" y="2787141"/>
            <a:ext cx="114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SimSun"/>
                <a:cs typeface="SimSun"/>
              </a:rPr>
              <a:t>1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72132" y="3291916"/>
            <a:ext cx="24130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5" b="1" i="1">
                <a:solidFill>
                  <a:srgbClr val="0079A1"/>
                </a:solidFill>
                <a:latin typeface="Arial"/>
                <a:cs typeface="Arial"/>
              </a:rPr>
              <a:t>2</a:t>
            </a:r>
            <a:endParaRPr sz="3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39416" y="3444620"/>
            <a:ext cx="16522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79A1"/>
                </a:solidFill>
                <a:latin typeface="Microsoft JhengHei"/>
                <a:cs typeface="Microsoft JhengHei"/>
              </a:rPr>
              <a:t>空襲警報與防空避難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15790" y="3455288"/>
            <a:ext cx="114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SimSun"/>
                <a:cs typeface="SimSun"/>
              </a:rPr>
              <a:t>2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060703" y="3965447"/>
            <a:ext cx="2630170" cy="532130"/>
            <a:chOff x="1060703" y="3965447"/>
            <a:chExt cx="2630170" cy="532130"/>
          </a:xfrm>
        </p:grpSpPr>
        <p:sp>
          <p:nvSpPr>
            <p:cNvPr id="21" name="object 21" descr=""/>
            <p:cNvSpPr/>
            <p:nvPr/>
          </p:nvSpPr>
          <p:spPr>
            <a:xfrm>
              <a:off x="1609343" y="4151375"/>
              <a:ext cx="2072639" cy="337185"/>
            </a:xfrm>
            <a:custGeom>
              <a:avLst/>
              <a:gdLst/>
              <a:ahLst/>
              <a:cxnLst/>
              <a:rect l="l" t="t" r="r" b="b"/>
              <a:pathLst>
                <a:path w="2072639" h="337185">
                  <a:moveTo>
                    <a:pt x="0" y="336677"/>
                  </a:moveTo>
                  <a:lnTo>
                    <a:pt x="1894078" y="336677"/>
                  </a:lnTo>
                  <a:lnTo>
                    <a:pt x="1997075" y="334137"/>
                  </a:lnTo>
                  <a:lnTo>
                    <a:pt x="2049907" y="316865"/>
                  </a:lnTo>
                  <a:lnTo>
                    <a:pt x="2069465" y="270002"/>
                  </a:lnTo>
                  <a:lnTo>
                    <a:pt x="2072258" y="178562"/>
                  </a:lnTo>
                  <a:lnTo>
                    <a:pt x="2072258" y="158115"/>
                  </a:lnTo>
                  <a:lnTo>
                    <a:pt x="2069465" y="66675"/>
                  </a:lnTo>
                  <a:lnTo>
                    <a:pt x="2049907" y="19685"/>
                  </a:lnTo>
                  <a:lnTo>
                    <a:pt x="1997075" y="2412"/>
                  </a:lnTo>
                  <a:lnTo>
                    <a:pt x="1894078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60703" y="4052315"/>
              <a:ext cx="743585" cy="443230"/>
            </a:xfrm>
            <a:custGeom>
              <a:avLst/>
              <a:gdLst/>
              <a:ahLst/>
              <a:cxnLst/>
              <a:rect l="l" t="t" r="r" b="b"/>
              <a:pathLst>
                <a:path w="743585" h="443229">
                  <a:moveTo>
                    <a:pt x="713994" y="187959"/>
                  </a:moveTo>
                  <a:lnTo>
                    <a:pt x="452247" y="187959"/>
                  </a:lnTo>
                  <a:lnTo>
                    <a:pt x="452501" y="189864"/>
                  </a:lnTo>
                  <a:lnTo>
                    <a:pt x="453009" y="191642"/>
                  </a:lnTo>
                  <a:lnTo>
                    <a:pt x="455930" y="206628"/>
                  </a:lnTo>
                  <a:lnTo>
                    <a:pt x="457834" y="214629"/>
                  </a:lnTo>
                  <a:lnTo>
                    <a:pt x="469519" y="256412"/>
                  </a:lnTo>
                  <a:lnTo>
                    <a:pt x="486283" y="302513"/>
                  </a:lnTo>
                  <a:lnTo>
                    <a:pt x="495173" y="322960"/>
                  </a:lnTo>
                  <a:lnTo>
                    <a:pt x="495934" y="353059"/>
                  </a:lnTo>
                  <a:lnTo>
                    <a:pt x="488442" y="375919"/>
                  </a:lnTo>
                  <a:lnTo>
                    <a:pt x="474599" y="420877"/>
                  </a:lnTo>
                  <a:lnTo>
                    <a:pt x="468249" y="442975"/>
                  </a:lnTo>
                  <a:lnTo>
                    <a:pt x="743331" y="442975"/>
                  </a:lnTo>
                  <a:lnTo>
                    <a:pt x="724027" y="243204"/>
                  </a:lnTo>
                  <a:lnTo>
                    <a:pt x="713994" y="187959"/>
                  </a:lnTo>
                  <a:close/>
                </a:path>
                <a:path w="743585" h="443229">
                  <a:moveTo>
                    <a:pt x="709295" y="161925"/>
                  </a:moveTo>
                  <a:lnTo>
                    <a:pt x="329438" y="161925"/>
                  </a:lnTo>
                  <a:lnTo>
                    <a:pt x="349123" y="173608"/>
                  </a:lnTo>
                  <a:lnTo>
                    <a:pt x="370713" y="184150"/>
                  </a:lnTo>
                  <a:lnTo>
                    <a:pt x="394208" y="193547"/>
                  </a:lnTo>
                  <a:lnTo>
                    <a:pt x="418973" y="201929"/>
                  </a:lnTo>
                  <a:lnTo>
                    <a:pt x="426720" y="200405"/>
                  </a:lnTo>
                  <a:lnTo>
                    <a:pt x="434848" y="197484"/>
                  </a:lnTo>
                  <a:lnTo>
                    <a:pt x="443357" y="193420"/>
                  </a:lnTo>
                  <a:lnTo>
                    <a:pt x="452247" y="187959"/>
                  </a:lnTo>
                  <a:lnTo>
                    <a:pt x="713994" y="187959"/>
                  </a:lnTo>
                  <a:lnTo>
                    <a:pt x="709295" y="161925"/>
                  </a:lnTo>
                  <a:close/>
                </a:path>
                <a:path w="743585" h="443229">
                  <a:moveTo>
                    <a:pt x="700151" y="111251"/>
                  </a:moveTo>
                  <a:lnTo>
                    <a:pt x="274828" y="111251"/>
                  </a:lnTo>
                  <a:lnTo>
                    <a:pt x="280797" y="115062"/>
                  </a:lnTo>
                  <a:lnTo>
                    <a:pt x="287528" y="119761"/>
                  </a:lnTo>
                  <a:lnTo>
                    <a:pt x="287274" y="121538"/>
                  </a:lnTo>
                  <a:lnTo>
                    <a:pt x="290830" y="126872"/>
                  </a:lnTo>
                  <a:lnTo>
                    <a:pt x="294894" y="131952"/>
                  </a:lnTo>
                  <a:lnTo>
                    <a:pt x="299339" y="136778"/>
                  </a:lnTo>
                  <a:lnTo>
                    <a:pt x="296291" y="144779"/>
                  </a:lnTo>
                  <a:lnTo>
                    <a:pt x="292734" y="152653"/>
                  </a:lnTo>
                  <a:lnTo>
                    <a:pt x="288671" y="160274"/>
                  </a:lnTo>
                  <a:lnTo>
                    <a:pt x="284226" y="167766"/>
                  </a:lnTo>
                  <a:lnTo>
                    <a:pt x="315341" y="188087"/>
                  </a:lnTo>
                  <a:lnTo>
                    <a:pt x="319278" y="181737"/>
                  </a:lnTo>
                  <a:lnTo>
                    <a:pt x="322961" y="175259"/>
                  </a:lnTo>
                  <a:lnTo>
                    <a:pt x="329438" y="161925"/>
                  </a:lnTo>
                  <a:lnTo>
                    <a:pt x="709295" y="161925"/>
                  </a:lnTo>
                  <a:lnTo>
                    <a:pt x="700151" y="111251"/>
                  </a:lnTo>
                  <a:close/>
                </a:path>
                <a:path w="743585" h="443229">
                  <a:moveTo>
                    <a:pt x="433012" y="109346"/>
                  </a:moveTo>
                  <a:lnTo>
                    <a:pt x="241808" y="109346"/>
                  </a:lnTo>
                  <a:lnTo>
                    <a:pt x="242315" y="113156"/>
                  </a:lnTo>
                  <a:lnTo>
                    <a:pt x="246507" y="116586"/>
                  </a:lnTo>
                  <a:lnTo>
                    <a:pt x="251587" y="115188"/>
                  </a:lnTo>
                  <a:lnTo>
                    <a:pt x="252095" y="114934"/>
                  </a:lnTo>
                  <a:lnTo>
                    <a:pt x="252730" y="114680"/>
                  </a:lnTo>
                  <a:lnTo>
                    <a:pt x="268605" y="114680"/>
                  </a:lnTo>
                  <a:lnTo>
                    <a:pt x="274828" y="111251"/>
                  </a:lnTo>
                  <a:lnTo>
                    <a:pt x="435483" y="111251"/>
                  </a:lnTo>
                  <a:lnTo>
                    <a:pt x="435229" y="110743"/>
                  </a:lnTo>
                  <a:lnTo>
                    <a:pt x="434975" y="110616"/>
                  </a:lnTo>
                  <a:lnTo>
                    <a:pt x="433012" y="109346"/>
                  </a:lnTo>
                  <a:close/>
                </a:path>
                <a:path w="743585" h="443229">
                  <a:moveTo>
                    <a:pt x="268605" y="114680"/>
                  </a:moveTo>
                  <a:lnTo>
                    <a:pt x="252730" y="114680"/>
                  </a:lnTo>
                  <a:lnTo>
                    <a:pt x="257048" y="115315"/>
                  </a:lnTo>
                  <a:lnTo>
                    <a:pt x="266192" y="115950"/>
                  </a:lnTo>
                  <a:lnTo>
                    <a:pt x="268605" y="114680"/>
                  </a:lnTo>
                  <a:close/>
                </a:path>
                <a:path w="743585" h="443229">
                  <a:moveTo>
                    <a:pt x="402367" y="103124"/>
                  </a:moveTo>
                  <a:lnTo>
                    <a:pt x="227584" y="103124"/>
                  </a:lnTo>
                  <a:lnTo>
                    <a:pt x="227457" y="109474"/>
                  </a:lnTo>
                  <a:lnTo>
                    <a:pt x="234823" y="114807"/>
                  </a:lnTo>
                  <a:lnTo>
                    <a:pt x="241681" y="109346"/>
                  </a:lnTo>
                  <a:lnTo>
                    <a:pt x="433012" y="109346"/>
                  </a:lnTo>
                  <a:lnTo>
                    <a:pt x="429006" y="106679"/>
                  </a:lnTo>
                  <a:lnTo>
                    <a:pt x="437388" y="106679"/>
                  </a:lnTo>
                  <a:lnTo>
                    <a:pt x="399796" y="106552"/>
                  </a:lnTo>
                  <a:lnTo>
                    <a:pt x="400177" y="104520"/>
                  </a:lnTo>
                  <a:lnTo>
                    <a:pt x="402367" y="103124"/>
                  </a:lnTo>
                  <a:close/>
                </a:path>
                <a:path w="743585" h="443229">
                  <a:moveTo>
                    <a:pt x="697991" y="99059"/>
                  </a:moveTo>
                  <a:lnTo>
                    <a:pt x="437388" y="99059"/>
                  </a:lnTo>
                  <a:lnTo>
                    <a:pt x="437388" y="111251"/>
                  </a:lnTo>
                  <a:lnTo>
                    <a:pt x="699770" y="111251"/>
                  </a:lnTo>
                  <a:lnTo>
                    <a:pt x="699770" y="106679"/>
                  </a:lnTo>
                  <a:lnTo>
                    <a:pt x="698754" y="106679"/>
                  </a:lnTo>
                  <a:lnTo>
                    <a:pt x="698754" y="100329"/>
                  </a:lnTo>
                  <a:lnTo>
                    <a:pt x="697991" y="100329"/>
                  </a:lnTo>
                  <a:lnTo>
                    <a:pt x="697991" y="99059"/>
                  </a:lnTo>
                  <a:close/>
                </a:path>
                <a:path w="743585" h="443229">
                  <a:moveTo>
                    <a:pt x="408342" y="99313"/>
                  </a:moveTo>
                  <a:lnTo>
                    <a:pt x="213868" y="99313"/>
                  </a:lnTo>
                  <a:lnTo>
                    <a:pt x="214503" y="105409"/>
                  </a:lnTo>
                  <a:lnTo>
                    <a:pt x="221742" y="108838"/>
                  </a:lnTo>
                  <a:lnTo>
                    <a:pt x="227584" y="103124"/>
                  </a:lnTo>
                  <a:lnTo>
                    <a:pt x="402367" y="103124"/>
                  </a:lnTo>
                  <a:lnTo>
                    <a:pt x="408342" y="99313"/>
                  </a:lnTo>
                  <a:close/>
                </a:path>
                <a:path w="743585" h="443229">
                  <a:moveTo>
                    <a:pt x="420243" y="105028"/>
                  </a:moveTo>
                  <a:lnTo>
                    <a:pt x="410337" y="105282"/>
                  </a:lnTo>
                  <a:lnTo>
                    <a:pt x="399796" y="106552"/>
                  </a:lnTo>
                  <a:lnTo>
                    <a:pt x="437388" y="106552"/>
                  </a:lnTo>
                  <a:lnTo>
                    <a:pt x="437388" y="106299"/>
                  </a:lnTo>
                  <a:lnTo>
                    <a:pt x="427609" y="106299"/>
                  </a:lnTo>
                  <a:lnTo>
                    <a:pt x="420243" y="105028"/>
                  </a:lnTo>
                  <a:close/>
                </a:path>
                <a:path w="743585" h="443229">
                  <a:moveTo>
                    <a:pt x="437388" y="99059"/>
                  </a:moveTo>
                  <a:lnTo>
                    <a:pt x="411607" y="99059"/>
                  </a:lnTo>
                  <a:lnTo>
                    <a:pt x="411607" y="100329"/>
                  </a:lnTo>
                  <a:lnTo>
                    <a:pt x="427609" y="100329"/>
                  </a:lnTo>
                  <a:lnTo>
                    <a:pt x="427609" y="106299"/>
                  </a:lnTo>
                  <a:lnTo>
                    <a:pt x="437388" y="106299"/>
                  </a:lnTo>
                  <a:lnTo>
                    <a:pt x="437388" y="99059"/>
                  </a:lnTo>
                  <a:close/>
                </a:path>
                <a:path w="743585" h="443229">
                  <a:moveTo>
                    <a:pt x="100101" y="45338"/>
                  </a:moveTo>
                  <a:lnTo>
                    <a:pt x="91998" y="45338"/>
                  </a:lnTo>
                  <a:lnTo>
                    <a:pt x="91998" y="76580"/>
                  </a:lnTo>
                  <a:lnTo>
                    <a:pt x="0" y="76580"/>
                  </a:lnTo>
                  <a:lnTo>
                    <a:pt x="0" y="85470"/>
                  </a:lnTo>
                  <a:lnTo>
                    <a:pt x="119913" y="85470"/>
                  </a:lnTo>
                  <a:lnTo>
                    <a:pt x="119913" y="93344"/>
                  </a:lnTo>
                  <a:lnTo>
                    <a:pt x="121716" y="95250"/>
                  </a:lnTo>
                  <a:lnTo>
                    <a:pt x="201574" y="97536"/>
                  </a:lnTo>
                  <a:lnTo>
                    <a:pt x="203149" y="101980"/>
                  </a:lnTo>
                  <a:lnTo>
                    <a:pt x="208953" y="104012"/>
                  </a:lnTo>
                  <a:lnTo>
                    <a:pt x="213868" y="99313"/>
                  </a:lnTo>
                  <a:lnTo>
                    <a:pt x="408342" y="99313"/>
                  </a:lnTo>
                  <a:lnTo>
                    <a:pt x="408940" y="98932"/>
                  </a:lnTo>
                  <a:lnTo>
                    <a:pt x="697865" y="98932"/>
                  </a:lnTo>
                  <a:lnTo>
                    <a:pt x="693293" y="73532"/>
                  </a:lnTo>
                  <a:lnTo>
                    <a:pt x="95250" y="73532"/>
                  </a:lnTo>
                  <a:lnTo>
                    <a:pt x="95250" y="71374"/>
                  </a:lnTo>
                  <a:lnTo>
                    <a:pt x="116674" y="71374"/>
                  </a:lnTo>
                  <a:lnTo>
                    <a:pt x="116674" y="66801"/>
                  </a:lnTo>
                  <a:lnTo>
                    <a:pt x="114522" y="64007"/>
                  </a:lnTo>
                  <a:lnTo>
                    <a:pt x="95250" y="64007"/>
                  </a:lnTo>
                  <a:lnTo>
                    <a:pt x="95250" y="57022"/>
                  </a:lnTo>
                  <a:lnTo>
                    <a:pt x="97078" y="56641"/>
                  </a:lnTo>
                  <a:lnTo>
                    <a:pt x="98082" y="55371"/>
                  </a:lnTo>
                  <a:lnTo>
                    <a:pt x="98082" y="51307"/>
                  </a:lnTo>
                  <a:lnTo>
                    <a:pt x="104717" y="51307"/>
                  </a:lnTo>
                  <a:lnTo>
                    <a:pt x="100101" y="45338"/>
                  </a:lnTo>
                  <a:close/>
                </a:path>
                <a:path w="743585" h="443229">
                  <a:moveTo>
                    <a:pt x="29489" y="85470"/>
                  </a:moveTo>
                  <a:lnTo>
                    <a:pt x="139" y="85470"/>
                  </a:lnTo>
                  <a:lnTo>
                    <a:pt x="431" y="86613"/>
                  </a:lnTo>
                  <a:lnTo>
                    <a:pt x="1358" y="87375"/>
                  </a:lnTo>
                  <a:lnTo>
                    <a:pt x="28270" y="87375"/>
                  </a:lnTo>
                  <a:lnTo>
                    <a:pt x="29222" y="86613"/>
                  </a:lnTo>
                  <a:lnTo>
                    <a:pt x="29489" y="85470"/>
                  </a:lnTo>
                  <a:close/>
                </a:path>
                <a:path w="743585" h="443229">
                  <a:moveTo>
                    <a:pt x="28270" y="74675"/>
                  </a:moveTo>
                  <a:lnTo>
                    <a:pt x="1358" y="74675"/>
                  </a:lnTo>
                  <a:lnTo>
                    <a:pt x="431" y="75437"/>
                  </a:lnTo>
                  <a:lnTo>
                    <a:pt x="139" y="76580"/>
                  </a:lnTo>
                  <a:lnTo>
                    <a:pt x="29489" y="76580"/>
                  </a:lnTo>
                  <a:lnTo>
                    <a:pt x="29222" y="75437"/>
                  </a:lnTo>
                  <a:lnTo>
                    <a:pt x="28270" y="74675"/>
                  </a:lnTo>
                  <a:close/>
                </a:path>
                <a:path w="743585" h="443229">
                  <a:moveTo>
                    <a:pt x="116674" y="66801"/>
                  </a:moveTo>
                  <a:lnTo>
                    <a:pt x="116674" y="73532"/>
                  </a:lnTo>
                  <a:lnTo>
                    <a:pt x="693293" y="73532"/>
                  </a:lnTo>
                  <a:lnTo>
                    <a:pt x="693166" y="72516"/>
                  </a:lnTo>
                  <a:lnTo>
                    <a:pt x="692912" y="71246"/>
                  </a:lnTo>
                  <a:lnTo>
                    <a:pt x="692785" y="70992"/>
                  </a:lnTo>
                  <a:lnTo>
                    <a:pt x="119913" y="70992"/>
                  </a:lnTo>
                  <a:lnTo>
                    <a:pt x="116674" y="66801"/>
                  </a:lnTo>
                  <a:close/>
                </a:path>
                <a:path w="743585" h="443229">
                  <a:moveTo>
                    <a:pt x="116674" y="71374"/>
                  </a:moveTo>
                  <a:lnTo>
                    <a:pt x="116471" y="71374"/>
                  </a:lnTo>
                  <a:lnTo>
                    <a:pt x="116471" y="72516"/>
                  </a:lnTo>
                  <a:lnTo>
                    <a:pt x="116674" y="72516"/>
                  </a:lnTo>
                  <a:lnTo>
                    <a:pt x="116674" y="71374"/>
                  </a:lnTo>
                  <a:close/>
                </a:path>
                <a:path w="743585" h="443229">
                  <a:moveTo>
                    <a:pt x="282321" y="62229"/>
                  </a:moveTo>
                  <a:lnTo>
                    <a:pt x="121716" y="66801"/>
                  </a:lnTo>
                  <a:lnTo>
                    <a:pt x="119913" y="68706"/>
                  </a:lnTo>
                  <a:lnTo>
                    <a:pt x="119913" y="70992"/>
                  </a:lnTo>
                  <a:lnTo>
                    <a:pt x="692785" y="70992"/>
                  </a:lnTo>
                  <a:lnTo>
                    <a:pt x="692646" y="70230"/>
                  </a:lnTo>
                  <a:lnTo>
                    <a:pt x="413512" y="70230"/>
                  </a:lnTo>
                  <a:lnTo>
                    <a:pt x="413004" y="69722"/>
                  </a:lnTo>
                  <a:lnTo>
                    <a:pt x="293116" y="69722"/>
                  </a:lnTo>
                  <a:lnTo>
                    <a:pt x="293116" y="66547"/>
                  </a:lnTo>
                  <a:lnTo>
                    <a:pt x="284226" y="66547"/>
                  </a:lnTo>
                  <a:lnTo>
                    <a:pt x="284099" y="64007"/>
                  </a:lnTo>
                  <a:lnTo>
                    <a:pt x="282321" y="62229"/>
                  </a:lnTo>
                  <a:close/>
                </a:path>
                <a:path w="743585" h="443229">
                  <a:moveTo>
                    <a:pt x="686435" y="42163"/>
                  </a:moveTo>
                  <a:lnTo>
                    <a:pt x="440182" y="42163"/>
                  </a:lnTo>
                  <a:lnTo>
                    <a:pt x="441959" y="48767"/>
                  </a:lnTo>
                  <a:lnTo>
                    <a:pt x="446659" y="70230"/>
                  </a:lnTo>
                  <a:lnTo>
                    <a:pt x="692646" y="70230"/>
                  </a:lnTo>
                  <a:lnTo>
                    <a:pt x="688466" y="47243"/>
                  </a:lnTo>
                  <a:lnTo>
                    <a:pt x="686435" y="42163"/>
                  </a:lnTo>
                  <a:close/>
                </a:path>
                <a:path w="743585" h="443229">
                  <a:moveTo>
                    <a:pt x="309372" y="44830"/>
                  </a:moveTo>
                  <a:lnTo>
                    <a:pt x="303784" y="45338"/>
                  </a:lnTo>
                  <a:lnTo>
                    <a:pt x="299084" y="50037"/>
                  </a:lnTo>
                  <a:lnTo>
                    <a:pt x="297434" y="62229"/>
                  </a:lnTo>
                  <a:lnTo>
                    <a:pt x="297307" y="69722"/>
                  </a:lnTo>
                  <a:lnTo>
                    <a:pt x="413004" y="69722"/>
                  </a:lnTo>
                  <a:lnTo>
                    <a:pt x="411480" y="67944"/>
                  </a:lnTo>
                  <a:lnTo>
                    <a:pt x="413512" y="67944"/>
                  </a:lnTo>
                  <a:lnTo>
                    <a:pt x="413512" y="62991"/>
                  </a:lnTo>
                  <a:lnTo>
                    <a:pt x="305054" y="62991"/>
                  </a:lnTo>
                  <a:lnTo>
                    <a:pt x="302133" y="60070"/>
                  </a:lnTo>
                  <a:lnTo>
                    <a:pt x="302133" y="51562"/>
                  </a:lnTo>
                  <a:lnTo>
                    <a:pt x="305308" y="48132"/>
                  </a:lnTo>
                  <a:lnTo>
                    <a:pt x="309372" y="47878"/>
                  </a:lnTo>
                  <a:lnTo>
                    <a:pt x="309372" y="44830"/>
                  </a:lnTo>
                  <a:close/>
                </a:path>
                <a:path w="743585" h="443229">
                  <a:moveTo>
                    <a:pt x="104717" y="51307"/>
                  </a:moveTo>
                  <a:lnTo>
                    <a:pt x="100634" y="51307"/>
                  </a:lnTo>
                  <a:lnTo>
                    <a:pt x="110413" y="64007"/>
                  </a:lnTo>
                  <a:lnTo>
                    <a:pt x="110413" y="58674"/>
                  </a:lnTo>
                  <a:lnTo>
                    <a:pt x="104717" y="51307"/>
                  </a:lnTo>
                  <a:close/>
                </a:path>
                <a:path w="743585" h="443229">
                  <a:moveTo>
                    <a:pt x="110413" y="58674"/>
                  </a:moveTo>
                  <a:lnTo>
                    <a:pt x="110413" y="64007"/>
                  </a:lnTo>
                  <a:lnTo>
                    <a:pt x="114522" y="64007"/>
                  </a:lnTo>
                  <a:lnTo>
                    <a:pt x="110413" y="58674"/>
                  </a:lnTo>
                  <a:close/>
                </a:path>
                <a:path w="743585" h="443229">
                  <a:moveTo>
                    <a:pt x="387223" y="37718"/>
                  </a:moveTo>
                  <a:lnTo>
                    <a:pt x="377317" y="37718"/>
                  </a:lnTo>
                  <a:lnTo>
                    <a:pt x="309372" y="44830"/>
                  </a:lnTo>
                  <a:lnTo>
                    <a:pt x="309334" y="48767"/>
                  </a:lnTo>
                  <a:lnTo>
                    <a:pt x="308737" y="62991"/>
                  </a:lnTo>
                  <a:lnTo>
                    <a:pt x="413512" y="62991"/>
                  </a:lnTo>
                  <a:lnTo>
                    <a:pt x="413512" y="60451"/>
                  </a:lnTo>
                  <a:lnTo>
                    <a:pt x="406527" y="60451"/>
                  </a:lnTo>
                  <a:lnTo>
                    <a:pt x="403733" y="50545"/>
                  </a:lnTo>
                  <a:lnTo>
                    <a:pt x="402971" y="50545"/>
                  </a:lnTo>
                  <a:lnTo>
                    <a:pt x="402971" y="48005"/>
                  </a:lnTo>
                  <a:lnTo>
                    <a:pt x="398399" y="48005"/>
                  </a:lnTo>
                  <a:lnTo>
                    <a:pt x="398399" y="47370"/>
                  </a:lnTo>
                  <a:lnTo>
                    <a:pt x="401066" y="46608"/>
                  </a:lnTo>
                  <a:lnTo>
                    <a:pt x="402971" y="44195"/>
                  </a:lnTo>
                  <a:lnTo>
                    <a:pt x="402971" y="40639"/>
                  </a:lnTo>
                  <a:lnTo>
                    <a:pt x="388747" y="40639"/>
                  </a:lnTo>
                  <a:lnTo>
                    <a:pt x="388747" y="37972"/>
                  </a:lnTo>
                  <a:lnTo>
                    <a:pt x="387223" y="37972"/>
                  </a:lnTo>
                  <a:lnTo>
                    <a:pt x="387223" y="37718"/>
                  </a:lnTo>
                  <a:close/>
                </a:path>
                <a:path w="743585" h="443229">
                  <a:moveTo>
                    <a:pt x="564515" y="0"/>
                  </a:moveTo>
                  <a:lnTo>
                    <a:pt x="422402" y="0"/>
                  </a:lnTo>
                  <a:lnTo>
                    <a:pt x="422783" y="2666"/>
                  </a:lnTo>
                  <a:lnTo>
                    <a:pt x="429133" y="14858"/>
                  </a:lnTo>
                  <a:lnTo>
                    <a:pt x="426466" y="34925"/>
                  </a:lnTo>
                  <a:lnTo>
                    <a:pt x="426084" y="38988"/>
                  </a:lnTo>
                  <a:lnTo>
                    <a:pt x="429514" y="42544"/>
                  </a:lnTo>
                  <a:lnTo>
                    <a:pt x="440182" y="42163"/>
                  </a:lnTo>
                  <a:lnTo>
                    <a:pt x="686435" y="42163"/>
                  </a:lnTo>
                  <a:lnTo>
                    <a:pt x="683387" y="34416"/>
                  </a:lnTo>
                  <a:lnTo>
                    <a:pt x="679958" y="30861"/>
                  </a:lnTo>
                  <a:lnTo>
                    <a:pt x="541528" y="30861"/>
                  </a:lnTo>
                  <a:lnTo>
                    <a:pt x="540893" y="29209"/>
                  </a:lnTo>
                  <a:lnTo>
                    <a:pt x="542925" y="16763"/>
                  </a:lnTo>
                  <a:lnTo>
                    <a:pt x="557149" y="14477"/>
                  </a:lnTo>
                  <a:lnTo>
                    <a:pt x="561086" y="11302"/>
                  </a:lnTo>
                  <a:lnTo>
                    <a:pt x="564388" y="4190"/>
                  </a:lnTo>
                  <a:lnTo>
                    <a:pt x="564769" y="762"/>
                  </a:lnTo>
                  <a:lnTo>
                    <a:pt x="564515" y="0"/>
                  </a:lnTo>
                  <a:close/>
                </a:path>
                <a:path w="743585" h="443229">
                  <a:moveTo>
                    <a:pt x="400177" y="34925"/>
                  </a:moveTo>
                  <a:lnTo>
                    <a:pt x="393446" y="34925"/>
                  </a:lnTo>
                  <a:lnTo>
                    <a:pt x="390779" y="37464"/>
                  </a:lnTo>
                  <a:lnTo>
                    <a:pt x="390525" y="40639"/>
                  </a:lnTo>
                  <a:lnTo>
                    <a:pt x="402971" y="40639"/>
                  </a:lnTo>
                  <a:lnTo>
                    <a:pt x="402849" y="37718"/>
                  </a:lnTo>
                  <a:lnTo>
                    <a:pt x="400177" y="34925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087" y="3965447"/>
              <a:ext cx="271272" cy="11734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684781" y="4165853"/>
              <a:ext cx="243840" cy="289560"/>
            </a:xfrm>
            <a:custGeom>
              <a:avLst/>
              <a:gdLst/>
              <a:ahLst/>
              <a:cxnLst/>
              <a:rect l="l" t="t" r="r" b="b"/>
              <a:pathLst>
                <a:path w="243839" h="289560">
                  <a:moveTo>
                    <a:pt x="104140" y="85343"/>
                  </a:moveTo>
                  <a:lnTo>
                    <a:pt x="109093" y="68833"/>
                  </a:lnTo>
                  <a:lnTo>
                    <a:pt x="116967" y="57150"/>
                  </a:lnTo>
                  <a:lnTo>
                    <a:pt x="127254" y="50037"/>
                  </a:lnTo>
                  <a:lnTo>
                    <a:pt x="140462" y="47751"/>
                  </a:lnTo>
                  <a:lnTo>
                    <a:pt x="152526" y="49402"/>
                  </a:lnTo>
                  <a:lnTo>
                    <a:pt x="161290" y="54482"/>
                  </a:lnTo>
                  <a:lnTo>
                    <a:pt x="166497" y="63118"/>
                  </a:lnTo>
                  <a:lnTo>
                    <a:pt x="168148" y="75056"/>
                  </a:lnTo>
                  <a:lnTo>
                    <a:pt x="165354" y="92963"/>
                  </a:lnTo>
                  <a:lnTo>
                    <a:pt x="156463" y="105790"/>
                  </a:lnTo>
                  <a:lnTo>
                    <a:pt x="141859" y="113411"/>
                  </a:lnTo>
                  <a:lnTo>
                    <a:pt x="121412" y="116077"/>
                  </a:lnTo>
                  <a:lnTo>
                    <a:pt x="115697" y="116077"/>
                  </a:lnTo>
                  <a:lnTo>
                    <a:pt x="105918" y="167004"/>
                  </a:lnTo>
                  <a:lnTo>
                    <a:pt x="112775" y="165861"/>
                  </a:lnTo>
                  <a:lnTo>
                    <a:pt x="117729" y="165226"/>
                  </a:lnTo>
                  <a:lnTo>
                    <a:pt x="121031" y="165226"/>
                  </a:lnTo>
                  <a:lnTo>
                    <a:pt x="130048" y="165226"/>
                  </a:lnTo>
                  <a:lnTo>
                    <a:pt x="153162" y="200151"/>
                  </a:lnTo>
                  <a:lnTo>
                    <a:pt x="152526" y="208279"/>
                  </a:lnTo>
                  <a:lnTo>
                    <a:pt x="122809" y="240791"/>
                  </a:lnTo>
                  <a:lnTo>
                    <a:pt x="114554" y="241553"/>
                  </a:lnTo>
                  <a:lnTo>
                    <a:pt x="99949" y="239013"/>
                  </a:lnTo>
                  <a:lnTo>
                    <a:pt x="88645" y="231393"/>
                  </a:lnTo>
                  <a:lnTo>
                    <a:pt x="80644" y="218693"/>
                  </a:lnTo>
                  <a:lnTo>
                    <a:pt x="76073" y="200913"/>
                  </a:lnTo>
                  <a:lnTo>
                    <a:pt x="0" y="210692"/>
                  </a:lnTo>
                  <a:lnTo>
                    <a:pt x="18287" y="256031"/>
                  </a:lnTo>
                  <a:lnTo>
                    <a:pt x="62865" y="283844"/>
                  </a:lnTo>
                  <a:lnTo>
                    <a:pt x="107061" y="289305"/>
                  </a:lnTo>
                  <a:lnTo>
                    <a:pt x="129286" y="288289"/>
                  </a:lnTo>
                  <a:lnTo>
                    <a:pt x="179578" y="273049"/>
                  </a:lnTo>
                  <a:lnTo>
                    <a:pt x="210057" y="246887"/>
                  </a:lnTo>
                  <a:lnTo>
                    <a:pt x="227965" y="207898"/>
                  </a:lnTo>
                  <a:lnTo>
                    <a:pt x="228726" y="197738"/>
                  </a:lnTo>
                  <a:lnTo>
                    <a:pt x="226313" y="179323"/>
                  </a:lnTo>
                  <a:lnTo>
                    <a:pt x="219201" y="163575"/>
                  </a:lnTo>
                  <a:lnTo>
                    <a:pt x="207391" y="150494"/>
                  </a:lnTo>
                  <a:lnTo>
                    <a:pt x="190626" y="139826"/>
                  </a:lnTo>
                  <a:lnTo>
                    <a:pt x="213741" y="127126"/>
                  </a:lnTo>
                  <a:lnTo>
                    <a:pt x="230250" y="111505"/>
                  </a:lnTo>
                  <a:lnTo>
                    <a:pt x="240156" y="93217"/>
                  </a:lnTo>
                  <a:lnTo>
                    <a:pt x="243459" y="72008"/>
                  </a:lnTo>
                  <a:lnTo>
                    <a:pt x="241935" y="57912"/>
                  </a:lnTo>
                  <a:lnTo>
                    <a:pt x="219201" y="21462"/>
                  </a:lnTo>
                  <a:lnTo>
                    <a:pt x="169544" y="1396"/>
                  </a:lnTo>
                  <a:lnTo>
                    <a:pt x="147066" y="0"/>
                  </a:lnTo>
                  <a:lnTo>
                    <a:pt x="125730" y="1015"/>
                  </a:lnTo>
                  <a:lnTo>
                    <a:pt x="73913" y="16763"/>
                  </a:lnTo>
                  <a:lnTo>
                    <a:pt x="39750" y="54355"/>
                  </a:lnTo>
                  <a:lnTo>
                    <a:pt x="32131" y="72389"/>
                  </a:lnTo>
                  <a:lnTo>
                    <a:pt x="104140" y="85343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649729" y="4030217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66468F"/>
                </a:solidFill>
                <a:latin typeface="Arial"/>
                <a:cs typeface="Arial"/>
              </a:rPr>
              <a:t>3</a:t>
            </a:r>
            <a:endParaRPr sz="30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49272" y="4175251"/>
            <a:ext cx="1472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66468F"/>
                </a:solidFill>
                <a:latin typeface="Microsoft JhengHei"/>
                <a:cs typeface="Microsoft JhengHei"/>
              </a:rPr>
              <a:t>建物倒塌失火應處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86961" y="4195063"/>
            <a:ext cx="114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SimSun"/>
                <a:cs typeface="SimSun"/>
              </a:rPr>
              <a:t>6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501139" y="4643627"/>
            <a:ext cx="1960245" cy="531495"/>
            <a:chOff x="1501139" y="4643627"/>
            <a:chExt cx="1960245" cy="531495"/>
          </a:xfrm>
        </p:grpSpPr>
        <p:sp>
          <p:nvSpPr>
            <p:cNvPr id="29" name="object 29" descr=""/>
            <p:cNvSpPr/>
            <p:nvPr/>
          </p:nvSpPr>
          <p:spPr>
            <a:xfrm>
              <a:off x="2154935" y="4831079"/>
              <a:ext cx="1297305" cy="335280"/>
            </a:xfrm>
            <a:custGeom>
              <a:avLst/>
              <a:gdLst/>
              <a:ahLst/>
              <a:cxnLst/>
              <a:rect l="l" t="t" r="r" b="b"/>
              <a:pathLst>
                <a:path w="1297304" h="335279">
                  <a:moveTo>
                    <a:pt x="0" y="334898"/>
                  </a:moveTo>
                  <a:lnTo>
                    <a:pt x="1118742" y="334898"/>
                  </a:lnTo>
                  <a:lnTo>
                    <a:pt x="1221613" y="332358"/>
                  </a:lnTo>
                  <a:lnTo>
                    <a:pt x="1274444" y="315213"/>
                  </a:lnTo>
                  <a:lnTo>
                    <a:pt x="1294002" y="268477"/>
                  </a:lnTo>
                  <a:lnTo>
                    <a:pt x="1296797" y="177672"/>
                  </a:lnTo>
                  <a:lnTo>
                    <a:pt x="1296797" y="157225"/>
                  </a:lnTo>
                  <a:lnTo>
                    <a:pt x="1294002" y="66293"/>
                  </a:lnTo>
                  <a:lnTo>
                    <a:pt x="1274444" y="19684"/>
                  </a:lnTo>
                  <a:lnTo>
                    <a:pt x="1221613" y="2412"/>
                  </a:lnTo>
                  <a:lnTo>
                    <a:pt x="1118742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01139" y="4730495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3" y="188468"/>
                  </a:moveTo>
                  <a:lnTo>
                    <a:pt x="452247" y="188468"/>
                  </a:lnTo>
                  <a:lnTo>
                    <a:pt x="452501" y="190373"/>
                  </a:lnTo>
                  <a:lnTo>
                    <a:pt x="453009" y="192150"/>
                  </a:lnTo>
                  <a:lnTo>
                    <a:pt x="455929" y="207263"/>
                  </a:lnTo>
                  <a:lnTo>
                    <a:pt x="469518" y="257301"/>
                  </a:lnTo>
                  <a:lnTo>
                    <a:pt x="486283" y="303530"/>
                  </a:lnTo>
                  <a:lnTo>
                    <a:pt x="495172" y="324104"/>
                  </a:lnTo>
                  <a:lnTo>
                    <a:pt x="495934" y="354203"/>
                  </a:lnTo>
                  <a:lnTo>
                    <a:pt x="488441" y="377189"/>
                  </a:lnTo>
                  <a:lnTo>
                    <a:pt x="474598" y="422401"/>
                  </a:lnTo>
                  <a:lnTo>
                    <a:pt x="468248" y="444500"/>
                  </a:lnTo>
                  <a:lnTo>
                    <a:pt x="743330" y="444500"/>
                  </a:lnTo>
                  <a:lnTo>
                    <a:pt x="724027" y="244094"/>
                  </a:lnTo>
                  <a:lnTo>
                    <a:pt x="713993" y="188468"/>
                  </a:lnTo>
                  <a:close/>
                </a:path>
                <a:path w="743585" h="444500">
                  <a:moveTo>
                    <a:pt x="709295" y="162560"/>
                  </a:moveTo>
                  <a:lnTo>
                    <a:pt x="329437" y="162560"/>
                  </a:lnTo>
                  <a:lnTo>
                    <a:pt x="349122" y="174244"/>
                  </a:lnTo>
                  <a:lnTo>
                    <a:pt x="370712" y="184785"/>
                  </a:lnTo>
                  <a:lnTo>
                    <a:pt x="394208" y="194056"/>
                  </a:lnTo>
                  <a:lnTo>
                    <a:pt x="418972" y="202692"/>
                  </a:lnTo>
                  <a:lnTo>
                    <a:pt x="426720" y="201168"/>
                  </a:lnTo>
                  <a:lnTo>
                    <a:pt x="434847" y="198119"/>
                  </a:lnTo>
                  <a:lnTo>
                    <a:pt x="443357" y="193929"/>
                  </a:lnTo>
                  <a:lnTo>
                    <a:pt x="452247" y="188468"/>
                  </a:lnTo>
                  <a:lnTo>
                    <a:pt x="713993" y="188468"/>
                  </a:lnTo>
                  <a:lnTo>
                    <a:pt x="709295" y="162560"/>
                  </a:lnTo>
                  <a:close/>
                </a:path>
                <a:path w="743585" h="444500">
                  <a:moveTo>
                    <a:pt x="693292" y="73660"/>
                  </a:moveTo>
                  <a:lnTo>
                    <a:pt x="440309" y="73660"/>
                  </a:lnTo>
                  <a:lnTo>
                    <a:pt x="440309" y="106806"/>
                  </a:lnTo>
                  <a:lnTo>
                    <a:pt x="435483" y="111632"/>
                  </a:lnTo>
                  <a:lnTo>
                    <a:pt x="274828" y="111632"/>
                  </a:lnTo>
                  <a:lnTo>
                    <a:pt x="280797" y="115316"/>
                  </a:lnTo>
                  <a:lnTo>
                    <a:pt x="287528" y="120014"/>
                  </a:lnTo>
                  <a:lnTo>
                    <a:pt x="287273" y="121793"/>
                  </a:lnTo>
                  <a:lnTo>
                    <a:pt x="290829" y="127254"/>
                  </a:lnTo>
                  <a:lnTo>
                    <a:pt x="294893" y="132334"/>
                  </a:lnTo>
                  <a:lnTo>
                    <a:pt x="299339" y="137160"/>
                  </a:lnTo>
                  <a:lnTo>
                    <a:pt x="296291" y="145287"/>
                  </a:lnTo>
                  <a:lnTo>
                    <a:pt x="292734" y="153162"/>
                  </a:lnTo>
                  <a:lnTo>
                    <a:pt x="288671" y="160909"/>
                  </a:lnTo>
                  <a:lnTo>
                    <a:pt x="284226" y="168401"/>
                  </a:lnTo>
                  <a:lnTo>
                    <a:pt x="315341" y="188594"/>
                  </a:lnTo>
                  <a:lnTo>
                    <a:pt x="319278" y="182372"/>
                  </a:lnTo>
                  <a:lnTo>
                    <a:pt x="322960" y="175894"/>
                  </a:lnTo>
                  <a:lnTo>
                    <a:pt x="329437" y="162560"/>
                  </a:lnTo>
                  <a:lnTo>
                    <a:pt x="709295" y="162560"/>
                  </a:lnTo>
                  <a:lnTo>
                    <a:pt x="698807" y="104393"/>
                  </a:lnTo>
                  <a:lnTo>
                    <a:pt x="697865" y="99313"/>
                  </a:lnTo>
                  <a:lnTo>
                    <a:pt x="693292" y="73660"/>
                  </a:lnTo>
                  <a:close/>
                </a:path>
                <a:path w="743585" h="444500">
                  <a:moveTo>
                    <a:pt x="433008" y="109728"/>
                  </a:moveTo>
                  <a:lnTo>
                    <a:pt x="241808" y="109728"/>
                  </a:lnTo>
                  <a:lnTo>
                    <a:pt x="242315" y="113537"/>
                  </a:lnTo>
                  <a:lnTo>
                    <a:pt x="246507" y="116839"/>
                  </a:lnTo>
                  <a:lnTo>
                    <a:pt x="251586" y="115569"/>
                  </a:lnTo>
                  <a:lnTo>
                    <a:pt x="252095" y="115316"/>
                  </a:lnTo>
                  <a:lnTo>
                    <a:pt x="252729" y="114935"/>
                  </a:lnTo>
                  <a:lnTo>
                    <a:pt x="268604" y="114935"/>
                  </a:lnTo>
                  <a:lnTo>
                    <a:pt x="274828" y="111632"/>
                  </a:lnTo>
                  <a:lnTo>
                    <a:pt x="435483" y="111632"/>
                  </a:lnTo>
                  <a:lnTo>
                    <a:pt x="435228" y="111251"/>
                  </a:lnTo>
                  <a:lnTo>
                    <a:pt x="434974" y="110998"/>
                  </a:lnTo>
                  <a:lnTo>
                    <a:pt x="433008" y="109728"/>
                  </a:lnTo>
                  <a:close/>
                </a:path>
                <a:path w="743585" h="444500">
                  <a:moveTo>
                    <a:pt x="268604" y="114935"/>
                  </a:moveTo>
                  <a:lnTo>
                    <a:pt x="252729" y="114935"/>
                  </a:lnTo>
                  <a:lnTo>
                    <a:pt x="257047" y="115569"/>
                  </a:lnTo>
                  <a:lnTo>
                    <a:pt x="266191" y="116331"/>
                  </a:lnTo>
                  <a:lnTo>
                    <a:pt x="268604" y="114935"/>
                  </a:lnTo>
                  <a:close/>
                </a:path>
                <a:path w="743585" h="444500">
                  <a:moveTo>
                    <a:pt x="402319" y="103631"/>
                  </a:moveTo>
                  <a:lnTo>
                    <a:pt x="227584" y="103631"/>
                  </a:lnTo>
                  <a:lnTo>
                    <a:pt x="227457" y="109855"/>
                  </a:lnTo>
                  <a:lnTo>
                    <a:pt x="234822" y="115188"/>
                  </a:lnTo>
                  <a:lnTo>
                    <a:pt x="241680" y="109728"/>
                  </a:lnTo>
                  <a:lnTo>
                    <a:pt x="433008" y="109728"/>
                  </a:lnTo>
                  <a:lnTo>
                    <a:pt x="428878" y="107061"/>
                  </a:lnTo>
                  <a:lnTo>
                    <a:pt x="399796" y="107061"/>
                  </a:lnTo>
                  <a:lnTo>
                    <a:pt x="400177" y="105029"/>
                  </a:lnTo>
                  <a:lnTo>
                    <a:pt x="402319" y="103631"/>
                  </a:lnTo>
                  <a:close/>
                </a:path>
                <a:path w="743585" h="444500">
                  <a:moveTo>
                    <a:pt x="408355" y="99694"/>
                  </a:moveTo>
                  <a:lnTo>
                    <a:pt x="213867" y="99694"/>
                  </a:lnTo>
                  <a:lnTo>
                    <a:pt x="214503" y="105791"/>
                  </a:lnTo>
                  <a:lnTo>
                    <a:pt x="221741" y="109219"/>
                  </a:lnTo>
                  <a:lnTo>
                    <a:pt x="227584" y="103631"/>
                  </a:lnTo>
                  <a:lnTo>
                    <a:pt x="402319" y="103631"/>
                  </a:lnTo>
                  <a:lnTo>
                    <a:pt x="408355" y="99694"/>
                  </a:lnTo>
                  <a:close/>
                </a:path>
                <a:path w="743585" h="444500">
                  <a:moveTo>
                    <a:pt x="420242" y="105410"/>
                  </a:moveTo>
                  <a:lnTo>
                    <a:pt x="410336" y="105663"/>
                  </a:lnTo>
                  <a:lnTo>
                    <a:pt x="399796" y="107061"/>
                  </a:lnTo>
                  <a:lnTo>
                    <a:pt x="428878" y="107061"/>
                  </a:lnTo>
                  <a:lnTo>
                    <a:pt x="420242" y="105410"/>
                  </a:lnTo>
                  <a:close/>
                </a:path>
                <a:path w="743585" h="444500">
                  <a:moveTo>
                    <a:pt x="440309" y="99313"/>
                  </a:moveTo>
                  <a:lnTo>
                    <a:pt x="408940" y="99313"/>
                  </a:lnTo>
                  <a:lnTo>
                    <a:pt x="413511" y="100584"/>
                  </a:lnTo>
                  <a:lnTo>
                    <a:pt x="440309" y="106806"/>
                  </a:lnTo>
                  <a:lnTo>
                    <a:pt x="440309" y="99313"/>
                  </a:lnTo>
                  <a:close/>
                </a:path>
                <a:path w="743585" h="444500">
                  <a:moveTo>
                    <a:pt x="100075" y="45466"/>
                  </a:moveTo>
                  <a:lnTo>
                    <a:pt x="91947" y="45466"/>
                  </a:lnTo>
                  <a:lnTo>
                    <a:pt x="91947" y="76707"/>
                  </a:lnTo>
                  <a:lnTo>
                    <a:pt x="0" y="76707"/>
                  </a:lnTo>
                  <a:lnTo>
                    <a:pt x="0" y="85851"/>
                  </a:lnTo>
                  <a:lnTo>
                    <a:pt x="119887" y="85851"/>
                  </a:lnTo>
                  <a:lnTo>
                    <a:pt x="119887" y="93725"/>
                  </a:lnTo>
                  <a:lnTo>
                    <a:pt x="121665" y="95631"/>
                  </a:lnTo>
                  <a:lnTo>
                    <a:pt x="201548" y="97917"/>
                  </a:lnTo>
                  <a:lnTo>
                    <a:pt x="203072" y="102362"/>
                  </a:lnTo>
                  <a:lnTo>
                    <a:pt x="208915" y="104393"/>
                  </a:lnTo>
                  <a:lnTo>
                    <a:pt x="213867" y="99694"/>
                  </a:lnTo>
                  <a:lnTo>
                    <a:pt x="408355" y="99694"/>
                  </a:lnTo>
                  <a:lnTo>
                    <a:pt x="408940" y="99313"/>
                  </a:lnTo>
                  <a:lnTo>
                    <a:pt x="440309" y="99313"/>
                  </a:lnTo>
                  <a:lnTo>
                    <a:pt x="440309" y="73660"/>
                  </a:lnTo>
                  <a:lnTo>
                    <a:pt x="95250" y="73660"/>
                  </a:lnTo>
                  <a:lnTo>
                    <a:pt x="95250" y="71500"/>
                  </a:lnTo>
                  <a:lnTo>
                    <a:pt x="692911" y="71500"/>
                  </a:lnTo>
                  <a:lnTo>
                    <a:pt x="692911" y="70993"/>
                  </a:lnTo>
                  <a:lnTo>
                    <a:pt x="119887" y="70993"/>
                  </a:lnTo>
                  <a:lnTo>
                    <a:pt x="114553" y="64135"/>
                  </a:lnTo>
                  <a:lnTo>
                    <a:pt x="95250" y="64135"/>
                  </a:lnTo>
                  <a:lnTo>
                    <a:pt x="95250" y="57276"/>
                  </a:lnTo>
                  <a:lnTo>
                    <a:pt x="97028" y="56768"/>
                  </a:lnTo>
                  <a:lnTo>
                    <a:pt x="98043" y="55499"/>
                  </a:lnTo>
                  <a:lnTo>
                    <a:pt x="98043" y="51435"/>
                  </a:lnTo>
                  <a:lnTo>
                    <a:pt x="104647" y="51435"/>
                  </a:lnTo>
                  <a:lnTo>
                    <a:pt x="100075" y="45466"/>
                  </a:lnTo>
                  <a:close/>
                </a:path>
                <a:path w="743585" h="444500">
                  <a:moveTo>
                    <a:pt x="29463" y="85851"/>
                  </a:moveTo>
                  <a:lnTo>
                    <a:pt x="126" y="85851"/>
                  </a:lnTo>
                  <a:lnTo>
                    <a:pt x="381" y="86994"/>
                  </a:lnTo>
                  <a:lnTo>
                    <a:pt x="1396" y="87756"/>
                  </a:lnTo>
                  <a:lnTo>
                    <a:pt x="28321" y="87756"/>
                  </a:lnTo>
                  <a:lnTo>
                    <a:pt x="29209" y="86994"/>
                  </a:lnTo>
                  <a:lnTo>
                    <a:pt x="29463" y="85851"/>
                  </a:lnTo>
                  <a:close/>
                </a:path>
                <a:path w="743585" h="444500">
                  <a:moveTo>
                    <a:pt x="28321" y="74803"/>
                  </a:moveTo>
                  <a:lnTo>
                    <a:pt x="1396" y="74803"/>
                  </a:lnTo>
                  <a:lnTo>
                    <a:pt x="381" y="75692"/>
                  </a:lnTo>
                  <a:lnTo>
                    <a:pt x="126" y="76707"/>
                  </a:lnTo>
                  <a:lnTo>
                    <a:pt x="29463" y="76707"/>
                  </a:lnTo>
                  <a:lnTo>
                    <a:pt x="29209" y="75692"/>
                  </a:lnTo>
                  <a:lnTo>
                    <a:pt x="28321" y="74803"/>
                  </a:lnTo>
                  <a:close/>
                </a:path>
                <a:path w="743585" h="444500">
                  <a:moveTo>
                    <a:pt x="693166" y="72262"/>
                  </a:moveTo>
                  <a:lnTo>
                    <a:pt x="116712" y="72262"/>
                  </a:lnTo>
                  <a:lnTo>
                    <a:pt x="116712" y="73532"/>
                  </a:lnTo>
                  <a:lnTo>
                    <a:pt x="693166" y="73532"/>
                  </a:lnTo>
                  <a:lnTo>
                    <a:pt x="693166" y="72262"/>
                  </a:lnTo>
                  <a:close/>
                </a:path>
                <a:path w="743585" h="444500">
                  <a:moveTo>
                    <a:pt x="692911" y="71500"/>
                  </a:moveTo>
                  <a:lnTo>
                    <a:pt x="116204" y="71500"/>
                  </a:lnTo>
                  <a:lnTo>
                    <a:pt x="116204" y="72262"/>
                  </a:lnTo>
                  <a:lnTo>
                    <a:pt x="692911" y="72262"/>
                  </a:lnTo>
                  <a:lnTo>
                    <a:pt x="692911" y="71500"/>
                  </a:lnTo>
                  <a:close/>
                </a:path>
                <a:path w="743585" h="444500">
                  <a:moveTo>
                    <a:pt x="282321" y="62484"/>
                  </a:moveTo>
                  <a:lnTo>
                    <a:pt x="121665" y="66929"/>
                  </a:lnTo>
                  <a:lnTo>
                    <a:pt x="119887" y="68834"/>
                  </a:lnTo>
                  <a:lnTo>
                    <a:pt x="119887" y="70993"/>
                  </a:lnTo>
                  <a:lnTo>
                    <a:pt x="692785" y="70993"/>
                  </a:lnTo>
                  <a:lnTo>
                    <a:pt x="692658" y="70485"/>
                  </a:lnTo>
                  <a:lnTo>
                    <a:pt x="413511" y="70485"/>
                  </a:lnTo>
                  <a:lnTo>
                    <a:pt x="413003" y="69850"/>
                  </a:lnTo>
                  <a:lnTo>
                    <a:pt x="293116" y="69850"/>
                  </a:lnTo>
                  <a:lnTo>
                    <a:pt x="293116" y="66675"/>
                  </a:lnTo>
                  <a:lnTo>
                    <a:pt x="284226" y="66675"/>
                  </a:lnTo>
                  <a:lnTo>
                    <a:pt x="284226" y="64388"/>
                  </a:lnTo>
                  <a:lnTo>
                    <a:pt x="282321" y="62484"/>
                  </a:lnTo>
                  <a:close/>
                </a:path>
                <a:path w="743585" h="444500">
                  <a:moveTo>
                    <a:pt x="686435" y="42291"/>
                  </a:moveTo>
                  <a:lnTo>
                    <a:pt x="440182" y="42291"/>
                  </a:lnTo>
                  <a:lnTo>
                    <a:pt x="441959" y="48894"/>
                  </a:lnTo>
                  <a:lnTo>
                    <a:pt x="446659" y="70485"/>
                  </a:lnTo>
                  <a:lnTo>
                    <a:pt x="692658" y="70485"/>
                  </a:lnTo>
                  <a:lnTo>
                    <a:pt x="688466" y="47370"/>
                  </a:lnTo>
                  <a:lnTo>
                    <a:pt x="686435" y="42291"/>
                  </a:lnTo>
                  <a:close/>
                </a:path>
                <a:path w="743585" h="444500">
                  <a:moveTo>
                    <a:pt x="309372" y="44957"/>
                  </a:moveTo>
                  <a:lnTo>
                    <a:pt x="303784" y="45466"/>
                  </a:lnTo>
                  <a:lnTo>
                    <a:pt x="299084" y="50164"/>
                  </a:lnTo>
                  <a:lnTo>
                    <a:pt x="297434" y="62484"/>
                  </a:lnTo>
                  <a:lnTo>
                    <a:pt x="297307" y="69850"/>
                  </a:lnTo>
                  <a:lnTo>
                    <a:pt x="413003" y="69850"/>
                  </a:lnTo>
                  <a:lnTo>
                    <a:pt x="411479" y="68199"/>
                  </a:lnTo>
                  <a:lnTo>
                    <a:pt x="413511" y="68199"/>
                  </a:lnTo>
                  <a:lnTo>
                    <a:pt x="413511" y="63245"/>
                  </a:lnTo>
                  <a:lnTo>
                    <a:pt x="305053" y="63245"/>
                  </a:lnTo>
                  <a:lnTo>
                    <a:pt x="302133" y="60198"/>
                  </a:lnTo>
                  <a:lnTo>
                    <a:pt x="302133" y="51688"/>
                  </a:lnTo>
                  <a:lnTo>
                    <a:pt x="305308" y="48260"/>
                  </a:lnTo>
                  <a:lnTo>
                    <a:pt x="309372" y="48006"/>
                  </a:lnTo>
                  <a:lnTo>
                    <a:pt x="309372" y="44957"/>
                  </a:lnTo>
                  <a:close/>
                </a:path>
                <a:path w="743585" h="444500">
                  <a:moveTo>
                    <a:pt x="104647" y="51435"/>
                  </a:moveTo>
                  <a:lnTo>
                    <a:pt x="100584" y="51435"/>
                  </a:lnTo>
                  <a:lnTo>
                    <a:pt x="110362" y="64135"/>
                  </a:lnTo>
                  <a:lnTo>
                    <a:pt x="110362" y="58800"/>
                  </a:lnTo>
                  <a:lnTo>
                    <a:pt x="104647" y="51435"/>
                  </a:lnTo>
                  <a:close/>
                </a:path>
                <a:path w="743585" h="444500">
                  <a:moveTo>
                    <a:pt x="110362" y="58800"/>
                  </a:moveTo>
                  <a:lnTo>
                    <a:pt x="110362" y="64135"/>
                  </a:lnTo>
                  <a:lnTo>
                    <a:pt x="114553" y="64135"/>
                  </a:lnTo>
                  <a:lnTo>
                    <a:pt x="110362" y="58800"/>
                  </a:lnTo>
                  <a:close/>
                </a:path>
                <a:path w="743585" h="444500">
                  <a:moveTo>
                    <a:pt x="387222" y="37718"/>
                  </a:moveTo>
                  <a:lnTo>
                    <a:pt x="377316" y="37718"/>
                  </a:lnTo>
                  <a:lnTo>
                    <a:pt x="309372" y="44957"/>
                  </a:lnTo>
                  <a:lnTo>
                    <a:pt x="309334" y="48894"/>
                  </a:lnTo>
                  <a:lnTo>
                    <a:pt x="308736" y="63245"/>
                  </a:lnTo>
                  <a:lnTo>
                    <a:pt x="413511" y="63245"/>
                  </a:lnTo>
                  <a:lnTo>
                    <a:pt x="413511" y="60579"/>
                  </a:lnTo>
                  <a:lnTo>
                    <a:pt x="406527" y="60579"/>
                  </a:lnTo>
                  <a:lnTo>
                    <a:pt x="403733" y="50673"/>
                  </a:lnTo>
                  <a:lnTo>
                    <a:pt x="402971" y="50673"/>
                  </a:lnTo>
                  <a:lnTo>
                    <a:pt x="402971" y="48132"/>
                  </a:lnTo>
                  <a:lnTo>
                    <a:pt x="398398" y="48132"/>
                  </a:lnTo>
                  <a:lnTo>
                    <a:pt x="398398" y="47498"/>
                  </a:lnTo>
                  <a:lnTo>
                    <a:pt x="401066" y="46736"/>
                  </a:lnTo>
                  <a:lnTo>
                    <a:pt x="402971" y="44323"/>
                  </a:lnTo>
                  <a:lnTo>
                    <a:pt x="402971" y="40767"/>
                  </a:lnTo>
                  <a:lnTo>
                    <a:pt x="388747" y="40767"/>
                  </a:lnTo>
                  <a:lnTo>
                    <a:pt x="388747" y="38100"/>
                  </a:lnTo>
                  <a:lnTo>
                    <a:pt x="387222" y="38100"/>
                  </a:lnTo>
                  <a:lnTo>
                    <a:pt x="387222" y="37718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402" y="0"/>
                  </a:lnTo>
                  <a:lnTo>
                    <a:pt x="422783" y="2667"/>
                  </a:lnTo>
                  <a:lnTo>
                    <a:pt x="429133" y="14859"/>
                  </a:lnTo>
                  <a:lnTo>
                    <a:pt x="426084" y="39116"/>
                  </a:lnTo>
                  <a:lnTo>
                    <a:pt x="429514" y="42672"/>
                  </a:lnTo>
                  <a:lnTo>
                    <a:pt x="440182" y="42291"/>
                  </a:lnTo>
                  <a:lnTo>
                    <a:pt x="686435" y="42291"/>
                  </a:lnTo>
                  <a:lnTo>
                    <a:pt x="683386" y="34670"/>
                  </a:lnTo>
                  <a:lnTo>
                    <a:pt x="679958" y="30987"/>
                  </a:lnTo>
                  <a:lnTo>
                    <a:pt x="541528" y="30987"/>
                  </a:lnTo>
                  <a:lnTo>
                    <a:pt x="540892" y="29463"/>
                  </a:lnTo>
                  <a:lnTo>
                    <a:pt x="542924" y="16763"/>
                  </a:lnTo>
                  <a:lnTo>
                    <a:pt x="557148" y="14478"/>
                  </a:lnTo>
                  <a:lnTo>
                    <a:pt x="561085" y="11430"/>
                  </a:lnTo>
                  <a:lnTo>
                    <a:pt x="564387" y="4191"/>
                  </a:lnTo>
                  <a:lnTo>
                    <a:pt x="564768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77" y="35179"/>
                  </a:moveTo>
                  <a:lnTo>
                    <a:pt x="393446" y="35179"/>
                  </a:lnTo>
                  <a:lnTo>
                    <a:pt x="390778" y="37592"/>
                  </a:lnTo>
                  <a:lnTo>
                    <a:pt x="390524" y="40767"/>
                  </a:lnTo>
                  <a:lnTo>
                    <a:pt x="402971" y="40767"/>
                  </a:lnTo>
                  <a:lnTo>
                    <a:pt x="402971" y="37845"/>
                  </a:lnTo>
                  <a:lnTo>
                    <a:pt x="400177" y="35179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6523" y="4643627"/>
              <a:ext cx="271272" cy="11734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148077" y="4847081"/>
              <a:ext cx="259079" cy="286385"/>
            </a:xfrm>
            <a:custGeom>
              <a:avLst/>
              <a:gdLst/>
              <a:ahLst/>
              <a:cxnLst/>
              <a:rect l="l" t="t" r="r" b="b"/>
              <a:pathLst>
                <a:path w="259080" h="286385">
                  <a:moveTo>
                    <a:pt x="192024" y="0"/>
                  </a:moveTo>
                  <a:lnTo>
                    <a:pt x="14097" y="169037"/>
                  </a:lnTo>
                  <a:lnTo>
                    <a:pt x="0" y="233933"/>
                  </a:lnTo>
                  <a:lnTo>
                    <a:pt x="142367" y="233933"/>
                  </a:lnTo>
                  <a:lnTo>
                    <a:pt x="130937" y="286003"/>
                  </a:lnTo>
                  <a:lnTo>
                    <a:pt x="197739" y="286003"/>
                  </a:lnTo>
                  <a:lnTo>
                    <a:pt x="209042" y="233933"/>
                  </a:lnTo>
                  <a:lnTo>
                    <a:pt x="244602" y="233933"/>
                  </a:lnTo>
                  <a:lnTo>
                    <a:pt x="257556" y="173355"/>
                  </a:lnTo>
                  <a:lnTo>
                    <a:pt x="221488" y="173355"/>
                  </a:lnTo>
                  <a:lnTo>
                    <a:pt x="259080" y="0"/>
                  </a:lnTo>
                  <a:lnTo>
                    <a:pt x="192024" y="0"/>
                  </a:lnTo>
                  <a:close/>
                </a:path>
                <a:path w="259080" h="286385">
                  <a:moveTo>
                    <a:pt x="155067" y="173355"/>
                  </a:moveTo>
                  <a:lnTo>
                    <a:pt x="79756" y="173355"/>
                  </a:lnTo>
                  <a:lnTo>
                    <a:pt x="173355" y="84327"/>
                  </a:lnTo>
                  <a:lnTo>
                    <a:pt x="174371" y="85089"/>
                  </a:lnTo>
                  <a:lnTo>
                    <a:pt x="155067" y="173355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2125472" y="4712334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00A09A"/>
                </a:solidFill>
                <a:latin typeface="Arial"/>
                <a:cs typeface="Arial"/>
              </a:rPr>
              <a:t>4</a:t>
            </a:r>
            <a:endParaRPr sz="30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525014" y="4856733"/>
            <a:ext cx="748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00A09A"/>
                </a:solidFill>
                <a:latin typeface="Microsoft JhengHei"/>
                <a:cs typeface="Microsoft JhengHei"/>
              </a:rPr>
              <a:t>停電應處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603116" y="4876545"/>
            <a:ext cx="114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imSun"/>
                <a:cs typeface="SimSun"/>
              </a:rPr>
              <a:t>8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060703" y="5361431"/>
            <a:ext cx="1979295" cy="533400"/>
            <a:chOff x="1060703" y="5361431"/>
            <a:chExt cx="1979295" cy="533400"/>
          </a:xfrm>
        </p:grpSpPr>
        <p:sp>
          <p:nvSpPr>
            <p:cNvPr id="37" name="object 37" descr=""/>
            <p:cNvSpPr/>
            <p:nvPr/>
          </p:nvSpPr>
          <p:spPr>
            <a:xfrm>
              <a:off x="1589531" y="5548883"/>
              <a:ext cx="1441450" cy="337185"/>
            </a:xfrm>
            <a:custGeom>
              <a:avLst/>
              <a:gdLst/>
              <a:ahLst/>
              <a:cxnLst/>
              <a:rect l="l" t="t" r="r" b="b"/>
              <a:pathLst>
                <a:path w="1441450" h="337185">
                  <a:moveTo>
                    <a:pt x="0" y="336676"/>
                  </a:moveTo>
                  <a:lnTo>
                    <a:pt x="1263269" y="336676"/>
                  </a:lnTo>
                  <a:lnTo>
                    <a:pt x="1366266" y="334137"/>
                  </a:lnTo>
                  <a:lnTo>
                    <a:pt x="1419098" y="316865"/>
                  </a:lnTo>
                  <a:lnTo>
                    <a:pt x="1438529" y="270001"/>
                  </a:lnTo>
                  <a:lnTo>
                    <a:pt x="1441323" y="178562"/>
                  </a:lnTo>
                  <a:lnTo>
                    <a:pt x="1441323" y="158115"/>
                  </a:lnTo>
                  <a:lnTo>
                    <a:pt x="1438529" y="66675"/>
                  </a:lnTo>
                  <a:lnTo>
                    <a:pt x="1419098" y="19685"/>
                  </a:lnTo>
                  <a:lnTo>
                    <a:pt x="1366266" y="2412"/>
                  </a:lnTo>
                  <a:lnTo>
                    <a:pt x="1263269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60704" y="5448299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699643" y="105918"/>
                  </a:moveTo>
                  <a:lnTo>
                    <a:pt x="698627" y="105918"/>
                  </a:lnTo>
                  <a:lnTo>
                    <a:pt x="698627" y="100838"/>
                  </a:lnTo>
                  <a:lnTo>
                    <a:pt x="698119" y="100838"/>
                  </a:lnTo>
                  <a:lnTo>
                    <a:pt x="698119" y="99568"/>
                  </a:lnTo>
                  <a:lnTo>
                    <a:pt x="413512" y="99568"/>
                  </a:lnTo>
                  <a:lnTo>
                    <a:pt x="413512" y="100838"/>
                  </a:lnTo>
                  <a:lnTo>
                    <a:pt x="427101" y="100838"/>
                  </a:lnTo>
                  <a:lnTo>
                    <a:pt x="427101" y="105918"/>
                  </a:lnTo>
                  <a:lnTo>
                    <a:pt x="438277" y="105918"/>
                  </a:lnTo>
                  <a:lnTo>
                    <a:pt x="438277" y="110998"/>
                  </a:lnTo>
                  <a:lnTo>
                    <a:pt x="699643" y="110998"/>
                  </a:lnTo>
                  <a:lnTo>
                    <a:pt x="699643" y="105918"/>
                  </a:lnTo>
                  <a:close/>
                </a:path>
                <a:path w="743585" h="444500">
                  <a:moveTo>
                    <a:pt x="743331" y="444500"/>
                  </a:moveTo>
                  <a:lnTo>
                    <a:pt x="724027" y="244094"/>
                  </a:lnTo>
                  <a:lnTo>
                    <a:pt x="713994" y="188468"/>
                  </a:lnTo>
                  <a:lnTo>
                    <a:pt x="709295" y="162560"/>
                  </a:lnTo>
                  <a:lnTo>
                    <a:pt x="700151" y="111633"/>
                  </a:lnTo>
                  <a:lnTo>
                    <a:pt x="435483" y="111633"/>
                  </a:lnTo>
                  <a:lnTo>
                    <a:pt x="435229" y="111125"/>
                  </a:lnTo>
                  <a:lnTo>
                    <a:pt x="434975" y="110998"/>
                  </a:lnTo>
                  <a:lnTo>
                    <a:pt x="433006" y="109728"/>
                  </a:lnTo>
                  <a:lnTo>
                    <a:pt x="428879" y="107061"/>
                  </a:lnTo>
                  <a:lnTo>
                    <a:pt x="420243" y="105410"/>
                  </a:lnTo>
                  <a:lnTo>
                    <a:pt x="410337" y="105664"/>
                  </a:lnTo>
                  <a:lnTo>
                    <a:pt x="399796" y="107061"/>
                  </a:lnTo>
                  <a:lnTo>
                    <a:pt x="400177" y="105029"/>
                  </a:lnTo>
                  <a:lnTo>
                    <a:pt x="402310" y="103632"/>
                  </a:lnTo>
                  <a:lnTo>
                    <a:pt x="408343" y="99695"/>
                  </a:lnTo>
                  <a:lnTo>
                    <a:pt x="408940" y="99314"/>
                  </a:lnTo>
                  <a:lnTo>
                    <a:pt x="697865" y="99314"/>
                  </a:lnTo>
                  <a:lnTo>
                    <a:pt x="693293" y="73660"/>
                  </a:lnTo>
                  <a:lnTo>
                    <a:pt x="692912" y="71501"/>
                  </a:lnTo>
                  <a:lnTo>
                    <a:pt x="692785" y="71120"/>
                  </a:lnTo>
                  <a:lnTo>
                    <a:pt x="692658" y="70485"/>
                  </a:lnTo>
                  <a:lnTo>
                    <a:pt x="688467" y="47371"/>
                  </a:lnTo>
                  <a:lnTo>
                    <a:pt x="686435" y="42291"/>
                  </a:lnTo>
                  <a:lnTo>
                    <a:pt x="683387" y="34671"/>
                  </a:lnTo>
                  <a:lnTo>
                    <a:pt x="679958" y="30988"/>
                  </a:lnTo>
                  <a:lnTo>
                    <a:pt x="541528" y="30988"/>
                  </a:lnTo>
                  <a:lnTo>
                    <a:pt x="540893" y="29464"/>
                  </a:lnTo>
                  <a:lnTo>
                    <a:pt x="542925" y="16764"/>
                  </a:lnTo>
                  <a:lnTo>
                    <a:pt x="557149" y="14478"/>
                  </a:lnTo>
                  <a:lnTo>
                    <a:pt x="561086" y="11430"/>
                  </a:lnTo>
                  <a:lnTo>
                    <a:pt x="564388" y="4191"/>
                  </a:lnTo>
                  <a:lnTo>
                    <a:pt x="564769" y="762"/>
                  </a:lnTo>
                  <a:lnTo>
                    <a:pt x="564515" y="0"/>
                  </a:lnTo>
                  <a:lnTo>
                    <a:pt x="422402" y="0"/>
                  </a:lnTo>
                  <a:lnTo>
                    <a:pt x="422783" y="2667"/>
                  </a:lnTo>
                  <a:lnTo>
                    <a:pt x="429133" y="14859"/>
                  </a:lnTo>
                  <a:lnTo>
                    <a:pt x="426085" y="39116"/>
                  </a:lnTo>
                  <a:lnTo>
                    <a:pt x="429514" y="42672"/>
                  </a:lnTo>
                  <a:lnTo>
                    <a:pt x="440182" y="42291"/>
                  </a:lnTo>
                  <a:lnTo>
                    <a:pt x="441960" y="48895"/>
                  </a:lnTo>
                  <a:lnTo>
                    <a:pt x="446659" y="70485"/>
                  </a:lnTo>
                  <a:lnTo>
                    <a:pt x="413512" y="70485"/>
                  </a:lnTo>
                  <a:lnTo>
                    <a:pt x="413004" y="69850"/>
                  </a:lnTo>
                  <a:lnTo>
                    <a:pt x="411480" y="68199"/>
                  </a:lnTo>
                  <a:lnTo>
                    <a:pt x="413512" y="68199"/>
                  </a:lnTo>
                  <a:lnTo>
                    <a:pt x="413512" y="63246"/>
                  </a:lnTo>
                  <a:lnTo>
                    <a:pt x="413512" y="60579"/>
                  </a:lnTo>
                  <a:lnTo>
                    <a:pt x="406527" y="60579"/>
                  </a:lnTo>
                  <a:lnTo>
                    <a:pt x="403733" y="50673"/>
                  </a:lnTo>
                  <a:lnTo>
                    <a:pt x="402971" y="50673"/>
                  </a:lnTo>
                  <a:lnTo>
                    <a:pt x="402971" y="48133"/>
                  </a:lnTo>
                  <a:lnTo>
                    <a:pt x="398399" y="48133"/>
                  </a:lnTo>
                  <a:lnTo>
                    <a:pt x="398399" y="47498"/>
                  </a:lnTo>
                  <a:lnTo>
                    <a:pt x="401066" y="46736"/>
                  </a:lnTo>
                  <a:lnTo>
                    <a:pt x="402971" y="44323"/>
                  </a:lnTo>
                  <a:lnTo>
                    <a:pt x="402971" y="40767"/>
                  </a:lnTo>
                  <a:lnTo>
                    <a:pt x="402971" y="37846"/>
                  </a:lnTo>
                  <a:lnTo>
                    <a:pt x="400177" y="35179"/>
                  </a:lnTo>
                  <a:lnTo>
                    <a:pt x="393446" y="35179"/>
                  </a:lnTo>
                  <a:lnTo>
                    <a:pt x="390779" y="37592"/>
                  </a:lnTo>
                  <a:lnTo>
                    <a:pt x="390525" y="40767"/>
                  </a:lnTo>
                  <a:lnTo>
                    <a:pt x="388747" y="40767"/>
                  </a:lnTo>
                  <a:lnTo>
                    <a:pt x="388747" y="38100"/>
                  </a:lnTo>
                  <a:lnTo>
                    <a:pt x="387223" y="38100"/>
                  </a:lnTo>
                  <a:lnTo>
                    <a:pt x="387223" y="37719"/>
                  </a:lnTo>
                  <a:lnTo>
                    <a:pt x="377317" y="37719"/>
                  </a:lnTo>
                  <a:lnTo>
                    <a:pt x="309372" y="44958"/>
                  </a:lnTo>
                  <a:lnTo>
                    <a:pt x="309333" y="48018"/>
                  </a:lnTo>
                  <a:lnTo>
                    <a:pt x="309333" y="48895"/>
                  </a:lnTo>
                  <a:lnTo>
                    <a:pt x="308737" y="63246"/>
                  </a:lnTo>
                  <a:lnTo>
                    <a:pt x="305054" y="63246"/>
                  </a:lnTo>
                  <a:lnTo>
                    <a:pt x="302133" y="60198"/>
                  </a:lnTo>
                  <a:lnTo>
                    <a:pt x="302133" y="51689"/>
                  </a:lnTo>
                  <a:lnTo>
                    <a:pt x="305308" y="48260"/>
                  </a:lnTo>
                  <a:lnTo>
                    <a:pt x="309333" y="48018"/>
                  </a:lnTo>
                  <a:lnTo>
                    <a:pt x="309333" y="44970"/>
                  </a:lnTo>
                  <a:lnTo>
                    <a:pt x="303784" y="45466"/>
                  </a:lnTo>
                  <a:lnTo>
                    <a:pt x="299085" y="50165"/>
                  </a:lnTo>
                  <a:lnTo>
                    <a:pt x="297434" y="62484"/>
                  </a:lnTo>
                  <a:lnTo>
                    <a:pt x="297307" y="69850"/>
                  </a:lnTo>
                  <a:lnTo>
                    <a:pt x="293116" y="69850"/>
                  </a:lnTo>
                  <a:lnTo>
                    <a:pt x="293116" y="66675"/>
                  </a:lnTo>
                  <a:lnTo>
                    <a:pt x="284226" y="66675"/>
                  </a:lnTo>
                  <a:lnTo>
                    <a:pt x="284226" y="64389"/>
                  </a:lnTo>
                  <a:lnTo>
                    <a:pt x="282321" y="62484"/>
                  </a:lnTo>
                  <a:lnTo>
                    <a:pt x="121716" y="66929"/>
                  </a:lnTo>
                  <a:lnTo>
                    <a:pt x="119913" y="68834"/>
                  </a:lnTo>
                  <a:lnTo>
                    <a:pt x="119913" y="71120"/>
                  </a:lnTo>
                  <a:lnTo>
                    <a:pt x="116674" y="66929"/>
                  </a:lnTo>
                  <a:lnTo>
                    <a:pt x="116674" y="72263"/>
                  </a:lnTo>
                  <a:lnTo>
                    <a:pt x="116674" y="73660"/>
                  </a:lnTo>
                  <a:lnTo>
                    <a:pt x="95250" y="73660"/>
                  </a:lnTo>
                  <a:lnTo>
                    <a:pt x="95250" y="71501"/>
                  </a:lnTo>
                  <a:lnTo>
                    <a:pt x="116090" y="71501"/>
                  </a:lnTo>
                  <a:lnTo>
                    <a:pt x="116674" y="72263"/>
                  </a:lnTo>
                  <a:lnTo>
                    <a:pt x="116674" y="66929"/>
                  </a:lnTo>
                  <a:lnTo>
                    <a:pt x="114515" y="64135"/>
                  </a:lnTo>
                  <a:lnTo>
                    <a:pt x="110413" y="58801"/>
                  </a:lnTo>
                  <a:lnTo>
                    <a:pt x="110413" y="64135"/>
                  </a:lnTo>
                  <a:lnTo>
                    <a:pt x="95250" y="64135"/>
                  </a:lnTo>
                  <a:lnTo>
                    <a:pt x="95250" y="57277"/>
                  </a:lnTo>
                  <a:lnTo>
                    <a:pt x="97078" y="56769"/>
                  </a:lnTo>
                  <a:lnTo>
                    <a:pt x="98082" y="55499"/>
                  </a:lnTo>
                  <a:lnTo>
                    <a:pt x="98082" y="51435"/>
                  </a:lnTo>
                  <a:lnTo>
                    <a:pt x="100634" y="51435"/>
                  </a:lnTo>
                  <a:lnTo>
                    <a:pt x="110413" y="64135"/>
                  </a:lnTo>
                  <a:lnTo>
                    <a:pt x="110413" y="58801"/>
                  </a:lnTo>
                  <a:lnTo>
                    <a:pt x="104711" y="51435"/>
                  </a:lnTo>
                  <a:lnTo>
                    <a:pt x="100101" y="45466"/>
                  </a:lnTo>
                  <a:lnTo>
                    <a:pt x="91998" y="45466"/>
                  </a:lnTo>
                  <a:lnTo>
                    <a:pt x="91998" y="76708"/>
                  </a:lnTo>
                  <a:lnTo>
                    <a:pt x="29489" y="76708"/>
                  </a:lnTo>
                  <a:lnTo>
                    <a:pt x="29222" y="75692"/>
                  </a:lnTo>
                  <a:lnTo>
                    <a:pt x="28270" y="74803"/>
                  </a:lnTo>
                  <a:lnTo>
                    <a:pt x="1358" y="74803"/>
                  </a:lnTo>
                  <a:lnTo>
                    <a:pt x="431" y="75692"/>
                  </a:lnTo>
                  <a:lnTo>
                    <a:pt x="139" y="76708"/>
                  </a:lnTo>
                  <a:lnTo>
                    <a:pt x="0" y="76708"/>
                  </a:lnTo>
                  <a:lnTo>
                    <a:pt x="0" y="85852"/>
                  </a:lnTo>
                  <a:lnTo>
                    <a:pt x="139" y="85852"/>
                  </a:lnTo>
                  <a:lnTo>
                    <a:pt x="431" y="86995"/>
                  </a:lnTo>
                  <a:lnTo>
                    <a:pt x="1358" y="87757"/>
                  </a:lnTo>
                  <a:lnTo>
                    <a:pt x="28270" y="87757"/>
                  </a:lnTo>
                  <a:lnTo>
                    <a:pt x="29222" y="86995"/>
                  </a:lnTo>
                  <a:lnTo>
                    <a:pt x="29489" y="85852"/>
                  </a:lnTo>
                  <a:lnTo>
                    <a:pt x="119913" y="85852"/>
                  </a:lnTo>
                  <a:lnTo>
                    <a:pt x="119913" y="93726"/>
                  </a:lnTo>
                  <a:lnTo>
                    <a:pt x="121716" y="95631"/>
                  </a:lnTo>
                  <a:lnTo>
                    <a:pt x="201574" y="97917"/>
                  </a:lnTo>
                  <a:lnTo>
                    <a:pt x="203149" y="102362"/>
                  </a:lnTo>
                  <a:lnTo>
                    <a:pt x="208953" y="104394"/>
                  </a:lnTo>
                  <a:lnTo>
                    <a:pt x="213868" y="99695"/>
                  </a:lnTo>
                  <a:lnTo>
                    <a:pt x="214503" y="105791"/>
                  </a:lnTo>
                  <a:lnTo>
                    <a:pt x="221742" y="109220"/>
                  </a:lnTo>
                  <a:lnTo>
                    <a:pt x="227584" y="103632"/>
                  </a:lnTo>
                  <a:lnTo>
                    <a:pt x="227457" y="109855"/>
                  </a:lnTo>
                  <a:lnTo>
                    <a:pt x="234823" y="115189"/>
                  </a:lnTo>
                  <a:lnTo>
                    <a:pt x="241681" y="109728"/>
                  </a:lnTo>
                  <a:lnTo>
                    <a:pt x="241808" y="109728"/>
                  </a:lnTo>
                  <a:lnTo>
                    <a:pt x="242316" y="113538"/>
                  </a:lnTo>
                  <a:lnTo>
                    <a:pt x="246507" y="116840"/>
                  </a:lnTo>
                  <a:lnTo>
                    <a:pt x="251587" y="115570"/>
                  </a:lnTo>
                  <a:lnTo>
                    <a:pt x="252095" y="115316"/>
                  </a:lnTo>
                  <a:lnTo>
                    <a:pt x="252730" y="114935"/>
                  </a:lnTo>
                  <a:lnTo>
                    <a:pt x="257048" y="115570"/>
                  </a:lnTo>
                  <a:lnTo>
                    <a:pt x="266192" y="116332"/>
                  </a:lnTo>
                  <a:lnTo>
                    <a:pt x="268605" y="114935"/>
                  </a:lnTo>
                  <a:lnTo>
                    <a:pt x="274828" y="111633"/>
                  </a:lnTo>
                  <a:lnTo>
                    <a:pt x="280797" y="115316"/>
                  </a:lnTo>
                  <a:lnTo>
                    <a:pt x="287528" y="120015"/>
                  </a:lnTo>
                  <a:lnTo>
                    <a:pt x="287274" y="121793"/>
                  </a:lnTo>
                  <a:lnTo>
                    <a:pt x="290830" y="127254"/>
                  </a:lnTo>
                  <a:lnTo>
                    <a:pt x="294894" y="132334"/>
                  </a:lnTo>
                  <a:lnTo>
                    <a:pt x="299339" y="137160"/>
                  </a:lnTo>
                  <a:lnTo>
                    <a:pt x="296291" y="145288"/>
                  </a:lnTo>
                  <a:lnTo>
                    <a:pt x="292735" y="153162"/>
                  </a:lnTo>
                  <a:lnTo>
                    <a:pt x="288671" y="160909"/>
                  </a:lnTo>
                  <a:lnTo>
                    <a:pt x="284226" y="168402"/>
                  </a:lnTo>
                  <a:lnTo>
                    <a:pt x="315341" y="188595"/>
                  </a:lnTo>
                  <a:lnTo>
                    <a:pt x="319278" y="182372"/>
                  </a:lnTo>
                  <a:lnTo>
                    <a:pt x="322961" y="175895"/>
                  </a:lnTo>
                  <a:lnTo>
                    <a:pt x="329438" y="162560"/>
                  </a:lnTo>
                  <a:lnTo>
                    <a:pt x="349123" y="174244"/>
                  </a:lnTo>
                  <a:lnTo>
                    <a:pt x="370713" y="184785"/>
                  </a:lnTo>
                  <a:lnTo>
                    <a:pt x="394208" y="194056"/>
                  </a:lnTo>
                  <a:lnTo>
                    <a:pt x="418973" y="202692"/>
                  </a:lnTo>
                  <a:lnTo>
                    <a:pt x="426720" y="201168"/>
                  </a:lnTo>
                  <a:lnTo>
                    <a:pt x="434848" y="198120"/>
                  </a:lnTo>
                  <a:lnTo>
                    <a:pt x="443357" y="193929"/>
                  </a:lnTo>
                  <a:lnTo>
                    <a:pt x="452247" y="188468"/>
                  </a:lnTo>
                  <a:lnTo>
                    <a:pt x="452501" y="190373"/>
                  </a:lnTo>
                  <a:lnTo>
                    <a:pt x="453009" y="192151"/>
                  </a:lnTo>
                  <a:lnTo>
                    <a:pt x="455930" y="207264"/>
                  </a:lnTo>
                  <a:lnTo>
                    <a:pt x="457835" y="215392"/>
                  </a:lnTo>
                  <a:lnTo>
                    <a:pt x="469519" y="257302"/>
                  </a:lnTo>
                  <a:lnTo>
                    <a:pt x="470789" y="261112"/>
                  </a:lnTo>
                  <a:lnTo>
                    <a:pt x="486283" y="303530"/>
                  </a:lnTo>
                  <a:lnTo>
                    <a:pt x="495173" y="324104"/>
                  </a:lnTo>
                  <a:lnTo>
                    <a:pt x="495935" y="354203"/>
                  </a:lnTo>
                  <a:lnTo>
                    <a:pt x="488442" y="377190"/>
                  </a:lnTo>
                  <a:lnTo>
                    <a:pt x="474599" y="422402"/>
                  </a:lnTo>
                  <a:lnTo>
                    <a:pt x="468249" y="444500"/>
                  </a:lnTo>
                  <a:lnTo>
                    <a:pt x="743331" y="44450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087" y="5361431"/>
              <a:ext cx="271272" cy="11734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706117" y="5564885"/>
              <a:ext cx="251460" cy="283845"/>
            </a:xfrm>
            <a:custGeom>
              <a:avLst/>
              <a:gdLst/>
              <a:ahLst/>
              <a:cxnLst/>
              <a:rect l="l" t="t" r="r" b="b"/>
              <a:pathLst>
                <a:path w="251460" h="283845">
                  <a:moveTo>
                    <a:pt x="61975" y="0"/>
                  </a:moveTo>
                  <a:lnTo>
                    <a:pt x="19938" y="145669"/>
                  </a:lnTo>
                  <a:lnTo>
                    <a:pt x="92075" y="156464"/>
                  </a:lnTo>
                  <a:lnTo>
                    <a:pt x="100456" y="148463"/>
                  </a:lnTo>
                  <a:lnTo>
                    <a:pt x="109474" y="142748"/>
                  </a:lnTo>
                  <a:lnTo>
                    <a:pt x="119380" y="139319"/>
                  </a:lnTo>
                  <a:lnTo>
                    <a:pt x="129793" y="138176"/>
                  </a:lnTo>
                  <a:lnTo>
                    <a:pt x="143256" y="140335"/>
                  </a:lnTo>
                  <a:lnTo>
                    <a:pt x="152654" y="147066"/>
                  </a:lnTo>
                  <a:lnTo>
                    <a:pt x="158369" y="158115"/>
                  </a:lnTo>
                  <a:lnTo>
                    <a:pt x="160274" y="173482"/>
                  </a:lnTo>
                  <a:lnTo>
                    <a:pt x="160274" y="174244"/>
                  </a:lnTo>
                  <a:lnTo>
                    <a:pt x="146431" y="217424"/>
                  </a:lnTo>
                  <a:lnTo>
                    <a:pt x="112140" y="235458"/>
                  </a:lnTo>
                  <a:lnTo>
                    <a:pt x="104520" y="234823"/>
                  </a:lnTo>
                  <a:lnTo>
                    <a:pt x="77977" y="204724"/>
                  </a:lnTo>
                  <a:lnTo>
                    <a:pt x="77343" y="195707"/>
                  </a:lnTo>
                  <a:lnTo>
                    <a:pt x="77343" y="194691"/>
                  </a:lnTo>
                  <a:lnTo>
                    <a:pt x="0" y="203581"/>
                  </a:lnTo>
                  <a:lnTo>
                    <a:pt x="18414" y="253619"/>
                  </a:lnTo>
                  <a:lnTo>
                    <a:pt x="59055" y="278638"/>
                  </a:lnTo>
                  <a:lnTo>
                    <a:pt x="100964" y="283337"/>
                  </a:lnTo>
                  <a:lnTo>
                    <a:pt x="125221" y="282321"/>
                  </a:lnTo>
                  <a:lnTo>
                    <a:pt x="165226" y="273304"/>
                  </a:lnTo>
                  <a:lnTo>
                    <a:pt x="206120" y="245872"/>
                  </a:lnTo>
                  <a:lnTo>
                    <a:pt x="229234" y="210312"/>
                  </a:lnTo>
                  <a:lnTo>
                    <a:pt x="236727" y="168021"/>
                  </a:lnTo>
                  <a:lnTo>
                    <a:pt x="235331" y="149860"/>
                  </a:lnTo>
                  <a:lnTo>
                    <a:pt x="215011" y="109728"/>
                  </a:lnTo>
                  <a:lnTo>
                    <a:pt x="175640" y="91440"/>
                  </a:lnTo>
                  <a:lnTo>
                    <a:pt x="159512" y="90170"/>
                  </a:lnTo>
                  <a:lnTo>
                    <a:pt x="151511" y="90170"/>
                  </a:lnTo>
                  <a:lnTo>
                    <a:pt x="114173" y="100457"/>
                  </a:lnTo>
                  <a:lnTo>
                    <a:pt x="103886" y="104140"/>
                  </a:lnTo>
                  <a:lnTo>
                    <a:pt x="117220" y="59055"/>
                  </a:lnTo>
                  <a:lnTo>
                    <a:pt x="237870" y="59055"/>
                  </a:lnTo>
                  <a:lnTo>
                    <a:pt x="250951" y="0"/>
                  </a:lnTo>
                  <a:lnTo>
                    <a:pt x="61975" y="0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669542" y="5423407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B9536F"/>
                </a:solidFill>
                <a:latin typeface="Arial"/>
                <a:cs typeface="Arial"/>
              </a:rPr>
              <a:t>5</a:t>
            </a:r>
            <a:endParaRPr sz="305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069338" y="5567933"/>
            <a:ext cx="748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B9536F"/>
                </a:solidFill>
                <a:latin typeface="Microsoft JhengHei"/>
                <a:cs typeface="Microsoft JhengHei"/>
              </a:rPr>
              <a:t>停水應處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147822" y="5587745"/>
            <a:ext cx="241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SimSun"/>
                <a:cs typeface="SimSun"/>
              </a:rPr>
              <a:t>10 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2348483" y="426846"/>
            <a:ext cx="132080" cy="20320"/>
          </a:xfrm>
          <a:custGeom>
            <a:avLst/>
            <a:gdLst/>
            <a:ahLst/>
            <a:cxnLst/>
            <a:rect l="l" t="t" r="r" b="b"/>
            <a:pathLst>
              <a:path w="132080" h="20320">
                <a:moveTo>
                  <a:pt x="0" y="0"/>
                </a:moveTo>
                <a:lnTo>
                  <a:pt x="0" y="20192"/>
                </a:lnTo>
                <a:lnTo>
                  <a:pt x="131572" y="19176"/>
                </a:lnTo>
                <a:lnTo>
                  <a:pt x="131572" y="2031"/>
                </a:lnTo>
                <a:lnTo>
                  <a:pt x="0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2351151" y="338073"/>
            <a:ext cx="132715" cy="28575"/>
          </a:xfrm>
          <a:custGeom>
            <a:avLst/>
            <a:gdLst/>
            <a:ahLst/>
            <a:cxnLst/>
            <a:rect l="l" t="t" r="r" b="b"/>
            <a:pathLst>
              <a:path w="132714" h="28575">
                <a:moveTo>
                  <a:pt x="1397" y="0"/>
                </a:moveTo>
                <a:lnTo>
                  <a:pt x="0" y="19684"/>
                </a:lnTo>
                <a:lnTo>
                  <a:pt x="131318" y="28066"/>
                </a:lnTo>
                <a:lnTo>
                  <a:pt x="132587" y="10540"/>
                </a:lnTo>
                <a:lnTo>
                  <a:pt x="1397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2060448" y="0"/>
            <a:ext cx="735965" cy="293370"/>
          </a:xfrm>
          <a:custGeom>
            <a:avLst/>
            <a:gdLst/>
            <a:ahLst/>
            <a:cxnLst/>
            <a:rect l="l" t="t" r="r" b="b"/>
            <a:pathLst>
              <a:path w="735964" h="293370">
                <a:moveTo>
                  <a:pt x="432562" y="269367"/>
                </a:moveTo>
                <a:lnTo>
                  <a:pt x="302514" y="248920"/>
                </a:lnTo>
                <a:lnTo>
                  <a:pt x="299593" y="268732"/>
                </a:lnTo>
                <a:lnTo>
                  <a:pt x="430022" y="286385"/>
                </a:lnTo>
                <a:lnTo>
                  <a:pt x="432562" y="269367"/>
                </a:lnTo>
                <a:close/>
              </a:path>
              <a:path w="735964" h="293370">
                <a:moveTo>
                  <a:pt x="735965" y="293116"/>
                </a:moveTo>
                <a:lnTo>
                  <a:pt x="559054" y="260477"/>
                </a:lnTo>
                <a:lnTo>
                  <a:pt x="568071" y="215900"/>
                </a:lnTo>
                <a:lnTo>
                  <a:pt x="579501" y="170561"/>
                </a:lnTo>
                <a:lnTo>
                  <a:pt x="592963" y="125730"/>
                </a:lnTo>
                <a:lnTo>
                  <a:pt x="608330" y="81661"/>
                </a:lnTo>
                <a:lnTo>
                  <a:pt x="625856" y="37973"/>
                </a:lnTo>
                <a:lnTo>
                  <a:pt x="643128" y="0"/>
                </a:lnTo>
                <a:lnTo>
                  <a:pt x="236093" y="0"/>
                </a:lnTo>
                <a:lnTo>
                  <a:pt x="218948" y="54864"/>
                </a:lnTo>
                <a:lnTo>
                  <a:pt x="206502" y="101346"/>
                </a:lnTo>
                <a:lnTo>
                  <a:pt x="195580" y="147955"/>
                </a:lnTo>
                <a:lnTo>
                  <a:pt x="187071" y="191770"/>
                </a:lnTo>
                <a:lnTo>
                  <a:pt x="1651" y="157353"/>
                </a:lnTo>
                <a:lnTo>
                  <a:pt x="0" y="166751"/>
                </a:lnTo>
                <a:lnTo>
                  <a:pt x="735965" y="293116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784859" y="0"/>
            <a:ext cx="4543425" cy="1933575"/>
            <a:chOff x="784859" y="0"/>
            <a:chExt cx="4543425" cy="1933575"/>
          </a:xfrm>
        </p:grpSpPr>
        <p:sp>
          <p:nvSpPr>
            <p:cNvPr id="48" name="object 48" descr=""/>
            <p:cNvSpPr/>
            <p:nvPr/>
          </p:nvSpPr>
          <p:spPr>
            <a:xfrm>
              <a:off x="5190744" y="760475"/>
              <a:ext cx="137160" cy="130810"/>
            </a:xfrm>
            <a:custGeom>
              <a:avLst/>
              <a:gdLst/>
              <a:ahLst/>
              <a:cxnLst/>
              <a:rect l="l" t="t" r="r" b="b"/>
              <a:pathLst>
                <a:path w="137160" h="130809">
                  <a:moveTo>
                    <a:pt x="136905" y="0"/>
                  </a:moveTo>
                  <a:lnTo>
                    <a:pt x="0" y="124459"/>
                  </a:lnTo>
                  <a:lnTo>
                    <a:pt x="5714" y="130682"/>
                  </a:lnTo>
                  <a:lnTo>
                    <a:pt x="136905" y="8254"/>
                  </a:lnTo>
                  <a:lnTo>
                    <a:pt x="136905" y="0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84859" y="1257299"/>
              <a:ext cx="1318260" cy="676275"/>
            </a:xfrm>
            <a:custGeom>
              <a:avLst/>
              <a:gdLst/>
              <a:ahLst/>
              <a:cxnLst/>
              <a:rect l="l" t="t" r="r" b="b"/>
              <a:pathLst>
                <a:path w="1318260" h="676275">
                  <a:moveTo>
                    <a:pt x="1318005" y="0"/>
                  </a:moveTo>
                  <a:lnTo>
                    <a:pt x="0" y="0"/>
                  </a:lnTo>
                  <a:lnTo>
                    <a:pt x="0" y="676148"/>
                  </a:lnTo>
                  <a:lnTo>
                    <a:pt x="1318005" y="676148"/>
                  </a:lnTo>
                  <a:lnTo>
                    <a:pt x="1318005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93825" y="1363217"/>
              <a:ext cx="1104900" cy="464820"/>
            </a:xfrm>
            <a:custGeom>
              <a:avLst/>
              <a:gdLst/>
              <a:ahLst/>
              <a:cxnLst/>
              <a:rect l="l" t="t" r="r" b="b"/>
              <a:pathLst>
                <a:path w="1104900" h="464819">
                  <a:moveTo>
                    <a:pt x="43713" y="30606"/>
                  </a:moveTo>
                  <a:lnTo>
                    <a:pt x="24447" y="33400"/>
                  </a:lnTo>
                  <a:lnTo>
                    <a:pt x="10807" y="41655"/>
                  </a:lnTo>
                  <a:lnTo>
                    <a:pt x="2679" y="55244"/>
                  </a:lnTo>
                  <a:lnTo>
                    <a:pt x="0" y="74549"/>
                  </a:lnTo>
                  <a:lnTo>
                    <a:pt x="0" y="391160"/>
                  </a:lnTo>
                  <a:lnTo>
                    <a:pt x="2679" y="410463"/>
                  </a:lnTo>
                  <a:lnTo>
                    <a:pt x="10807" y="424052"/>
                  </a:lnTo>
                  <a:lnTo>
                    <a:pt x="24447" y="432307"/>
                  </a:lnTo>
                  <a:lnTo>
                    <a:pt x="43713" y="435101"/>
                  </a:lnTo>
                  <a:lnTo>
                    <a:pt x="315696" y="435101"/>
                  </a:lnTo>
                  <a:lnTo>
                    <a:pt x="334746" y="432307"/>
                  </a:lnTo>
                  <a:lnTo>
                    <a:pt x="348411" y="424052"/>
                  </a:lnTo>
                  <a:lnTo>
                    <a:pt x="356654" y="410463"/>
                  </a:lnTo>
                  <a:lnTo>
                    <a:pt x="359410" y="391160"/>
                  </a:lnTo>
                  <a:lnTo>
                    <a:pt x="359410" y="74549"/>
                  </a:lnTo>
                  <a:lnTo>
                    <a:pt x="356654" y="55244"/>
                  </a:lnTo>
                  <a:lnTo>
                    <a:pt x="348411" y="41655"/>
                  </a:lnTo>
                  <a:lnTo>
                    <a:pt x="334746" y="33400"/>
                  </a:lnTo>
                  <a:lnTo>
                    <a:pt x="315696" y="30606"/>
                  </a:lnTo>
                  <a:lnTo>
                    <a:pt x="43713" y="30606"/>
                  </a:lnTo>
                  <a:close/>
                </a:path>
                <a:path w="1104900" h="464819">
                  <a:moveTo>
                    <a:pt x="286207" y="381000"/>
                  </a:moveTo>
                  <a:lnTo>
                    <a:pt x="73710" y="381000"/>
                  </a:lnTo>
                  <a:lnTo>
                    <a:pt x="65709" y="379984"/>
                  </a:lnTo>
                  <a:lnTo>
                    <a:pt x="59982" y="376681"/>
                  </a:lnTo>
                  <a:lnTo>
                    <a:pt x="56553" y="371220"/>
                  </a:lnTo>
                  <a:lnTo>
                    <a:pt x="55410" y="363219"/>
                  </a:lnTo>
                  <a:lnTo>
                    <a:pt x="55410" y="319404"/>
                  </a:lnTo>
                  <a:lnTo>
                    <a:pt x="303999" y="319404"/>
                  </a:lnTo>
                  <a:lnTo>
                    <a:pt x="303999" y="363219"/>
                  </a:lnTo>
                  <a:lnTo>
                    <a:pt x="303999" y="375412"/>
                  </a:lnTo>
                  <a:lnTo>
                    <a:pt x="297903" y="381000"/>
                  </a:lnTo>
                  <a:lnTo>
                    <a:pt x="286207" y="381000"/>
                  </a:lnTo>
                  <a:close/>
                </a:path>
                <a:path w="1104900" h="464819">
                  <a:moveTo>
                    <a:pt x="55410" y="265811"/>
                  </a:moveTo>
                  <a:lnTo>
                    <a:pt x="303999" y="265811"/>
                  </a:lnTo>
                  <a:lnTo>
                    <a:pt x="303999" y="202036"/>
                  </a:lnTo>
                  <a:lnTo>
                    <a:pt x="55410" y="202036"/>
                  </a:lnTo>
                  <a:lnTo>
                    <a:pt x="55410" y="265811"/>
                  </a:lnTo>
                  <a:close/>
                </a:path>
                <a:path w="1104900" h="464819">
                  <a:moveTo>
                    <a:pt x="55410" y="147827"/>
                  </a:moveTo>
                  <a:lnTo>
                    <a:pt x="55410" y="102488"/>
                  </a:lnTo>
                  <a:lnTo>
                    <a:pt x="56553" y="94487"/>
                  </a:lnTo>
                  <a:lnTo>
                    <a:pt x="59982" y="88773"/>
                  </a:lnTo>
                  <a:lnTo>
                    <a:pt x="65709" y="85343"/>
                  </a:lnTo>
                  <a:lnTo>
                    <a:pt x="73710" y="84200"/>
                  </a:lnTo>
                  <a:lnTo>
                    <a:pt x="286207" y="84200"/>
                  </a:lnTo>
                  <a:lnTo>
                    <a:pt x="293916" y="85343"/>
                  </a:lnTo>
                  <a:lnTo>
                    <a:pt x="299491" y="88773"/>
                  </a:lnTo>
                  <a:lnTo>
                    <a:pt x="302856" y="94487"/>
                  </a:lnTo>
                  <a:lnTo>
                    <a:pt x="303999" y="102488"/>
                  </a:lnTo>
                  <a:lnTo>
                    <a:pt x="303999" y="147827"/>
                  </a:lnTo>
                  <a:lnTo>
                    <a:pt x="55410" y="147827"/>
                  </a:lnTo>
                  <a:close/>
                </a:path>
                <a:path w="1104900" h="464819">
                  <a:moveTo>
                    <a:pt x="910717" y="0"/>
                  </a:moveTo>
                  <a:lnTo>
                    <a:pt x="870585" y="59436"/>
                  </a:lnTo>
                  <a:lnTo>
                    <a:pt x="856615" y="108203"/>
                  </a:lnTo>
                  <a:lnTo>
                    <a:pt x="854963" y="115697"/>
                  </a:lnTo>
                  <a:lnTo>
                    <a:pt x="857123" y="130048"/>
                  </a:lnTo>
                  <a:lnTo>
                    <a:pt x="863726" y="140588"/>
                  </a:lnTo>
                  <a:lnTo>
                    <a:pt x="874776" y="147700"/>
                  </a:lnTo>
                  <a:lnTo>
                    <a:pt x="890397" y="151384"/>
                  </a:lnTo>
                  <a:lnTo>
                    <a:pt x="1003554" y="151384"/>
                  </a:lnTo>
                  <a:lnTo>
                    <a:pt x="1001522" y="158495"/>
                  </a:lnTo>
                  <a:lnTo>
                    <a:pt x="998982" y="166750"/>
                  </a:lnTo>
                  <a:lnTo>
                    <a:pt x="996442" y="175387"/>
                  </a:lnTo>
                  <a:lnTo>
                    <a:pt x="852932" y="175387"/>
                  </a:lnTo>
                  <a:lnTo>
                    <a:pt x="844804" y="175387"/>
                  </a:lnTo>
                  <a:lnTo>
                    <a:pt x="839216" y="177418"/>
                  </a:lnTo>
                  <a:lnTo>
                    <a:pt x="835151" y="180466"/>
                  </a:lnTo>
                  <a:lnTo>
                    <a:pt x="831088" y="185038"/>
                  </a:lnTo>
                  <a:lnTo>
                    <a:pt x="829056" y="191135"/>
                  </a:lnTo>
                  <a:lnTo>
                    <a:pt x="829056" y="199262"/>
                  </a:lnTo>
                  <a:lnTo>
                    <a:pt x="829056" y="208406"/>
                  </a:lnTo>
                  <a:lnTo>
                    <a:pt x="831088" y="214629"/>
                  </a:lnTo>
                  <a:lnTo>
                    <a:pt x="835151" y="217677"/>
                  </a:lnTo>
                  <a:lnTo>
                    <a:pt x="839216" y="221741"/>
                  </a:lnTo>
                  <a:lnTo>
                    <a:pt x="844804" y="223265"/>
                  </a:lnTo>
                  <a:lnTo>
                    <a:pt x="852932" y="223265"/>
                  </a:lnTo>
                  <a:lnTo>
                    <a:pt x="942213" y="223265"/>
                  </a:lnTo>
                  <a:lnTo>
                    <a:pt x="942213" y="282955"/>
                  </a:lnTo>
                  <a:lnTo>
                    <a:pt x="937387" y="289305"/>
                  </a:lnTo>
                  <a:lnTo>
                    <a:pt x="932180" y="296163"/>
                  </a:lnTo>
                  <a:lnTo>
                    <a:pt x="926338" y="303529"/>
                  </a:lnTo>
                  <a:lnTo>
                    <a:pt x="919861" y="311023"/>
                  </a:lnTo>
                  <a:lnTo>
                    <a:pt x="917829" y="304291"/>
                  </a:lnTo>
                  <a:lnTo>
                    <a:pt x="914781" y="296417"/>
                  </a:lnTo>
                  <a:lnTo>
                    <a:pt x="892682" y="257048"/>
                  </a:lnTo>
                  <a:lnTo>
                    <a:pt x="867156" y="237109"/>
                  </a:lnTo>
                  <a:lnTo>
                    <a:pt x="861568" y="237109"/>
                  </a:lnTo>
                  <a:lnTo>
                    <a:pt x="856488" y="238632"/>
                  </a:lnTo>
                  <a:lnTo>
                    <a:pt x="851407" y="241173"/>
                  </a:lnTo>
                  <a:lnTo>
                    <a:pt x="845819" y="245237"/>
                  </a:lnTo>
                  <a:lnTo>
                    <a:pt x="843280" y="250316"/>
                  </a:lnTo>
                  <a:lnTo>
                    <a:pt x="843280" y="257048"/>
                  </a:lnTo>
                  <a:lnTo>
                    <a:pt x="843280" y="260095"/>
                  </a:lnTo>
                  <a:lnTo>
                    <a:pt x="844296" y="263143"/>
                  </a:lnTo>
                  <a:lnTo>
                    <a:pt x="846328" y="266191"/>
                  </a:lnTo>
                  <a:lnTo>
                    <a:pt x="856615" y="281559"/>
                  </a:lnTo>
                  <a:lnTo>
                    <a:pt x="866140" y="297052"/>
                  </a:lnTo>
                  <a:lnTo>
                    <a:pt x="874776" y="312927"/>
                  </a:lnTo>
                  <a:lnTo>
                    <a:pt x="882776" y="328802"/>
                  </a:lnTo>
                  <a:lnTo>
                    <a:pt x="885825" y="333882"/>
                  </a:lnTo>
                  <a:lnTo>
                    <a:pt x="889888" y="336930"/>
                  </a:lnTo>
                  <a:lnTo>
                    <a:pt x="895985" y="336930"/>
                  </a:lnTo>
                  <a:lnTo>
                    <a:pt x="882523" y="350138"/>
                  </a:lnTo>
                  <a:lnTo>
                    <a:pt x="869569" y="361695"/>
                  </a:lnTo>
                  <a:lnTo>
                    <a:pt x="857123" y="371855"/>
                  </a:lnTo>
                  <a:lnTo>
                    <a:pt x="845312" y="380238"/>
                  </a:lnTo>
                  <a:lnTo>
                    <a:pt x="839216" y="384301"/>
                  </a:lnTo>
                  <a:lnTo>
                    <a:pt x="835660" y="389000"/>
                  </a:lnTo>
                  <a:lnTo>
                    <a:pt x="835151" y="394588"/>
                  </a:lnTo>
                  <a:lnTo>
                    <a:pt x="835151" y="400812"/>
                  </a:lnTo>
                  <a:lnTo>
                    <a:pt x="836676" y="405891"/>
                  </a:lnTo>
                  <a:lnTo>
                    <a:pt x="840740" y="410463"/>
                  </a:lnTo>
                  <a:lnTo>
                    <a:pt x="845312" y="415543"/>
                  </a:lnTo>
                  <a:lnTo>
                    <a:pt x="851407" y="418591"/>
                  </a:lnTo>
                  <a:lnTo>
                    <a:pt x="859028" y="418591"/>
                  </a:lnTo>
                  <a:lnTo>
                    <a:pt x="899287" y="394969"/>
                  </a:lnTo>
                  <a:lnTo>
                    <a:pt x="933069" y="360299"/>
                  </a:lnTo>
                  <a:lnTo>
                    <a:pt x="942213" y="349250"/>
                  </a:lnTo>
                  <a:lnTo>
                    <a:pt x="942213" y="410463"/>
                  </a:lnTo>
                  <a:lnTo>
                    <a:pt x="942213" y="414527"/>
                  </a:lnTo>
                  <a:lnTo>
                    <a:pt x="940181" y="416560"/>
                  </a:lnTo>
                  <a:lnTo>
                    <a:pt x="936117" y="416560"/>
                  </a:lnTo>
                  <a:lnTo>
                    <a:pt x="924432" y="416940"/>
                  </a:lnTo>
                  <a:lnTo>
                    <a:pt x="914781" y="418084"/>
                  </a:lnTo>
                  <a:lnTo>
                    <a:pt x="907034" y="420115"/>
                  </a:lnTo>
                  <a:lnTo>
                    <a:pt x="901065" y="423163"/>
                  </a:lnTo>
                  <a:lnTo>
                    <a:pt x="894969" y="426212"/>
                  </a:lnTo>
                  <a:lnTo>
                    <a:pt x="892429" y="432307"/>
                  </a:lnTo>
                  <a:lnTo>
                    <a:pt x="892429" y="440436"/>
                  </a:lnTo>
                  <a:lnTo>
                    <a:pt x="892429" y="443611"/>
                  </a:lnTo>
                  <a:lnTo>
                    <a:pt x="904113" y="459866"/>
                  </a:lnTo>
                  <a:lnTo>
                    <a:pt x="907161" y="461899"/>
                  </a:lnTo>
                  <a:lnTo>
                    <a:pt x="911225" y="463423"/>
                  </a:lnTo>
                  <a:lnTo>
                    <a:pt x="916305" y="463423"/>
                  </a:lnTo>
                  <a:lnTo>
                    <a:pt x="921385" y="463930"/>
                  </a:lnTo>
                  <a:lnTo>
                    <a:pt x="926465" y="464438"/>
                  </a:lnTo>
                  <a:lnTo>
                    <a:pt x="932561" y="464438"/>
                  </a:lnTo>
                  <a:lnTo>
                    <a:pt x="957961" y="461772"/>
                  </a:lnTo>
                  <a:lnTo>
                    <a:pt x="976249" y="455167"/>
                  </a:lnTo>
                  <a:lnTo>
                    <a:pt x="987679" y="444753"/>
                  </a:lnTo>
                  <a:lnTo>
                    <a:pt x="991869" y="430275"/>
                  </a:lnTo>
                  <a:lnTo>
                    <a:pt x="991869" y="333882"/>
                  </a:lnTo>
                  <a:lnTo>
                    <a:pt x="1007110" y="358775"/>
                  </a:lnTo>
                  <a:lnTo>
                    <a:pt x="1023112" y="381000"/>
                  </a:lnTo>
                  <a:lnTo>
                    <a:pt x="1039876" y="401065"/>
                  </a:lnTo>
                  <a:lnTo>
                    <a:pt x="1057402" y="418591"/>
                  </a:lnTo>
                  <a:lnTo>
                    <a:pt x="1062863" y="424688"/>
                  </a:lnTo>
                  <a:lnTo>
                    <a:pt x="1069467" y="427736"/>
                  </a:lnTo>
                  <a:lnTo>
                    <a:pt x="1077087" y="428243"/>
                  </a:lnTo>
                  <a:lnTo>
                    <a:pt x="1084199" y="428243"/>
                  </a:lnTo>
                  <a:lnTo>
                    <a:pt x="1089787" y="426719"/>
                  </a:lnTo>
                  <a:lnTo>
                    <a:pt x="1093851" y="424179"/>
                  </a:lnTo>
                  <a:lnTo>
                    <a:pt x="1100963" y="419607"/>
                  </a:lnTo>
                  <a:lnTo>
                    <a:pt x="1104519" y="414019"/>
                  </a:lnTo>
                  <a:lnTo>
                    <a:pt x="1104519" y="406400"/>
                  </a:lnTo>
                  <a:lnTo>
                    <a:pt x="1104519" y="401319"/>
                  </a:lnTo>
                  <a:lnTo>
                    <a:pt x="1100963" y="396239"/>
                  </a:lnTo>
                  <a:lnTo>
                    <a:pt x="1094867" y="390525"/>
                  </a:lnTo>
                  <a:lnTo>
                    <a:pt x="1079500" y="376936"/>
                  </a:lnTo>
                  <a:lnTo>
                    <a:pt x="1064387" y="361441"/>
                  </a:lnTo>
                  <a:lnTo>
                    <a:pt x="1049528" y="344042"/>
                  </a:lnTo>
                  <a:lnTo>
                    <a:pt x="1035050" y="324738"/>
                  </a:lnTo>
                  <a:lnTo>
                    <a:pt x="1039113" y="322199"/>
                  </a:lnTo>
                  <a:lnTo>
                    <a:pt x="1042669" y="319150"/>
                  </a:lnTo>
                  <a:lnTo>
                    <a:pt x="1075055" y="287400"/>
                  </a:lnTo>
                  <a:lnTo>
                    <a:pt x="1092835" y="257048"/>
                  </a:lnTo>
                  <a:lnTo>
                    <a:pt x="1092835" y="250316"/>
                  </a:lnTo>
                  <a:lnTo>
                    <a:pt x="1090295" y="244728"/>
                  </a:lnTo>
                  <a:lnTo>
                    <a:pt x="1085215" y="240156"/>
                  </a:lnTo>
                  <a:lnTo>
                    <a:pt x="1081151" y="236092"/>
                  </a:lnTo>
                  <a:lnTo>
                    <a:pt x="1076071" y="234061"/>
                  </a:lnTo>
                  <a:lnTo>
                    <a:pt x="1070991" y="233044"/>
                  </a:lnTo>
                  <a:lnTo>
                    <a:pt x="1065911" y="233044"/>
                  </a:lnTo>
                  <a:lnTo>
                    <a:pt x="1061339" y="235076"/>
                  </a:lnTo>
                  <a:lnTo>
                    <a:pt x="1057402" y="239140"/>
                  </a:lnTo>
                  <a:lnTo>
                    <a:pt x="1053338" y="245237"/>
                  </a:lnTo>
                  <a:lnTo>
                    <a:pt x="1048257" y="252349"/>
                  </a:lnTo>
                  <a:lnTo>
                    <a:pt x="1019175" y="285114"/>
                  </a:lnTo>
                  <a:lnTo>
                    <a:pt x="1014222" y="289560"/>
                  </a:lnTo>
                  <a:lnTo>
                    <a:pt x="1007744" y="276987"/>
                  </a:lnTo>
                  <a:lnTo>
                    <a:pt x="1001903" y="264667"/>
                  </a:lnTo>
                  <a:lnTo>
                    <a:pt x="996696" y="252349"/>
                  </a:lnTo>
                  <a:lnTo>
                    <a:pt x="991869" y="240156"/>
                  </a:lnTo>
                  <a:lnTo>
                    <a:pt x="991869" y="223265"/>
                  </a:lnTo>
                  <a:lnTo>
                    <a:pt x="1080643" y="223265"/>
                  </a:lnTo>
                  <a:lnTo>
                    <a:pt x="1089279" y="223265"/>
                  </a:lnTo>
                  <a:lnTo>
                    <a:pt x="1095883" y="220725"/>
                  </a:lnTo>
                  <a:lnTo>
                    <a:pt x="1100455" y="215645"/>
                  </a:lnTo>
                  <a:lnTo>
                    <a:pt x="1102995" y="212089"/>
                  </a:lnTo>
                  <a:lnTo>
                    <a:pt x="1104519" y="206375"/>
                  </a:lnTo>
                  <a:lnTo>
                    <a:pt x="1104519" y="199262"/>
                  </a:lnTo>
                  <a:lnTo>
                    <a:pt x="1104519" y="190118"/>
                  </a:lnTo>
                  <a:lnTo>
                    <a:pt x="1102487" y="184023"/>
                  </a:lnTo>
                  <a:lnTo>
                    <a:pt x="1099439" y="180466"/>
                  </a:lnTo>
                  <a:lnTo>
                    <a:pt x="1095375" y="177418"/>
                  </a:lnTo>
                  <a:lnTo>
                    <a:pt x="1089279" y="175387"/>
                  </a:lnTo>
                  <a:lnTo>
                    <a:pt x="1080643" y="175387"/>
                  </a:lnTo>
                  <a:lnTo>
                    <a:pt x="1049782" y="175387"/>
                  </a:lnTo>
                  <a:lnTo>
                    <a:pt x="1061720" y="132079"/>
                  </a:lnTo>
                  <a:lnTo>
                    <a:pt x="1070229" y="99313"/>
                  </a:lnTo>
                  <a:lnTo>
                    <a:pt x="1075436" y="77215"/>
                  </a:lnTo>
                  <a:lnTo>
                    <a:pt x="1077087" y="65659"/>
                  </a:lnTo>
                  <a:lnTo>
                    <a:pt x="1076452" y="57276"/>
                  </a:lnTo>
                  <a:lnTo>
                    <a:pt x="1035557" y="34162"/>
                  </a:lnTo>
                  <a:lnTo>
                    <a:pt x="926465" y="34162"/>
                  </a:lnTo>
                  <a:lnTo>
                    <a:pt x="929005" y="25526"/>
                  </a:lnTo>
                  <a:lnTo>
                    <a:pt x="930529" y="20319"/>
                  </a:lnTo>
                  <a:lnTo>
                    <a:pt x="930529" y="18287"/>
                  </a:lnTo>
                  <a:lnTo>
                    <a:pt x="929259" y="11684"/>
                  </a:lnTo>
                  <a:lnTo>
                    <a:pt x="925576" y="6476"/>
                  </a:lnTo>
                  <a:lnTo>
                    <a:pt x="919353" y="2539"/>
                  </a:lnTo>
                  <a:lnTo>
                    <a:pt x="910717" y="0"/>
                  </a:lnTo>
                  <a:close/>
                </a:path>
              </a:pathLst>
            </a:custGeom>
            <a:ln w="89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4123" y="1395983"/>
              <a:ext cx="207263" cy="120396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527809" y="1366265"/>
              <a:ext cx="205740" cy="448309"/>
            </a:xfrm>
            <a:custGeom>
              <a:avLst/>
              <a:gdLst/>
              <a:ahLst/>
              <a:cxnLst/>
              <a:rect l="l" t="t" r="r" b="b"/>
              <a:pathLst>
                <a:path w="205739" h="448310">
                  <a:moveTo>
                    <a:pt x="108839" y="0"/>
                  </a:moveTo>
                  <a:lnTo>
                    <a:pt x="62737" y="37211"/>
                  </a:lnTo>
                  <a:lnTo>
                    <a:pt x="44068" y="60832"/>
                  </a:lnTo>
                  <a:lnTo>
                    <a:pt x="25018" y="84200"/>
                  </a:lnTo>
                  <a:lnTo>
                    <a:pt x="5587" y="107061"/>
                  </a:lnTo>
                  <a:lnTo>
                    <a:pt x="1524" y="111125"/>
                  </a:lnTo>
                  <a:lnTo>
                    <a:pt x="0" y="116204"/>
                  </a:lnTo>
                  <a:lnTo>
                    <a:pt x="0" y="122808"/>
                  </a:lnTo>
                  <a:lnTo>
                    <a:pt x="0" y="127888"/>
                  </a:lnTo>
                  <a:lnTo>
                    <a:pt x="2031" y="133476"/>
                  </a:lnTo>
                  <a:lnTo>
                    <a:pt x="6096" y="139064"/>
                  </a:lnTo>
                  <a:lnTo>
                    <a:pt x="12192" y="145668"/>
                  </a:lnTo>
                  <a:lnTo>
                    <a:pt x="19303" y="148716"/>
                  </a:lnTo>
                  <a:lnTo>
                    <a:pt x="27305" y="148716"/>
                  </a:lnTo>
                  <a:lnTo>
                    <a:pt x="29337" y="148716"/>
                  </a:lnTo>
                  <a:lnTo>
                    <a:pt x="31368" y="148208"/>
                  </a:lnTo>
                  <a:lnTo>
                    <a:pt x="33909" y="146684"/>
                  </a:lnTo>
                  <a:lnTo>
                    <a:pt x="33401" y="149225"/>
                  </a:lnTo>
                  <a:lnTo>
                    <a:pt x="33401" y="151764"/>
                  </a:lnTo>
                  <a:lnTo>
                    <a:pt x="33401" y="154812"/>
                  </a:lnTo>
                  <a:lnTo>
                    <a:pt x="33401" y="163829"/>
                  </a:lnTo>
                  <a:lnTo>
                    <a:pt x="35433" y="169925"/>
                  </a:lnTo>
                  <a:lnTo>
                    <a:pt x="39496" y="172974"/>
                  </a:lnTo>
                  <a:lnTo>
                    <a:pt x="43561" y="177037"/>
                  </a:lnTo>
                  <a:lnTo>
                    <a:pt x="48640" y="178562"/>
                  </a:lnTo>
                  <a:lnTo>
                    <a:pt x="55245" y="178562"/>
                  </a:lnTo>
                  <a:lnTo>
                    <a:pt x="81026" y="178562"/>
                  </a:lnTo>
                  <a:lnTo>
                    <a:pt x="81026" y="226313"/>
                  </a:lnTo>
                  <a:lnTo>
                    <a:pt x="39496" y="226313"/>
                  </a:lnTo>
                  <a:lnTo>
                    <a:pt x="31877" y="226313"/>
                  </a:lnTo>
                  <a:lnTo>
                    <a:pt x="26796" y="227837"/>
                  </a:lnTo>
                  <a:lnTo>
                    <a:pt x="23749" y="230377"/>
                  </a:lnTo>
                  <a:lnTo>
                    <a:pt x="19812" y="234441"/>
                  </a:lnTo>
                  <a:lnTo>
                    <a:pt x="17780" y="240537"/>
                  </a:lnTo>
                  <a:lnTo>
                    <a:pt x="17780" y="249681"/>
                  </a:lnTo>
                  <a:lnTo>
                    <a:pt x="17780" y="258825"/>
                  </a:lnTo>
                  <a:lnTo>
                    <a:pt x="19812" y="264921"/>
                  </a:lnTo>
                  <a:lnTo>
                    <a:pt x="23749" y="267969"/>
                  </a:lnTo>
                  <a:lnTo>
                    <a:pt x="27305" y="272033"/>
                  </a:lnTo>
                  <a:lnTo>
                    <a:pt x="32384" y="273557"/>
                  </a:lnTo>
                  <a:lnTo>
                    <a:pt x="39496" y="273557"/>
                  </a:lnTo>
                  <a:lnTo>
                    <a:pt x="81026" y="273557"/>
                  </a:lnTo>
                  <a:lnTo>
                    <a:pt x="81026" y="394334"/>
                  </a:lnTo>
                  <a:lnTo>
                    <a:pt x="70358" y="395858"/>
                  </a:lnTo>
                  <a:lnTo>
                    <a:pt x="59436" y="397382"/>
                  </a:lnTo>
                  <a:lnTo>
                    <a:pt x="48514" y="398906"/>
                  </a:lnTo>
                  <a:lnTo>
                    <a:pt x="37465" y="400430"/>
                  </a:lnTo>
                  <a:lnTo>
                    <a:pt x="27305" y="400430"/>
                  </a:lnTo>
                  <a:lnTo>
                    <a:pt x="19812" y="402970"/>
                  </a:lnTo>
                  <a:lnTo>
                    <a:pt x="14731" y="408050"/>
                  </a:lnTo>
                  <a:lnTo>
                    <a:pt x="11176" y="412114"/>
                  </a:lnTo>
                  <a:lnTo>
                    <a:pt x="9652" y="417067"/>
                  </a:lnTo>
                  <a:lnTo>
                    <a:pt x="9652" y="424179"/>
                  </a:lnTo>
                  <a:lnTo>
                    <a:pt x="9652" y="432307"/>
                  </a:lnTo>
                  <a:lnTo>
                    <a:pt x="12192" y="438912"/>
                  </a:lnTo>
                  <a:lnTo>
                    <a:pt x="16256" y="442975"/>
                  </a:lnTo>
                  <a:lnTo>
                    <a:pt x="19303" y="446024"/>
                  </a:lnTo>
                  <a:lnTo>
                    <a:pt x="24765" y="447547"/>
                  </a:lnTo>
                  <a:lnTo>
                    <a:pt x="33401" y="448055"/>
                  </a:lnTo>
                  <a:lnTo>
                    <a:pt x="67564" y="445134"/>
                  </a:lnTo>
                  <a:lnTo>
                    <a:pt x="102870" y="440181"/>
                  </a:lnTo>
                  <a:lnTo>
                    <a:pt x="139700" y="433196"/>
                  </a:lnTo>
                  <a:lnTo>
                    <a:pt x="177800" y="424179"/>
                  </a:lnTo>
                  <a:lnTo>
                    <a:pt x="184784" y="423163"/>
                  </a:lnTo>
                  <a:lnTo>
                    <a:pt x="189357" y="421131"/>
                  </a:lnTo>
                  <a:lnTo>
                    <a:pt x="192404" y="417575"/>
                  </a:lnTo>
                  <a:lnTo>
                    <a:pt x="195453" y="413130"/>
                  </a:lnTo>
                  <a:lnTo>
                    <a:pt x="197484" y="407542"/>
                  </a:lnTo>
                  <a:lnTo>
                    <a:pt x="197484" y="400430"/>
                  </a:lnTo>
                  <a:lnTo>
                    <a:pt x="197484" y="394334"/>
                  </a:lnTo>
                  <a:lnTo>
                    <a:pt x="195960" y="389254"/>
                  </a:lnTo>
                  <a:lnTo>
                    <a:pt x="192913" y="385190"/>
                  </a:lnTo>
                  <a:lnTo>
                    <a:pt x="189357" y="381126"/>
                  </a:lnTo>
                  <a:lnTo>
                    <a:pt x="184403" y="378587"/>
                  </a:lnTo>
                  <a:lnTo>
                    <a:pt x="177800" y="378587"/>
                  </a:lnTo>
                  <a:lnTo>
                    <a:pt x="166242" y="380745"/>
                  </a:lnTo>
                  <a:lnTo>
                    <a:pt x="154304" y="382904"/>
                  </a:lnTo>
                  <a:lnTo>
                    <a:pt x="142240" y="384809"/>
                  </a:lnTo>
                  <a:lnTo>
                    <a:pt x="130175" y="386714"/>
                  </a:lnTo>
                  <a:lnTo>
                    <a:pt x="130175" y="273557"/>
                  </a:lnTo>
                  <a:lnTo>
                    <a:pt x="173735" y="273557"/>
                  </a:lnTo>
                  <a:lnTo>
                    <a:pt x="181864" y="273557"/>
                  </a:lnTo>
                  <a:lnTo>
                    <a:pt x="188340" y="271525"/>
                  </a:lnTo>
                  <a:lnTo>
                    <a:pt x="192404" y="266445"/>
                  </a:lnTo>
                  <a:lnTo>
                    <a:pt x="194437" y="263397"/>
                  </a:lnTo>
                  <a:lnTo>
                    <a:pt x="195453" y="257809"/>
                  </a:lnTo>
                  <a:lnTo>
                    <a:pt x="195453" y="249681"/>
                  </a:lnTo>
                  <a:lnTo>
                    <a:pt x="195453" y="240029"/>
                  </a:lnTo>
                  <a:lnTo>
                    <a:pt x="193421" y="233933"/>
                  </a:lnTo>
                  <a:lnTo>
                    <a:pt x="189865" y="230886"/>
                  </a:lnTo>
                  <a:lnTo>
                    <a:pt x="186309" y="227837"/>
                  </a:lnTo>
                  <a:lnTo>
                    <a:pt x="180847" y="226313"/>
                  </a:lnTo>
                  <a:lnTo>
                    <a:pt x="173735" y="226313"/>
                  </a:lnTo>
                  <a:lnTo>
                    <a:pt x="130175" y="226313"/>
                  </a:lnTo>
                  <a:lnTo>
                    <a:pt x="130175" y="178562"/>
                  </a:lnTo>
                  <a:lnTo>
                    <a:pt x="160020" y="178562"/>
                  </a:lnTo>
                  <a:lnTo>
                    <a:pt x="168147" y="178562"/>
                  </a:lnTo>
                  <a:lnTo>
                    <a:pt x="174244" y="176021"/>
                  </a:lnTo>
                  <a:lnTo>
                    <a:pt x="178308" y="170941"/>
                  </a:lnTo>
                  <a:lnTo>
                    <a:pt x="180340" y="167893"/>
                  </a:lnTo>
                  <a:lnTo>
                    <a:pt x="181864" y="162813"/>
                  </a:lnTo>
                  <a:lnTo>
                    <a:pt x="181864" y="154812"/>
                  </a:lnTo>
                  <a:lnTo>
                    <a:pt x="181864" y="149732"/>
                  </a:lnTo>
                  <a:lnTo>
                    <a:pt x="180847" y="145161"/>
                  </a:lnTo>
                  <a:lnTo>
                    <a:pt x="179323" y="141096"/>
                  </a:lnTo>
                  <a:lnTo>
                    <a:pt x="179832" y="141096"/>
                  </a:lnTo>
                  <a:lnTo>
                    <a:pt x="186816" y="141096"/>
                  </a:lnTo>
                  <a:lnTo>
                    <a:pt x="192404" y="138556"/>
                  </a:lnTo>
                  <a:lnTo>
                    <a:pt x="197484" y="133476"/>
                  </a:lnTo>
                  <a:lnTo>
                    <a:pt x="202057" y="129412"/>
                  </a:lnTo>
                  <a:lnTo>
                    <a:pt x="204597" y="123316"/>
                  </a:lnTo>
                  <a:lnTo>
                    <a:pt x="205613" y="115188"/>
                  </a:lnTo>
                  <a:lnTo>
                    <a:pt x="205613" y="107061"/>
                  </a:lnTo>
                  <a:lnTo>
                    <a:pt x="203581" y="100964"/>
                  </a:lnTo>
                  <a:lnTo>
                    <a:pt x="199516" y="97408"/>
                  </a:lnTo>
                  <a:lnTo>
                    <a:pt x="182117" y="75437"/>
                  </a:lnTo>
                  <a:lnTo>
                    <a:pt x="165227" y="54101"/>
                  </a:lnTo>
                  <a:lnTo>
                    <a:pt x="149225" y="33274"/>
                  </a:lnTo>
                  <a:lnTo>
                    <a:pt x="133731" y="13207"/>
                  </a:lnTo>
                  <a:lnTo>
                    <a:pt x="127508" y="7492"/>
                  </a:lnTo>
                  <a:lnTo>
                    <a:pt x="121284" y="3301"/>
                  </a:lnTo>
                  <a:lnTo>
                    <a:pt x="115062" y="888"/>
                  </a:lnTo>
                  <a:lnTo>
                    <a:pt x="108839" y="0"/>
                  </a:lnTo>
                  <a:close/>
                </a:path>
              </a:pathLst>
            </a:custGeom>
            <a:ln w="89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3143" y="1377695"/>
              <a:ext cx="201168" cy="16306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5043" y="1601723"/>
              <a:ext cx="271271" cy="195072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350770" y="508634"/>
              <a:ext cx="141605" cy="116205"/>
            </a:xfrm>
            <a:custGeom>
              <a:avLst/>
              <a:gdLst/>
              <a:ahLst/>
              <a:cxnLst/>
              <a:rect l="l" t="t" r="r" b="b"/>
              <a:pathLst>
                <a:path w="141605" h="116204">
                  <a:moveTo>
                    <a:pt x="132461" y="17526"/>
                  </a:moveTo>
                  <a:lnTo>
                    <a:pt x="131318" y="0"/>
                  </a:lnTo>
                  <a:lnTo>
                    <a:pt x="0" y="7747"/>
                  </a:lnTo>
                  <a:lnTo>
                    <a:pt x="1270" y="27178"/>
                  </a:lnTo>
                  <a:lnTo>
                    <a:pt x="132461" y="17526"/>
                  </a:lnTo>
                  <a:close/>
                </a:path>
                <a:path w="141605" h="116204">
                  <a:moveTo>
                    <a:pt x="141224" y="97282"/>
                  </a:moveTo>
                  <a:lnTo>
                    <a:pt x="138811" y="79502"/>
                  </a:lnTo>
                  <a:lnTo>
                    <a:pt x="8382" y="96774"/>
                  </a:lnTo>
                  <a:lnTo>
                    <a:pt x="10922" y="115824"/>
                  </a:lnTo>
                  <a:lnTo>
                    <a:pt x="141224" y="97282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1487" y="1286255"/>
              <a:ext cx="163068" cy="166115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130551" y="577595"/>
              <a:ext cx="822960" cy="853440"/>
            </a:xfrm>
            <a:custGeom>
              <a:avLst/>
              <a:gdLst/>
              <a:ahLst/>
              <a:cxnLst/>
              <a:rect l="l" t="t" r="r" b="b"/>
              <a:pathLst>
                <a:path w="822960" h="853440">
                  <a:moveTo>
                    <a:pt x="822706" y="0"/>
                  </a:moveTo>
                  <a:lnTo>
                    <a:pt x="490855" y="55879"/>
                  </a:lnTo>
                  <a:lnTo>
                    <a:pt x="490600" y="54355"/>
                  </a:lnTo>
                  <a:lnTo>
                    <a:pt x="420370" y="67690"/>
                  </a:lnTo>
                  <a:lnTo>
                    <a:pt x="0" y="138556"/>
                  </a:lnTo>
                  <a:lnTo>
                    <a:pt x="1778" y="147827"/>
                  </a:lnTo>
                  <a:lnTo>
                    <a:pt x="119253" y="126745"/>
                  </a:lnTo>
                  <a:lnTo>
                    <a:pt x="129921" y="177037"/>
                  </a:lnTo>
                  <a:lnTo>
                    <a:pt x="142748" y="228472"/>
                  </a:lnTo>
                  <a:lnTo>
                    <a:pt x="157606" y="279526"/>
                  </a:lnTo>
                  <a:lnTo>
                    <a:pt x="174371" y="329818"/>
                  </a:lnTo>
                  <a:lnTo>
                    <a:pt x="193040" y="379602"/>
                  </a:lnTo>
                  <a:lnTo>
                    <a:pt x="213614" y="428751"/>
                  </a:lnTo>
                  <a:lnTo>
                    <a:pt x="236093" y="477138"/>
                  </a:lnTo>
                  <a:lnTo>
                    <a:pt x="260350" y="524763"/>
                  </a:lnTo>
                  <a:lnTo>
                    <a:pt x="285496" y="569721"/>
                  </a:lnTo>
                  <a:lnTo>
                    <a:pt x="312039" y="613536"/>
                  </a:lnTo>
                  <a:lnTo>
                    <a:pt x="340233" y="656335"/>
                  </a:lnTo>
                  <a:lnTo>
                    <a:pt x="369950" y="698118"/>
                  </a:lnTo>
                  <a:lnTo>
                    <a:pt x="401193" y="738758"/>
                  </a:lnTo>
                  <a:lnTo>
                    <a:pt x="433705" y="778128"/>
                  </a:lnTo>
                  <a:lnTo>
                    <a:pt x="467868" y="816355"/>
                  </a:lnTo>
                  <a:lnTo>
                    <a:pt x="503300" y="853312"/>
                  </a:lnTo>
                  <a:lnTo>
                    <a:pt x="771398" y="586485"/>
                  </a:lnTo>
                  <a:lnTo>
                    <a:pt x="737108" y="550290"/>
                  </a:lnTo>
                  <a:lnTo>
                    <a:pt x="704723" y="512571"/>
                  </a:lnTo>
                  <a:lnTo>
                    <a:pt x="674116" y="473201"/>
                  </a:lnTo>
                  <a:lnTo>
                    <a:pt x="645414" y="432307"/>
                  </a:lnTo>
                  <a:lnTo>
                    <a:pt x="618617" y="390016"/>
                  </a:lnTo>
                  <a:lnTo>
                    <a:pt x="593979" y="346455"/>
                  </a:lnTo>
                  <a:lnTo>
                    <a:pt x="570484" y="299846"/>
                  </a:lnTo>
                  <a:lnTo>
                    <a:pt x="549529" y="252348"/>
                  </a:lnTo>
                  <a:lnTo>
                    <a:pt x="530987" y="203961"/>
                  </a:lnTo>
                  <a:lnTo>
                    <a:pt x="514985" y="154812"/>
                  </a:lnTo>
                  <a:lnTo>
                    <a:pt x="501523" y="104901"/>
                  </a:lnTo>
                  <a:lnTo>
                    <a:pt x="491744" y="59562"/>
                  </a:lnTo>
                  <a:lnTo>
                    <a:pt x="822706" y="0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00171" y="1385315"/>
              <a:ext cx="381000" cy="275844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236976" y="1415795"/>
              <a:ext cx="828675" cy="427990"/>
            </a:xfrm>
            <a:custGeom>
              <a:avLst/>
              <a:gdLst/>
              <a:ahLst/>
              <a:cxnLst/>
              <a:rect l="l" t="t" r="r" b="b"/>
              <a:pathLst>
                <a:path w="828675" h="427989">
                  <a:moveTo>
                    <a:pt x="712470" y="0"/>
                  </a:moveTo>
                  <a:lnTo>
                    <a:pt x="662304" y="14477"/>
                  </a:lnTo>
                  <a:lnTo>
                    <a:pt x="612394" y="26415"/>
                  </a:lnTo>
                  <a:lnTo>
                    <a:pt x="562483" y="35940"/>
                  </a:lnTo>
                  <a:lnTo>
                    <a:pt x="512572" y="43052"/>
                  </a:lnTo>
                  <a:lnTo>
                    <a:pt x="462661" y="47751"/>
                  </a:lnTo>
                  <a:lnTo>
                    <a:pt x="412496" y="50037"/>
                  </a:lnTo>
                  <a:lnTo>
                    <a:pt x="360425" y="49784"/>
                  </a:lnTo>
                  <a:lnTo>
                    <a:pt x="308483" y="46862"/>
                  </a:lnTo>
                  <a:lnTo>
                    <a:pt x="257048" y="41528"/>
                  </a:lnTo>
                  <a:lnTo>
                    <a:pt x="205866" y="33527"/>
                  </a:lnTo>
                  <a:lnTo>
                    <a:pt x="155448" y="22860"/>
                  </a:lnTo>
                  <a:lnTo>
                    <a:pt x="105410" y="9778"/>
                  </a:lnTo>
                  <a:lnTo>
                    <a:pt x="0" y="372490"/>
                  </a:lnTo>
                  <a:lnTo>
                    <a:pt x="51181" y="386334"/>
                  </a:lnTo>
                  <a:lnTo>
                    <a:pt x="102997" y="398272"/>
                  </a:lnTo>
                  <a:lnTo>
                    <a:pt x="155194" y="408177"/>
                  </a:lnTo>
                  <a:lnTo>
                    <a:pt x="207518" y="416051"/>
                  </a:lnTo>
                  <a:lnTo>
                    <a:pt x="260350" y="422021"/>
                  </a:lnTo>
                  <a:lnTo>
                    <a:pt x="313436" y="425958"/>
                  </a:lnTo>
                  <a:lnTo>
                    <a:pt x="366775" y="427863"/>
                  </a:lnTo>
                  <a:lnTo>
                    <a:pt x="420243" y="427736"/>
                  </a:lnTo>
                  <a:lnTo>
                    <a:pt x="471677" y="425831"/>
                  </a:lnTo>
                  <a:lnTo>
                    <a:pt x="522986" y="421894"/>
                  </a:lnTo>
                  <a:lnTo>
                    <a:pt x="574166" y="416178"/>
                  </a:lnTo>
                  <a:lnTo>
                    <a:pt x="625094" y="408559"/>
                  </a:lnTo>
                  <a:lnTo>
                    <a:pt x="676021" y="399161"/>
                  </a:lnTo>
                  <a:lnTo>
                    <a:pt x="726948" y="387731"/>
                  </a:lnTo>
                  <a:lnTo>
                    <a:pt x="777748" y="374523"/>
                  </a:lnTo>
                  <a:lnTo>
                    <a:pt x="828675" y="359537"/>
                  </a:lnTo>
                  <a:lnTo>
                    <a:pt x="790321" y="241046"/>
                  </a:lnTo>
                  <a:lnTo>
                    <a:pt x="794765" y="239522"/>
                  </a:lnTo>
                  <a:lnTo>
                    <a:pt x="753237" y="115062"/>
                  </a:lnTo>
                  <a:lnTo>
                    <a:pt x="749935" y="116077"/>
                  </a:lnTo>
                  <a:lnTo>
                    <a:pt x="712470" y="0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9268" y="1289303"/>
              <a:ext cx="441960" cy="34290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791456" y="53339"/>
              <a:ext cx="536575" cy="545465"/>
            </a:xfrm>
            <a:custGeom>
              <a:avLst/>
              <a:gdLst/>
              <a:ahLst/>
              <a:cxnLst/>
              <a:rect l="l" t="t" r="r" b="b"/>
              <a:pathLst>
                <a:path w="536575" h="545465">
                  <a:moveTo>
                    <a:pt x="432308" y="15494"/>
                  </a:moveTo>
                  <a:lnTo>
                    <a:pt x="430276" y="0"/>
                  </a:lnTo>
                  <a:lnTo>
                    <a:pt x="314706" y="14478"/>
                  </a:lnTo>
                  <a:lnTo>
                    <a:pt x="317119" y="32004"/>
                  </a:lnTo>
                  <a:lnTo>
                    <a:pt x="432308" y="15494"/>
                  </a:lnTo>
                  <a:close/>
                </a:path>
                <a:path w="536575" h="545465">
                  <a:moveTo>
                    <a:pt x="444627" y="86106"/>
                  </a:moveTo>
                  <a:lnTo>
                    <a:pt x="441579" y="70866"/>
                  </a:lnTo>
                  <a:lnTo>
                    <a:pt x="327279" y="93345"/>
                  </a:lnTo>
                  <a:lnTo>
                    <a:pt x="330835" y="110744"/>
                  </a:lnTo>
                  <a:lnTo>
                    <a:pt x="444627" y="86106"/>
                  </a:lnTo>
                  <a:close/>
                </a:path>
                <a:path w="536575" h="545465">
                  <a:moveTo>
                    <a:pt x="461899" y="155829"/>
                  </a:moveTo>
                  <a:lnTo>
                    <a:pt x="457708" y="140462"/>
                  </a:lnTo>
                  <a:lnTo>
                    <a:pt x="345567" y="171577"/>
                  </a:lnTo>
                  <a:lnTo>
                    <a:pt x="350139" y="188214"/>
                  </a:lnTo>
                  <a:lnTo>
                    <a:pt x="461899" y="155829"/>
                  </a:lnTo>
                  <a:close/>
                </a:path>
                <a:path w="536575" h="545465">
                  <a:moveTo>
                    <a:pt x="483997" y="223901"/>
                  </a:moveTo>
                  <a:lnTo>
                    <a:pt x="478790" y="209042"/>
                  </a:lnTo>
                  <a:lnTo>
                    <a:pt x="368808" y="248031"/>
                  </a:lnTo>
                  <a:lnTo>
                    <a:pt x="374650" y="264414"/>
                  </a:lnTo>
                  <a:lnTo>
                    <a:pt x="483997" y="223901"/>
                  </a:lnTo>
                  <a:close/>
                </a:path>
                <a:path w="536575" h="545465">
                  <a:moveTo>
                    <a:pt x="510667" y="290449"/>
                  </a:moveTo>
                  <a:lnTo>
                    <a:pt x="504444" y="276098"/>
                  </a:lnTo>
                  <a:lnTo>
                    <a:pt x="397256" y="322199"/>
                  </a:lnTo>
                  <a:lnTo>
                    <a:pt x="404241" y="338328"/>
                  </a:lnTo>
                  <a:lnTo>
                    <a:pt x="510667" y="290449"/>
                  </a:lnTo>
                  <a:close/>
                </a:path>
                <a:path w="536575" h="545465">
                  <a:moveTo>
                    <a:pt x="536448" y="514096"/>
                  </a:moveTo>
                  <a:lnTo>
                    <a:pt x="512826" y="530987"/>
                  </a:lnTo>
                  <a:lnTo>
                    <a:pt x="522986" y="545338"/>
                  </a:lnTo>
                  <a:lnTo>
                    <a:pt x="536448" y="535305"/>
                  </a:lnTo>
                  <a:lnTo>
                    <a:pt x="536448" y="514096"/>
                  </a:lnTo>
                  <a:close/>
                </a:path>
                <a:path w="536575" h="545465">
                  <a:moveTo>
                    <a:pt x="536448" y="423291"/>
                  </a:moveTo>
                  <a:lnTo>
                    <a:pt x="469646" y="464312"/>
                  </a:lnTo>
                  <a:lnTo>
                    <a:pt x="478790" y="479171"/>
                  </a:lnTo>
                  <a:lnTo>
                    <a:pt x="536448" y="442468"/>
                  </a:lnTo>
                  <a:lnTo>
                    <a:pt x="536448" y="423291"/>
                  </a:lnTo>
                  <a:close/>
                </a:path>
                <a:path w="536575" h="545465">
                  <a:moveTo>
                    <a:pt x="536448" y="344551"/>
                  </a:moveTo>
                  <a:lnTo>
                    <a:pt x="534416" y="340614"/>
                  </a:lnTo>
                  <a:lnTo>
                    <a:pt x="431038" y="394589"/>
                  </a:lnTo>
                  <a:lnTo>
                    <a:pt x="439039" y="410083"/>
                  </a:lnTo>
                  <a:lnTo>
                    <a:pt x="536448" y="357505"/>
                  </a:lnTo>
                  <a:lnTo>
                    <a:pt x="536448" y="344551"/>
                  </a:lnTo>
                  <a:close/>
                </a:path>
                <a:path w="536575" h="545465">
                  <a:moveTo>
                    <a:pt x="536448" y="37084"/>
                  </a:moveTo>
                  <a:lnTo>
                    <a:pt x="0" y="131064"/>
                  </a:lnTo>
                  <a:lnTo>
                    <a:pt x="1905" y="147066"/>
                  </a:lnTo>
                  <a:lnTo>
                    <a:pt x="536448" y="41402"/>
                  </a:lnTo>
                  <a:lnTo>
                    <a:pt x="536448" y="37084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375404" y="256158"/>
              <a:ext cx="907415" cy="1146175"/>
            </a:xfrm>
            <a:custGeom>
              <a:avLst/>
              <a:gdLst/>
              <a:ahLst/>
              <a:cxnLst/>
              <a:rect l="l" t="t" r="r" b="b"/>
              <a:pathLst>
                <a:path w="907414" h="1146175">
                  <a:moveTo>
                    <a:pt x="521462" y="355473"/>
                  </a:moveTo>
                  <a:lnTo>
                    <a:pt x="391033" y="337947"/>
                  </a:lnTo>
                  <a:lnTo>
                    <a:pt x="388620" y="355346"/>
                  </a:lnTo>
                  <a:lnTo>
                    <a:pt x="518668" y="375031"/>
                  </a:lnTo>
                  <a:lnTo>
                    <a:pt x="521462" y="355473"/>
                  </a:lnTo>
                  <a:close/>
                </a:path>
                <a:path w="907414" h="1146175">
                  <a:moveTo>
                    <a:pt x="521843" y="19558"/>
                  </a:moveTo>
                  <a:lnTo>
                    <a:pt x="519176" y="0"/>
                  </a:lnTo>
                  <a:lnTo>
                    <a:pt x="389001" y="18796"/>
                  </a:lnTo>
                  <a:lnTo>
                    <a:pt x="391287" y="36068"/>
                  </a:lnTo>
                  <a:lnTo>
                    <a:pt x="521843" y="19558"/>
                  </a:lnTo>
                  <a:close/>
                </a:path>
                <a:path w="907414" h="1146175">
                  <a:moveTo>
                    <a:pt x="530225" y="266700"/>
                  </a:moveTo>
                  <a:lnTo>
                    <a:pt x="398907" y="258318"/>
                  </a:lnTo>
                  <a:lnTo>
                    <a:pt x="397637" y="275844"/>
                  </a:lnTo>
                  <a:lnTo>
                    <a:pt x="528828" y="286385"/>
                  </a:lnTo>
                  <a:lnTo>
                    <a:pt x="530225" y="266700"/>
                  </a:lnTo>
                  <a:close/>
                </a:path>
                <a:path w="907414" h="1146175">
                  <a:moveTo>
                    <a:pt x="530352" y="107696"/>
                  </a:moveTo>
                  <a:lnTo>
                    <a:pt x="529082" y="88392"/>
                  </a:lnTo>
                  <a:lnTo>
                    <a:pt x="397891" y="98298"/>
                  </a:lnTo>
                  <a:lnTo>
                    <a:pt x="399161" y="116078"/>
                  </a:lnTo>
                  <a:lnTo>
                    <a:pt x="530352" y="107696"/>
                  </a:lnTo>
                  <a:close/>
                </a:path>
                <a:path w="907414" h="1146175">
                  <a:moveTo>
                    <a:pt x="532765" y="177419"/>
                  </a:moveTo>
                  <a:lnTo>
                    <a:pt x="401193" y="178562"/>
                  </a:lnTo>
                  <a:lnTo>
                    <a:pt x="401193" y="195580"/>
                  </a:lnTo>
                  <a:lnTo>
                    <a:pt x="532765" y="197612"/>
                  </a:lnTo>
                  <a:lnTo>
                    <a:pt x="532765" y="177419"/>
                  </a:lnTo>
                  <a:close/>
                </a:path>
                <a:path w="907414" h="1146175">
                  <a:moveTo>
                    <a:pt x="907034" y="443738"/>
                  </a:moveTo>
                  <a:lnTo>
                    <a:pt x="145034" y="327279"/>
                  </a:lnTo>
                  <a:lnTo>
                    <a:pt x="264795" y="347091"/>
                  </a:lnTo>
                  <a:lnTo>
                    <a:pt x="255778" y="395351"/>
                  </a:lnTo>
                  <a:lnTo>
                    <a:pt x="244348" y="443738"/>
                  </a:lnTo>
                  <a:lnTo>
                    <a:pt x="230632" y="491871"/>
                  </a:lnTo>
                  <a:lnTo>
                    <a:pt x="214503" y="539115"/>
                  </a:lnTo>
                  <a:lnTo>
                    <a:pt x="196088" y="585597"/>
                  </a:lnTo>
                  <a:lnTo>
                    <a:pt x="175260" y="631190"/>
                  </a:lnTo>
                  <a:lnTo>
                    <a:pt x="151384" y="677545"/>
                  </a:lnTo>
                  <a:lnTo>
                    <a:pt x="125349" y="722503"/>
                  </a:lnTo>
                  <a:lnTo>
                    <a:pt x="97155" y="766076"/>
                  </a:lnTo>
                  <a:lnTo>
                    <a:pt x="66802" y="807974"/>
                  </a:lnTo>
                  <a:lnTo>
                    <a:pt x="34417" y="848233"/>
                  </a:lnTo>
                  <a:lnTo>
                    <a:pt x="0" y="886841"/>
                  </a:lnTo>
                  <a:lnTo>
                    <a:pt x="276098" y="1145667"/>
                  </a:lnTo>
                  <a:lnTo>
                    <a:pt x="311785" y="1106297"/>
                  </a:lnTo>
                  <a:lnTo>
                    <a:pt x="345821" y="1065530"/>
                  </a:lnTo>
                  <a:lnTo>
                    <a:pt x="378333" y="1023493"/>
                  </a:lnTo>
                  <a:lnTo>
                    <a:pt x="409194" y="980186"/>
                  </a:lnTo>
                  <a:lnTo>
                    <a:pt x="438404" y="935736"/>
                  </a:lnTo>
                  <a:lnTo>
                    <a:pt x="465963" y="890270"/>
                  </a:lnTo>
                  <a:lnTo>
                    <a:pt x="491998" y="843661"/>
                  </a:lnTo>
                  <a:lnTo>
                    <a:pt x="516128" y="795909"/>
                  </a:lnTo>
                  <a:lnTo>
                    <a:pt x="537718" y="749173"/>
                  </a:lnTo>
                  <a:lnTo>
                    <a:pt x="557530" y="701802"/>
                  </a:lnTo>
                  <a:lnTo>
                    <a:pt x="575564" y="653669"/>
                  </a:lnTo>
                  <a:lnTo>
                    <a:pt x="591693" y="605155"/>
                  </a:lnTo>
                  <a:lnTo>
                    <a:pt x="606171" y="556006"/>
                  </a:lnTo>
                  <a:lnTo>
                    <a:pt x="618871" y="506476"/>
                  </a:lnTo>
                  <a:lnTo>
                    <a:pt x="629666" y="456438"/>
                  </a:lnTo>
                  <a:lnTo>
                    <a:pt x="638175" y="408813"/>
                  </a:lnTo>
                  <a:lnTo>
                    <a:pt x="905510" y="453136"/>
                  </a:lnTo>
                  <a:lnTo>
                    <a:pt x="907034" y="443738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099812" y="0"/>
              <a:ext cx="82550" cy="5715"/>
            </a:xfrm>
            <a:custGeom>
              <a:avLst/>
              <a:gdLst/>
              <a:ahLst/>
              <a:cxnLst/>
              <a:rect l="l" t="t" r="r" b="b"/>
              <a:pathLst>
                <a:path w="82550" h="5715">
                  <a:moveTo>
                    <a:pt x="82550" y="0"/>
                  </a:moveTo>
                  <a:lnTo>
                    <a:pt x="0" y="0"/>
                  </a:lnTo>
                  <a:lnTo>
                    <a:pt x="380" y="5714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432554" y="0"/>
              <a:ext cx="887730" cy="281305"/>
            </a:xfrm>
            <a:custGeom>
              <a:avLst/>
              <a:gdLst/>
              <a:ahLst/>
              <a:cxnLst/>
              <a:rect l="l" t="t" r="r" b="b"/>
              <a:pathLst>
                <a:path w="887729" h="281305">
                  <a:moveTo>
                    <a:pt x="527938" y="0"/>
                  </a:moveTo>
                  <a:lnTo>
                    <a:pt x="120396" y="0"/>
                  </a:lnTo>
                  <a:lnTo>
                    <a:pt x="141224" y="46100"/>
                  </a:lnTo>
                  <a:lnTo>
                    <a:pt x="159131" y="91948"/>
                  </a:lnTo>
                  <a:lnTo>
                    <a:pt x="175260" y="139064"/>
                  </a:lnTo>
                  <a:lnTo>
                    <a:pt x="189611" y="187705"/>
                  </a:lnTo>
                  <a:lnTo>
                    <a:pt x="202057" y="237235"/>
                  </a:lnTo>
                  <a:lnTo>
                    <a:pt x="0" y="280797"/>
                  </a:lnTo>
                  <a:lnTo>
                    <a:pt x="887730" y="99186"/>
                  </a:lnTo>
                  <a:lnTo>
                    <a:pt x="885698" y="89915"/>
                  </a:lnTo>
                  <a:lnTo>
                    <a:pt x="572135" y="157606"/>
                  </a:lnTo>
                  <a:lnTo>
                    <a:pt x="560324" y="109092"/>
                  </a:lnTo>
                  <a:lnTo>
                    <a:pt x="546608" y="59308"/>
                  </a:lnTo>
                  <a:lnTo>
                    <a:pt x="531495" y="10413"/>
                  </a:lnTo>
                  <a:lnTo>
                    <a:pt x="527938" y="0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13431" y="743711"/>
              <a:ext cx="2673096" cy="117195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7415" y="455675"/>
              <a:ext cx="88392" cy="88392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784859" y="1257299"/>
            <a:ext cx="1318260" cy="676275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345"/>
              </a:spcBef>
            </a:pPr>
            <a:r>
              <a:rPr dirty="0" sz="4000" spc="-229">
                <a:solidFill>
                  <a:srgbClr val="527036"/>
                </a:solidFill>
                <a:latin typeface="SimSun"/>
                <a:cs typeface="SimSun"/>
              </a:rPr>
              <a:t>目 錄</a:t>
            </a:r>
            <a:endParaRPr sz="4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569964"/>
            <a:ext cx="295275" cy="990600"/>
          </a:xfrm>
          <a:custGeom>
            <a:avLst/>
            <a:gdLst/>
            <a:ahLst/>
            <a:cxnLst/>
            <a:rect l="l" t="t" r="r" b="b"/>
            <a:pathLst>
              <a:path w="295275" h="990600">
                <a:moveTo>
                  <a:pt x="0" y="0"/>
                </a:moveTo>
                <a:lnTo>
                  <a:pt x="0" y="990179"/>
                </a:lnTo>
                <a:lnTo>
                  <a:pt x="278549" y="990179"/>
                </a:lnTo>
                <a:lnTo>
                  <a:pt x="295160" y="38989"/>
                </a:lnTo>
                <a:lnTo>
                  <a:pt x="289979" y="29083"/>
                </a:lnTo>
                <a:lnTo>
                  <a:pt x="37660" y="29083"/>
                </a:lnTo>
                <a:lnTo>
                  <a:pt x="6699" y="3479"/>
                </a:lnTo>
                <a:lnTo>
                  <a:pt x="0" y="0"/>
                </a:lnTo>
                <a:close/>
              </a:path>
            </a:pathLst>
          </a:custGeom>
          <a:solidFill>
            <a:srgbClr val="9E78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" y="6521195"/>
            <a:ext cx="251460" cy="7772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303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161034" y="181127"/>
                </a:moveTo>
                <a:lnTo>
                  <a:pt x="1133729" y="155321"/>
                </a:lnTo>
                <a:lnTo>
                  <a:pt x="1099058" y="136791"/>
                </a:lnTo>
                <a:lnTo>
                  <a:pt x="1096264" y="136791"/>
                </a:lnTo>
                <a:lnTo>
                  <a:pt x="1096264" y="134620"/>
                </a:lnTo>
                <a:lnTo>
                  <a:pt x="1074801" y="134620"/>
                </a:lnTo>
                <a:lnTo>
                  <a:pt x="1074801" y="125730"/>
                </a:lnTo>
                <a:lnTo>
                  <a:pt x="1053465" y="125730"/>
                </a:lnTo>
                <a:lnTo>
                  <a:pt x="1053465" y="124460"/>
                </a:lnTo>
                <a:lnTo>
                  <a:pt x="1013460" y="124460"/>
                </a:lnTo>
                <a:lnTo>
                  <a:pt x="1013460" y="125730"/>
                </a:lnTo>
                <a:lnTo>
                  <a:pt x="988314" y="125730"/>
                </a:lnTo>
                <a:lnTo>
                  <a:pt x="988314" y="134620"/>
                </a:lnTo>
                <a:lnTo>
                  <a:pt x="967740" y="134620"/>
                </a:lnTo>
                <a:lnTo>
                  <a:pt x="967740" y="136791"/>
                </a:lnTo>
                <a:lnTo>
                  <a:pt x="962660" y="136791"/>
                </a:lnTo>
                <a:lnTo>
                  <a:pt x="956945" y="129514"/>
                </a:lnTo>
                <a:lnTo>
                  <a:pt x="888746" y="58305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572" y="6544055"/>
            <a:ext cx="1979930" cy="1016000"/>
          </a:xfrm>
          <a:custGeom>
            <a:avLst/>
            <a:gdLst/>
            <a:ahLst/>
            <a:cxnLst/>
            <a:rect l="l" t="t" r="r" b="b"/>
            <a:pathLst>
              <a:path w="1979930" h="1016000">
                <a:moveTo>
                  <a:pt x="1791716" y="966851"/>
                </a:moveTo>
                <a:lnTo>
                  <a:pt x="1780540" y="921727"/>
                </a:lnTo>
                <a:lnTo>
                  <a:pt x="1758442" y="883285"/>
                </a:lnTo>
                <a:lnTo>
                  <a:pt x="1727835" y="852703"/>
                </a:lnTo>
                <a:lnTo>
                  <a:pt x="1691259" y="831037"/>
                </a:lnTo>
                <a:lnTo>
                  <a:pt x="1570736" y="830618"/>
                </a:lnTo>
                <a:lnTo>
                  <a:pt x="1569339" y="784631"/>
                </a:lnTo>
                <a:lnTo>
                  <a:pt x="1557528" y="744524"/>
                </a:lnTo>
                <a:lnTo>
                  <a:pt x="1539748" y="715251"/>
                </a:lnTo>
                <a:lnTo>
                  <a:pt x="1058227" y="715251"/>
                </a:lnTo>
                <a:lnTo>
                  <a:pt x="1058011" y="654100"/>
                </a:lnTo>
                <a:lnTo>
                  <a:pt x="1044587" y="604012"/>
                </a:lnTo>
                <a:lnTo>
                  <a:pt x="1020864" y="564349"/>
                </a:lnTo>
                <a:lnTo>
                  <a:pt x="989723" y="534479"/>
                </a:lnTo>
                <a:lnTo>
                  <a:pt x="954049" y="513753"/>
                </a:lnTo>
                <a:lnTo>
                  <a:pt x="941120" y="509524"/>
                </a:lnTo>
                <a:lnTo>
                  <a:pt x="823887" y="509524"/>
                </a:lnTo>
                <a:lnTo>
                  <a:pt x="839317" y="452335"/>
                </a:lnTo>
                <a:lnTo>
                  <a:pt x="845400" y="401510"/>
                </a:lnTo>
                <a:lnTo>
                  <a:pt x="843153" y="356870"/>
                </a:lnTo>
                <a:lnTo>
                  <a:pt x="833577" y="318223"/>
                </a:lnTo>
                <a:lnTo>
                  <a:pt x="817689" y="285343"/>
                </a:lnTo>
                <a:lnTo>
                  <a:pt x="796493" y="258038"/>
                </a:lnTo>
                <a:lnTo>
                  <a:pt x="784618" y="247840"/>
                </a:lnTo>
                <a:lnTo>
                  <a:pt x="516369" y="247840"/>
                </a:lnTo>
                <a:lnTo>
                  <a:pt x="508000" y="194513"/>
                </a:lnTo>
                <a:lnTo>
                  <a:pt x="491490" y="149593"/>
                </a:lnTo>
                <a:lnTo>
                  <a:pt x="468147" y="112915"/>
                </a:lnTo>
                <a:lnTo>
                  <a:pt x="451904" y="96824"/>
                </a:lnTo>
                <a:lnTo>
                  <a:pt x="192862" y="96824"/>
                </a:lnTo>
                <a:lnTo>
                  <a:pt x="170738" y="50330"/>
                </a:lnTo>
                <a:lnTo>
                  <a:pt x="134721" y="18186"/>
                </a:lnTo>
                <a:lnTo>
                  <a:pt x="90462" y="1143"/>
                </a:lnTo>
                <a:lnTo>
                  <a:pt x="43662" y="0"/>
                </a:lnTo>
                <a:lnTo>
                  <a:pt x="0" y="15544"/>
                </a:lnTo>
                <a:lnTo>
                  <a:pt x="0" y="1015885"/>
                </a:lnTo>
                <a:lnTo>
                  <a:pt x="1789430" y="1015885"/>
                </a:lnTo>
                <a:lnTo>
                  <a:pt x="1791716" y="966851"/>
                </a:lnTo>
                <a:close/>
              </a:path>
              <a:path w="1979930" h="1016000">
                <a:moveTo>
                  <a:pt x="1979549" y="1015898"/>
                </a:moveTo>
                <a:lnTo>
                  <a:pt x="1973580" y="1009065"/>
                </a:lnTo>
                <a:lnTo>
                  <a:pt x="1937766" y="988529"/>
                </a:lnTo>
                <a:lnTo>
                  <a:pt x="1898269" y="979868"/>
                </a:lnTo>
                <a:lnTo>
                  <a:pt x="1858391" y="982332"/>
                </a:lnTo>
                <a:lnTo>
                  <a:pt x="1820926" y="995172"/>
                </a:lnTo>
                <a:lnTo>
                  <a:pt x="1791843" y="1015898"/>
                </a:lnTo>
                <a:lnTo>
                  <a:pt x="1979549" y="1015898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1208" y="6742176"/>
            <a:ext cx="267970" cy="50165"/>
          </a:xfrm>
          <a:custGeom>
            <a:avLst/>
            <a:gdLst/>
            <a:ahLst/>
            <a:cxnLst/>
            <a:rect l="l" t="t" r="r" b="b"/>
            <a:pathLst>
              <a:path w="267970" h="50165">
                <a:moveTo>
                  <a:pt x="130035" y="0"/>
                </a:moveTo>
                <a:lnTo>
                  <a:pt x="68567" y="8140"/>
                </a:lnTo>
                <a:lnTo>
                  <a:pt x="18351" y="32219"/>
                </a:lnTo>
                <a:lnTo>
                  <a:pt x="0" y="49758"/>
                </a:lnTo>
                <a:lnTo>
                  <a:pt x="267906" y="49758"/>
                </a:lnTo>
                <a:lnTo>
                  <a:pt x="225615" y="21221"/>
                </a:lnTo>
                <a:lnTo>
                  <a:pt x="162458" y="2412"/>
                </a:lnTo>
                <a:lnTo>
                  <a:pt x="130035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8120" y="6589776"/>
            <a:ext cx="259079" cy="51435"/>
          </a:xfrm>
          <a:custGeom>
            <a:avLst/>
            <a:gdLst/>
            <a:ahLst/>
            <a:cxnLst/>
            <a:rect l="l" t="t" r="r" b="b"/>
            <a:pathLst>
              <a:path w="259079" h="51434">
                <a:moveTo>
                  <a:pt x="139852" y="0"/>
                </a:moveTo>
                <a:lnTo>
                  <a:pt x="102019" y="2095"/>
                </a:lnTo>
                <a:lnTo>
                  <a:pt x="65227" y="11442"/>
                </a:lnTo>
                <a:lnTo>
                  <a:pt x="30784" y="27863"/>
                </a:lnTo>
                <a:lnTo>
                  <a:pt x="0" y="51219"/>
                </a:lnTo>
                <a:lnTo>
                  <a:pt x="259079" y="51219"/>
                </a:lnTo>
                <a:lnTo>
                  <a:pt x="246456" y="38760"/>
                </a:lnTo>
                <a:lnTo>
                  <a:pt x="213385" y="18173"/>
                </a:lnTo>
                <a:lnTo>
                  <a:pt x="177419" y="5308"/>
                </a:lnTo>
                <a:lnTo>
                  <a:pt x="139852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411" y="7432546"/>
            <a:ext cx="129540" cy="10668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148" y="7385303"/>
            <a:ext cx="316992" cy="1539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788" y="7031735"/>
            <a:ext cx="217932" cy="236219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6"/>
                  </a:lnTo>
                  <a:lnTo>
                    <a:pt x="20192" y="62109"/>
                  </a:lnTo>
                  <a:lnTo>
                    <a:pt x="3937" y="100246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72"/>
                  </a:lnTo>
                  <a:lnTo>
                    <a:pt x="47498" y="62210"/>
                  </a:lnTo>
                  <a:lnTo>
                    <a:pt x="85725" y="37320"/>
                  </a:lnTo>
                  <a:lnTo>
                    <a:pt x="134492" y="28455"/>
                  </a:lnTo>
                  <a:lnTo>
                    <a:pt x="181101" y="36734"/>
                  </a:lnTo>
                  <a:lnTo>
                    <a:pt x="221487" y="57905"/>
                  </a:lnTo>
                  <a:lnTo>
                    <a:pt x="257048" y="87840"/>
                  </a:lnTo>
                  <a:lnTo>
                    <a:pt x="289051" y="122449"/>
                  </a:lnTo>
                  <a:lnTo>
                    <a:pt x="268859" y="82859"/>
                  </a:lnTo>
                  <a:lnTo>
                    <a:pt x="241935" y="48173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9"/>
                </a:lnTo>
                <a:lnTo>
                  <a:pt x="5626" y="18750"/>
                </a:lnTo>
                <a:lnTo>
                  <a:pt x="0" y="28530"/>
                </a:lnTo>
                <a:lnTo>
                  <a:pt x="32092" y="28530"/>
                </a:lnTo>
                <a:lnTo>
                  <a:pt x="54368" y="26175"/>
                </a:lnTo>
                <a:lnTo>
                  <a:pt x="65684" y="28530"/>
                </a:lnTo>
                <a:lnTo>
                  <a:pt x="118643" y="28530"/>
                </a:lnTo>
                <a:lnTo>
                  <a:pt x="96748" y="10243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75"/>
                </a:lnTo>
                <a:lnTo>
                  <a:pt x="22859" y="5675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065682" y="7021169"/>
            <a:ext cx="3049905" cy="385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0" marR="5080" indent="-152400">
              <a:lnSpc>
                <a:spcPct val="107300"/>
              </a:lnSpc>
              <a:spcBef>
                <a:spcPts val="95"/>
              </a:spcBef>
              <a:tabLst>
                <a:tab pos="1330960" algn="l"/>
              </a:tabLst>
            </a:pP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★</a:t>
            </a:r>
            <a:r>
              <a:rPr dirty="0" sz="1100" spc="-85">
                <a:solidFill>
                  <a:srgbClr val="E2007D"/>
                </a:solidFill>
                <a:latin typeface="Microsoft JhengHei UI"/>
                <a:cs typeface="Microsoft JhengHei UI"/>
              </a:rPr>
              <a:t> 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各直轄市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、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縣</a:t>
            </a:r>
            <a:r>
              <a:rPr dirty="0" sz="1100" spc="-10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</a:t>
            </a:r>
            <a:r>
              <a:rPr dirty="0" sz="1100" spc="-35">
                <a:solidFill>
                  <a:srgbClr val="E2007D"/>
                </a:solidFill>
                <a:latin typeface="Microsoft JhengHei UI"/>
                <a:cs typeface="Microsoft JhengHei UI"/>
              </a:rPr>
              <a:t>院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名稱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及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地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址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，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由地方政</a:t>
            </a:r>
            <a:r>
              <a:rPr dirty="0" sz="1100" spc="-10">
                <a:solidFill>
                  <a:srgbClr val="E2007D"/>
                </a:solidFill>
                <a:latin typeface="Microsoft JhengHei UI"/>
                <a:cs typeface="Microsoft JhengHei UI"/>
              </a:rPr>
              <a:t>府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依</a:t>
            </a:r>
            <a:r>
              <a:rPr dirty="0" sz="1100" spc="85">
                <a:solidFill>
                  <a:srgbClr val="E2007D"/>
                </a:solidFill>
                <a:latin typeface="Microsoft JhengHei UI"/>
                <a:cs typeface="Microsoft JhengHei UI"/>
              </a:rPr>
              <a:t> 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所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	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行政區域之實際資訊提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供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969007"/>
            <a:ext cx="5333999" cy="4978908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368" y="1996566"/>
            <a:ext cx="5242560" cy="4884420"/>
          </a:xfrm>
          <a:prstGeom prst="rect">
            <a:avLst/>
          </a:prstGeom>
        </p:spPr>
      </p:pic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36606" y="1991804"/>
          <a:ext cx="5252085" cy="487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/>
                <a:gridCol w="1847214"/>
                <a:gridCol w="2308860"/>
                <a:gridCol w="696595"/>
              </a:tblGrid>
              <a:tr h="33591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0335">
                    <a:lnL w="9525">
                      <a:solidFill>
                        <a:srgbClr val="F69240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站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電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位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875">
                    <a:lnR w="9525">
                      <a:solidFill>
                        <a:srgbClr val="F6924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森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段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418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76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06-2674085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74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26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2560" marR="24130" indent="-127000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06-2618578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華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街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2560" marR="24130" indent="-127000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06-2252404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70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06-2567406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310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06-2996885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街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94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06-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2252405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水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水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武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水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06-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6521041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國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白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300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06-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6852014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麻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豆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麻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豆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巷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口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興</a:t>
                      </a:r>
                      <a:r>
                        <a:rPr dirty="0" sz="1000" spc="-5">
                          <a:latin typeface="Microsoft JhengHei"/>
                          <a:cs typeface="Microsoft JhengHei"/>
                        </a:rPr>
                        <a:t>國路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000">
                          <a:latin typeface="Microsoft JhengHei"/>
                          <a:cs typeface="Microsoft JhengHei"/>
                        </a:rPr>
                        <a:t>一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麻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豆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95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06-5722215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159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PMingLiU"/>
                          <a:cs typeface="PMingLiU"/>
                        </a:rPr>
                        <a:t>臺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南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市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佳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里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區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衛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生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所</a:t>
                      </a:r>
                      <a:endParaRPr sz="1000">
                        <a:latin typeface="PMingLiU"/>
                        <a:cs typeface="PMingLiU"/>
                      </a:endParaRPr>
                    </a:p>
                  </a:txBody>
                  <a:tcPr marL="0" marR="0" marB="0" marT="508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85"/>
                        </a:lnSpc>
                        <a:spcBef>
                          <a:spcPts val="475"/>
                        </a:spcBef>
                      </a:pPr>
                      <a:r>
                        <a:rPr dirty="0" sz="1000" spc="-20">
                          <a:latin typeface="Calibri"/>
                          <a:cs typeface="Calibri"/>
                        </a:rPr>
                        <a:t>06-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7224106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9431" y="536447"/>
            <a:ext cx="4317492" cy="1203959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1880742" y="1455241"/>
            <a:ext cx="1854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分布表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61708" y="6973175"/>
            <a:ext cx="354330" cy="375920"/>
            <a:chOff x="261708" y="6973175"/>
            <a:chExt cx="354330" cy="375920"/>
          </a:xfrm>
        </p:grpSpPr>
        <p:sp>
          <p:nvSpPr>
            <p:cNvPr id="32" name="object 32" descr=""/>
            <p:cNvSpPr/>
            <p:nvPr/>
          </p:nvSpPr>
          <p:spPr>
            <a:xfrm>
              <a:off x="261708" y="7057199"/>
              <a:ext cx="196850" cy="47625"/>
            </a:xfrm>
            <a:custGeom>
              <a:avLst/>
              <a:gdLst/>
              <a:ahLst/>
              <a:cxnLst/>
              <a:rect l="l" t="t" r="r" b="b"/>
              <a:pathLst>
                <a:path w="196850" h="47625">
                  <a:moveTo>
                    <a:pt x="120484" y="0"/>
                  </a:moveTo>
                  <a:lnTo>
                    <a:pt x="75006" y="4076"/>
                  </a:lnTo>
                  <a:lnTo>
                    <a:pt x="32753" y="20574"/>
                  </a:lnTo>
                  <a:lnTo>
                    <a:pt x="0" y="47510"/>
                  </a:lnTo>
                  <a:lnTo>
                    <a:pt x="49136" y="37642"/>
                  </a:lnTo>
                  <a:lnTo>
                    <a:pt x="97980" y="30759"/>
                  </a:lnTo>
                  <a:lnTo>
                    <a:pt x="146926" y="29489"/>
                  </a:lnTo>
                  <a:lnTo>
                    <a:pt x="196392" y="36855"/>
                  </a:lnTo>
                  <a:lnTo>
                    <a:pt x="163042" y="10299"/>
                  </a:lnTo>
                  <a:lnTo>
                    <a:pt x="120484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71995" y="6973175"/>
              <a:ext cx="344170" cy="375920"/>
            </a:xfrm>
            <a:custGeom>
              <a:avLst/>
              <a:gdLst/>
              <a:ahLst/>
              <a:cxnLst/>
              <a:rect l="l" t="t" r="r" b="b"/>
              <a:pathLst>
                <a:path w="344170" h="375920">
                  <a:moveTo>
                    <a:pt x="189280" y="0"/>
                  </a:moveTo>
                  <a:lnTo>
                    <a:pt x="168160" y="52984"/>
                  </a:lnTo>
                  <a:lnTo>
                    <a:pt x="151714" y="4724"/>
                  </a:lnTo>
                  <a:lnTo>
                    <a:pt x="101663" y="68364"/>
                  </a:lnTo>
                  <a:lnTo>
                    <a:pt x="111023" y="102717"/>
                  </a:lnTo>
                  <a:lnTo>
                    <a:pt x="92176" y="109816"/>
                  </a:lnTo>
                  <a:lnTo>
                    <a:pt x="60032" y="137820"/>
                  </a:lnTo>
                  <a:lnTo>
                    <a:pt x="32842" y="177038"/>
                  </a:lnTo>
                  <a:lnTo>
                    <a:pt x="9245" y="233362"/>
                  </a:lnTo>
                  <a:lnTo>
                    <a:pt x="0" y="287820"/>
                  </a:lnTo>
                  <a:lnTo>
                    <a:pt x="4889" y="333540"/>
                  </a:lnTo>
                  <a:lnTo>
                    <a:pt x="23748" y="364261"/>
                  </a:lnTo>
                  <a:lnTo>
                    <a:pt x="57683" y="375920"/>
                  </a:lnTo>
                  <a:lnTo>
                    <a:pt x="104228" y="370954"/>
                  </a:lnTo>
                  <a:lnTo>
                    <a:pt x="155003" y="350050"/>
                  </a:lnTo>
                  <a:lnTo>
                    <a:pt x="201650" y="313766"/>
                  </a:lnTo>
                  <a:lnTo>
                    <a:pt x="232117" y="276860"/>
                  </a:lnTo>
                  <a:lnTo>
                    <a:pt x="251929" y="238861"/>
                  </a:lnTo>
                  <a:lnTo>
                    <a:pt x="254342" y="222097"/>
                  </a:lnTo>
                  <a:lnTo>
                    <a:pt x="293839" y="224053"/>
                  </a:lnTo>
                  <a:lnTo>
                    <a:pt x="343903" y="160426"/>
                  </a:lnTo>
                  <a:lnTo>
                    <a:pt x="288302" y="154139"/>
                  </a:lnTo>
                  <a:lnTo>
                    <a:pt x="337146" y="119773"/>
                  </a:lnTo>
                  <a:lnTo>
                    <a:pt x="325348" y="103974"/>
                  </a:lnTo>
                  <a:lnTo>
                    <a:pt x="296189" y="69672"/>
                  </a:lnTo>
                  <a:lnTo>
                    <a:pt x="253085" y="31953"/>
                  </a:lnTo>
                  <a:lnTo>
                    <a:pt x="219100" y="12509"/>
                  </a:lnTo>
                  <a:lnTo>
                    <a:pt x="189280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363" y="7207570"/>
              <a:ext cx="105607" cy="10157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33247" y="7101027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569964"/>
            <a:ext cx="295275" cy="990600"/>
          </a:xfrm>
          <a:custGeom>
            <a:avLst/>
            <a:gdLst/>
            <a:ahLst/>
            <a:cxnLst/>
            <a:rect l="l" t="t" r="r" b="b"/>
            <a:pathLst>
              <a:path w="295275" h="990600">
                <a:moveTo>
                  <a:pt x="0" y="0"/>
                </a:moveTo>
                <a:lnTo>
                  <a:pt x="0" y="990179"/>
                </a:lnTo>
                <a:lnTo>
                  <a:pt x="278549" y="990179"/>
                </a:lnTo>
                <a:lnTo>
                  <a:pt x="295160" y="38989"/>
                </a:lnTo>
                <a:lnTo>
                  <a:pt x="289979" y="29083"/>
                </a:lnTo>
                <a:lnTo>
                  <a:pt x="37660" y="29083"/>
                </a:lnTo>
                <a:lnTo>
                  <a:pt x="6699" y="3479"/>
                </a:lnTo>
                <a:lnTo>
                  <a:pt x="0" y="0"/>
                </a:lnTo>
                <a:close/>
              </a:path>
            </a:pathLst>
          </a:custGeom>
          <a:solidFill>
            <a:srgbClr val="9E78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" y="6521195"/>
            <a:ext cx="251460" cy="7772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1" y="591134"/>
                </a:moveTo>
                <a:lnTo>
                  <a:pt x="561975" y="591134"/>
                </a:lnTo>
                <a:lnTo>
                  <a:pt x="511683" y="582168"/>
                </a:lnTo>
                <a:lnTo>
                  <a:pt x="467233" y="583907"/>
                </a:lnTo>
                <a:lnTo>
                  <a:pt x="428879" y="595033"/>
                </a:lnTo>
                <a:lnTo>
                  <a:pt x="370713" y="640156"/>
                </a:lnTo>
                <a:lnTo>
                  <a:pt x="338709" y="706983"/>
                </a:lnTo>
                <a:lnTo>
                  <a:pt x="332994" y="745223"/>
                </a:lnTo>
                <a:lnTo>
                  <a:pt x="334137" y="785012"/>
                </a:lnTo>
                <a:lnTo>
                  <a:pt x="342392" y="824788"/>
                </a:lnTo>
                <a:lnTo>
                  <a:pt x="304546" y="798918"/>
                </a:lnTo>
                <a:lnTo>
                  <a:pt x="263906" y="781316"/>
                </a:lnTo>
                <a:lnTo>
                  <a:pt x="221869" y="771525"/>
                </a:lnTo>
                <a:lnTo>
                  <a:pt x="179324" y="769162"/>
                </a:lnTo>
                <a:lnTo>
                  <a:pt x="137414" y="773798"/>
                </a:lnTo>
                <a:lnTo>
                  <a:pt x="97409" y="785012"/>
                </a:lnTo>
                <a:lnTo>
                  <a:pt x="60198" y="802398"/>
                </a:lnTo>
                <a:lnTo>
                  <a:pt x="27178" y="825500"/>
                </a:lnTo>
                <a:lnTo>
                  <a:pt x="0" y="853211"/>
                </a:lnTo>
                <a:lnTo>
                  <a:pt x="1587881" y="853211"/>
                </a:lnTo>
                <a:lnTo>
                  <a:pt x="1587881" y="591134"/>
                </a:lnTo>
                <a:close/>
              </a:path>
              <a:path w="1588135" h="853440">
                <a:moveTo>
                  <a:pt x="1587881" y="0"/>
                </a:moveTo>
                <a:lnTo>
                  <a:pt x="1564767" y="26644"/>
                </a:lnTo>
                <a:lnTo>
                  <a:pt x="1548892" y="64706"/>
                </a:lnTo>
                <a:lnTo>
                  <a:pt x="1546733" y="107365"/>
                </a:lnTo>
                <a:lnTo>
                  <a:pt x="1517904" y="88366"/>
                </a:lnTo>
                <a:lnTo>
                  <a:pt x="1485773" y="77050"/>
                </a:lnTo>
                <a:lnTo>
                  <a:pt x="1451864" y="73113"/>
                </a:lnTo>
                <a:lnTo>
                  <a:pt x="1384046" y="86347"/>
                </a:lnTo>
                <a:lnTo>
                  <a:pt x="1326007" y="125895"/>
                </a:lnTo>
                <a:lnTo>
                  <a:pt x="1288923" y="189585"/>
                </a:lnTo>
                <a:lnTo>
                  <a:pt x="1281811" y="229793"/>
                </a:lnTo>
                <a:lnTo>
                  <a:pt x="1284351" y="275234"/>
                </a:lnTo>
                <a:lnTo>
                  <a:pt x="1297686" y="325615"/>
                </a:lnTo>
                <a:lnTo>
                  <a:pt x="1274445" y="290880"/>
                </a:lnTo>
                <a:lnTo>
                  <a:pt x="1243711" y="268668"/>
                </a:lnTo>
                <a:lnTo>
                  <a:pt x="1208913" y="258521"/>
                </a:lnTo>
                <a:lnTo>
                  <a:pt x="1173099" y="260045"/>
                </a:lnTo>
                <a:lnTo>
                  <a:pt x="1139698" y="272821"/>
                </a:lnTo>
                <a:lnTo>
                  <a:pt x="1111504" y="296418"/>
                </a:lnTo>
                <a:lnTo>
                  <a:pt x="1092073" y="330415"/>
                </a:lnTo>
                <a:lnTo>
                  <a:pt x="1057910" y="301790"/>
                </a:lnTo>
                <a:lnTo>
                  <a:pt x="1021969" y="281152"/>
                </a:lnTo>
                <a:lnTo>
                  <a:pt x="985139" y="268084"/>
                </a:lnTo>
                <a:lnTo>
                  <a:pt x="948309" y="262153"/>
                </a:lnTo>
                <a:lnTo>
                  <a:pt x="877316" y="270090"/>
                </a:lnTo>
                <a:lnTo>
                  <a:pt x="815594" y="301574"/>
                </a:lnTo>
                <a:lnTo>
                  <a:pt x="769239" y="353288"/>
                </a:lnTo>
                <a:lnTo>
                  <a:pt x="744728" y="421855"/>
                </a:lnTo>
                <a:lnTo>
                  <a:pt x="742569" y="461429"/>
                </a:lnTo>
                <a:lnTo>
                  <a:pt x="748284" y="503961"/>
                </a:lnTo>
                <a:lnTo>
                  <a:pt x="713359" y="480314"/>
                </a:lnTo>
                <a:lnTo>
                  <a:pt x="676783" y="470763"/>
                </a:lnTo>
                <a:lnTo>
                  <a:pt x="609092" y="488899"/>
                </a:lnTo>
                <a:lnTo>
                  <a:pt x="566293" y="548474"/>
                </a:lnTo>
                <a:lnTo>
                  <a:pt x="560832" y="590715"/>
                </a:lnTo>
                <a:lnTo>
                  <a:pt x="1587881" y="590715"/>
                </a:lnTo>
                <a:lnTo>
                  <a:pt x="1587881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161034" y="181127"/>
                </a:moveTo>
                <a:lnTo>
                  <a:pt x="1133729" y="155321"/>
                </a:lnTo>
                <a:lnTo>
                  <a:pt x="1099058" y="136791"/>
                </a:lnTo>
                <a:lnTo>
                  <a:pt x="1096264" y="136791"/>
                </a:lnTo>
                <a:lnTo>
                  <a:pt x="1096264" y="134620"/>
                </a:lnTo>
                <a:lnTo>
                  <a:pt x="1074801" y="134620"/>
                </a:lnTo>
                <a:lnTo>
                  <a:pt x="1074801" y="125730"/>
                </a:lnTo>
                <a:lnTo>
                  <a:pt x="1053465" y="125730"/>
                </a:lnTo>
                <a:lnTo>
                  <a:pt x="1053465" y="124460"/>
                </a:lnTo>
                <a:lnTo>
                  <a:pt x="1013460" y="124460"/>
                </a:lnTo>
                <a:lnTo>
                  <a:pt x="1013460" y="125730"/>
                </a:lnTo>
                <a:lnTo>
                  <a:pt x="988314" y="125730"/>
                </a:lnTo>
                <a:lnTo>
                  <a:pt x="988314" y="134620"/>
                </a:lnTo>
                <a:lnTo>
                  <a:pt x="967740" y="134620"/>
                </a:lnTo>
                <a:lnTo>
                  <a:pt x="967740" y="136791"/>
                </a:lnTo>
                <a:lnTo>
                  <a:pt x="962660" y="136791"/>
                </a:lnTo>
                <a:lnTo>
                  <a:pt x="956945" y="129514"/>
                </a:lnTo>
                <a:lnTo>
                  <a:pt x="888746" y="58305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9" name="object 9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791716" y="966851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9748" y="715251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41120" y="509524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817689" y="285343"/>
                  </a:lnTo>
                  <a:lnTo>
                    <a:pt x="796493" y="258038"/>
                  </a:lnTo>
                  <a:lnTo>
                    <a:pt x="784618" y="247840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51904" y="96824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85"/>
                  </a:lnTo>
                  <a:lnTo>
                    <a:pt x="1789430" y="1015885"/>
                  </a:lnTo>
                  <a:lnTo>
                    <a:pt x="1791716" y="966851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6"/>
                  </a:lnTo>
                  <a:lnTo>
                    <a:pt x="20192" y="62109"/>
                  </a:lnTo>
                  <a:lnTo>
                    <a:pt x="3937" y="100246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72"/>
                  </a:lnTo>
                  <a:lnTo>
                    <a:pt x="47498" y="62210"/>
                  </a:lnTo>
                  <a:lnTo>
                    <a:pt x="85725" y="37320"/>
                  </a:lnTo>
                  <a:lnTo>
                    <a:pt x="134492" y="28455"/>
                  </a:lnTo>
                  <a:lnTo>
                    <a:pt x="181101" y="36734"/>
                  </a:lnTo>
                  <a:lnTo>
                    <a:pt x="221487" y="57905"/>
                  </a:lnTo>
                  <a:lnTo>
                    <a:pt x="257048" y="87840"/>
                  </a:lnTo>
                  <a:lnTo>
                    <a:pt x="289051" y="122449"/>
                  </a:lnTo>
                  <a:lnTo>
                    <a:pt x="268859" y="82859"/>
                  </a:lnTo>
                  <a:lnTo>
                    <a:pt x="241935" y="48173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9"/>
                </a:lnTo>
                <a:lnTo>
                  <a:pt x="5626" y="18750"/>
                </a:lnTo>
                <a:lnTo>
                  <a:pt x="0" y="28530"/>
                </a:lnTo>
                <a:lnTo>
                  <a:pt x="32092" y="28530"/>
                </a:lnTo>
                <a:lnTo>
                  <a:pt x="54368" y="26175"/>
                </a:lnTo>
                <a:lnTo>
                  <a:pt x="65684" y="28530"/>
                </a:lnTo>
                <a:lnTo>
                  <a:pt x="118643" y="28530"/>
                </a:lnTo>
                <a:lnTo>
                  <a:pt x="96748" y="10243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75"/>
                </a:lnTo>
                <a:lnTo>
                  <a:pt x="22859" y="5675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068730" y="7021169"/>
            <a:ext cx="3048635" cy="385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7300"/>
              </a:lnSpc>
              <a:spcBef>
                <a:spcPts val="95"/>
              </a:spcBef>
            </a:pP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★ 各直轄市、縣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0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急救責任醫院名稱及地址，</a:t>
            </a:r>
            <a:r>
              <a:rPr dirty="0" sz="1100" spc="-30">
                <a:solidFill>
                  <a:srgbClr val="E2007D"/>
                </a:solidFill>
                <a:latin typeface="Microsoft JhengHei UI"/>
                <a:cs typeface="Microsoft JhengHei UI"/>
              </a:rPr>
              <a:t>由地方政府依 所  行政區域之實際資訊提供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726691"/>
            <a:ext cx="5333999" cy="497890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226" y="1753501"/>
            <a:ext cx="5242560" cy="4884420"/>
          </a:xfrm>
          <a:prstGeom prst="rect">
            <a:avLst/>
          </a:prstGeom>
        </p:spPr>
      </p:pic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41464" y="1748738"/>
          <a:ext cx="5251450" cy="487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/>
                <a:gridCol w="1847214"/>
                <a:gridCol w="2308860"/>
                <a:gridCol w="696595"/>
              </a:tblGrid>
              <a:tr h="33591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0335">
                    <a:lnL w="9525">
                      <a:solidFill>
                        <a:srgbClr val="F69240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站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電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位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875">
                    <a:lnR w="9525">
                      <a:solidFill>
                        <a:srgbClr val="F6924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康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143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76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 marR="22860" indent="-62865">
                        <a:lnSpc>
                          <a:spcPct val="101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06-5906025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254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善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善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76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善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化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06-5837035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建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國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26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06-7833359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柳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54-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柳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06-6220464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06-6872624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華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110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甲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06-6982013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上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上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上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35-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上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06-5781013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井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井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正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2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井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300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06-5742275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239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97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左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鎮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左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鎮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172-15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1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左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鎮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90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06-5731114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德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54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德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606</a:t>
                      </a:r>
                      <a:r>
                        <a:rPr dirty="0" sz="1000">
                          <a:latin typeface="Microsoft JhengHei"/>
                          <a:cs typeface="Microsoft JhengHei"/>
                        </a:rPr>
                        <a:t>巷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01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4130" indent="-628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000" spc="-10">
                          <a:latin typeface="PMingLiU"/>
                          <a:cs typeface="PMingLiU"/>
                        </a:rPr>
                        <a:t>臺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南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市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仁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德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區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衛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生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所</a:t>
                      </a:r>
                      <a:endParaRPr sz="1000">
                        <a:latin typeface="PMingLiU"/>
                        <a:cs typeface="PMingLiU"/>
                      </a:endParaRPr>
                    </a:p>
                  </a:txBody>
                  <a:tcPr marL="0" marR="0" marB="0" marT="704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85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06-7030852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04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2836" y="409955"/>
            <a:ext cx="4317492" cy="1203960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665223" y="1328114"/>
            <a:ext cx="18535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分</a:t>
            </a:r>
            <a:r>
              <a:rPr dirty="0" sz="1600" spc="-20" b="1">
                <a:solidFill>
                  <a:srgbClr val="FFFFFF"/>
                </a:solidFill>
                <a:latin typeface="Microsoft JhengHei"/>
                <a:cs typeface="Microsoft JhengHei"/>
              </a:rPr>
              <a:t>布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表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710684" y="7004303"/>
            <a:ext cx="359410" cy="356870"/>
            <a:chOff x="4710684" y="7004303"/>
            <a:chExt cx="359410" cy="356870"/>
          </a:xfrm>
        </p:grpSpPr>
        <p:sp>
          <p:nvSpPr>
            <p:cNvPr id="31" name="object 31" descr=""/>
            <p:cNvSpPr/>
            <p:nvPr/>
          </p:nvSpPr>
          <p:spPr>
            <a:xfrm>
              <a:off x="4783836" y="7156703"/>
              <a:ext cx="46990" cy="196215"/>
            </a:xfrm>
            <a:custGeom>
              <a:avLst/>
              <a:gdLst/>
              <a:ahLst/>
              <a:cxnLst/>
              <a:rect l="l" t="t" r="r" b="b"/>
              <a:pathLst>
                <a:path w="46989" h="196215">
                  <a:moveTo>
                    <a:pt x="46989" y="0"/>
                  </a:moveTo>
                  <a:lnTo>
                    <a:pt x="16255" y="30149"/>
                  </a:lnTo>
                  <a:lnTo>
                    <a:pt x="1015" y="71234"/>
                  </a:lnTo>
                  <a:lnTo>
                    <a:pt x="0" y="116827"/>
                  </a:lnTo>
                  <a:lnTo>
                    <a:pt x="11937" y="160604"/>
                  </a:lnTo>
                  <a:lnTo>
                    <a:pt x="35433" y="196100"/>
                  </a:lnTo>
                  <a:lnTo>
                    <a:pt x="31114" y="146240"/>
                  </a:lnTo>
                  <a:lnTo>
                    <a:pt x="29590" y="96989"/>
                  </a:lnTo>
                  <a:lnTo>
                    <a:pt x="33909" y="48272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710684" y="7004303"/>
              <a:ext cx="359410" cy="356870"/>
            </a:xfrm>
            <a:custGeom>
              <a:avLst/>
              <a:gdLst/>
              <a:ahLst/>
              <a:cxnLst/>
              <a:rect l="l" t="t" r="r" b="b"/>
              <a:pathLst>
                <a:path w="359410" h="356870">
                  <a:moveTo>
                    <a:pt x="176783" y="0"/>
                  </a:moveTo>
                  <a:lnTo>
                    <a:pt x="164337" y="54609"/>
                  </a:lnTo>
                  <a:lnTo>
                    <a:pt x="135636" y="2184"/>
                  </a:lnTo>
                  <a:lnTo>
                    <a:pt x="118617" y="12153"/>
                  </a:lnTo>
                  <a:lnTo>
                    <a:pt x="81152" y="37337"/>
                  </a:lnTo>
                  <a:lnTo>
                    <a:pt x="38862" y="76009"/>
                  </a:lnTo>
                  <a:lnTo>
                    <a:pt x="15748" y="107645"/>
                  </a:lnTo>
                  <a:lnTo>
                    <a:pt x="0" y="135915"/>
                  </a:lnTo>
                  <a:lnTo>
                    <a:pt x="50291" y="162839"/>
                  </a:lnTo>
                  <a:lnTo>
                    <a:pt x="507" y="173824"/>
                  </a:lnTo>
                  <a:lnTo>
                    <a:pt x="58165" y="230708"/>
                  </a:lnTo>
                  <a:lnTo>
                    <a:pt x="93471" y="225234"/>
                  </a:lnTo>
                  <a:lnTo>
                    <a:pt x="98425" y="244779"/>
                  </a:lnTo>
                  <a:lnTo>
                    <a:pt x="122681" y="279882"/>
                  </a:lnTo>
                  <a:lnTo>
                    <a:pt x="158623" y="311302"/>
                  </a:lnTo>
                  <a:lnTo>
                    <a:pt x="211962" y="341071"/>
                  </a:lnTo>
                  <a:lnTo>
                    <a:pt x="265049" y="356336"/>
                  </a:lnTo>
                  <a:lnTo>
                    <a:pt x="311150" y="356577"/>
                  </a:lnTo>
                  <a:lnTo>
                    <a:pt x="343788" y="341248"/>
                  </a:lnTo>
                  <a:lnTo>
                    <a:pt x="359155" y="308787"/>
                  </a:lnTo>
                  <a:lnTo>
                    <a:pt x="359410" y="261924"/>
                  </a:lnTo>
                  <a:lnTo>
                    <a:pt x="344296" y="209092"/>
                  </a:lnTo>
                  <a:lnTo>
                    <a:pt x="313436" y="158622"/>
                  </a:lnTo>
                  <a:lnTo>
                    <a:pt x="280162" y="124193"/>
                  </a:lnTo>
                  <a:lnTo>
                    <a:pt x="244475" y="100241"/>
                  </a:lnTo>
                  <a:lnTo>
                    <a:pt x="228091" y="95973"/>
                  </a:lnTo>
                  <a:lnTo>
                    <a:pt x="234441" y="56908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6904" y="7136891"/>
              <a:ext cx="91439" cy="96011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4853685" y="7142174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569964"/>
            <a:ext cx="295275" cy="990600"/>
          </a:xfrm>
          <a:custGeom>
            <a:avLst/>
            <a:gdLst/>
            <a:ahLst/>
            <a:cxnLst/>
            <a:rect l="l" t="t" r="r" b="b"/>
            <a:pathLst>
              <a:path w="295275" h="990600">
                <a:moveTo>
                  <a:pt x="0" y="0"/>
                </a:moveTo>
                <a:lnTo>
                  <a:pt x="0" y="990179"/>
                </a:lnTo>
                <a:lnTo>
                  <a:pt x="278549" y="990179"/>
                </a:lnTo>
                <a:lnTo>
                  <a:pt x="295160" y="38989"/>
                </a:lnTo>
                <a:lnTo>
                  <a:pt x="289979" y="29083"/>
                </a:lnTo>
                <a:lnTo>
                  <a:pt x="37660" y="29083"/>
                </a:lnTo>
                <a:lnTo>
                  <a:pt x="6699" y="3479"/>
                </a:lnTo>
                <a:lnTo>
                  <a:pt x="0" y="0"/>
                </a:lnTo>
                <a:close/>
              </a:path>
            </a:pathLst>
          </a:custGeom>
          <a:solidFill>
            <a:srgbClr val="9E78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" y="6521195"/>
            <a:ext cx="251460" cy="7772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303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161034" y="181127"/>
                </a:moveTo>
                <a:lnTo>
                  <a:pt x="1133729" y="155321"/>
                </a:lnTo>
                <a:lnTo>
                  <a:pt x="1099058" y="136791"/>
                </a:lnTo>
                <a:lnTo>
                  <a:pt x="1096264" y="136791"/>
                </a:lnTo>
                <a:lnTo>
                  <a:pt x="1096264" y="134620"/>
                </a:lnTo>
                <a:lnTo>
                  <a:pt x="1074801" y="134620"/>
                </a:lnTo>
                <a:lnTo>
                  <a:pt x="1074801" y="125730"/>
                </a:lnTo>
                <a:lnTo>
                  <a:pt x="1053465" y="125730"/>
                </a:lnTo>
                <a:lnTo>
                  <a:pt x="1053465" y="124460"/>
                </a:lnTo>
                <a:lnTo>
                  <a:pt x="1013460" y="124460"/>
                </a:lnTo>
                <a:lnTo>
                  <a:pt x="1013460" y="125730"/>
                </a:lnTo>
                <a:lnTo>
                  <a:pt x="988314" y="125730"/>
                </a:lnTo>
                <a:lnTo>
                  <a:pt x="988314" y="134620"/>
                </a:lnTo>
                <a:lnTo>
                  <a:pt x="967740" y="134620"/>
                </a:lnTo>
                <a:lnTo>
                  <a:pt x="967740" y="136791"/>
                </a:lnTo>
                <a:lnTo>
                  <a:pt x="962660" y="136791"/>
                </a:lnTo>
                <a:lnTo>
                  <a:pt x="956945" y="129514"/>
                </a:lnTo>
                <a:lnTo>
                  <a:pt x="888746" y="58305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095" y="6569964"/>
            <a:ext cx="1957705" cy="1000125"/>
            <a:chOff x="6095" y="6569964"/>
            <a:chExt cx="1957705" cy="1000125"/>
          </a:xfrm>
        </p:grpSpPr>
        <p:sp>
          <p:nvSpPr>
            <p:cNvPr id="9" name="object 9" descr=""/>
            <p:cNvSpPr/>
            <p:nvPr/>
          </p:nvSpPr>
          <p:spPr>
            <a:xfrm>
              <a:off x="6096" y="6569964"/>
              <a:ext cx="1957705" cy="1000125"/>
            </a:xfrm>
            <a:custGeom>
              <a:avLst/>
              <a:gdLst/>
              <a:ahLst/>
              <a:cxnLst/>
              <a:rect l="l" t="t" r="r" b="b"/>
              <a:pathLst>
                <a:path w="1957705" h="1000125">
                  <a:moveTo>
                    <a:pt x="783018" y="221970"/>
                  </a:moveTo>
                  <a:lnTo>
                    <a:pt x="740727" y="193433"/>
                  </a:lnTo>
                  <a:lnTo>
                    <a:pt x="677570" y="174625"/>
                  </a:lnTo>
                  <a:lnTo>
                    <a:pt x="645147" y="172212"/>
                  </a:lnTo>
                  <a:lnTo>
                    <a:pt x="583679" y="180352"/>
                  </a:lnTo>
                  <a:lnTo>
                    <a:pt x="533463" y="204431"/>
                  </a:lnTo>
                  <a:lnTo>
                    <a:pt x="515112" y="221970"/>
                  </a:lnTo>
                  <a:lnTo>
                    <a:pt x="783018" y="221970"/>
                  </a:lnTo>
                  <a:close/>
                </a:path>
                <a:path w="1957705" h="1000125">
                  <a:moveTo>
                    <a:pt x="1791716" y="966851"/>
                  </a:moveTo>
                  <a:lnTo>
                    <a:pt x="1780540" y="921715"/>
                  </a:lnTo>
                  <a:lnTo>
                    <a:pt x="1758442" y="883297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9748" y="715251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41120" y="509524"/>
                  </a:lnTo>
                  <a:lnTo>
                    <a:pt x="823874" y="509524"/>
                  </a:lnTo>
                  <a:lnTo>
                    <a:pt x="839317" y="452323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817676" y="285343"/>
                  </a:lnTo>
                  <a:lnTo>
                    <a:pt x="796493" y="258038"/>
                  </a:lnTo>
                  <a:lnTo>
                    <a:pt x="784618" y="247827"/>
                  </a:lnTo>
                  <a:lnTo>
                    <a:pt x="516369" y="247827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51904" y="96824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999744"/>
                  </a:lnTo>
                  <a:lnTo>
                    <a:pt x="1790179" y="999744"/>
                  </a:lnTo>
                  <a:lnTo>
                    <a:pt x="1791716" y="966851"/>
                  </a:lnTo>
                  <a:close/>
                </a:path>
                <a:path w="1957705" h="1000125">
                  <a:moveTo>
                    <a:pt x="1957336" y="999744"/>
                  </a:move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814487" y="999744"/>
                  </a:lnTo>
                  <a:lnTo>
                    <a:pt x="1957336" y="999744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2" y="7432546"/>
              <a:ext cx="129540" cy="1066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7" y="7385304"/>
              <a:ext cx="316992" cy="1539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8" y="7031736"/>
              <a:ext cx="217932" cy="23621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6"/>
                  </a:lnTo>
                  <a:lnTo>
                    <a:pt x="20192" y="62109"/>
                  </a:lnTo>
                  <a:lnTo>
                    <a:pt x="3937" y="100246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72"/>
                  </a:lnTo>
                  <a:lnTo>
                    <a:pt x="47498" y="62210"/>
                  </a:lnTo>
                  <a:lnTo>
                    <a:pt x="85725" y="37320"/>
                  </a:lnTo>
                  <a:lnTo>
                    <a:pt x="134492" y="28455"/>
                  </a:lnTo>
                  <a:lnTo>
                    <a:pt x="181101" y="36734"/>
                  </a:lnTo>
                  <a:lnTo>
                    <a:pt x="221487" y="57905"/>
                  </a:lnTo>
                  <a:lnTo>
                    <a:pt x="257048" y="87840"/>
                  </a:lnTo>
                  <a:lnTo>
                    <a:pt x="289051" y="122449"/>
                  </a:lnTo>
                  <a:lnTo>
                    <a:pt x="268859" y="82859"/>
                  </a:lnTo>
                  <a:lnTo>
                    <a:pt x="241935" y="48173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9"/>
                </a:lnTo>
                <a:lnTo>
                  <a:pt x="5626" y="18750"/>
                </a:lnTo>
                <a:lnTo>
                  <a:pt x="0" y="28530"/>
                </a:lnTo>
                <a:lnTo>
                  <a:pt x="32092" y="28530"/>
                </a:lnTo>
                <a:lnTo>
                  <a:pt x="54368" y="26175"/>
                </a:lnTo>
                <a:lnTo>
                  <a:pt x="65684" y="28530"/>
                </a:lnTo>
                <a:lnTo>
                  <a:pt x="118643" y="28530"/>
                </a:lnTo>
                <a:lnTo>
                  <a:pt x="96748" y="10243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75"/>
                </a:lnTo>
                <a:lnTo>
                  <a:pt x="22859" y="5675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065682" y="7021169"/>
            <a:ext cx="3049905" cy="385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0" marR="5080" indent="-152400">
              <a:lnSpc>
                <a:spcPct val="107300"/>
              </a:lnSpc>
              <a:spcBef>
                <a:spcPts val="95"/>
              </a:spcBef>
              <a:tabLst>
                <a:tab pos="1330960" algn="l"/>
              </a:tabLst>
            </a:pP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★</a:t>
            </a:r>
            <a:r>
              <a:rPr dirty="0" sz="1100" spc="-85">
                <a:solidFill>
                  <a:srgbClr val="E2007D"/>
                </a:solidFill>
                <a:latin typeface="Microsoft JhengHei UI"/>
                <a:cs typeface="Microsoft JhengHei UI"/>
              </a:rPr>
              <a:t> 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各直轄市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、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縣</a:t>
            </a:r>
            <a:r>
              <a:rPr dirty="0" sz="1100" spc="-10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</a:t>
            </a:r>
            <a:r>
              <a:rPr dirty="0" sz="1100" spc="-35">
                <a:solidFill>
                  <a:srgbClr val="E2007D"/>
                </a:solidFill>
                <a:latin typeface="Microsoft JhengHei UI"/>
                <a:cs typeface="Microsoft JhengHei UI"/>
              </a:rPr>
              <a:t>院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名稱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及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地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址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，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由地方政</a:t>
            </a:r>
            <a:r>
              <a:rPr dirty="0" sz="1100" spc="-10">
                <a:solidFill>
                  <a:srgbClr val="E2007D"/>
                </a:solidFill>
                <a:latin typeface="Microsoft JhengHei UI"/>
                <a:cs typeface="Microsoft JhengHei UI"/>
              </a:rPr>
              <a:t>府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依</a:t>
            </a:r>
            <a:r>
              <a:rPr dirty="0" sz="1100" spc="85">
                <a:solidFill>
                  <a:srgbClr val="E2007D"/>
                </a:solidFill>
                <a:latin typeface="Microsoft JhengHei UI"/>
                <a:cs typeface="Microsoft JhengHei UI"/>
              </a:rPr>
              <a:t> 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所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	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行政區域之實際資訊提</a:t>
            </a:r>
            <a:r>
              <a:rPr dirty="0" sz="1100" spc="-50">
                <a:solidFill>
                  <a:srgbClr val="E2007D"/>
                </a:solidFill>
                <a:latin typeface="Microsoft JhengHei UI"/>
                <a:cs typeface="Microsoft JhengHei UI"/>
              </a:rPr>
              <a:t>供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240" y="1737359"/>
            <a:ext cx="5318760" cy="4978908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610" y="1764270"/>
            <a:ext cx="5241036" cy="4884420"/>
          </a:xfrm>
          <a:prstGeom prst="rect">
            <a:avLst/>
          </a:prstGeom>
        </p:spPr>
      </p:pic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57848" y="1759508"/>
          <a:ext cx="5250180" cy="487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/>
                <a:gridCol w="1847850"/>
                <a:gridCol w="2308224"/>
                <a:gridCol w="695960"/>
              </a:tblGrid>
              <a:tr h="33591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0335">
                    <a:lnL w="9525">
                      <a:solidFill>
                        <a:srgbClr val="F69240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站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電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位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875">
                    <a:lnR w="9525">
                      <a:solidFill>
                        <a:srgbClr val="F6924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歸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28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歸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正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段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000" spc="-6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26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 marR="22225" indent="-62865">
                        <a:lnSpc>
                          <a:spcPct val="101200"/>
                        </a:lnSpc>
                        <a:spcBef>
                          <a:spcPts val="3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歸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仁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06-2304030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19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龍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崎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龍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崎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崎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子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158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26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3495" indent="-62865">
                        <a:lnSpc>
                          <a:spcPct val="101200"/>
                        </a:lnSpc>
                        <a:spcBef>
                          <a:spcPts val="41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龍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崎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27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06-5941397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7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七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股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七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股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大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埕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379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七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股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06-7872277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定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定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定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之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安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定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06-5922022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236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東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06-6802618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興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街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349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06-5992504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官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官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隆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000">
                          <a:latin typeface="Microsoft JhengHei"/>
                          <a:cs typeface="Microsoft JhengHei"/>
                        </a:rPr>
                        <a:t>段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128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349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官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田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06-5791493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楠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楠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西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正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226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楠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西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5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587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300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06-5751006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587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下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下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山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二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段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137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953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3495" indent="-62865">
                        <a:lnSpc>
                          <a:spcPct val="101000"/>
                        </a:lnSpc>
                        <a:spcBef>
                          <a:spcPts val="430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下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衛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所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90"/>
                        </a:lnSpc>
                        <a:spcBef>
                          <a:spcPts val="46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06-6892149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905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關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站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54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臺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南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關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廟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中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正</a:t>
                      </a:r>
                      <a:r>
                        <a:rPr dirty="0" sz="1000" spc="-10">
                          <a:latin typeface="Microsoft JhengHei"/>
                          <a:cs typeface="Microsoft JhengHei"/>
                        </a:rPr>
                        <a:t>路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1000</a:t>
                      </a:r>
                      <a:r>
                        <a:rPr dirty="0" sz="1000" spc="-50">
                          <a:latin typeface="Microsoft JhengHei"/>
                          <a:cs typeface="Microsoft JhengHei"/>
                        </a:rPr>
                        <a:t>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016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3495" indent="-628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000" spc="-10">
                          <a:latin typeface="PMingLiU"/>
                          <a:cs typeface="PMingLiU"/>
                        </a:rPr>
                        <a:t>臺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南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市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關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廟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區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衛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生</a:t>
                      </a:r>
                      <a:r>
                        <a:rPr dirty="0" sz="1000" spc="-10">
                          <a:latin typeface="PMingLiU"/>
                          <a:cs typeface="PMingLiU"/>
                        </a:rPr>
                        <a:t>所</a:t>
                      </a:r>
                      <a:endParaRPr sz="1000">
                        <a:latin typeface="PMingLiU"/>
                        <a:cs typeface="PMingLiU"/>
                      </a:endParaRPr>
                    </a:p>
                  </a:txBody>
                  <a:tcPr marL="0" marR="0" marB="0" marT="704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85"/>
                        </a:lnSpc>
                        <a:spcBef>
                          <a:spcPts val="47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06-5952395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0485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79546">
                        <a:alpha val="3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9976" y="458723"/>
            <a:ext cx="4317492" cy="120395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669542" y="1351025"/>
            <a:ext cx="18535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分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布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表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96634" y="7045451"/>
            <a:ext cx="356870" cy="359410"/>
            <a:chOff x="196634" y="7045451"/>
            <a:chExt cx="356870" cy="359410"/>
          </a:xfrm>
        </p:grpSpPr>
        <p:sp>
          <p:nvSpPr>
            <p:cNvPr id="31" name="object 31" descr=""/>
            <p:cNvSpPr/>
            <p:nvPr/>
          </p:nvSpPr>
          <p:spPr>
            <a:xfrm>
              <a:off x="204711" y="7118603"/>
              <a:ext cx="196215" cy="46990"/>
            </a:xfrm>
            <a:custGeom>
              <a:avLst/>
              <a:gdLst/>
              <a:ahLst/>
              <a:cxnLst/>
              <a:rect l="l" t="t" r="r" b="b"/>
              <a:pathLst>
                <a:path w="196215" h="46990">
                  <a:moveTo>
                    <a:pt x="79273" y="0"/>
                  </a:moveTo>
                  <a:lnTo>
                    <a:pt x="35496" y="11912"/>
                  </a:lnTo>
                  <a:lnTo>
                    <a:pt x="0" y="35471"/>
                  </a:lnTo>
                  <a:lnTo>
                    <a:pt x="49860" y="31064"/>
                  </a:lnTo>
                  <a:lnTo>
                    <a:pt x="99110" y="29641"/>
                  </a:lnTo>
                  <a:lnTo>
                    <a:pt x="147828" y="33908"/>
                  </a:lnTo>
                  <a:lnTo>
                    <a:pt x="196100" y="46989"/>
                  </a:lnTo>
                  <a:lnTo>
                    <a:pt x="165950" y="16306"/>
                  </a:lnTo>
                  <a:lnTo>
                    <a:pt x="124866" y="1028"/>
                  </a:lnTo>
                  <a:lnTo>
                    <a:pt x="7927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96634" y="7045451"/>
              <a:ext cx="356870" cy="359410"/>
            </a:xfrm>
            <a:custGeom>
              <a:avLst/>
              <a:gdLst/>
              <a:ahLst/>
              <a:cxnLst/>
              <a:rect l="l" t="t" r="r" b="b"/>
              <a:pathLst>
                <a:path w="356870" h="359409">
                  <a:moveTo>
                    <a:pt x="220662" y="0"/>
                  </a:moveTo>
                  <a:lnTo>
                    <a:pt x="193738" y="50330"/>
                  </a:lnTo>
                  <a:lnTo>
                    <a:pt x="182753" y="507"/>
                  </a:lnTo>
                  <a:lnTo>
                    <a:pt x="125869" y="58204"/>
                  </a:lnTo>
                  <a:lnTo>
                    <a:pt x="131343" y="93408"/>
                  </a:lnTo>
                  <a:lnTo>
                    <a:pt x="111798" y="98361"/>
                  </a:lnTo>
                  <a:lnTo>
                    <a:pt x="76695" y="122643"/>
                  </a:lnTo>
                  <a:lnTo>
                    <a:pt x="45275" y="158610"/>
                  </a:lnTo>
                  <a:lnTo>
                    <a:pt x="15506" y="211988"/>
                  </a:lnTo>
                  <a:lnTo>
                    <a:pt x="241" y="265112"/>
                  </a:lnTo>
                  <a:lnTo>
                    <a:pt x="0" y="311111"/>
                  </a:lnTo>
                  <a:lnTo>
                    <a:pt x="15328" y="343776"/>
                  </a:lnTo>
                  <a:lnTo>
                    <a:pt x="47790" y="359155"/>
                  </a:lnTo>
                  <a:lnTo>
                    <a:pt x="94653" y="359409"/>
                  </a:lnTo>
                  <a:lnTo>
                    <a:pt x="147485" y="344284"/>
                  </a:lnTo>
                  <a:lnTo>
                    <a:pt x="197954" y="313397"/>
                  </a:lnTo>
                  <a:lnTo>
                    <a:pt x="232384" y="280111"/>
                  </a:lnTo>
                  <a:lnTo>
                    <a:pt x="256336" y="244525"/>
                  </a:lnTo>
                  <a:lnTo>
                    <a:pt x="260604" y="228130"/>
                  </a:lnTo>
                  <a:lnTo>
                    <a:pt x="299669" y="234480"/>
                  </a:lnTo>
                  <a:lnTo>
                    <a:pt x="356577" y="176783"/>
                  </a:lnTo>
                  <a:lnTo>
                    <a:pt x="301967" y="164325"/>
                  </a:lnTo>
                  <a:lnTo>
                    <a:pt x="354393" y="135610"/>
                  </a:lnTo>
                  <a:lnTo>
                    <a:pt x="344424" y="118567"/>
                  </a:lnTo>
                  <a:lnTo>
                    <a:pt x="319239" y="81203"/>
                  </a:lnTo>
                  <a:lnTo>
                    <a:pt x="280568" y="38887"/>
                  </a:lnTo>
                  <a:lnTo>
                    <a:pt x="248932" y="15760"/>
                  </a:lnTo>
                  <a:lnTo>
                    <a:pt x="220662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611" y="7281671"/>
              <a:ext cx="96011" cy="91439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233883" y="7154976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9"/>
                  </a:lnTo>
                  <a:lnTo>
                    <a:pt x="278549" y="990179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60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303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161034" y="181127"/>
                </a:moveTo>
                <a:lnTo>
                  <a:pt x="1133729" y="155321"/>
                </a:lnTo>
                <a:lnTo>
                  <a:pt x="1099058" y="136791"/>
                </a:lnTo>
                <a:lnTo>
                  <a:pt x="1096264" y="136791"/>
                </a:lnTo>
                <a:lnTo>
                  <a:pt x="1096264" y="134620"/>
                </a:lnTo>
                <a:lnTo>
                  <a:pt x="1074801" y="134620"/>
                </a:lnTo>
                <a:lnTo>
                  <a:pt x="1074801" y="125730"/>
                </a:lnTo>
                <a:lnTo>
                  <a:pt x="1053465" y="125730"/>
                </a:lnTo>
                <a:lnTo>
                  <a:pt x="1053465" y="124460"/>
                </a:lnTo>
                <a:lnTo>
                  <a:pt x="1013460" y="124460"/>
                </a:lnTo>
                <a:lnTo>
                  <a:pt x="1013460" y="125730"/>
                </a:lnTo>
                <a:lnTo>
                  <a:pt x="988314" y="125730"/>
                </a:lnTo>
                <a:lnTo>
                  <a:pt x="988314" y="134620"/>
                </a:lnTo>
                <a:lnTo>
                  <a:pt x="967740" y="134620"/>
                </a:lnTo>
                <a:lnTo>
                  <a:pt x="967740" y="136791"/>
                </a:lnTo>
                <a:lnTo>
                  <a:pt x="962660" y="136791"/>
                </a:lnTo>
                <a:lnTo>
                  <a:pt x="956945" y="129514"/>
                </a:lnTo>
                <a:lnTo>
                  <a:pt x="888746" y="58305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10" name="object 10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791716" y="966851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6954" y="710590"/>
                  </a:lnTo>
                  <a:lnTo>
                    <a:pt x="1509395" y="683145"/>
                  </a:lnTo>
                  <a:lnTo>
                    <a:pt x="1477010" y="662495"/>
                  </a:lnTo>
                  <a:lnTo>
                    <a:pt x="1441069" y="648982"/>
                  </a:lnTo>
                  <a:lnTo>
                    <a:pt x="1403858" y="642874"/>
                  </a:lnTo>
                  <a:lnTo>
                    <a:pt x="1366774" y="644512"/>
                  </a:lnTo>
                  <a:lnTo>
                    <a:pt x="1331976" y="654202"/>
                  </a:lnTo>
                  <a:lnTo>
                    <a:pt x="1301115" y="672249"/>
                  </a:lnTo>
                  <a:lnTo>
                    <a:pt x="1276096" y="698969"/>
                  </a:lnTo>
                  <a:lnTo>
                    <a:pt x="1247038" y="671283"/>
                  </a:lnTo>
                  <a:lnTo>
                    <a:pt x="1208913" y="652970"/>
                  </a:lnTo>
                  <a:lnTo>
                    <a:pt x="1166266" y="646112"/>
                  </a:lnTo>
                  <a:lnTo>
                    <a:pt x="1123835" y="652805"/>
                  </a:lnTo>
                  <a:lnTo>
                    <a:pt x="1086256" y="675144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16736" y="501535"/>
                  </a:lnTo>
                  <a:lnTo>
                    <a:pt x="880681" y="497179"/>
                  </a:lnTo>
                  <a:lnTo>
                    <a:pt x="848753" y="500049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796493" y="258038"/>
                  </a:lnTo>
                  <a:lnTo>
                    <a:pt x="742264" y="219379"/>
                  </a:lnTo>
                  <a:lnTo>
                    <a:pt x="679030" y="200634"/>
                  </a:lnTo>
                  <a:lnTo>
                    <a:pt x="646569" y="198208"/>
                  </a:lnTo>
                  <a:lnTo>
                    <a:pt x="585025" y="206336"/>
                  </a:lnTo>
                  <a:lnTo>
                    <a:pt x="534746" y="230352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39280" y="84302"/>
                  </a:lnTo>
                  <a:lnTo>
                    <a:pt x="406209" y="63614"/>
                  </a:lnTo>
                  <a:lnTo>
                    <a:pt x="370255" y="50685"/>
                  </a:lnTo>
                  <a:lnTo>
                    <a:pt x="332701" y="45364"/>
                  </a:lnTo>
                  <a:lnTo>
                    <a:pt x="294868" y="47459"/>
                  </a:lnTo>
                  <a:lnTo>
                    <a:pt x="258076" y="56845"/>
                  </a:lnTo>
                  <a:lnTo>
                    <a:pt x="223647" y="73355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85"/>
                  </a:lnTo>
                  <a:lnTo>
                    <a:pt x="1789430" y="1015885"/>
                  </a:lnTo>
                  <a:lnTo>
                    <a:pt x="1791716" y="966851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6"/>
                  </a:lnTo>
                  <a:lnTo>
                    <a:pt x="20192" y="62109"/>
                  </a:lnTo>
                  <a:lnTo>
                    <a:pt x="3937" y="100246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72"/>
                  </a:lnTo>
                  <a:lnTo>
                    <a:pt x="47498" y="62210"/>
                  </a:lnTo>
                  <a:lnTo>
                    <a:pt x="85725" y="37320"/>
                  </a:lnTo>
                  <a:lnTo>
                    <a:pt x="134492" y="28455"/>
                  </a:lnTo>
                  <a:lnTo>
                    <a:pt x="181101" y="36734"/>
                  </a:lnTo>
                  <a:lnTo>
                    <a:pt x="221487" y="57905"/>
                  </a:lnTo>
                  <a:lnTo>
                    <a:pt x="257048" y="87840"/>
                  </a:lnTo>
                  <a:lnTo>
                    <a:pt x="289051" y="122449"/>
                  </a:lnTo>
                  <a:lnTo>
                    <a:pt x="268859" y="82859"/>
                  </a:lnTo>
                  <a:lnTo>
                    <a:pt x="241935" y="48173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9"/>
                </a:lnTo>
                <a:lnTo>
                  <a:pt x="5626" y="18750"/>
                </a:lnTo>
                <a:lnTo>
                  <a:pt x="0" y="28530"/>
                </a:lnTo>
                <a:lnTo>
                  <a:pt x="32092" y="28530"/>
                </a:lnTo>
                <a:lnTo>
                  <a:pt x="54368" y="26175"/>
                </a:lnTo>
                <a:lnTo>
                  <a:pt x="65684" y="28530"/>
                </a:lnTo>
                <a:lnTo>
                  <a:pt x="118643" y="28530"/>
                </a:lnTo>
                <a:lnTo>
                  <a:pt x="96748" y="10243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75"/>
                </a:lnTo>
                <a:lnTo>
                  <a:pt x="22859" y="5675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4690871" y="6958583"/>
            <a:ext cx="359410" cy="356870"/>
            <a:chOff x="4690871" y="6958583"/>
            <a:chExt cx="359410" cy="356870"/>
          </a:xfrm>
        </p:grpSpPr>
        <p:sp>
          <p:nvSpPr>
            <p:cNvPr id="26" name="object 26" descr=""/>
            <p:cNvSpPr/>
            <p:nvPr/>
          </p:nvSpPr>
          <p:spPr>
            <a:xfrm>
              <a:off x="4764023" y="7110983"/>
              <a:ext cx="45720" cy="196215"/>
            </a:xfrm>
            <a:custGeom>
              <a:avLst/>
              <a:gdLst/>
              <a:ahLst/>
              <a:cxnLst/>
              <a:rect l="l" t="t" r="r" b="b"/>
              <a:pathLst>
                <a:path w="45720" h="196215">
                  <a:moveTo>
                    <a:pt x="45465" y="0"/>
                  </a:moveTo>
                  <a:lnTo>
                    <a:pt x="15748" y="30149"/>
                  </a:lnTo>
                  <a:lnTo>
                    <a:pt x="1015" y="71234"/>
                  </a:lnTo>
                  <a:lnTo>
                    <a:pt x="0" y="116827"/>
                  </a:lnTo>
                  <a:lnTo>
                    <a:pt x="11556" y="160604"/>
                  </a:lnTo>
                  <a:lnTo>
                    <a:pt x="34289" y="196100"/>
                  </a:lnTo>
                  <a:lnTo>
                    <a:pt x="30099" y="146240"/>
                  </a:lnTo>
                  <a:lnTo>
                    <a:pt x="28701" y="96989"/>
                  </a:lnTo>
                  <a:lnTo>
                    <a:pt x="32765" y="48272"/>
                  </a:lnTo>
                  <a:lnTo>
                    <a:pt x="45465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690871" y="6958583"/>
              <a:ext cx="359410" cy="356870"/>
            </a:xfrm>
            <a:custGeom>
              <a:avLst/>
              <a:gdLst/>
              <a:ahLst/>
              <a:cxnLst/>
              <a:rect l="l" t="t" r="r" b="b"/>
              <a:pathLst>
                <a:path w="359410" h="356870">
                  <a:moveTo>
                    <a:pt x="176783" y="0"/>
                  </a:moveTo>
                  <a:lnTo>
                    <a:pt x="164337" y="54610"/>
                  </a:lnTo>
                  <a:lnTo>
                    <a:pt x="135636" y="2184"/>
                  </a:lnTo>
                  <a:lnTo>
                    <a:pt x="118617" y="12153"/>
                  </a:lnTo>
                  <a:lnTo>
                    <a:pt x="81152" y="37338"/>
                  </a:lnTo>
                  <a:lnTo>
                    <a:pt x="38862" y="76009"/>
                  </a:lnTo>
                  <a:lnTo>
                    <a:pt x="15748" y="107645"/>
                  </a:lnTo>
                  <a:lnTo>
                    <a:pt x="0" y="135915"/>
                  </a:lnTo>
                  <a:lnTo>
                    <a:pt x="50291" y="162839"/>
                  </a:lnTo>
                  <a:lnTo>
                    <a:pt x="507" y="173824"/>
                  </a:lnTo>
                  <a:lnTo>
                    <a:pt x="58165" y="230708"/>
                  </a:lnTo>
                  <a:lnTo>
                    <a:pt x="93472" y="225234"/>
                  </a:lnTo>
                  <a:lnTo>
                    <a:pt x="98425" y="244779"/>
                  </a:lnTo>
                  <a:lnTo>
                    <a:pt x="122681" y="279882"/>
                  </a:lnTo>
                  <a:lnTo>
                    <a:pt x="158623" y="311302"/>
                  </a:lnTo>
                  <a:lnTo>
                    <a:pt x="211962" y="341071"/>
                  </a:lnTo>
                  <a:lnTo>
                    <a:pt x="265049" y="356336"/>
                  </a:lnTo>
                  <a:lnTo>
                    <a:pt x="311150" y="356577"/>
                  </a:lnTo>
                  <a:lnTo>
                    <a:pt x="343788" y="341249"/>
                  </a:lnTo>
                  <a:lnTo>
                    <a:pt x="359155" y="308787"/>
                  </a:lnTo>
                  <a:lnTo>
                    <a:pt x="359410" y="261924"/>
                  </a:lnTo>
                  <a:lnTo>
                    <a:pt x="344297" y="209092"/>
                  </a:lnTo>
                  <a:lnTo>
                    <a:pt x="313436" y="158623"/>
                  </a:lnTo>
                  <a:lnTo>
                    <a:pt x="280162" y="124193"/>
                  </a:lnTo>
                  <a:lnTo>
                    <a:pt x="244475" y="100241"/>
                  </a:lnTo>
                  <a:lnTo>
                    <a:pt x="228091" y="95973"/>
                  </a:lnTo>
                  <a:lnTo>
                    <a:pt x="234441" y="56908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7091" y="7091171"/>
              <a:ext cx="91439" cy="96011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065072" y="7020290"/>
            <a:ext cx="3044190" cy="3860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★ 各直轄市、縣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市</a:t>
            </a: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45">
                <a:solidFill>
                  <a:srgbClr val="E2007D"/>
                </a:solidFill>
                <a:latin typeface="Microsoft JhengHei UI"/>
                <a:cs typeface="Microsoft JhengHei UI"/>
              </a:rPr>
              <a:t>急救責任醫院名稱及地址，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1100" spc="-15">
                <a:solidFill>
                  <a:srgbClr val="E2007D"/>
                </a:solidFill>
                <a:latin typeface="Microsoft JhengHei UI"/>
                <a:cs typeface="Microsoft JhengHei UI"/>
              </a:rPr>
              <a:t>由地方</a:t>
            </a:r>
            <a:r>
              <a:rPr dirty="0" u="sng" sz="1100" spc="-15">
                <a:solidFill>
                  <a:srgbClr val="E2007D"/>
                </a:solidFill>
                <a:uFill>
                  <a:solidFill>
                    <a:srgbClr val="C9AF8D"/>
                  </a:solidFill>
                </a:uFill>
                <a:latin typeface="Microsoft JhengHei UI"/>
                <a:cs typeface="Microsoft JhengHei UI"/>
              </a:rPr>
              <a:t>政</a:t>
            </a:r>
            <a:r>
              <a:rPr dirty="0" sz="1100" spc="-40">
                <a:solidFill>
                  <a:srgbClr val="E2007D"/>
                </a:solidFill>
                <a:latin typeface="Microsoft JhengHei UI"/>
                <a:cs typeface="Microsoft JhengHei UI"/>
              </a:rPr>
              <a:t>府依 所轄行政區域之實際資訊提供</a:t>
            </a:r>
            <a:endParaRPr sz="1100">
              <a:latin typeface="Microsoft JhengHei UI"/>
              <a:cs typeface="Microsoft JhengHei UI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6740" y="352043"/>
            <a:ext cx="4317492" cy="1203959"/>
          </a:xfrm>
          <a:prstGeom prst="rect">
            <a:avLst/>
          </a:prstGeom>
        </p:spPr>
      </p:pic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43942" y="1993645"/>
          <a:ext cx="5253355" cy="3460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/>
                <a:gridCol w="1852295"/>
                <a:gridCol w="2298700"/>
                <a:gridCol w="700404"/>
              </a:tblGrid>
              <a:tr h="33591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區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0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急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救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站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名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地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址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電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話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位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7B2F"/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將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軍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軍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忠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嘉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25">
                          <a:latin typeface="Microsoft JhengHei UI"/>
                          <a:cs typeface="Microsoft JhengHei UI"/>
                        </a:rPr>
                        <a:t>忠興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185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之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6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 marR="21590" indent="-62865">
                        <a:lnSpc>
                          <a:spcPct val="101000"/>
                        </a:lnSpc>
                        <a:spcBef>
                          <a:spcPts val="29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將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軍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25"/>
                        </a:lnSpc>
                        <a:spcBef>
                          <a:spcPts val="535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7942007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內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內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內</a:t>
                      </a:r>
                      <a:r>
                        <a:rPr dirty="0" sz="1000" spc="-3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2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內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20"/>
                        </a:lnSpc>
                        <a:spcBef>
                          <a:spcPts val="540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5761044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西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港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西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港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中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山</a:t>
                      </a:r>
                      <a:r>
                        <a:rPr dirty="0" sz="1000" spc="-25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SimSun"/>
                          <a:cs typeface="SimSun"/>
                        </a:rPr>
                        <a:t>368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西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港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15"/>
                        </a:lnSpc>
                        <a:spcBef>
                          <a:spcPts val="540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7952338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隆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25">
                          <a:latin typeface="Microsoft JhengHei UI"/>
                          <a:cs typeface="Microsoft JhengHei UI"/>
                        </a:rPr>
                        <a:t>港北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50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北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15"/>
                        </a:lnSpc>
                        <a:spcBef>
                          <a:spcPts val="540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7862043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30">
                          <a:latin typeface="Microsoft JhengHei UI"/>
                          <a:cs typeface="Microsoft JhengHei UI"/>
                        </a:rPr>
                        <a:t>里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226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之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1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15"/>
                        </a:lnSpc>
                        <a:spcBef>
                          <a:spcPts val="540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5771139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5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三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民</a:t>
                      </a:r>
                      <a:r>
                        <a:rPr dirty="0" sz="1000" spc="-30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72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新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營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15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6355696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急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站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文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化</a:t>
                      </a:r>
                      <a:r>
                        <a:rPr dirty="0" sz="1000" spc="-25">
                          <a:latin typeface="Microsoft JhengHei UI"/>
                          <a:cs typeface="Microsoft JhengHei UI"/>
                        </a:rPr>
                        <a:t>路</a:t>
                      </a:r>
                      <a:r>
                        <a:rPr dirty="0" sz="1000">
                          <a:latin typeface="SimSun"/>
                          <a:cs typeface="SimSun"/>
                        </a:rPr>
                        <a:t>51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號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8425" marR="22225" indent="-62865">
                        <a:lnSpc>
                          <a:spcPct val="101000"/>
                        </a:lnSpc>
                        <a:spcBef>
                          <a:spcPts val="425"/>
                        </a:spcBef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臺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南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永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康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區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衛</a:t>
                      </a: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所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  <a:tr h="2228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10"/>
                        </a:lnSpc>
                        <a:spcBef>
                          <a:spcPts val="550"/>
                        </a:spcBef>
                      </a:pPr>
                      <a:r>
                        <a:rPr dirty="0" sz="1000">
                          <a:latin typeface="SimSun"/>
                          <a:cs typeface="SimSun"/>
                        </a:rPr>
                        <a:t>06-</a:t>
                      </a:r>
                      <a:r>
                        <a:rPr dirty="0" sz="1000" spc="-10">
                          <a:latin typeface="SimSun"/>
                          <a:cs typeface="SimSun"/>
                        </a:rPr>
                        <a:t>2326507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5CD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 descr=""/>
          <p:cNvSpPr txBox="1"/>
          <p:nvPr/>
        </p:nvSpPr>
        <p:spPr>
          <a:xfrm>
            <a:off x="4787646" y="7071156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690242" y="1221993"/>
            <a:ext cx="18535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救站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分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布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表</a:t>
            </a:r>
            <a:endParaRPr sz="1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6691883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9"/>
                  </a:lnTo>
                  <a:lnTo>
                    <a:pt x="278549" y="990179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60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303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161034" y="181127"/>
                </a:moveTo>
                <a:lnTo>
                  <a:pt x="1133729" y="155321"/>
                </a:lnTo>
                <a:lnTo>
                  <a:pt x="1099058" y="136791"/>
                </a:lnTo>
                <a:lnTo>
                  <a:pt x="1096264" y="136791"/>
                </a:lnTo>
                <a:lnTo>
                  <a:pt x="1096264" y="134620"/>
                </a:lnTo>
                <a:lnTo>
                  <a:pt x="1074801" y="134620"/>
                </a:lnTo>
                <a:lnTo>
                  <a:pt x="1074801" y="125730"/>
                </a:lnTo>
                <a:lnTo>
                  <a:pt x="1053465" y="125730"/>
                </a:lnTo>
                <a:lnTo>
                  <a:pt x="1053465" y="124460"/>
                </a:lnTo>
                <a:lnTo>
                  <a:pt x="1013460" y="124460"/>
                </a:lnTo>
                <a:lnTo>
                  <a:pt x="1013460" y="125730"/>
                </a:lnTo>
                <a:lnTo>
                  <a:pt x="988314" y="125730"/>
                </a:lnTo>
                <a:lnTo>
                  <a:pt x="988314" y="134620"/>
                </a:lnTo>
                <a:lnTo>
                  <a:pt x="967740" y="134620"/>
                </a:lnTo>
                <a:lnTo>
                  <a:pt x="967740" y="136791"/>
                </a:lnTo>
                <a:lnTo>
                  <a:pt x="962660" y="136791"/>
                </a:lnTo>
                <a:lnTo>
                  <a:pt x="956945" y="129514"/>
                </a:lnTo>
                <a:lnTo>
                  <a:pt x="888746" y="58305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10" name="object 10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791716" y="966851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9748" y="715251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41120" y="509524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817689" y="285343"/>
                  </a:lnTo>
                  <a:lnTo>
                    <a:pt x="796493" y="258038"/>
                  </a:lnTo>
                  <a:lnTo>
                    <a:pt x="784618" y="247840"/>
                  </a:lnTo>
                  <a:lnTo>
                    <a:pt x="784479" y="247840"/>
                  </a:lnTo>
                  <a:lnTo>
                    <a:pt x="742251" y="219341"/>
                  </a:lnTo>
                  <a:lnTo>
                    <a:pt x="679094" y="200533"/>
                  </a:lnTo>
                  <a:lnTo>
                    <a:pt x="646671" y="198120"/>
                  </a:lnTo>
                  <a:lnTo>
                    <a:pt x="585203" y="206260"/>
                  </a:lnTo>
                  <a:lnTo>
                    <a:pt x="534987" y="230339"/>
                  </a:lnTo>
                  <a:lnTo>
                    <a:pt x="516674" y="247840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52018" y="96939"/>
                  </a:lnTo>
                  <a:lnTo>
                    <a:pt x="452628" y="96939"/>
                  </a:lnTo>
                  <a:lnTo>
                    <a:pt x="440004" y="84480"/>
                  </a:lnTo>
                  <a:lnTo>
                    <a:pt x="406933" y="63893"/>
                  </a:lnTo>
                  <a:lnTo>
                    <a:pt x="370967" y="51028"/>
                  </a:lnTo>
                  <a:lnTo>
                    <a:pt x="333400" y="45720"/>
                  </a:lnTo>
                  <a:lnTo>
                    <a:pt x="295567" y="47815"/>
                  </a:lnTo>
                  <a:lnTo>
                    <a:pt x="258775" y="57162"/>
                  </a:lnTo>
                  <a:lnTo>
                    <a:pt x="224332" y="73583"/>
                  </a:lnTo>
                  <a:lnTo>
                    <a:pt x="193687" y="96824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85"/>
                  </a:lnTo>
                  <a:lnTo>
                    <a:pt x="1789430" y="1015885"/>
                  </a:lnTo>
                  <a:lnTo>
                    <a:pt x="1791716" y="966851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6"/>
                  </a:lnTo>
                  <a:lnTo>
                    <a:pt x="20192" y="62109"/>
                  </a:lnTo>
                  <a:lnTo>
                    <a:pt x="3937" y="100246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72"/>
                  </a:lnTo>
                  <a:lnTo>
                    <a:pt x="47498" y="62210"/>
                  </a:lnTo>
                  <a:lnTo>
                    <a:pt x="85725" y="37320"/>
                  </a:lnTo>
                  <a:lnTo>
                    <a:pt x="134492" y="28455"/>
                  </a:lnTo>
                  <a:lnTo>
                    <a:pt x="181101" y="36734"/>
                  </a:lnTo>
                  <a:lnTo>
                    <a:pt x="221487" y="57905"/>
                  </a:lnTo>
                  <a:lnTo>
                    <a:pt x="257048" y="87840"/>
                  </a:lnTo>
                  <a:lnTo>
                    <a:pt x="289051" y="122449"/>
                  </a:lnTo>
                  <a:lnTo>
                    <a:pt x="268859" y="82859"/>
                  </a:lnTo>
                  <a:lnTo>
                    <a:pt x="241935" y="48173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92396" y="7289291"/>
            <a:ext cx="370332" cy="14782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9"/>
                </a:lnTo>
                <a:lnTo>
                  <a:pt x="5626" y="18750"/>
                </a:lnTo>
                <a:lnTo>
                  <a:pt x="0" y="28530"/>
                </a:lnTo>
                <a:lnTo>
                  <a:pt x="32092" y="28530"/>
                </a:lnTo>
                <a:lnTo>
                  <a:pt x="54368" y="26175"/>
                </a:lnTo>
                <a:lnTo>
                  <a:pt x="65684" y="28530"/>
                </a:lnTo>
                <a:lnTo>
                  <a:pt x="118643" y="28530"/>
                </a:lnTo>
                <a:lnTo>
                  <a:pt x="96748" y="10243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269991" y="7152131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30" y="0"/>
                </a:moveTo>
                <a:lnTo>
                  <a:pt x="127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6" y="89077"/>
                </a:lnTo>
                <a:lnTo>
                  <a:pt x="8128" y="95961"/>
                </a:lnTo>
                <a:lnTo>
                  <a:pt x="13843" y="73291"/>
                </a:lnTo>
                <a:lnTo>
                  <a:pt x="20955" y="51600"/>
                </a:lnTo>
                <a:lnTo>
                  <a:pt x="24130" y="46012"/>
                </a:lnTo>
                <a:lnTo>
                  <a:pt x="2413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75"/>
                </a:lnTo>
                <a:lnTo>
                  <a:pt x="22859" y="5675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237642" y="6847052"/>
            <a:ext cx="355600" cy="386080"/>
            <a:chOff x="237642" y="6847052"/>
            <a:chExt cx="355600" cy="386080"/>
          </a:xfrm>
        </p:grpSpPr>
        <p:sp>
          <p:nvSpPr>
            <p:cNvPr id="26" name="object 26" descr=""/>
            <p:cNvSpPr/>
            <p:nvPr/>
          </p:nvSpPr>
          <p:spPr>
            <a:xfrm>
              <a:off x="237642" y="6937324"/>
              <a:ext cx="194945" cy="57785"/>
            </a:xfrm>
            <a:custGeom>
              <a:avLst/>
              <a:gdLst/>
              <a:ahLst/>
              <a:cxnLst/>
              <a:rect l="l" t="t" r="r" b="b"/>
              <a:pathLst>
                <a:path w="194945" h="57784">
                  <a:moveTo>
                    <a:pt x="116141" y="0"/>
                  </a:moveTo>
                  <a:lnTo>
                    <a:pt x="71145" y="7835"/>
                  </a:lnTo>
                  <a:lnTo>
                    <a:pt x="30403" y="27762"/>
                  </a:lnTo>
                  <a:lnTo>
                    <a:pt x="0" y="57315"/>
                  </a:lnTo>
                  <a:lnTo>
                    <a:pt x="48145" y="43433"/>
                  </a:lnTo>
                  <a:lnTo>
                    <a:pt x="96253" y="32524"/>
                  </a:lnTo>
                  <a:lnTo>
                    <a:pt x="144932" y="27203"/>
                  </a:lnTo>
                  <a:lnTo>
                    <a:pt x="194830" y="30441"/>
                  </a:lnTo>
                  <a:lnTo>
                    <a:pt x="159397" y="6756"/>
                  </a:lnTo>
                  <a:lnTo>
                    <a:pt x="116141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0819" y="6847052"/>
              <a:ext cx="332740" cy="386080"/>
            </a:xfrm>
            <a:custGeom>
              <a:avLst/>
              <a:gdLst/>
              <a:ahLst/>
              <a:cxnLst/>
              <a:rect l="l" t="t" r="r" b="b"/>
              <a:pathLst>
                <a:path w="332740" h="386079">
                  <a:moveTo>
                    <a:pt x="164820" y="0"/>
                  </a:moveTo>
                  <a:lnTo>
                    <a:pt x="148158" y="54546"/>
                  </a:lnTo>
                  <a:lnTo>
                    <a:pt x="127762" y="7823"/>
                  </a:lnTo>
                  <a:lnTo>
                    <a:pt x="83159" y="75374"/>
                  </a:lnTo>
                  <a:lnTo>
                    <a:pt x="95326" y="108839"/>
                  </a:lnTo>
                  <a:lnTo>
                    <a:pt x="77127" y="117462"/>
                  </a:lnTo>
                  <a:lnTo>
                    <a:pt x="47421" y="148043"/>
                  </a:lnTo>
                  <a:lnTo>
                    <a:pt x="23558" y="189382"/>
                  </a:lnTo>
                  <a:lnTo>
                    <a:pt x="4699" y="247459"/>
                  </a:lnTo>
                  <a:lnTo>
                    <a:pt x="0" y="302488"/>
                  </a:lnTo>
                  <a:lnTo>
                    <a:pt x="8648" y="347649"/>
                  </a:lnTo>
                  <a:lnTo>
                    <a:pt x="29984" y="376707"/>
                  </a:lnTo>
                  <a:lnTo>
                    <a:pt x="64770" y="385521"/>
                  </a:lnTo>
                  <a:lnTo>
                    <a:pt x="110744" y="376720"/>
                  </a:lnTo>
                  <a:lnTo>
                    <a:pt x="159613" y="351688"/>
                  </a:lnTo>
                  <a:lnTo>
                    <a:pt x="203098" y="311658"/>
                  </a:lnTo>
                  <a:lnTo>
                    <a:pt x="230416" y="272364"/>
                  </a:lnTo>
                  <a:lnTo>
                    <a:pt x="247015" y="232854"/>
                  </a:lnTo>
                  <a:lnTo>
                    <a:pt x="248031" y="215950"/>
                  </a:lnTo>
                  <a:lnTo>
                    <a:pt x="287553" y="214642"/>
                  </a:lnTo>
                  <a:lnTo>
                    <a:pt x="332181" y="147078"/>
                  </a:lnTo>
                  <a:lnTo>
                    <a:pt x="276250" y="145415"/>
                  </a:lnTo>
                  <a:lnTo>
                    <a:pt x="322084" y="107124"/>
                  </a:lnTo>
                  <a:lnTo>
                    <a:pt x="309029" y="92354"/>
                  </a:lnTo>
                  <a:lnTo>
                    <a:pt x="277126" y="60591"/>
                  </a:lnTo>
                  <a:lnTo>
                    <a:pt x="231038" y="26568"/>
                  </a:lnTo>
                  <a:lnTo>
                    <a:pt x="195567" y="9994"/>
                  </a:lnTo>
                  <a:lnTo>
                    <a:pt x="164820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225" y="7078200"/>
              <a:ext cx="111878" cy="108273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301853" y="6952284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23252" y="1482851"/>
            <a:ext cx="3773804" cy="2510155"/>
            <a:chOff x="623252" y="1482851"/>
            <a:chExt cx="3773804" cy="2510155"/>
          </a:xfrm>
        </p:grpSpPr>
        <p:sp>
          <p:nvSpPr>
            <p:cNvPr id="31" name="object 31" descr=""/>
            <p:cNvSpPr/>
            <p:nvPr/>
          </p:nvSpPr>
          <p:spPr>
            <a:xfrm>
              <a:off x="1638300" y="1495043"/>
              <a:ext cx="2758440" cy="1629410"/>
            </a:xfrm>
            <a:custGeom>
              <a:avLst/>
              <a:gdLst/>
              <a:ahLst/>
              <a:cxnLst/>
              <a:rect l="l" t="t" r="r" b="b"/>
              <a:pathLst>
                <a:path w="2758440" h="1629410">
                  <a:moveTo>
                    <a:pt x="1592961" y="0"/>
                  </a:moveTo>
                  <a:lnTo>
                    <a:pt x="1552956" y="1777"/>
                  </a:lnTo>
                  <a:lnTo>
                    <a:pt x="1512951" y="6350"/>
                  </a:lnTo>
                  <a:lnTo>
                    <a:pt x="1441450" y="22225"/>
                  </a:lnTo>
                  <a:lnTo>
                    <a:pt x="1370583" y="42037"/>
                  </a:lnTo>
                  <a:lnTo>
                    <a:pt x="1361948" y="43434"/>
                  </a:lnTo>
                  <a:lnTo>
                    <a:pt x="1354708" y="43052"/>
                  </a:lnTo>
                  <a:lnTo>
                    <a:pt x="1339469" y="39750"/>
                  </a:lnTo>
                  <a:lnTo>
                    <a:pt x="1267968" y="25526"/>
                  </a:lnTo>
                  <a:lnTo>
                    <a:pt x="1213358" y="21716"/>
                  </a:lnTo>
                  <a:lnTo>
                    <a:pt x="1182751" y="20827"/>
                  </a:lnTo>
                  <a:lnTo>
                    <a:pt x="1151636" y="21081"/>
                  </a:lnTo>
                  <a:lnTo>
                    <a:pt x="1085723" y="26924"/>
                  </a:lnTo>
                  <a:lnTo>
                    <a:pt x="1013841" y="38608"/>
                  </a:lnTo>
                  <a:lnTo>
                    <a:pt x="978535" y="46481"/>
                  </a:lnTo>
                  <a:lnTo>
                    <a:pt x="930529" y="56261"/>
                  </a:lnTo>
                  <a:lnTo>
                    <a:pt x="890143" y="63626"/>
                  </a:lnTo>
                  <a:lnTo>
                    <a:pt x="853313" y="75564"/>
                  </a:lnTo>
                  <a:lnTo>
                    <a:pt x="815594" y="98933"/>
                  </a:lnTo>
                  <a:lnTo>
                    <a:pt x="784479" y="119634"/>
                  </a:lnTo>
                  <a:lnTo>
                    <a:pt x="753872" y="136016"/>
                  </a:lnTo>
                  <a:lnTo>
                    <a:pt x="727710" y="151129"/>
                  </a:lnTo>
                  <a:lnTo>
                    <a:pt x="710057" y="168021"/>
                  </a:lnTo>
                  <a:lnTo>
                    <a:pt x="699516" y="183006"/>
                  </a:lnTo>
                  <a:lnTo>
                    <a:pt x="687577" y="197103"/>
                  </a:lnTo>
                  <a:lnTo>
                    <a:pt x="675005" y="210819"/>
                  </a:lnTo>
                  <a:lnTo>
                    <a:pt x="658113" y="227964"/>
                  </a:lnTo>
                  <a:lnTo>
                    <a:pt x="651001" y="232410"/>
                  </a:lnTo>
                  <a:lnTo>
                    <a:pt x="645541" y="232790"/>
                  </a:lnTo>
                  <a:lnTo>
                    <a:pt x="594360" y="238887"/>
                  </a:lnTo>
                  <a:lnTo>
                    <a:pt x="539750" y="250062"/>
                  </a:lnTo>
                  <a:lnTo>
                    <a:pt x="486663" y="266191"/>
                  </a:lnTo>
                  <a:lnTo>
                    <a:pt x="440308" y="287147"/>
                  </a:lnTo>
                  <a:lnTo>
                    <a:pt x="405638" y="312674"/>
                  </a:lnTo>
                  <a:lnTo>
                    <a:pt x="370839" y="351027"/>
                  </a:lnTo>
                  <a:lnTo>
                    <a:pt x="344931" y="389509"/>
                  </a:lnTo>
                  <a:lnTo>
                    <a:pt x="329819" y="430911"/>
                  </a:lnTo>
                  <a:lnTo>
                    <a:pt x="327279" y="478154"/>
                  </a:lnTo>
                  <a:lnTo>
                    <a:pt x="339725" y="537717"/>
                  </a:lnTo>
                  <a:lnTo>
                    <a:pt x="336676" y="535559"/>
                  </a:lnTo>
                  <a:lnTo>
                    <a:pt x="331597" y="533146"/>
                  </a:lnTo>
                  <a:lnTo>
                    <a:pt x="325627" y="536701"/>
                  </a:lnTo>
                  <a:lnTo>
                    <a:pt x="320420" y="542925"/>
                  </a:lnTo>
                  <a:lnTo>
                    <a:pt x="312927" y="549528"/>
                  </a:lnTo>
                  <a:lnTo>
                    <a:pt x="304419" y="555371"/>
                  </a:lnTo>
                  <a:lnTo>
                    <a:pt x="295782" y="559562"/>
                  </a:lnTo>
                  <a:lnTo>
                    <a:pt x="273050" y="566674"/>
                  </a:lnTo>
                  <a:lnTo>
                    <a:pt x="250062" y="573277"/>
                  </a:lnTo>
                  <a:lnTo>
                    <a:pt x="227456" y="580263"/>
                  </a:lnTo>
                  <a:lnTo>
                    <a:pt x="188213" y="596646"/>
                  </a:lnTo>
                  <a:lnTo>
                    <a:pt x="153669" y="614552"/>
                  </a:lnTo>
                  <a:lnTo>
                    <a:pt x="106933" y="647700"/>
                  </a:lnTo>
                  <a:lnTo>
                    <a:pt x="53467" y="699262"/>
                  </a:lnTo>
                  <a:lnTo>
                    <a:pt x="11556" y="767206"/>
                  </a:lnTo>
                  <a:lnTo>
                    <a:pt x="635" y="806576"/>
                  </a:lnTo>
                  <a:lnTo>
                    <a:pt x="0" y="845819"/>
                  </a:lnTo>
                  <a:lnTo>
                    <a:pt x="10032" y="885063"/>
                  </a:lnTo>
                  <a:lnTo>
                    <a:pt x="12573" y="892428"/>
                  </a:lnTo>
                  <a:lnTo>
                    <a:pt x="14605" y="900049"/>
                  </a:lnTo>
                  <a:lnTo>
                    <a:pt x="46481" y="950087"/>
                  </a:lnTo>
                  <a:lnTo>
                    <a:pt x="104012" y="996441"/>
                  </a:lnTo>
                  <a:lnTo>
                    <a:pt x="120014" y="1008252"/>
                  </a:lnTo>
                  <a:lnTo>
                    <a:pt x="140081" y="1026667"/>
                  </a:lnTo>
                  <a:lnTo>
                    <a:pt x="160274" y="1044575"/>
                  </a:lnTo>
                  <a:lnTo>
                    <a:pt x="176911" y="1054989"/>
                  </a:lnTo>
                  <a:lnTo>
                    <a:pt x="189356" y="1058926"/>
                  </a:lnTo>
                  <a:lnTo>
                    <a:pt x="194818" y="1062227"/>
                  </a:lnTo>
                  <a:lnTo>
                    <a:pt x="194056" y="1067308"/>
                  </a:lnTo>
                  <a:lnTo>
                    <a:pt x="187706" y="1076578"/>
                  </a:lnTo>
                  <a:lnTo>
                    <a:pt x="174370" y="1103884"/>
                  </a:lnTo>
                  <a:lnTo>
                    <a:pt x="169418" y="1134364"/>
                  </a:lnTo>
                  <a:lnTo>
                    <a:pt x="170687" y="1165352"/>
                  </a:lnTo>
                  <a:lnTo>
                    <a:pt x="176149" y="1194308"/>
                  </a:lnTo>
                  <a:lnTo>
                    <a:pt x="192277" y="1239265"/>
                  </a:lnTo>
                  <a:lnTo>
                    <a:pt x="216154" y="1275461"/>
                  </a:lnTo>
                  <a:lnTo>
                    <a:pt x="249174" y="1305814"/>
                  </a:lnTo>
                  <a:lnTo>
                    <a:pt x="293497" y="1333373"/>
                  </a:lnTo>
                  <a:lnTo>
                    <a:pt x="349504" y="1354709"/>
                  </a:lnTo>
                  <a:lnTo>
                    <a:pt x="410718" y="1370711"/>
                  </a:lnTo>
                  <a:lnTo>
                    <a:pt x="477647" y="1384553"/>
                  </a:lnTo>
                  <a:lnTo>
                    <a:pt x="491236" y="1388490"/>
                  </a:lnTo>
                  <a:lnTo>
                    <a:pt x="529336" y="1408556"/>
                  </a:lnTo>
                  <a:lnTo>
                    <a:pt x="563372" y="1440814"/>
                  </a:lnTo>
                  <a:lnTo>
                    <a:pt x="576580" y="1457578"/>
                  </a:lnTo>
                  <a:lnTo>
                    <a:pt x="590295" y="1474089"/>
                  </a:lnTo>
                  <a:lnTo>
                    <a:pt x="623697" y="1510284"/>
                  </a:lnTo>
                  <a:lnTo>
                    <a:pt x="655066" y="1536318"/>
                  </a:lnTo>
                  <a:lnTo>
                    <a:pt x="696849" y="1558036"/>
                  </a:lnTo>
                  <a:lnTo>
                    <a:pt x="761492" y="1581530"/>
                  </a:lnTo>
                  <a:lnTo>
                    <a:pt x="814451" y="1593088"/>
                  </a:lnTo>
                  <a:lnTo>
                    <a:pt x="868933" y="1601597"/>
                  </a:lnTo>
                  <a:lnTo>
                    <a:pt x="882523" y="1601977"/>
                  </a:lnTo>
                  <a:lnTo>
                    <a:pt x="905510" y="1601342"/>
                  </a:lnTo>
                  <a:lnTo>
                    <a:pt x="954277" y="1597405"/>
                  </a:lnTo>
                  <a:lnTo>
                    <a:pt x="1028573" y="1580514"/>
                  </a:lnTo>
                  <a:lnTo>
                    <a:pt x="1077468" y="1559687"/>
                  </a:lnTo>
                  <a:lnTo>
                    <a:pt x="1112266" y="1534540"/>
                  </a:lnTo>
                  <a:lnTo>
                    <a:pt x="1140587" y="1551304"/>
                  </a:lnTo>
                  <a:lnTo>
                    <a:pt x="1180592" y="1568196"/>
                  </a:lnTo>
                  <a:lnTo>
                    <a:pt x="1223010" y="1583181"/>
                  </a:lnTo>
                  <a:lnTo>
                    <a:pt x="1296289" y="1604010"/>
                  </a:lnTo>
                  <a:lnTo>
                    <a:pt x="1333881" y="1613789"/>
                  </a:lnTo>
                  <a:lnTo>
                    <a:pt x="1372489" y="1621916"/>
                  </a:lnTo>
                  <a:lnTo>
                    <a:pt x="1413764" y="1627504"/>
                  </a:lnTo>
                  <a:lnTo>
                    <a:pt x="1440052" y="1628902"/>
                  </a:lnTo>
                  <a:lnTo>
                    <a:pt x="1460881" y="1628266"/>
                  </a:lnTo>
                  <a:lnTo>
                    <a:pt x="1482217" y="1626489"/>
                  </a:lnTo>
                  <a:lnTo>
                    <a:pt x="1509395" y="1626362"/>
                  </a:lnTo>
                  <a:lnTo>
                    <a:pt x="1568831" y="1618868"/>
                  </a:lnTo>
                  <a:lnTo>
                    <a:pt x="1623949" y="1600835"/>
                  </a:lnTo>
                  <a:lnTo>
                    <a:pt x="1700657" y="1563877"/>
                  </a:lnTo>
                  <a:lnTo>
                    <a:pt x="1709292" y="1560322"/>
                  </a:lnTo>
                  <a:lnTo>
                    <a:pt x="1717294" y="1558671"/>
                  </a:lnTo>
                  <a:lnTo>
                    <a:pt x="1725422" y="1558925"/>
                  </a:lnTo>
                  <a:lnTo>
                    <a:pt x="1734312" y="1561338"/>
                  </a:lnTo>
                  <a:lnTo>
                    <a:pt x="1775714" y="1574927"/>
                  </a:lnTo>
                  <a:lnTo>
                    <a:pt x="1819021" y="1584325"/>
                  </a:lnTo>
                  <a:lnTo>
                    <a:pt x="1864105" y="1588897"/>
                  </a:lnTo>
                  <a:lnTo>
                    <a:pt x="1910969" y="1588008"/>
                  </a:lnTo>
                  <a:lnTo>
                    <a:pt x="1953005" y="1583181"/>
                  </a:lnTo>
                  <a:lnTo>
                    <a:pt x="2000123" y="1574800"/>
                  </a:lnTo>
                  <a:lnTo>
                    <a:pt x="2046097" y="1562735"/>
                  </a:lnTo>
                  <a:lnTo>
                    <a:pt x="2084959" y="1546860"/>
                  </a:lnTo>
                  <a:lnTo>
                    <a:pt x="2124710" y="1525651"/>
                  </a:lnTo>
                  <a:lnTo>
                    <a:pt x="2159000" y="1505839"/>
                  </a:lnTo>
                  <a:lnTo>
                    <a:pt x="2190877" y="1483740"/>
                  </a:lnTo>
                  <a:lnTo>
                    <a:pt x="2223516" y="1456054"/>
                  </a:lnTo>
                  <a:lnTo>
                    <a:pt x="2258695" y="1419352"/>
                  </a:lnTo>
                  <a:lnTo>
                    <a:pt x="2287651" y="1380871"/>
                  </a:lnTo>
                  <a:lnTo>
                    <a:pt x="2310511" y="1340739"/>
                  </a:lnTo>
                  <a:lnTo>
                    <a:pt x="2327402" y="1298955"/>
                  </a:lnTo>
                  <a:lnTo>
                    <a:pt x="2331974" y="1290319"/>
                  </a:lnTo>
                  <a:lnTo>
                    <a:pt x="2338832" y="1284731"/>
                  </a:lnTo>
                  <a:lnTo>
                    <a:pt x="2347467" y="1281302"/>
                  </a:lnTo>
                  <a:lnTo>
                    <a:pt x="2411857" y="1264030"/>
                  </a:lnTo>
                  <a:lnTo>
                    <a:pt x="2460752" y="1246504"/>
                  </a:lnTo>
                  <a:lnTo>
                    <a:pt x="2505710" y="1225168"/>
                  </a:lnTo>
                  <a:lnTo>
                    <a:pt x="2548254" y="1199006"/>
                  </a:lnTo>
                  <a:lnTo>
                    <a:pt x="2590038" y="1166622"/>
                  </a:lnTo>
                  <a:lnTo>
                    <a:pt x="2618232" y="1140587"/>
                  </a:lnTo>
                  <a:lnTo>
                    <a:pt x="2645791" y="1111377"/>
                  </a:lnTo>
                  <a:lnTo>
                    <a:pt x="2670555" y="1081277"/>
                  </a:lnTo>
                  <a:lnTo>
                    <a:pt x="2715260" y="1007744"/>
                  </a:lnTo>
                  <a:lnTo>
                    <a:pt x="2733675" y="963422"/>
                  </a:lnTo>
                  <a:lnTo>
                    <a:pt x="2746502" y="919352"/>
                  </a:lnTo>
                  <a:lnTo>
                    <a:pt x="2754503" y="875156"/>
                  </a:lnTo>
                  <a:lnTo>
                    <a:pt x="2758186" y="830326"/>
                  </a:lnTo>
                  <a:lnTo>
                    <a:pt x="2758440" y="784860"/>
                  </a:lnTo>
                  <a:lnTo>
                    <a:pt x="2756154" y="762253"/>
                  </a:lnTo>
                  <a:lnTo>
                    <a:pt x="2747010" y="717803"/>
                  </a:lnTo>
                  <a:lnTo>
                    <a:pt x="2744216" y="695325"/>
                  </a:lnTo>
                  <a:lnTo>
                    <a:pt x="2730627" y="645033"/>
                  </a:lnTo>
                  <a:lnTo>
                    <a:pt x="2701671" y="599439"/>
                  </a:lnTo>
                  <a:lnTo>
                    <a:pt x="2677667" y="567181"/>
                  </a:lnTo>
                  <a:lnTo>
                    <a:pt x="2652141" y="539623"/>
                  </a:lnTo>
                  <a:lnTo>
                    <a:pt x="2637536" y="523366"/>
                  </a:lnTo>
                  <a:lnTo>
                    <a:pt x="2621915" y="507873"/>
                  </a:lnTo>
                  <a:lnTo>
                    <a:pt x="2592324" y="484504"/>
                  </a:lnTo>
                  <a:lnTo>
                    <a:pt x="2584069" y="477012"/>
                  </a:lnTo>
                  <a:lnTo>
                    <a:pt x="2574671" y="470026"/>
                  </a:lnTo>
                  <a:lnTo>
                    <a:pt x="2561209" y="463676"/>
                  </a:lnTo>
                  <a:lnTo>
                    <a:pt x="2488691" y="437641"/>
                  </a:lnTo>
                  <a:lnTo>
                    <a:pt x="2477008" y="432562"/>
                  </a:lnTo>
                  <a:lnTo>
                    <a:pt x="2469515" y="427609"/>
                  </a:lnTo>
                  <a:lnTo>
                    <a:pt x="2465451" y="421766"/>
                  </a:lnTo>
                  <a:lnTo>
                    <a:pt x="2464816" y="414147"/>
                  </a:lnTo>
                  <a:lnTo>
                    <a:pt x="2465324" y="406146"/>
                  </a:lnTo>
                  <a:lnTo>
                    <a:pt x="2465578" y="393318"/>
                  </a:lnTo>
                  <a:lnTo>
                    <a:pt x="2462403" y="347344"/>
                  </a:lnTo>
                  <a:lnTo>
                    <a:pt x="2446147" y="311530"/>
                  </a:lnTo>
                  <a:lnTo>
                    <a:pt x="2419730" y="277875"/>
                  </a:lnTo>
                  <a:lnTo>
                    <a:pt x="2385695" y="246761"/>
                  </a:lnTo>
                  <a:lnTo>
                    <a:pt x="2346579" y="218566"/>
                  </a:lnTo>
                  <a:lnTo>
                    <a:pt x="2305050" y="193548"/>
                  </a:lnTo>
                  <a:lnTo>
                    <a:pt x="2263394" y="172212"/>
                  </a:lnTo>
                  <a:lnTo>
                    <a:pt x="2220341" y="154686"/>
                  </a:lnTo>
                  <a:lnTo>
                    <a:pt x="2177541" y="143255"/>
                  </a:lnTo>
                  <a:lnTo>
                    <a:pt x="2134235" y="136905"/>
                  </a:lnTo>
                  <a:lnTo>
                    <a:pt x="2089403" y="134747"/>
                  </a:lnTo>
                  <a:lnTo>
                    <a:pt x="2042160" y="136143"/>
                  </a:lnTo>
                  <a:lnTo>
                    <a:pt x="1991614" y="140080"/>
                  </a:lnTo>
                  <a:lnTo>
                    <a:pt x="1936877" y="145668"/>
                  </a:lnTo>
                  <a:lnTo>
                    <a:pt x="1921510" y="145161"/>
                  </a:lnTo>
                  <a:lnTo>
                    <a:pt x="1908810" y="140715"/>
                  </a:lnTo>
                  <a:lnTo>
                    <a:pt x="1899920" y="132841"/>
                  </a:lnTo>
                  <a:lnTo>
                    <a:pt x="1895728" y="122427"/>
                  </a:lnTo>
                  <a:lnTo>
                    <a:pt x="1889887" y="110616"/>
                  </a:lnTo>
                  <a:lnTo>
                    <a:pt x="1861058" y="73151"/>
                  </a:lnTo>
                  <a:lnTo>
                    <a:pt x="1813687" y="42544"/>
                  </a:lnTo>
                  <a:lnTo>
                    <a:pt x="1764411" y="24764"/>
                  </a:lnTo>
                  <a:lnTo>
                    <a:pt x="1709292" y="11302"/>
                  </a:lnTo>
                  <a:lnTo>
                    <a:pt x="1671447" y="4952"/>
                  </a:lnTo>
                  <a:lnTo>
                    <a:pt x="1632585" y="1142"/>
                  </a:lnTo>
                  <a:lnTo>
                    <a:pt x="1592961" y="0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4363" y="1482851"/>
              <a:ext cx="147827" cy="10058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74236" y="2772155"/>
              <a:ext cx="92963" cy="9753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8556" y="1516379"/>
              <a:ext cx="1429512" cy="14478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3608" y="1549907"/>
              <a:ext cx="1321308" cy="136702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36270" y="3487673"/>
              <a:ext cx="2848610" cy="0"/>
            </a:xfrm>
            <a:custGeom>
              <a:avLst/>
              <a:gdLst/>
              <a:ahLst/>
              <a:cxnLst/>
              <a:rect l="l" t="t" r="r" b="b"/>
              <a:pathLst>
                <a:path w="2848610" h="0">
                  <a:moveTo>
                    <a:pt x="0" y="0"/>
                  </a:moveTo>
                  <a:lnTo>
                    <a:pt x="2848102" y="0"/>
                  </a:lnTo>
                </a:path>
              </a:pathLst>
            </a:custGeom>
            <a:ln w="2590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40863" y="2947796"/>
              <a:ext cx="1485900" cy="1031875"/>
            </a:xfrm>
            <a:custGeom>
              <a:avLst/>
              <a:gdLst/>
              <a:ahLst/>
              <a:cxnLst/>
              <a:rect l="l" t="t" r="r" b="b"/>
              <a:pathLst>
                <a:path w="1485900" h="1031875">
                  <a:moveTo>
                    <a:pt x="786892" y="0"/>
                  </a:moveTo>
                  <a:lnTo>
                    <a:pt x="718438" y="9144"/>
                  </a:lnTo>
                  <a:lnTo>
                    <a:pt x="677544" y="21971"/>
                  </a:lnTo>
                  <a:lnTo>
                    <a:pt x="635888" y="37973"/>
                  </a:lnTo>
                  <a:lnTo>
                    <a:pt x="599059" y="59309"/>
                  </a:lnTo>
                  <a:lnTo>
                    <a:pt x="594741" y="54610"/>
                  </a:lnTo>
                  <a:lnTo>
                    <a:pt x="553974" y="30225"/>
                  </a:lnTo>
                  <a:lnTo>
                    <a:pt x="513969" y="19558"/>
                  </a:lnTo>
                  <a:lnTo>
                    <a:pt x="487680" y="17018"/>
                  </a:lnTo>
                  <a:lnTo>
                    <a:pt x="475234" y="16637"/>
                  </a:lnTo>
                  <a:lnTo>
                    <a:pt x="422402" y="25908"/>
                  </a:lnTo>
                  <a:lnTo>
                    <a:pt x="375412" y="44450"/>
                  </a:lnTo>
                  <a:lnTo>
                    <a:pt x="335915" y="74675"/>
                  </a:lnTo>
                  <a:lnTo>
                    <a:pt x="310515" y="108076"/>
                  </a:lnTo>
                  <a:lnTo>
                    <a:pt x="303403" y="118618"/>
                  </a:lnTo>
                  <a:lnTo>
                    <a:pt x="295275" y="129159"/>
                  </a:lnTo>
                  <a:lnTo>
                    <a:pt x="264541" y="151891"/>
                  </a:lnTo>
                  <a:lnTo>
                    <a:pt x="239775" y="158369"/>
                  </a:lnTo>
                  <a:lnTo>
                    <a:pt x="230505" y="160527"/>
                  </a:lnTo>
                  <a:lnTo>
                    <a:pt x="188213" y="173227"/>
                  </a:lnTo>
                  <a:lnTo>
                    <a:pt x="134238" y="204215"/>
                  </a:lnTo>
                  <a:lnTo>
                    <a:pt x="103631" y="246380"/>
                  </a:lnTo>
                  <a:lnTo>
                    <a:pt x="91948" y="293243"/>
                  </a:lnTo>
                  <a:lnTo>
                    <a:pt x="91312" y="312927"/>
                  </a:lnTo>
                  <a:lnTo>
                    <a:pt x="93980" y="332105"/>
                  </a:lnTo>
                  <a:lnTo>
                    <a:pt x="101092" y="349503"/>
                  </a:lnTo>
                  <a:lnTo>
                    <a:pt x="107442" y="359663"/>
                  </a:lnTo>
                  <a:lnTo>
                    <a:pt x="75437" y="381000"/>
                  </a:lnTo>
                  <a:lnTo>
                    <a:pt x="64643" y="392811"/>
                  </a:lnTo>
                  <a:lnTo>
                    <a:pt x="56006" y="400303"/>
                  </a:lnTo>
                  <a:lnTo>
                    <a:pt x="25018" y="429640"/>
                  </a:lnTo>
                  <a:lnTo>
                    <a:pt x="7493" y="464693"/>
                  </a:lnTo>
                  <a:lnTo>
                    <a:pt x="5461" y="470788"/>
                  </a:lnTo>
                  <a:lnTo>
                    <a:pt x="0" y="495681"/>
                  </a:lnTo>
                  <a:lnTo>
                    <a:pt x="381" y="520446"/>
                  </a:lnTo>
                  <a:lnTo>
                    <a:pt x="28829" y="588390"/>
                  </a:lnTo>
                  <a:lnTo>
                    <a:pt x="57531" y="621030"/>
                  </a:lnTo>
                  <a:lnTo>
                    <a:pt x="91948" y="648081"/>
                  </a:lnTo>
                  <a:lnTo>
                    <a:pt x="134747" y="668274"/>
                  </a:lnTo>
                  <a:lnTo>
                    <a:pt x="147066" y="672464"/>
                  </a:lnTo>
                  <a:lnTo>
                    <a:pt x="159258" y="676910"/>
                  </a:lnTo>
                  <a:lnTo>
                    <a:pt x="165354" y="679450"/>
                  </a:lnTo>
                  <a:lnTo>
                    <a:pt x="172593" y="686688"/>
                  </a:lnTo>
                  <a:lnTo>
                    <a:pt x="175387" y="691388"/>
                  </a:lnTo>
                  <a:lnTo>
                    <a:pt x="178562" y="693674"/>
                  </a:lnTo>
                  <a:lnTo>
                    <a:pt x="181356" y="692150"/>
                  </a:lnTo>
                  <a:lnTo>
                    <a:pt x="182880" y="690752"/>
                  </a:lnTo>
                  <a:lnTo>
                    <a:pt x="175894" y="736346"/>
                  </a:lnTo>
                  <a:lnTo>
                    <a:pt x="195706" y="803021"/>
                  </a:lnTo>
                  <a:lnTo>
                    <a:pt x="242950" y="853059"/>
                  </a:lnTo>
                  <a:lnTo>
                    <a:pt x="312800" y="878586"/>
                  </a:lnTo>
                  <a:lnTo>
                    <a:pt x="350647" y="884174"/>
                  </a:lnTo>
                  <a:lnTo>
                    <a:pt x="354456" y="886840"/>
                  </a:lnTo>
                  <a:lnTo>
                    <a:pt x="363600" y="897763"/>
                  </a:lnTo>
                  <a:lnTo>
                    <a:pt x="370331" y="906526"/>
                  </a:lnTo>
                  <a:lnTo>
                    <a:pt x="376809" y="915543"/>
                  </a:lnTo>
                  <a:lnTo>
                    <a:pt x="382524" y="924940"/>
                  </a:lnTo>
                  <a:lnTo>
                    <a:pt x="391922" y="935736"/>
                  </a:lnTo>
                  <a:lnTo>
                    <a:pt x="406019" y="945261"/>
                  </a:lnTo>
                  <a:lnTo>
                    <a:pt x="422529" y="955675"/>
                  </a:lnTo>
                  <a:lnTo>
                    <a:pt x="439293" y="968756"/>
                  </a:lnTo>
                  <a:lnTo>
                    <a:pt x="459613" y="983488"/>
                  </a:lnTo>
                  <a:lnTo>
                    <a:pt x="479425" y="991108"/>
                  </a:lnTo>
                  <a:lnTo>
                    <a:pt x="501142" y="995807"/>
                  </a:lnTo>
                  <a:lnTo>
                    <a:pt x="565404" y="1011047"/>
                  </a:lnTo>
                  <a:lnTo>
                    <a:pt x="604266" y="1016888"/>
                  </a:lnTo>
                  <a:lnTo>
                    <a:pt x="637032" y="1018159"/>
                  </a:lnTo>
                  <a:lnTo>
                    <a:pt x="653542" y="1017524"/>
                  </a:lnTo>
                  <a:lnTo>
                    <a:pt x="668655" y="1016635"/>
                  </a:lnTo>
                  <a:lnTo>
                    <a:pt x="682879" y="1015238"/>
                  </a:lnTo>
                  <a:lnTo>
                    <a:pt x="692531" y="1013333"/>
                  </a:lnTo>
                  <a:lnTo>
                    <a:pt x="721487" y="1006221"/>
                  </a:lnTo>
                  <a:lnTo>
                    <a:pt x="727837" y="1004824"/>
                  </a:lnTo>
                  <a:lnTo>
                    <a:pt x="731393" y="1002538"/>
                  </a:lnTo>
                  <a:lnTo>
                    <a:pt x="776351" y="1017270"/>
                  </a:lnTo>
                  <a:lnTo>
                    <a:pt x="795528" y="1022858"/>
                  </a:lnTo>
                  <a:lnTo>
                    <a:pt x="814959" y="1027302"/>
                  </a:lnTo>
                  <a:lnTo>
                    <a:pt x="836422" y="1030224"/>
                  </a:lnTo>
                  <a:lnTo>
                    <a:pt x="858012" y="1031366"/>
                  </a:lnTo>
                  <a:lnTo>
                    <a:pt x="879348" y="1030605"/>
                  </a:lnTo>
                  <a:lnTo>
                    <a:pt x="920623" y="1024255"/>
                  </a:lnTo>
                  <a:lnTo>
                    <a:pt x="959993" y="1012063"/>
                  </a:lnTo>
                  <a:lnTo>
                    <a:pt x="1011047" y="972947"/>
                  </a:lnTo>
                  <a:lnTo>
                    <a:pt x="1023365" y="947165"/>
                  </a:lnTo>
                  <a:lnTo>
                    <a:pt x="1028191" y="942339"/>
                  </a:lnTo>
                  <a:lnTo>
                    <a:pt x="1034923" y="939419"/>
                  </a:lnTo>
                  <a:lnTo>
                    <a:pt x="1043177" y="939164"/>
                  </a:lnTo>
                  <a:lnTo>
                    <a:pt x="1093215" y="944626"/>
                  </a:lnTo>
                  <a:lnTo>
                    <a:pt x="1137539" y="945641"/>
                  </a:lnTo>
                  <a:lnTo>
                    <a:pt x="1178687" y="939164"/>
                  </a:lnTo>
                  <a:lnTo>
                    <a:pt x="1219073" y="922401"/>
                  </a:lnTo>
                  <a:lnTo>
                    <a:pt x="1258443" y="897001"/>
                  </a:lnTo>
                  <a:lnTo>
                    <a:pt x="1294511" y="865377"/>
                  </a:lnTo>
                  <a:lnTo>
                    <a:pt x="1320291" y="828548"/>
                  </a:lnTo>
                  <a:lnTo>
                    <a:pt x="1328293" y="787400"/>
                  </a:lnTo>
                  <a:lnTo>
                    <a:pt x="1327658" y="779526"/>
                  </a:lnTo>
                  <a:lnTo>
                    <a:pt x="1328293" y="776859"/>
                  </a:lnTo>
                  <a:lnTo>
                    <a:pt x="1327023" y="761491"/>
                  </a:lnTo>
                  <a:lnTo>
                    <a:pt x="1330578" y="758698"/>
                  </a:lnTo>
                  <a:lnTo>
                    <a:pt x="1340358" y="754126"/>
                  </a:lnTo>
                  <a:lnTo>
                    <a:pt x="1379474" y="737615"/>
                  </a:lnTo>
                  <a:lnTo>
                    <a:pt x="1386713" y="733551"/>
                  </a:lnTo>
                  <a:lnTo>
                    <a:pt x="1391793" y="729234"/>
                  </a:lnTo>
                  <a:lnTo>
                    <a:pt x="1396238" y="724408"/>
                  </a:lnTo>
                  <a:lnTo>
                    <a:pt x="1412113" y="709676"/>
                  </a:lnTo>
                  <a:lnTo>
                    <a:pt x="1420622" y="699897"/>
                  </a:lnTo>
                  <a:lnTo>
                    <a:pt x="1427480" y="690752"/>
                  </a:lnTo>
                  <a:lnTo>
                    <a:pt x="1442212" y="672084"/>
                  </a:lnTo>
                  <a:lnTo>
                    <a:pt x="1446657" y="665352"/>
                  </a:lnTo>
                  <a:lnTo>
                    <a:pt x="1455165" y="651637"/>
                  </a:lnTo>
                  <a:lnTo>
                    <a:pt x="1475739" y="607313"/>
                  </a:lnTo>
                  <a:lnTo>
                    <a:pt x="1479550" y="576580"/>
                  </a:lnTo>
                  <a:lnTo>
                    <a:pt x="1484502" y="548513"/>
                  </a:lnTo>
                  <a:lnTo>
                    <a:pt x="1485773" y="534288"/>
                  </a:lnTo>
                  <a:lnTo>
                    <a:pt x="1484884" y="491236"/>
                  </a:lnTo>
                  <a:lnTo>
                    <a:pt x="1479296" y="449072"/>
                  </a:lnTo>
                  <a:lnTo>
                    <a:pt x="1467865" y="407162"/>
                  </a:lnTo>
                  <a:lnTo>
                    <a:pt x="1449197" y="364616"/>
                  </a:lnTo>
                  <a:lnTo>
                    <a:pt x="1410208" y="308990"/>
                  </a:lnTo>
                  <a:lnTo>
                    <a:pt x="1366774" y="267462"/>
                  </a:lnTo>
                  <a:lnTo>
                    <a:pt x="1305940" y="233299"/>
                  </a:lnTo>
                  <a:lnTo>
                    <a:pt x="1256030" y="217550"/>
                  </a:lnTo>
                  <a:lnTo>
                    <a:pt x="1253616" y="208661"/>
                  </a:lnTo>
                  <a:lnTo>
                    <a:pt x="1232153" y="156718"/>
                  </a:lnTo>
                  <a:lnTo>
                    <a:pt x="1197610" y="108965"/>
                  </a:lnTo>
                  <a:lnTo>
                    <a:pt x="1162812" y="77470"/>
                  </a:lnTo>
                  <a:lnTo>
                    <a:pt x="1122934" y="51562"/>
                  </a:lnTo>
                  <a:lnTo>
                    <a:pt x="1051940" y="28575"/>
                  </a:lnTo>
                  <a:lnTo>
                    <a:pt x="1004062" y="24891"/>
                  </a:lnTo>
                  <a:lnTo>
                    <a:pt x="979805" y="27812"/>
                  </a:lnTo>
                  <a:lnTo>
                    <a:pt x="956437" y="33782"/>
                  </a:lnTo>
                  <a:lnTo>
                    <a:pt x="934085" y="42418"/>
                  </a:lnTo>
                  <a:lnTo>
                    <a:pt x="927353" y="45465"/>
                  </a:lnTo>
                  <a:lnTo>
                    <a:pt x="922527" y="44450"/>
                  </a:lnTo>
                  <a:lnTo>
                    <a:pt x="888619" y="24891"/>
                  </a:lnTo>
                  <a:lnTo>
                    <a:pt x="874649" y="17399"/>
                  </a:lnTo>
                  <a:lnTo>
                    <a:pt x="828802" y="2794"/>
                  </a:lnTo>
                  <a:lnTo>
                    <a:pt x="798322" y="1143"/>
                  </a:lnTo>
                  <a:lnTo>
                    <a:pt x="786892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343150" y="2948177"/>
              <a:ext cx="1485900" cy="1031875"/>
            </a:xfrm>
            <a:custGeom>
              <a:avLst/>
              <a:gdLst/>
              <a:ahLst/>
              <a:cxnLst/>
              <a:rect l="l" t="t" r="r" b="b"/>
              <a:pathLst>
                <a:path w="1485900" h="1031875">
                  <a:moveTo>
                    <a:pt x="513969" y="19938"/>
                  </a:moveTo>
                  <a:lnTo>
                    <a:pt x="553974" y="30606"/>
                  </a:lnTo>
                  <a:lnTo>
                    <a:pt x="580263" y="43814"/>
                  </a:lnTo>
                  <a:lnTo>
                    <a:pt x="594741" y="54990"/>
                  </a:lnTo>
                  <a:lnTo>
                    <a:pt x="599058" y="59689"/>
                  </a:lnTo>
                  <a:lnTo>
                    <a:pt x="614299" y="49149"/>
                  </a:lnTo>
                  <a:lnTo>
                    <a:pt x="658749" y="28955"/>
                  </a:lnTo>
                  <a:lnTo>
                    <a:pt x="698245" y="15747"/>
                  </a:lnTo>
                  <a:lnTo>
                    <a:pt x="739267" y="4444"/>
                  </a:lnTo>
                  <a:lnTo>
                    <a:pt x="775588" y="0"/>
                  </a:lnTo>
                  <a:lnTo>
                    <a:pt x="786892" y="380"/>
                  </a:lnTo>
                  <a:lnTo>
                    <a:pt x="794638" y="1142"/>
                  </a:lnTo>
                  <a:lnTo>
                    <a:pt x="798322" y="1524"/>
                  </a:lnTo>
                  <a:lnTo>
                    <a:pt x="812926" y="1524"/>
                  </a:lnTo>
                  <a:lnTo>
                    <a:pt x="860298" y="11302"/>
                  </a:lnTo>
                  <a:lnTo>
                    <a:pt x="902335" y="33146"/>
                  </a:lnTo>
                  <a:lnTo>
                    <a:pt x="916051" y="41147"/>
                  </a:lnTo>
                  <a:lnTo>
                    <a:pt x="922527" y="44830"/>
                  </a:lnTo>
                  <a:lnTo>
                    <a:pt x="927353" y="45846"/>
                  </a:lnTo>
                  <a:lnTo>
                    <a:pt x="934085" y="42799"/>
                  </a:lnTo>
                  <a:lnTo>
                    <a:pt x="956437" y="34162"/>
                  </a:lnTo>
                  <a:lnTo>
                    <a:pt x="979804" y="28193"/>
                  </a:lnTo>
                  <a:lnTo>
                    <a:pt x="1004062" y="25272"/>
                  </a:lnTo>
                  <a:lnTo>
                    <a:pt x="1029335" y="25907"/>
                  </a:lnTo>
                  <a:lnTo>
                    <a:pt x="1077214" y="34289"/>
                  </a:lnTo>
                  <a:lnTo>
                    <a:pt x="1122934" y="51942"/>
                  </a:lnTo>
                  <a:lnTo>
                    <a:pt x="1162812" y="77850"/>
                  </a:lnTo>
                  <a:lnTo>
                    <a:pt x="1197610" y="109346"/>
                  </a:lnTo>
                  <a:lnTo>
                    <a:pt x="1232153" y="157099"/>
                  </a:lnTo>
                  <a:lnTo>
                    <a:pt x="1253616" y="209041"/>
                  </a:lnTo>
                  <a:lnTo>
                    <a:pt x="1256029" y="217931"/>
                  </a:lnTo>
                  <a:lnTo>
                    <a:pt x="1262126" y="219709"/>
                  </a:lnTo>
                  <a:lnTo>
                    <a:pt x="1305940" y="233679"/>
                  </a:lnTo>
                  <a:lnTo>
                    <a:pt x="1366774" y="267842"/>
                  </a:lnTo>
                  <a:lnTo>
                    <a:pt x="1410208" y="309371"/>
                  </a:lnTo>
                  <a:lnTo>
                    <a:pt x="1438402" y="346837"/>
                  </a:lnTo>
                  <a:lnTo>
                    <a:pt x="1467865" y="407542"/>
                  </a:lnTo>
                  <a:lnTo>
                    <a:pt x="1479296" y="449452"/>
                  </a:lnTo>
                  <a:lnTo>
                    <a:pt x="1484884" y="491616"/>
                  </a:lnTo>
                  <a:lnTo>
                    <a:pt x="1485773" y="534669"/>
                  </a:lnTo>
                  <a:lnTo>
                    <a:pt x="1484502" y="548893"/>
                  </a:lnTo>
                  <a:lnTo>
                    <a:pt x="1482089" y="562990"/>
                  </a:lnTo>
                  <a:lnTo>
                    <a:pt x="1479550" y="576960"/>
                  </a:lnTo>
                  <a:lnTo>
                    <a:pt x="1478026" y="591312"/>
                  </a:lnTo>
                  <a:lnTo>
                    <a:pt x="1463675" y="637793"/>
                  </a:lnTo>
                  <a:lnTo>
                    <a:pt x="1442212" y="672464"/>
                  </a:lnTo>
                  <a:lnTo>
                    <a:pt x="1428496" y="689863"/>
                  </a:lnTo>
                  <a:lnTo>
                    <a:pt x="1420622" y="700277"/>
                  </a:lnTo>
                  <a:lnTo>
                    <a:pt x="1412113" y="710056"/>
                  </a:lnTo>
                  <a:lnTo>
                    <a:pt x="1401699" y="719708"/>
                  </a:lnTo>
                  <a:lnTo>
                    <a:pt x="1396238" y="724788"/>
                  </a:lnTo>
                  <a:lnTo>
                    <a:pt x="1354074" y="748791"/>
                  </a:lnTo>
                  <a:lnTo>
                    <a:pt x="1340358" y="754506"/>
                  </a:lnTo>
                  <a:lnTo>
                    <a:pt x="1330578" y="759078"/>
                  </a:lnTo>
                  <a:lnTo>
                    <a:pt x="1327023" y="761872"/>
                  </a:lnTo>
                  <a:lnTo>
                    <a:pt x="1327658" y="769365"/>
                  </a:lnTo>
                  <a:lnTo>
                    <a:pt x="1328292" y="777239"/>
                  </a:lnTo>
                  <a:lnTo>
                    <a:pt x="1327658" y="779906"/>
                  </a:lnTo>
                  <a:lnTo>
                    <a:pt x="1320291" y="828928"/>
                  </a:lnTo>
                  <a:lnTo>
                    <a:pt x="1294511" y="865758"/>
                  </a:lnTo>
                  <a:lnTo>
                    <a:pt x="1258442" y="897381"/>
                  </a:lnTo>
                  <a:lnTo>
                    <a:pt x="1219073" y="922781"/>
                  </a:lnTo>
                  <a:lnTo>
                    <a:pt x="1178687" y="939545"/>
                  </a:lnTo>
                  <a:lnTo>
                    <a:pt x="1137539" y="946022"/>
                  </a:lnTo>
                  <a:lnTo>
                    <a:pt x="1093215" y="945006"/>
                  </a:lnTo>
                  <a:lnTo>
                    <a:pt x="1043177" y="939545"/>
                  </a:lnTo>
                  <a:lnTo>
                    <a:pt x="1034923" y="939800"/>
                  </a:lnTo>
                  <a:lnTo>
                    <a:pt x="1028191" y="942720"/>
                  </a:lnTo>
                  <a:lnTo>
                    <a:pt x="1023365" y="947546"/>
                  </a:lnTo>
                  <a:lnTo>
                    <a:pt x="1021079" y="954277"/>
                  </a:lnTo>
                  <a:lnTo>
                    <a:pt x="1017904" y="961770"/>
                  </a:lnTo>
                  <a:lnTo>
                    <a:pt x="994410" y="994282"/>
                  </a:lnTo>
                  <a:lnTo>
                    <a:pt x="959992" y="1012443"/>
                  </a:lnTo>
                  <a:lnTo>
                    <a:pt x="920623" y="1024635"/>
                  </a:lnTo>
                  <a:lnTo>
                    <a:pt x="879348" y="1030985"/>
                  </a:lnTo>
                  <a:lnTo>
                    <a:pt x="858012" y="1031747"/>
                  </a:lnTo>
                  <a:lnTo>
                    <a:pt x="836422" y="1030604"/>
                  </a:lnTo>
                  <a:lnTo>
                    <a:pt x="795527" y="1023238"/>
                  </a:lnTo>
                  <a:lnTo>
                    <a:pt x="757301" y="1011427"/>
                  </a:lnTo>
                  <a:lnTo>
                    <a:pt x="738251" y="1005077"/>
                  </a:lnTo>
                  <a:lnTo>
                    <a:pt x="731393" y="1002918"/>
                  </a:lnTo>
                  <a:lnTo>
                    <a:pt x="727837" y="1005204"/>
                  </a:lnTo>
                  <a:lnTo>
                    <a:pt x="721487" y="1006601"/>
                  </a:lnTo>
                  <a:lnTo>
                    <a:pt x="703452" y="1010919"/>
                  </a:lnTo>
                  <a:lnTo>
                    <a:pt x="653542" y="1017904"/>
                  </a:lnTo>
                  <a:lnTo>
                    <a:pt x="637032" y="1018539"/>
                  </a:lnTo>
                  <a:lnTo>
                    <a:pt x="620268" y="1018413"/>
                  </a:lnTo>
                  <a:lnTo>
                    <a:pt x="565404" y="1011427"/>
                  </a:lnTo>
                  <a:lnTo>
                    <a:pt x="527050" y="1002283"/>
                  </a:lnTo>
                  <a:lnTo>
                    <a:pt x="501142" y="996188"/>
                  </a:lnTo>
                  <a:lnTo>
                    <a:pt x="479425" y="991488"/>
                  </a:lnTo>
                  <a:lnTo>
                    <a:pt x="459613" y="983868"/>
                  </a:lnTo>
                  <a:lnTo>
                    <a:pt x="439293" y="969137"/>
                  </a:lnTo>
                  <a:lnTo>
                    <a:pt x="422529" y="956055"/>
                  </a:lnTo>
                  <a:lnTo>
                    <a:pt x="406019" y="945641"/>
                  </a:lnTo>
                  <a:lnTo>
                    <a:pt x="391922" y="936116"/>
                  </a:lnTo>
                  <a:lnTo>
                    <a:pt x="382524" y="925321"/>
                  </a:lnTo>
                  <a:lnTo>
                    <a:pt x="376808" y="915924"/>
                  </a:lnTo>
                  <a:lnTo>
                    <a:pt x="370331" y="906906"/>
                  </a:lnTo>
                  <a:lnTo>
                    <a:pt x="347725" y="884301"/>
                  </a:lnTo>
                  <a:lnTo>
                    <a:pt x="312800" y="878966"/>
                  </a:lnTo>
                  <a:lnTo>
                    <a:pt x="276098" y="868552"/>
                  </a:lnTo>
                  <a:lnTo>
                    <a:pt x="218439" y="833754"/>
                  </a:lnTo>
                  <a:lnTo>
                    <a:pt x="180975" y="772159"/>
                  </a:lnTo>
                  <a:lnTo>
                    <a:pt x="175894" y="736726"/>
                  </a:lnTo>
                  <a:lnTo>
                    <a:pt x="182625" y="693674"/>
                  </a:lnTo>
                  <a:lnTo>
                    <a:pt x="182880" y="691133"/>
                  </a:lnTo>
                  <a:lnTo>
                    <a:pt x="181356" y="692530"/>
                  </a:lnTo>
                  <a:lnTo>
                    <a:pt x="178562" y="694054"/>
                  </a:lnTo>
                  <a:lnTo>
                    <a:pt x="175387" y="691768"/>
                  </a:lnTo>
                  <a:lnTo>
                    <a:pt x="172593" y="687069"/>
                  </a:lnTo>
                  <a:lnTo>
                    <a:pt x="165354" y="679830"/>
                  </a:lnTo>
                  <a:lnTo>
                    <a:pt x="159257" y="677290"/>
                  </a:lnTo>
                  <a:lnTo>
                    <a:pt x="147066" y="672845"/>
                  </a:lnTo>
                  <a:lnTo>
                    <a:pt x="134747" y="668654"/>
                  </a:lnTo>
                  <a:lnTo>
                    <a:pt x="122555" y="664209"/>
                  </a:lnTo>
                  <a:lnTo>
                    <a:pt x="82804" y="642365"/>
                  </a:lnTo>
                  <a:lnTo>
                    <a:pt x="42291" y="605663"/>
                  </a:lnTo>
                  <a:lnTo>
                    <a:pt x="17399" y="570738"/>
                  </a:lnTo>
                  <a:lnTo>
                    <a:pt x="381" y="520826"/>
                  </a:lnTo>
                  <a:lnTo>
                    <a:pt x="0" y="496062"/>
                  </a:lnTo>
                  <a:lnTo>
                    <a:pt x="5461" y="471169"/>
                  </a:lnTo>
                  <a:lnTo>
                    <a:pt x="7493" y="465074"/>
                  </a:lnTo>
                  <a:lnTo>
                    <a:pt x="8000" y="458215"/>
                  </a:lnTo>
                  <a:lnTo>
                    <a:pt x="38862" y="413892"/>
                  </a:lnTo>
                  <a:lnTo>
                    <a:pt x="56006" y="400684"/>
                  </a:lnTo>
                  <a:lnTo>
                    <a:pt x="64643" y="393191"/>
                  </a:lnTo>
                  <a:lnTo>
                    <a:pt x="95376" y="363474"/>
                  </a:lnTo>
                  <a:lnTo>
                    <a:pt x="91312" y="313308"/>
                  </a:lnTo>
                  <a:lnTo>
                    <a:pt x="94868" y="275335"/>
                  </a:lnTo>
                  <a:lnTo>
                    <a:pt x="116458" y="223774"/>
                  </a:lnTo>
                  <a:lnTo>
                    <a:pt x="157987" y="187197"/>
                  </a:lnTo>
                  <a:lnTo>
                    <a:pt x="204724" y="168528"/>
                  </a:lnTo>
                  <a:lnTo>
                    <a:pt x="248666" y="156844"/>
                  </a:lnTo>
                  <a:lnTo>
                    <a:pt x="257301" y="154812"/>
                  </a:lnTo>
                  <a:lnTo>
                    <a:pt x="295275" y="129412"/>
                  </a:lnTo>
                  <a:lnTo>
                    <a:pt x="310514" y="108457"/>
                  </a:lnTo>
                  <a:lnTo>
                    <a:pt x="318007" y="97916"/>
                  </a:lnTo>
                  <a:lnTo>
                    <a:pt x="352806" y="58674"/>
                  </a:lnTo>
                  <a:lnTo>
                    <a:pt x="410210" y="29971"/>
                  </a:lnTo>
                  <a:lnTo>
                    <a:pt x="455168" y="19430"/>
                  </a:lnTo>
                  <a:lnTo>
                    <a:pt x="475233" y="17017"/>
                  </a:lnTo>
                  <a:lnTo>
                    <a:pt x="487680" y="17399"/>
                  </a:lnTo>
                  <a:lnTo>
                    <a:pt x="501776" y="18414"/>
                  </a:lnTo>
                  <a:lnTo>
                    <a:pt x="513969" y="1993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8144" y="3921251"/>
              <a:ext cx="79248" cy="6553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3707891" y="3107435"/>
              <a:ext cx="48895" cy="62230"/>
            </a:xfrm>
            <a:custGeom>
              <a:avLst/>
              <a:gdLst/>
              <a:ahLst/>
              <a:cxnLst/>
              <a:rect l="l" t="t" r="r" b="b"/>
              <a:pathLst>
                <a:path w="48895" h="62230">
                  <a:moveTo>
                    <a:pt x="23113" y="0"/>
                  </a:moveTo>
                  <a:lnTo>
                    <a:pt x="15748" y="3048"/>
                  </a:lnTo>
                  <a:lnTo>
                    <a:pt x="4445" y="14859"/>
                  </a:lnTo>
                  <a:lnTo>
                    <a:pt x="0" y="30607"/>
                  </a:lnTo>
                  <a:lnTo>
                    <a:pt x="2667" y="46609"/>
                  </a:lnTo>
                  <a:lnTo>
                    <a:pt x="12827" y="59944"/>
                  </a:lnTo>
                  <a:lnTo>
                    <a:pt x="15240" y="61849"/>
                  </a:lnTo>
                  <a:lnTo>
                    <a:pt x="20066" y="62230"/>
                  </a:lnTo>
                  <a:lnTo>
                    <a:pt x="23622" y="61975"/>
                  </a:lnTo>
                  <a:lnTo>
                    <a:pt x="37465" y="55880"/>
                  </a:lnTo>
                  <a:lnTo>
                    <a:pt x="46355" y="42418"/>
                  </a:lnTo>
                  <a:lnTo>
                    <a:pt x="48641" y="26670"/>
                  </a:lnTo>
                  <a:lnTo>
                    <a:pt x="42925" y="12954"/>
                  </a:lnTo>
                  <a:lnTo>
                    <a:pt x="36068" y="4699"/>
                  </a:lnTo>
                  <a:lnTo>
                    <a:pt x="29591" y="508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880742" y="1455241"/>
            <a:ext cx="2056130" cy="1353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分布表</a:t>
            </a:r>
            <a:endParaRPr sz="1600">
              <a:latin typeface="Microsoft JhengHei"/>
              <a:cs typeface="Microsoft JhengHei"/>
            </a:endParaRPr>
          </a:p>
          <a:p>
            <a:pPr marL="306070" marR="5080">
              <a:lnSpc>
                <a:spcPct val="99800"/>
              </a:lnSpc>
              <a:spcBef>
                <a:spcPts val="1360"/>
              </a:spcBef>
            </a:pPr>
            <a:r>
              <a:rPr dirty="0" sz="1200" spc="30" b="1">
                <a:solidFill>
                  <a:srgbClr val="FFFFFF"/>
                </a:solidFill>
                <a:latin typeface="Microsoft JhengHei"/>
                <a:cs typeface="Microsoft JhengHei"/>
              </a:rPr>
              <a:t>某縣公庫糧倉遭破壞，經大眾傳播媒體報導後，肇</a:t>
            </a:r>
            <a:r>
              <a:rPr dirty="0" sz="1200" spc="30" b="1">
                <a:solidFill>
                  <a:srgbClr val="FFFFFF"/>
                </a:solidFill>
                <a:latin typeface="Microsoft JhengHei"/>
                <a:cs typeface="Microsoft JhengHei"/>
              </a:rPr>
              <a:t>生許多民生必需品搶購私</a:t>
            </a:r>
            <a:r>
              <a:rPr dirty="0" sz="1200" spc="50" b="1">
                <a:solidFill>
                  <a:srgbClr val="FFFFFF"/>
                </a:solidFill>
                <a:latin typeface="Microsoft JhengHei"/>
                <a:cs typeface="Microsoft JhengHei"/>
              </a:rPr>
              <a:t>囤情事，已無法供貨，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民 眾如何應處</a:t>
            </a:r>
            <a:r>
              <a:rPr dirty="0" sz="1200" b="1">
                <a:solidFill>
                  <a:srgbClr val="FFFFFF"/>
                </a:solidFill>
                <a:latin typeface="Microsoft YaHei UI"/>
                <a:cs typeface="Microsoft YaHei UI"/>
              </a:rPr>
              <a:t>?</a:t>
            </a:r>
            <a:endParaRPr sz="1200">
              <a:latin typeface="Microsoft YaHei UI"/>
              <a:cs typeface="Microsoft YaHei U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661416" y="3657599"/>
            <a:ext cx="1513205" cy="323215"/>
          </a:xfrm>
          <a:custGeom>
            <a:avLst/>
            <a:gdLst/>
            <a:ahLst/>
            <a:cxnLst/>
            <a:rect l="l" t="t" r="r" b="b"/>
            <a:pathLst>
              <a:path w="1513205" h="323214">
                <a:moveTo>
                  <a:pt x="1373123" y="0"/>
                </a:moveTo>
                <a:lnTo>
                  <a:pt x="139788" y="0"/>
                </a:lnTo>
                <a:lnTo>
                  <a:pt x="58966" y="2159"/>
                </a:lnTo>
                <a:lnTo>
                  <a:pt x="17475" y="17399"/>
                </a:lnTo>
                <a:lnTo>
                  <a:pt x="2184" y="58800"/>
                </a:lnTo>
                <a:lnTo>
                  <a:pt x="0" y="139319"/>
                </a:lnTo>
                <a:lnTo>
                  <a:pt x="0" y="183769"/>
                </a:lnTo>
                <a:lnTo>
                  <a:pt x="2184" y="264287"/>
                </a:lnTo>
                <a:lnTo>
                  <a:pt x="17475" y="305688"/>
                </a:lnTo>
                <a:lnTo>
                  <a:pt x="58966" y="320929"/>
                </a:lnTo>
                <a:lnTo>
                  <a:pt x="139788" y="323088"/>
                </a:lnTo>
                <a:lnTo>
                  <a:pt x="1373123" y="323088"/>
                </a:lnTo>
                <a:lnTo>
                  <a:pt x="1453896" y="320929"/>
                </a:lnTo>
                <a:lnTo>
                  <a:pt x="1495425" y="305688"/>
                </a:lnTo>
                <a:lnTo>
                  <a:pt x="1510665" y="264287"/>
                </a:lnTo>
                <a:lnTo>
                  <a:pt x="1512823" y="183769"/>
                </a:lnTo>
                <a:lnTo>
                  <a:pt x="1512823" y="139319"/>
                </a:lnTo>
                <a:lnTo>
                  <a:pt x="1510665" y="58800"/>
                </a:lnTo>
                <a:lnTo>
                  <a:pt x="1495425" y="17399"/>
                </a:lnTo>
                <a:lnTo>
                  <a:pt x="1453896" y="2159"/>
                </a:lnTo>
                <a:lnTo>
                  <a:pt x="1373123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784047" y="3323081"/>
            <a:ext cx="3790950" cy="190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32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我們要先知道 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6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行政院公告實施民生必需品配售，分由農業委員會農糧署</a:t>
            </a:r>
            <a:r>
              <a:rPr dirty="0" sz="1100" spc="-5">
                <a:latin typeface="Microsoft JhengHei UI"/>
                <a:cs typeface="Microsoft JhengHei UI"/>
              </a:rPr>
              <a:t>負責食米；經濟部負責食用油、鹽、液化石油氣之全國能</a:t>
            </a:r>
            <a:r>
              <a:rPr dirty="0" sz="1100" spc="-5">
                <a:latin typeface="Microsoft JhengHei UI"/>
                <a:cs typeface="Microsoft JhengHei UI"/>
              </a:rPr>
              <a:t>量調度分配與配售政策</a:t>
            </a:r>
            <a:endParaRPr sz="1100">
              <a:latin typeface="Microsoft JhengHei UI"/>
              <a:cs typeface="Microsoft JhengHei UI"/>
            </a:endParaRPr>
          </a:p>
          <a:p>
            <a:pPr algn="just" marL="165100" indent="-152400">
              <a:lnSpc>
                <a:spcPct val="100000"/>
              </a:lnSpc>
              <a:spcBef>
                <a:spcPts val="445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監視調查市場各項民生必需品交易、價格及貨源庫存等情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3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況，並加強取締囤積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49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20">
                <a:latin typeface="Microsoft JhengHei UI"/>
                <a:cs typeface="Microsoft JhengHei UI"/>
              </a:rPr>
              <a:t>調整減量配售，並緊急對外採購民生必需品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2959607" y="5538215"/>
            <a:ext cx="1726564" cy="341630"/>
          </a:xfrm>
          <a:custGeom>
            <a:avLst/>
            <a:gdLst/>
            <a:ahLst/>
            <a:cxnLst/>
            <a:rect l="l" t="t" r="r" b="b"/>
            <a:pathLst>
              <a:path w="1726564" h="341629">
                <a:moveTo>
                  <a:pt x="1541145" y="0"/>
                </a:moveTo>
                <a:lnTo>
                  <a:pt x="185419" y="0"/>
                </a:lnTo>
                <a:lnTo>
                  <a:pt x="78231" y="2286"/>
                </a:lnTo>
                <a:lnTo>
                  <a:pt x="23114" y="18415"/>
                </a:lnTo>
                <a:lnTo>
                  <a:pt x="2921" y="62103"/>
                </a:lnTo>
                <a:lnTo>
                  <a:pt x="0" y="147066"/>
                </a:lnTo>
                <a:lnTo>
                  <a:pt x="0" y="194183"/>
                </a:lnTo>
                <a:lnTo>
                  <a:pt x="2921" y="279146"/>
                </a:lnTo>
                <a:lnTo>
                  <a:pt x="23114" y="322834"/>
                </a:lnTo>
                <a:lnTo>
                  <a:pt x="78231" y="338963"/>
                </a:lnTo>
                <a:lnTo>
                  <a:pt x="185419" y="341249"/>
                </a:lnTo>
                <a:lnTo>
                  <a:pt x="1541145" y="341249"/>
                </a:lnTo>
                <a:lnTo>
                  <a:pt x="1648333" y="338963"/>
                </a:lnTo>
                <a:lnTo>
                  <a:pt x="1703324" y="322834"/>
                </a:lnTo>
                <a:lnTo>
                  <a:pt x="1723644" y="279146"/>
                </a:lnTo>
                <a:lnTo>
                  <a:pt x="1726565" y="194183"/>
                </a:lnTo>
                <a:lnTo>
                  <a:pt x="1726565" y="147066"/>
                </a:lnTo>
                <a:lnTo>
                  <a:pt x="1723644" y="62103"/>
                </a:lnTo>
                <a:lnTo>
                  <a:pt x="1703324" y="18415"/>
                </a:lnTo>
                <a:lnTo>
                  <a:pt x="1648333" y="2286"/>
                </a:lnTo>
                <a:lnTo>
                  <a:pt x="1541145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47700" y="5554979"/>
            <a:ext cx="1943100" cy="324485"/>
          </a:xfrm>
          <a:custGeom>
            <a:avLst/>
            <a:gdLst/>
            <a:ahLst/>
            <a:cxnLst/>
            <a:rect l="l" t="t" r="r" b="b"/>
            <a:pathLst>
              <a:path w="1943100" h="324485">
                <a:moveTo>
                  <a:pt x="1802892" y="0"/>
                </a:moveTo>
                <a:lnTo>
                  <a:pt x="139700" y="0"/>
                </a:lnTo>
                <a:lnTo>
                  <a:pt x="58940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40" y="322071"/>
                </a:lnTo>
                <a:lnTo>
                  <a:pt x="139700" y="324230"/>
                </a:lnTo>
                <a:lnTo>
                  <a:pt x="1802892" y="324230"/>
                </a:lnTo>
                <a:lnTo>
                  <a:pt x="1883664" y="322071"/>
                </a:lnTo>
                <a:lnTo>
                  <a:pt x="1925066" y="306831"/>
                </a:lnTo>
                <a:lnTo>
                  <a:pt x="1940433" y="265302"/>
                </a:lnTo>
                <a:lnTo>
                  <a:pt x="1942592" y="184530"/>
                </a:lnTo>
                <a:lnTo>
                  <a:pt x="1942592" y="139700"/>
                </a:lnTo>
                <a:lnTo>
                  <a:pt x="1940433" y="58927"/>
                </a:lnTo>
                <a:lnTo>
                  <a:pt x="1925066" y="17525"/>
                </a:lnTo>
                <a:lnTo>
                  <a:pt x="1883664" y="2158"/>
                </a:lnTo>
                <a:lnTo>
                  <a:pt x="1802892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3020060" y="5492082"/>
            <a:ext cx="1628139" cy="985519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3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9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掌握民眾民生必需品短缺情形，並引導前往鄰</a:t>
            </a:r>
            <a:r>
              <a:rPr dirty="0" sz="1100" spc="-10">
                <a:latin typeface="Microsoft JhengHei UI"/>
                <a:cs typeface="Microsoft JhengHei UI"/>
              </a:rPr>
              <a:t>近配售站購買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364991" y="2705099"/>
            <a:ext cx="1358265" cy="1336675"/>
            <a:chOff x="3364991" y="2705099"/>
            <a:chExt cx="1358265" cy="1336675"/>
          </a:xfrm>
        </p:grpSpPr>
        <p:pic>
          <p:nvPicPr>
            <p:cNvPr id="48" name="object 4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4991" y="2705099"/>
              <a:ext cx="1357884" cy="133654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32047" y="2738627"/>
              <a:ext cx="1257300" cy="1235964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784047" y="5516195"/>
            <a:ext cx="2088514" cy="9829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5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15">
                <a:latin typeface="Microsoft JhengHei UI"/>
                <a:cs typeface="Microsoft JhengHei UI"/>
              </a:rPr>
              <a:t>相關局處負責轄區民生必需品</a:t>
            </a:r>
            <a:r>
              <a:rPr dirty="0" sz="1100" spc="10">
                <a:latin typeface="Microsoft JhengHei UI"/>
                <a:cs typeface="Microsoft JhengHei UI"/>
              </a:rPr>
              <a:t>價格調查管控，依行政區域開</a:t>
            </a:r>
            <a:r>
              <a:rPr dirty="0" sz="1100" spc="-5">
                <a:latin typeface="Microsoft JhengHei UI"/>
                <a:cs typeface="Microsoft JhengHei UI"/>
              </a:rPr>
              <a:t>設配售站，供民眾分流購買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359663" y="487679"/>
            <a:ext cx="4252595" cy="805815"/>
            <a:chOff x="359663" y="487679"/>
            <a:chExt cx="4252595" cy="805815"/>
          </a:xfrm>
        </p:grpSpPr>
        <p:sp>
          <p:nvSpPr>
            <p:cNvPr id="52" name="object 52" descr=""/>
            <p:cNvSpPr/>
            <p:nvPr/>
          </p:nvSpPr>
          <p:spPr>
            <a:xfrm>
              <a:off x="1232916" y="800099"/>
              <a:ext cx="3365500" cy="478155"/>
            </a:xfrm>
            <a:custGeom>
              <a:avLst/>
              <a:gdLst/>
              <a:ahLst/>
              <a:cxnLst/>
              <a:rect l="l" t="t" r="r" b="b"/>
              <a:pathLst>
                <a:path w="3365500" h="478155">
                  <a:moveTo>
                    <a:pt x="3110865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3110865" y="478027"/>
                  </a:lnTo>
                  <a:lnTo>
                    <a:pt x="3257804" y="474598"/>
                  </a:lnTo>
                  <a:lnTo>
                    <a:pt x="3333242" y="449960"/>
                  </a:lnTo>
                  <a:lnTo>
                    <a:pt x="3361055" y="383285"/>
                  </a:lnTo>
                  <a:lnTo>
                    <a:pt x="3364992" y="253618"/>
                  </a:lnTo>
                  <a:lnTo>
                    <a:pt x="3364992" y="224535"/>
                  </a:lnTo>
                  <a:lnTo>
                    <a:pt x="3361055" y="94741"/>
                  </a:lnTo>
                  <a:lnTo>
                    <a:pt x="3333242" y="28066"/>
                  </a:lnTo>
                  <a:lnTo>
                    <a:pt x="3257804" y="3555"/>
                  </a:lnTo>
                  <a:lnTo>
                    <a:pt x="3110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33677" y="800861"/>
              <a:ext cx="3365500" cy="480059"/>
            </a:xfrm>
            <a:custGeom>
              <a:avLst/>
              <a:gdLst/>
              <a:ahLst/>
              <a:cxnLst/>
              <a:rect l="l" t="t" r="r" b="b"/>
              <a:pathLst>
                <a:path w="3365500" h="480059">
                  <a:moveTo>
                    <a:pt x="0" y="479551"/>
                  </a:moveTo>
                  <a:lnTo>
                    <a:pt x="3110865" y="479551"/>
                  </a:lnTo>
                  <a:lnTo>
                    <a:pt x="3257804" y="476123"/>
                  </a:lnTo>
                  <a:lnTo>
                    <a:pt x="3333242" y="451358"/>
                  </a:lnTo>
                  <a:lnTo>
                    <a:pt x="3361055" y="384556"/>
                  </a:lnTo>
                  <a:lnTo>
                    <a:pt x="3364992" y="254380"/>
                  </a:lnTo>
                  <a:lnTo>
                    <a:pt x="3364992" y="225298"/>
                  </a:lnTo>
                  <a:lnTo>
                    <a:pt x="3361055" y="94996"/>
                  </a:lnTo>
                  <a:lnTo>
                    <a:pt x="3333242" y="28194"/>
                  </a:lnTo>
                  <a:lnTo>
                    <a:pt x="3257804" y="3555"/>
                  </a:lnTo>
                  <a:lnTo>
                    <a:pt x="3110865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663" y="487679"/>
              <a:ext cx="1275588" cy="804672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1171447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0079A1"/>
                </a:solidFill>
                <a:latin typeface="Arial"/>
                <a:cs typeface="Arial"/>
              </a:rPr>
              <a:t>7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6692" y="856487"/>
            <a:ext cx="2592324" cy="335280"/>
          </a:xfrm>
          <a:prstGeom prst="rect">
            <a:avLst/>
          </a:prstGeom>
        </p:spPr>
      </p:pic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1742313" y="828547"/>
            <a:ext cx="21202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0000"/>
                </a:solidFill>
              </a:rPr>
              <a:t>民生必需品短缺應處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6135" y="1833472"/>
            <a:ext cx="1772920" cy="1038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5100" marR="5080" indent="-153035">
              <a:lnSpc>
                <a:spcPct val="120900"/>
              </a:lnSpc>
              <a:spcBef>
                <a:spcPts val="100"/>
              </a:spcBef>
              <a:buClr>
                <a:srgbClr val="0079A1"/>
              </a:buClr>
              <a:buChar char="■"/>
              <a:tabLst>
                <a:tab pos="165735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按公告配售之時間地點，</a:t>
            </a:r>
            <a:r>
              <a:rPr dirty="0" sz="1100" spc="10">
                <a:latin typeface="Microsoft JhengHei UI"/>
                <a:cs typeface="Microsoft JhengHei UI"/>
              </a:rPr>
              <a:t>依所在鄉</a:t>
            </a:r>
            <a:r>
              <a:rPr dirty="0" sz="1100">
                <a:latin typeface="Microsoft JhengHei UI"/>
                <a:cs typeface="Microsoft JhengHei UI"/>
              </a:rPr>
              <a:t>（</a:t>
            </a:r>
            <a:r>
              <a:rPr dirty="0" sz="1100" spc="5">
                <a:latin typeface="Microsoft JhengHei UI"/>
                <a:cs typeface="Microsoft JhengHei UI"/>
              </a:rPr>
              <a:t>鎮、市、區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r>
              <a:rPr dirty="0" sz="1100" spc="-5">
                <a:latin typeface="Microsoft JhengHei UI"/>
                <a:cs typeface="Microsoft JhengHei UI"/>
              </a:rPr>
              <a:t>配售站通知，至指定配售站，按規定項目數量計價</a:t>
            </a:r>
            <a:r>
              <a:rPr dirty="0" sz="1100" spc="-5">
                <a:latin typeface="Microsoft JhengHei UI"/>
                <a:cs typeface="Microsoft JhengHei UI"/>
              </a:rPr>
              <a:t>購買所配額之民生必需品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685288" y="541019"/>
            <a:ext cx="2048510" cy="1271270"/>
            <a:chOff x="2685288" y="541019"/>
            <a:chExt cx="2048510" cy="1271270"/>
          </a:xfrm>
        </p:grpSpPr>
        <p:sp>
          <p:nvSpPr>
            <p:cNvPr id="4" name="object 4" descr=""/>
            <p:cNvSpPr/>
            <p:nvPr/>
          </p:nvSpPr>
          <p:spPr>
            <a:xfrm>
              <a:off x="2685288" y="745235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407" y="973328"/>
                  </a:moveTo>
                  <a:lnTo>
                    <a:pt x="948563" y="940562"/>
                  </a:lnTo>
                  <a:lnTo>
                    <a:pt x="943864" y="938657"/>
                  </a:lnTo>
                  <a:lnTo>
                    <a:pt x="940181" y="939292"/>
                  </a:lnTo>
                  <a:lnTo>
                    <a:pt x="906526" y="964946"/>
                  </a:lnTo>
                  <a:lnTo>
                    <a:pt x="904494" y="972947"/>
                  </a:lnTo>
                  <a:lnTo>
                    <a:pt x="907923" y="980694"/>
                  </a:lnTo>
                  <a:lnTo>
                    <a:pt x="939927" y="1001014"/>
                  </a:lnTo>
                  <a:lnTo>
                    <a:pt x="948309" y="1000379"/>
                  </a:lnTo>
                  <a:lnTo>
                    <a:pt x="970407" y="973328"/>
                  </a:lnTo>
                  <a:close/>
                </a:path>
                <a:path w="1225550" h="1001394">
                  <a:moveTo>
                    <a:pt x="1168146" y="180098"/>
                  </a:moveTo>
                  <a:lnTo>
                    <a:pt x="1163320" y="167005"/>
                  </a:lnTo>
                  <a:lnTo>
                    <a:pt x="1157478" y="159131"/>
                  </a:lnTo>
                  <a:lnTo>
                    <a:pt x="1152017" y="155067"/>
                  </a:lnTo>
                  <a:lnTo>
                    <a:pt x="1146429" y="154686"/>
                  </a:lnTo>
                  <a:lnTo>
                    <a:pt x="1140079" y="157607"/>
                  </a:lnTo>
                  <a:lnTo>
                    <a:pt x="1130554" y="168783"/>
                  </a:lnTo>
                  <a:lnTo>
                    <a:pt x="1126871" y="183769"/>
                  </a:lnTo>
                  <a:lnTo>
                    <a:pt x="1129157" y="199275"/>
                  </a:lnTo>
                  <a:lnTo>
                    <a:pt x="1137666" y="211848"/>
                  </a:lnTo>
                  <a:lnTo>
                    <a:pt x="1139698" y="213626"/>
                  </a:lnTo>
                  <a:lnTo>
                    <a:pt x="1143762" y="213995"/>
                  </a:lnTo>
                  <a:lnTo>
                    <a:pt x="1146810" y="213741"/>
                  </a:lnTo>
                  <a:lnTo>
                    <a:pt x="1158621" y="207899"/>
                  </a:lnTo>
                  <a:lnTo>
                    <a:pt x="1166241" y="195199"/>
                  </a:lnTo>
                  <a:lnTo>
                    <a:pt x="1168146" y="180098"/>
                  </a:lnTo>
                  <a:close/>
                </a:path>
                <a:path w="1225550" h="1001394">
                  <a:moveTo>
                    <a:pt x="1225042" y="514604"/>
                  </a:moveTo>
                  <a:lnTo>
                    <a:pt x="1224280" y="473075"/>
                  </a:lnTo>
                  <a:lnTo>
                    <a:pt x="1219708" y="432562"/>
                  </a:lnTo>
                  <a:lnTo>
                    <a:pt x="1210310" y="392176"/>
                  </a:lnTo>
                  <a:lnTo>
                    <a:pt x="1194943" y="351155"/>
                  </a:lnTo>
                  <a:lnTo>
                    <a:pt x="1162812" y="297573"/>
                  </a:lnTo>
                  <a:lnTo>
                    <a:pt x="1126998" y="257556"/>
                  </a:lnTo>
                  <a:lnTo>
                    <a:pt x="1076706" y="224675"/>
                  </a:lnTo>
                  <a:lnTo>
                    <a:pt x="1040638" y="211201"/>
                  </a:lnTo>
                  <a:lnTo>
                    <a:pt x="1035558" y="209550"/>
                  </a:lnTo>
                  <a:lnTo>
                    <a:pt x="1015873" y="151003"/>
                  </a:lnTo>
                  <a:lnTo>
                    <a:pt x="987425" y="105029"/>
                  </a:lnTo>
                  <a:lnTo>
                    <a:pt x="958723" y="74676"/>
                  </a:lnTo>
                  <a:lnTo>
                    <a:pt x="925830" y="49657"/>
                  </a:lnTo>
                  <a:lnTo>
                    <a:pt x="888238" y="32639"/>
                  </a:lnTo>
                  <a:lnTo>
                    <a:pt x="848741" y="24511"/>
                  </a:lnTo>
                  <a:lnTo>
                    <a:pt x="827913" y="24003"/>
                  </a:lnTo>
                  <a:lnTo>
                    <a:pt x="807847" y="26797"/>
                  </a:lnTo>
                  <a:lnTo>
                    <a:pt x="788670" y="32512"/>
                  </a:lnTo>
                  <a:lnTo>
                    <a:pt x="770255" y="40767"/>
                  </a:lnTo>
                  <a:lnTo>
                    <a:pt x="764667" y="43688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64"/>
                  </a:lnTo>
                  <a:lnTo>
                    <a:pt x="683387" y="2667"/>
                  </a:lnTo>
                  <a:lnTo>
                    <a:pt x="658241" y="1016"/>
                  </a:lnTo>
                  <a:lnTo>
                    <a:pt x="648843" y="0"/>
                  </a:lnTo>
                  <a:lnTo>
                    <a:pt x="609600" y="3810"/>
                  </a:lnTo>
                  <a:lnTo>
                    <a:pt x="558673" y="21082"/>
                  </a:lnTo>
                  <a:lnTo>
                    <a:pt x="506476" y="46990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210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56"/>
                  </a:lnTo>
                  <a:lnTo>
                    <a:pt x="348234" y="25019"/>
                  </a:lnTo>
                  <a:lnTo>
                    <a:pt x="309499" y="42799"/>
                  </a:lnTo>
                  <a:lnTo>
                    <a:pt x="277114" y="71882"/>
                  </a:lnTo>
                  <a:lnTo>
                    <a:pt x="256159" y="104140"/>
                  </a:lnTo>
                  <a:lnTo>
                    <a:pt x="250190" y="114300"/>
                  </a:lnTo>
                  <a:lnTo>
                    <a:pt x="243586" y="124333"/>
                  </a:lnTo>
                  <a:lnTo>
                    <a:pt x="212217" y="148717"/>
                  </a:lnTo>
                  <a:lnTo>
                    <a:pt x="190119" y="154686"/>
                  </a:lnTo>
                  <a:lnTo>
                    <a:pt x="142240" y="172720"/>
                  </a:lnTo>
                  <a:lnTo>
                    <a:pt x="110744" y="196723"/>
                  </a:lnTo>
                  <a:lnTo>
                    <a:pt x="85471" y="237248"/>
                  </a:lnTo>
                  <a:lnTo>
                    <a:pt x="75819" y="282448"/>
                  </a:lnTo>
                  <a:lnTo>
                    <a:pt x="75311" y="301371"/>
                  </a:lnTo>
                  <a:lnTo>
                    <a:pt x="77470" y="319925"/>
                  </a:lnTo>
                  <a:lnTo>
                    <a:pt x="83439" y="336550"/>
                  </a:lnTo>
                  <a:lnTo>
                    <a:pt x="88265" y="345567"/>
                  </a:lnTo>
                  <a:lnTo>
                    <a:pt x="78613" y="349631"/>
                  </a:lnTo>
                  <a:lnTo>
                    <a:pt x="71247" y="355981"/>
                  </a:lnTo>
                  <a:lnTo>
                    <a:pt x="53340" y="378333"/>
                  </a:lnTo>
                  <a:lnTo>
                    <a:pt x="46228" y="385572"/>
                  </a:lnTo>
                  <a:lnTo>
                    <a:pt x="20701" y="413766"/>
                  </a:lnTo>
                  <a:lnTo>
                    <a:pt x="6223" y="447548"/>
                  </a:lnTo>
                  <a:lnTo>
                    <a:pt x="4445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3749" y="566801"/>
                  </a:lnTo>
                  <a:lnTo>
                    <a:pt x="47498" y="598170"/>
                  </a:lnTo>
                  <a:lnTo>
                    <a:pt x="75819" y="624078"/>
                  </a:lnTo>
                  <a:lnTo>
                    <a:pt x="111125" y="643636"/>
                  </a:lnTo>
                  <a:lnTo>
                    <a:pt x="121285" y="647700"/>
                  </a:lnTo>
                  <a:lnTo>
                    <a:pt x="131318" y="652018"/>
                  </a:lnTo>
                  <a:lnTo>
                    <a:pt x="136398" y="654431"/>
                  </a:lnTo>
                  <a:lnTo>
                    <a:pt x="142367" y="661416"/>
                  </a:lnTo>
                  <a:lnTo>
                    <a:pt x="144653" y="665988"/>
                  </a:lnTo>
                  <a:lnTo>
                    <a:pt x="147320" y="668147"/>
                  </a:lnTo>
                  <a:lnTo>
                    <a:pt x="149606" y="666750"/>
                  </a:lnTo>
                  <a:lnTo>
                    <a:pt x="150876" y="665353"/>
                  </a:lnTo>
                  <a:lnTo>
                    <a:pt x="145034" y="709295"/>
                  </a:lnTo>
                  <a:lnTo>
                    <a:pt x="161417" y="773430"/>
                  </a:lnTo>
                  <a:lnTo>
                    <a:pt x="200279" y="821690"/>
                  </a:lnTo>
                  <a:lnTo>
                    <a:pt x="258064" y="846201"/>
                  </a:lnTo>
                  <a:lnTo>
                    <a:pt x="289179" y="851535"/>
                  </a:lnTo>
                  <a:lnTo>
                    <a:pt x="292354" y="854202"/>
                  </a:lnTo>
                  <a:lnTo>
                    <a:pt x="299847" y="864743"/>
                  </a:lnTo>
                  <a:lnTo>
                    <a:pt x="305435" y="873125"/>
                  </a:lnTo>
                  <a:lnTo>
                    <a:pt x="310642" y="881761"/>
                  </a:lnTo>
                  <a:lnTo>
                    <a:pt x="315341" y="890905"/>
                  </a:lnTo>
                  <a:lnTo>
                    <a:pt x="323088" y="901319"/>
                  </a:lnTo>
                  <a:lnTo>
                    <a:pt x="334772" y="910463"/>
                  </a:lnTo>
                  <a:lnTo>
                    <a:pt x="348361" y="920369"/>
                  </a:lnTo>
                  <a:lnTo>
                    <a:pt x="362204" y="933069"/>
                  </a:lnTo>
                  <a:lnTo>
                    <a:pt x="378841" y="947293"/>
                  </a:lnTo>
                  <a:lnTo>
                    <a:pt x="395224" y="954659"/>
                  </a:lnTo>
                  <a:lnTo>
                    <a:pt x="413258" y="959104"/>
                  </a:lnTo>
                  <a:lnTo>
                    <a:pt x="434467" y="965073"/>
                  </a:lnTo>
                  <a:lnTo>
                    <a:pt x="482092" y="976884"/>
                  </a:lnTo>
                  <a:lnTo>
                    <a:pt x="525272" y="980694"/>
                  </a:lnTo>
                  <a:lnTo>
                    <a:pt x="538861" y="980059"/>
                  </a:lnTo>
                  <a:lnTo>
                    <a:pt x="600075" y="967740"/>
                  </a:lnTo>
                  <a:lnTo>
                    <a:pt x="602996" y="965581"/>
                  </a:lnTo>
                  <a:lnTo>
                    <a:pt x="655955" y="985266"/>
                  </a:lnTo>
                  <a:lnTo>
                    <a:pt x="707517" y="993394"/>
                  </a:lnTo>
                  <a:lnTo>
                    <a:pt x="725043" y="992759"/>
                  </a:lnTo>
                  <a:lnTo>
                    <a:pt x="767334" y="984123"/>
                  </a:lnTo>
                  <a:lnTo>
                    <a:pt x="805561" y="967359"/>
                  </a:lnTo>
                  <a:lnTo>
                    <a:pt x="813816" y="962279"/>
                  </a:lnTo>
                  <a:lnTo>
                    <a:pt x="839343" y="925957"/>
                  </a:lnTo>
                  <a:lnTo>
                    <a:pt x="842899" y="909320"/>
                  </a:lnTo>
                  <a:lnTo>
                    <a:pt x="850519" y="903097"/>
                  </a:lnTo>
                  <a:lnTo>
                    <a:pt x="901446" y="909828"/>
                  </a:lnTo>
                  <a:lnTo>
                    <a:pt x="937895" y="910844"/>
                  </a:lnTo>
                  <a:lnTo>
                    <a:pt x="971804" y="904621"/>
                  </a:lnTo>
                  <a:lnTo>
                    <a:pt x="1037590" y="863981"/>
                  </a:lnTo>
                  <a:lnTo>
                    <a:pt x="1067435" y="833501"/>
                  </a:lnTo>
                  <a:lnTo>
                    <a:pt x="1088644" y="797941"/>
                  </a:lnTo>
                  <a:lnTo>
                    <a:pt x="1095121" y="758444"/>
                  </a:lnTo>
                  <a:lnTo>
                    <a:pt x="1094613" y="750824"/>
                  </a:lnTo>
                  <a:lnTo>
                    <a:pt x="1095121" y="748284"/>
                  </a:lnTo>
                  <a:lnTo>
                    <a:pt x="1094105" y="733552"/>
                  </a:lnTo>
                  <a:lnTo>
                    <a:pt x="1097153" y="730758"/>
                  </a:lnTo>
                  <a:lnTo>
                    <a:pt x="1105154" y="726313"/>
                  </a:lnTo>
                  <a:lnTo>
                    <a:pt x="1137412" y="710438"/>
                  </a:lnTo>
                  <a:lnTo>
                    <a:pt x="1143381" y="706628"/>
                  </a:lnTo>
                  <a:lnTo>
                    <a:pt x="1147572" y="702310"/>
                  </a:lnTo>
                  <a:lnTo>
                    <a:pt x="1151255" y="697738"/>
                  </a:lnTo>
                  <a:lnTo>
                    <a:pt x="1164336" y="683514"/>
                  </a:lnTo>
                  <a:lnTo>
                    <a:pt x="1171321" y="674116"/>
                  </a:lnTo>
                  <a:lnTo>
                    <a:pt x="1177798" y="664083"/>
                  </a:lnTo>
                  <a:lnTo>
                    <a:pt x="1189101" y="647319"/>
                  </a:lnTo>
                  <a:lnTo>
                    <a:pt x="1196340" y="634238"/>
                  </a:lnTo>
                  <a:lnTo>
                    <a:pt x="1199769" y="627634"/>
                  </a:lnTo>
                  <a:lnTo>
                    <a:pt x="1216787" y="584962"/>
                  </a:lnTo>
                  <a:lnTo>
                    <a:pt x="1219962" y="555371"/>
                  </a:lnTo>
                  <a:lnTo>
                    <a:pt x="1224026" y="528320"/>
                  </a:lnTo>
                  <a:lnTo>
                    <a:pt x="1225042" y="514604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716" y="541019"/>
              <a:ext cx="1290827" cy="12710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6724" y="573023"/>
              <a:ext cx="1196339" cy="117652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885694" y="1012316"/>
            <a:ext cx="795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我們先記住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以下幾點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7700" y="2996183"/>
            <a:ext cx="4032885" cy="582295"/>
          </a:xfrm>
          <a:custGeom>
            <a:avLst/>
            <a:gdLst/>
            <a:ahLst/>
            <a:cxnLst/>
            <a:rect l="l" t="t" r="r" b="b"/>
            <a:pathLst>
              <a:path w="4032885" h="582295">
                <a:moveTo>
                  <a:pt x="3892804" y="0"/>
                </a:moveTo>
                <a:lnTo>
                  <a:pt x="139725" y="0"/>
                </a:lnTo>
                <a:lnTo>
                  <a:pt x="58940" y="2159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826"/>
                </a:lnTo>
                <a:lnTo>
                  <a:pt x="0" y="184403"/>
                </a:lnTo>
                <a:lnTo>
                  <a:pt x="2184" y="265302"/>
                </a:lnTo>
                <a:lnTo>
                  <a:pt x="17462" y="306704"/>
                </a:lnTo>
                <a:lnTo>
                  <a:pt x="58940" y="321945"/>
                </a:lnTo>
                <a:lnTo>
                  <a:pt x="139725" y="324103"/>
                </a:lnTo>
                <a:lnTo>
                  <a:pt x="434035" y="324103"/>
                </a:lnTo>
                <a:lnTo>
                  <a:pt x="432053" y="397637"/>
                </a:lnTo>
                <a:lnTo>
                  <a:pt x="432053" y="442213"/>
                </a:lnTo>
                <a:lnTo>
                  <a:pt x="434238" y="523113"/>
                </a:lnTo>
                <a:lnTo>
                  <a:pt x="449516" y="564514"/>
                </a:lnTo>
                <a:lnTo>
                  <a:pt x="490994" y="579882"/>
                </a:lnTo>
                <a:lnTo>
                  <a:pt x="571779" y="582040"/>
                </a:lnTo>
                <a:lnTo>
                  <a:pt x="3507232" y="582040"/>
                </a:lnTo>
                <a:lnTo>
                  <a:pt x="3588004" y="579882"/>
                </a:lnTo>
                <a:lnTo>
                  <a:pt x="3629533" y="564514"/>
                </a:lnTo>
                <a:lnTo>
                  <a:pt x="3644773" y="523113"/>
                </a:lnTo>
                <a:lnTo>
                  <a:pt x="3647059" y="442213"/>
                </a:lnTo>
                <a:lnTo>
                  <a:pt x="3647059" y="397637"/>
                </a:lnTo>
                <a:lnTo>
                  <a:pt x="3645027" y="324103"/>
                </a:lnTo>
                <a:lnTo>
                  <a:pt x="3892804" y="324103"/>
                </a:lnTo>
                <a:lnTo>
                  <a:pt x="3973576" y="321945"/>
                </a:lnTo>
                <a:lnTo>
                  <a:pt x="4014978" y="306704"/>
                </a:lnTo>
                <a:lnTo>
                  <a:pt x="4030345" y="265302"/>
                </a:lnTo>
                <a:lnTo>
                  <a:pt x="4032504" y="184403"/>
                </a:lnTo>
                <a:lnTo>
                  <a:pt x="4032504" y="139826"/>
                </a:lnTo>
                <a:lnTo>
                  <a:pt x="4030345" y="58927"/>
                </a:lnTo>
                <a:lnTo>
                  <a:pt x="4014978" y="17525"/>
                </a:lnTo>
                <a:lnTo>
                  <a:pt x="3973576" y="2159"/>
                </a:lnTo>
                <a:lnTo>
                  <a:pt x="3892804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484122" y="2972714"/>
            <a:ext cx="2090420" cy="5416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934719">
              <a:lnSpc>
                <a:spcPct val="100000"/>
              </a:lnSpc>
              <a:spcBef>
                <a:spcPts val="210"/>
              </a:spcBef>
            </a:pPr>
            <a:r>
              <a:rPr dirty="0" sz="1600" spc="-160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160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民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生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必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需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品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配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售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站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分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布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表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49808" y="498347"/>
            <a:ext cx="1763395" cy="1680845"/>
            <a:chOff x="749808" y="498347"/>
            <a:chExt cx="1763395" cy="1680845"/>
          </a:xfrm>
        </p:grpSpPr>
        <p:sp>
          <p:nvSpPr>
            <p:cNvPr id="11" name="object 11" descr=""/>
            <p:cNvSpPr/>
            <p:nvPr/>
          </p:nvSpPr>
          <p:spPr>
            <a:xfrm>
              <a:off x="749808" y="1847087"/>
              <a:ext cx="1065530" cy="13970"/>
            </a:xfrm>
            <a:custGeom>
              <a:avLst/>
              <a:gdLst/>
              <a:ahLst/>
              <a:cxnLst/>
              <a:rect l="l" t="t" r="r" b="b"/>
              <a:pathLst>
                <a:path w="1065530" h="13969">
                  <a:moveTo>
                    <a:pt x="1059053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065276" y="13716"/>
                  </a:lnTo>
                  <a:lnTo>
                    <a:pt x="105905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49808" y="1773986"/>
              <a:ext cx="1064895" cy="46990"/>
            </a:xfrm>
            <a:custGeom>
              <a:avLst/>
              <a:gdLst/>
              <a:ahLst/>
              <a:cxnLst/>
              <a:rect l="l" t="t" r="r" b="b"/>
              <a:pathLst>
                <a:path w="1064895" h="46989">
                  <a:moveTo>
                    <a:pt x="1064679" y="0"/>
                  </a:moveTo>
                  <a:lnTo>
                    <a:pt x="0" y="0"/>
                  </a:lnTo>
                  <a:lnTo>
                    <a:pt x="0" y="46685"/>
                  </a:lnTo>
                  <a:lnTo>
                    <a:pt x="1064679" y="46685"/>
                  </a:lnTo>
                  <a:lnTo>
                    <a:pt x="1064679" y="0"/>
                  </a:lnTo>
                  <a:close/>
                </a:path>
              </a:pathLst>
            </a:custGeom>
            <a:solidFill>
              <a:srgbClr val="A6DC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42772" y="653795"/>
              <a:ext cx="879475" cy="885190"/>
            </a:xfrm>
            <a:custGeom>
              <a:avLst/>
              <a:gdLst/>
              <a:ahLst/>
              <a:cxnLst/>
              <a:rect l="l" t="t" r="r" b="b"/>
              <a:pathLst>
                <a:path w="879475" h="885190">
                  <a:moveTo>
                    <a:pt x="796797" y="0"/>
                  </a:moveTo>
                  <a:lnTo>
                    <a:pt x="71145" y="0"/>
                  </a:lnTo>
                  <a:lnTo>
                    <a:pt x="53530" y="3428"/>
                  </a:lnTo>
                  <a:lnTo>
                    <a:pt x="39027" y="13080"/>
                  </a:lnTo>
                  <a:lnTo>
                    <a:pt x="29044" y="27177"/>
                  </a:lnTo>
                  <a:lnTo>
                    <a:pt x="25018" y="44703"/>
                  </a:lnTo>
                  <a:lnTo>
                    <a:pt x="0" y="837310"/>
                  </a:lnTo>
                  <a:lnTo>
                    <a:pt x="3200" y="855725"/>
                  </a:lnTo>
                  <a:lnTo>
                    <a:pt x="12992" y="870838"/>
                  </a:lnTo>
                  <a:lnTo>
                    <a:pt x="27825" y="881125"/>
                  </a:lnTo>
                  <a:lnTo>
                    <a:pt x="46139" y="884935"/>
                  </a:lnTo>
                  <a:lnTo>
                    <a:pt x="832866" y="884935"/>
                  </a:lnTo>
                  <a:lnTo>
                    <a:pt x="851280" y="881125"/>
                  </a:lnTo>
                  <a:lnTo>
                    <a:pt x="866140" y="870584"/>
                  </a:lnTo>
                  <a:lnTo>
                    <a:pt x="875919" y="855217"/>
                  </a:lnTo>
                  <a:lnTo>
                    <a:pt x="878966" y="836548"/>
                  </a:lnTo>
                  <a:lnTo>
                    <a:pt x="842898" y="44068"/>
                  </a:lnTo>
                  <a:lnTo>
                    <a:pt x="838708" y="26796"/>
                  </a:lnTo>
                  <a:lnTo>
                    <a:pt x="828675" y="12826"/>
                  </a:lnTo>
                  <a:lnTo>
                    <a:pt x="814197" y="3428"/>
                  </a:lnTo>
                  <a:lnTo>
                    <a:pt x="79679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9640" y="760475"/>
              <a:ext cx="708660" cy="675005"/>
            </a:xfrm>
            <a:custGeom>
              <a:avLst/>
              <a:gdLst/>
              <a:ahLst/>
              <a:cxnLst/>
              <a:rect l="l" t="t" r="r" b="b"/>
              <a:pathLst>
                <a:path w="708660" h="675005">
                  <a:moveTo>
                    <a:pt x="655573" y="0"/>
                  </a:moveTo>
                  <a:lnTo>
                    <a:pt x="44792" y="0"/>
                  </a:lnTo>
                  <a:lnTo>
                    <a:pt x="0" y="675004"/>
                  </a:lnTo>
                  <a:lnTo>
                    <a:pt x="708279" y="675004"/>
                  </a:lnTo>
                  <a:lnTo>
                    <a:pt x="655573" y="0"/>
                  </a:lnTo>
                  <a:close/>
                </a:path>
              </a:pathLst>
            </a:custGeom>
            <a:solidFill>
              <a:srgbClr val="799E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9808" y="1563636"/>
              <a:ext cx="1064895" cy="142875"/>
            </a:xfrm>
            <a:custGeom>
              <a:avLst/>
              <a:gdLst/>
              <a:ahLst/>
              <a:cxnLst/>
              <a:rect l="l" t="t" r="r" b="b"/>
              <a:pathLst>
                <a:path w="1064895" h="142875">
                  <a:moveTo>
                    <a:pt x="1064679" y="0"/>
                  </a:moveTo>
                  <a:lnTo>
                    <a:pt x="0" y="0"/>
                  </a:lnTo>
                  <a:lnTo>
                    <a:pt x="0" y="142862"/>
                  </a:lnTo>
                  <a:lnTo>
                    <a:pt x="1064679" y="142862"/>
                  </a:lnTo>
                  <a:lnTo>
                    <a:pt x="1064679" y="0"/>
                  </a:lnTo>
                  <a:close/>
                </a:path>
              </a:pathLst>
            </a:custGeom>
            <a:solidFill>
              <a:srgbClr val="A6DC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49808" y="1706903"/>
              <a:ext cx="1064895" cy="66675"/>
            </a:xfrm>
            <a:custGeom>
              <a:avLst/>
              <a:gdLst/>
              <a:ahLst/>
              <a:cxnLst/>
              <a:rect l="l" t="t" r="r" b="b"/>
              <a:pathLst>
                <a:path w="1064895" h="66675">
                  <a:moveTo>
                    <a:pt x="1064679" y="0"/>
                  </a:moveTo>
                  <a:lnTo>
                    <a:pt x="0" y="0"/>
                  </a:lnTo>
                  <a:lnTo>
                    <a:pt x="0" y="66650"/>
                  </a:lnTo>
                  <a:lnTo>
                    <a:pt x="1064679" y="66650"/>
                  </a:lnTo>
                  <a:lnTo>
                    <a:pt x="1064679" y="0"/>
                  </a:lnTo>
                  <a:close/>
                </a:path>
              </a:pathLst>
            </a:custGeom>
            <a:solidFill>
              <a:srgbClr val="395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9808" y="1819658"/>
              <a:ext cx="1064895" cy="27305"/>
            </a:xfrm>
            <a:custGeom>
              <a:avLst/>
              <a:gdLst/>
              <a:ahLst/>
              <a:cxnLst/>
              <a:rect l="l" t="t" r="r" b="b"/>
              <a:pathLst>
                <a:path w="1064895" h="27305">
                  <a:moveTo>
                    <a:pt x="1064679" y="0"/>
                  </a:moveTo>
                  <a:lnTo>
                    <a:pt x="0" y="0"/>
                  </a:lnTo>
                  <a:lnTo>
                    <a:pt x="0" y="26921"/>
                  </a:lnTo>
                  <a:lnTo>
                    <a:pt x="1064679" y="26921"/>
                  </a:lnTo>
                  <a:lnTo>
                    <a:pt x="106467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49808" y="643127"/>
              <a:ext cx="1065530" cy="931544"/>
            </a:xfrm>
            <a:custGeom>
              <a:avLst/>
              <a:gdLst/>
              <a:ahLst/>
              <a:cxnLst/>
              <a:rect l="l" t="t" r="r" b="b"/>
              <a:pathLst>
                <a:path w="1065530" h="931544">
                  <a:moveTo>
                    <a:pt x="931037" y="0"/>
                  </a:moveTo>
                  <a:lnTo>
                    <a:pt x="132245" y="0"/>
                  </a:lnTo>
                  <a:lnTo>
                    <a:pt x="98475" y="21589"/>
                  </a:lnTo>
                  <a:lnTo>
                    <a:pt x="62280" y="860551"/>
                  </a:lnTo>
                  <a:lnTo>
                    <a:pt x="37731" y="868299"/>
                  </a:lnTo>
                  <a:lnTo>
                    <a:pt x="17957" y="883919"/>
                  </a:lnTo>
                  <a:lnTo>
                    <a:pt x="4787" y="905509"/>
                  </a:lnTo>
                  <a:lnTo>
                    <a:pt x="0" y="931163"/>
                  </a:lnTo>
                  <a:lnTo>
                    <a:pt x="1065276" y="931163"/>
                  </a:lnTo>
                  <a:lnTo>
                    <a:pt x="1060323" y="905001"/>
                  </a:lnTo>
                  <a:lnTo>
                    <a:pt x="1046734" y="883157"/>
                  </a:lnTo>
                  <a:lnTo>
                    <a:pt x="1026287" y="867537"/>
                  </a:lnTo>
                  <a:lnTo>
                    <a:pt x="1001014" y="860297"/>
                  </a:lnTo>
                  <a:lnTo>
                    <a:pt x="1000887" y="859916"/>
                  </a:lnTo>
                  <a:lnTo>
                    <a:pt x="97980" y="859916"/>
                  </a:lnTo>
                  <a:lnTo>
                    <a:pt x="108432" y="597662"/>
                  </a:lnTo>
                  <a:lnTo>
                    <a:pt x="965327" y="597662"/>
                  </a:lnTo>
                  <a:lnTo>
                    <a:pt x="965327" y="557783"/>
                  </a:lnTo>
                  <a:lnTo>
                    <a:pt x="110020" y="557783"/>
                  </a:lnTo>
                  <a:lnTo>
                    <a:pt x="119545" y="318770"/>
                  </a:lnTo>
                  <a:lnTo>
                    <a:pt x="953262" y="318770"/>
                  </a:lnTo>
                  <a:lnTo>
                    <a:pt x="953262" y="279019"/>
                  </a:lnTo>
                  <a:lnTo>
                    <a:pt x="121132" y="279019"/>
                  </a:lnTo>
                  <a:lnTo>
                    <a:pt x="130657" y="39877"/>
                  </a:lnTo>
                  <a:lnTo>
                    <a:pt x="942086" y="39877"/>
                  </a:lnTo>
                  <a:lnTo>
                    <a:pt x="942086" y="2158"/>
                  </a:lnTo>
                  <a:lnTo>
                    <a:pt x="931037" y="0"/>
                  </a:lnTo>
                  <a:close/>
                </a:path>
                <a:path w="1065530" h="931544">
                  <a:moveTo>
                    <a:pt x="965327" y="597662"/>
                  </a:moveTo>
                  <a:lnTo>
                    <a:pt x="954786" y="597662"/>
                  </a:lnTo>
                  <a:lnTo>
                    <a:pt x="965327" y="859916"/>
                  </a:lnTo>
                  <a:lnTo>
                    <a:pt x="965327" y="597662"/>
                  </a:lnTo>
                  <a:close/>
                </a:path>
                <a:path w="1065530" h="931544">
                  <a:moveTo>
                    <a:pt x="965327" y="23749"/>
                  </a:moveTo>
                  <a:lnTo>
                    <a:pt x="965327" y="859916"/>
                  </a:lnTo>
                  <a:lnTo>
                    <a:pt x="1000887" y="859916"/>
                  </a:lnTo>
                  <a:lnTo>
                    <a:pt x="990473" y="597662"/>
                  </a:lnTo>
                  <a:lnTo>
                    <a:pt x="988949" y="557783"/>
                  </a:lnTo>
                  <a:lnTo>
                    <a:pt x="979424" y="318770"/>
                  </a:lnTo>
                  <a:lnTo>
                    <a:pt x="977773" y="279019"/>
                  </a:lnTo>
                  <a:lnTo>
                    <a:pt x="968248" y="39877"/>
                  </a:lnTo>
                  <a:lnTo>
                    <a:pt x="968121" y="35559"/>
                  </a:lnTo>
                  <a:lnTo>
                    <a:pt x="965327" y="23749"/>
                  </a:lnTo>
                  <a:close/>
                </a:path>
                <a:path w="1065530" h="931544">
                  <a:moveTo>
                    <a:pt x="953262" y="318770"/>
                  </a:moveTo>
                  <a:lnTo>
                    <a:pt x="943737" y="318770"/>
                  </a:lnTo>
                  <a:lnTo>
                    <a:pt x="953262" y="557783"/>
                  </a:lnTo>
                  <a:lnTo>
                    <a:pt x="953262" y="318770"/>
                  </a:lnTo>
                  <a:close/>
                </a:path>
                <a:path w="1065530" h="931544">
                  <a:moveTo>
                    <a:pt x="953262" y="8127"/>
                  </a:moveTo>
                  <a:lnTo>
                    <a:pt x="953262" y="557783"/>
                  </a:lnTo>
                  <a:lnTo>
                    <a:pt x="965327" y="557783"/>
                  </a:lnTo>
                  <a:lnTo>
                    <a:pt x="965327" y="23749"/>
                  </a:lnTo>
                  <a:lnTo>
                    <a:pt x="964819" y="21589"/>
                  </a:lnTo>
                  <a:lnTo>
                    <a:pt x="956691" y="10286"/>
                  </a:lnTo>
                  <a:lnTo>
                    <a:pt x="953262" y="8127"/>
                  </a:lnTo>
                  <a:close/>
                </a:path>
                <a:path w="1065530" h="931544">
                  <a:moveTo>
                    <a:pt x="942086" y="39877"/>
                  </a:moveTo>
                  <a:lnTo>
                    <a:pt x="932561" y="39877"/>
                  </a:lnTo>
                  <a:lnTo>
                    <a:pt x="942086" y="279019"/>
                  </a:lnTo>
                  <a:lnTo>
                    <a:pt x="942086" y="39877"/>
                  </a:lnTo>
                  <a:close/>
                </a:path>
                <a:path w="1065530" h="931544">
                  <a:moveTo>
                    <a:pt x="942086" y="2158"/>
                  </a:moveTo>
                  <a:lnTo>
                    <a:pt x="942086" y="279019"/>
                  </a:lnTo>
                  <a:lnTo>
                    <a:pt x="953262" y="279019"/>
                  </a:lnTo>
                  <a:lnTo>
                    <a:pt x="953262" y="8127"/>
                  </a:lnTo>
                  <a:lnTo>
                    <a:pt x="945134" y="2794"/>
                  </a:lnTo>
                  <a:lnTo>
                    <a:pt x="942086" y="2158"/>
                  </a:lnTo>
                  <a:close/>
                </a:path>
              </a:pathLst>
            </a:custGeom>
            <a:solidFill>
              <a:srgbClr val="C5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5152" y="1435607"/>
              <a:ext cx="880744" cy="79375"/>
            </a:xfrm>
            <a:custGeom>
              <a:avLst/>
              <a:gdLst/>
              <a:ahLst/>
              <a:cxnLst/>
              <a:rect l="l" t="t" r="r" b="b"/>
              <a:pathLst>
                <a:path w="880744" h="79375">
                  <a:moveTo>
                    <a:pt x="803402" y="0"/>
                  </a:moveTo>
                  <a:lnTo>
                    <a:pt x="94513" y="0"/>
                  </a:lnTo>
                  <a:lnTo>
                    <a:pt x="0" y="79121"/>
                  </a:lnTo>
                  <a:lnTo>
                    <a:pt x="880491" y="67817"/>
                  </a:lnTo>
                  <a:lnTo>
                    <a:pt x="80340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77824" y="1260398"/>
              <a:ext cx="376555" cy="248285"/>
            </a:xfrm>
            <a:custGeom>
              <a:avLst/>
              <a:gdLst/>
              <a:ahLst/>
              <a:cxnLst/>
              <a:rect l="l" t="t" r="r" b="b"/>
              <a:pathLst>
                <a:path w="376555" h="248284">
                  <a:moveTo>
                    <a:pt x="376097" y="0"/>
                  </a:moveTo>
                  <a:lnTo>
                    <a:pt x="0" y="0"/>
                  </a:lnTo>
                  <a:lnTo>
                    <a:pt x="0" y="248234"/>
                  </a:lnTo>
                  <a:lnTo>
                    <a:pt x="376097" y="248234"/>
                  </a:lnTo>
                  <a:lnTo>
                    <a:pt x="376097" y="0"/>
                  </a:lnTo>
                  <a:close/>
                </a:path>
              </a:pathLst>
            </a:custGeom>
            <a:solidFill>
              <a:srgbClr val="7D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77824" y="1260347"/>
              <a:ext cx="376555" cy="248285"/>
            </a:xfrm>
            <a:custGeom>
              <a:avLst/>
              <a:gdLst/>
              <a:ahLst/>
              <a:cxnLst/>
              <a:rect l="l" t="t" r="r" b="b"/>
              <a:pathLst>
                <a:path w="376555" h="248284">
                  <a:moveTo>
                    <a:pt x="20828" y="0"/>
                  </a:moveTo>
                  <a:lnTo>
                    <a:pt x="0" y="0"/>
                  </a:lnTo>
                  <a:lnTo>
                    <a:pt x="0" y="248285"/>
                  </a:lnTo>
                  <a:lnTo>
                    <a:pt x="259257" y="248285"/>
                  </a:lnTo>
                  <a:lnTo>
                    <a:pt x="233781" y="221742"/>
                  </a:lnTo>
                  <a:lnTo>
                    <a:pt x="376097" y="221742"/>
                  </a:lnTo>
                  <a:lnTo>
                    <a:pt x="376097" y="211455"/>
                  </a:lnTo>
                  <a:lnTo>
                    <a:pt x="223926" y="211455"/>
                  </a:lnTo>
                  <a:lnTo>
                    <a:pt x="198412" y="184912"/>
                  </a:lnTo>
                  <a:lnTo>
                    <a:pt x="376097" y="184912"/>
                  </a:lnTo>
                  <a:lnTo>
                    <a:pt x="376097" y="174625"/>
                  </a:lnTo>
                  <a:lnTo>
                    <a:pt x="188569" y="174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5D391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348" y="1274063"/>
              <a:ext cx="368808" cy="13563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295400" y="1260398"/>
              <a:ext cx="376555" cy="248285"/>
            </a:xfrm>
            <a:custGeom>
              <a:avLst/>
              <a:gdLst/>
              <a:ahLst/>
              <a:cxnLst/>
              <a:rect l="l" t="t" r="r" b="b"/>
              <a:pathLst>
                <a:path w="376555" h="248284">
                  <a:moveTo>
                    <a:pt x="376097" y="0"/>
                  </a:moveTo>
                  <a:lnTo>
                    <a:pt x="0" y="0"/>
                  </a:lnTo>
                  <a:lnTo>
                    <a:pt x="0" y="248234"/>
                  </a:lnTo>
                  <a:lnTo>
                    <a:pt x="376097" y="248234"/>
                  </a:lnTo>
                  <a:lnTo>
                    <a:pt x="376097" y="0"/>
                  </a:lnTo>
                  <a:close/>
                </a:path>
              </a:pathLst>
            </a:custGeom>
            <a:solidFill>
              <a:srgbClr val="7D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95400" y="1260347"/>
              <a:ext cx="376555" cy="248285"/>
            </a:xfrm>
            <a:custGeom>
              <a:avLst/>
              <a:gdLst/>
              <a:ahLst/>
              <a:cxnLst/>
              <a:rect l="l" t="t" r="r" b="b"/>
              <a:pathLst>
                <a:path w="376555" h="248284">
                  <a:moveTo>
                    <a:pt x="20828" y="0"/>
                  </a:moveTo>
                  <a:lnTo>
                    <a:pt x="0" y="0"/>
                  </a:lnTo>
                  <a:lnTo>
                    <a:pt x="0" y="248285"/>
                  </a:lnTo>
                  <a:lnTo>
                    <a:pt x="259206" y="248285"/>
                  </a:lnTo>
                  <a:lnTo>
                    <a:pt x="233806" y="221742"/>
                  </a:lnTo>
                  <a:lnTo>
                    <a:pt x="376047" y="221742"/>
                  </a:lnTo>
                  <a:lnTo>
                    <a:pt x="376047" y="211455"/>
                  </a:lnTo>
                  <a:lnTo>
                    <a:pt x="223900" y="211455"/>
                  </a:lnTo>
                  <a:lnTo>
                    <a:pt x="198374" y="184912"/>
                  </a:lnTo>
                  <a:lnTo>
                    <a:pt x="376047" y="184912"/>
                  </a:lnTo>
                  <a:lnTo>
                    <a:pt x="376047" y="174625"/>
                  </a:lnTo>
                  <a:lnTo>
                    <a:pt x="188468" y="174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5D391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924" y="1274063"/>
              <a:ext cx="368807" cy="1356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24" y="1007363"/>
              <a:ext cx="263652" cy="18745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572" y="1010411"/>
              <a:ext cx="263652" cy="18745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91540" y="734605"/>
              <a:ext cx="382270" cy="187325"/>
            </a:xfrm>
            <a:custGeom>
              <a:avLst/>
              <a:gdLst/>
              <a:ahLst/>
              <a:cxnLst/>
              <a:rect l="l" t="t" r="r" b="b"/>
              <a:pathLst>
                <a:path w="382269" h="187325">
                  <a:moveTo>
                    <a:pt x="382130" y="0"/>
                  </a:moveTo>
                  <a:lnTo>
                    <a:pt x="0" y="0"/>
                  </a:lnTo>
                  <a:lnTo>
                    <a:pt x="0" y="187159"/>
                  </a:lnTo>
                  <a:lnTo>
                    <a:pt x="382130" y="187159"/>
                  </a:lnTo>
                  <a:lnTo>
                    <a:pt x="382130" y="0"/>
                  </a:lnTo>
                  <a:close/>
                </a:path>
              </a:pathLst>
            </a:custGeom>
            <a:solidFill>
              <a:srgbClr val="7D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91540" y="734567"/>
              <a:ext cx="382270" cy="187325"/>
            </a:xfrm>
            <a:custGeom>
              <a:avLst/>
              <a:gdLst/>
              <a:ahLst/>
              <a:cxnLst/>
              <a:rect l="l" t="t" r="r" b="b"/>
              <a:pathLst>
                <a:path w="382269" h="187325">
                  <a:moveTo>
                    <a:pt x="21158" y="0"/>
                  </a:moveTo>
                  <a:lnTo>
                    <a:pt x="0" y="0"/>
                  </a:lnTo>
                  <a:lnTo>
                    <a:pt x="0" y="187198"/>
                  </a:lnTo>
                  <a:lnTo>
                    <a:pt x="263423" y="187198"/>
                  </a:lnTo>
                  <a:lnTo>
                    <a:pt x="237528" y="167132"/>
                  </a:lnTo>
                  <a:lnTo>
                    <a:pt x="382143" y="167132"/>
                  </a:lnTo>
                  <a:lnTo>
                    <a:pt x="382143" y="159385"/>
                  </a:lnTo>
                  <a:lnTo>
                    <a:pt x="227520" y="159385"/>
                  </a:lnTo>
                  <a:lnTo>
                    <a:pt x="201612" y="139446"/>
                  </a:lnTo>
                  <a:lnTo>
                    <a:pt x="382143" y="139446"/>
                  </a:lnTo>
                  <a:lnTo>
                    <a:pt x="382143" y="131699"/>
                  </a:lnTo>
                  <a:lnTo>
                    <a:pt x="191579" y="131699"/>
                  </a:lnTo>
                  <a:lnTo>
                    <a:pt x="21158" y="0"/>
                  </a:lnTo>
                  <a:close/>
                </a:path>
              </a:pathLst>
            </a:custGeom>
            <a:solidFill>
              <a:srgbClr val="5D391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160" y="745235"/>
              <a:ext cx="365759" cy="10515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289304" y="734605"/>
              <a:ext cx="382270" cy="187325"/>
            </a:xfrm>
            <a:custGeom>
              <a:avLst/>
              <a:gdLst/>
              <a:ahLst/>
              <a:cxnLst/>
              <a:rect l="l" t="t" r="r" b="b"/>
              <a:pathLst>
                <a:path w="382269" h="187325">
                  <a:moveTo>
                    <a:pt x="382130" y="0"/>
                  </a:moveTo>
                  <a:lnTo>
                    <a:pt x="0" y="0"/>
                  </a:lnTo>
                  <a:lnTo>
                    <a:pt x="0" y="187159"/>
                  </a:lnTo>
                  <a:lnTo>
                    <a:pt x="382130" y="187159"/>
                  </a:lnTo>
                  <a:lnTo>
                    <a:pt x="382130" y="0"/>
                  </a:lnTo>
                  <a:close/>
                </a:path>
              </a:pathLst>
            </a:custGeom>
            <a:solidFill>
              <a:srgbClr val="7D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89304" y="734567"/>
              <a:ext cx="382270" cy="187325"/>
            </a:xfrm>
            <a:custGeom>
              <a:avLst/>
              <a:gdLst/>
              <a:ahLst/>
              <a:cxnLst/>
              <a:rect l="l" t="t" r="r" b="b"/>
              <a:pathLst>
                <a:path w="382269" h="187325">
                  <a:moveTo>
                    <a:pt x="21209" y="0"/>
                  </a:moveTo>
                  <a:lnTo>
                    <a:pt x="0" y="0"/>
                  </a:lnTo>
                  <a:lnTo>
                    <a:pt x="0" y="187198"/>
                  </a:lnTo>
                  <a:lnTo>
                    <a:pt x="263398" y="187198"/>
                  </a:lnTo>
                  <a:lnTo>
                    <a:pt x="237490" y="167132"/>
                  </a:lnTo>
                  <a:lnTo>
                    <a:pt x="382143" y="167132"/>
                  </a:lnTo>
                  <a:lnTo>
                    <a:pt x="382143" y="159385"/>
                  </a:lnTo>
                  <a:lnTo>
                    <a:pt x="227457" y="159385"/>
                  </a:lnTo>
                  <a:lnTo>
                    <a:pt x="201549" y="139446"/>
                  </a:lnTo>
                  <a:lnTo>
                    <a:pt x="382143" y="139446"/>
                  </a:lnTo>
                  <a:lnTo>
                    <a:pt x="382143" y="131699"/>
                  </a:lnTo>
                  <a:lnTo>
                    <a:pt x="191515" y="131699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5D391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6924" y="745235"/>
              <a:ext cx="365760" cy="10515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1891" y="1010411"/>
              <a:ext cx="263652" cy="18745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35152" y="847343"/>
              <a:ext cx="886460" cy="667385"/>
            </a:xfrm>
            <a:custGeom>
              <a:avLst/>
              <a:gdLst/>
              <a:ahLst/>
              <a:cxnLst/>
              <a:rect l="l" t="t" r="r" b="b"/>
              <a:pathLst>
                <a:path w="886460" h="667385">
                  <a:moveTo>
                    <a:pt x="859663" y="6350"/>
                  </a:moveTo>
                  <a:lnTo>
                    <a:pt x="853313" y="0"/>
                  </a:lnTo>
                  <a:lnTo>
                    <a:pt x="33083" y="0"/>
                  </a:lnTo>
                  <a:lnTo>
                    <a:pt x="26746" y="6350"/>
                  </a:lnTo>
                  <a:lnTo>
                    <a:pt x="26746" y="68592"/>
                  </a:lnTo>
                  <a:lnTo>
                    <a:pt x="33083" y="74942"/>
                  </a:lnTo>
                  <a:lnTo>
                    <a:pt x="853313" y="74942"/>
                  </a:lnTo>
                  <a:lnTo>
                    <a:pt x="859663" y="68592"/>
                  </a:lnTo>
                  <a:lnTo>
                    <a:pt x="859663" y="6350"/>
                  </a:lnTo>
                  <a:close/>
                </a:path>
                <a:path w="886460" h="667385">
                  <a:moveTo>
                    <a:pt x="871474" y="285242"/>
                  </a:moveTo>
                  <a:lnTo>
                    <a:pt x="865124" y="278892"/>
                  </a:lnTo>
                  <a:lnTo>
                    <a:pt x="21234" y="278892"/>
                  </a:lnTo>
                  <a:lnTo>
                    <a:pt x="14897" y="285242"/>
                  </a:lnTo>
                  <a:lnTo>
                    <a:pt x="14897" y="347726"/>
                  </a:lnTo>
                  <a:lnTo>
                    <a:pt x="21234" y="354076"/>
                  </a:lnTo>
                  <a:lnTo>
                    <a:pt x="865124" y="354076"/>
                  </a:lnTo>
                  <a:lnTo>
                    <a:pt x="871474" y="347726"/>
                  </a:lnTo>
                  <a:lnTo>
                    <a:pt x="871474" y="285242"/>
                  </a:lnTo>
                  <a:close/>
                </a:path>
                <a:path w="886460" h="667385">
                  <a:moveTo>
                    <a:pt x="886460" y="598678"/>
                  </a:moveTo>
                  <a:lnTo>
                    <a:pt x="880110" y="592328"/>
                  </a:lnTo>
                  <a:lnTo>
                    <a:pt x="6337" y="592328"/>
                  </a:lnTo>
                  <a:lnTo>
                    <a:pt x="0" y="598678"/>
                  </a:lnTo>
                  <a:lnTo>
                    <a:pt x="0" y="660908"/>
                  </a:lnTo>
                  <a:lnTo>
                    <a:pt x="6337" y="667258"/>
                  </a:lnTo>
                  <a:lnTo>
                    <a:pt x="880110" y="667258"/>
                  </a:lnTo>
                  <a:lnTo>
                    <a:pt x="886460" y="660908"/>
                  </a:lnTo>
                  <a:lnTo>
                    <a:pt x="886460" y="598678"/>
                  </a:lnTo>
                  <a:close/>
                </a:path>
              </a:pathLst>
            </a:custGeom>
            <a:solidFill>
              <a:srgbClr val="9AD6E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49808" y="1563623"/>
              <a:ext cx="1065530" cy="257810"/>
            </a:xfrm>
            <a:custGeom>
              <a:avLst/>
              <a:gdLst/>
              <a:ahLst/>
              <a:cxnLst/>
              <a:rect l="l" t="t" r="r" b="b"/>
              <a:pathLst>
                <a:path w="1065530" h="257810">
                  <a:moveTo>
                    <a:pt x="0" y="0"/>
                  </a:moveTo>
                  <a:lnTo>
                    <a:pt x="0" y="257429"/>
                  </a:lnTo>
                  <a:lnTo>
                    <a:pt x="1065276" y="25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732788" y="620267"/>
              <a:ext cx="780415" cy="1229360"/>
            </a:xfrm>
            <a:custGeom>
              <a:avLst/>
              <a:gdLst/>
              <a:ahLst/>
              <a:cxnLst/>
              <a:rect l="l" t="t" r="r" b="b"/>
              <a:pathLst>
                <a:path w="780414" h="1229360">
                  <a:moveTo>
                    <a:pt x="780034" y="0"/>
                  </a:moveTo>
                  <a:lnTo>
                    <a:pt x="739140" y="0"/>
                  </a:lnTo>
                  <a:lnTo>
                    <a:pt x="739140" y="48260"/>
                  </a:lnTo>
                  <a:lnTo>
                    <a:pt x="739140" y="1182370"/>
                  </a:lnTo>
                  <a:lnTo>
                    <a:pt x="410337" y="1182370"/>
                  </a:lnTo>
                  <a:lnTo>
                    <a:pt x="410337" y="1181100"/>
                  </a:lnTo>
                  <a:lnTo>
                    <a:pt x="410337" y="48260"/>
                  </a:lnTo>
                  <a:lnTo>
                    <a:pt x="739140" y="48260"/>
                  </a:lnTo>
                  <a:lnTo>
                    <a:pt x="739140" y="0"/>
                  </a:lnTo>
                  <a:lnTo>
                    <a:pt x="369595" y="0"/>
                  </a:lnTo>
                  <a:lnTo>
                    <a:pt x="369595" y="1181100"/>
                  </a:lnTo>
                  <a:lnTo>
                    <a:pt x="369595" y="1182370"/>
                  </a:lnTo>
                  <a:lnTo>
                    <a:pt x="40894" y="1182370"/>
                  </a:lnTo>
                  <a:lnTo>
                    <a:pt x="40894" y="1181100"/>
                  </a:lnTo>
                  <a:lnTo>
                    <a:pt x="40894" y="48260"/>
                  </a:lnTo>
                  <a:lnTo>
                    <a:pt x="369570" y="48260"/>
                  </a:lnTo>
                  <a:lnTo>
                    <a:pt x="369570" y="1181100"/>
                  </a:lnTo>
                  <a:lnTo>
                    <a:pt x="369595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1181100"/>
                  </a:lnTo>
                  <a:lnTo>
                    <a:pt x="0" y="1182370"/>
                  </a:lnTo>
                  <a:lnTo>
                    <a:pt x="0" y="1229360"/>
                  </a:lnTo>
                  <a:lnTo>
                    <a:pt x="780034" y="1229360"/>
                  </a:lnTo>
                  <a:lnTo>
                    <a:pt x="780034" y="1182370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C5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32788" y="498347"/>
              <a:ext cx="780415" cy="1304290"/>
            </a:xfrm>
            <a:custGeom>
              <a:avLst/>
              <a:gdLst/>
              <a:ahLst/>
              <a:cxnLst/>
              <a:rect l="l" t="t" r="r" b="b"/>
              <a:pathLst>
                <a:path w="780414" h="1304289">
                  <a:moveTo>
                    <a:pt x="369595" y="1074496"/>
                  </a:moveTo>
                  <a:lnTo>
                    <a:pt x="40894" y="1074496"/>
                  </a:lnTo>
                  <a:lnTo>
                    <a:pt x="40894" y="1304290"/>
                  </a:lnTo>
                  <a:lnTo>
                    <a:pt x="369595" y="1304290"/>
                  </a:lnTo>
                  <a:lnTo>
                    <a:pt x="369595" y="1074496"/>
                  </a:lnTo>
                  <a:close/>
                </a:path>
                <a:path w="780414" h="1304289">
                  <a:moveTo>
                    <a:pt x="369595" y="801458"/>
                  </a:moveTo>
                  <a:lnTo>
                    <a:pt x="40894" y="801458"/>
                  </a:lnTo>
                  <a:lnTo>
                    <a:pt x="40894" y="1007745"/>
                  </a:lnTo>
                  <a:lnTo>
                    <a:pt x="369595" y="1007745"/>
                  </a:lnTo>
                  <a:lnTo>
                    <a:pt x="369595" y="801458"/>
                  </a:lnTo>
                  <a:close/>
                </a:path>
                <a:path w="780414" h="1304289">
                  <a:moveTo>
                    <a:pt x="369595" y="533641"/>
                  </a:moveTo>
                  <a:lnTo>
                    <a:pt x="40894" y="533641"/>
                  </a:lnTo>
                  <a:lnTo>
                    <a:pt x="40894" y="734568"/>
                  </a:lnTo>
                  <a:lnTo>
                    <a:pt x="369595" y="734568"/>
                  </a:lnTo>
                  <a:lnTo>
                    <a:pt x="369595" y="533641"/>
                  </a:lnTo>
                  <a:close/>
                </a:path>
                <a:path w="780414" h="1304289">
                  <a:moveTo>
                    <a:pt x="369595" y="237578"/>
                  </a:moveTo>
                  <a:lnTo>
                    <a:pt x="40894" y="237578"/>
                  </a:lnTo>
                  <a:lnTo>
                    <a:pt x="40894" y="466864"/>
                  </a:lnTo>
                  <a:lnTo>
                    <a:pt x="369595" y="466864"/>
                  </a:lnTo>
                  <a:lnTo>
                    <a:pt x="369595" y="237578"/>
                  </a:lnTo>
                  <a:close/>
                </a:path>
                <a:path w="780414" h="1304289">
                  <a:moveTo>
                    <a:pt x="739051" y="1074496"/>
                  </a:moveTo>
                  <a:lnTo>
                    <a:pt x="410337" y="1074496"/>
                  </a:lnTo>
                  <a:lnTo>
                    <a:pt x="410337" y="1304290"/>
                  </a:lnTo>
                  <a:lnTo>
                    <a:pt x="739051" y="1304290"/>
                  </a:lnTo>
                  <a:lnTo>
                    <a:pt x="739051" y="1074496"/>
                  </a:lnTo>
                  <a:close/>
                </a:path>
                <a:path w="780414" h="1304289">
                  <a:moveTo>
                    <a:pt x="739051" y="801458"/>
                  </a:moveTo>
                  <a:lnTo>
                    <a:pt x="410337" y="801458"/>
                  </a:lnTo>
                  <a:lnTo>
                    <a:pt x="410337" y="1007745"/>
                  </a:lnTo>
                  <a:lnTo>
                    <a:pt x="739051" y="1007745"/>
                  </a:lnTo>
                  <a:lnTo>
                    <a:pt x="739051" y="801458"/>
                  </a:lnTo>
                  <a:close/>
                </a:path>
                <a:path w="780414" h="1304289">
                  <a:moveTo>
                    <a:pt x="739051" y="533641"/>
                  </a:moveTo>
                  <a:lnTo>
                    <a:pt x="410337" y="533641"/>
                  </a:lnTo>
                  <a:lnTo>
                    <a:pt x="410337" y="734568"/>
                  </a:lnTo>
                  <a:lnTo>
                    <a:pt x="739051" y="734568"/>
                  </a:lnTo>
                  <a:lnTo>
                    <a:pt x="739051" y="533641"/>
                  </a:lnTo>
                  <a:close/>
                </a:path>
                <a:path w="780414" h="1304289">
                  <a:moveTo>
                    <a:pt x="739051" y="237578"/>
                  </a:moveTo>
                  <a:lnTo>
                    <a:pt x="410337" y="237578"/>
                  </a:lnTo>
                  <a:lnTo>
                    <a:pt x="410337" y="466864"/>
                  </a:lnTo>
                  <a:lnTo>
                    <a:pt x="739051" y="466864"/>
                  </a:lnTo>
                  <a:lnTo>
                    <a:pt x="739051" y="237578"/>
                  </a:lnTo>
                  <a:close/>
                </a:path>
                <a:path w="780414" h="1304289">
                  <a:moveTo>
                    <a:pt x="780034" y="121158"/>
                  </a:moveTo>
                  <a:lnTo>
                    <a:pt x="770509" y="74041"/>
                  </a:lnTo>
                  <a:lnTo>
                    <a:pt x="744474" y="35433"/>
                  </a:lnTo>
                  <a:lnTo>
                    <a:pt x="705993" y="9525"/>
                  </a:lnTo>
                  <a:lnTo>
                    <a:pt x="658876" y="0"/>
                  </a:lnTo>
                  <a:lnTo>
                    <a:pt x="121158" y="0"/>
                  </a:lnTo>
                  <a:lnTo>
                    <a:pt x="74041" y="9525"/>
                  </a:lnTo>
                  <a:lnTo>
                    <a:pt x="35433" y="35433"/>
                  </a:lnTo>
                  <a:lnTo>
                    <a:pt x="9525" y="74041"/>
                  </a:lnTo>
                  <a:lnTo>
                    <a:pt x="0" y="121158"/>
                  </a:lnTo>
                  <a:lnTo>
                    <a:pt x="780034" y="121158"/>
                  </a:lnTo>
                  <a:close/>
                </a:path>
              </a:pathLst>
            </a:custGeom>
            <a:solidFill>
              <a:srgbClr val="395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773936" y="669035"/>
              <a:ext cx="697865" cy="904240"/>
            </a:xfrm>
            <a:custGeom>
              <a:avLst/>
              <a:gdLst/>
              <a:ahLst/>
              <a:cxnLst/>
              <a:rect l="l" t="t" r="r" b="b"/>
              <a:pathLst>
                <a:path w="697864" h="904240">
                  <a:moveTo>
                    <a:pt x="328358" y="836942"/>
                  </a:moveTo>
                  <a:lnTo>
                    <a:pt x="0" y="836942"/>
                  </a:lnTo>
                  <a:lnTo>
                    <a:pt x="0" y="903732"/>
                  </a:lnTo>
                  <a:lnTo>
                    <a:pt x="328358" y="903732"/>
                  </a:lnTo>
                  <a:lnTo>
                    <a:pt x="328358" y="836942"/>
                  </a:lnTo>
                  <a:close/>
                </a:path>
                <a:path w="697864" h="904240">
                  <a:moveTo>
                    <a:pt x="328358" y="563880"/>
                  </a:moveTo>
                  <a:lnTo>
                    <a:pt x="0" y="563880"/>
                  </a:lnTo>
                  <a:lnTo>
                    <a:pt x="0" y="630682"/>
                  </a:lnTo>
                  <a:lnTo>
                    <a:pt x="328358" y="630682"/>
                  </a:lnTo>
                  <a:lnTo>
                    <a:pt x="328358" y="563880"/>
                  </a:lnTo>
                  <a:close/>
                </a:path>
                <a:path w="697864" h="904240">
                  <a:moveTo>
                    <a:pt x="328358" y="296037"/>
                  </a:moveTo>
                  <a:lnTo>
                    <a:pt x="0" y="296037"/>
                  </a:lnTo>
                  <a:lnTo>
                    <a:pt x="0" y="362851"/>
                  </a:lnTo>
                  <a:lnTo>
                    <a:pt x="328358" y="362851"/>
                  </a:lnTo>
                  <a:lnTo>
                    <a:pt x="328358" y="296037"/>
                  </a:lnTo>
                  <a:close/>
                </a:path>
                <a:path w="697864" h="904240">
                  <a:moveTo>
                    <a:pt x="328358" y="0"/>
                  </a:moveTo>
                  <a:lnTo>
                    <a:pt x="0" y="0"/>
                  </a:lnTo>
                  <a:lnTo>
                    <a:pt x="0" y="66802"/>
                  </a:lnTo>
                  <a:lnTo>
                    <a:pt x="328358" y="66802"/>
                  </a:lnTo>
                  <a:lnTo>
                    <a:pt x="328358" y="0"/>
                  </a:lnTo>
                  <a:close/>
                </a:path>
                <a:path w="697864" h="904240">
                  <a:moveTo>
                    <a:pt x="697560" y="836942"/>
                  </a:moveTo>
                  <a:lnTo>
                    <a:pt x="369189" y="836942"/>
                  </a:lnTo>
                  <a:lnTo>
                    <a:pt x="369189" y="903732"/>
                  </a:lnTo>
                  <a:lnTo>
                    <a:pt x="697560" y="903732"/>
                  </a:lnTo>
                  <a:lnTo>
                    <a:pt x="697560" y="836942"/>
                  </a:lnTo>
                  <a:close/>
                </a:path>
                <a:path w="697864" h="904240">
                  <a:moveTo>
                    <a:pt x="697560" y="563880"/>
                  </a:moveTo>
                  <a:lnTo>
                    <a:pt x="369189" y="563880"/>
                  </a:lnTo>
                  <a:lnTo>
                    <a:pt x="369189" y="630682"/>
                  </a:lnTo>
                  <a:lnTo>
                    <a:pt x="697560" y="630682"/>
                  </a:lnTo>
                  <a:lnTo>
                    <a:pt x="697560" y="563880"/>
                  </a:lnTo>
                  <a:close/>
                </a:path>
                <a:path w="697864" h="904240">
                  <a:moveTo>
                    <a:pt x="697560" y="296037"/>
                  </a:moveTo>
                  <a:lnTo>
                    <a:pt x="369189" y="296037"/>
                  </a:lnTo>
                  <a:lnTo>
                    <a:pt x="369189" y="362851"/>
                  </a:lnTo>
                  <a:lnTo>
                    <a:pt x="697560" y="362851"/>
                  </a:lnTo>
                  <a:lnTo>
                    <a:pt x="697560" y="296037"/>
                  </a:lnTo>
                  <a:close/>
                </a:path>
                <a:path w="697864" h="904240">
                  <a:moveTo>
                    <a:pt x="697560" y="0"/>
                  </a:moveTo>
                  <a:lnTo>
                    <a:pt x="369189" y="0"/>
                  </a:lnTo>
                  <a:lnTo>
                    <a:pt x="369189" y="66802"/>
                  </a:lnTo>
                  <a:lnTo>
                    <a:pt x="697560" y="66802"/>
                  </a:lnTo>
                  <a:lnTo>
                    <a:pt x="697560" y="0"/>
                  </a:lnTo>
                  <a:close/>
                </a:path>
              </a:pathLst>
            </a:custGeom>
            <a:solidFill>
              <a:srgbClr val="9A9F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773936" y="943355"/>
              <a:ext cx="697865" cy="561975"/>
            </a:xfrm>
            <a:custGeom>
              <a:avLst/>
              <a:gdLst/>
              <a:ahLst/>
              <a:cxnLst/>
              <a:rect l="l" t="t" r="r" b="b"/>
              <a:pathLst>
                <a:path w="697864" h="561975">
                  <a:moveTo>
                    <a:pt x="328358" y="540766"/>
                  </a:moveTo>
                  <a:lnTo>
                    <a:pt x="0" y="540766"/>
                  </a:lnTo>
                  <a:lnTo>
                    <a:pt x="0" y="561975"/>
                  </a:lnTo>
                  <a:lnTo>
                    <a:pt x="328358" y="561975"/>
                  </a:lnTo>
                  <a:lnTo>
                    <a:pt x="328358" y="540766"/>
                  </a:lnTo>
                  <a:close/>
                </a:path>
                <a:path w="697864" h="561975">
                  <a:moveTo>
                    <a:pt x="328358" y="0"/>
                  </a:moveTo>
                  <a:lnTo>
                    <a:pt x="0" y="0"/>
                  </a:lnTo>
                  <a:lnTo>
                    <a:pt x="0" y="21209"/>
                  </a:lnTo>
                  <a:lnTo>
                    <a:pt x="328358" y="21209"/>
                  </a:lnTo>
                  <a:lnTo>
                    <a:pt x="328358" y="0"/>
                  </a:lnTo>
                  <a:close/>
                </a:path>
                <a:path w="697864" h="561975">
                  <a:moveTo>
                    <a:pt x="697560" y="270433"/>
                  </a:moveTo>
                  <a:lnTo>
                    <a:pt x="369189" y="270433"/>
                  </a:lnTo>
                  <a:lnTo>
                    <a:pt x="369189" y="291592"/>
                  </a:lnTo>
                  <a:lnTo>
                    <a:pt x="697560" y="291592"/>
                  </a:lnTo>
                  <a:lnTo>
                    <a:pt x="697560" y="270433"/>
                  </a:lnTo>
                  <a:close/>
                </a:path>
                <a:path w="697864" h="561975">
                  <a:moveTo>
                    <a:pt x="697560" y="0"/>
                  </a:moveTo>
                  <a:lnTo>
                    <a:pt x="369189" y="0"/>
                  </a:lnTo>
                  <a:lnTo>
                    <a:pt x="369189" y="21209"/>
                  </a:lnTo>
                  <a:lnTo>
                    <a:pt x="697560" y="21209"/>
                  </a:lnTo>
                  <a:lnTo>
                    <a:pt x="697560" y="0"/>
                  </a:lnTo>
                  <a:close/>
                </a:path>
              </a:pathLst>
            </a:custGeom>
            <a:solidFill>
              <a:srgbClr val="7DC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795272" y="749807"/>
              <a:ext cx="59690" cy="193675"/>
            </a:xfrm>
            <a:custGeom>
              <a:avLst/>
              <a:gdLst/>
              <a:ahLst/>
              <a:cxnLst/>
              <a:rect l="l" t="t" r="r" b="b"/>
              <a:pathLst>
                <a:path w="59689" h="193675">
                  <a:moveTo>
                    <a:pt x="42544" y="0"/>
                  </a:moveTo>
                  <a:lnTo>
                    <a:pt x="16890" y="0"/>
                  </a:lnTo>
                  <a:lnTo>
                    <a:pt x="16890" y="37719"/>
                  </a:lnTo>
                  <a:lnTo>
                    <a:pt x="20319" y="37719"/>
                  </a:lnTo>
                  <a:lnTo>
                    <a:pt x="3809" y="53467"/>
                  </a:lnTo>
                  <a:lnTo>
                    <a:pt x="380" y="53467"/>
                  </a:lnTo>
                  <a:lnTo>
                    <a:pt x="380" y="56896"/>
                  </a:lnTo>
                  <a:lnTo>
                    <a:pt x="0" y="57150"/>
                  </a:lnTo>
                  <a:lnTo>
                    <a:pt x="0" y="190626"/>
                  </a:lnTo>
                  <a:lnTo>
                    <a:pt x="1396" y="191643"/>
                  </a:lnTo>
                  <a:lnTo>
                    <a:pt x="1396" y="193167"/>
                  </a:lnTo>
                  <a:lnTo>
                    <a:pt x="57911" y="193167"/>
                  </a:lnTo>
                  <a:lnTo>
                    <a:pt x="57911" y="191643"/>
                  </a:lnTo>
                  <a:lnTo>
                    <a:pt x="59308" y="190626"/>
                  </a:lnTo>
                  <a:lnTo>
                    <a:pt x="59308" y="57276"/>
                  </a:lnTo>
                  <a:lnTo>
                    <a:pt x="59054" y="57276"/>
                  </a:lnTo>
                  <a:lnTo>
                    <a:pt x="59054" y="53467"/>
                  </a:lnTo>
                  <a:lnTo>
                    <a:pt x="53720" y="53467"/>
                  </a:lnTo>
                  <a:lnTo>
                    <a:pt x="38353" y="37719"/>
                  </a:lnTo>
                  <a:lnTo>
                    <a:pt x="42544" y="37719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801368" y="739139"/>
              <a:ext cx="45720" cy="163195"/>
            </a:xfrm>
            <a:custGeom>
              <a:avLst/>
              <a:gdLst/>
              <a:ahLst/>
              <a:cxnLst/>
              <a:rect l="l" t="t" r="r" b="b"/>
              <a:pathLst>
                <a:path w="45719" h="163194">
                  <a:moveTo>
                    <a:pt x="43180" y="2540"/>
                  </a:moveTo>
                  <a:lnTo>
                    <a:pt x="40640" y="0"/>
                  </a:lnTo>
                  <a:lnTo>
                    <a:pt x="5969" y="0"/>
                  </a:lnTo>
                  <a:lnTo>
                    <a:pt x="3556" y="2540"/>
                  </a:lnTo>
                  <a:lnTo>
                    <a:pt x="3556" y="8636"/>
                  </a:lnTo>
                  <a:lnTo>
                    <a:pt x="5969" y="11049"/>
                  </a:lnTo>
                  <a:lnTo>
                    <a:pt x="40640" y="11049"/>
                  </a:lnTo>
                  <a:lnTo>
                    <a:pt x="43180" y="8636"/>
                  </a:lnTo>
                  <a:lnTo>
                    <a:pt x="43180" y="2540"/>
                  </a:lnTo>
                  <a:close/>
                </a:path>
                <a:path w="45719" h="163194">
                  <a:moveTo>
                    <a:pt x="45720" y="124079"/>
                  </a:moveTo>
                  <a:lnTo>
                    <a:pt x="43942" y="115697"/>
                  </a:lnTo>
                  <a:lnTo>
                    <a:pt x="39497" y="108712"/>
                  </a:lnTo>
                  <a:lnTo>
                    <a:pt x="32639" y="104140"/>
                  </a:lnTo>
                  <a:lnTo>
                    <a:pt x="24384" y="102362"/>
                  </a:lnTo>
                  <a:lnTo>
                    <a:pt x="21336" y="102362"/>
                  </a:lnTo>
                  <a:lnTo>
                    <a:pt x="12954" y="104140"/>
                  </a:lnTo>
                  <a:lnTo>
                    <a:pt x="6223" y="108712"/>
                  </a:lnTo>
                  <a:lnTo>
                    <a:pt x="1651" y="115697"/>
                  </a:lnTo>
                  <a:lnTo>
                    <a:pt x="0" y="124079"/>
                  </a:lnTo>
                  <a:lnTo>
                    <a:pt x="0" y="141224"/>
                  </a:lnTo>
                  <a:lnTo>
                    <a:pt x="1651" y="149733"/>
                  </a:lnTo>
                  <a:lnTo>
                    <a:pt x="6223" y="156591"/>
                  </a:lnTo>
                  <a:lnTo>
                    <a:pt x="12954" y="161163"/>
                  </a:lnTo>
                  <a:lnTo>
                    <a:pt x="21336" y="162941"/>
                  </a:lnTo>
                  <a:lnTo>
                    <a:pt x="24384" y="162941"/>
                  </a:lnTo>
                  <a:lnTo>
                    <a:pt x="32639" y="161163"/>
                  </a:lnTo>
                  <a:lnTo>
                    <a:pt x="39497" y="156591"/>
                  </a:lnTo>
                  <a:lnTo>
                    <a:pt x="43942" y="149733"/>
                  </a:lnTo>
                  <a:lnTo>
                    <a:pt x="45720" y="141224"/>
                  </a:lnTo>
                  <a:lnTo>
                    <a:pt x="45720" y="124079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2996" y="739139"/>
              <a:ext cx="134112" cy="20421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795272" y="1289303"/>
              <a:ext cx="59690" cy="194945"/>
            </a:xfrm>
            <a:custGeom>
              <a:avLst/>
              <a:gdLst/>
              <a:ahLst/>
              <a:cxnLst/>
              <a:rect l="l" t="t" r="r" b="b"/>
              <a:pathLst>
                <a:path w="59689" h="194944">
                  <a:moveTo>
                    <a:pt x="42544" y="0"/>
                  </a:moveTo>
                  <a:lnTo>
                    <a:pt x="16890" y="0"/>
                  </a:lnTo>
                  <a:lnTo>
                    <a:pt x="16890" y="39369"/>
                  </a:lnTo>
                  <a:lnTo>
                    <a:pt x="18795" y="39369"/>
                  </a:lnTo>
                  <a:lnTo>
                    <a:pt x="3809" y="53848"/>
                  </a:lnTo>
                  <a:lnTo>
                    <a:pt x="380" y="53848"/>
                  </a:lnTo>
                  <a:lnTo>
                    <a:pt x="380" y="57150"/>
                  </a:lnTo>
                  <a:lnTo>
                    <a:pt x="0" y="57530"/>
                  </a:lnTo>
                  <a:lnTo>
                    <a:pt x="0" y="192277"/>
                  </a:lnTo>
                  <a:lnTo>
                    <a:pt x="1396" y="193293"/>
                  </a:lnTo>
                  <a:lnTo>
                    <a:pt x="1396" y="194944"/>
                  </a:lnTo>
                  <a:lnTo>
                    <a:pt x="57911" y="194944"/>
                  </a:lnTo>
                  <a:lnTo>
                    <a:pt x="57911" y="193293"/>
                  </a:lnTo>
                  <a:lnTo>
                    <a:pt x="59308" y="192277"/>
                  </a:lnTo>
                  <a:lnTo>
                    <a:pt x="59308" y="57657"/>
                  </a:lnTo>
                  <a:lnTo>
                    <a:pt x="59054" y="57657"/>
                  </a:lnTo>
                  <a:lnTo>
                    <a:pt x="59054" y="53848"/>
                  </a:lnTo>
                  <a:lnTo>
                    <a:pt x="53720" y="53848"/>
                  </a:lnTo>
                  <a:lnTo>
                    <a:pt x="39623" y="39369"/>
                  </a:lnTo>
                  <a:lnTo>
                    <a:pt x="42544" y="39369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801368" y="1280159"/>
              <a:ext cx="45720" cy="163195"/>
            </a:xfrm>
            <a:custGeom>
              <a:avLst/>
              <a:gdLst/>
              <a:ahLst/>
              <a:cxnLst/>
              <a:rect l="l" t="t" r="r" b="b"/>
              <a:pathLst>
                <a:path w="45719" h="163194">
                  <a:moveTo>
                    <a:pt x="43180" y="2540"/>
                  </a:moveTo>
                  <a:lnTo>
                    <a:pt x="40640" y="0"/>
                  </a:lnTo>
                  <a:lnTo>
                    <a:pt x="5969" y="0"/>
                  </a:lnTo>
                  <a:lnTo>
                    <a:pt x="3556" y="2540"/>
                  </a:lnTo>
                  <a:lnTo>
                    <a:pt x="3556" y="8636"/>
                  </a:lnTo>
                  <a:lnTo>
                    <a:pt x="5969" y="11049"/>
                  </a:lnTo>
                  <a:lnTo>
                    <a:pt x="40640" y="11049"/>
                  </a:lnTo>
                  <a:lnTo>
                    <a:pt x="43180" y="8636"/>
                  </a:lnTo>
                  <a:lnTo>
                    <a:pt x="43180" y="2540"/>
                  </a:lnTo>
                  <a:close/>
                </a:path>
                <a:path w="45719" h="163194">
                  <a:moveTo>
                    <a:pt x="45720" y="124079"/>
                  </a:moveTo>
                  <a:lnTo>
                    <a:pt x="43942" y="115697"/>
                  </a:lnTo>
                  <a:lnTo>
                    <a:pt x="39497" y="108712"/>
                  </a:lnTo>
                  <a:lnTo>
                    <a:pt x="32639" y="104140"/>
                  </a:lnTo>
                  <a:lnTo>
                    <a:pt x="24384" y="102362"/>
                  </a:lnTo>
                  <a:lnTo>
                    <a:pt x="21336" y="102362"/>
                  </a:lnTo>
                  <a:lnTo>
                    <a:pt x="12954" y="104140"/>
                  </a:lnTo>
                  <a:lnTo>
                    <a:pt x="6223" y="108712"/>
                  </a:lnTo>
                  <a:lnTo>
                    <a:pt x="1651" y="115697"/>
                  </a:lnTo>
                  <a:lnTo>
                    <a:pt x="0" y="124079"/>
                  </a:lnTo>
                  <a:lnTo>
                    <a:pt x="0" y="141224"/>
                  </a:lnTo>
                  <a:lnTo>
                    <a:pt x="1651" y="149733"/>
                  </a:lnTo>
                  <a:lnTo>
                    <a:pt x="6223" y="156591"/>
                  </a:lnTo>
                  <a:lnTo>
                    <a:pt x="12954" y="161163"/>
                  </a:lnTo>
                  <a:lnTo>
                    <a:pt x="21336" y="162941"/>
                  </a:lnTo>
                  <a:lnTo>
                    <a:pt x="24384" y="162941"/>
                  </a:lnTo>
                  <a:lnTo>
                    <a:pt x="32639" y="161163"/>
                  </a:lnTo>
                  <a:lnTo>
                    <a:pt x="39497" y="156591"/>
                  </a:lnTo>
                  <a:lnTo>
                    <a:pt x="43942" y="149733"/>
                  </a:lnTo>
                  <a:lnTo>
                    <a:pt x="45720" y="141224"/>
                  </a:lnTo>
                  <a:lnTo>
                    <a:pt x="45720" y="124079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2996" y="1280159"/>
              <a:ext cx="134112" cy="204215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171700" y="1019555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2" y="0"/>
                  </a:moveTo>
                  <a:lnTo>
                    <a:pt x="12064" y="0"/>
                  </a:lnTo>
                  <a:lnTo>
                    <a:pt x="12064" y="37719"/>
                  </a:lnTo>
                  <a:lnTo>
                    <a:pt x="20700" y="37719"/>
                  </a:lnTo>
                  <a:lnTo>
                    <a:pt x="18542" y="52959"/>
                  </a:lnTo>
                  <a:lnTo>
                    <a:pt x="126" y="52959"/>
                  </a:lnTo>
                  <a:lnTo>
                    <a:pt x="0" y="192277"/>
                  </a:lnTo>
                  <a:lnTo>
                    <a:pt x="507" y="192277"/>
                  </a:lnTo>
                  <a:lnTo>
                    <a:pt x="1016" y="192659"/>
                  </a:lnTo>
                  <a:lnTo>
                    <a:pt x="1016" y="194817"/>
                  </a:lnTo>
                  <a:lnTo>
                    <a:pt x="42672" y="194817"/>
                  </a:lnTo>
                  <a:lnTo>
                    <a:pt x="42672" y="192786"/>
                  </a:lnTo>
                  <a:lnTo>
                    <a:pt x="43306" y="192277"/>
                  </a:lnTo>
                  <a:lnTo>
                    <a:pt x="43687" y="192277"/>
                  </a:lnTo>
                  <a:lnTo>
                    <a:pt x="43814" y="57276"/>
                  </a:lnTo>
                  <a:lnTo>
                    <a:pt x="43433" y="52959"/>
                  </a:lnTo>
                  <a:lnTo>
                    <a:pt x="31242" y="3149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174748" y="1010411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30" h="163194">
                  <a:moveTo>
                    <a:pt x="34290" y="2425"/>
                  </a:moveTo>
                  <a:lnTo>
                    <a:pt x="31750" y="0"/>
                  </a:lnTo>
                  <a:lnTo>
                    <a:pt x="5334" y="0"/>
                  </a:lnTo>
                  <a:lnTo>
                    <a:pt x="2794" y="2425"/>
                  </a:lnTo>
                  <a:lnTo>
                    <a:pt x="2794" y="8775"/>
                  </a:lnTo>
                  <a:lnTo>
                    <a:pt x="5334" y="11049"/>
                  </a:lnTo>
                  <a:lnTo>
                    <a:pt x="31750" y="11049"/>
                  </a:lnTo>
                  <a:lnTo>
                    <a:pt x="34290" y="8775"/>
                  </a:lnTo>
                  <a:lnTo>
                    <a:pt x="34290" y="2425"/>
                  </a:lnTo>
                  <a:close/>
                </a:path>
                <a:path w="36830" h="163194">
                  <a:moveTo>
                    <a:pt x="36322" y="110363"/>
                  </a:moveTo>
                  <a:lnTo>
                    <a:pt x="28067" y="102362"/>
                  </a:lnTo>
                  <a:lnTo>
                    <a:pt x="8128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8128" y="162941"/>
                  </a:lnTo>
                  <a:lnTo>
                    <a:pt x="28067" y="162941"/>
                  </a:lnTo>
                  <a:lnTo>
                    <a:pt x="36322" y="154940"/>
                  </a:lnTo>
                  <a:lnTo>
                    <a:pt x="36322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231136" y="1019555"/>
              <a:ext cx="45720" cy="194945"/>
            </a:xfrm>
            <a:custGeom>
              <a:avLst/>
              <a:gdLst/>
              <a:ahLst/>
              <a:cxnLst/>
              <a:rect l="l" t="t" r="r" b="b"/>
              <a:pathLst>
                <a:path w="45719" h="194944">
                  <a:moveTo>
                    <a:pt x="31495" y="0"/>
                  </a:moveTo>
                  <a:lnTo>
                    <a:pt x="13715" y="0"/>
                  </a:lnTo>
                  <a:lnTo>
                    <a:pt x="13715" y="37719"/>
                  </a:lnTo>
                  <a:lnTo>
                    <a:pt x="15620" y="37719"/>
                  </a:lnTo>
                  <a:lnTo>
                    <a:pt x="3556" y="52959"/>
                  </a:lnTo>
                  <a:lnTo>
                    <a:pt x="253" y="52959"/>
                  </a:lnTo>
                  <a:lnTo>
                    <a:pt x="253" y="56641"/>
                  </a:lnTo>
                  <a:lnTo>
                    <a:pt x="0" y="56641"/>
                  </a:lnTo>
                  <a:lnTo>
                    <a:pt x="0" y="192277"/>
                  </a:lnTo>
                  <a:lnTo>
                    <a:pt x="507" y="192277"/>
                  </a:lnTo>
                  <a:lnTo>
                    <a:pt x="1143" y="192786"/>
                  </a:lnTo>
                  <a:lnTo>
                    <a:pt x="1143" y="194817"/>
                  </a:lnTo>
                  <a:lnTo>
                    <a:pt x="44450" y="194817"/>
                  </a:lnTo>
                  <a:lnTo>
                    <a:pt x="44450" y="192786"/>
                  </a:lnTo>
                  <a:lnTo>
                    <a:pt x="45084" y="192277"/>
                  </a:lnTo>
                  <a:lnTo>
                    <a:pt x="45593" y="192277"/>
                  </a:lnTo>
                  <a:lnTo>
                    <a:pt x="45593" y="56641"/>
                  </a:lnTo>
                  <a:lnTo>
                    <a:pt x="45338" y="55372"/>
                  </a:lnTo>
                  <a:lnTo>
                    <a:pt x="45338" y="52959"/>
                  </a:lnTo>
                  <a:lnTo>
                    <a:pt x="45084" y="52959"/>
                  </a:lnTo>
                  <a:lnTo>
                    <a:pt x="31495" y="31242"/>
                  </a:lnTo>
                  <a:lnTo>
                    <a:pt x="31495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235708" y="1010411"/>
              <a:ext cx="34925" cy="163195"/>
            </a:xfrm>
            <a:custGeom>
              <a:avLst/>
              <a:gdLst/>
              <a:ahLst/>
              <a:cxnLst/>
              <a:rect l="l" t="t" r="r" b="b"/>
              <a:pathLst>
                <a:path w="34925" h="163194">
                  <a:moveTo>
                    <a:pt x="32512" y="2425"/>
                  </a:moveTo>
                  <a:lnTo>
                    <a:pt x="30353" y="0"/>
                  </a:lnTo>
                  <a:lnTo>
                    <a:pt x="4953" y="0"/>
                  </a:lnTo>
                  <a:lnTo>
                    <a:pt x="2667" y="2425"/>
                  </a:lnTo>
                  <a:lnTo>
                    <a:pt x="2667" y="8775"/>
                  </a:lnTo>
                  <a:lnTo>
                    <a:pt x="4953" y="11049"/>
                  </a:lnTo>
                  <a:lnTo>
                    <a:pt x="30353" y="11049"/>
                  </a:lnTo>
                  <a:lnTo>
                    <a:pt x="32512" y="8775"/>
                  </a:lnTo>
                  <a:lnTo>
                    <a:pt x="32512" y="2425"/>
                  </a:lnTo>
                  <a:close/>
                </a:path>
                <a:path w="34925" h="163194">
                  <a:moveTo>
                    <a:pt x="34544" y="110363"/>
                  </a:moveTo>
                  <a:lnTo>
                    <a:pt x="26797" y="102362"/>
                  </a:lnTo>
                  <a:lnTo>
                    <a:pt x="7747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7747" y="162941"/>
                  </a:lnTo>
                  <a:lnTo>
                    <a:pt x="26797" y="162941"/>
                  </a:lnTo>
                  <a:lnTo>
                    <a:pt x="34544" y="154940"/>
                  </a:lnTo>
                  <a:lnTo>
                    <a:pt x="34544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395728" y="1019555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2" y="0"/>
                  </a:moveTo>
                  <a:lnTo>
                    <a:pt x="12065" y="0"/>
                  </a:lnTo>
                  <a:lnTo>
                    <a:pt x="12065" y="37719"/>
                  </a:lnTo>
                  <a:lnTo>
                    <a:pt x="14986" y="37719"/>
                  </a:lnTo>
                  <a:lnTo>
                    <a:pt x="3429" y="52959"/>
                  </a:lnTo>
                  <a:lnTo>
                    <a:pt x="254" y="52959"/>
                  </a:lnTo>
                  <a:lnTo>
                    <a:pt x="254" y="56641"/>
                  </a:lnTo>
                  <a:lnTo>
                    <a:pt x="0" y="56641"/>
                  </a:lnTo>
                  <a:lnTo>
                    <a:pt x="0" y="192277"/>
                  </a:lnTo>
                  <a:lnTo>
                    <a:pt x="508" y="192277"/>
                  </a:lnTo>
                  <a:lnTo>
                    <a:pt x="1143" y="192786"/>
                  </a:lnTo>
                  <a:lnTo>
                    <a:pt x="1143" y="194817"/>
                  </a:lnTo>
                  <a:lnTo>
                    <a:pt x="42672" y="194817"/>
                  </a:lnTo>
                  <a:lnTo>
                    <a:pt x="42672" y="192786"/>
                  </a:lnTo>
                  <a:lnTo>
                    <a:pt x="43307" y="192277"/>
                  </a:lnTo>
                  <a:lnTo>
                    <a:pt x="43815" y="192277"/>
                  </a:lnTo>
                  <a:lnTo>
                    <a:pt x="43815" y="56641"/>
                  </a:lnTo>
                  <a:lnTo>
                    <a:pt x="43561" y="54990"/>
                  </a:lnTo>
                  <a:lnTo>
                    <a:pt x="43561" y="52959"/>
                  </a:lnTo>
                  <a:lnTo>
                    <a:pt x="43307" y="52959"/>
                  </a:lnTo>
                  <a:lnTo>
                    <a:pt x="31242" y="3149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400300" y="1010411"/>
              <a:ext cx="34925" cy="163195"/>
            </a:xfrm>
            <a:custGeom>
              <a:avLst/>
              <a:gdLst/>
              <a:ahLst/>
              <a:cxnLst/>
              <a:rect l="l" t="t" r="r" b="b"/>
              <a:pathLst>
                <a:path w="34925" h="163194">
                  <a:moveTo>
                    <a:pt x="32512" y="2425"/>
                  </a:moveTo>
                  <a:lnTo>
                    <a:pt x="30353" y="0"/>
                  </a:lnTo>
                  <a:lnTo>
                    <a:pt x="4953" y="0"/>
                  </a:lnTo>
                  <a:lnTo>
                    <a:pt x="2667" y="2425"/>
                  </a:lnTo>
                  <a:lnTo>
                    <a:pt x="2667" y="8775"/>
                  </a:lnTo>
                  <a:lnTo>
                    <a:pt x="4953" y="11049"/>
                  </a:lnTo>
                  <a:lnTo>
                    <a:pt x="30353" y="11049"/>
                  </a:lnTo>
                  <a:lnTo>
                    <a:pt x="32512" y="8775"/>
                  </a:lnTo>
                  <a:lnTo>
                    <a:pt x="32512" y="2425"/>
                  </a:lnTo>
                  <a:close/>
                </a:path>
                <a:path w="34925" h="163194">
                  <a:moveTo>
                    <a:pt x="34544" y="110363"/>
                  </a:moveTo>
                  <a:lnTo>
                    <a:pt x="26797" y="102362"/>
                  </a:lnTo>
                  <a:lnTo>
                    <a:pt x="7747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7747" y="162941"/>
                  </a:lnTo>
                  <a:lnTo>
                    <a:pt x="26797" y="162941"/>
                  </a:lnTo>
                  <a:lnTo>
                    <a:pt x="34544" y="154940"/>
                  </a:lnTo>
                  <a:lnTo>
                    <a:pt x="34544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289047" y="1019555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1" y="0"/>
                  </a:moveTo>
                  <a:lnTo>
                    <a:pt x="12064" y="0"/>
                  </a:lnTo>
                  <a:lnTo>
                    <a:pt x="12064" y="37719"/>
                  </a:lnTo>
                  <a:lnTo>
                    <a:pt x="14985" y="37719"/>
                  </a:lnTo>
                  <a:lnTo>
                    <a:pt x="3428" y="52959"/>
                  </a:lnTo>
                  <a:lnTo>
                    <a:pt x="253" y="52959"/>
                  </a:lnTo>
                  <a:lnTo>
                    <a:pt x="253" y="56641"/>
                  </a:lnTo>
                  <a:lnTo>
                    <a:pt x="0" y="56641"/>
                  </a:lnTo>
                  <a:lnTo>
                    <a:pt x="0" y="192277"/>
                  </a:lnTo>
                  <a:lnTo>
                    <a:pt x="507" y="192277"/>
                  </a:lnTo>
                  <a:lnTo>
                    <a:pt x="1143" y="192786"/>
                  </a:lnTo>
                  <a:lnTo>
                    <a:pt x="1143" y="194817"/>
                  </a:lnTo>
                  <a:lnTo>
                    <a:pt x="42671" y="194817"/>
                  </a:lnTo>
                  <a:lnTo>
                    <a:pt x="42671" y="192786"/>
                  </a:lnTo>
                  <a:lnTo>
                    <a:pt x="43306" y="192277"/>
                  </a:lnTo>
                  <a:lnTo>
                    <a:pt x="43814" y="192277"/>
                  </a:lnTo>
                  <a:lnTo>
                    <a:pt x="43814" y="56641"/>
                  </a:lnTo>
                  <a:lnTo>
                    <a:pt x="43560" y="54990"/>
                  </a:lnTo>
                  <a:lnTo>
                    <a:pt x="43560" y="52959"/>
                  </a:lnTo>
                  <a:lnTo>
                    <a:pt x="43306" y="52959"/>
                  </a:lnTo>
                  <a:lnTo>
                    <a:pt x="31241" y="31496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EDD1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295144" y="1010411"/>
              <a:ext cx="32384" cy="10160"/>
            </a:xfrm>
            <a:custGeom>
              <a:avLst/>
              <a:gdLst/>
              <a:ahLst/>
              <a:cxnLst/>
              <a:rect l="l" t="t" r="r" b="b"/>
              <a:pathLst>
                <a:path w="32385" h="10159">
                  <a:moveTo>
                    <a:pt x="29463" y="0"/>
                  </a:moveTo>
                  <a:lnTo>
                    <a:pt x="2412" y="0"/>
                  </a:lnTo>
                  <a:lnTo>
                    <a:pt x="0" y="2159"/>
                  </a:lnTo>
                  <a:lnTo>
                    <a:pt x="0" y="8000"/>
                  </a:lnTo>
                  <a:lnTo>
                    <a:pt x="2412" y="10160"/>
                  </a:lnTo>
                  <a:lnTo>
                    <a:pt x="29463" y="10160"/>
                  </a:lnTo>
                  <a:lnTo>
                    <a:pt x="31876" y="8000"/>
                  </a:lnTo>
                  <a:lnTo>
                    <a:pt x="31876" y="2159"/>
                  </a:lnTo>
                  <a:lnTo>
                    <a:pt x="29463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292096" y="1112519"/>
              <a:ext cx="36830" cy="60960"/>
            </a:xfrm>
            <a:custGeom>
              <a:avLst/>
              <a:gdLst/>
              <a:ahLst/>
              <a:cxnLst/>
              <a:rect l="l" t="t" r="r" b="b"/>
              <a:pathLst>
                <a:path w="36830" h="60959">
                  <a:moveTo>
                    <a:pt x="28067" y="0"/>
                  </a:moveTo>
                  <a:lnTo>
                    <a:pt x="8128" y="0"/>
                  </a:lnTo>
                  <a:lnTo>
                    <a:pt x="0" y="8000"/>
                  </a:lnTo>
                  <a:lnTo>
                    <a:pt x="0" y="52959"/>
                  </a:lnTo>
                  <a:lnTo>
                    <a:pt x="8128" y="60960"/>
                  </a:lnTo>
                  <a:lnTo>
                    <a:pt x="28067" y="60960"/>
                  </a:lnTo>
                  <a:lnTo>
                    <a:pt x="36322" y="52959"/>
                  </a:lnTo>
                  <a:lnTo>
                    <a:pt x="36322" y="8000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804416" y="1607819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1" y="0"/>
                  </a:moveTo>
                  <a:lnTo>
                    <a:pt x="12064" y="0"/>
                  </a:lnTo>
                  <a:lnTo>
                    <a:pt x="12064" y="37973"/>
                  </a:lnTo>
                  <a:lnTo>
                    <a:pt x="14985" y="37973"/>
                  </a:lnTo>
                  <a:lnTo>
                    <a:pt x="3428" y="52959"/>
                  </a:lnTo>
                  <a:lnTo>
                    <a:pt x="253" y="52959"/>
                  </a:lnTo>
                  <a:lnTo>
                    <a:pt x="253" y="56768"/>
                  </a:lnTo>
                  <a:lnTo>
                    <a:pt x="0" y="56768"/>
                  </a:lnTo>
                  <a:lnTo>
                    <a:pt x="0" y="192024"/>
                  </a:lnTo>
                  <a:lnTo>
                    <a:pt x="507" y="192024"/>
                  </a:lnTo>
                  <a:lnTo>
                    <a:pt x="1142" y="192532"/>
                  </a:lnTo>
                  <a:lnTo>
                    <a:pt x="1142" y="194563"/>
                  </a:lnTo>
                  <a:lnTo>
                    <a:pt x="42671" y="194563"/>
                  </a:lnTo>
                  <a:lnTo>
                    <a:pt x="42671" y="192532"/>
                  </a:lnTo>
                  <a:lnTo>
                    <a:pt x="43306" y="192024"/>
                  </a:lnTo>
                  <a:lnTo>
                    <a:pt x="43814" y="192024"/>
                  </a:lnTo>
                  <a:lnTo>
                    <a:pt x="43814" y="56768"/>
                  </a:lnTo>
                  <a:lnTo>
                    <a:pt x="43560" y="55117"/>
                  </a:lnTo>
                  <a:lnTo>
                    <a:pt x="43560" y="52959"/>
                  </a:lnTo>
                  <a:lnTo>
                    <a:pt x="43306" y="52959"/>
                  </a:lnTo>
                  <a:lnTo>
                    <a:pt x="31241" y="31623"/>
                  </a:lnTo>
                  <a:lnTo>
                    <a:pt x="31241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807464" y="1597151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30" h="163194">
                  <a:moveTo>
                    <a:pt x="34290" y="2413"/>
                  </a:moveTo>
                  <a:lnTo>
                    <a:pt x="31750" y="0"/>
                  </a:lnTo>
                  <a:lnTo>
                    <a:pt x="5334" y="0"/>
                  </a:lnTo>
                  <a:lnTo>
                    <a:pt x="2794" y="2413"/>
                  </a:lnTo>
                  <a:lnTo>
                    <a:pt x="2794" y="8763"/>
                  </a:lnTo>
                  <a:lnTo>
                    <a:pt x="5334" y="11049"/>
                  </a:lnTo>
                  <a:lnTo>
                    <a:pt x="31750" y="11049"/>
                  </a:lnTo>
                  <a:lnTo>
                    <a:pt x="34290" y="8763"/>
                  </a:lnTo>
                  <a:lnTo>
                    <a:pt x="34290" y="2413"/>
                  </a:lnTo>
                  <a:close/>
                </a:path>
                <a:path w="36830" h="163194">
                  <a:moveTo>
                    <a:pt x="36322" y="110363"/>
                  </a:moveTo>
                  <a:lnTo>
                    <a:pt x="28067" y="102362"/>
                  </a:lnTo>
                  <a:lnTo>
                    <a:pt x="8128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8128" y="162941"/>
                  </a:lnTo>
                  <a:lnTo>
                    <a:pt x="28067" y="162941"/>
                  </a:lnTo>
                  <a:lnTo>
                    <a:pt x="36322" y="154940"/>
                  </a:lnTo>
                  <a:lnTo>
                    <a:pt x="36322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863852" y="1607819"/>
              <a:ext cx="45720" cy="194945"/>
            </a:xfrm>
            <a:custGeom>
              <a:avLst/>
              <a:gdLst/>
              <a:ahLst/>
              <a:cxnLst/>
              <a:rect l="l" t="t" r="r" b="b"/>
              <a:pathLst>
                <a:path w="45719" h="194944">
                  <a:moveTo>
                    <a:pt x="31496" y="0"/>
                  </a:moveTo>
                  <a:lnTo>
                    <a:pt x="12192" y="0"/>
                  </a:lnTo>
                  <a:lnTo>
                    <a:pt x="12192" y="37973"/>
                  </a:lnTo>
                  <a:lnTo>
                    <a:pt x="21462" y="37973"/>
                  </a:lnTo>
                  <a:lnTo>
                    <a:pt x="19304" y="52959"/>
                  </a:lnTo>
                  <a:lnTo>
                    <a:pt x="127" y="52959"/>
                  </a:lnTo>
                  <a:lnTo>
                    <a:pt x="0" y="192024"/>
                  </a:lnTo>
                  <a:lnTo>
                    <a:pt x="508" y="192024"/>
                  </a:lnTo>
                  <a:lnTo>
                    <a:pt x="1016" y="192404"/>
                  </a:lnTo>
                  <a:lnTo>
                    <a:pt x="1016" y="194563"/>
                  </a:lnTo>
                  <a:lnTo>
                    <a:pt x="44323" y="194563"/>
                  </a:lnTo>
                  <a:lnTo>
                    <a:pt x="44323" y="192659"/>
                  </a:lnTo>
                  <a:lnTo>
                    <a:pt x="45085" y="192024"/>
                  </a:lnTo>
                  <a:lnTo>
                    <a:pt x="45466" y="192024"/>
                  </a:lnTo>
                  <a:lnTo>
                    <a:pt x="45593" y="57403"/>
                  </a:lnTo>
                  <a:lnTo>
                    <a:pt x="45212" y="52959"/>
                  </a:lnTo>
                  <a:lnTo>
                    <a:pt x="31496" y="31368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868424" y="1597151"/>
              <a:ext cx="34925" cy="163195"/>
            </a:xfrm>
            <a:custGeom>
              <a:avLst/>
              <a:gdLst/>
              <a:ahLst/>
              <a:cxnLst/>
              <a:rect l="l" t="t" r="r" b="b"/>
              <a:pathLst>
                <a:path w="34925" h="163194">
                  <a:moveTo>
                    <a:pt x="32512" y="2413"/>
                  </a:moveTo>
                  <a:lnTo>
                    <a:pt x="30353" y="0"/>
                  </a:lnTo>
                  <a:lnTo>
                    <a:pt x="4953" y="0"/>
                  </a:lnTo>
                  <a:lnTo>
                    <a:pt x="2667" y="2413"/>
                  </a:lnTo>
                  <a:lnTo>
                    <a:pt x="2667" y="8763"/>
                  </a:lnTo>
                  <a:lnTo>
                    <a:pt x="4953" y="11049"/>
                  </a:lnTo>
                  <a:lnTo>
                    <a:pt x="30353" y="11049"/>
                  </a:lnTo>
                  <a:lnTo>
                    <a:pt x="32512" y="8763"/>
                  </a:lnTo>
                  <a:lnTo>
                    <a:pt x="32512" y="2413"/>
                  </a:lnTo>
                  <a:close/>
                </a:path>
                <a:path w="34925" h="163194">
                  <a:moveTo>
                    <a:pt x="34544" y="110363"/>
                  </a:moveTo>
                  <a:lnTo>
                    <a:pt x="26797" y="102362"/>
                  </a:lnTo>
                  <a:lnTo>
                    <a:pt x="7747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7747" y="162941"/>
                  </a:lnTo>
                  <a:lnTo>
                    <a:pt x="26797" y="162941"/>
                  </a:lnTo>
                  <a:lnTo>
                    <a:pt x="34544" y="154940"/>
                  </a:lnTo>
                  <a:lnTo>
                    <a:pt x="34544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028444" y="1607819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2" y="0"/>
                  </a:moveTo>
                  <a:lnTo>
                    <a:pt x="12064" y="0"/>
                  </a:lnTo>
                  <a:lnTo>
                    <a:pt x="12064" y="37973"/>
                  </a:lnTo>
                  <a:lnTo>
                    <a:pt x="14986" y="37973"/>
                  </a:lnTo>
                  <a:lnTo>
                    <a:pt x="3429" y="52959"/>
                  </a:lnTo>
                  <a:lnTo>
                    <a:pt x="254" y="52959"/>
                  </a:lnTo>
                  <a:lnTo>
                    <a:pt x="254" y="56768"/>
                  </a:lnTo>
                  <a:lnTo>
                    <a:pt x="0" y="56768"/>
                  </a:lnTo>
                  <a:lnTo>
                    <a:pt x="0" y="192024"/>
                  </a:lnTo>
                  <a:lnTo>
                    <a:pt x="507" y="192024"/>
                  </a:lnTo>
                  <a:lnTo>
                    <a:pt x="1016" y="192404"/>
                  </a:lnTo>
                  <a:lnTo>
                    <a:pt x="1016" y="194563"/>
                  </a:lnTo>
                  <a:lnTo>
                    <a:pt x="42672" y="194563"/>
                  </a:lnTo>
                  <a:lnTo>
                    <a:pt x="42672" y="192532"/>
                  </a:lnTo>
                  <a:lnTo>
                    <a:pt x="43306" y="192024"/>
                  </a:lnTo>
                  <a:lnTo>
                    <a:pt x="43814" y="192024"/>
                  </a:lnTo>
                  <a:lnTo>
                    <a:pt x="43814" y="56768"/>
                  </a:lnTo>
                  <a:lnTo>
                    <a:pt x="43561" y="55117"/>
                  </a:lnTo>
                  <a:lnTo>
                    <a:pt x="43561" y="52959"/>
                  </a:lnTo>
                  <a:lnTo>
                    <a:pt x="43306" y="52959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031492" y="1597151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30" h="163194">
                  <a:moveTo>
                    <a:pt x="34290" y="2413"/>
                  </a:moveTo>
                  <a:lnTo>
                    <a:pt x="31750" y="0"/>
                  </a:lnTo>
                  <a:lnTo>
                    <a:pt x="5334" y="0"/>
                  </a:lnTo>
                  <a:lnTo>
                    <a:pt x="2794" y="2413"/>
                  </a:lnTo>
                  <a:lnTo>
                    <a:pt x="2794" y="8763"/>
                  </a:lnTo>
                  <a:lnTo>
                    <a:pt x="5334" y="11049"/>
                  </a:lnTo>
                  <a:lnTo>
                    <a:pt x="31750" y="11049"/>
                  </a:lnTo>
                  <a:lnTo>
                    <a:pt x="34290" y="8763"/>
                  </a:lnTo>
                  <a:lnTo>
                    <a:pt x="34290" y="2413"/>
                  </a:lnTo>
                  <a:close/>
                </a:path>
                <a:path w="36830" h="163194">
                  <a:moveTo>
                    <a:pt x="36322" y="110363"/>
                  </a:moveTo>
                  <a:lnTo>
                    <a:pt x="28067" y="102362"/>
                  </a:lnTo>
                  <a:lnTo>
                    <a:pt x="8128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8128" y="162941"/>
                  </a:lnTo>
                  <a:lnTo>
                    <a:pt x="28067" y="162941"/>
                  </a:lnTo>
                  <a:lnTo>
                    <a:pt x="36322" y="154940"/>
                  </a:lnTo>
                  <a:lnTo>
                    <a:pt x="36322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921763" y="1607819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2" y="0"/>
                  </a:moveTo>
                  <a:lnTo>
                    <a:pt x="12065" y="0"/>
                  </a:lnTo>
                  <a:lnTo>
                    <a:pt x="12065" y="37973"/>
                  </a:lnTo>
                  <a:lnTo>
                    <a:pt x="14986" y="37973"/>
                  </a:lnTo>
                  <a:lnTo>
                    <a:pt x="3429" y="52959"/>
                  </a:lnTo>
                  <a:lnTo>
                    <a:pt x="254" y="52959"/>
                  </a:lnTo>
                  <a:lnTo>
                    <a:pt x="254" y="56768"/>
                  </a:lnTo>
                  <a:lnTo>
                    <a:pt x="0" y="56768"/>
                  </a:lnTo>
                  <a:lnTo>
                    <a:pt x="0" y="192024"/>
                  </a:lnTo>
                  <a:lnTo>
                    <a:pt x="508" y="192024"/>
                  </a:lnTo>
                  <a:lnTo>
                    <a:pt x="1143" y="192532"/>
                  </a:lnTo>
                  <a:lnTo>
                    <a:pt x="1143" y="194563"/>
                  </a:lnTo>
                  <a:lnTo>
                    <a:pt x="42672" y="194563"/>
                  </a:lnTo>
                  <a:lnTo>
                    <a:pt x="42672" y="192532"/>
                  </a:lnTo>
                  <a:lnTo>
                    <a:pt x="43306" y="192024"/>
                  </a:lnTo>
                  <a:lnTo>
                    <a:pt x="43815" y="192024"/>
                  </a:lnTo>
                  <a:lnTo>
                    <a:pt x="43815" y="56768"/>
                  </a:lnTo>
                  <a:lnTo>
                    <a:pt x="43561" y="55117"/>
                  </a:lnTo>
                  <a:lnTo>
                    <a:pt x="43561" y="52959"/>
                  </a:lnTo>
                  <a:lnTo>
                    <a:pt x="43306" y="52959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EDD1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927860" y="1597151"/>
              <a:ext cx="32384" cy="12065"/>
            </a:xfrm>
            <a:custGeom>
              <a:avLst/>
              <a:gdLst/>
              <a:ahLst/>
              <a:cxnLst/>
              <a:rect l="l" t="t" r="r" b="b"/>
              <a:pathLst>
                <a:path w="32385" h="12065">
                  <a:moveTo>
                    <a:pt x="29463" y="0"/>
                  </a:moveTo>
                  <a:lnTo>
                    <a:pt x="2412" y="0"/>
                  </a:lnTo>
                  <a:lnTo>
                    <a:pt x="0" y="2539"/>
                  </a:lnTo>
                  <a:lnTo>
                    <a:pt x="0" y="9397"/>
                  </a:lnTo>
                  <a:lnTo>
                    <a:pt x="2412" y="11937"/>
                  </a:lnTo>
                  <a:lnTo>
                    <a:pt x="29463" y="11937"/>
                  </a:lnTo>
                  <a:lnTo>
                    <a:pt x="31876" y="9397"/>
                  </a:lnTo>
                  <a:lnTo>
                    <a:pt x="31876" y="2539"/>
                  </a:lnTo>
                  <a:lnTo>
                    <a:pt x="29463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924811" y="1699259"/>
              <a:ext cx="36830" cy="60960"/>
            </a:xfrm>
            <a:custGeom>
              <a:avLst/>
              <a:gdLst/>
              <a:ahLst/>
              <a:cxnLst/>
              <a:rect l="l" t="t" r="r" b="b"/>
              <a:pathLst>
                <a:path w="36830" h="60960">
                  <a:moveTo>
                    <a:pt x="28067" y="0"/>
                  </a:moveTo>
                  <a:lnTo>
                    <a:pt x="8127" y="0"/>
                  </a:lnTo>
                  <a:lnTo>
                    <a:pt x="0" y="8000"/>
                  </a:lnTo>
                  <a:lnTo>
                    <a:pt x="0" y="52959"/>
                  </a:lnTo>
                  <a:lnTo>
                    <a:pt x="8127" y="60960"/>
                  </a:lnTo>
                  <a:lnTo>
                    <a:pt x="28067" y="60960"/>
                  </a:lnTo>
                  <a:lnTo>
                    <a:pt x="36321" y="52959"/>
                  </a:lnTo>
                  <a:lnTo>
                    <a:pt x="36321" y="8000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176272" y="1607819"/>
              <a:ext cx="45720" cy="194945"/>
            </a:xfrm>
            <a:custGeom>
              <a:avLst/>
              <a:gdLst/>
              <a:ahLst/>
              <a:cxnLst/>
              <a:rect l="l" t="t" r="r" b="b"/>
              <a:pathLst>
                <a:path w="45719" h="194944">
                  <a:moveTo>
                    <a:pt x="31495" y="0"/>
                  </a:moveTo>
                  <a:lnTo>
                    <a:pt x="13715" y="0"/>
                  </a:lnTo>
                  <a:lnTo>
                    <a:pt x="13715" y="37973"/>
                  </a:lnTo>
                  <a:lnTo>
                    <a:pt x="15620" y="37973"/>
                  </a:lnTo>
                  <a:lnTo>
                    <a:pt x="3555" y="52959"/>
                  </a:lnTo>
                  <a:lnTo>
                    <a:pt x="253" y="52959"/>
                  </a:lnTo>
                  <a:lnTo>
                    <a:pt x="253" y="56768"/>
                  </a:lnTo>
                  <a:lnTo>
                    <a:pt x="0" y="56768"/>
                  </a:lnTo>
                  <a:lnTo>
                    <a:pt x="0" y="192024"/>
                  </a:lnTo>
                  <a:lnTo>
                    <a:pt x="507" y="192024"/>
                  </a:lnTo>
                  <a:lnTo>
                    <a:pt x="1142" y="192532"/>
                  </a:lnTo>
                  <a:lnTo>
                    <a:pt x="1142" y="194563"/>
                  </a:lnTo>
                  <a:lnTo>
                    <a:pt x="44450" y="194563"/>
                  </a:lnTo>
                  <a:lnTo>
                    <a:pt x="44450" y="192532"/>
                  </a:lnTo>
                  <a:lnTo>
                    <a:pt x="45084" y="192024"/>
                  </a:lnTo>
                  <a:lnTo>
                    <a:pt x="45592" y="192024"/>
                  </a:lnTo>
                  <a:lnTo>
                    <a:pt x="45592" y="56768"/>
                  </a:lnTo>
                  <a:lnTo>
                    <a:pt x="45338" y="55499"/>
                  </a:lnTo>
                  <a:lnTo>
                    <a:pt x="45338" y="52959"/>
                  </a:lnTo>
                  <a:lnTo>
                    <a:pt x="45084" y="52959"/>
                  </a:lnTo>
                  <a:lnTo>
                    <a:pt x="31495" y="31368"/>
                  </a:lnTo>
                  <a:lnTo>
                    <a:pt x="31495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180844" y="1597151"/>
              <a:ext cx="34925" cy="163195"/>
            </a:xfrm>
            <a:custGeom>
              <a:avLst/>
              <a:gdLst/>
              <a:ahLst/>
              <a:cxnLst/>
              <a:rect l="l" t="t" r="r" b="b"/>
              <a:pathLst>
                <a:path w="34925" h="163194">
                  <a:moveTo>
                    <a:pt x="32512" y="2413"/>
                  </a:moveTo>
                  <a:lnTo>
                    <a:pt x="30353" y="0"/>
                  </a:lnTo>
                  <a:lnTo>
                    <a:pt x="4953" y="0"/>
                  </a:lnTo>
                  <a:lnTo>
                    <a:pt x="2667" y="2413"/>
                  </a:lnTo>
                  <a:lnTo>
                    <a:pt x="2667" y="8763"/>
                  </a:lnTo>
                  <a:lnTo>
                    <a:pt x="4953" y="11049"/>
                  </a:lnTo>
                  <a:lnTo>
                    <a:pt x="30353" y="11049"/>
                  </a:lnTo>
                  <a:lnTo>
                    <a:pt x="32512" y="8763"/>
                  </a:lnTo>
                  <a:lnTo>
                    <a:pt x="32512" y="2413"/>
                  </a:lnTo>
                  <a:close/>
                </a:path>
                <a:path w="34925" h="163194">
                  <a:moveTo>
                    <a:pt x="34544" y="110363"/>
                  </a:moveTo>
                  <a:lnTo>
                    <a:pt x="26797" y="102362"/>
                  </a:lnTo>
                  <a:lnTo>
                    <a:pt x="7747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7747" y="162941"/>
                  </a:lnTo>
                  <a:lnTo>
                    <a:pt x="26797" y="162941"/>
                  </a:lnTo>
                  <a:lnTo>
                    <a:pt x="34544" y="154940"/>
                  </a:lnTo>
                  <a:lnTo>
                    <a:pt x="34544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237232" y="1607819"/>
              <a:ext cx="43815" cy="194945"/>
            </a:xfrm>
            <a:custGeom>
              <a:avLst/>
              <a:gdLst/>
              <a:ahLst/>
              <a:cxnLst/>
              <a:rect l="l" t="t" r="r" b="b"/>
              <a:pathLst>
                <a:path w="43814" h="194944">
                  <a:moveTo>
                    <a:pt x="31242" y="0"/>
                  </a:moveTo>
                  <a:lnTo>
                    <a:pt x="12065" y="0"/>
                  </a:lnTo>
                  <a:lnTo>
                    <a:pt x="12065" y="37973"/>
                  </a:lnTo>
                  <a:lnTo>
                    <a:pt x="14986" y="37973"/>
                  </a:lnTo>
                  <a:lnTo>
                    <a:pt x="3429" y="52959"/>
                  </a:lnTo>
                  <a:lnTo>
                    <a:pt x="254" y="52959"/>
                  </a:lnTo>
                  <a:lnTo>
                    <a:pt x="254" y="56768"/>
                  </a:lnTo>
                  <a:lnTo>
                    <a:pt x="0" y="56768"/>
                  </a:lnTo>
                  <a:lnTo>
                    <a:pt x="0" y="192024"/>
                  </a:lnTo>
                  <a:lnTo>
                    <a:pt x="507" y="192024"/>
                  </a:lnTo>
                  <a:lnTo>
                    <a:pt x="1143" y="192532"/>
                  </a:lnTo>
                  <a:lnTo>
                    <a:pt x="1143" y="194563"/>
                  </a:lnTo>
                  <a:lnTo>
                    <a:pt x="42672" y="194563"/>
                  </a:lnTo>
                  <a:lnTo>
                    <a:pt x="42672" y="192532"/>
                  </a:lnTo>
                  <a:lnTo>
                    <a:pt x="43306" y="192024"/>
                  </a:lnTo>
                  <a:lnTo>
                    <a:pt x="43815" y="192024"/>
                  </a:lnTo>
                  <a:lnTo>
                    <a:pt x="43815" y="56768"/>
                  </a:lnTo>
                  <a:lnTo>
                    <a:pt x="43561" y="55117"/>
                  </a:lnTo>
                  <a:lnTo>
                    <a:pt x="43561" y="52959"/>
                  </a:lnTo>
                  <a:lnTo>
                    <a:pt x="43306" y="52959"/>
                  </a:lnTo>
                  <a:lnTo>
                    <a:pt x="31242" y="31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240280" y="1597151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30" h="163194">
                  <a:moveTo>
                    <a:pt x="34290" y="2413"/>
                  </a:moveTo>
                  <a:lnTo>
                    <a:pt x="31750" y="0"/>
                  </a:lnTo>
                  <a:lnTo>
                    <a:pt x="5334" y="0"/>
                  </a:lnTo>
                  <a:lnTo>
                    <a:pt x="2794" y="2413"/>
                  </a:lnTo>
                  <a:lnTo>
                    <a:pt x="2794" y="8763"/>
                  </a:lnTo>
                  <a:lnTo>
                    <a:pt x="5334" y="11049"/>
                  </a:lnTo>
                  <a:lnTo>
                    <a:pt x="31750" y="11049"/>
                  </a:lnTo>
                  <a:lnTo>
                    <a:pt x="34290" y="8763"/>
                  </a:lnTo>
                  <a:lnTo>
                    <a:pt x="34290" y="2413"/>
                  </a:lnTo>
                  <a:close/>
                </a:path>
                <a:path w="36830" h="163194">
                  <a:moveTo>
                    <a:pt x="36322" y="110363"/>
                  </a:moveTo>
                  <a:lnTo>
                    <a:pt x="28067" y="102362"/>
                  </a:lnTo>
                  <a:lnTo>
                    <a:pt x="8128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8128" y="162941"/>
                  </a:lnTo>
                  <a:lnTo>
                    <a:pt x="28067" y="162941"/>
                  </a:lnTo>
                  <a:lnTo>
                    <a:pt x="36322" y="154940"/>
                  </a:lnTo>
                  <a:lnTo>
                    <a:pt x="36322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400300" y="1636775"/>
              <a:ext cx="45720" cy="164465"/>
            </a:xfrm>
            <a:custGeom>
              <a:avLst/>
              <a:gdLst/>
              <a:ahLst/>
              <a:cxnLst/>
              <a:rect l="l" t="t" r="r" b="b"/>
              <a:pathLst>
                <a:path w="45719" h="164464">
                  <a:moveTo>
                    <a:pt x="22732" y="0"/>
                  </a:moveTo>
                  <a:lnTo>
                    <a:pt x="0" y="161290"/>
                  </a:lnTo>
                  <a:lnTo>
                    <a:pt x="1016" y="162179"/>
                  </a:lnTo>
                  <a:lnTo>
                    <a:pt x="1016" y="164337"/>
                  </a:lnTo>
                  <a:lnTo>
                    <a:pt x="44323" y="164337"/>
                  </a:lnTo>
                  <a:lnTo>
                    <a:pt x="44323" y="162433"/>
                  </a:lnTo>
                  <a:lnTo>
                    <a:pt x="45593" y="161290"/>
                  </a:lnTo>
                  <a:lnTo>
                    <a:pt x="45593" y="28194"/>
                  </a:lnTo>
                  <a:lnTo>
                    <a:pt x="2273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3936" y="1033271"/>
              <a:ext cx="327660" cy="201167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400300" y="1664207"/>
              <a:ext cx="45720" cy="134620"/>
            </a:xfrm>
            <a:custGeom>
              <a:avLst/>
              <a:gdLst/>
              <a:ahLst/>
              <a:cxnLst/>
              <a:rect l="l" t="t" r="r" b="b"/>
              <a:pathLst>
                <a:path w="45719" h="134619">
                  <a:moveTo>
                    <a:pt x="45405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45405" y="134112"/>
                  </a:lnTo>
                  <a:lnTo>
                    <a:pt x="45405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2744" y="1303019"/>
              <a:ext cx="329183" cy="20269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2400300" y="1607882"/>
              <a:ext cx="45720" cy="57785"/>
            </a:xfrm>
            <a:custGeom>
              <a:avLst/>
              <a:gdLst/>
              <a:ahLst/>
              <a:cxnLst/>
              <a:rect l="l" t="t" r="r" b="b"/>
              <a:pathLst>
                <a:path w="45719" h="57785">
                  <a:moveTo>
                    <a:pt x="32854" y="0"/>
                  </a:moveTo>
                  <a:lnTo>
                    <a:pt x="13589" y="0"/>
                  </a:lnTo>
                  <a:lnTo>
                    <a:pt x="13589" y="38290"/>
                  </a:lnTo>
                  <a:lnTo>
                    <a:pt x="32854" y="38290"/>
                  </a:lnTo>
                  <a:lnTo>
                    <a:pt x="32854" y="0"/>
                  </a:lnTo>
                  <a:close/>
                </a:path>
                <a:path w="45719" h="57785">
                  <a:moveTo>
                    <a:pt x="45186" y="53479"/>
                  </a:moveTo>
                  <a:lnTo>
                    <a:pt x="0" y="53479"/>
                  </a:lnTo>
                  <a:lnTo>
                    <a:pt x="0" y="57340"/>
                  </a:lnTo>
                  <a:lnTo>
                    <a:pt x="45186" y="57340"/>
                  </a:lnTo>
                  <a:lnTo>
                    <a:pt x="45186" y="53479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404872" y="1597151"/>
              <a:ext cx="34925" cy="163195"/>
            </a:xfrm>
            <a:custGeom>
              <a:avLst/>
              <a:gdLst/>
              <a:ahLst/>
              <a:cxnLst/>
              <a:rect l="l" t="t" r="r" b="b"/>
              <a:pathLst>
                <a:path w="34925" h="163194">
                  <a:moveTo>
                    <a:pt x="32512" y="2413"/>
                  </a:moveTo>
                  <a:lnTo>
                    <a:pt x="30353" y="0"/>
                  </a:lnTo>
                  <a:lnTo>
                    <a:pt x="4953" y="0"/>
                  </a:lnTo>
                  <a:lnTo>
                    <a:pt x="2667" y="2413"/>
                  </a:lnTo>
                  <a:lnTo>
                    <a:pt x="2667" y="8763"/>
                  </a:lnTo>
                  <a:lnTo>
                    <a:pt x="4953" y="11049"/>
                  </a:lnTo>
                  <a:lnTo>
                    <a:pt x="30353" y="11049"/>
                  </a:lnTo>
                  <a:lnTo>
                    <a:pt x="32512" y="8763"/>
                  </a:lnTo>
                  <a:lnTo>
                    <a:pt x="32512" y="2413"/>
                  </a:lnTo>
                  <a:close/>
                </a:path>
                <a:path w="34925" h="163194">
                  <a:moveTo>
                    <a:pt x="34544" y="110363"/>
                  </a:moveTo>
                  <a:lnTo>
                    <a:pt x="26797" y="102362"/>
                  </a:lnTo>
                  <a:lnTo>
                    <a:pt x="7747" y="102362"/>
                  </a:lnTo>
                  <a:lnTo>
                    <a:pt x="0" y="110363"/>
                  </a:lnTo>
                  <a:lnTo>
                    <a:pt x="0" y="154940"/>
                  </a:lnTo>
                  <a:lnTo>
                    <a:pt x="7747" y="162941"/>
                  </a:lnTo>
                  <a:lnTo>
                    <a:pt x="26797" y="162941"/>
                  </a:lnTo>
                  <a:lnTo>
                    <a:pt x="34544" y="154940"/>
                  </a:lnTo>
                  <a:lnTo>
                    <a:pt x="34544" y="1103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293619" y="1607819"/>
              <a:ext cx="45720" cy="194945"/>
            </a:xfrm>
            <a:custGeom>
              <a:avLst/>
              <a:gdLst/>
              <a:ahLst/>
              <a:cxnLst/>
              <a:rect l="l" t="t" r="r" b="b"/>
              <a:pathLst>
                <a:path w="45719" h="194944">
                  <a:moveTo>
                    <a:pt x="33019" y="0"/>
                  </a:moveTo>
                  <a:lnTo>
                    <a:pt x="13716" y="0"/>
                  </a:lnTo>
                  <a:lnTo>
                    <a:pt x="13716" y="37973"/>
                  </a:lnTo>
                  <a:lnTo>
                    <a:pt x="21462" y="37973"/>
                  </a:lnTo>
                  <a:lnTo>
                    <a:pt x="19304" y="52959"/>
                  </a:lnTo>
                  <a:lnTo>
                    <a:pt x="127" y="52959"/>
                  </a:lnTo>
                  <a:lnTo>
                    <a:pt x="0" y="192024"/>
                  </a:lnTo>
                  <a:lnTo>
                    <a:pt x="507" y="192024"/>
                  </a:lnTo>
                  <a:lnTo>
                    <a:pt x="1016" y="192404"/>
                  </a:lnTo>
                  <a:lnTo>
                    <a:pt x="1016" y="194563"/>
                  </a:lnTo>
                  <a:lnTo>
                    <a:pt x="44323" y="194563"/>
                  </a:lnTo>
                  <a:lnTo>
                    <a:pt x="44323" y="192659"/>
                  </a:lnTo>
                  <a:lnTo>
                    <a:pt x="45085" y="192024"/>
                  </a:lnTo>
                  <a:lnTo>
                    <a:pt x="45466" y="192024"/>
                  </a:lnTo>
                  <a:lnTo>
                    <a:pt x="45593" y="57403"/>
                  </a:lnTo>
                  <a:lnTo>
                    <a:pt x="45338" y="52959"/>
                  </a:lnTo>
                  <a:lnTo>
                    <a:pt x="45085" y="52959"/>
                  </a:lnTo>
                  <a:lnTo>
                    <a:pt x="33019" y="317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DD1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01240" y="1597151"/>
              <a:ext cx="30480" cy="12065"/>
            </a:xfrm>
            <a:custGeom>
              <a:avLst/>
              <a:gdLst/>
              <a:ahLst/>
              <a:cxnLst/>
              <a:rect l="l" t="t" r="r" b="b"/>
              <a:pathLst>
                <a:path w="30480" h="12065">
                  <a:moveTo>
                    <a:pt x="27812" y="0"/>
                  </a:moveTo>
                  <a:lnTo>
                    <a:pt x="2286" y="0"/>
                  </a:lnTo>
                  <a:lnTo>
                    <a:pt x="0" y="2539"/>
                  </a:lnTo>
                  <a:lnTo>
                    <a:pt x="0" y="9397"/>
                  </a:lnTo>
                  <a:lnTo>
                    <a:pt x="2286" y="11937"/>
                  </a:lnTo>
                  <a:lnTo>
                    <a:pt x="27812" y="11937"/>
                  </a:lnTo>
                  <a:lnTo>
                    <a:pt x="30099" y="9397"/>
                  </a:lnTo>
                  <a:lnTo>
                    <a:pt x="30099" y="2539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5F4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298191" y="1699259"/>
              <a:ext cx="34925" cy="60960"/>
            </a:xfrm>
            <a:custGeom>
              <a:avLst/>
              <a:gdLst/>
              <a:ahLst/>
              <a:cxnLst/>
              <a:rect l="l" t="t" r="r" b="b"/>
              <a:pathLst>
                <a:path w="34925" h="60960">
                  <a:moveTo>
                    <a:pt x="26796" y="0"/>
                  </a:moveTo>
                  <a:lnTo>
                    <a:pt x="7746" y="0"/>
                  </a:lnTo>
                  <a:lnTo>
                    <a:pt x="0" y="8000"/>
                  </a:lnTo>
                  <a:lnTo>
                    <a:pt x="0" y="52959"/>
                  </a:lnTo>
                  <a:lnTo>
                    <a:pt x="7746" y="60960"/>
                  </a:lnTo>
                  <a:lnTo>
                    <a:pt x="26796" y="60960"/>
                  </a:lnTo>
                  <a:lnTo>
                    <a:pt x="34543" y="52959"/>
                  </a:lnTo>
                  <a:lnTo>
                    <a:pt x="34543" y="8000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8944" y="763523"/>
              <a:ext cx="220980" cy="17983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773936" y="736091"/>
              <a:ext cx="697865" cy="1065530"/>
            </a:xfrm>
            <a:custGeom>
              <a:avLst/>
              <a:gdLst/>
              <a:ahLst/>
              <a:cxnLst/>
              <a:rect l="l" t="t" r="r" b="b"/>
              <a:pathLst>
                <a:path w="697864" h="1065530">
                  <a:moveTo>
                    <a:pt x="328930" y="0"/>
                  </a:moveTo>
                  <a:lnTo>
                    <a:pt x="280289" y="3556"/>
                  </a:lnTo>
                  <a:lnTo>
                    <a:pt x="233934" y="13843"/>
                  </a:lnTo>
                  <a:lnTo>
                    <a:pt x="190246" y="30480"/>
                  </a:lnTo>
                  <a:lnTo>
                    <a:pt x="149860" y="52832"/>
                  </a:lnTo>
                  <a:lnTo>
                    <a:pt x="113157" y="80518"/>
                  </a:lnTo>
                  <a:lnTo>
                    <a:pt x="80645" y="112903"/>
                  </a:lnTo>
                  <a:lnTo>
                    <a:pt x="52959" y="149479"/>
                  </a:lnTo>
                  <a:lnTo>
                    <a:pt x="30607" y="189992"/>
                  </a:lnTo>
                  <a:lnTo>
                    <a:pt x="13970" y="233553"/>
                  </a:lnTo>
                  <a:lnTo>
                    <a:pt x="3556" y="279920"/>
                  </a:lnTo>
                  <a:lnTo>
                    <a:pt x="0" y="328422"/>
                  </a:lnTo>
                  <a:lnTo>
                    <a:pt x="0" y="1065276"/>
                  </a:lnTo>
                  <a:lnTo>
                    <a:pt x="328930" y="1065276"/>
                  </a:lnTo>
                  <a:lnTo>
                    <a:pt x="328930" y="0"/>
                  </a:lnTo>
                  <a:close/>
                </a:path>
                <a:path w="697864" h="1065530">
                  <a:moveTo>
                    <a:pt x="697865" y="0"/>
                  </a:moveTo>
                  <a:lnTo>
                    <a:pt x="649224" y="3556"/>
                  </a:lnTo>
                  <a:lnTo>
                    <a:pt x="602869" y="13843"/>
                  </a:lnTo>
                  <a:lnTo>
                    <a:pt x="559181" y="30480"/>
                  </a:lnTo>
                  <a:lnTo>
                    <a:pt x="518795" y="52832"/>
                  </a:lnTo>
                  <a:lnTo>
                    <a:pt x="482092" y="80518"/>
                  </a:lnTo>
                  <a:lnTo>
                    <a:pt x="449580" y="112903"/>
                  </a:lnTo>
                  <a:lnTo>
                    <a:pt x="421894" y="149479"/>
                  </a:lnTo>
                  <a:lnTo>
                    <a:pt x="399542" y="189992"/>
                  </a:lnTo>
                  <a:lnTo>
                    <a:pt x="382905" y="233553"/>
                  </a:lnTo>
                  <a:lnTo>
                    <a:pt x="372491" y="279920"/>
                  </a:lnTo>
                  <a:lnTo>
                    <a:pt x="368935" y="328422"/>
                  </a:lnTo>
                  <a:lnTo>
                    <a:pt x="368935" y="1065276"/>
                  </a:lnTo>
                  <a:lnTo>
                    <a:pt x="697865" y="1065276"/>
                  </a:lnTo>
                  <a:lnTo>
                    <a:pt x="697865" y="0"/>
                  </a:lnTo>
                  <a:close/>
                </a:path>
              </a:pathLst>
            </a:custGeom>
            <a:solidFill>
              <a:srgbClr val="79C9EB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732788" y="1850135"/>
              <a:ext cx="780415" cy="9525"/>
            </a:xfrm>
            <a:custGeom>
              <a:avLst/>
              <a:gdLst/>
              <a:ahLst/>
              <a:cxnLst/>
              <a:rect l="l" t="t" r="r" b="b"/>
              <a:pathLst>
                <a:path w="780414" h="9525">
                  <a:moveTo>
                    <a:pt x="773811" y="0"/>
                  </a:moveTo>
                  <a:lnTo>
                    <a:pt x="4825" y="0"/>
                  </a:lnTo>
                  <a:lnTo>
                    <a:pt x="0" y="9017"/>
                  </a:lnTo>
                  <a:lnTo>
                    <a:pt x="780034" y="9017"/>
                  </a:lnTo>
                  <a:lnTo>
                    <a:pt x="77381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237232" y="1392961"/>
              <a:ext cx="53340" cy="288290"/>
            </a:xfrm>
            <a:custGeom>
              <a:avLst/>
              <a:gdLst/>
              <a:ahLst/>
              <a:cxnLst/>
              <a:rect l="l" t="t" r="r" b="b"/>
              <a:pathLst>
                <a:path w="53339" h="288289">
                  <a:moveTo>
                    <a:pt x="53136" y="0"/>
                  </a:moveTo>
                  <a:lnTo>
                    <a:pt x="0" y="0"/>
                  </a:lnTo>
                  <a:lnTo>
                    <a:pt x="0" y="287883"/>
                  </a:lnTo>
                  <a:lnTo>
                    <a:pt x="53136" y="287883"/>
                  </a:lnTo>
                  <a:lnTo>
                    <a:pt x="53136" y="0"/>
                  </a:lnTo>
                  <a:close/>
                </a:path>
              </a:pathLst>
            </a:custGeom>
            <a:solidFill>
              <a:srgbClr val="475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6672" y="990599"/>
              <a:ext cx="388620" cy="355091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1149096" y="2090927"/>
              <a:ext cx="755650" cy="88265"/>
            </a:xfrm>
            <a:custGeom>
              <a:avLst/>
              <a:gdLst/>
              <a:ahLst/>
              <a:cxnLst/>
              <a:rect l="l" t="t" r="r" b="b"/>
              <a:pathLst>
                <a:path w="755650" h="88264">
                  <a:moveTo>
                    <a:pt x="377825" y="0"/>
                  </a:moveTo>
                  <a:lnTo>
                    <a:pt x="301751" y="888"/>
                  </a:lnTo>
                  <a:lnTo>
                    <a:pt x="230759" y="3428"/>
                  </a:lnTo>
                  <a:lnTo>
                    <a:pt x="166497" y="7492"/>
                  </a:lnTo>
                  <a:lnTo>
                    <a:pt x="110655" y="12826"/>
                  </a:lnTo>
                  <a:lnTo>
                    <a:pt x="64528" y="19303"/>
                  </a:lnTo>
                  <a:lnTo>
                    <a:pt x="7670" y="35051"/>
                  </a:lnTo>
                  <a:lnTo>
                    <a:pt x="0" y="43941"/>
                  </a:lnTo>
                  <a:lnTo>
                    <a:pt x="7670" y="52831"/>
                  </a:lnTo>
                  <a:lnTo>
                    <a:pt x="64528" y="68579"/>
                  </a:lnTo>
                  <a:lnTo>
                    <a:pt x="110655" y="75056"/>
                  </a:lnTo>
                  <a:lnTo>
                    <a:pt x="166497" y="80390"/>
                  </a:lnTo>
                  <a:lnTo>
                    <a:pt x="230759" y="84454"/>
                  </a:lnTo>
                  <a:lnTo>
                    <a:pt x="301751" y="86994"/>
                  </a:lnTo>
                  <a:lnTo>
                    <a:pt x="377825" y="87883"/>
                  </a:lnTo>
                  <a:lnTo>
                    <a:pt x="453897" y="86994"/>
                  </a:lnTo>
                  <a:lnTo>
                    <a:pt x="524891" y="84454"/>
                  </a:lnTo>
                  <a:lnTo>
                    <a:pt x="589153" y="80390"/>
                  </a:lnTo>
                  <a:lnTo>
                    <a:pt x="645033" y="75056"/>
                  </a:lnTo>
                  <a:lnTo>
                    <a:pt x="691134" y="68579"/>
                  </a:lnTo>
                  <a:lnTo>
                    <a:pt x="747903" y="52831"/>
                  </a:lnTo>
                  <a:lnTo>
                    <a:pt x="755649" y="43941"/>
                  </a:lnTo>
                  <a:lnTo>
                    <a:pt x="747903" y="35051"/>
                  </a:lnTo>
                  <a:lnTo>
                    <a:pt x="691134" y="19303"/>
                  </a:lnTo>
                  <a:lnTo>
                    <a:pt x="645033" y="12826"/>
                  </a:lnTo>
                  <a:lnTo>
                    <a:pt x="589153" y="7492"/>
                  </a:lnTo>
                  <a:lnTo>
                    <a:pt x="524891" y="3428"/>
                  </a:lnTo>
                  <a:lnTo>
                    <a:pt x="453897" y="888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1204" y="2074163"/>
              <a:ext cx="82296" cy="71627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1264920" y="1530095"/>
              <a:ext cx="520065" cy="577850"/>
            </a:xfrm>
            <a:custGeom>
              <a:avLst/>
              <a:gdLst/>
              <a:ahLst/>
              <a:cxnLst/>
              <a:rect l="l" t="t" r="r" b="b"/>
              <a:pathLst>
                <a:path w="520064" h="577850">
                  <a:moveTo>
                    <a:pt x="379984" y="0"/>
                  </a:moveTo>
                  <a:lnTo>
                    <a:pt x="156591" y="0"/>
                  </a:lnTo>
                  <a:lnTo>
                    <a:pt x="158877" y="38353"/>
                  </a:lnTo>
                  <a:lnTo>
                    <a:pt x="157734" y="79501"/>
                  </a:lnTo>
                  <a:lnTo>
                    <a:pt x="153289" y="123189"/>
                  </a:lnTo>
                  <a:lnTo>
                    <a:pt x="145415" y="169037"/>
                  </a:lnTo>
                  <a:lnTo>
                    <a:pt x="134239" y="217042"/>
                  </a:lnTo>
                  <a:lnTo>
                    <a:pt x="119888" y="266700"/>
                  </a:lnTo>
                  <a:lnTo>
                    <a:pt x="102743" y="318135"/>
                  </a:lnTo>
                  <a:lnTo>
                    <a:pt x="82550" y="370839"/>
                  </a:lnTo>
                  <a:lnTo>
                    <a:pt x="59563" y="424688"/>
                  </a:lnTo>
                  <a:lnTo>
                    <a:pt x="33909" y="479551"/>
                  </a:lnTo>
                  <a:lnTo>
                    <a:pt x="13716" y="519811"/>
                  </a:lnTo>
                  <a:lnTo>
                    <a:pt x="0" y="544957"/>
                  </a:lnTo>
                  <a:lnTo>
                    <a:pt x="32258" y="560704"/>
                  </a:lnTo>
                  <a:lnTo>
                    <a:pt x="32131" y="559562"/>
                  </a:lnTo>
                  <a:lnTo>
                    <a:pt x="62865" y="519302"/>
                  </a:lnTo>
                  <a:lnTo>
                    <a:pt x="69850" y="509777"/>
                  </a:lnTo>
                  <a:lnTo>
                    <a:pt x="190246" y="328040"/>
                  </a:lnTo>
                  <a:lnTo>
                    <a:pt x="256667" y="196596"/>
                  </a:lnTo>
                  <a:lnTo>
                    <a:pt x="284988" y="116839"/>
                  </a:lnTo>
                  <a:lnTo>
                    <a:pt x="290957" y="89915"/>
                  </a:lnTo>
                  <a:lnTo>
                    <a:pt x="315087" y="128524"/>
                  </a:lnTo>
                  <a:lnTo>
                    <a:pt x="337693" y="168783"/>
                  </a:lnTo>
                  <a:lnTo>
                    <a:pt x="358775" y="210692"/>
                  </a:lnTo>
                  <a:lnTo>
                    <a:pt x="378460" y="254253"/>
                  </a:lnTo>
                  <a:lnTo>
                    <a:pt x="397256" y="299592"/>
                  </a:lnTo>
                  <a:lnTo>
                    <a:pt x="415036" y="346328"/>
                  </a:lnTo>
                  <a:lnTo>
                    <a:pt x="431927" y="394462"/>
                  </a:lnTo>
                  <a:lnTo>
                    <a:pt x="448310" y="443991"/>
                  </a:lnTo>
                  <a:lnTo>
                    <a:pt x="470027" y="514476"/>
                  </a:lnTo>
                  <a:lnTo>
                    <a:pt x="488442" y="577596"/>
                  </a:lnTo>
                  <a:lnTo>
                    <a:pt x="519556" y="560577"/>
                  </a:lnTo>
                  <a:lnTo>
                    <a:pt x="510159" y="485139"/>
                  </a:lnTo>
                  <a:lnTo>
                    <a:pt x="470407" y="267970"/>
                  </a:lnTo>
                  <a:lnTo>
                    <a:pt x="427863" y="117094"/>
                  </a:lnTo>
                  <a:lnTo>
                    <a:pt x="393954" y="28701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2D3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414272" y="1068323"/>
              <a:ext cx="248285" cy="484505"/>
            </a:xfrm>
            <a:custGeom>
              <a:avLst/>
              <a:gdLst/>
              <a:ahLst/>
              <a:cxnLst/>
              <a:rect l="l" t="t" r="r" b="b"/>
              <a:pathLst>
                <a:path w="248285" h="484505">
                  <a:moveTo>
                    <a:pt x="106044" y="0"/>
                  </a:moveTo>
                  <a:lnTo>
                    <a:pt x="55244" y="36575"/>
                  </a:lnTo>
                  <a:lnTo>
                    <a:pt x="37465" y="83312"/>
                  </a:lnTo>
                  <a:lnTo>
                    <a:pt x="29083" y="123062"/>
                  </a:lnTo>
                  <a:lnTo>
                    <a:pt x="26543" y="166750"/>
                  </a:lnTo>
                  <a:lnTo>
                    <a:pt x="26669" y="170053"/>
                  </a:lnTo>
                  <a:lnTo>
                    <a:pt x="34671" y="225933"/>
                  </a:lnTo>
                  <a:lnTo>
                    <a:pt x="35940" y="243078"/>
                  </a:lnTo>
                  <a:lnTo>
                    <a:pt x="36321" y="254635"/>
                  </a:lnTo>
                  <a:lnTo>
                    <a:pt x="35940" y="268732"/>
                  </a:lnTo>
                  <a:lnTo>
                    <a:pt x="29844" y="313563"/>
                  </a:lnTo>
                  <a:lnTo>
                    <a:pt x="18922" y="362838"/>
                  </a:lnTo>
                  <a:lnTo>
                    <a:pt x="0" y="457073"/>
                  </a:lnTo>
                  <a:lnTo>
                    <a:pt x="634" y="457326"/>
                  </a:lnTo>
                  <a:lnTo>
                    <a:pt x="0" y="460756"/>
                  </a:lnTo>
                  <a:lnTo>
                    <a:pt x="60197" y="478663"/>
                  </a:lnTo>
                  <a:lnTo>
                    <a:pt x="113665" y="484505"/>
                  </a:lnTo>
                  <a:lnTo>
                    <a:pt x="113411" y="480822"/>
                  </a:lnTo>
                  <a:lnTo>
                    <a:pt x="148336" y="481457"/>
                  </a:lnTo>
                  <a:lnTo>
                    <a:pt x="213614" y="473710"/>
                  </a:lnTo>
                  <a:lnTo>
                    <a:pt x="248158" y="460756"/>
                  </a:lnTo>
                  <a:lnTo>
                    <a:pt x="240919" y="424434"/>
                  </a:lnTo>
                  <a:lnTo>
                    <a:pt x="230885" y="369950"/>
                  </a:lnTo>
                  <a:lnTo>
                    <a:pt x="220979" y="306959"/>
                  </a:lnTo>
                  <a:lnTo>
                    <a:pt x="214757" y="247904"/>
                  </a:lnTo>
                  <a:lnTo>
                    <a:pt x="215391" y="205359"/>
                  </a:lnTo>
                  <a:lnTo>
                    <a:pt x="219836" y="167005"/>
                  </a:lnTo>
                  <a:lnTo>
                    <a:pt x="219328" y="128650"/>
                  </a:lnTo>
                  <a:lnTo>
                    <a:pt x="201040" y="60198"/>
                  </a:lnTo>
                  <a:lnTo>
                    <a:pt x="175133" y="28067"/>
                  </a:lnTo>
                  <a:lnTo>
                    <a:pt x="161290" y="19431"/>
                  </a:lnTo>
                  <a:lnTo>
                    <a:pt x="160909" y="18923"/>
                  </a:lnTo>
                  <a:lnTo>
                    <a:pt x="132587" y="2286"/>
                  </a:lnTo>
                  <a:lnTo>
                    <a:pt x="106044" y="0"/>
                  </a:lnTo>
                  <a:close/>
                </a:path>
              </a:pathLst>
            </a:custGeom>
            <a:solidFill>
              <a:srgbClr val="EDD1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10284" y="896111"/>
              <a:ext cx="140208" cy="22555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0556" y="1519427"/>
              <a:ext cx="248412" cy="237743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385418" y="1595627"/>
              <a:ext cx="280670" cy="170180"/>
            </a:xfrm>
            <a:custGeom>
              <a:avLst/>
              <a:gdLst/>
              <a:ahLst/>
              <a:cxnLst/>
              <a:rect l="l" t="t" r="r" b="b"/>
              <a:pathLst>
                <a:path w="280669" h="170180">
                  <a:moveTo>
                    <a:pt x="71652" y="0"/>
                  </a:moveTo>
                  <a:lnTo>
                    <a:pt x="17550" y="0"/>
                  </a:lnTo>
                  <a:lnTo>
                    <a:pt x="10565" y="3428"/>
                  </a:lnTo>
                  <a:lnTo>
                    <a:pt x="1294" y="15493"/>
                  </a:lnTo>
                  <a:lnTo>
                    <a:pt x="97" y="22351"/>
                  </a:lnTo>
                  <a:lnTo>
                    <a:pt x="0" y="23875"/>
                  </a:lnTo>
                  <a:lnTo>
                    <a:pt x="34441" y="152145"/>
                  </a:lnTo>
                  <a:lnTo>
                    <a:pt x="37743" y="159512"/>
                  </a:lnTo>
                  <a:lnTo>
                    <a:pt x="43077" y="165100"/>
                  </a:lnTo>
                  <a:lnTo>
                    <a:pt x="50189" y="168782"/>
                  </a:lnTo>
                  <a:lnTo>
                    <a:pt x="58063" y="170179"/>
                  </a:lnTo>
                  <a:lnTo>
                    <a:pt x="227608" y="170179"/>
                  </a:lnTo>
                  <a:lnTo>
                    <a:pt x="239889" y="154685"/>
                  </a:lnTo>
                  <a:lnTo>
                    <a:pt x="53999" y="154685"/>
                  </a:lnTo>
                  <a:lnTo>
                    <a:pt x="50570" y="152018"/>
                  </a:lnTo>
                  <a:lnTo>
                    <a:pt x="46125" y="135889"/>
                  </a:lnTo>
                  <a:lnTo>
                    <a:pt x="238911" y="135889"/>
                  </a:lnTo>
                  <a:lnTo>
                    <a:pt x="238911" y="122681"/>
                  </a:lnTo>
                  <a:lnTo>
                    <a:pt x="42569" y="122681"/>
                  </a:lnTo>
                  <a:lnTo>
                    <a:pt x="37997" y="106044"/>
                  </a:lnTo>
                  <a:lnTo>
                    <a:pt x="71652" y="106044"/>
                  </a:lnTo>
                  <a:lnTo>
                    <a:pt x="71652" y="92837"/>
                  </a:lnTo>
                  <a:lnTo>
                    <a:pt x="34568" y="92837"/>
                  </a:lnTo>
                  <a:lnTo>
                    <a:pt x="29996" y="76326"/>
                  </a:lnTo>
                  <a:lnTo>
                    <a:pt x="71652" y="76326"/>
                  </a:lnTo>
                  <a:lnTo>
                    <a:pt x="71652" y="63118"/>
                  </a:lnTo>
                  <a:lnTo>
                    <a:pt x="26440" y="63118"/>
                  </a:lnTo>
                  <a:lnTo>
                    <a:pt x="21995" y="46354"/>
                  </a:lnTo>
                  <a:lnTo>
                    <a:pt x="205002" y="46354"/>
                  </a:lnTo>
                  <a:lnTo>
                    <a:pt x="205002" y="33146"/>
                  </a:lnTo>
                  <a:lnTo>
                    <a:pt x="18439" y="33146"/>
                  </a:lnTo>
                  <a:lnTo>
                    <a:pt x="15899" y="23875"/>
                  </a:lnTo>
                  <a:lnTo>
                    <a:pt x="16534" y="21081"/>
                  </a:lnTo>
                  <a:lnTo>
                    <a:pt x="19836" y="16637"/>
                  </a:lnTo>
                  <a:lnTo>
                    <a:pt x="22376" y="15493"/>
                  </a:lnTo>
                  <a:lnTo>
                    <a:pt x="71652" y="15493"/>
                  </a:lnTo>
                  <a:lnTo>
                    <a:pt x="71652" y="0"/>
                  </a:lnTo>
                  <a:close/>
                </a:path>
                <a:path w="280669" h="170180">
                  <a:moveTo>
                    <a:pt x="85749" y="135889"/>
                  </a:moveTo>
                  <a:lnTo>
                    <a:pt x="71652" y="135889"/>
                  </a:lnTo>
                  <a:lnTo>
                    <a:pt x="71652" y="154685"/>
                  </a:lnTo>
                  <a:lnTo>
                    <a:pt x="85749" y="154685"/>
                  </a:lnTo>
                  <a:lnTo>
                    <a:pt x="85749" y="135889"/>
                  </a:lnTo>
                  <a:close/>
                </a:path>
                <a:path w="280669" h="170180">
                  <a:moveTo>
                    <a:pt x="130199" y="135889"/>
                  </a:moveTo>
                  <a:lnTo>
                    <a:pt x="116102" y="135889"/>
                  </a:lnTo>
                  <a:lnTo>
                    <a:pt x="116102" y="154685"/>
                  </a:lnTo>
                  <a:lnTo>
                    <a:pt x="130199" y="154685"/>
                  </a:lnTo>
                  <a:lnTo>
                    <a:pt x="130199" y="135889"/>
                  </a:lnTo>
                  <a:close/>
                </a:path>
                <a:path w="280669" h="170180">
                  <a:moveTo>
                    <a:pt x="174649" y="135889"/>
                  </a:moveTo>
                  <a:lnTo>
                    <a:pt x="160552" y="135889"/>
                  </a:lnTo>
                  <a:lnTo>
                    <a:pt x="160552" y="154685"/>
                  </a:lnTo>
                  <a:lnTo>
                    <a:pt x="174649" y="154685"/>
                  </a:lnTo>
                  <a:lnTo>
                    <a:pt x="174649" y="135889"/>
                  </a:lnTo>
                  <a:close/>
                </a:path>
                <a:path w="280669" h="170180">
                  <a:moveTo>
                    <a:pt x="219099" y="135889"/>
                  </a:moveTo>
                  <a:lnTo>
                    <a:pt x="205002" y="135889"/>
                  </a:lnTo>
                  <a:lnTo>
                    <a:pt x="205002" y="154685"/>
                  </a:lnTo>
                  <a:lnTo>
                    <a:pt x="219099" y="154685"/>
                  </a:lnTo>
                  <a:lnTo>
                    <a:pt x="219099" y="135889"/>
                  </a:lnTo>
                  <a:close/>
                </a:path>
                <a:path w="280669" h="170180">
                  <a:moveTo>
                    <a:pt x="264057" y="762"/>
                  </a:moveTo>
                  <a:lnTo>
                    <a:pt x="264057" y="23875"/>
                  </a:lnTo>
                  <a:lnTo>
                    <a:pt x="262025" y="33146"/>
                  </a:lnTo>
                  <a:lnTo>
                    <a:pt x="259104" y="33146"/>
                  </a:lnTo>
                  <a:lnTo>
                    <a:pt x="259075" y="46481"/>
                  </a:lnTo>
                  <a:lnTo>
                    <a:pt x="255294" y="63118"/>
                  </a:lnTo>
                  <a:lnTo>
                    <a:pt x="252373" y="63118"/>
                  </a:lnTo>
                  <a:lnTo>
                    <a:pt x="252373" y="76326"/>
                  </a:lnTo>
                  <a:lnTo>
                    <a:pt x="248690" y="92837"/>
                  </a:lnTo>
                  <a:lnTo>
                    <a:pt x="245642" y="92837"/>
                  </a:lnTo>
                  <a:lnTo>
                    <a:pt x="245642" y="106044"/>
                  </a:lnTo>
                  <a:lnTo>
                    <a:pt x="241959" y="122681"/>
                  </a:lnTo>
                  <a:lnTo>
                    <a:pt x="238911" y="122681"/>
                  </a:lnTo>
                  <a:lnTo>
                    <a:pt x="238911" y="135889"/>
                  </a:lnTo>
                  <a:lnTo>
                    <a:pt x="235355" y="151891"/>
                  </a:lnTo>
                  <a:lnTo>
                    <a:pt x="231799" y="154685"/>
                  </a:lnTo>
                  <a:lnTo>
                    <a:pt x="239889" y="154685"/>
                  </a:lnTo>
                  <a:lnTo>
                    <a:pt x="254786" y="135889"/>
                  </a:lnTo>
                  <a:lnTo>
                    <a:pt x="257707" y="122681"/>
                  </a:lnTo>
                  <a:lnTo>
                    <a:pt x="261517" y="106044"/>
                  </a:lnTo>
                  <a:lnTo>
                    <a:pt x="264438" y="92837"/>
                  </a:lnTo>
                  <a:lnTo>
                    <a:pt x="268121" y="76326"/>
                  </a:lnTo>
                  <a:lnTo>
                    <a:pt x="271169" y="63118"/>
                  </a:lnTo>
                  <a:lnTo>
                    <a:pt x="277773" y="33146"/>
                  </a:lnTo>
                  <a:lnTo>
                    <a:pt x="280186" y="22351"/>
                  </a:lnTo>
                  <a:lnTo>
                    <a:pt x="278535" y="14858"/>
                  </a:lnTo>
                  <a:lnTo>
                    <a:pt x="269264" y="3301"/>
                  </a:lnTo>
                  <a:lnTo>
                    <a:pt x="264057" y="762"/>
                  </a:lnTo>
                  <a:close/>
                </a:path>
                <a:path w="280669" h="170180">
                  <a:moveTo>
                    <a:pt x="85749" y="46481"/>
                  </a:moveTo>
                  <a:lnTo>
                    <a:pt x="71652" y="46481"/>
                  </a:lnTo>
                  <a:lnTo>
                    <a:pt x="71652" y="122681"/>
                  </a:lnTo>
                  <a:lnTo>
                    <a:pt x="85749" y="122681"/>
                  </a:lnTo>
                  <a:lnTo>
                    <a:pt x="85749" y="106044"/>
                  </a:lnTo>
                  <a:lnTo>
                    <a:pt x="116102" y="106044"/>
                  </a:lnTo>
                  <a:lnTo>
                    <a:pt x="116102" y="92837"/>
                  </a:lnTo>
                  <a:lnTo>
                    <a:pt x="85749" y="92837"/>
                  </a:lnTo>
                  <a:lnTo>
                    <a:pt x="85749" y="76326"/>
                  </a:lnTo>
                  <a:lnTo>
                    <a:pt x="116102" y="76326"/>
                  </a:lnTo>
                  <a:lnTo>
                    <a:pt x="116102" y="63118"/>
                  </a:lnTo>
                  <a:lnTo>
                    <a:pt x="85749" y="63118"/>
                  </a:lnTo>
                  <a:lnTo>
                    <a:pt x="85749" y="46481"/>
                  </a:lnTo>
                  <a:close/>
                </a:path>
                <a:path w="280669" h="170180">
                  <a:moveTo>
                    <a:pt x="130199" y="46354"/>
                  </a:moveTo>
                  <a:lnTo>
                    <a:pt x="116102" y="46354"/>
                  </a:lnTo>
                  <a:lnTo>
                    <a:pt x="116102" y="122681"/>
                  </a:lnTo>
                  <a:lnTo>
                    <a:pt x="130199" y="122681"/>
                  </a:lnTo>
                  <a:lnTo>
                    <a:pt x="130199" y="106044"/>
                  </a:lnTo>
                  <a:lnTo>
                    <a:pt x="160552" y="106044"/>
                  </a:lnTo>
                  <a:lnTo>
                    <a:pt x="160552" y="92837"/>
                  </a:lnTo>
                  <a:lnTo>
                    <a:pt x="130199" y="92837"/>
                  </a:lnTo>
                  <a:lnTo>
                    <a:pt x="130199" y="76326"/>
                  </a:lnTo>
                  <a:lnTo>
                    <a:pt x="160552" y="76326"/>
                  </a:lnTo>
                  <a:lnTo>
                    <a:pt x="160552" y="63118"/>
                  </a:lnTo>
                  <a:lnTo>
                    <a:pt x="130199" y="63118"/>
                  </a:lnTo>
                  <a:lnTo>
                    <a:pt x="130199" y="46354"/>
                  </a:lnTo>
                  <a:close/>
                </a:path>
                <a:path w="280669" h="170180">
                  <a:moveTo>
                    <a:pt x="174649" y="46354"/>
                  </a:moveTo>
                  <a:lnTo>
                    <a:pt x="160552" y="46354"/>
                  </a:lnTo>
                  <a:lnTo>
                    <a:pt x="160552" y="122681"/>
                  </a:lnTo>
                  <a:lnTo>
                    <a:pt x="174649" y="122681"/>
                  </a:lnTo>
                  <a:lnTo>
                    <a:pt x="174649" y="106044"/>
                  </a:lnTo>
                  <a:lnTo>
                    <a:pt x="205002" y="106044"/>
                  </a:lnTo>
                  <a:lnTo>
                    <a:pt x="205002" y="92837"/>
                  </a:lnTo>
                  <a:lnTo>
                    <a:pt x="174649" y="92837"/>
                  </a:lnTo>
                  <a:lnTo>
                    <a:pt x="174649" y="76326"/>
                  </a:lnTo>
                  <a:lnTo>
                    <a:pt x="205002" y="76326"/>
                  </a:lnTo>
                  <a:lnTo>
                    <a:pt x="205002" y="63118"/>
                  </a:lnTo>
                  <a:lnTo>
                    <a:pt x="174649" y="63118"/>
                  </a:lnTo>
                  <a:lnTo>
                    <a:pt x="174649" y="46354"/>
                  </a:lnTo>
                  <a:close/>
                </a:path>
                <a:path w="280669" h="170180">
                  <a:moveTo>
                    <a:pt x="262406" y="0"/>
                  </a:moveTo>
                  <a:lnTo>
                    <a:pt x="205002" y="0"/>
                  </a:lnTo>
                  <a:lnTo>
                    <a:pt x="205002" y="122681"/>
                  </a:lnTo>
                  <a:lnTo>
                    <a:pt x="219099" y="122681"/>
                  </a:lnTo>
                  <a:lnTo>
                    <a:pt x="219099" y="106044"/>
                  </a:lnTo>
                  <a:lnTo>
                    <a:pt x="245642" y="106044"/>
                  </a:lnTo>
                  <a:lnTo>
                    <a:pt x="245642" y="92837"/>
                  </a:lnTo>
                  <a:lnTo>
                    <a:pt x="219099" y="92837"/>
                  </a:lnTo>
                  <a:lnTo>
                    <a:pt x="219099" y="76326"/>
                  </a:lnTo>
                  <a:lnTo>
                    <a:pt x="252373" y="76326"/>
                  </a:lnTo>
                  <a:lnTo>
                    <a:pt x="252373" y="63118"/>
                  </a:lnTo>
                  <a:lnTo>
                    <a:pt x="219099" y="63118"/>
                  </a:lnTo>
                  <a:lnTo>
                    <a:pt x="219099" y="46354"/>
                  </a:lnTo>
                  <a:lnTo>
                    <a:pt x="259104" y="46354"/>
                  </a:lnTo>
                  <a:lnTo>
                    <a:pt x="259104" y="33146"/>
                  </a:lnTo>
                  <a:lnTo>
                    <a:pt x="219099" y="33146"/>
                  </a:lnTo>
                  <a:lnTo>
                    <a:pt x="219099" y="15493"/>
                  </a:lnTo>
                  <a:lnTo>
                    <a:pt x="264057" y="15493"/>
                  </a:lnTo>
                  <a:lnTo>
                    <a:pt x="264057" y="762"/>
                  </a:lnTo>
                  <a:lnTo>
                    <a:pt x="262406" y="0"/>
                  </a:lnTo>
                  <a:close/>
                </a:path>
                <a:path w="280669" h="170180">
                  <a:moveTo>
                    <a:pt x="116102" y="0"/>
                  </a:moveTo>
                  <a:lnTo>
                    <a:pt x="71652" y="0"/>
                  </a:lnTo>
                  <a:lnTo>
                    <a:pt x="71652" y="33146"/>
                  </a:lnTo>
                  <a:lnTo>
                    <a:pt x="85749" y="33146"/>
                  </a:lnTo>
                  <a:lnTo>
                    <a:pt x="85749" y="15493"/>
                  </a:lnTo>
                  <a:lnTo>
                    <a:pt x="116102" y="15493"/>
                  </a:lnTo>
                  <a:lnTo>
                    <a:pt x="116102" y="0"/>
                  </a:lnTo>
                  <a:close/>
                </a:path>
                <a:path w="280669" h="170180">
                  <a:moveTo>
                    <a:pt x="160552" y="0"/>
                  </a:moveTo>
                  <a:lnTo>
                    <a:pt x="116102" y="0"/>
                  </a:lnTo>
                  <a:lnTo>
                    <a:pt x="116102" y="33146"/>
                  </a:lnTo>
                  <a:lnTo>
                    <a:pt x="130199" y="33146"/>
                  </a:lnTo>
                  <a:lnTo>
                    <a:pt x="130199" y="15493"/>
                  </a:lnTo>
                  <a:lnTo>
                    <a:pt x="160552" y="15493"/>
                  </a:lnTo>
                  <a:lnTo>
                    <a:pt x="160552" y="0"/>
                  </a:lnTo>
                  <a:close/>
                </a:path>
                <a:path w="280669" h="170180">
                  <a:moveTo>
                    <a:pt x="205002" y="0"/>
                  </a:moveTo>
                  <a:lnTo>
                    <a:pt x="160552" y="0"/>
                  </a:lnTo>
                  <a:lnTo>
                    <a:pt x="160552" y="33146"/>
                  </a:lnTo>
                  <a:lnTo>
                    <a:pt x="174649" y="33146"/>
                  </a:lnTo>
                  <a:lnTo>
                    <a:pt x="174649" y="15493"/>
                  </a:lnTo>
                  <a:lnTo>
                    <a:pt x="205002" y="15493"/>
                  </a:lnTo>
                  <a:lnTo>
                    <a:pt x="205002" y="0"/>
                  </a:lnTo>
                  <a:close/>
                </a:path>
                <a:path w="280669" h="170180">
                  <a:moveTo>
                    <a:pt x="264057" y="15493"/>
                  </a:moveTo>
                  <a:lnTo>
                    <a:pt x="257707" y="15493"/>
                  </a:lnTo>
                  <a:lnTo>
                    <a:pt x="260247" y="16637"/>
                  </a:lnTo>
                  <a:lnTo>
                    <a:pt x="263549" y="20827"/>
                  </a:lnTo>
                  <a:lnTo>
                    <a:pt x="264057" y="23113"/>
                  </a:lnTo>
                  <a:lnTo>
                    <a:pt x="264057" y="15493"/>
                  </a:lnTo>
                  <a:close/>
                </a:path>
              </a:pathLst>
            </a:custGeom>
            <a:solidFill>
              <a:srgbClr val="C566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7027" y="1312163"/>
              <a:ext cx="185928" cy="248412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754124" y="2089403"/>
              <a:ext cx="114300" cy="43815"/>
            </a:xfrm>
            <a:custGeom>
              <a:avLst/>
              <a:gdLst/>
              <a:ahLst/>
              <a:cxnLst/>
              <a:rect l="l" t="t" r="r" b="b"/>
              <a:pathLst>
                <a:path w="114300" h="43814">
                  <a:moveTo>
                    <a:pt x="30987" y="0"/>
                  </a:moveTo>
                  <a:lnTo>
                    <a:pt x="0" y="17017"/>
                  </a:lnTo>
                  <a:lnTo>
                    <a:pt x="1015" y="20574"/>
                  </a:lnTo>
                  <a:lnTo>
                    <a:pt x="1269" y="20446"/>
                  </a:lnTo>
                  <a:lnTo>
                    <a:pt x="3301" y="27177"/>
                  </a:lnTo>
                  <a:lnTo>
                    <a:pt x="9270" y="37337"/>
                  </a:lnTo>
                  <a:lnTo>
                    <a:pt x="22098" y="43814"/>
                  </a:lnTo>
                  <a:lnTo>
                    <a:pt x="44831" y="38734"/>
                  </a:lnTo>
                  <a:lnTo>
                    <a:pt x="52450" y="33781"/>
                  </a:lnTo>
                  <a:lnTo>
                    <a:pt x="59689" y="32892"/>
                  </a:lnTo>
                  <a:lnTo>
                    <a:pt x="66293" y="34670"/>
                  </a:lnTo>
                  <a:lnTo>
                    <a:pt x="77596" y="36321"/>
                  </a:lnTo>
                  <a:lnTo>
                    <a:pt x="88645" y="34925"/>
                  </a:lnTo>
                  <a:lnTo>
                    <a:pt x="99059" y="30733"/>
                  </a:lnTo>
                  <a:lnTo>
                    <a:pt x="108584" y="23113"/>
                  </a:lnTo>
                  <a:lnTo>
                    <a:pt x="114173" y="16763"/>
                  </a:lnTo>
                  <a:lnTo>
                    <a:pt x="110870" y="9016"/>
                  </a:lnTo>
                  <a:lnTo>
                    <a:pt x="46736" y="3428"/>
                  </a:lnTo>
                  <a:lnTo>
                    <a:pt x="36956" y="2412"/>
                  </a:lnTo>
                  <a:lnTo>
                    <a:pt x="30606" y="1524"/>
                  </a:lnTo>
                  <a:lnTo>
                    <a:pt x="31242" y="1269"/>
                  </a:lnTo>
                  <a:lnTo>
                    <a:pt x="30987" y="0"/>
                  </a:lnTo>
                  <a:close/>
                </a:path>
              </a:pathLst>
            </a:custGeom>
            <a:solidFill>
              <a:srgbClr val="AC3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365504" y="1074419"/>
              <a:ext cx="167640" cy="407034"/>
            </a:xfrm>
            <a:custGeom>
              <a:avLst/>
              <a:gdLst/>
              <a:ahLst/>
              <a:cxnLst/>
              <a:rect l="l" t="t" r="r" b="b"/>
              <a:pathLst>
                <a:path w="167640" h="407034">
                  <a:moveTo>
                    <a:pt x="134365" y="0"/>
                  </a:moveTo>
                  <a:lnTo>
                    <a:pt x="86868" y="35433"/>
                  </a:lnTo>
                  <a:lnTo>
                    <a:pt x="47371" y="112649"/>
                  </a:lnTo>
                  <a:lnTo>
                    <a:pt x="26796" y="171958"/>
                  </a:lnTo>
                  <a:lnTo>
                    <a:pt x="6858" y="246887"/>
                  </a:lnTo>
                  <a:lnTo>
                    <a:pt x="4318" y="250443"/>
                  </a:lnTo>
                  <a:lnTo>
                    <a:pt x="2540" y="255142"/>
                  </a:lnTo>
                  <a:lnTo>
                    <a:pt x="1015" y="268097"/>
                  </a:lnTo>
                  <a:lnTo>
                    <a:pt x="1143" y="273050"/>
                  </a:lnTo>
                  <a:lnTo>
                    <a:pt x="0" y="278129"/>
                  </a:lnTo>
                  <a:lnTo>
                    <a:pt x="1651" y="278129"/>
                  </a:lnTo>
                  <a:lnTo>
                    <a:pt x="3048" y="285750"/>
                  </a:lnTo>
                  <a:lnTo>
                    <a:pt x="6477" y="292735"/>
                  </a:lnTo>
                  <a:lnTo>
                    <a:pt x="11811" y="298576"/>
                  </a:lnTo>
                  <a:lnTo>
                    <a:pt x="125984" y="406780"/>
                  </a:lnTo>
                  <a:lnTo>
                    <a:pt x="153162" y="397637"/>
                  </a:lnTo>
                  <a:lnTo>
                    <a:pt x="84455" y="271779"/>
                  </a:lnTo>
                  <a:lnTo>
                    <a:pt x="82042" y="265811"/>
                  </a:lnTo>
                  <a:lnTo>
                    <a:pt x="67690" y="252984"/>
                  </a:lnTo>
                  <a:lnTo>
                    <a:pt x="95504" y="218948"/>
                  </a:lnTo>
                  <a:lnTo>
                    <a:pt x="125476" y="175895"/>
                  </a:lnTo>
                  <a:lnTo>
                    <a:pt x="151511" y="127635"/>
                  </a:lnTo>
                  <a:lnTo>
                    <a:pt x="167386" y="77850"/>
                  </a:lnTo>
                  <a:lnTo>
                    <a:pt x="166751" y="30225"/>
                  </a:lnTo>
                  <a:lnTo>
                    <a:pt x="159765" y="14350"/>
                  </a:lnTo>
                  <a:lnTo>
                    <a:pt x="148462" y="3937"/>
                  </a:lnTo>
                  <a:lnTo>
                    <a:pt x="134365" y="0"/>
                  </a:lnTo>
                  <a:close/>
                </a:path>
              </a:pathLst>
            </a:custGeom>
            <a:solidFill>
              <a:srgbClr val="EDD1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85900" y="871727"/>
              <a:ext cx="190500" cy="166116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773936" y="1150619"/>
              <a:ext cx="47625" cy="19685"/>
            </a:xfrm>
            <a:custGeom>
              <a:avLst/>
              <a:gdLst/>
              <a:ahLst/>
              <a:cxnLst/>
              <a:rect l="l" t="t" r="r" b="b"/>
              <a:pathLst>
                <a:path w="47625" h="19684">
                  <a:moveTo>
                    <a:pt x="29971" y="0"/>
                  </a:moveTo>
                  <a:lnTo>
                    <a:pt x="21843" y="1142"/>
                  </a:lnTo>
                  <a:lnTo>
                    <a:pt x="13207" y="5334"/>
                  </a:lnTo>
                  <a:lnTo>
                    <a:pt x="0" y="14224"/>
                  </a:lnTo>
                  <a:lnTo>
                    <a:pt x="21589" y="19430"/>
                  </a:lnTo>
                  <a:lnTo>
                    <a:pt x="31241" y="17272"/>
                  </a:lnTo>
                  <a:lnTo>
                    <a:pt x="40766" y="11429"/>
                  </a:lnTo>
                  <a:lnTo>
                    <a:pt x="47116" y="6730"/>
                  </a:lnTo>
                  <a:lnTo>
                    <a:pt x="45593" y="1270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EFC5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 txBox="1"/>
          <p:nvPr/>
        </p:nvSpPr>
        <p:spPr>
          <a:xfrm>
            <a:off x="1253439" y="2327909"/>
            <a:ext cx="7264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持戶口名簿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253439" y="2683509"/>
            <a:ext cx="12877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攜帶配售憑證紀錄表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879347" y="2255519"/>
            <a:ext cx="365760" cy="301625"/>
            <a:chOff x="879347" y="2255519"/>
            <a:chExt cx="365760" cy="301625"/>
          </a:xfrm>
        </p:grpSpPr>
        <p:sp>
          <p:nvSpPr>
            <p:cNvPr id="98" name="object 98" descr=""/>
            <p:cNvSpPr/>
            <p:nvPr/>
          </p:nvSpPr>
          <p:spPr>
            <a:xfrm>
              <a:off x="922781" y="2343098"/>
              <a:ext cx="194945" cy="194945"/>
            </a:xfrm>
            <a:custGeom>
              <a:avLst/>
              <a:gdLst/>
              <a:ahLst/>
              <a:cxnLst/>
              <a:rect l="l" t="t" r="r" b="b"/>
              <a:pathLst>
                <a:path w="194944" h="194944">
                  <a:moveTo>
                    <a:pt x="0" y="194868"/>
                  </a:moveTo>
                  <a:lnTo>
                    <a:pt x="194868" y="194868"/>
                  </a:lnTo>
                  <a:lnTo>
                    <a:pt x="194868" y="0"/>
                  </a:lnTo>
                  <a:lnTo>
                    <a:pt x="0" y="0"/>
                  </a:lnTo>
                  <a:lnTo>
                    <a:pt x="0" y="194868"/>
                  </a:lnTo>
                  <a:close/>
                </a:path>
              </a:pathLst>
            </a:custGeom>
            <a:ln w="38100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93063" y="2269235"/>
              <a:ext cx="338455" cy="215900"/>
            </a:xfrm>
            <a:custGeom>
              <a:avLst/>
              <a:gdLst/>
              <a:ahLst/>
              <a:cxnLst/>
              <a:rect l="l" t="t" r="r" b="b"/>
              <a:pathLst>
                <a:path w="338455" h="215900">
                  <a:moveTo>
                    <a:pt x="0" y="120269"/>
                  </a:moveTo>
                  <a:lnTo>
                    <a:pt x="71615" y="215900"/>
                  </a:lnTo>
                </a:path>
                <a:path w="338455" h="215900">
                  <a:moveTo>
                    <a:pt x="53416" y="212851"/>
                  </a:moveTo>
                  <a:lnTo>
                    <a:pt x="338289" y="0"/>
                  </a:lnTo>
                </a:path>
              </a:pathLst>
            </a:custGeom>
            <a:ln w="27432">
              <a:solidFill>
                <a:srgbClr val="EA4D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0" name="object 100" descr=""/>
          <p:cNvGrpSpPr/>
          <p:nvPr/>
        </p:nvGrpSpPr>
        <p:grpSpPr>
          <a:xfrm>
            <a:off x="879347" y="2618231"/>
            <a:ext cx="365760" cy="298450"/>
            <a:chOff x="879347" y="2618231"/>
            <a:chExt cx="365760" cy="298450"/>
          </a:xfrm>
        </p:grpSpPr>
        <p:sp>
          <p:nvSpPr>
            <p:cNvPr id="101" name="object 101" descr=""/>
            <p:cNvSpPr/>
            <p:nvPr/>
          </p:nvSpPr>
          <p:spPr>
            <a:xfrm>
              <a:off x="922781" y="2702762"/>
              <a:ext cx="194945" cy="194945"/>
            </a:xfrm>
            <a:custGeom>
              <a:avLst/>
              <a:gdLst/>
              <a:ahLst/>
              <a:cxnLst/>
              <a:rect l="l" t="t" r="r" b="b"/>
              <a:pathLst>
                <a:path w="194944" h="194944">
                  <a:moveTo>
                    <a:pt x="0" y="194868"/>
                  </a:moveTo>
                  <a:lnTo>
                    <a:pt x="194868" y="194868"/>
                  </a:lnTo>
                  <a:lnTo>
                    <a:pt x="194868" y="0"/>
                  </a:lnTo>
                  <a:lnTo>
                    <a:pt x="0" y="0"/>
                  </a:lnTo>
                  <a:lnTo>
                    <a:pt x="0" y="194868"/>
                  </a:lnTo>
                  <a:close/>
                </a:path>
              </a:pathLst>
            </a:custGeom>
            <a:ln w="38100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93063" y="2631947"/>
              <a:ext cx="338455" cy="215900"/>
            </a:xfrm>
            <a:custGeom>
              <a:avLst/>
              <a:gdLst/>
              <a:ahLst/>
              <a:cxnLst/>
              <a:rect l="l" t="t" r="r" b="b"/>
              <a:pathLst>
                <a:path w="338455" h="215900">
                  <a:moveTo>
                    <a:pt x="0" y="120269"/>
                  </a:moveTo>
                  <a:lnTo>
                    <a:pt x="71615" y="215900"/>
                  </a:lnTo>
                </a:path>
                <a:path w="338455" h="215900">
                  <a:moveTo>
                    <a:pt x="53416" y="212851"/>
                  </a:moveTo>
                  <a:lnTo>
                    <a:pt x="338289" y="0"/>
                  </a:lnTo>
                </a:path>
              </a:pathLst>
            </a:custGeom>
            <a:ln w="27432">
              <a:solidFill>
                <a:srgbClr val="EA4D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3" name="object 10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3212" y="4300727"/>
            <a:ext cx="1057656" cy="1057655"/>
          </a:xfrm>
          <a:prstGeom prst="rect">
            <a:avLst/>
          </a:prstGeom>
        </p:spPr>
      </p:pic>
      <p:sp>
        <p:nvSpPr>
          <p:cNvPr id="104" name="object 104" descr=""/>
          <p:cNvSpPr txBox="1"/>
          <p:nvPr/>
        </p:nvSpPr>
        <p:spPr>
          <a:xfrm>
            <a:off x="1832864" y="4507179"/>
            <a:ext cx="3070225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F4E79"/>
                </a:solidFill>
                <a:latin typeface="Microsoft JhengHei"/>
                <a:cs typeface="Microsoft JhengHei"/>
              </a:rPr>
              <a:t>臺南市政府經濟發展局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30" b="1">
                <a:solidFill>
                  <a:srgbClr val="1F4E79"/>
                </a:solidFill>
                <a:latin typeface="Calibri"/>
                <a:cs typeface="Calibri"/>
              </a:rPr>
              <a:t>https://economic.tainan.gov.tw/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4733671" y="7025741"/>
            <a:ext cx="1809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400608" y="5926048"/>
            <a:ext cx="4624705" cy="382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0" marR="5080" indent="-152400">
              <a:lnSpc>
                <a:spcPct val="106400"/>
              </a:lnSpc>
              <a:spcBef>
                <a:spcPts val="95"/>
              </a:spcBef>
            </a:pPr>
            <a:r>
              <a:rPr dirty="0" sz="1100" spc="5">
                <a:solidFill>
                  <a:srgbClr val="E2007D"/>
                </a:solidFill>
                <a:latin typeface="Microsoft JhengHei UI"/>
                <a:cs typeface="Microsoft JhengHei UI"/>
              </a:rPr>
              <a:t>★ 各直轄市、縣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（市）民生必需品配售站名稱、設施名稱（</a:t>
            </a:r>
            <a:r>
              <a:rPr dirty="0" sz="1100" spc="245">
                <a:solidFill>
                  <a:srgbClr val="E2007D"/>
                </a:solidFill>
                <a:latin typeface="Microsoft JhengHei UI"/>
                <a:cs typeface="Microsoft JhengHei UI"/>
              </a:rPr>
              <a:t>地  址</a:t>
            </a:r>
            <a:r>
              <a:rPr dirty="0" sz="1100">
                <a:solidFill>
                  <a:srgbClr val="E2007D"/>
                </a:solidFill>
                <a:latin typeface="Microsoft JhengHei UI"/>
                <a:cs typeface="Microsoft JhengHei UI"/>
              </a:rPr>
              <a:t>）</a:t>
            </a:r>
            <a:r>
              <a:rPr dirty="0" sz="1100" spc="-25">
                <a:solidFill>
                  <a:srgbClr val="E2007D"/>
                </a:solidFill>
                <a:latin typeface="Microsoft JhengHei UI"/>
                <a:cs typeface="Microsoft JhengHei UI"/>
              </a:rPr>
              <a:t>、配</a:t>
            </a:r>
            <a:r>
              <a:rPr dirty="0" sz="1100" spc="-45">
                <a:solidFill>
                  <a:srgbClr val="E2007D"/>
                </a:solidFill>
                <a:latin typeface="Microsoft JhengHei UI"/>
                <a:cs typeface="Microsoft JhengHei UI"/>
              </a:rPr>
              <a:t>售里別、配售人口數，由地方政府依所轄行政區域之 實際資訊提供</a:t>
            </a:r>
            <a:endParaRPr sz="1100">
              <a:latin typeface="Microsoft JhengHei UI"/>
              <a:cs typeface="Microsoft JhengHei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3540" y="7015073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41832" y="0"/>
            <a:ext cx="1353185" cy="387350"/>
            <a:chOff x="941832" y="0"/>
            <a:chExt cx="1353185" cy="3873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660" y="294131"/>
              <a:ext cx="94487" cy="929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80" y="294131"/>
              <a:ext cx="94487" cy="929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700" y="294131"/>
              <a:ext cx="94487" cy="929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20" y="294131"/>
              <a:ext cx="94487" cy="929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40" y="294131"/>
              <a:ext cx="94487" cy="929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0" y="294131"/>
              <a:ext cx="94487" cy="929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780" y="294131"/>
              <a:ext cx="94487" cy="9296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41832" y="0"/>
              <a:ext cx="1353185" cy="351790"/>
            </a:xfrm>
            <a:custGeom>
              <a:avLst/>
              <a:gdLst/>
              <a:ahLst/>
              <a:cxnLst/>
              <a:rect l="l" t="t" r="r" b="b"/>
              <a:pathLst>
                <a:path w="1353185" h="351790">
                  <a:moveTo>
                    <a:pt x="1197864" y="0"/>
                  </a:moveTo>
                  <a:lnTo>
                    <a:pt x="1187323" y="0"/>
                  </a:lnTo>
                  <a:lnTo>
                    <a:pt x="1187323" y="191515"/>
                  </a:lnTo>
                  <a:lnTo>
                    <a:pt x="1166368" y="190500"/>
                  </a:lnTo>
                  <a:lnTo>
                    <a:pt x="191681" y="190500"/>
                  </a:lnTo>
                  <a:lnTo>
                    <a:pt x="178981" y="190880"/>
                  </a:lnTo>
                  <a:lnTo>
                    <a:pt x="178981" y="0"/>
                  </a:lnTo>
                  <a:lnTo>
                    <a:pt x="168414" y="0"/>
                  </a:lnTo>
                  <a:lnTo>
                    <a:pt x="168414" y="191515"/>
                  </a:lnTo>
                  <a:lnTo>
                    <a:pt x="154025" y="192912"/>
                  </a:lnTo>
                  <a:lnTo>
                    <a:pt x="69189" y="223519"/>
                  </a:lnTo>
                  <a:lnTo>
                    <a:pt x="36182" y="253873"/>
                  </a:lnTo>
                  <a:lnTo>
                    <a:pt x="14452" y="290322"/>
                  </a:lnTo>
                  <a:lnTo>
                    <a:pt x="292" y="330707"/>
                  </a:lnTo>
                  <a:lnTo>
                    <a:pt x="0" y="338454"/>
                  </a:lnTo>
                  <a:lnTo>
                    <a:pt x="3022" y="345058"/>
                  </a:lnTo>
                  <a:lnTo>
                    <a:pt x="8636" y="349884"/>
                  </a:lnTo>
                  <a:lnTo>
                    <a:pt x="16129" y="351662"/>
                  </a:lnTo>
                  <a:lnTo>
                    <a:pt x="1336802" y="351662"/>
                  </a:lnTo>
                  <a:lnTo>
                    <a:pt x="1344041" y="350011"/>
                  </a:lnTo>
                  <a:lnTo>
                    <a:pt x="1349502" y="345693"/>
                  </a:lnTo>
                  <a:lnTo>
                    <a:pt x="1352804" y="339471"/>
                  </a:lnTo>
                  <a:lnTo>
                    <a:pt x="1352931" y="332104"/>
                  </a:lnTo>
                  <a:lnTo>
                    <a:pt x="1341755" y="294639"/>
                  </a:lnTo>
                  <a:lnTo>
                    <a:pt x="1297432" y="234823"/>
                  </a:lnTo>
                  <a:lnTo>
                    <a:pt x="1263777" y="212851"/>
                  </a:lnTo>
                  <a:lnTo>
                    <a:pt x="1216406" y="195833"/>
                  </a:lnTo>
                  <a:lnTo>
                    <a:pt x="1196340" y="192531"/>
                  </a:lnTo>
                  <a:lnTo>
                    <a:pt x="1197864" y="192531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39556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37908" y="1616963"/>
            <a:ext cx="4148454" cy="1923414"/>
            <a:chOff x="537908" y="1616963"/>
            <a:chExt cx="4148454" cy="1923414"/>
          </a:xfrm>
        </p:grpSpPr>
        <p:sp>
          <p:nvSpPr>
            <p:cNvPr id="13" name="object 13" descr=""/>
            <p:cNvSpPr/>
            <p:nvPr/>
          </p:nvSpPr>
          <p:spPr>
            <a:xfrm>
              <a:off x="550925" y="3527297"/>
              <a:ext cx="3020695" cy="0"/>
            </a:xfrm>
            <a:custGeom>
              <a:avLst/>
              <a:gdLst/>
              <a:ahLst/>
              <a:cxnLst/>
              <a:rect l="l" t="t" r="r" b="b"/>
              <a:pathLst>
                <a:path w="3020695" h="0">
                  <a:moveTo>
                    <a:pt x="0" y="0"/>
                  </a:moveTo>
                  <a:lnTo>
                    <a:pt x="3020187" y="0"/>
                  </a:lnTo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76399" y="1630679"/>
              <a:ext cx="3009900" cy="1760220"/>
            </a:xfrm>
            <a:custGeom>
              <a:avLst/>
              <a:gdLst/>
              <a:ahLst/>
              <a:cxnLst/>
              <a:rect l="l" t="t" r="r" b="b"/>
              <a:pathLst>
                <a:path w="3009900" h="1760220">
                  <a:moveTo>
                    <a:pt x="1738122" y="0"/>
                  </a:moveTo>
                  <a:lnTo>
                    <a:pt x="1694434" y="1904"/>
                  </a:lnTo>
                  <a:lnTo>
                    <a:pt x="1650873" y="6857"/>
                  </a:lnTo>
                  <a:lnTo>
                    <a:pt x="1611629" y="14350"/>
                  </a:lnTo>
                  <a:lnTo>
                    <a:pt x="1572768" y="24002"/>
                  </a:lnTo>
                  <a:lnTo>
                    <a:pt x="1495552" y="45338"/>
                  </a:lnTo>
                  <a:lnTo>
                    <a:pt x="1486154" y="46862"/>
                  </a:lnTo>
                  <a:lnTo>
                    <a:pt x="1478152" y="46481"/>
                  </a:lnTo>
                  <a:lnTo>
                    <a:pt x="1425194" y="35560"/>
                  </a:lnTo>
                  <a:lnTo>
                    <a:pt x="1383411" y="27558"/>
                  </a:lnTo>
                  <a:lnTo>
                    <a:pt x="1323848" y="23494"/>
                  </a:lnTo>
                  <a:lnTo>
                    <a:pt x="1290574" y="22478"/>
                  </a:lnTo>
                  <a:lnTo>
                    <a:pt x="1256538" y="22732"/>
                  </a:lnTo>
                  <a:lnTo>
                    <a:pt x="1184656" y="29082"/>
                  </a:lnTo>
                  <a:lnTo>
                    <a:pt x="1145286" y="34670"/>
                  </a:lnTo>
                  <a:lnTo>
                    <a:pt x="1106170" y="41655"/>
                  </a:lnTo>
                  <a:lnTo>
                    <a:pt x="1067689" y="50164"/>
                  </a:lnTo>
                  <a:lnTo>
                    <a:pt x="1015238" y="60705"/>
                  </a:lnTo>
                  <a:lnTo>
                    <a:pt x="971295" y="68706"/>
                  </a:lnTo>
                  <a:lnTo>
                    <a:pt x="931037" y="81533"/>
                  </a:lnTo>
                  <a:lnTo>
                    <a:pt x="890016" y="106806"/>
                  </a:lnTo>
                  <a:lnTo>
                    <a:pt x="856107" y="129286"/>
                  </a:lnTo>
                  <a:lnTo>
                    <a:pt x="822579" y="146812"/>
                  </a:lnTo>
                  <a:lnTo>
                    <a:pt x="794131" y="163194"/>
                  </a:lnTo>
                  <a:lnTo>
                    <a:pt x="774826" y="181482"/>
                  </a:lnTo>
                  <a:lnTo>
                    <a:pt x="763269" y="197612"/>
                  </a:lnTo>
                  <a:lnTo>
                    <a:pt x="750316" y="212978"/>
                  </a:lnTo>
                  <a:lnTo>
                    <a:pt x="736473" y="227711"/>
                  </a:lnTo>
                  <a:lnTo>
                    <a:pt x="718057" y="246252"/>
                  </a:lnTo>
                  <a:lnTo>
                    <a:pt x="710438" y="250951"/>
                  </a:lnTo>
                  <a:lnTo>
                    <a:pt x="704469" y="251460"/>
                  </a:lnTo>
                  <a:lnTo>
                    <a:pt x="658241" y="256539"/>
                  </a:lnTo>
                  <a:lnTo>
                    <a:pt x="608838" y="265556"/>
                  </a:lnTo>
                  <a:lnTo>
                    <a:pt x="559435" y="278256"/>
                  </a:lnTo>
                  <a:lnTo>
                    <a:pt x="513080" y="294513"/>
                  </a:lnTo>
                  <a:lnTo>
                    <a:pt x="473075" y="314451"/>
                  </a:lnTo>
                  <a:lnTo>
                    <a:pt x="442468" y="337692"/>
                  </a:lnTo>
                  <a:lnTo>
                    <a:pt x="410337" y="372363"/>
                  </a:lnTo>
                  <a:lnTo>
                    <a:pt x="384556" y="406653"/>
                  </a:lnTo>
                  <a:lnTo>
                    <a:pt x="366522" y="442594"/>
                  </a:lnTo>
                  <a:lnTo>
                    <a:pt x="357250" y="481711"/>
                  </a:lnTo>
                  <a:lnTo>
                    <a:pt x="358013" y="525906"/>
                  </a:lnTo>
                  <a:lnTo>
                    <a:pt x="369824" y="576706"/>
                  </a:lnTo>
                  <a:lnTo>
                    <a:pt x="370586" y="581025"/>
                  </a:lnTo>
                  <a:lnTo>
                    <a:pt x="367411" y="578612"/>
                  </a:lnTo>
                  <a:lnTo>
                    <a:pt x="361695" y="575944"/>
                  </a:lnTo>
                  <a:lnTo>
                    <a:pt x="355219" y="579881"/>
                  </a:lnTo>
                  <a:lnTo>
                    <a:pt x="349504" y="586613"/>
                  </a:lnTo>
                  <a:lnTo>
                    <a:pt x="341502" y="593598"/>
                  </a:lnTo>
                  <a:lnTo>
                    <a:pt x="332105" y="600075"/>
                  </a:lnTo>
                  <a:lnTo>
                    <a:pt x="322580" y="604519"/>
                  </a:lnTo>
                  <a:lnTo>
                    <a:pt x="297942" y="612266"/>
                  </a:lnTo>
                  <a:lnTo>
                    <a:pt x="272923" y="619378"/>
                  </a:lnTo>
                  <a:lnTo>
                    <a:pt x="248285" y="626999"/>
                  </a:lnTo>
                  <a:lnTo>
                    <a:pt x="205358" y="644651"/>
                  </a:lnTo>
                  <a:lnTo>
                    <a:pt x="167639" y="663955"/>
                  </a:lnTo>
                  <a:lnTo>
                    <a:pt x="116712" y="699769"/>
                  </a:lnTo>
                  <a:lnTo>
                    <a:pt x="85725" y="726566"/>
                  </a:lnTo>
                  <a:lnTo>
                    <a:pt x="58419" y="755395"/>
                  </a:lnTo>
                  <a:lnTo>
                    <a:pt x="35179" y="786256"/>
                  </a:lnTo>
                  <a:lnTo>
                    <a:pt x="12573" y="828801"/>
                  </a:lnTo>
                  <a:lnTo>
                    <a:pt x="635" y="871347"/>
                  </a:lnTo>
                  <a:lnTo>
                    <a:pt x="0" y="913764"/>
                  </a:lnTo>
                  <a:lnTo>
                    <a:pt x="11049" y="956055"/>
                  </a:lnTo>
                  <a:lnTo>
                    <a:pt x="13716" y="964183"/>
                  </a:lnTo>
                  <a:lnTo>
                    <a:pt x="16001" y="972312"/>
                  </a:lnTo>
                  <a:lnTo>
                    <a:pt x="50800" y="1026413"/>
                  </a:lnTo>
                  <a:lnTo>
                    <a:pt x="78739" y="1053845"/>
                  </a:lnTo>
                  <a:lnTo>
                    <a:pt x="113537" y="1076452"/>
                  </a:lnTo>
                  <a:lnTo>
                    <a:pt x="131063" y="1089152"/>
                  </a:lnTo>
                  <a:lnTo>
                    <a:pt x="152907" y="1109090"/>
                  </a:lnTo>
                  <a:lnTo>
                    <a:pt x="174879" y="1128522"/>
                  </a:lnTo>
                  <a:lnTo>
                    <a:pt x="193167" y="1139698"/>
                  </a:lnTo>
                  <a:lnTo>
                    <a:pt x="206756" y="1144015"/>
                  </a:lnTo>
                  <a:lnTo>
                    <a:pt x="212598" y="1147572"/>
                  </a:lnTo>
                  <a:lnTo>
                    <a:pt x="211708" y="1153032"/>
                  </a:lnTo>
                  <a:lnTo>
                    <a:pt x="204850" y="1162939"/>
                  </a:lnTo>
                  <a:lnTo>
                    <a:pt x="190373" y="1192529"/>
                  </a:lnTo>
                  <a:lnTo>
                    <a:pt x="184912" y="1225423"/>
                  </a:lnTo>
                  <a:lnTo>
                    <a:pt x="186308" y="1258824"/>
                  </a:lnTo>
                  <a:lnTo>
                    <a:pt x="192277" y="1290192"/>
                  </a:lnTo>
                  <a:lnTo>
                    <a:pt x="209931" y="1338833"/>
                  </a:lnTo>
                  <a:lnTo>
                    <a:pt x="235838" y="1378077"/>
                  </a:lnTo>
                  <a:lnTo>
                    <a:pt x="271906" y="1410842"/>
                  </a:lnTo>
                  <a:lnTo>
                    <a:pt x="320167" y="1440561"/>
                  </a:lnTo>
                  <a:lnTo>
                    <a:pt x="381254" y="1463548"/>
                  </a:lnTo>
                  <a:lnTo>
                    <a:pt x="448182" y="1480819"/>
                  </a:lnTo>
                  <a:lnTo>
                    <a:pt x="521081" y="1495805"/>
                  </a:lnTo>
                  <a:lnTo>
                    <a:pt x="564769" y="1513458"/>
                  </a:lnTo>
                  <a:lnTo>
                    <a:pt x="598297" y="1538858"/>
                  </a:lnTo>
                  <a:lnTo>
                    <a:pt x="629157" y="1574673"/>
                  </a:lnTo>
                  <a:lnTo>
                    <a:pt x="644144" y="1592579"/>
                  </a:lnTo>
                  <a:lnTo>
                    <a:pt x="680593" y="1631695"/>
                  </a:lnTo>
                  <a:lnTo>
                    <a:pt x="714882" y="1659763"/>
                  </a:lnTo>
                  <a:lnTo>
                    <a:pt x="760476" y="1683257"/>
                  </a:lnTo>
                  <a:lnTo>
                    <a:pt x="830833" y="1708657"/>
                  </a:lnTo>
                  <a:lnTo>
                    <a:pt x="888745" y="1721103"/>
                  </a:lnTo>
                  <a:lnTo>
                    <a:pt x="948055" y="1730248"/>
                  </a:lnTo>
                  <a:lnTo>
                    <a:pt x="962787" y="1730628"/>
                  </a:lnTo>
                  <a:lnTo>
                    <a:pt x="987932" y="1729993"/>
                  </a:lnTo>
                  <a:lnTo>
                    <a:pt x="1041145" y="1725676"/>
                  </a:lnTo>
                  <a:lnTo>
                    <a:pt x="1122299" y="1707388"/>
                  </a:lnTo>
                  <a:lnTo>
                    <a:pt x="1175512" y="1684908"/>
                  </a:lnTo>
                  <a:lnTo>
                    <a:pt x="1213612" y="1657857"/>
                  </a:lnTo>
                  <a:lnTo>
                    <a:pt x="1244473" y="1675891"/>
                  </a:lnTo>
                  <a:lnTo>
                    <a:pt x="1288288" y="1694306"/>
                  </a:lnTo>
                  <a:lnTo>
                    <a:pt x="1334389" y="1710308"/>
                  </a:lnTo>
                  <a:lnTo>
                    <a:pt x="1372616" y="1721739"/>
                  </a:lnTo>
                  <a:lnTo>
                    <a:pt x="1414399" y="1732914"/>
                  </a:lnTo>
                  <a:lnTo>
                    <a:pt x="1455420" y="1743455"/>
                  </a:lnTo>
                  <a:lnTo>
                    <a:pt x="1497583" y="1752218"/>
                  </a:lnTo>
                  <a:lnTo>
                    <a:pt x="1542542" y="1758314"/>
                  </a:lnTo>
                  <a:lnTo>
                    <a:pt x="1571244" y="1759712"/>
                  </a:lnTo>
                  <a:lnTo>
                    <a:pt x="1593977" y="1759203"/>
                  </a:lnTo>
                  <a:lnTo>
                    <a:pt x="1617217" y="1757172"/>
                  </a:lnTo>
                  <a:lnTo>
                    <a:pt x="1646809" y="1757044"/>
                  </a:lnTo>
                  <a:lnTo>
                    <a:pt x="1711705" y="1748916"/>
                  </a:lnTo>
                  <a:lnTo>
                    <a:pt x="1772030" y="1729358"/>
                  </a:lnTo>
                  <a:lnTo>
                    <a:pt x="1855724" y="1689480"/>
                  </a:lnTo>
                  <a:lnTo>
                    <a:pt x="1864995" y="1685670"/>
                  </a:lnTo>
                  <a:lnTo>
                    <a:pt x="1873885" y="1683892"/>
                  </a:lnTo>
                  <a:lnTo>
                    <a:pt x="1882648" y="1684147"/>
                  </a:lnTo>
                  <a:lnTo>
                    <a:pt x="1892427" y="1686814"/>
                  </a:lnTo>
                  <a:lnTo>
                    <a:pt x="1937512" y="1701545"/>
                  </a:lnTo>
                  <a:lnTo>
                    <a:pt x="1984755" y="1711578"/>
                  </a:lnTo>
                  <a:lnTo>
                    <a:pt x="2034032" y="1716531"/>
                  </a:lnTo>
                  <a:lnTo>
                    <a:pt x="2085086" y="1715515"/>
                  </a:lnTo>
                  <a:lnTo>
                    <a:pt x="2130933" y="1710308"/>
                  </a:lnTo>
                  <a:lnTo>
                    <a:pt x="2182241" y="1701291"/>
                  </a:lnTo>
                  <a:lnTo>
                    <a:pt x="2232533" y="1688211"/>
                  </a:lnTo>
                  <a:lnTo>
                    <a:pt x="2274951" y="1671192"/>
                  </a:lnTo>
                  <a:lnTo>
                    <a:pt x="2318258" y="1648205"/>
                  </a:lnTo>
                  <a:lnTo>
                    <a:pt x="2355723" y="1626742"/>
                  </a:lnTo>
                  <a:lnTo>
                    <a:pt x="2390521" y="1602993"/>
                  </a:lnTo>
                  <a:lnTo>
                    <a:pt x="2426208" y="1573022"/>
                  </a:lnTo>
                  <a:lnTo>
                    <a:pt x="2464435" y="1533398"/>
                  </a:lnTo>
                  <a:lnTo>
                    <a:pt x="2496058" y="1491868"/>
                  </a:lnTo>
                  <a:lnTo>
                    <a:pt x="2520950" y="1448435"/>
                  </a:lnTo>
                  <a:lnTo>
                    <a:pt x="2539491" y="1403350"/>
                  </a:lnTo>
                  <a:lnTo>
                    <a:pt x="2544572" y="1393952"/>
                  </a:lnTo>
                  <a:lnTo>
                    <a:pt x="2551938" y="1388110"/>
                  </a:lnTo>
                  <a:lnTo>
                    <a:pt x="2561336" y="1384300"/>
                  </a:lnTo>
                  <a:lnTo>
                    <a:pt x="2622296" y="1368425"/>
                  </a:lnTo>
                  <a:lnTo>
                    <a:pt x="2667762" y="1353439"/>
                  </a:lnTo>
                  <a:lnTo>
                    <a:pt x="2709926" y="1335786"/>
                  </a:lnTo>
                  <a:lnTo>
                    <a:pt x="2749550" y="1314830"/>
                  </a:lnTo>
                  <a:lnTo>
                    <a:pt x="2787904" y="1289939"/>
                  </a:lnTo>
                  <a:lnTo>
                    <a:pt x="2826004" y="1260220"/>
                  </a:lnTo>
                  <a:lnTo>
                    <a:pt x="2856865" y="1232153"/>
                  </a:lnTo>
                  <a:lnTo>
                    <a:pt x="2886837" y="1200530"/>
                  </a:lnTo>
                  <a:lnTo>
                    <a:pt x="2913888" y="1168145"/>
                  </a:lnTo>
                  <a:lnTo>
                    <a:pt x="2962655" y="1088643"/>
                  </a:lnTo>
                  <a:lnTo>
                    <a:pt x="2982722" y="1040764"/>
                  </a:lnTo>
                  <a:lnTo>
                    <a:pt x="2996691" y="993139"/>
                  </a:lnTo>
                  <a:lnTo>
                    <a:pt x="3005454" y="945388"/>
                  </a:lnTo>
                  <a:lnTo>
                    <a:pt x="3009519" y="897127"/>
                  </a:lnTo>
                  <a:lnTo>
                    <a:pt x="3009773" y="847851"/>
                  </a:lnTo>
                  <a:lnTo>
                    <a:pt x="3007233" y="823467"/>
                  </a:lnTo>
                  <a:lnTo>
                    <a:pt x="2997327" y="775462"/>
                  </a:lnTo>
                  <a:lnTo>
                    <a:pt x="2994279" y="751204"/>
                  </a:lnTo>
                  <a:lnTo>
                    <a:pt x="2979420" y="696976"/>
                  </a:lnTo>
                  <a:lnTo>
                    <a:pt x="2947797" y="647700"/>
                  </a:lnTo>
                  <a:lnTo>
                    <a:pt x="2921635" y="612775"/>
                  </a:lnTo>
                  <a:lnTo>
                    <a:pt x="2893822" y="583056"/>
                  </a:lnTo>
                  <a:lnTo>
                    <a:pt x="2877820" y="565530"/>
                  </a:lnTo>
                  <a:lnTo>
                    <a:pt x="2860802" y="548639"/>
                  </a:lnTo>
                  <a:lnTo>
                    <a:pt x="2828416" y="523493"/>
                  </a:lnTo>
                  <a:lnTo>
                    <a:pt x="2819527" y="515365"/>
                  </a:lnTo>
                  <a:lnTo>
                    <a:pt x="2809240" y="507873"/>
                  </a:lnTo>
                  <a:lnTo>
                    <a:pt x="2794508" y="501014"/>
                  </a:lnTo>
                  <a:lnTo>
                    <a:pt x="2715387" y="472948"/>
                  </a:lnTo>
                  <a:lnTo>
                    <a:pt x="2702814" y="467360"/>
                  </a:lnTo>
                  <a:lnTo>
                    <a:pt x="2694559" y="462025"/>
                  </a:lnTo>
                  <a:lnTo>
                    <a:pt x="2690241" y="455675"/>
                  </a:lnTo>
                  <a:lnTo>
                    <a:pt x="2689479" y="447420"/>
                  </a:lnTo>
                  <a:lnTo>
                    <a:pt x="2689987" y="438785"/>
                  </a:lnTo>
                  <a:lnTo>
                    <a:pt x="2690241" y="424814"/>
                  </a:lnTo>
                  <a:lnTo>
                    <a:pt x="2686812" y="375285"/>
                  </a:lnTo>
                  <a:lnTo>
                    <a:pt x="2669032" y="336423"/>
                  </a:lnTo>
                  <a:lnTo>
                    <a:pt x="2640203" y="300100"/>
                  </a:lnTo>
                  <a:lnTo>
                    <a:pt x="2603119" y="266573"/>
                  </a:lnTo>
                  <a:lnTo>
                    <a:pt x="2560447" y="236092"/>
                  </a:lnTo>
                  <a:lnTo>
                    <a:pt x="2514980" y="209041"/>
                  </a:lnTo>
                  <a:lnTo>
                    <a:pt x="2469641" y="185927"/>
                  </a:lnTo>
                  <a:lnTo>
                    <a:pt x="2422652" y="167131"/>
                  </a:lnTo>
                  <a:lnTo>
                    <a:pt x="2375916" y="154686"/>
                  </a:lnTo>
                  <a:lnTo>
                    <a:pt x="2328672" y="147827"/>
                  </a:lnTo>
                  <a:lnTo>
                    <a:pt x="2279650" y="145668"/>
                  </a:lnTo>
                  <a:lnTo>
                    <a:pt x="2228088" y="147065"/>
                  </a:lnTo>
                  <a:lnTo>
                    <a:pt x="2172970" y="151256"/>
                  </a:lnTo>
                  <a:lnTo>
                    <a:pt x="2113279" y="157352"/>
                  </a:lnTo>
                  <a:lnTo>
                    <a:pt x="2096642" y="156844"/>
                  </a:lnTo>
                  <a:lnTo>
                    <a:pt x="2082927" y="152018"/>
                  </a:lnTo>
                  <a:lnTo>
                    <a:pt x="2073148" y="143510"/>
                  </a:lnTo>
                  <a:lnTo>
                    <a:pt x="2068449" y="132206"/>
                  </a:lnTo>
                  <a:lnTo>
                    <a:pt x="2062226" y="119506"/>
                  </a:lnTo>
                  <a:lnTo>
                    <a:pt x="2030729" y="78993"/>
                  </a:lnTo>
                  <a:lnTo>
                    <a:pt x="1999234" y="55244"/>
                  </a:lnTo>
                  <a:lnTo>
                    <a:pt x="1959102" y="37973"/>
                  </a:lnTo>
                  <a:lnTo>
                    <a:pt x="1905253" y="21336"/>
                  </a:lnTo>
                  <a:lnTo>
                    <a:pt x="1865122" y="12191"/>
                  </a:lnTo>
                  <a:lnTo>
                    <a:pt x="1823720" y="5333"/>
                  </a:lnTo>
                  <a:lnTo>
                    <a:pt x="1781302" y="1142"/>
                  </a:lnTo>
                  <a:lnTo>
                    <a:pt x="1738122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392" y="1616963"/>
              <a:ext cx="161544" cy="109727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234564" y="1953513"/>
            <a:ext cx="20485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100">
              <a:lnSpc>
                <a:spcPct val="100000"/>
              </a:lnSpc>
              <a:spcBef>
                <a:spcPts val="100"/>
              </a:spcBef>
            </a:pPr>
            <a:r>
              <a:rPr dirty="0" sz="1200" spc="125" b="1">
                <a:solidFill>
                  <a:srgbClr val="FFFFFF"/>
                </a:solidFill>
                <a:latin typeface="Microsoft JhengHei"/>
                <a:cs typeface="Microsoft JhengHei"/>
              </a:rPr>
              <a:t>凌晨突然發生大規模的災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難（</a:t>
            </a:r>
            <a:r>
              <a:rPr dirty="0" sz="1200" spc="180" b="1">
                <a:solidFill>
                  <a:srgbClr val="FFFFFF"/>
                </a:solidFill>
                <a:latin typeface="Microsoft JhengHei"/>
                <a:cs typeface="Microsoft JhengHei"/>
              </a:rPr>
              <a:t>害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）（</a:t>
            </a:r>
            <a:r>
              <a:rPr dirty="0" sz="1200" spc="180" b="1">
                <a:solidFill>
                  <a:srgbClr val="FFFFFF"/>
                </a:solidFill>
                <a:latin typeface="Microsoft JhengHei"/>
                <a:cs typeface="Microsoft JhengHei"/>
              </a:rPr>
              <a:t>如空襲、地震</a:t>
            </a:r>
            <a:r>
              <a:rPr dirty="0" sz="1200" spc="-50" b="1">
                <a:solidFill>
                  <a:srgbClr val="FFFFFF"/>
                </a:solidFill>
                <a:latin typeface="Microsoft JhengHei"/>
                <a:cs typeface="Microsoft JhengHei"/>
              </a:rPr>
              <a:t>）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ts val="1430"/>
              </a:lnSpc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，某</a:t>
            </a:r>
            <a:r>
              <a:rPr dirty="0" sz="1200" b="1">
                <a:solidFill>
                  <a:srgbClr val="FFFFFF"/>
                </a:solidFill>
                <a:latin typeface="PMingLiU"/>
                <a:cs typeface="PMingLiU"/>
              </a:rPr>
              <a:t>區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公所廣播宣導民眾儘速</a:t>
            </a:r>
            <a:endParaRPr sz="1200">
              <a:latin typeface="Microsoft JhengHei"/>
              <a:cs typeface="Microsoft JhengHei"/>
            </a:endParaRPr>
          </a:p>
          <a:p>
            <a:pPr marL="12700" marR="6350">
              <a:lnSpc>
                <a:spcPct val="100000"/>
              </a:lnSpc>
              <a:spcBef>
                <a:spcPts val="10"/>
              </a:spcBef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避難，為因應此類突發狀況，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平時應該完成哪些防災（</a:t>
            </a:r>
            <a:r>
              <a:rPr dirty="0" sz="12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戰備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）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 物資及救護準備？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13587" y="3686555"/>
            <a:ext cx="1511935" cy="324485"/>
          </a:xfrm>
          <a:custGeom>
            <a:avLst/>
            <a:gdLst/>
            <a:ahLst/>
            <a:cxnLst/>
            <a:rect l="l" t="t" r="r" b="b"/>
            <a:pathLst>
              <a:path w="1511935" h="324485">
                <a:moveTo>
                  <a:pt x="1372108" y="0"/>
                </a:moveTo>
                <a:lnTo>
                  <a:pt x="139674" y="0"/>
                </a:lnTo>
                <a:lnTo>
                  <a:pt x="58928" y="2159"/>
                </a:lnTo>
                <a:lnTo>
                  <a:pt x="17449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49" y="306831"/>
                </a:lnTo>
                <a:lnTo>
                  <a:pt x="58928" y="322072"/>
                </a:lnTo>
                <a:lnTo>
                  <a:pt x="139674" y="324230"/>
                </a:lnTo>
                <a:lnTo>
                  <a:pt x="1372108" y="324230"/>
                </a:lnTo>
                <a:lnTo>
                  <a:pt x="1452880" y="322072"/>
                </a:lnTo>
                <a:lnTo>
                  <a:pt x="1494282" y="306831"/>
                </a:lnTo>
                <a:lnTo>
                  <a:pt x="1509522" y="265302"/>
                </a:lnTo>
                <a:lnTo>
                  <a:pt x="1511681" y="184530"/>
                </a:lnTo>
                <a:lnTo>
                  <a:pt x="1511681" y="139700"/>
                </a:lnTo>
                <a:lnTo>
                  <a:pt x="1509522" y="58927"/>
                </a:lnTo>
                <a:lnTo>
                  <a:pt x="1494282" y="17525"/>
                </a:lnTo>
                <a:lnTo>
                  <a:pt x="1452880" y="2159"/>
                </a:lnTo>
                <a:lnTo>
                  <a:pt x="1372108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388107" y="5538215"/>
            <a:ext cx="1753870" cy="324485"/>
          </a:xfrm>
          <a:custGeom>
            <a:avLst/>
            <a:gdLst/>
            <a:ahLst/>
            <a:cxnLst/>
            <a:rect l="l" t="t" r="r" b="b"/>
            <a:pathLst>
              <a:path w="1753870" h="324485">
                <a:moveTo>
                  <a:pt x="1569720" y="0"/>
                </a:moveTo>
                <a:lnTo>
                  <a:pt x="184150" y="0"/>
                </a:lnTo>
                <a:lnTo>
                  <a:pt x="77724" y="2159"/>
                </a:lnTo>
                <a:lnTo>
                  <a:pt x="22987" y="17526"/>
                </a:lnTo>
                <a:lnTo>
                  <a:pt x="2921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921" y="265303"/>
                </a:lnTo>
                <a:lnTo>
                  <a:pt x="22987" y="306832"/>
                </a:lnTo>
                <a:lnTo>
                  <a:pt x="77724" y="322072"/>
                </a:lnTo>
                <a:lnTo>
                  <a:pt x="184150" y="324231"/>
                </a:lnTo>
                <a:lnTo>
                  <a:pt x="1569720" y="324231"/>
                </a:lnTo>
                <a:lnTo>
                  <a:pt x="1676145" y="322072"/>
                </a:lnTo>
                <a:lnTo>
                  <a:pt x="1730883" y="306832"/>
                </a:lnTo>
                <a:lnTo>
                  <a:pt x="1750949" y="265303"/>
                </a:lnTo>
                <a:lnTo>
                  <a:pt x="1753870" y="184531"/>
                </a:lnTo>
                <a:lnTo>
                  <a:pt x="1753870" y="139700"/>
                </a:lnTo>
                <a:lnTo>
                  <a:pt x="1750949" y="58928"/>
                </a:lnTo>
                <a:lnTo>
                  <a:pt x="1730883" y="17526"/>
                </a:lnTo>
                <a:lnTo>
                  <a:pt x="1676145" y="2159"/>
                </a:lnTo>
                <a:lnTo>
                  <a:pt x="1569720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629412" y="1731263"/>
            <a:ext cx="3701415" cy="2784475"/>
            <a:chOff x="629412" y="1731263"/>
            <a:chExt cx="3701415" cy="2784475"/>
          </a:xfrm>
        </p:grpSpPr>
        <p:sp>
          <p:nvSpPr>
            <p:cNvPr id="20" name="object 20" descr=""/>
            <p:cNvSpPr/>
            <p:nvPr/>
          </p:nvSpPr>
          <p:spPr>
            <a:xfrm>
              <a:off x="2410968" y="3508247"/>
              <a:ext cx="1494790" cy="592455"/>
            </a:xfrm>
            <a:custGeom>
              <a:avLst/>
              <a:gdLst/>
              <a:ahLst/>
              <a:cxnLst/>
              <a:rect l="l" t="t" r="r" b="b"/>
              <a:pathLst>
                <a:path w="1494789" h="592454">
                  <a:moveTo>
                    <a:pt x="1454531" y="0"/>
                  </a:moveTo>
                  <a:lnTo>
                    <a:pt x="107568" y="0"/>
                  </a:lnTo>
                  <a:lnTo>
                    <a:pt x="95884" y="3810"/>
                  </a:lnTo>
                  <a:lnTo>
                    <a:pt x="86868" y="9525"/>
                  </a:lnTo>
                  <a:lnTo>
                    <a:pt x="65024" y="29845"/>
                  </a:lnTo>
                  <a:lnTo>
                    <a:pt x="56387" y="36449"/>
                  </a:lnTo>
                  <a:lnTo>
                    <a:pt x="25145" y="62357"/>
                  </a:lnTo>
                  <a:lnTo>
                    <a:pt x="7493" y="93218"/>
                  </a:lnTo>
                  <a:lnTo>
                    <a:pt x="5461" y="98679"/>
                  </a:lnTo>
                  <a:lnTo>
                    <a:pt x="0" y="120523"/>
                  </a:lnTo>
                  <a:lnTo>
                    <a:pt x="381" y="142494"/>
                  </a:lnTo>
                  <a:lnTo>
                    <a:pt x="28956" y="202184"/>
                  </a:lnTo>
                  <a:lnTo>
                    <a:pt x="57912" y="231012"/>
                  </a:lnTo>
                  <a:lnTo>
                    <a:pt x="92456" y="254762"/>
                  </a:lnTo>
                  <a:lnTo>
                    <a:pt x="135508" y="272542"/>
                  </a:lnTo>
                  <a:lnTo>
                    <a:pt x="147955" y="276225"/>
                  </a:lnTo>
                  <a:lnTo>
                    <a:pt x="160146" y="280162"/>
                  </a:lnTo>
                  <a:lnTo>
                    <a:pt x="166369" y="282448"/>
                  </a:lnTo>
                  <a:lnTo>
                    <a:pt x="173608" y="288798"/>
                  </a:lnTo>
                  <a:lnTo>
                    <a:pt x="176402" y="292988"/>
                  </a:lnTo>
                  <a:lnTo>
                    <a:pt x="179577" y="295021"/>
                  </a:lnTo>
                  <a:lnTo>
                    <a:pt x="182371" y="293624"/>
                  </a:lnTo>
                  <a:lnTo>
                    <a:pt x="184023" y="292354"/>
                  </a:lnTo>
                  <a:lnTo>
                    <a:pt x="176911" y="332613"/>
                  </a:lnTo>
                  <a:lnTo>
                    <a:pt x="196850" y="391413"/>
                  </a:lnTo>
                  <a:lnTo>
                    <a:pt x="244348" y="435483"/>
                  </a:lnTo>
                  <a:lnTo>
                    <a:pt x="314706" y="457835"/>
                  </a:lnTo>
                  <a:lnTo>
                    <a:pt x="352806" y="462788"/>
                  </a:lnTo>
                  <a:lnTo>
                    <a:pt x="356615" y="465200"/>
                  </a:lnTo>
                  <a:lnTo>
                    <a:pt x="372618" y="482473"/>
                  </a:lnTo>
                  <a:lnTo>
                    <a:pt x="379094" y="490347"/>
                  </a:lnTo>
                  <a:lnTo>
                    <a:pt x="384809" y="498729"/>
                  </a:lnTo>
                  <a:lnTo>
                    <a:pt x="394462" y="508126"/>
                  </a:lnTo>
                  <a:lnTo>
                    <a:pt x="408558" y="516636"/>
                  </a:lnTo>
                  <a:lnTo>
                    <a:pt x="425195" y="525652"/>
                  </a:lnTo>
                  <a:lnTo>
                    <a:pt x="442087" y="537210"/>
                  </a:lnTo>
                  <a:lnTo>
                    <a:pt x="462406" y="550290"/>
                  </a:lnTo>
                  <a:lnTo>
                    <a:pt x="482345" y="557022"/>
                  </a:lnTo>
                  <a:lnTo>
                    <a:pt x="504317" y="561086"/>
                  </a:lnTo>
                  <a:lnTo>
                    <a:pt x="568832" y="574548"/>
                  </a:lnTo>
                  <a:lnTo>
                    <a:pt x="607949" y="579627"/>
                  </a:lnTo>
                  <a:lnTo>
                    <a:pt x="640969" y="580898"/>
                  </a:lnTo>
                  <a:lnTo>
                    <a:pt x="657479" y="580389"/>
                  </a:lnTo>
                  <a:lnTo>
                    <a:pt x="672719" y="579501"/>
                  </a:lnTo>
                  <a:lnTo>
                    <a:pt x="687069" y="578231"/>
                  </a:lnTo>
                  <a:lnTo>
                    <a:pt x="696849" y="576580"/>
                  </a:lnTo>
                  <a:lnTo>
                    <a:pt x="707770" y="574039"/>
                  </a:lnTo>
                  <a:lnTo>
                    <a:pt x="732282" y="569087"/>
                  </a:lnTo>
                  <a:lnTo>
                    <a:pt x="735838" y="567055"/>
                  </a:lnTo>
                  <a:lnTo>
                    <a:pt x="781050" y="580136"/>
                  </a:lnTo>
                  <a:lnTo>
                    <a:pt x="800354" y="585088"/>
                  </a:lnTo>
                  <a:lnTo>
                    <a:pt x="819784" y="588899"/>
                  </a:lnTo>
                  <a:lnTo>
                    <a:pt x="841502" y="591565"/>
                  </a:lnTo>
                  <a:lnTo>
                    <a:pt x="863092" y="592455"/>
                  </a:lnTo>
                  <a:lnTo>
                    <a:pt x="884555" y="591820"/>
                  </a:lnTo>
                  <a:lnTo>
                    <a:pt x="926210" y="586232"/>
                  </a:lnTo>
                  <a:lnTo>
                    <a:pt x="965834" y="575563"/>
                  </a:lnTo>
                  <a:lnTo>
                    <a:pt x="1017143" y="541020"/>
                  </a:lnTo>
                  <a:lnTo>
                    <a:pt x="1029461" y="518287"/>
                  </a:lnTo>
                  <a:lnTo>
                    <a:pt x="1034287" y="513969"/>
                  </a:lnTo>
                  <a:lnTo>
                    <a:pt x="1041145" y="511429"/>
                  </a:lnTo>
                  <a:lnTo>
                    <a:pt x="1049528" y="511175"/>
                  </a:lnTo>
                  <a:lnTo>
                    <a:pt x="1099820" y="516000"/>
                  </a:lnTo>
                  <a:lnTo>
                    <a:pt x="1144523" y="516889"/>
                  </a:lnTo>
                  <a:lnTo>
                    <a:pt x="1185926" y="511175"/>
                  </a:lnTo>
                  <a:lnTo>
                    <a:pt x="1226439" y="496315"/>
                  </a:lnTo>
                  <a:lnTo>
                    <a:pt x="1266062" y="474090"/>
                  </a:lnTo>
                  <a:lnTo>
                    <a:pt x="1302384" y="446277"/>
                  </a:lnTo>
                  <a:lnTo>
                    <a:pt x="1328293" y="413893"/>
                  </a:lnTo>
                  <a:lnTo>
                    <a:pt x="1336294" y="377571"/>
                  </a:lnTo>
                  <a:lnTo>
                    <a:pt x="1335785" y="370586"/>
                  </a:lnTo>
                  <a:lnTo>
                    <a:pt x="1336294" y="368300"/>
                  </a:lnTo>
                  <a:lnTo>
                    <a:pt x="1335023" y="354838"/>
                  </a:lnTo>
                  <a:lnTo>
                    <a:pt x="1338707" y="352298"/>
                  </a:lnTo>
                  <a:lnTo>
                    <a:pt x="1348612" y="348234"/>
                  </a:lnTo>
                  <a:lnTo>
                    <a:pt x="1387856" y="333756"/>
                  </a:lnTo>
                  <a:lnTo>
                    <a:pt x="1395095" y="330200"/>
                  </a:lnTo>
                  <a:lnTo>
                    <a:pt x="1400174" y="326263"/>
                  </a:lnTo>
                  <a:lnTo>
                    <a:pt x="1404746" y="322072"/>
                  </a:lnTo>
                  <a:lnTo>
                    <a:pt x="1420748" y="309118"/>
                  </a:lnTo>
                  <a:lnTo>
                    <a:pt x="1450974" y="275971"/>
                  </a:lnTo>
                  <a:lnTo>
                    <a:pt x="1484630" y="218821"/>
                  </a:lnTo>
                  <a:lnTo>
                    <a:pt x="1488567" y="191897"/>
                  </a:lnTo>
                  <a:lnTo>
                    <a:pt x="1493520" y="167005"/>
                  </a:lnTo>
                  <a:lnTo>
                    <a:pt x="1494790" y="154432"/>
                  </a:lnTo>
                  <a:lnTo>
                    <a:pt x="1488185" y="79501"/>
                  </a:lnTo>
                  <a:lnTo>
                    <a:pt x="1476756" y="42545"/>
                  </a:lnTo>
                  <a:lnTo>
                    <a:pt x="1457959" y="5207"/>
                  </a:lnTo>
                  <a:lnTo>
                    <a:pt x="1454531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12" y="1731263"/>
              <a:ext cx="1429512" cy="144932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4" y="1766315"/>
              <a:ext cx="1321308" cy="136702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502407" y="3191509"/>
              <a:ext cx="1362710" cy="316865"/>
            </a:xfrm>
            <a:custGeom>
              <a:avLst/>
              <a:gdLst/>
              <a:ahLst/>
              <a:cxnLst/>
              <a:rect l="l" t="t" r="r" b="b"/>
              <a:pathLst>
                <a:path w="1362710" h="316864">
                  <a:moveTo>
                    <a:pt x="699516" y="0"/>
                  </a:moveTo>
                  <a:lnTo>
                    <a:pt x="630809" y="8127"/>
                  </a:lnTo>
                  <a:lnTo>
                    <a:pt x="589661" y="19431"/>
                  </a:lnTo>
                  <a:lnTo>
                    <a:pt x="547751" y="33527"/>
                  </a:lnTo>
                  <a:lnTo>
                    <a:pt x="510667" y="52450"/>
                  </a:lnTo>
                  <a:lnTo>
                    <a:pt x="506222" y="48260"/>
                  </a:lnTo>
                  <a:lnTo>
                    <a:pt x="465328" y="26797"/>
                  </a:lnTo>
                  <a:lnTo>
                    <a:pt x="425069" y="17272"/>
                  </a:lnTo>
                  <a:lnTo>
                    <a:pt x="398653" y="15112"/>
                  </a:lnTo>
                  <a:lnTo>
                    <a:pt x="386080" y="14732"/>
                  </a:lnTo>
                  <a:lnTo>
                    <a:pt x="332994" y="22987"/>
                  </a:lnTo>
                  <a:lnTo>
                    <a:pt x="285750" y="39243"/>
                  </a:lnTo>
                  <a:lnTo>
                    <a:pt x="246125" y="65912"/>
                  </a:lnTo>
                  <a:lnTo>
                    <a:pt x="220599" y="95376"/>
                  </a:lnTo>
                  <a:lnTo>
                    <a:pt x="213360" y="104648"/>
                  </a:lnTo>
                  <a:lnTo>
                    <a:pt x="205231" y="113919"/>
                  </a:lnTo>
                  <a:lnTo>
                    <a:pt x="166878" y="136144"/>
                  </a:lnTo>
                  <a:lnTo>
                    <a:pt x="140081" y="141605"/>
                  </a:lnTo>
                  <a:lnTo>
                    <a:pt x="97536" y="152781"/>
                  </a:lnTo>
                  <a:lnTo>
                    <a:pt x="43180" y="180212"/>
                  </a:lnTo>
                  <a:lnTo>
                    <a:pt x="12446" y="217297"/>
                  </a:lnTo>
                  <a:lnTo>
                    <a:pt x="635" y="258699"/>
                  </a:lnTo>
                  <a:lnTo>
                    <a:pt x="0" y="275971"/>
                  </a:lnTo>
                  <a:lnTo>
                    <a:pt x="2667" y="292988"/>
                  </a:lnTo>
                  <a:lnTo>
                    <a:pt x="9906" y="308228"/>
                  </a:lnTo>
                  <a:lnTo>
                    <a:pt x="15748" y="316484"/>
                  </a:lnTo>
                  <a:lnTo>
                    <a:pt x="1362202" y="316484"/>
                  </a:lnTo>
                  <a:lnTo>
                    <a:pt x="1326388" y="272542"/>
                  </a:lnTo>
                  <a:lnTo>
                    <a:pt x="1282827" y="235965"/>
                  </a:lnTo>
                  <a:lnTo>
                    <a:pt x="1221486" y="205739"/>
                  </a:lnTo>
                  <a:lnTo>
                    <a:pt x="1171320" y="191897"/>
                  </a:lnTo>
                  <a:lnTo>
                    <a:pt x="1168908" y="184023"/>
                  </a:lnTo>
                  <a:lnTo>
                    <a:pt x="1147318" y="138175"/>
                  </a:lnTo>
                  <a:lnTo>
                    <a:pt x="1112646" y="96265"/>
                  </a:lnTo>
                  <a:lnTo>
                    <a:pt x="1077595" y="68452"/>
                  </a:lnTo>
                  <a:lnTo>
                    <a:pt x="1037463" y="45465"/>
                  </a:lnTo>
                  <a:lnTo>
                    <a:pt x="966089" y="25273"/>
                  </a:lnTo>
                  <a:lnTo>
                    <a:pt x="918082" y="22098"/>
                  </a:lnTo>
                  <a:lnTo>
                    <a:pt x="893571" y="24637"/>
                  </a:lnTo>
                  <a:lnTo>
                    <a:pt x="870077" y="29845"/>
                  </a:lnTo>
                  <a:lnTo>
                    <a:pt x="847725" y="37464"/>
                  </a:lnTo>
                  <a:lnTo>
                    <a:pt x="840867" y="40132"/>
                  </a:lnTo>
                  <a:lnTo>
                    <a:pt x="836041" y="39243"/>
                  </a:lnTo>
                  <a:lnTo>
                    <a:pt x="829437" y="36068"/>
                  </a:lnTo>
                  <a:lnTo>
                    <a:pt x="801878" y="21971"/>
                  </a:lnTo>
                  <a:lnTo>
                    <a:pt x="787907" y="15367"/>
                  </a:lnTo>
                  <a:lnTo>
                    <a:pt x="741807" y="2539"/>
                  </a:lnTo>
                  <a:lnTo>
                    <a:pt x="711073" y="1015"/>
                  </a:lnTo>
                  <a:lnTo>
                    <a:pt x="699516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11729" y="3192017"/>
              <a:ext cx="1494790" cy="909955"/>
            </a:xfrm>
            <a:custGeom>
              <a:avLst/>
              <a:gdLst/>
              <a:ahLst/>
              <a:cxnLst/>
              <a:rect l="l" t="t" r="r" b="b"/>
              <a:pathLst>
                <a:path w="1494789" h="909954">
                  <a:moveTo>
                    <a:pt x="517144" y="17525"/>
                  </a:moveTo>
                  <a:lnTo>
                    <a:pt x="557402" y="27050"/>
                  </a:lnTo>
                  <a:lnTo>
                    <a:pt x="583819" y="38607"/>
                  </a:lnTo>
                  <a:lnTo>
                    <a:pt x="598296" y="48513"/>
                  </a:lnTo>
                  <a:lnTo>
                    <a:pt x="602742" y="52704"/>
                  </a:lnTo>
                  <a:lnTo>
                    <a:pt x="618108" y="43306"/>
                  </a:lnTo>
                  <a:lnTo>
                    <a:pt x="662686" y="25526"/>
                  </a:lnTo>
                  <a:lnTo>
                    <a:pt x="702437" y="13842"/>
                  </a:lnTo>
                  <a:lnTo>
                    <a:pt x="743712" y="3810"/>
                  </a:lnTo>
                  <a:lnTo>
                    <a:pt x="780288" y="0"/>
                  </a:lnTo>
                  <a:lnTo>
                    <a:pt x="791590" y="253"/>
                  </a:lnTo>
                  <a:lnTo>
                    <a:pt x="799338" y="1015"/>
                  </a:lnTo>
                  <a:lnTo>
                    <a:pt x="803147" y="1269"/>
                  </a:lnTo>
                  <a:lnTo>
                    <a:pt x="817880" y="1397"/>
                  </a:lnTo>
                  <a:lnTo>
                    <a:pt x="865505" y="9905"/>
                  </a:lnTo>
                  <a:lnTo>
                    <a:pt x="907795" y="29210"/>
                  </a:lnTo>
                  <a:lnTo>
                    <a:pt x="921511" y="36322"/>
                  </a:lnTo>
                  <a:lnTo>
                    <a:pt x="928116" y="39497"/>
                  </a:lnTo>
                  <a:lnTo>
                    <a:pt x="932942" y="40386"/>
                  </a:lnTo>
                  <a:lnTo>
                    <a:pt x="939799" y="37718"/>
                  </a:lnTo>
                  <a:lnTo>
                    <a:pt x="962152" y="30099"/>
                  </a:lnTo>
                  <a:lnTo>
                    <a:pt x="985646" y="24891"/>
                  </a:lnTo>
                  <a:lnTo>
                    <a:pt x="1010157" y="22351"/>
                  </a:lnTo>
                  <a:lnTo>
                    <a:pt x="1035431" y="22860"/>
                  </a:lnTo>
                  <a:lnTo>
                    <a:pt x="1083691" y="30225"/>
                  </a:lnTo>
                  <a:lnTo>
                    <a:pt x="1129792" y="45719"/>
                  </a:lnTo>
                  <a:lnTo>
                    <a:pt x="1169923" y="68706"/>
                  </a:lnTo>
                  <a:lnTo>
                    <a:pt x="1204975" y="96519"/>
                  </a:lnTo>
                  <a:lnTo>
                    <a:pt x="1239646" y="138556"/>
                  </a:lnTo>
                  <a:lnTo>
                    <a:pt x="1261236" y="184276"/>
                  </a:lnTo>
                  <a:lnTo>
                    <a:pt x="1263649" y="192150"/>
                  </a:lnTo>
                  <a:lnTo>
                    <a:pt x="1269872" y="193675"/>
                  </a:lnTo>
                  <a:lnTo>
                    <a:pt x="1313815" y="205993"/>
                  </a:lnTo>
                  <a:lnTo>
                    <a:pt x="1375156" y="236219"/>
                  </a:lnTo>
                  <a:lnTo>
                    <a:pt x="1418717" y="272795"/>
                  </a:lnTo>
                  <a:lnTo>
                    <a:pt x="1447165" y="305815"/>
                  </a:lnTo>
                  <a:lnTo>
                    <a:pt x="1476756" y="359410"/>
                  </a:lnTo>
                  <a:lnTo>
                    <a:pt x="1488185" y="396366"/>
                  </a:lnTo>
                  <a:lnTo>
                    <a:pt x="1494790" y="471424"/>
                  </a:lnTo>
                  <a:lnTo>
                    <a:pt x="1493520" y="483997"/>
                  </a:lnTo>
                  <a:lnTo>
                    <a:pt x="1490980" y="496442"/>
                  </a:lnTo>
                  <a:lnTo>
                    <a:pt x="1488567" y="508888"/>
                  </a:lnTo>
                  <a:lnTo>
                    <a:pt x="1472437" y="562355"/>
                  </a:lnTo>
                  <a:lnTo>
                    <a:pt x="1446021" y="598677"/>
                  </a:lnTo>
                  <a:lnTo>
                    <a:pt x="1437132" y="608456"/>
                  </a:lnTo>
                  <a:lnTo>
                    <a:pt x="1429258" y="617474"/>
                  </a:lnTo>
                  <a:lnTo>
                    <a:pt x="1420748" y="626237"/>
                  </a:lnTo>
                  <a:lnTo>
                    <a:pt x="1410208" y="634745"/>
                  </a:lnTo>
                  <a:lnTo>
                    <a:pt x="1404746" y="639190"/>
                  </a:lnTo>
                  <a:lnTo>
                    <a:pt x="1362202" y="660273"/>
                  </a:lnTo>
                  <a:lnTo>
                    <a:pt x="1348612" y="665352"/>
                  </a:lnTo>
                  <a:lnTo>
                    <a:pt x="1338707" y="669416"/>
                  </a:lnTo>
                  <a:lnTo>
                    <a:pt x="1335023" y="671956"/>
                  </a:lnTo>
                  <a:lnTo>
                    <a:pt x="1335658" y="678434"/>
                  </a:lnTo>
                  <a:lnTo>
                    <a:pt x="1336294" y="685418"/>
                  </a:lnTo>
                  <a:lnTo>
                    <a:pt x="1335785" y="687704"/>
                  </a:lnTo>
                  <a:lnTo>
                    <a:pt x="1328293" y="731012"/>
                  </a:lnTo>
                  <a:lnTo>
                    <a:pt x="1302384" y="763524"/>
                  </a:lnTo>
                  <a:lnTo>
                    <a:pt x="1266062" y="791337"/>
                  </a:lnTo>
                  <a:lnTo>
                    <a:pt x="1226439" y="813688"/>
                  </a:lnTo>
                  <a:lnTo>
                    <a:pt x="1185798" y="828548"/>
                  </a:lnTo>
                  <a:lnTo>
                    <a:pt x="1144523" y="834263"/>
                  </a:lnTo>
                  <a:lnTo>
                    <a:pt x="1099820" y="833374"/>
                  </a:lnTo>
                  <a:lnTo>
                    <a:pt x="1049528" y="828548"/>
                  </a:lnTo>
                  <a:lnTo>
                    <a:pt x="1041145" y="828801"/>
                  </a:lnTo>
                  <a:lnTo>
                    <a:pt x="1034287" y="831341"/>
                  </a:lnTo>
                  <a:lnTo>
                    <a:pt x="1029461" y="835660"/>
                  </a:lnTo>
                  <a:lnTo>
                    <a:pt x="1027175" y="841501"/>
                  </a:lnTo>
                  <a:lnTo>
                    <a:pt x="1024128" y="848105"/>
                  </a:lnTo>
                  <a:lnTo>
                    <a:pt x="992758" y="881379"/>
                  </a:lnTo>
                  <a:lnTo>
                    <a:pt x="952754" y="897001"/>
                  </a:lnTo>
                  <a:lnTo>
                    <a:pt x="905636" y="907034"/>
                  </a:lnTo>
                  <a:lnTo>
                    <a:pt x="863092" y="909827"/>
                  </a:lnTo>
                  <a:lnTo>
                    <a:pt x="841502" y="908938"/>
                  </a:lnTo>
                  <a:lnTo>
                    <a:pt x="800353" y="902462"/>
                  </a:lnTo>
                  <a:lnTo>
                    <a:pt x="761872" y="891920"/>
                  </a:lnTo>
                  <a:lnTo>
                    <a:pt x="742695" y="886332"/>
                  </a:lnTo>
                  <a:lnTo>
                    <a:pt x="735838" y="884427"/>
                  </a:lnTo>
                  <a:lnTo>
                    <a:pt x="732282" y="886460"/>
                  </a:lnTo>
                  <a:lnTo>
                    <a:pt x="725805" y="887729"/>
                  </a:lnTo>
                  <a:lnTo>
                    <a:pt x="707770" y="891413"/>
                  </a:lnTo>
                  <a:lnTo>
                    <a:pt x="657478" y="897763"/>
                  </a:lnTo>
                  <a:lnTo>
                    <a:pt x="640969" y="898270"/>
                  </a:lnTo>
                  <a:lnTo>
                    <a:pt x="624077" y="898143"/>
                  </a:lnTo>
                  <a:lnTo>
                    <a:pt x="568832" y="891920"/>
                  </a:lnTo>
                  <a:lnTo>
                    <a:pt x="530225" y="883919"/>
                  </a:lnTo>
                  <a:lnTo>
                    <a:pt x="504317" y="878459"/>
                  </a:lnTo>
                  <a:lnTo>
                    <a:pt x="482345" y="874394"/>
                  </a:lnTo>
                  <a:lnTo>
                    <a:pt x="462406" y="867663"/>
                  </a:lnTo>
                  <a:lnTo>
                    <a:pt x="442087" y="854582"/>
                  </a:lnTo>
                  <a:lnTo>
                    <a:pt x="425195" y="843026"/>
                  </a:lnTo>
                  <a:lnTo>
                    <a:pt x="408558" y="834009"/>
                  </a:lnTo>
                  <a:lnTo>
                    <a:pt x="394462" y="825500"/>
                  </a:lnTo>
                  <a:lnTo>
                    <a:pt x="384809" y="816101"/>
                  </a:lnTo>
                  <a:lnTo>
                    <a:pt x="379094" y="807719"/>
                  </a:lnTo>
                  <a:lnTo>
                    <a:pt x="372744" y="799845"/>
                  </a:lnTo>
                  <a:lnTo>
                    <a:pt x="349757" y="779779"/>
                  </a:lnTo>
                  <a:lnTo>
                    <a:pt x="314706" y="775080"/>
                  </a:lnTo>
                  <a:lnTo>
                    <a:pt x="244347" y="752601"/>
                  </a:lnTo>
                  <a:lnTo>
                    <a:pt x="196850" y="708532"/>
                  </a:lnTo>
                  <a:lnTo>
                    <a:pt x="176911" y="649731"/>
                  </a:lnTo>
                  <a:lnTo>
                    <a:pt x="183642" y="611759"/>
                  </a:lnTo>
                  <a:lnTo>
                    <a:pt x="184022" y="609473"/>
                  </a:lnTo>
                  <a:lnTo>
                    <a:pt x="182371" y="610742"/>
                  </a:lnTo>
                  <a:lnTo>
                    <a:pt x="179577" y="612139"/>
                  </a:lnTo>
                  <a:lnTo>
                    <a:pt x="176402" y="610107"/>
                  </a:lnTo>
                  <a:lnTo>
                    <a:pt x="173608" y="605916"/>
                  </a:lnTo>
                  <a:lnTo>
                    <a:pt x="166369" y="599566"/>
                  </a:lnTo>
                  <a:lnTo>
                    <a:pt x="160146" y="597280"/>
                  </a:lnTo>
                  <a:lnTo>
                    <a:pt x="147955" y="593343"/>
                  </a:lnTo>
                  <a:lnTo>
                    <a:pt x="135508" y="589661"/>
                  </a:lnTo>
                  <a:lnTo>
                    <a:pt x="123317" y="585724"/>
                  </a:lnTo>
                  <a:lnTo>
                    <a:pt x="83312" y="566547"/>
                  </a:lnTo>
                  <a:lnTo>
                    <a:pt x="42544" y="534162"/>
                  </a:lnTo>
                  <a:lnTo>
                    <a:pt x="17399" y="503300"/>
                  </a:lnTo>
                  <a:lnTo>
                    <a:pt x="381" y="459359"/>
                  </a:lnTo>
                  <a:lnTo>
                    <a:pt x="0" y="437388"/>
                  </a:lnTo>
                  <a:lnTo>
                    <a:pt x="5461" y="415543"/>
                  </a:lnTo>
                  <a:lnTo>
                    <a:pt x="7493" y="410082"/>
                  </a:lnTo>
                  <a:lnTo>
                    <a:pt x="8127" y="404113"/>
                  </a:lnTo>
                  <a:lnTo>
                    <a:pt x="39115" y="364998"/>
                  </a:lnTo>
                  <a:lnTo>
                    <a:pt x="56387" y="353313"/>
                  </a:lnTo>
                  <a:lnTo>
                    <a:pt x="65024" y="346710"/>
                  </a:lnTo>
                  <a:lnTo>
                    <a:pt x="95884" y="320548"/>
                  </a:lnTo>
                  <a:lnTo>
                    <a:pt x="91820" y="276225"/>
                  </a:lnTo>
                  <a:lnTo>
                    <a:pt x="104267" y="217550"/>
                  </a:lnTo>
                  <a:lnTo>
                    <a:pt x="135000" y="180466"/>
                  </a:lnTo>
                  <a:lnTo>
                    <a:pt x="173355" y="158495"/>
                  </a:lnTo>
                  <a:lnTo>
                    <a:pt x="222503" y="144272"/>
                  </a:lnTo>
                  <a:lnTo>
                    <a:pt x="258699" y="136525"/>
                  </a:lnTo>
                  <a:lnTo>
                    <a:pt x="297052" y="114300"/>
                  </a:lnTo>
                  <a:lnTo>
                    <a:pt x="312419" y="95630"/>
                  </a:lnTo>
                  <a:lnTo>
                    <a:pt x="319786" y="86360"/>
                  </a:lnTo>
                  <a:lnTo>
                    <a:pt x="354964" y="51688"/>
                  </a:lnTo>
                  <a:lnTo>
                    <a:pt x="412750" y="26415"/>
                  </a:lnTo>
                  <a:lnTo>
                    <a:pt x="458088" y="17144"/>
                  </a:lnTo>
                  <a:lnTo>
                    <a:pt x="478155" y="14986"/>
                  </a:lnTo>
                  <a:lnTo>
                    <a:pt x="490727" y="15366"/>
                  </a:lnTo>
                  <a:lnTo>
                    <a:pt x="504825" y="16255"/>
                  </a:lnTo>
                  <a:lnTo>
                    <a:pt x="517144" y="1752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6535" y="4037075"/>
              <a:ext cx="105155" cy="8229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6472" y="3319271"/>
              <a:ext cx="77724" cy="8077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388107" y="4190999"/>
              <a:ext cx="1943100" cy="324485"/>
            </a:xfrm>
            <a:custGeom>
              <a:avLst/>
              <a:gdLst/>
              <a:ahLst/>
              <a:cxnLst/>
              <a:rect l="l" t="t" r="r" b="b"/>
              <a:pathLst>
                <a:path w="1943100" h="324485">
                  <a:moveTo>
                    <a:pt x="1802892" y="0"/>
                  </a:moveTo>
                  <a:lnTo>
                    <a:pt x="139700" y="0"/>
                  </a:lnTo>
                  <a:lnTo>
                    <a:pt x="58928" y="2159"/>
                  </a:lnTo>
                  <a:lnTo>
                    <a:pt x="17399" y="17525"/>
                  </a:lnTo>
                  <a:lnTo>
                    <a:pt x="2159" y="58928"/>
                  </a:lnTo>
                  <a:lnTo>
                    <a:pt x="0" y="139700"/>
                  </a:lnTo>
                  <a:lnTo>
                    <a:pt x="0" y="184531"/>
                  </a:lnTo>
                  <a:lnTo>
                    <a:pt x="2159" y="265303"/>
                  </a:lnTo>
                  <a:lnTo>
                    <a:pt x="17399" y="306832"/>
                  </a:lnTo>
                  <a:lnTo>
                    <a:pt x="58928" y="322072"/>
                  </a:lnTo>
                  <a:lnTo>
                    <a:pt x="139700" y="324231"/>
                  </a:lnTo>
                  <a:lnTo>
                    <a:pt x="1802892" y="324231"/>
                  </a:lnTo>
                  <a:lnTo>
                    <a:pt x="1883664" y="322072"/>
                  </a:lnTo>
                  <a:lnTo>
                    <a:pt x="1925066" y="306832"/>
                  </a:lnTo>
                  <a:lnTo>
                    <a:pt x="1940433" y="265303"/>
                  </a:lnTo>
                  <a:lnTo>
                    <a:pt x="1942592" y="184531"/>
                  </a:lnTo>
                  <a:lnTo>
                    <a:pt x="1942592" y="139700"/>
                  </a:lnTo>
                  <a:lnTo>
                    <a:pt x="1940433" y="58928"/>
                  </a:lnTo>
                  <a:lnTo>
                    <a:pt x="1925066" y="17525"/>
                  </a:lnTo>
                  <a:lnTo>
                    <a:pt x="1883664" y="2159"/>
                  </a:lnTo>
                  <a:lnTo>
                    <a:pt x="1802892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49020" y="3621301"/>
            <a:ext cx="1675130" cy="301434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marR="102235" indent="-152400">
              <a:lnSpc>
                <a:spcPct val="120900"/>
              </a:lnSpc>
              <a:spcBef>
                <a:spcPts val="175"/>
              </a:spcBef>
              <a:buClr>
                <a:srgbClr val="66468F"/>
              </a:buClr>
              <a:buFont typeface="Arial"/>
              <a:buChar char="■"/>
              <a:tabLst>
                <a:tab pos="165100" algn="l"/>
              </a:tabLst>
            </a:pPr>
            <a:r>
              <a:rPr dirty="0" sz="1100" spc="55">
                <a:latin typeface="Microsoft JhengHei"/>
                <a:cs typeface="Microsoft JhengHei"/>
              </a:rPr>
              <a:t>行政院災害防救辦公</a:t>
            </a:r>
            <a:r>
              <a:rPr dirty="0" sz="1100" spc="-20">
                <a:latin typeface="Microsoft JhengHei"/>
                <a:cs typeface="Microsoft JhengHei"/>
              </a:rPr>
              <a:t>室主管全國災害防救政</a:t>
            </a:r>
            <a:r>
              <a:rPr dirty="0" sz="1100" spc="-20">
                <a:latin typeface="Microsoft JhengHei"/>
                <a:cs typeface="Microsoft JhengHei"/>
              </a:rPr>
              <a:t>策頒定</a:t>
            </a:r>
            <a:endParaRPr sz="1100">
              <a:latin typeface="Microsoft JhengHei"/>
              <a:cs typeface="Microsoft JhengHei"/>
            </a:endParaRPr>
          </a:p>
          <a:p>
            <a:pPr marL="165100" marR="9525" indent="-152400">
              <a:lnSpc>
                <a:spcPct val="115599"/>
              </a:lnSpc>
              <a:spcBef>
                <a:spcPts val="240"/>
              </a:spcBef>
              <a:buClr>
                <a:srgbClr val="66468F"/>
              </a:buClr>
              <a:buFont typeface="Arial"/>
              <a:buChar char="■"/>
              <a:tabLst>
                <a:tab pos="165100" algn="l"/>
              </a:tabLst>
            </a:pPr>
            <a:r>
              <a:rPr dirty="0" sz="1100" spc="55">
                <a:latin typeface="Microsoft JhengHei"/>
                <a:cs typeface="Microsoft JhengHei"/>
              </a:rPr>
              <a:t>內政部消防署主管全國</a:t>
            </a:r>
            <a:r>
              <a:rPr dirty="0" sz="1100" spc="50">
                <a:latin typeface="Microsoft JhengHei"/>
                <a:cs typeface="Microsoft JhengHei"/>
              </a:rPr>
              <a:t>風、火、震災害防救</a:t>
            </a:r>
            <a:r>
              <a:rPr dirty="0" sz="1100" spc="500">
                <a:latin typeface="Microsoft JhengHei"/>
                <a:cs typeface="Microsoft JhengHei"/>
              </a:rPr>
              <a:t> </a:t>
            </a:r>
            <a:r>
              <a:rPr dirty="0" sz="1100" spc="-15">
                <a:latin typeface="Microsoft JhengHei"/>
                <a:cs typeface="Microsoft JhengHei"/>
              </a:rPr>
              <a:t>指揮調度</a:t>
            </a:r>
            <a:endParaRPr sz="1100">
              <a:latin typeface="Microsoft JhengHei"/>
              <a:cs typeface="Microsoft JhengHe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190">
                <a:latin typeface="PMingLiU"/>
                <a:cs typeface="PMingLiU"/>
              </a:rPr>
              <a:t>衛生福利部主管全國</a:t>
            </a:r>
            <a:endParaRPr sz="1100">
              <a:latin typeface="PMingLiU"/>
              <a:cs typeface="PMingLiU"/>
            </a:endParaRPr>
          </a:p>
          <a:p>
            <a:pPr marL="165100" marR="5080">
              <a:lnSpc>
                <a:spcPct val="120900"/>
              </a:lnSpc>
            </a:pPr>
            <a:r>
              <a:rPr dirty="0" sz="1100" spc="80">
                <a:latin typeface="PMingLiU"/>
                <a:cs typeface="PMingLiU"/>
              </a:rPr>
              <a:t>（緊急</a:t>
            </a:r>
            <a:r>
              <a:rPr dirty="0" sz="1100">
                <a:latin typeface="PMingLiU"/>
                <a:cs typeface="PMingLiU"/>
              </a:rPr>
              <a:t>）</a:t>
            </a:r>
            <a:r>
              <a:rPr dirty="0" sz="1100" spc="10">
                <a:latin typeface="PMingLiU"/>
                <a:cs typeface="PMingLiU"/>
              </a:rPr>
              <a:t> 衛生醫療救護</a:t>
            </a:r>
            <a:r>
              <a:rPr dirty="0" sz="1100" spc="-25">
                <a:latin typeface="PMingLiU"/>
                <a:cs typeface="PMingLiU"/>
              </a:rPr>
              <a:t>體系</a:t>
            </a:r>
            <a:endParaRPr sz="1100">
              <a:latin typeface="PMingLiU"/>
              <a:cs typeface="PMingLiU"/>
            </a:endParaRPr>
          </a:p>
          <a:p>
            <a:pPr marL="165100" marR="21590" indent="-152400">
              <a:lnSpc>
                <a:spcPct val="120900"/>
              </a:lnSpc>
              <a:spcBef>
                <a:spcPts val="10"/>
              </a:spcBef>
              <a:buClr>
                <a:srgbClr val="66468F"/>
              </a:buClr>
              <a:buFont typeface="Arial"/>
              <a:buChar char="■"/>
              <a:tabLst>
                <a:tab pos="165100" algn="l"/>
              </a:tabLst>
            </a:pPr>
            <a:r>
              <a:rPr dirty="0" sz="1100" spc="45">
                <a:latin typeface="Microsoft JhengHei"/>
                <a:cs typeface="Microsoft JhengHei"/>
              </a:rPr>
              <a:t>內政部消防署及衛生福</a:t>
            </a:r>
            <a:r>
              <a:rPr dirty="0" sz="1100" spc="45">
                <a:latin typeface="Microsoft JhengHei"/>
                <a:cs typeface="Microsoft JhengHei"/>
              </a:rPr>
              <a:t>利部均有建議平時家庭</a:t>
            </a:r>
            <a:endParaRPr sz="1100">
              <a:latin typeface="Microsoft JhengHei"/>
              <a:cs typeface="Microsoft JhengHe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65">
                <a:latin typeface="Microsoft JhengHei"/>
                <a:cs typeface="Microsoft JhengHei"/>
              </a:rPr>
              <a:t>（個人）</a:t>
            </a:r>
            <a:r>
              <a:rPr dirty="0" sz="1100" spc="35">
                <a:latin typeface="Microsoft JhengHei"/>
                <a:cs typeface="Microsoft JhengHei"/>
              </a:rPr>
              <a:t>防災物資與救</a:t>
            </a:r>
            <a:endParaRPr sz="1100">
              <a:latin typeface="Microsoft JhengHei"/>
              <a:cs typeface="Microsoft JhengHei"/>
            </a:endParaRPr>
          </a:p>
          <a:p>
            <a:pPr marL="165100">
              <a:lnSpc>
                <a:spcPct val="100000"/>
              </a:lnSpc>
              <a:spcBef>
                <a:spcPts val="280"/>
              </a:spcBef>
            </a:pPr>
            <a:r>
              <a:rPr dirty="0" sz="1100" spc="-10">
                <a:latin typeface="Microsoft JhengHei"/>
                <a:cs typeface="Microsoft JhengHei"/>
              </a:rPr>
              <a:t>護包之準備品項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14929" y="3498849"/>
            <a:ext cx="1031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我們要先知道 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512820" y="2983991"/>
            <a:ext cx="1187450" cy="1167765"/>
            <a:chOff x="3512820" y="2983991"/>
            <a:chExt cx="1187450" cy="1167765"/>
          </a:xfrm>
        </p:grpSpPr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2820" y="2983991"/>
              <a:ext cx="1187196" cy="116738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2256" y="3012947"/>
              <a:ext cx="1098803" cy="1082039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2480310" y="4543805"/>
            <a:ext cx="12827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ts val="994"/>
              </a:lnSpc>
            </a:pPr>
            <a:r>
              <a:rPr dirty="0" sz="1100">
                <a:solidFill>
                  <a:srgbClr val="66468F"/>
                </a:solidFill>
                <a:latin typeface="Microsoft JhengHei UI"/>
                <a:cs typeface="Microsoft JhengHei UI"/>
              </a:rPr>
              <a:t>■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98851" y="4117490"/>
            <a:ext cx="2179955" cy="118491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>
              <a:lnSpc>
                <a:spcPct val="121000"/>
              </a:lnSpc>
              <a:spcBef>
                <a:spcPts val="175"/>
              </a:spcBef>
            </a:pPr>
            <a:r>
              <a:rPr dirty="0" sz="1100" spc="75">
                <a:latin typeface="Microsoft JhengHei UI"/>
                <a:cs typeface="Microsoft JhengHei UI"/>
              </a:rPr>
              <a:t>消防局與衛生局依轄區地理環</a:t>
            </a:r>
            <a:r>
              <a:rPr dirty="0" sz="1100">
                <a:latin typeface="Microsoft JhengHei UI"/>
                <a:cs typeface="Microsoft JhengHei UI"/>
              </a:rPr>
              <a:t>境，建議家庭（個人）</a:t>
            </a:r>
            <a:r>
              <a:rPr dirty="0" sz="1100" spc="-15">
                <a:latin typeface="Microsoft JhengHei UI"/>
                <a:cs typeface="Microsoft JhengHei UI"/>
              </a:rPr>
              <a:t>防災物資</a:t>
            </a:r>
            <a:r>
              <a:rPr dirty="0" sz="1100" spc="-5">
                <a:latin typeface="Microsoft JhengHei UI"/>
                <a:cs typeface="Microsoft JhengHei UI"/>
              </a:rPr>
              <a:t>與救護包之準備品項，宣導民眾</a:t>
            </a:r>
            <a:r>
              <a:rPr dirty="0" sz="1100" spc="-10">
                <a:latin typeface="Microsoft JhengHei UI"/>
                <a:cs typeface="Microsoft JhengHei UI"/>
              </a:rPr>
              <a:t>平時應完成購置準備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498851" y="5456408"/>
            <a:ext cx="2164715" cy="11887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85"/>
              </a:spcBef>
              <a:buClr>
                <a:srgbClr val="66468F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於村里辦公處購置防災（戰備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r>
              <a:rPr dirty="0" sz="1100" spc="-10">
                <a:latin typeface="Microsoft JhengHei UI"/>
                <a:cs typeface="Microsoft JhengHei UI"/>
              </a:rPr>
              <a:t>物資、緊急避難包及急救醫療箱</a:t>
            </a:r>
            <a:r>
              <a:rPr dirty="0" sz="1100" spc="-5">
                <a:latin typeface="Microsoft JhengHei UI"/>
                <a:cs typeface="Microsoft JhengHei UI"/>
              </a:rPr>
              <a:t>數份，供民眾應急使用，並宣導</a:t>
            </a:r>
            <a:r>
              <a:rPr dirty="0" sz="1100" spc="-10">
                <a:latin typeface="Microsoft JhengHei UI"/>
                <a:cs typeface="Microsoft JhengHei UI"/>
              </a:rPr>
              <a:t>各戶應完成準備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62711" y="487679"/>
            <a:ext cx="3987800" cy="1122045"/>
            <a:chOff x="362711" y="487679"/>
            <a:chExt cx="3987800" cy="1122045"/>
          </a:xfrm>
        </p:grpSpPr>
        <p:sp>
          <p:nvSpPr>
            <p:cNvPr id="37" name="object 37" descr=""/>
            <p:cNvSpPr/>
            <p:nvPr/>
          </p:nvSpPr>
          <p:spPr>
            <a:xfrm>
              <a:off x="1507236" y="1269491"/>
              <a:ext cx="1831975" cy="326390"/>
            </a:xfrm>
            <a:custGeom>
              <a:avLst/>
              <a:gdLst/>
              <a:ahLst/>
              <a:cxnLst/>
              <a:rect l="l" t="t" r="r" b="b"/>
              <a:pathLst>
                <a:path w="1831975" h="326390">
                  <a:moveTo>
                    <a:pt x="4698" y="0"/>
                  </a:moveTo>
                  <a:lnTo>
                    <a:pt x="2666" y="12445"/>
                  </a:lnTo>
                  <a:lnTo>
                    <a:pt x="1142" y="25526"/>
                  </a:lnTo>
                  <a:lnTo>
                    <a:pt x="253" y="39242"/>
                  </a:lnTo>
                  <a:lnTo>
                    <a:pt x="0" y="53466"/>
                  </a:lnTo>
                  <a:lnTo>
                    <a:pt x="0" y="96900"/>
                  </a:lnTo>
                  <a:lnTo>
                    <a:pt x="3555" y="229362"/>
                  </a:lnTo>
                  <a:lnTo>
                    <a:pt x="28575" y="297433"/>
                  </a:lnTo>
                  <a:lnTo>
                    <a:pt x="96519" y="322452"/>
                  </a:lnTo>
                  <a:lnTo>
                    <a:pt x="228726" y="326008"/>
                  </a:lnTo>
                  <a:lnTo>
                    <a:pt x="1603120" y="326008"/>
                  </a:lnTo>
                  <a:lnTo>
                    <a:pt x="1735327" y="322452"/>
                  </a:lnTo>
                  <a:lnTo>
                    <a:pt x="1803146" y="297433"/>
                  </a:lnTo>
                  <a:lnTo>
                    <a:pt x="1828164" y="229362"/>
                  </a:lnTo>
                  <a:lnTo>
                    <a:pt x="1831848" y="96900"/>
                  </a:lnTo>
                  <a:lnTo>
                    <a:pt x="1831721" y="44195"/>
                  </a:lnTo>
                  <a:lnTo>
                    <a:pt x="1831339" y="37083"/>
                  </a:lnTo>
                  <a:lnTo>
                    <a:pt x="1827784" y="15112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09522" y="1270253"/>
              <a:ext cx="1830705" cy="326390"/>
            </a:xfrm>
            <a:custGeom>
              <a:avLst/>
              <a:gdLst/>
              <a:ahLst/>
              <a:cxnLst/>
              <a:rect l="l" t="t" r="r" b="b"/>
              <a:pathLst>
                <a:path w="1830704" h="326390">
                  <a:moveTo>
                    <a:pt x="4699" y="0"/>
                  </a:moveTo>
                  <a:lnTo>
                    <a:pt x="2666" y="12445"/>
                  </a:lnTo>
                  <a:lnTo>
                    <a:pt x="1143" y="25526"/>
                  </a:lnTo>
                  <a:lnTo>
                    <a:pt x="253" y="39242"/>
                  </a:lnTo>
                  <a:lnTo>
                    <a:pt x="0" y="53466"/>
                  </a:lnTo>
                  <a:lnTo>
                    <a:pt x="0" y="96900"/>
                  </a:lnTo>
                  <a:lnTo>
                    <a:pt x="3556" y="229362"/>
                  </a:lnTo>
                  <a:lnTo>
                    <a:pt x="28575" y="297433"/>
                  </a:lnTo>
                  <a:lnTo>
                    <a:pt x="96519" y="322452"/>
                  </a:lnTo>
                  <a:lnTo>
                    <a:pt x="228472" y="326008"/>
                  </a:lnTo>
                  <a:lnTo>
                    <a:pt x="1601723" y="326008"/>
                  </a:lnTo>
                  <a:lnTo>
                    <a:pt x="1733803" y="322452"/>
                  </a:lnTo>
                  <a:lnTo>
                    <a:pt x="1801622" y="297433"/>
                  </a:lnTo>
                  <a:lnTo>
                    <a:pt x="1826640" y="229362"/>
                  </a:lnTo>
                  <a:lnTo>
                    <a:pt x="1830324" y="96900"/>
                  </a:lnTo>
                  <a:lnTo>
                    <a:pt x="1830324" y="53466"/>
                  </a:lnTo>
                  <a:lnTo>
                    <a:pt x="1830197" y="44195"/>
                  </a:lnTo>
                  <a:lnTo>
                    <a:pt x="1829815" y="37083"/>
                  </a:lnTo>
                  <a:lnTo>
                    <a:pt x="1828545" y="28701"/>
                  </a:lnTo>
                  <a:lnTo>
                    <a:pt x="1826260" y="15112"/>
                  </a:lnTo>
                </a:path>
              </a:pathLst>
            </a:custGeom>
            <a:ln w="25907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232915" y="800099"/>
              <a:ext cx="3102610" cy="478155"/>
            </a:xfrm>
            <a:custGeom>
              <a:avLst/>
              <a:gdLst/>
              <a:ahLst/>
              <a:cxnLst/>
              <a:rect l="l" t="t" r="r" b="b"/>
              <a:pathLst>
                <a:path w="3102610" h="478155">
                  <a:moveTo>
                    <a:pt x="2848356" y="0"/>
                  </a:moveTo>
                  <a:lnTo>
                    <a:pt x="0" y="0"/>
                  </a:lnTo>
                  <a:lnTo>
                    <a:pt x="2087499" y="478027"/>
                  </a:lnTo>
                  <a:lnTo>
                    <a:pt x="2848356" y="478027"/>
                  </a:lnTo>
                  <a:lnTo>
                    <a:pt x="2995168" y="474598"/>
                  </a:lnTo>
                  <a:lnTo>
                    <a:pt x="3070606" y="449960"/>
                  </a:lnTo>
                  <a:lnTo>
                    <a:pt x="3098292" y="383285"/>
                  </a:lnTo>
                  <a:lnTo>
                    <a:pt x="3102356" y="253618"/>
                  </a:lnTo>
                  <a:lnTo>
                    <a:pt x="3102356" y="224535"/>
                  </a:lnTo>
                  <a:lnTo>
                    <a:pt x="3098292" y="94741"/>
                  </a:lnTo>
                  <a:lnTo>
                    <a:pt x="3070606" y="28066"/>
                  </a:lnTo>
                  <a:lnTo>
                    <a:pt x="2995168" y="3555"/>
                  </a:lnTo>
                  <a:lnTo>
                    <a:pt x="2848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33678" y="800861"/>
              <a:ext cx="3103880" cy="480059"/>
            </a:xfrm>
            <a:custGeom>
              <a:avLst/>
              <a:gdLst/>
              <a:ahLst/>
              <a:cxnLst/>
              <a:rect l="l" t="t" r="r" b="b"/>
              <a:pathLst>
                <a:path w="3103879" h="480059">
                  <a:moveTo>
                    <a:pt x="2088514" y="479551"/>
                  </a:moveTo>
                  <a:lnTo>
                    <a:pt x="2849753" y="479551"/>
                  </a:lnTo>
                  <a:lnTo>
                    <a:pt x="2996692" y="476123"/>
                  </a:lnTo>
                  <a:lnTo>
                    <a:pt x="3072130" y="451358"/>
                  </a:lnTo>
                  <a:lnTo>
                    <a:pt x="3099816" y="384556"/>
                  </a:lnTo>
                  <a:lnTo>
                    <a:pt x="3103880" y="254380"/>
                  </a:lnTo>
                  <a:lnTo>
                    <a:pt x="3103880" y="225298"/>
                  </a:lnTo>
                  <a:lnTo>
                    <a:pt x="3099816" y="94996"/>
                  </a:lnTo>
                  <a:lnTo>
                    <a:pt x="3072130" y="28194"/>
                  </a:lnTo>
                  <a:lnTo>
                    <a:pt x="2996692" y="3555"/>
                  </a:lnTo>
                  <a:lnTo>
                    <a:pt x="2849753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73379" y="627887"/>
              <a:ext cx="1146175" cy="650875"/>
            </a:xfrm>
            <a:custGeom>
              <a:avLst/>
              <a:gdLst/>
              <a:ahLst/>
              <a:cxnLst/>
              <a:rect l="l" t="t" r="r" b="b"/>
              <a:pathLst>
                <a:path w="1146175" h="650875">
                  <a:moveTo>
                    <a:pt x="1049147" y="276478"/>
                  </a:moveTo>
                  <a:lnTo>
                    <a:pt x="661212" y="276478"/>
                  </a:lnTo>
                  <a:lnTo>
                    <a:pt x="664146" y="291719"/>
                  </a:lnTo>
                  <a:lnTo>
                    <a:pt x="665835" y="299339"/>
                  </a:lnTo>
                  <a:lnTo>
                    <a:pt x="666711" y="304292"/>
                  </a:lnTo>
                  <a:lnTo>
                    <a:pt x="671118" y="323342"/>
                  </a:lnTo>
                  <a:lnTo>
                    <a:pt x="675817" y="340995"/>
                  </a:lnTo>
                  <a:lnTo>
                    <a:pt x="678192" y="348615"/>
                  </a:lnTo>
                  <a:lnTo>
                    <a:pt x="680389" y="357504"/>
                  </a:lnTo>
                  <a:lnTo>
                    <a:pt x="683768" y="367665"/>
                  </a:lnTo>
                  <a:lnTo>
                    <a:pt x="685126" y="372745"/>
                  </a:lnTo>
                  <a:lnTo>
                    <a:pt x="686523" y="376554"/>
                  </a:lnTo>
                  <a:lnTo>
                    <a:pt x="688289" y="382777"/>
                  </a:lnTo>
                  <a:lnTo>
                    <a:pt x="710971" y="445008"/>
                  </a:lnTo>
                  <a:lnTo>
                    <a:pt x="724090" y="474091"/>
                  </a:lnTo>
                  <a:lnTo>
                    <a:pt x="725081" y="518541"/>
                  </a:lnTo>
                  <a:lnTo>
                    <a:pt x="703808" y="585724"/>
                  </a:lnTo>
                  <a:lnTo>
                    <a:pt x="693864" y="618617"/>
                  </a:lnTo>
                  <a:lnTo>
                    <a:pt x="684580" y="650367"/>
                  </a:lnTo>
                  <a:lnTo>
                    <a:pt x="1145667" y="650367"/>
                  </a:lnTo>
                  <a:lnTo>
                    <a:pt x="1049147" y="276478"/>
                  </a:lnTo>
                  <a:close/>
                </a:path>
                <a:path w="1146175" h="650875">
                  <a:moveTo>
                    <a:pt x="1039368" y="238378"/>
                  </a:moveTo>
                  <a:lnTo>
                    <a:pt x="481787" y="238378"/>
                  </a:lnTo>
                  <a:lnTo>
                    <a:pt x="510603" y="254889"/>
                  </a:lnTo>
                  <a:lnTo>
                    <a:pt x="542264" y="270128"/>
                  </a:lnTo>
                  <a:lnTo>
                    <a:pt x="576376" y="284099"/>
                  </a:lnTo>
                  <a:lnTo>
                    <a:pt x="612508" y="296799"/>
                  </a:lnTo>
                  <a:lnTo>
                    <a:pt x="623925" y="294259"/>
                  </a:lnTo>
                  <a:lnTo>
                    <a:pt x="635838" y="290449"/>
                  </a:lnTo>
                  <a:lnTo>
                    <a:pt x="648296" y="284099"/>
                  </a:lnTo>
                  <a:lnTo>
                    <a:pt x="661212" y="276478"/>
                  </a:lnTo>
                  <a:lnTo>
                    <a:pt x="1049147" y="276478"/>
                  </a:lnTo>
                  <a:lnTo>
                    <a:pt x="1039368" y="238378"/>
                  </a:lnTo>
                  <a:close/>
                </a:path>
                <a:path w="1146175" h="650875">
                  <a:moveTo>
                    <a:pt x="991362" y="105410"/>
                  </a:moveTo>
                  <a:lnTo>
                    <a:pt x="643851" y="105410"/>
                  </a:lnTo>
                  <a:lnTo>
                    <a:pt x="643851" y="157225"/>
                  </a:lnTo>
                  <a:lnTo>
                    <a:pt x="636752" y="163575"/>
                  </a:lnTo>
                  <a:lnTo>
                    <a:pt x="401929" y="163575"/>
                  </a:lnTo>
                  <a:lnTo>
                    <a:pt x="410730" y="168655"/>
                  </a:lnTo>
                  <a:lnTo>
                    <a:pt x="420484" y="176275"/>
                  </a:lnTo>
                  <a:lnTo>
                    <a:pt x="420204" y="178816"/>
                  </a:lnTo>
                  <a:lnTo>
                    <a:pt x="424230" y="185166"/>
                  </a:lnTo>
                  <a:lnTo>
                    <a:pt x="433070" y="195325"/>
                  </a:lnTo>
                  <a:lnTo>
                    <a:pt x="437832" y="201675"/>
                  </a:lnTo>
                  <a:lnTo>
                    <a:pt x="433298" y="213105"/>
                  </a:lnTo>
                  <a:lnTo>
                    <a:pt x="428091" y="224409"/>
                  </a:lnTo>
                  <a:lnTo>
                    <a:pt x="422224" y="235839"/>
                  </a:lnTo>
                  <a:lnTo>
                    <a:pt x="415683" y="247269"/>
                  </a:lnTo>
                  <a:lnTo>
                    <a:pt x="422427" y="251078"/>
                  </a:lnTo>
                  <a:lnTo>
                    <a:pt x="461289" y="276478"/>
                  </a:lnTo>
                  <a:lnTo>
                    <a:pt x="467004" y="267589"/>
                  </a:lnTo>
                  <a:lnTo>
                    <a:pt x="472325" y="257428"/>
                  </a:lnTo>
                  <a:lnTo>
                    <a:pt x="477253" y="248539"/>
                  </a:lnTo>
                  <a:lnTo>
                    <a:pt x="481787" y="238378"/>
                  </a:lnTo>
                  <a:lnTo>
                    <a:pt x="1039368" y="238378"/>
                  </a:lnTo>
                  <a:lnTo>
                    <a:pt x="1030478" y="204216"/>
                  </a:lnTo>
                  <a:lnTo>
                    <a:pt x="992124" y="107823"/>
                  </a:lnTo>
                  <a:lnTo>
                    <a:pt x="991869" y="107823"/>
                  </a:lnTo>
                  <a:lnTo>
                    <a:pt x="991869" y="106679"/>
                  </a:lnTo>
                  <a:lnTo>
                    <a:pt x="991362" y="106679"/>
                  </a:lnTo>
                  <a:lnTo>
                    <a:pt x="991362" y="105410"/>
                  </a:lnTo>
                  <a:close/>
                </a:path>
                <a:path w="1146175" h="650875">
                  <a:moveTo>
                    <a:pt x="633758" y="161036"/>
                  </a:moveTo>
                  <a:lnTo>
                    <a:pt x="353656" y="161036"/>
                  </a:lnTo>
                  <a:lnTo>
                    <a:pt x="354469" y="166116"/>
                  </a:lnTo>
                  <a:lnTo>
                    <a:pt x="360553" y="171196"/>
                  </a:lnTo>
                  <a:lnTo>
                    <a:pt x="367055" y="169925"/>
                  </a:lnTo>
                  <a:lnTo>
                    <a:pt x="367906" y="169925"/>
                  </a:lnTo>
                  <a:lnTo>
                    <a:pt x="368782" y="168655"/>
                  </a:lnTo>
                  <a:lnTo>
                    <a:pt x="383209" y="168655"/>
                  </a:lnTo>
                  <a:lnTo>
                    <a:pt x="391655" y="167386"/>
                  </a:lnTo>
                  <a:lnTo>
                    <a:pt x="399986" y="164846"/>
                  </a:lnTo>
                  <a:lnTo>
                    <a:pt x="401929" y="163575"/>
                  </a:lnTo>
                  <a:lnTo>
                    <a:pt x="636270" y="163575"/>
                  </a:lnTo>
                  <a:lnTo>
                    <a:pt x="636016" y="162305"/>
                  </a:lnTo>
                  <a:lnTo>
                    <a:pt x="633758" y="161036"/>
                  </a:lnTo>
                  <a:close/>
                </a:path>
                <a:path w="1146175" h="650875">
                  <a:moveTo>
                    <a:pt x="383209" y="168655"/>
                  </a:moveTo>
                  <a:lnTo>
                    <a:pt x="369671" y="168655"/>
                  </a:lnTo>
                  <a:lnTo>
                    <a:pt x="375577" y="169925"/>
                  </a:lnTo>
                  <a:lnTo>
                    <a:pt x="383209" y="168655"/>
                  </a:lnTo>
                  <a:close/>
                </a:path>
                <a:path w="1146175" h="650875">
                  <a:moveTo>
                    <a:pt x="585914" y="152146"/>
                  </a:moveTo>
                  <a:lnTo>
                    <a:pt x="332943" y="152146"/>
                  </a:lnTo>
                  <a:lnTo>
                    <a:pt x="334619" y="158496"/>
                  </a:lnTo>
                  <a:lnTo>
                    <a:pt x="339356" y="162305"/>
                  </a:lnTo>
                  <a:lnTo>
                    <a:pt x="346024" y="163575"/>
                  </a:lnTo>
                  <a:lnTo>
                    <a:pt x="353504" y="161036"/>
                  </a:lnTo>
                  <a:lnTo>
                    <a:pt x="633758" y="161036"/>
                  </a:lnTo>
                  <a:lnTo>
                    <a:pt x="626986" y="157225"/>
                  </a:lnTo>
                  <a:lnTo>
                    <a:pt x="584517" y="157225"/>
                  </a:lnTo>
                  <a:lnTo>
                    <a:pt x="585101" y="153416"/>
                  </a:lnTo>
                  <a:lnTo>
                    <a:pt x="585914" y="152146"/>
                  </a:lnTo>
                  <a:close/>
                </a:path>
                <a:path w="1146175" h="650875">
                  <a:moveTo>
                    <a:pt x="614514" y="154686"/>
                  </a:moveTo>
                  <a:lnTo>
                    <a:pt x="599909" y="154686"/>
                  </a:lnTo>
                  <a:lnTo>
                    <a:pt x="584517" y="157225"/>
                  </a:lnTo>
                  <a:lnTo>
                    <a:pt x="626986" y="157225"/>
                  </a:lnTo>
                  <a:lnTo>
                    <a:pt x="614514" y="154686"/>
                  </a:lnTo>
                  <a:close/>
                </a:path>
                <a:path w="1146175" h="650875">
                  <a:moveTo>
                    <a:pt x="643851" y="145796"/>
                  </a:moveTo>
                  <a:lnTo>
                    <a:pt x="597992" y="145796"/>
                  </a:lnTo>
                  <a:lnTo>
                    <a:pt x="604507" y="147066"/>
                  </a:lnTo>
                  <a:lnTo>
                    <a:pt x="643851" y="157225"/>
                  </a:lnTo>
                  <a:lnTo>
                    <a:pt x="643851" y="145796"/>
                  </a:lnTo>
                  <a:close/>
                </a:path>
                <a:path w="1146175" h="650875">
                  <a:moveTo>
                    <a:pt x="597992" y="145796"/>
                  </a:moveTo>
                  <a:lnTo>
                    <a:pt x="312724" y="145796"/>
                  </a:lnTo>
                  <a:lnTo>
                    <a:pt x="315074" y="152146"/>
                  </a:lnTo>
                  <a:lnTo>
                    <a:pt x="319963" y="155955"/>
                  </a:lnTo>
                  <a:lnTo>
                    <a:pt x="326275" y="155955"/>
                  </a:lnTo>
                  <a:lnTo>
                    <a:pt x="332943" y="152146"/>
                  </a:lnTo>
                  <a:lnTo>
                    <a:pt x="585914" y="152146"/>
                  </a:lnTo>
                  <a:lnTo>
                    <a:pt x="586727" y="150875"/>
                  </a:lnTo>
                  <a:lnTo>
                    <a:pt x="592924" y="147066"/>
                  </a:lnTo>
                  <a:lnTo>
                    <a:pt x="597992" y="145796"/>
                  </a:lnTo>
                  <a:close/>
                </a:path>
                <a:path w="1146175" h="650875">
                  <a:moveTo>
                    <a:pt x="146392" y="67183"/>
                  </a:moveTo>
                  <a:lnTo>
                    <a:pt x="134543" y="67183"/>
                  </a:lnTo>
                  <a:lnTo>
                    <a:pt x="134543" y="112902"/>
                  </a:lnTo>
                  <a:lnTo>
                    <a:pt x="0" y="112902"/>
                  </a:lnTo>
                  <a:lnTo>
                    <a:pt x="0" y="125602"/>
                  </a:lnTo>
                  <a:lnTo>
                    <a:pt x="175323" y="125602"/>
                  </a:lnTo>
                  <a:lnTo>
                    <a:pt x="175323" y="137033"/>
                  </a:lnTo>
                  <a:lnTo>
                    <a:pt x="177965" y="140843"/>
                  </a:lnTo>
                  <a:lnTo>
                    <a:pt x="196976" y="140843"/>
                  </a:lnTo>
                  <a:lnTo>
                    <a:pt x="237032" y="142113"/>
                  </a:lnTo>
                  <a:lnTo>
                    <a:pt x="257886" y="142113"/>
                  </a:lnTo>
                  <a:lnTo>
                    <a:pt x="273570" y="143383"/>
                  </a:lnTo>
                  <a:lnTo>
                    <a:pt x="294741" y="143383"/>
                  </a:lnTo>
                  <a:lnTo>
                    <a:pt x="297053" y="149605"/>
                  </a:lnTo>
                  <a:lnTo>
                    <a:pt x="305536" y="153416"/>
                  </a:lnTo>
                  <a:lnTo>
                    <a:pt x="312585" y="145796"/>
                  </a:lnTo>
                  <a:lnTo>
                    <a:pt x="643851" y="145796"/>
                  </a:lnTo>
                  <a:lnTo>
                    <a:pt x="643851" y="107823"/>
                  </a:lnTo>
                  <a:lnTo>
                    <a:pt x="139280" y="107823"/>
                  </a:lnTo>
                  <a:lnTo>
                    <a:pt x="139280" y="105283"/>
                  </a:lnTo>
                  <a:lnTo>
                    <a:pt x="991107" y="105283"/>
                  </a:lnTo>
                  <a:lnTo>
                    <a:pt x="990600" y="104013"/>
                  </a:lnTo>
                  <a:lnTo>
                    <a:pt x="175323" y="104013"/>
                  </a:lnTo>
                  <a:lnTo>
                    <a:pt x="167348" y="93852"/>
                  </a:lnTo>
                  <a:lnTo>
                    <a:pt x="139280" y="93852"/>
                  </a:lnTo>
                  <a:lnTo>
                    <a:pt x="139280" y="83693"/>
                  </a:lnTo>
                  <a:lnTo>
                    <a:pt x="141960" y="83693"/>
                  </a:lnTo>
                  <a:lnTo>
                    <a:pt x="143421" y="81152"/>
                  </a:lnTo>
                  <a:lnTo>
                    <a:pt x="143421" y="76073"/>
                  </a:lnTo>
                  <a:lnTo>
                    <a:pt x="153381" y="76073"/>
                  </a:lnTo>
                  <a:lnTo>
                    <a:pt x="146392" y="67183"/>
                  </a:lnTo>
                  <a:close/>
                </a:path>
                <a:path w="1146175" h="650875">
                  <a:moveTo>
                    <a:pt x="43154" y="125602"/>
                  </a:moveTo>
                  <a:lnTo>
                    <a:pt x="190" y="125602"/>
                  </a:lnTo>
                  <a:lnTo>
                    <a:pt x="635" y="128143"/>
                  </a:lnTo>
                  <a:lnTo>
                    <a:pt x="1993" y="129413"/>
                  </a:lnTo>
                  <a:lnTo>
                    <a:pt x="41351" y="129413"/>
                  </a:lnTo>
                  <a:lnTo>
                    <a:pt x="42748" y="128143"/>
                  </a:lnTo>
                  <a:lnTo>
                    <a:pt x="43154" y="125602"/>
                  </a:lnTo>
                  <a:close/>
                </a:path>
                <a:path w="1146175" h="650875">
                  <a:moveTo>
                    <a:pt x="41351" y="110363"/>
                  </a:moveTo>
                  <a:lnTo>
                    <a:pt x="1993" y="110363"/>
                  </a:lnTo>
                  <a:lnTo>
                    <a:pt x="635" y="111633"/>
                  </a:lnTo>
                  <a:lnTo>
                    <a:pt x="190" y="112902"/>
                  </a:lnTo>
                  <a:lnTo>
                    <a:pt x="43154" y="112902"/>
                  </a:lnTo>
                  <a:lnTo>
                    <a:pt x="42748" y="111633"/>
                  </a:lnTo>
                  <a:lnTo>
                    <a:pt x="41351" y="110363"/>
                  </a:lnTo>
                  <a:close/>
                </a:path>
                <a:path w="1146175" h="650875">
                  <a:moveTo>
                    <a:pt x="643851" y="105410"/>
                  </a:moveTo>
                  <a:lnTo>
                    <a:pt x="170256" y="105410"/>
                  </a:lnTo>
                  <a:lnTo>
                    <a:pt x="170256" y="106679"/>
                  </a:lnTo>
                  <a:lnTo>
                    <a:pt x="170599" y="106679"/>
                  </a:lnTo>
                  <a:lnTo>
                    <a:pt x="170599" y="107823"/>
                  </a:lnTo>
                  <a:lnTo>
                    <a:pt x="643851" y="107823"/>
                  </a:lnTo>
                  <a:lnTo>
                    <a:pt x="643851" y="105410"/>
                  </a:lnTo>
                  <a:close/>
                </a:path>
                <a:path w="1146175" h="650875">
                  <a:moveTo>
                    <a:pt x="428790" y="97663"/>
                  </a:moveTo>
                  <a:lnTo>
                    <a:pt x="188277" y="97663"/>
                  </a:lnTo>
                  <a:lnTo>
                    <a:pt x="177965" y="98933"/>
                  </a:lnTo>
                  <a:lnTo>
                    <a:pt x="175323" y="101473"/>
                  </a:lnTo>
                  <a:lnTo>
                    <a:pt x="175323" y="104013"/>
                  </a:lnTo>
                  <a:lnTo>
                    <a:pt x="604507" y="104013"/>
                  </a:lnTo>
                  <a:lnTo>
                    <a:pt x="603554" y="102743"/>
                  </a:lnTo>
                  <a:lnTo>
                    <a:pt x="428790" y="102743"/>
                  </a:lnTo>
                  <a:lnTo>
                    <a:pt x="428790" y="97663"/>
                  </a:lnTo>
                  <a:close/>
                </a:path>
                <a:path w="1146175" h="650875">
                  <a:moveTo>
                    <a:pt x="825512" y="0"/>
                  </a:moveTo>
                  <a:lnTo>
                    <a:pt x="617537" y="0"/>
                  </a:lnTo>
                  <a:lnTo>
                    <a:pt x="619963" y="12700"/>
                  </a:lnTo>
                  <a:lnTo>
                    <a:pt x="621792" y="15240"/>
                  </a:lnTo>
                  <a:lnTo>
                    <a:pt x="627481" y="21590"/>
                  </a:lnTo>
                  <a:lnTo>
                    <a:pt x="622998" y="57150"/>
                  </a:lnTo>
                  <a:lnTo>
                    <a:pt x="628053" y="62229"/>
                  </a:lnTo>
                  <a:lnTo>
                    <a:pt x="643534" y="62229"/>
                  </a:lnTo>
                  <a:lnTo>
                    <a:pt x="644728" y="66040"/>
                  </a:lnTo>
                  <a:lnTo>
                    <a:pt x="648550" y="82423"/>
                  </a:lnTo>
                  <a:lnTo>
                    <a:pt x="652957" y="102743"/>
                  </a:lnTo>
                  <a:lnTo>
                    <a:pt x="653072" y="104013"/>
                  </a:lnTo>
                  <a:lnTo>
                    <a:pt x="990600" y="104013"/>
                  </a:lnTo>
                  <a:lnTo>
                    <a:pt x="985519" y="91313"/>
                  </a:lnTo>
                  <a:lnTo>
                    <a:pt x="981329" y="69723"/>
                  </a:lnTo>
                  <a:lnTo>
                    <a:pt x="975106" y="48260"/>
                  </a:lnTo>
                  <a:lnTo>
                    <a:pt x="973455" y="45720"/>
                  </a:lnTo>
                  <a:lnTo>
                    <a:pt x="791908" y="45720"/>
                  </a:lnTo>
                  <a:lnTo>
                    <a:pt x="790841" y="43179"/>
                  </a:lnTo>
                  <a:lnTo>
                    <a:pt x="793953" y="25400"/>
                  </a:lnTo>
                  <a:lnTo>
                    <a:pt x="814717" y="21590"/>
                  </a:lnTo>
                  <a:lnTo>
                    <a:pt x="820407" y="16510"/>
                  </a:lnTo>
                  <a:lnTo>
                    <a:pt x="823163" y="10160"/>
                  </a:lnTo>
                  <a:lnTo>
                    <a:pt x="825220" y="6350"/>
                  </a:lnTo>
                  <a:lnTo>
                    <a:pt x="825842" y="1270"/>
                  </a:lnTo>
                  <a:lnTo>
                    <a:pt x="825512" y="0"/>
                  </a:lnTo>
                  <a:close/>
                </a:path>
                <a:path w="1146175" h="650875">
                  <a:moveTo>
                    <a:pt x="568375" y="55879"/>
                  </a:moveTo>
                  <a:lnTo>
                    <a:pt x="551611" y="55879"/>
                  </a:lnTo>
                  <a:lnTo>
                    <a:pt x="453097" y="66040"/>
                  </a:lnTo>
                  <a:lnTo>
                    <a:pt x="444296" y="67183"/>
                  </a:lnTo>
                  <a:lnTo>
                    <a:pt x="437324" y="73533"/>
                  </a:lnTo>
                  <a:lnTo>
                    <a:pt x="434784" y="92583"/>
                  </a:lnTo>
                  <a:lnTo>
                    <a:pt x="434784" y="102743"/>
                  </a:lnTo>
                  <a:lnTo>
                    <a:pt x="603554" y="102743"/>
                  </a:lnTo>
                  <a:lnTo>
                    <a:pt x="601649" y="100202"/>
                  </a:lnTo>
                  <a:lnTo>
                    <a:pt x="604507" y="100202"/>
                  </a:lnTo>
                  <a:lnTo>
                    <a:pt x="604507" y="92583"/>
                  </a:lnTo>
                  <a:lnTo>
                    <a:pt x="446239" y="92583"/>
                  </a:lnTo>
                  <a:lnTo>
                    <a:pt x="441871" y="88773"/>
                  </a:lnTo>
                  <a:lnTo>
                    <a:pt x="441871" y="76073"/>
                  </a:lnTo>
                  <a:lnTo>
                    <a:pt x="446506" y="70993"/>
                  </a:lnTo>
                  <a:lnTo>
                    <a:pt x="582536" y="70993"/>
                  </a:lnTo>
                  <a:lnTo>
                    <a:pt x="582536" y="69723"/>
                  </a:lnTo>
                  <a:lnTo>
                    <a:pt x="586384" y="68452"/>
                  </a:lnTo>
                  <a:lnTo>
                    <a:pt x="589254" y="64770"/>
                  </a:lnTo>
                  <a:lnTo>
                    <a:pt x="589254" y="59690"/>
                  </a:lnTo>
                  <a:lnTo>
                    <a:pt x="568375" y="59690"/>
                  </a:lnTo>
                  <a:lnTo>
                    <a:pt x="568375" y="55879"/>
                  </a:lnTo>
                  <a:close/>
                </a:path>
                <a:path w="1146175" h="650875">
                  <a:moveTo>
                    <a:pt x="412813" y="91313"/>
                  </a:moveTo>
                  <a:lnTo>
                    <a:pt x="395389" y="92583"/>
                  </a:lnTo>
                  <a:lnTo>
                    <a:pt x="331000" y="93852"/>
                  </a:lnTo>
                  <a:lnTo>
                    <a:pt x="322300" y="93852"/>
                  </a:lnTo>
                  <a:lnTo>
                    <a:pt x="306628" y="95123"/>
                  </a:lnTo>
                  <a:lnTo>
                    <a:pt x="270078" y="95123"/>
                  </a:lnTo>
                  <a:lnTo>
                    <a:pt x="261378" y="96393"/>
                  </a:lnTo>
                  <a:lnTo>
                    <a:pt x="196976" y="97663"/>
                  </a:lnTo>
                  <a:lnTo>
                    <a:pt x="415683" y="97663"/>
                  </a:lnTo>
                  <a:lnTo>
                    <a:pt x="415645" y="93852"/>
                  </a:lnTo>
                  <a:lnTo>
                    <a:pt x="412813" y="91313"/>
                  </a:lnTo>
                  <a:close/>
                </a:path>
                <a:path w="1146175" h="650875">
                  <a:moveTo>
                    <a:pt x="153381" y="76073"/>
                  </a:moveTo>
                  <a:lnTo>
                    <a:pt x="147154" y="76073"/>
                  </a:lnTo>
                  <a:lnTo>
                    <a:pt x="161467" y="93852"/>
                  </a:lnTo>
                  <a:lnTo>
                    <a:pt x="161467" y="86360"/>
                  </a:lnTo>
                  <a:lnTo>
                    <a:pt x="153381" y="76073"/>
                  </a:lnTo>
                  <a:close/>
                </a:path>
                <a:path w="1146175" h="650875">
                  <a:moveTo>
                    <a:pt x="161467" y="86360"/>
                  </a:moveTo>
                  <a:lnTo>
                    <a:pt x="161467" y="93852"/>
                  </a:lnTo>
                  <a:lnTo>
                    <a:pt x="167348" y="93852"/>
                  </a:lnTo>
                  <a:lnTo>
                    <a:pt x="161467" y="86360"/>
                  </a:lnTo>
                  <a:close/>
                </a:path>
                <a:path w="1146175" h="650875">
                  <a:moveTo>
                    <a:pt x="604507" y="88900"/>
                  </a:moveTo>
                  <a:lnTo>
                    <a:pt x="451688" y="88900"/>
                  </a:lnTo>
                  <a:lnTo>
                    <a:pt x="451688" y="92583"/>
                  </a:lnTo>
                  <a:lnTo>
                    <a:pt x="604507" y="92583"/>
                  </a:lnTo>
                  <a:lnTo>
                    <a:pt x="604507" y="88900"/>
                  </a:lnTo>
                  <a:close/>
                </a:path>
                <a:path w="1146175" h="650875">
                  <a:moveTo>
                    <a:pt x="592416" y="74929"/>
                  </a:moveTo>
                  <a:lnTo>
                    <a:pt x="452005" y="74929"/>
                  </a:lnTo>
                  <a:lnTo>
                    <a:pt x="452005" y="88900"/>
                  </a:lnTo>
                  <a:lnTo>
                    <a:pt x="592416" y="88900"/>
                  </a:lnTo>
                  <a:lnTo>
                    <a:pt x="592416" y="74929"/>
                  </a:lnTo>
                  <a:close/>
                </a:path>
                <a:path w="1146175" h="650875">
                  <a:moveTo>
                    <a:pt x="589254" y="71120"/>
                  </a:moveTo>
                  <a:lnTo>
                    <a:pt x="452323" y="71120"/>
                  </a:lnTo>
                  <a:lnTo>
                    <a:pt x="452323" y="74929"/>
                  </a:lnTo>
                  <a:lnTo>
                    <a:pt x="589254" y="74929"/>
                  </a:lnTo>
                  <a:lnTo>
                    <a:pt x="589254" y="71120"/>
                  </a:lnTo>
                  <a:close/>
                </a:path>
                <a:path w="1146175" h="650875">
                  <a:moveTo>
                    <a:pt x="585101" y="52070"/>
                  </a:moveTo>
                  <a:lnTo>
                    <a:pt x="575208" y="52070"/>
                  </a:lnTo>
                  <a:lnTo>
                    <a:pt x="571423" y="55879"/>
                  </a:lnTo>
                  <a:lnTo>
                    <a:pt x="570915" y="59690"/>
                  </a:lnTo>
                  <a:lnTo>
                    <a:pt x="589254" y="59690"/>
                  </a:lnTo>
                  <a:lnTo>
                    <a:pt x="589254" y="55879"/>
                  </a:lnTo>
                  <a:lnTo>
                    <a:pt x="585101" y="52070"/>
                  </a:lnTo>
                  <a:close/>
                </a:path>
                <a:path w="1146175" h="650875">
                  <a:moveTo>
                    <a:pt x="948055" y="29210"/>
                  </a:moveTo>
                  <a:lnTo>
                    <a:pt x="791908" y="45720"/>
                  </a:lnTo>
                  <a:lnTo>
                    <a:pt x="973455" y="45720"/>
                  </a:lnTo>
                  <a:lnTo>
                    <a:pt x="964692" y="33020"/>
                  </a:lnTo>
                  <a:lnTo>
                    <a:pt x="948055" y="29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215" y="501395"/>
              <a:ext cx="233172" cy="12954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375665" y="500633"/>
              <a:ext cx="1146175" cy="781685"/>
            </a:xfrm>
            <a:custGeom>
              <a:avLst/>
              <a:gdLst/>
              <a:ahLst/>
              <a:cxnLst/>
              <a:rect l="l" t="t" r="r" b="b"/>
              <a:pathLst>
                <a:path w="1146175" h="781685">
                  <a:moveTo>
                    <a:pt x="1145667" y="781303"/>
                  </a:moveTo>
                  <a:lnTo>
                    <a:pt x="684580" y="781303"/>
                  </a:lnTo>
                  <a:lnTo>
                    <a:pt x="693864" y="748791"/>
                  </a:lnTo>
                  <a:lnTo>
                    <a:pt x="703808" y="715645"/>
                  </a:lnTo>
                  <a:lnTo>
                    <a:pt x="714260" y="682244"/>
                  </a:lnTo>
                  <a:lnTo>
                    <a:pt x="725081" y="648462"/>
                  </a:lnTo>
                  <a:lnTo>
                    <a:pt x="724090" y="604265"/>
                  </a:lnTo>
                  <a:lnTo>
                    <a:pt x="696036" y="534670"/>
                  </a:lnTo>
                  <a:lnTo>
                    <a:pt x="687412" y="508634"/>
                  </a:lnTo>
                  <a:lnTo>
                    <a:pt x="686523" y="505841"/>
                  </a:lnTo>
                  <a:lnTo>
                    <a:pt x="685126" y="501396"/>
                  </a:lnTo>
                  <a:lnTo>
                    <a:pt x="683768" y="497077"/>
                  </a:lnTo>
                  <a:lnTo>
                    <a:pt x="674865" y="465581"/>
                  </a:lnTo>
                  <a:lnTo>
                    <a:pt x="667740" y="436752"/>
                  </a:lnTo>
                  <a:lnTo>
                    <a:pt x="666711" y="432307"/>
                  </a:lnTo>
                  <a:lnTo>
                    <a:pt x="665835" y="427735"/>
                  </a:lnTo>
                  <a:lnTo>
                    <a:pt x="664883" y="423164"/>
                  </a:lnTo>
                  <a:lnTo>
                    <a:pt x="664146" y="419734"/>
                  </a:lnTo>
                  <a:lnTo>
                    <a:pt x="663447" y="416305"/>
                  </a:lnTo>
                  <a:lnTo>
                    <a:pt x="662787" y="412876"/>
                  </a:lnTo>
                  <a:lnTo>
                    <a:pt x="662266" y="410082"/>
                  </a:lnTo>
                  <a:lnTo>
                    <a:pt x="661695" y="407416"/>
                  </a:lnTo>
                  <a:lnTo>
                    <a:pt x="661212" y="404749"/>
                  </a:lnTo>
                  <a:lnTo>
                    <a:pt x="648296" y="412750"/>
                  </a:lnTo>
                  <a:lnTo>
                    <a:pt x="635838" y="418973"/>
                  </a:lnTo>
                  <a:lnTo>
                    <a:pt x="623925" y="423291"/>
                  </a:lnTo>
                  <a:lnTo>
                    <a:pt x="612622" y="425450"/>
                  </a:lnTo>
                  <a:lnTo>
                    <a:pt x="576376" y="412876"/>
                  </a:lnTo>
                  <a:lnTo>
                    <a:pt x="542264" y="399033"/>
                  </a:lnTo>
                  <a:lnTo>
                    <a:pt x="510603" y="383540"/>
                  </a:lnTo>
                  <a:lnTo>
                    <a:pt x="481787" y="366268"/>
                  </a:lnTo>
                  <a:lnTo>
                    <a:pt x="477253" y="376174"/>
                  </a:lnTo>
                  <a:lnTo>
                    <a:pt x="472325" y="385952"/>
                  </a:lnTo>
                  <a:lnTo>
                    <a:pt x="467004" y="395604"/>
                  </a:lnTo>
                  <a:lnTo>
                    <a:pt x="461289" y="405002"/>
                  </a:lnTo>
                  <a:lnTo>
                    <a:pt x="454494" y="400557"/>
                  </a:lnTo>
                  <a:lnTo>
                    <a:pt x="447751" y="396113"/>
                  </a:lnTo>
                  <a:lnTo>
                    <a:pt x="440956" y="391541"/>
                  </a:lnTo>
                  <a:lnTo>
                    <a:pt x="439305" y="390398"/>
                  </a:lnTo>
                  <a:lnTo>
                    <a:pt x="437654" y="389254"/>
                  </a:lnTo>
                  <a:lnTo>
                    <a:pt x="436003" y="388239"/>
                  </a:lnTo>
                  <a:lnTo>
                    <a:pt x="429221" y="383794"/>
                  </a:lnTo>
                  <a:lnTo>
                    <a:pt x="422427" y="379349"/>
                  </a:lnTo>
                  <a:lnTo>
                    <a:pt x="415683" y="374903"/>
                  </a:lnTo>
                  <a:lnTo>
                    <a:pt x="422224" y="363981"/>
                  </a:lnTo>
                  <a:lnTo>
                    <a:pt x="428091" y="352678"/>
                  </a:lnTo>
                  <a:lnTo>
                    <a:pt x="433298" y="341122"/>
                  </a:lnTo>
                  <a:lnTo>
                    <a:pt x="437832" y="329183"/>
                  </a:lnTo>
                  <a:lnTo>
                    <a:pt x="433070" y="323850"/>
                  </a:lnTo>
                  <a:lnTo>
                    <a:pt x="428536" y="318134"/>
                  </a:lnTo>
                  <a:lnTo>
                    <a:pt x="424230" y="312420"/>
                  </a:lnTo>
                  <a:lnTo>
                    <a:pt x="420204" y="306577"/>
                  </a:lnTo>
                  <a:lnTo>
                    <a:pt x="420484" y="303910"/>
                  </a:lnTo>
                  <a:lnTo>
                    <a:pt x="410730" y="297052"/>
                  </a:lnTo>
                  <a:lnTo>
                    <a:pt x="401929" y="291465"/>
                  </a:lnTo>
                  <a:lnTo>
                    <a:pt x="399986" y="292607"/>
                  </a:lnTo>
                  <a:lnTo>
                    <a:pt x="391655" y="295782"/>
                  </a:lnTo>
                  <a:lnTo>
                    <a:pt x="383209" y="297052"/>
                  </a:lnTo>
                  <a:lnTo>
                    <a:pt x="375577" y="297052"/>
                  </a:lnTo>
                  <a:lnTo>
                    <a:pt x="369671" y="296418"/>
                  </a:lnTo>
                  <a:lnTo>
                    <a:pt x="368782" y="296925"/>
                  </a:lnTo>
                  <a:lnTo>
                    <a:pt x="367906" y="297306"/>
                  </a:lnTo>
                  <a:lnTo>
                    <a:pt x="367055" y="297560"/>
                  </a:lnTo>
                  <a:lnTo>
                    <a:pt x="360553" y="299212"/>
                  </a:lnTo>
                  <a:lnTo>
                    <a:pt x="354469" y="294385"/>
                  </a:lnTo>
                  <a:lnTo>
                    <a:pt x="353656" y="288417"/>
                  </a:lnTo>
                  <a:lnTo>
                    <a:pt x="353504" y="288544"/>
                  </a:lnTo>
                  <a:lnTo>
                    <a:pt x="346024" y="291973"/>
                  </a:lnTo>
                  <a:lnTo>
                    <a:pt x="339356" y="290575"/>
                  </a:lnTo>
                  <a:lnTo>
                    <a:pt x="334619" y="286003"/>
                  </a:lnTo>
                  <a:lnTo>
                    <a:pt x="332943" y="279526"/>
                  </a:lnTo>
                  <a:lnTo>
                    <a:pt x="326275" y="283464"/>
                  </a:lnTo>
                  <a:lnTo>
                    <a:pt x="319963" y="283209"/>
                  </a:lnTo>
                  <a:lnTo>
                    <a:pt x="315074" y="279780"/>
                  </a:lnTo>
                  <a:lnTo>
                    <a:pt x="312724" y="273939"/>
                  </a:lnTo>
                  <a:lnTo>
                    <a:pt x="312585" y="274066"/>
                  </a:lnTo>
                  <a:lnTo>
                    <a:pt x="305536" y="280797"/>
                  </a:lnTo>
                  <a:lnTo>
                    <a:pt x="297053" y="277875"/>
                  </a:lnTo>
                  <a:lnTo>
                    <a:pt x="294741" y="271272"/>
                  </a:lnTo>
                  <a:lnTo>
                    <a:pt x="294462" y="271272"/>
                  </a:lnTo>
                  <a:lnTo>
                    <a:pt x="285762" y="271018"/>
                  </a:lnTo>
                  <a:lnTo>
                    <a:pt x="282244" y="271018"/>
                  </a:lnTo>
                  <a:lnTo>
                    <a:pt x="273570" y="270637"/>
                  </a:lnTo>
                  <a:lnTo>
                    <a:pt x="270078" y="270637"/>
                  </a:lnTo>
                  <a:lnTo>
                    <a:pt x="261378" y="270382"/>
                  </a:lnTo>
                  <a:lnTo>
                    <a:pt x="257886" y="270255"/>
                  </a:lnTo>
                  <a:lnTo>
                    <a:pt x="249199" y="270001"/>
                  </a:lnTo>
                  <a:lnTo>
                    <a:pt x="245719" y="269875"/>
                  </a:lnTo>
                  <a:lnTo>
                    <a:pt x="237032" y="269621"/>
                  </a:lnTo>
                  <a:lnTo>
                    <a:pt x="233540" y="269494"/>
                  </a:lnTo>
                  <a:lnTo>
                    <a:pt x="224840" y="269367"/>
                  </a:lnTo>
                  <a:lnTo>
                    <a:pt x="221310" y="269240"/>
                  </a:lnTo>
                  <a:lnTo>
                    <a:pt x="212636" y="268985"/>
                  </a:lnTo>
                  <a:lnTo>
                    <a:pt x="209143" y="268858"/>
                  </a:lnTo>
                  <a:lnTo>
                    <a:pt x="200444" y="268604"/>
                  </a:lnTo>
                  <a:lnTo>
                    <a:pt x="196977" y="268477"/>
                  </a:lnTo>
                  <a:lnTo>
                    <a:pt x="188277" y="268224"/>
                  </a:lnTo>
                  <a:lnTo>
                    <a:pt x="184785" y="268224"/>
                  </a:lnTo>
                  <a:lnTo>
                    <a:pt x="181292" y="268097"/>
                  </a:lnTo>
                  <a:lnTo>
                    <a:pt x="177965" y="267970"/>
                  </a:lnTo>
                  <a:lnTo>
                    <a:pt x="175323" y="265175"/>
                  </a:lnTo>
                  <a:lnTo>
                    <a:pt x="175323" y="261874"/>
                  </a:lnTo>
                  <a:lnTo>
                    <a:pt x="175323" y="253619"/>
                  </a:lnTo>
                  <a:lnTo>
                    <a:pt x="43154" y="253619"/>
                  </a:lnTo>
                  <a:lnTo>
                    <a:pt x="42748" y="255270"/>
                  </a:lnTo>
                  <a:lnTo>
                    <a:pt x="41351" y="256413"/>
                  </a:lnTo>
                  <a:lnTo>
                    <a:pt x="39662" y="256413"/>
                  </a:lnTo>
                  <a:lnTo>
                    <a:pt x="3721" y="256413"/>
                  </a:lnTo>
                  <a:lnTo>
                    <a:pt x="1993" y="256413"/>
                  </a:lnTo>
                  <a:lnTo>
                    <a:pt x="635" y="255270"/>
                  </a:lnTo>
                  <a:lnTo>
                    <a:pt x="190" y="253619"/>
                  </a:lnTo>
                  <a:lnTo>
                    <a:pt x="0" y="253619"/>
                  </a:lnTo>
                  <a:lnTo>
                    <a:pt x="0" y="252729"/>
                  </a:lnTo>
                  <a:lnTo>
                    <a:pt x="0" y="241046"/>
                  </a:lnTo>
                  <a:lnTo>
                    <a:pt x="0" y="240156"/>
                  </a:lnTo>
                  <a:lnTo>
                    <a:pt x="190" y="240156"/>
                  </a:lnTo>
                  <a:lnTo>
                    <a:pt x="635" y="238505"/>
                  </a:lnTo>
                  <a:lnTo>
                    <a:pt x="1993" y="237363"/>
                  </a:lnTo>
                  <a:lnTo>
                    <a:pt x="3721" y="237363"/>
                  </a:lnTo>
                  <a:lnTo>
                    <a:pt x="39662" y="237363"/>
                  </a:lnTo>
                  <a:lnTo>
                    <a:pt x="41351" y="237363"/>
                  </a:lnTo>
                  <a:lnTo>
                    <a:pt x="42748" y="238505"/>
                  </a:lnTo>
                  <a:lnTo>
                    <a:pt x="43154" y="240156"/>
                  </a:lnTo>
                  <a:lnTo>
                    <a:pt x="134543" y="240156"/>
                  </a:lnTo>
                  <a:lnTo>
                    <a:pt x="134543" y="194309"/>
                  </a:lnTo>
                  <a:lnTo>
                    <a:pt x="146392" y="194309"/>
                  </a:lnTo>
                  <a:lnTo>
                    <a:pt x="175323" y="231901"/>
                  </a:lnTo>
                  <a:lnTo>
                    <a:pt x="175323" y="228473"/>
                  </a:lnTo>
                  <a:lnTo>
                    <a:pt x="177965" y="225678"/>
                  </a:lnTo>
                  <a:lnTo>
                    <a:pt x="181292" y="225678"/>
                  </a:lnTo>
                  <a:lnTo>
                    <a:pt x="184785" y="225551"/>
                  </a:lnTo>
                  <a:lnTo>
                    <a:pt x="188277" y="225425"/>
                  </a:lnTo>
                  <a:lnTo>
                    <a:pt x="196977" y="225171"/>
                  </a:lnTo>
                  <a:lnTo>
                    <a:pt x="200444" y="225044"/>
                  </a:lnTo>
                  <a:lnTo>
                    <a:pt x="209143" y="224790"/>
                  </a:lnTo>
                  <a:lnTo>
                    <a:pt x="212636" y="224790"/>
                  </a:lnTo>
                  <a:lnTo>
                    <a:pt x="221310" y="224535"/>
                  </a:lnTo>
                  <a:lnTo>
                    <a:pt x="224840" y="224408"/>
                  </a:lnTo>
                  <a:lnTo>
                    <a:pt x="233540" y="224154"/>
                  </a:lnTo>
                  <a:lnTo>
                    <a:pt x="237032" y="224027"/>
                  </a:lnTo>
                  <a:lnTo>
                    <a:pt x="245719" y="223774"/>
                  </a:lnTo>
                  <a:lnTo>
                    <a:pt x="249199" y="223774"/>
                  </a:lnTo>
                  <a:lnTo>
                    <a:pt x="257886" y="223520"/>
                  </a:lnTo>
                  <a:lnTo>
                    <a:pt x="261378" y="223393"/>
                  </a:lnTo>
                  <a:lnTo>
                    <a:pt x="270078" y="223139"/>
                  </a:lnTo>
                  <a:lnTo>
                    <a:pt x="273570" y="223012"/>
                  </a:lnTo>
                  <a:lnTo>
                    <a:pt x="282244" y="222757"/>
                  </a:lnTo>
                  <a:lnTo>
                    <a:pt x="285762" y="222630"/>
                  </a:lnTo>
                  <a:lnTo>
                    <a:pt x="294462" y="222376"/>
                  </a:lnTo>
                  <a:lnTo>
                    <a:pt x="297942" y="222376"/>
                  </a:lnTo>
                  <a:lnTo>
                    <a:pt x="306628" y="222123"/>
                  </a:lnTo>
                  <a:lnTo>
                    <a:pt x="310121" y="221996"/>
                  </a:lnTo>
                  <a:lnTo>
                    <a:pt x="318808" y="221742"/>
                  </a:lnTo>
                  <a:lnTo>
                    <a:pt x="322300" y="221615"/>
                  </a:lnTo>
                  <a:lnTo>
                    <a:pt x="331000" y="221360"/>
                  </a:lnTo>
                  <a:lnTo>
                    <a:pt x="334467" y="221360"/>
                  </a:lnTo>
                  <a:lnTo>
                    <a:pt x="343217" y="221106"/>
                  </a:lnTo>
                  <a:lnTo>
                    <a:pt x="346697" y="220979"/>
                  </a:lnTo>
                  <a:lnTo>
                    <a:pt x="355384" y="220725"/>
                  </a:lnTo>
                  <a:lnTo>
                    <a:pt x="358838" y="220599"/>
                  </a:lnTo>
                  <a:lnTo>
                    <a:pt x="367576" y="220345"/>
                  </a:lnTo>
                  <a:lnTo>
                    <a:pt x="371055" y="220218"/>
                  </a:lnTo>
                  <a:lnTo>
                    <a:pt x="379742" y="219964"/>
                  </a:lnTo>
                  <a:lnTo>
                    <a:pt x="383235" y="219964"/>
                  </a:lnTo>
                  <a:lnTo>
                    <a:pt x="391922" y="219709"/>
                  </a:lnTo>
                  <a:lnTo>
                    <a:pt x="395389" y="219582"/>
                  </a:lnTo>
                  <a:lnTo>
                    <a:pt x="404126" y="219328"/>
                  </a:lnTo>
                  <a:lnTo>
                    <a:pt x="407581" y="219201"/>
                  </a:lnTo>
                  <a:lnTo>
                    <a:pt x="409333" y="219201"/>
                  </a:lnTo>
                  <a:lnTo>
                    <a:pt x="412813" y="219075"/>
                  </a:lnTo>
                  <a:lnTo>
                    <a:pt x="415645" y="221869"/>
                  </a:lnTo>
                  <a:lnTo>
                    <a:pt x="415683" y="225425"/>
                  </a:lnTo>
                  <a:lnTo>
                    <a:pt x="428790" y="225425"/>
                  </a:lnTo>
                  <a:lnTo>
                    <a:pt x="428790" y="230124"/>
                  </a:lnTo>
                  <a:lnTo>
                    <a:pt x="434784" y="230124"/>
                  </a:lnTo>
                  <a:lnTo>
                    <a:pt x="434784" y="220218"/>
                  </a:lnTo>
                  <a:lnTo>
                    <a:pt x="436118" y="210057"/>
                  </a:lnTo>
                  <a:lnTo>
                    <a:pt x="437324" y="201168"/>
                  </a:lnTo>
                  <a:lnTo>
                    <a:pt x="444296" y="194309"/>
                  </a:lnTo>
                  <a:lnTo>
                    <a:pt x="453097" y="193294"/>
                  </a:lnTo>
                  <a:lnTo>
                    <a:pt x="551611" y="182879"/>
                  </a:lnTo>
                  <a:lnTo>
                    <a:pt x="566178" y="182879"/>
                  </a:lnTo>
                  <a:lnTo>
                    <a:pt x="566178" y="183133"/>
                  </a:lnTo>
                  <a:lnTo>
                    <a:pt x="566216" y="183515"/>
                  </a:lnTo>
                  <a:lnTo>
                    <a:pt x="568375" y="183515"/>
                  </a:lnTo>
                  <a:lnTo>
                    <a:pt x="568375" y="187325"/>
                  </a:lnTo>
                  <a:lnTo>
                    <a:pt x="570915" y="187325"/>
                  </a:lnTo>
                  <a:lnTo>
                    <a:pt x="571423" y="182625"/>
                  </a:lnTo>
                  <a:lnTo>
                    <a:pt x="575208" y="178943"/>
                  </a:lnTo>
                  <a:lnTo>
                    <a:pt x="579983" y="178943"/>
                  </a:lnTo>
                  <a:lnTo>
                    <a:pt x="585101" y="178943"/>
                  </a:lnTo>
                  <a:lnTo>
                    <a:pt x="589254" y="183133"/>
                  </a:lnTo>
                  <a:lnTo>
                    <a:pt x="589254" y="188341"/>
                  </a:lnTo>
                  <a:lnTo>
                    <a:pt x="589254" y="192531"/>
                  </a:lnTo>
                  <a:lnTo>
                    <a:pt x="586384" y="196088"/>
                  </a:lnTo>
                  <a:lnTo>
                    <a:pt x="582536" y="197230"/>
                  </a:lnTo>
                  <a:lnTo>
                    <a:pt x="582536" y="198247"/>
                  </a:lnTo>
                  <a:lnTo>
                    <a:pt x="589254" y="198247"/>
                  </a:lnTo>
                  <a:lnTo>
                    <a:pt x="589254" y="201929"/>
                  </a:lnTo>
                  <a:lnTo>
                    <a:pt x="589622" y="201929"/>
                  </a:lnTo>
                  <a:lnTo>
                    <a:pt x="589876" y="201929"/>
                  </a:lnTo>
                  <a:lnTo>
                    <a:pt x="590321" y="201929"/>
                  </a:lnTo>
                  <a:lnTo>
                    <a:pt x="594461" y="216407"/>
                  </a:lnTo>
                  <a:lnTo>
                    <a:pt x="604507" y="216407"/>
                  </a:lnTo>
                  <a:lnTo>
                    <a:pt x="604507" y="227456"/>
                  </a:lnTo>
                  <a:lnTo>
                    <a:pt x="601649" y="227456"/>
                  </a:lnTo>
                  <a:lnTo>
                    <a:pt x="604507" y="230885"/>
                  </a:lnTo>
                  <a:lnTo>
                    <a:pt x="653072" y="230885"/>
                  </a:lnTo>
                  <a:lnTo>
                    <a:pt x="652957" y="230631"/>
                  </a:lnTo>
                  <a:lnTo>
                    <a:pt x="648550" y="210312"/>
                  </a:lnTo>
                  <a:lnTo>
                    <a:pt x="646112" y="199263"/>
                  </a:lnTo>
                  <a:lnTo>
                    <a:pt x="644728" y="193675"/>
                  </a:lnTo>
                  <a:lnTo>
                    <a:pt x="643534" y="189610"/>
                  </a:lnTo>
                  <a:lnTo>
                    <a:pt x="634250" y="189738"/>
                  </a:lnTo>
                  <a:lnTo>
                    <a:pt x="628053" y="190119"/>
                  </a:lnTo>
                  <a:lnTo>
                    <a:pt x="622985" y="184912"/>
                  </a:lnTo>
                  <a:lnTo>
                    <a:pt x="623544" y="178689"/>
                  </a:lnTo>
                  <a:lnTo>
                    <a:pt x="626770" y="154558"/>
                  </a:lnTo>
                  <a:lnTo>
                    <a:pt x="627481" y="149098"/>
                  </a:lnTo>
                  <a:lnTo>
                    <a:pt x="625309" y="146684"/>
                  </a:lnTo>
                  <a:lnTo>
                    <a:pt x="622668" y="143255"/>
                  </a:lnTo>
                  <a:lnTo>
                    <a:pt x="621792" y="142113"/>
                  </a:lnTo>
                  <a:lnTo>
                    <a:pt x="617537" y="127126"/>
                  </a:lnTo>
                  <a:lnTo>
                    <a:pt x="603846" y="129413"/>
                  </a:lnTo>
                  <a:lnTo>
                    <a:pt x="599313" y="130175"/>
                  </a:lnTo>
                  <a:lnTo>
                    <a:pt x="594868" y="127000"/>
                  </a:lnTo>
                  <a:lnTo>
                    <a:pt x="594321" y="122300"/>
                  </a:lnTo>
                  <a:lnTo>
                    <a:pt x="593318" y="114807"/>
                  </a:lnTo>
                  <a:lnTo>
                    <a:pt x="593001" y="107569"/>
                  </a:lnTo>
                  <a:lnTo>
                    <a:pt x="593255" y="100583"/>
                  </a:lnTo>
                  <a:lnTo>
                    <a:pt x="600227" y="64134"/>
                  </a:lnTo>
                  <a:lnTo>
                    <a:pt x="617626" y="35178"/>
                  </a:lnTo>
                  <a:lnTo>
                    <a:pt x="643534" y="14731"/>
                  </a:lnTo>
                  <a:lnTo>
                    <a:pt x="676071" y="3937"/>
                  </a:lnTo>
                  <a:lnTo>
                    <a:pt x="700354" y="0"/>
                  </a:lnTo>
                  <a:lnTo>
                    <a:pt x="738035" y="1777"/>
                  </a:lnTo>
                  <a:lnTo>
                    <a:pt x="771563" y="17779"/>
                  </a:lnTo>
                  <a:lnTo>
                    <a:pt x="797737" y="45847"/>
                  </a:lnTo>
                  <a:lnTo>
                    <a:pt x="813358" y="82930"/>
                  </a:lnTo>
                  <a:lnTo>
                    <a:pt x="813803" y="82803"/>
                  </a:lnTo>
                  <a:lnTo>
                    <a:pt x="824522" y="123317"/>
                  </a:lnTo>
                  <a:lnTo>
                    <a:pt x="825842" y="128270"/>
                  </a:lnTo>
                  <a:lnTo>
                    <a:pt x="825220" y="133476"/>
                  </a:lnTo>
                  <a:lnTo>
                    <a:pt x="823163" y="137795"/>
                  </a:lnTo>
                  <a:lnTo>
                    <a:pt x="820407" y="143891"/>
                  </a:lnTo>
                  <a:lnTo>
                    <a:pt x="814717" y="148463"/>
                  </a:lnTo>
                  <a:lnTo>
                    <a:pt x="807567" y="149732"/>
                  </a:lnTo>
                  <a:lnTo>
                    <a:pt x="793953" y="151892"/>
                  </a:lnTo>
                  <a:lnTo>
                    <a:pt x="793076" y="157606"/>
                  </a:lnTo>
                  <a:lnTo>
                    <a:pt x="792048" y="163702"/>
                  </a:lnTo>
                  <a:lnTo>
                    <a:pt x="790841" y="170433"/>
                  </a:lnTo>
                  <a:lnTo>
                    <a:pt x="791908" y="172720"/>
                  </a:lnTo>
                  <a:lnTo>
                    <a:pt x="948055" y="155828"/>
                  </a:lnTo>
                  <a:lnTo>
                    <a:pt x="964692" y="159639"/>
                  </a:lnTo>
                  <a:lnTo>
                    <a:pt x="975106" y="175005"/>
                  </a:lnTo>
                  <a:lnTo>
                    <a:pt x="981329" y="196596"/>
                  </a:lnTo>
                  <a:lnTo>
                    <a:pt x="985520" y="218821"/>
                  </a:lnTo>
                  <a:lnTo>
                    <a:pt x="1030478" y="331724"/>
                  </a:lnTo>
                </a:path>
                <a:path w="1146175" h="781685">
                  <a:moveTo>
                    <a:pt x="636016" y="290449"/>
                  </a:moveTo>
                  <a:lnTo>
                    <a:pt x="636270" y="290702"/>
                  </a:lnTo>
                  <a:lnTo>
                    <a:pt x="636524" y="291083"/>
                  </a:lnTo>
                  <a:lnTo>
                    <a:pt x="636752" y="291465"/>
                  </a:lnTo>
                  <a:lnTo>
                    <a:pt x="643851" y="284352"/>
                  </a:lnTo>
                  <a:lnTo>
                    <a:pt x="604507" y="275208"/>
                  </a:lnTo>
                  <a:lnTo>
                    <a:pt x="597992" y="273303"/>
                  </a:lnTo>
                  <a:lnTo>
                    <a:pt x="592924" y="274447"/>
                  </a:lnTo>
                  <a:lnTo>
                    <a:pt x="589432" y="276859"/>
                  </a:lnTo>
                  <a:lnTo>
                    <a:pt x="586727" y="278892"/>
                  </a:lnTo>
                  <a:lnTo>
                    <a:pt x="585101" y="281685"/>
                  </a:lnTo>
                  <a:lnTo>
                    <a:pt x="584517" y="284606"/>
                  </a:lnTo>
                  <a:lnTo>
                    <a:pt x="599909" y="282701"/>
                  </a:lnTo>
                  <a:lnTo>
                    <a:pt x="614514" y="282321"/>
                  </a:lnTo>
                  <a:lnTo>
                    <a:pt x="626986" y="284606"/>
                  </a:lnTo>
                  <a:lnTo>
                    <a:pt x="636016" y="290449"/>
                  </a:lnTo>
                  <a:close/>
                </a:path>
                <a:path w="1146175" h="781685">
                  <a:moveTo>
                    <a:pt x="452399" y="197993"/>
                  </a:moveTo>
                  <a:lnTo>
                    <a:pt x="446506" y="198374"/>
                  </a:lnTo>
                  <a:lnTo>
                    <a:pt x="441883" y="203453"/>
                  </a:lnTo>
                  <a:lnTo>
                    <a:pt x="441883" y="209423"/>
                  </a:lnTo>
                  <a:lnTo>
                    <a:pt x="441883" y="210312"/>
                  </a:lnTo>
                  <a:lnTo>
                    <a:pt x="441883" y="215773"/>
                  </a:lnTo>
                  <a:lnTo>
                    <a:pt x="446239" y="220218"/>
                  </a:lnTo>
                  <a:lnTo>
                    <a:pt x="451624" y="220218"/>
                  </a:lnTo>
                </a:path>
                <a:path w="1146175" h="781685">
                  <a:moveTo>
                    <a:pt x="139280" y="235584"/>
                  </a:moveTo>
                  <a:lnTo>
                    <a:pt x="170599" y="235584"/>
                  </a:lnTo>
                  <a:lnTo>
                    <a:pt x="170599" y="233552"/>
                  </a:lnTo>
                  <a:lnTo>
                    <a:pt x="169748" y="232409"/>
                  </a:lnTo>
                  <a:lnTo>
                    <a:pt x="139280" y="232409"/>
                  </a:lnTo>
                  <a:lnTo>
                    <a:pt x="139280" y="235584"/>
                  </a:lnTo>
                  <a:close/>
                </a:path>
                <a:path w="1146175" h="781685">
                  <a:moveTo>
                    <a:pt x="139280" y="221615"/>
                  </a:moveTo>
                  <a:lnTo>
                    <a:pt x="161467" y="221615"/>
                  </a:lnTo>
                  <a:lnTo>
                    <a:pt x="147154" y="203073"/>
                  </a:lnTo>
                  <a:lnTo>
                    <a:pt x="143421" y="203073"/>
                  </a:lnTo>
                  <a:lnTo>
                    <a:pt x="143421" y="206755"/>
                  </a:lnTo>
                  <a:lnTo>
                    <a:pt x="143421" y="208915"/>
                  </a:lnTo>
                  <a:lnTo>
                    <a:pt x="141960" y="210820"/>
                  </a:lnTo>
                  <a:lnTo>
                    <a:pt x="139865" y="211327"/>
                  </a:lnTo>
                  <a:lnTo>
                    <a:pt x="139280" y="211454"/>
                  </a:lnTo>
                  <a:lnTo>
                    <a:pt x="139280" y="221615"/>
                  </a:lnTo>
                  <a:close/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85315" y="813777"/>
              <a:ext cx="2142490" cy="449580"/>
            </a:xfrm>
            <a:custGeom>
              <a:avLst/>
              <a:gdLst/>
              <a:ahLst/>
              <a:cxnLst/>
              <a:rect l="l" t="t" r="r" b="b"/>
              <a:pathLst>
                <a:path w="2142490" h="449580">
                  <a:moveTo>
                    <a:pt x="2142490" y="0"/>
                  </a:moveTo>
                  <a:lnTo>
                    <a:pt x="0" y="0"/>
                  </a:lnTo>
                  <a:lnTo>
                    <a:pt x="0" y="449364"/>
                  </a:lnTo>
                  <a:lnTo>
                    <a:pt x="2142490" y="449364"/>
                  </a:lnTo>
                  <a:lnTo>
                    <a:pt x="2142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49679" y="829055"/>
              <a:ext cx="337820" cy="393700"/>
            </a:xfrm>
            <a:custGeom>
              <a:avLst/>
              <a:gdLst/>
              <a:ahLst/>
              <a:cxnLst/>
              <a:rect l="l" t="t" r="r" b="b"/>
              <a:pathLst>
                <a:path w="337819" h="393700">
                  <a:moveTo>
                    <a:pt x="0" y="287909"/>
                  </a:moveTo>
                  <a:lnTo>
                    <a:pt x="8661" y="330326"/>
                  </a:lnTo>
                  <a:lnTo>
                    <a:pt x="34670" y="363854"/>
                  </a:lnTo>
                  <a:lnTo>
                    <a:pt x="77850" y="385825"/>
                  </a:lnTo>
                  <a:lnTo>
                    <a:pt x="138048" y="393191"/>
                  </a:lnTo>
                  <a:lnTo>
                    <a:pt x="180975" y="390525"/>
                  </a:lnTo>
                  <a:lnTo>
                    <a:pt x="218439" y="382650"/>
                  </a:lnTo>
                  <a:lnTo>
                    <a:pt x="276732" y="350774"/>
                  </a:lnTo>
                  <a:lnTo>
                    <a:pt x="312038" y="305688"/>
                  </a:lnTo>
                  <a:lnTo>
                    <a:pt x="323850" y="255015"/>
                  </a:lnTo>
                  <a:lnTo>
                    <a:pt x="320801" y="232409"/>
                  </a:lnTo>
                  <a:lnTo>
                    <a:pt x="311531" y="212598"/>
                  </a:lnTo>
                  <a:lnTo>
                    <a:pt x="295909" y="195325"/>
                  </a:lnTo>
                  <a:lnTo>
                    <a:pt x="274192" y="180975"/>
                  </a:lnTo>
                  <a:lnTo>
                    <a:pt x="302006" y="164592"/>
                  </a:lnTo>
                  <a:lnTo>
                    <a:pt x="321944" y="144652"/>
                  </a:lnTo>
                  <a:lnTo>
                    <a:pt x="333882" y="120903"/>
                  </a:lnTo>
                  <a:lnTo>
                    <a:pt x="337819" y="93599"/>
                  </a:lnTo>
                  <a:lnTo>
                    <a:pt x="335533" y="73151"/>
                  </a:lnTo>
                  <a:lnTo>
                    <a:pt x="317626" y="38861"/>
                  </a:lnTo>
                  <a:lnTo>
                    <a:pt x="282066" y="14097"/>
                  </a:lnTo>
                  <a:lnTo>
                    <a:pt x="230123" y="1524"/>
                  </a:lnTo>
                  <a:lnTo>
                    <a:pt x="198119" y="0"/>
                  </a:lnTo>
                  <a:lnTo>
                    <a:pt x="162686" y="2031"/>
                  </a:lnTo>
                  <a:lnTo>
                    <a:pt x="105028" y="18542"/>
                  </a:lnTo>
                  <a:lnTo>
                    <a:pt x="65531" y="50292"/>
                  </a:lnTo>
                  <a:lnTo>
                    <a:pt x="45592" y="88646"/>
                  </a:lnTo>
                  <a:lnTo>
                    <a:pt x="43053" y="109981"/>
                  </a:lnTo>
                  <a:lnTo>
                    <a:pt x="45465" y="128397"/>
                  </a:lnTo>
                  <a:lnTo>
                    <a:pt x="52578" y="145160"/>
                  </a:lnTo>
                  <a:lnTo>
                    <a:pt x="64388" y="160274"/>
                  </a:lnTo>
                  <a:lnTo>
                    <a:pt x="81025" y="173735"/>
                  </a:lnTo>
                  <a:lnTo>
                    <a:pt x="45592" y="196596"/>
                  </a:lnTo>
                  <a:lnTo>
                    <a:pt x="20243" y="223138"/>
                  </a:lnTo>
                  <a:lnTo>
                    <a:pt x="5067" y="253618"/>
                  </a:lnTo>
                  <a:lnTo>
                    <a:pt x="0" y="28790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9784" y="853439"/>
              <a:ext cx="204215" cy="34137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5763" y="858011"/>
              <a:ext cx="617220" cy="33375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7359" y="851915"/>
              <a:ext cx="1632204" cy="655320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198880" y="587501"/>
            <a:ext cx="2709545" cy="9505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810"/>
              </a:lnSpc>
              <a:spcBef>
                <a:spcPts val="100"/>
              </a:spcBef>
            </a:pPr>
            <a:r>
              <a:rPr dirty="0" baseline="-4685" sz="6225" b="1" i="1">
                <a:solidFill>
                  <a:srgbClr val="66468F"/>
                </a:solidFill>
                <a:latin typeface="Arial"/>
                <a:cs typeface="Arial"/>
              </a:rPr>
              <a:t>8</a:t>
            </a:r>
            <a:r>
              <a:rPr dirty="0" baseline="-4685" sz="6225" spc="-15" b="1" i="1">
                <a:solidFill>
                  <a:srgbClr val="66468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66468F"/>
                </a:solidFill>
              </a:rPr>
              <a:t>防災（戰備</a:t>
            </a:r>
            <a:r>
              <a:rPr dirty="0" sz="2200">
                <a:solidFill>
                  <a:srgbClr val="66468F"/>
                </a:solidFill>
              </a:rPr>
              <a:t>）</a:t>
            </a:r>
            <a:r>
              <a:rPr dirty="0" sz="2200" spc="-30">
                <a:solidFill>
                  <a:srgbClr val="66468F"/>
                </a:solidFill>
              </a:rPr>
              <a:t>物資</a:t>
            </a:r>
            <a:endParaRPr sz="2200">
              <a:latin typeface="Arial"/>
              <a:cs typeface="Arial"/>
            </a:endParaRPr>
          </a:p>
          <a:p>
            <a:pPr marL="436245">
              <a:lnSpc>
                <a:spcPts val="2470"/>
              </a:lnSpc>
            </a:pPr>
            <a:r>
              <a:rPr dirty="0" sz="2200" spc="-10">
                <a:solidFill>
                  <a:srgbClr val="66468F"/>
                </a:solidFill>
                <a:latin typeface="SimSun"/>
                <a:cs typeface="SimSun"/>
              </a:rPr>
              <a:t>及</a:t>
            </a:r>
            <a:r>
              <a:rPr dirty="0" sz="2200" spc="-10">
                <a:solidFill>
                  <a:srgbClr val="66468F"/>
                </a:solidFill>
                <a:latin typeface="SimSun"/>
                <a:cs typeface="SimSun"/>
              </a:rPr>
              <a:t>救</a:t>
            </a:r>
            <a:r>
              <a:rPr dirty="0" sz="2200" spc="-10">
                <a:solidFill>
                  <a:srgbClr val="66468F"/>
                </a:solidFill>
                <a:latin typeface="SimSun"/>
                <a:cs typeface="SimSun"/>
              </a:rPr>
              <a:t>護</a:t>
            </a:r>
            <a:r>
              <a:rPr dirty="0" sz="2200" spc="-10">
                <a:solidFill>
                  <a:srgbClr val="66468F"/>
                </a:solidFill>
                <a:latin typeface="SimSun"/>
                <a:cs typeface="SimSun"/>
              </a:rPr>
              <a:t>準</a:t>
            </a:r>
            <a:r>
              <a:rPr dirty="0" sz="2200" spc="-50">
                <a:solidFill>
                  <a:srgbClr val="66468F"/>
                </a:solidFill>
                <a:latin typeface="SimSun"/>
                <a:cs typeface="SimSun"/>
              </a:rPr>
              <a:t>備</a:t>
            </a:r>
            <a:endParaRPr sz="2200">
              <a:latin typeface="SimSun"/>
              <a:cs typeface="SimSu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37031" y="4024883"/>
            <a:ext cx="152400" cy="154305"/>
            <a:chOff x="637031" y="4024883"/>
            <a:chExt cx="152400" cy="154305"/>
          </a:xfrm>
        </p:grpSpPr>
        <p:sp>
          <p:nvSpPr>
            <p:cNvPr id="51" name="object 51" descr=""/>
            <p:cNvSpPr/>
            <p:nvPr/>
          </p:nvSpPr>
          <p:spPr>
            <a:xfrm>
              <a:off x="649985" y="4037837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70">
                  <a:moveTo>
                    <a:pt x="12649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6492" y="128015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49985" y="4037837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70">
                  <a:moveTo>
                    <a:pt x="0" y="128015"/>
                  </a:moveTo>
                  <a:lnTo>
                    <a:pt x="126492" y="128015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617219" y="4631435"/>
            <a:ext cx="154305" cy="154305"/>
            <a:chOff x="617219" y="4631435"/>
            <a:chExt cx="154305" cy="154305"/>
          </a:xfrm>
        </p:grpSpPr>
        <p:sp>
          <p:nvSpPr>
            <p:cNvPr id="54" name="object 54" descr=""/>
            <p:cNvSpPr/>
            <p:nvPr/>
          </p:nvSpPr>
          <p:spPr>
            <a:xfrm>
              <a:off x="630173" y="4644389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12801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8015" y="128016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30173" y="4644389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28016"/>
                  </a:moveTo>
                  <a:lnTo>
                    <a:pt x="128015" y="128016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1280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597408" y="5853683"/>
            <a:ext cx="152400" cy="154305"/>
            <a:chOff x="597408" y="5853683"/>
            <a:chExt cx="152400" cy="154305"/>
          </a:xfrm>
        </p:grpSpPr>
        <p:sp>
          <p:nvSpPr>
            <p:cNvPr id="57" name="object 57" descr=""/>
            <p:cNvSpPr/>
            <p:nvPr/>
          </p:nvSpPr>
          <p:spPr>
            <a:xfrm>
              <a:off x="610362" y="5866637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70">
                  <a:moveTo>
                    <a:pt x="126492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6492" y="128016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10362" y="5866637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70">
                  <a:moveTo>
                    <a:pt x="0" y="128016"/>
                  </a:moveTo>
                  <a:lnTo>
                    <a:pt x="126492" y="128016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80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2467355" y="4530851"/>
            <a:ext cx="154305" cy="152400"/>
            <a:chOff x="2467355" y="4530851"/>
            <a:chExt cx="154305" cy="152400"/>
          </a:xfrm>
        </p:grpSpPr>
        <p:sp>
          <p:nvSpPr>
            <p:cNvPr id="60" name="object 60" descr=""/>
            <p:cNvSpPr/>
            <p:nvPr/>
          </p:nvSpPr>
          <p:spPr>
            <a:xfrm>
              <a:off x="2480309" y="4543805"/>
              <a:ext cx="128270" cy="127000"/>
            </a:xfrm>
            <a:custGeom>
              <a:avLst/>
              <a:gdLst/>
              <a:ahLst/>
              <a:cxnLst/>
              <a:rect l="l" t="t" r="r" b="b"/>
              <a:pathLst>
                <a:path w="128269" h="127000">
                  <a:moveTo>
                    <a:pt x="12801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8016" y="126491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480309" y="4543805"/>
              <a:ext cx="128270" cy="127000"/>
            </a:xfrm>
            <a:custGeom>
              <a:avLst/>
              <a:gdLst/>
              <a:ahLst/>
              <a:cxnLst/>
              <a:rect l="l" t="t" r="r" b="b"/>
              <a:pathLst>
                <a:path w="128269" h="127000">
                  <a:moveTo>
                    <a:pt x="0" y="126491"/>
                  </a:moveTo>
                  <a:lnTo>
                    <a:pt x="128016" y="126491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2478023" y="5899403"/>
            <a:ext cx="152400" cy="152400"/>
            <a:chOff x="2478023" y="5899403"/>
            <a:chExt cx="152400" cy="152400"/>
          </a:xfrm>
        </p:grpSpPr>
        <p:sp>
          <p:nvSpPr>
            <p:cNvPr id="63" name="object 63" descr=""/>
            <p:cNvSpPr/>
            <p:nvPr/>
          </p:nvSpPr>
          <p:spPr>
            <a:xfrm>
              <a:off x="2490977" y="591235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490977" y="591235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595883" y="5237987"/>
            <a:ext cx="154305" cy="154305"/>
            <a:chOff x="595883" y="5237987"/>
            <a:chExt cx="154305" cy="154305"/>
          </a:xfrm>
        </p:grpSpPr>
        <p:sp>
          <p:nvSpPr>
            <p:cNvPr id="66" name="object 66" descr=""/>
            <p:cNvSpPr/>
            <p:nvPr/>
          </p:nvSpPr>
          <p:spPr>
            <a:xfrm>
              <a:off x="608837" y="525094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12801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8015" y="128016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08837" y="525094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128016"/>
                  </a:moveTo>
                  <a:lnTo>
                    <a:pt x="128015" y="128016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1280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25415" y="702696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6176" y="4290059"/>
            <a:ext cx="4201795" cy="2284730"/>
            <a:chOff x="646176" y="4290059"/>
            <a:chExt cx="4201795" cy="2284730"/>
          </a:xfrm>
        </p:grpSpPr>
        <p:sp>
          <p:nvSpPr>
            <p:cNvPr id="4" name="object 4" descr=""/>
            <p:cNvSpPr/>
            <p:nvPr/>
          </p:nvSpPr>
          <p:spPr>
            <a:xfrm>
              <a:off x="656844" y="4533899"/>
              <a:ext cx="1432560" cy="2025650"/>
            </a:xfrm>
            <a:custGeom>
              <a:avLst/>
              <a:gdLst/>
              <a:ahLst/>
              <a:cxnLst/>
              <a:rect l="l" t="t" r="r" b="b"/>
              <a:pathLst>
                <a:path w="1432560" h="2025650">
                  <a:moveTo>
                    <a:pt x="1432559" y="0"/>
                  </a:moveTo>
                  <a:lnTo>
                    <a:pt x="0" y="0"/>
                  </a:lnTo>
                  <a:lnTo>
                    <a:pt x="0" y="2025395"/>
                  </a:lnTo>
                  <a:lnTo>
                    <a:pt x="1432559" y="2025395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F3D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59130" y="4534661"/>
              <a:ext cx="1431290" cy="2026920"/>
            </a:xfrm>
            <a:custGeom>
              <a:avLst/>
              <a:gdLst/>
              <a:ahLst/>
              <a:cxnLst/>
              <a:rect l="l" t="t" r="r" b="b"/>
              <a:pathLst>
                <a:path w="1431289" h="2026920">
                  <a:moveTo>
                    <a:pt x="0" y="2026920"/>
                  </a:moveTo>
                  <a:lnTo>
                    <a:pt x="1431036" y="2026920"/>
                  </a:lnTo>
                  <a:lnTo>
                    <a:pt x="1431036" y="0"/>
                  </a:lnTo>
                  <a:lnTo>
                    <a:pt x="0" y="0"/>
                  </a:lnTo>
                  <a:lnTo>
                    <a:pt x="0" y="20269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90928" y="4533899"/>
              <a:ext cx="1371600" cy="2025650"/>
            </a:xfrm>
            <a:custGeom>
              <a:avLst/>
              <a:gdLst/>
              <a:ahLst/>
              <a:cxnLst/>
              <a:rect l="l" t="t" r="r" b="b"/>
              <a:pathLst>
                <a:path w="1371600" h="2025650">
                  <a:moveTo>
                    <a:pt x="1371473" y="0"/>
                  </a:moveTo>
                  <a:lnTo>
                    <a:pt x="0" y="0"/>
                  </a:lnTo>
                  <a:lnTo>
                    <a:pt x="0" y="2025395"/>
                  </a:lnTo>
                  <a:lnTo>
                    <a:pt x="1371473" y="2025395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F8E2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93214" y="4534661"/>
              <a:ext cx="1371600" cy="2026920"/>
            </a:xfrm>
            <a:custGeom>
              <a:avLst/>
              <a:gdLst/>
              <a:ahLst/>
              <a:cxnLst/>
              <a:rect l="l" t="t" r="r" b="b"/>
              <a:pathLst>
                <a:path w="1371600" h="2026920">
                  <a:moveTo>
                    <a:pt x="0" y="2026920"/>
                  </a:moveTo>
                  <a:lnTo>
                    <a:pt x="1371473" y="2026920"/>
                  </a:lnTo>
                  <a:lnTo>
                    <a:pt x="1371473" y="0"/>
                  </a:lnTo>
                  <a:lnTo>
                    <a:pt x="0" y="0"/>
                  </a:lnTo>
                  <a:lnTo>
                    <a:pt x="0" y="202692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61004" y="4533899"/>
              <a:ext cx="1371600" cy="2025650"/>
            </a:xfrm>
            <a:custGeom>
              <a:avLst/>
              <a:gdLst/>
              <a:ahLst/>
              <a:cxnLst/>
              <a:rect l="l" t="t" r="r" b="b"/>
              <a:pathLst>
                <a:path w="1371600" h="2025650">
                  <a:moveTo>
                    <a:pt x="1371473" y="0"/>
                  </a:moveTo>
                  <a:lnTo>
                    <a:pt x="0" y="0"/>
                  </a:lnTo>
                  <a:lnTo>
                    <a:pt x="0" y="2025395"/>
                  </a:lnTo>
                  <a:lnTo>
                    <a:pt x="1371473" y="2025395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DE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63290" y="4534661"/>
              <a:ext cx="1371600" cy="2026920"/>
            </a:xfrm>
            <a:custGeom>
              <a:avLst/>
              <a:gdLst/>
              <a:ahLst/>
              <a:cxnLst/>
              <a:rect l="l" t="t" r="r" b="b"/>
              <a:pathLst>
                <a:path w="1371600" h="2026920">
                  <a:moveTo>
                    <a:pt x="0" y="2026920"/>
                  </a:moveTo>
                  <a:lnTo>
                    <a:pt x="1371473" y="2026920"/>
                  </a:lnTo>
                  <a:lnTo>
                    <a:pt x="1371473" y="0"/>
                  </a:lnTo>
                  <a:lnTo>
                    <a:pt x="0" y="0"/>
                  </a:lnTo>
                  <a:lnTo>
                    <a:pt x="0" y="202692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" y="4290059"/>
              <a:ext cx="4175759" cy="470916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656844" y="4745610"/>
          <a:ext cx="4175760" cy="1812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835"/>
                <a:gridCol w="213995"/>
                <a:gridCol w="1137284"/>
                <a:gridCol w="231775"/>
                <a:gridCol w="1032510"/>
                <a:gridCol w="337820"/>
              </a:tblGrid>
              <a:tr h="614045">
                <a:tc>
                  <a:txBody>
                    <a:bodyPr/>
                    <a:lstStyle/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535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優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碘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藥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水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1000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理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食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鹽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水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7945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z="95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223520" indent="-156210">
                        <a:lnSpc>
                          <a:spcPct val="100000"/>
                        </a:lnSpc>
                        <a:spcBef>
                          <a:spcPts val="340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多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功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能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組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合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剪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刀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23520" indent="-15621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止</a:t>
                      </a:r>
                      <a:r>
                        <a:rPr dirty="0" sz="950" spc="-10">
                          <a:latin typeface="Segoe UI Symbol"/>
                          <a:cs typeface="Segoe UI Symbol"/>
                        </a:rPr>
                        <a:t>♛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帶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23520" indent="-156210">
                        <a:lnSpc>
                          <a:spcPts val="1060"/>
                        </a:lnSpc>
                        <a:spcBef>
                          <a:spcPts val="455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安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全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別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針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3180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1050"/>
                        </a:lnSpc>
                        <a:spcBef>
                          <a:spcPts val="45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70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消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毒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紗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布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2X2+4X4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）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110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棉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棒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大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小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）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03200" indent="-156210">
                        <a:lnSpc>
                          <a:spcPts val="1085"/>
                        </a:lnSpc>
                        <a:spcBef>
                          <a:spcPts val="50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醫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療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用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紙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膠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布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8890">
                    <a:solidFill>
                      <a:srgbClr val="DE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950" spc="-25">
                          <a:latin typeface="Arial"/>
                          <a:cs typeface="Arial"/>
                        </a:rPr>
                        <a:t>3+3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R="52069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950" spc="-25">
                          <a:latin typeface="Arial"/>
                          <a:cs typeface="Arial"/>
                        </a:rPr>
                        <a:t>6+6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R="15875">
                        <a:lnSpc>
                          <a:spcPts val="1045"/>
                        </a:lnSpc>
                        <a:spcBef>
                          <a:spcPts val="6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solidFill>
                      <a:srgbClr val="DEEBEB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酒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精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棉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片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080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950" spc="-25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223520" indent="-156210">
                        <a:lnSpc>
                          <a:spcPct val="100000"/>
                        </a:lnSpc>
                        <a:spcBef>
                          <a:spcPts val="720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三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角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巾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91440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30"/>
                        </a:lnSpc>
                        <a:spcBef>
                          <a:spcPts val="73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545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手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套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9215">
                    <a:solidFill>
                      <a:srgbClr val="DE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solidFill>
                      <a:srgbClr val="DEEBEB"/>
                    </a:solidFill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外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用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抗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素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軟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膏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994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外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用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蚊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蟲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咬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傷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軟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膏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7940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223520" indent="-156210">
                        <a:lnSpc>
                          <a:spcPct val="100000"/>
                        </a:lnSpc>
                        <a:spcBef>
                          <a:spcPts val="495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鑷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子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23520" indent="-156210">
                        <a:lnSpc>
                          <a:spcPct val="100000"/>
                        </a:lnSpc>
                        <a:spcBef>
                          <a:spcPts val="994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救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生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哨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子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2865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125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繃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帶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3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繃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203200" indent="-156210">
                        <a:lnSpc>
                          <a:spcPts val="1125"/>
                        </a:lnSpc>
                        <a:spcBef>
                          <a:spcPts val="155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棉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花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5875">
                    <a:solidFill>
                      <a:srgbClr val="DE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R="158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950" spc="-25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R="13970">
                        <a:lnSpc>
                          <a:spcPts val="1125"/>
                        </a:lnSpc>
                        <a:spcBef>
                          <a:spcPts val="145"/>
                        </a:spcBef>
                      </a:pPr>
                      <a:r>
                        <a:rPr dirty="0" sz="95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包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7145">
                    <a:solidFill>
                      <a:srgbClr val="DEEBEB"/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212090" indent="-156210">
                        <a:lnSpc>
                          <a:spcPct val="100000"/>
                        </a:lnSpc>
                        <a:spcBef>
                          <a:spcPts val="105"/>
                        </a:spcBef>
                        <a:buClr>
                          <a:srgbClr val="B9536F"/>
                        </a:buClr>
                        <a:buFont typeface="Segoe UI Symbol"/>
                        <a:buChar char="■"/>
                        <a:tabLst>
                          <a:tab pos="21272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常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備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藥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品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如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止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痛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藥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、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胃</a:t>
                      </a:r>
                      <a:r>
                        <a:rPr dirty="0" sz="950" spc="-40">
                          <a:latin typeface="Microsoft JhengHei UI"/>
                          <a:cs typeface="Microsoft JhengHei UI"/>
                        </a:rPr>
                        <a:t>藥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）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3335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50" spc="-25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solidFill>
                      <a:srgbClr val="F3DFE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70510" indent="-156210">
                        <a:lnSpc>
                          <a:spcPct val="100000"/>
                        </a:lnSpc>
                        <a:spcBef>
                          <a:spcPts val="445"/>
                        </a:spcBef>
                        <a:buClr>
                          <a:srgbClr val="DC6C09"/>
                        </a:buClr>
                        <a:buFont typeface="Segoe UI Symbol"/>
                        <a:buChar char="■"/>
                        <a:tabLst>
                          <a:tab pos="224154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毛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巾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、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紙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巾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濕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紙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巾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6515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F8E2CE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酒</a:t>
                      </a: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精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100ml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03200" indent="-15621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00A09A"/>
                        </a:buClr>
                        <a:buFont typeface="Segoe UI Symbol"/>
                        <a:buChar char="■"/>
                        <a:tabLst>
                          <a:tab pos="203835" algn="l"/>
                        </a:tabLst>
                      </a:pPr>
                      <a:r>
                        <a:rPr dirty="0" sz="950" spc="-10">
                          <a:latin typeface="Microsoft JhengHei UI"/>
                          <a:cs typeface="Microsoft JhengHei UI"/>
                        </a:rPr>
                        <a:t>口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罩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8415">
                    <a:solidFill>
                      <a:srgbClr val="DE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 marR="139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950" spc="-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50" spc="-50">
                          <a:latin typeface="Microsoft JhengHei UI"/>
                          <a:cs typeface="Microsoft JhengHei UI"/>
                        </a:rPr>
                        <a:t>包</a:t>
                      </a:r>
                      <a:endParaRPr sz="9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9685">
                    <a:solidFill>
                      <a:srgbClr val="DEEBEB"/>
                    </a:solidFill>
                  </a:tcPr>
                </a:tc>
              </a:tr>
            </a:tbl>
          </a:graphicData>
        </a:graphic>
      </p:graphicFrame>
      <p:grpSp>
        <p:nvGrpSpPr>
          <p:cNvPr id="12" name="object 12" descr=""/>
          <p:cNvGrpSpPr/>
          <p:nvPr/>
        </p:nvGrpSpPr>
        <p:grpSpPr>
          <a:xfrm>
            <a:off x="636968" y="761999"/>
            <a:ext cx="3107690" cy="891540"/>
            <a:chOff x="636968" y="761999"/>
            <a:chExt cx="3107690" cy="891540"/>
          </a:xfrm>
        </p:grpSpPr>
        <p:sp>
          <p:nvSpPr>
            <p:cNvPr id="13" name="object 13" descr=""/>
            <p:cNvSpPr/>
            <p:nvPr/>
          </p:nvSpPr>
          <p:spPr>
            <a:xfrm>
              <a:off x="649985" y="1049273"/>
              <a:ext cx="2235200" cy="0"/>
            </a:xfrm>
            <a:custGeom>
              <a:avLst/>
              <a:gdLst/>
              <a:ahLst/>
              <a:cxnLst/>
              <a:rect l="l" t="t" r="r" b="b"/>
              <a:pathLst>
                <a:path w="2235200" h="0">
                  <a:moveTo>
                    <a:pt x="0" y="0"/>
                  </a:moveTo>
                  <a:lnTo>
                    <a:pt x="2235200" y="0"/>
                  </a:lnTo>
                </a:path>
              </a:pathLst>
            </a:custGeom>
            <a:ln w="2590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54808" y="761999"/>
              <a:ext cx="1089660" cy="891540"/>
            </a:xfrm>
            <a:custGeom>
              <a:avLst/>
              <a:gdLst/>
              <a:ahLst/>
              <a:cxnLst/>
              <a:rect l="l" t="t" r="r" b="b"/>
              <a:pathLst>
                <a:path w="1089660" h="891539">
                  <a:moveTo>
                    <a:pt x="862965" y="866648"/>
                  </a:moveTo>
                  <a:lnTo>
                    <a:pt x="839470" y="835660"/>
                  </a:lnTo>
                  <a:lnTo>
                    <a:pt x="836168" y="836295"/>
                  </a:lnTo>
                  <a:lnTo>
                    <a:pt x="804291" y="866267"/>
                  </a:lnTo>
                  <a:lnTo>
                    <a:pt x="835914" y="891286"/>
                  </a:lnTo>
                  <a:lnTo>
                    <a:pt x="843280" y="890651"/>
                  </a:lnTo>
                  <a:lnTo>
                    <a:pt x="851789" y="887095"/>
                  </a:lnTo>
                  <a:lnTo>
                    <a:pt x="856996" y="884047"/>
                  </a:lnTo>
                  <a:lnTo>
                    <a:pt x="861568" y="875665"/>
                  </a:lnTo>
                  <a:lnTo>
                    <a:pt x="862965" y="866648"/>
                  </a:lnTo>
                  <a:close/>
                </a:path>
                <a:path w="1089660" h="891539">
                  <a:moveTo>
                    <a:pt x="1038860" y="160413"/>
                  </a:moveTo>
                  <a:lnTo>
                    <a:pt x="1034542" y="148844"/>
                  </a:lnTo>
                  <a:lnTo>
                    <a:pt x="1029335" y="141732"/>
                  </a:lnTo>
                  <a:lnTo>
                    <a:pt x="1024509" y="138176"/>
                  </a:lnTo>
                  <a:lnTo>
                    <a:pt x="1019429" y="137668"/>
                  </a:lnTo>
                  <a:lnTo>
                    <a:pt x="1013841" y="140335"/>
                  </a:lnTo>
                  <a:lnTo>
                    <a:pt x="1005332" y="150368"/>
                  </a:lnTo>
                  <a:lnTo>
                    <a:pt x="1002030" y="163703"/>
                  </a:lnTo>
                  <a:lnTo>
                    <a:pt x="1004062" y="177419"/>
                  </a:lnTo>
                  <a:lnTo>
                    <a:pt x="1011682" y="188734"/>
                  </a:lnTo>
                  <a:lnTo>
                    <a:pt x="1013460" y="190258"/>
                  </a:lnTo>
                  <a:lnTo>
                    <a:pt x="1017143" y="190627"/>
                  </a:lnTo>
                  <a:lnTo>
                    <a:pt x="1019810" y="190385"/>
                  </a:lnTo>
                  <a:lnTo>
                    <a:pt x="1030351" y="185166"/>
                  </a:lnTo>
                  <a:lnTo>
                    <a:pt x="1037082" y="173863"/>
                  </a:lnTo>
                  <a:lnTo>
                    <a:pt x="1038860" y="160413"/>
                  </a:lnTo>
                  <a:close/>
                </a:path>
                <a:path w="1089660" h="891539">
                  <a:moveTo>
                    <a:pt x="1089406" y="458216"/>
                  </a:moveTo>
                  <a:lnTo>
                    <a:pt x="1084580" y="385191"/>
                  </a:lnTo>
                  <a:lnTo>
                    <a:pt x="1062609" y="312801"/>
                  </a:lnTo>
                  <a:lnTo>
                    <a:pt x="1034034" y="265061"/>
                  </a:lnTo>
                  <a:lnTo>
                    <a:pt x="1002157" y="229362"/>
                  </a:lnTo>
                  <a:lnTo>
                    <a:pt x="957580" y="200152"/>
                  </a:lnTo>
                  <a:lnTo>
                    <a:pt x="920877" y="186563"/>
                  </a:lnTo>
                  <a:lnTo>
                    <a:pt x="903478" y="134366"/>
                  </a:lnTo>
                  <a:lnTo>
                    <a:pt x="878078" y="93599"/>
                  </a:lnTo>
                  <a:lnTo>
                    <a:pt x="839089" y="55753"/>
                  </a:lnTo>
                  <a:lnTo>
                    <a:pt x="789813" y="29083"/>
                  </a:lnTo>
                  <a:lnTo>
                    <a:pt x="736219" y="21463"/>
                  </a:lnTo>
                  <a:lnTo>
                    <a:pt x="718312" y="23876"/>
                  </a:lnTo>
                  <a:lnTo>
                    <a:pt x="701294" y="29083"/>
                  </a:lnTo>
                  <a:lnTo>
                    <a:pt x="684911" y="36449"/>
                  </a:lnTo>
                  <a:lnTo>
                    <a:pt x="679958" y="38989"/>
                  </a:lnTo>
                  <a:lnTo>
                    <a:pt x="676402" y="38227"/>
                  </a:lnTo>
                  <a:lnTo>
                    <a:pt x="651497" y="21463"/>
                  </a:lnTo>
                  <a:lnTo>
                    <a:pt x="641350" y="14986"/>
                  </a:lnTo>
                  <a:lnTo>
                    <a:pt x="596011" y="1143"/>
                  </a:lnTo>
                  <a:lnTo>
                    <a:pt x="585343" y="1016"/>
                  </a:lnTo>
                  <a:lnTo>
                    <a:pt x="576961" y="0"/>
                  </a:lnTo>
                  <a:lnTo>
                    <a:pt x="526796" y="8001"/>
                  </a:lnTo>
                  <a:lnTo>
                    <a:pt x="482981" y="24638"/>
                  </a:lnTo>
                  <a:lnTo>
                    <a:pt x="439293" y="50927"/>
                  </a:lnTo>
                  <a:lnTo>
                    <a:pt x="435991" y="46990"/>
                  </a:lnTo>
                  <a:lnTo>
                    <a:pt x="376809" y="16891"/>
                  </a:lnTo>
                  <a:lnTo>
                    <a:pt x="348488" y="14351"/>
                  </a:lnTo>
                  <a:lnTo>
                    <a:pt x="343154" y="14605"/>
                  </a:lnTo>
                  <a:lnTo>
                    <a:pt x="300736" y="25400"/>
                  </a:lnTo>
                  <a:lnTo>
                    <a:pt x="258699" y="50038"/>
                  </a:lnTo>
                  <a:lnTo>
                    <a:pt x="233172" y="83820"/>
                  </a:lnTo>
                  <a:lnTo>
                    <a:pt x="222504" y="101854"/>
                  </a:lnTo>
                  <a:lnTo>
                    <a:pt x="216535" y="110744"/>
                  </a:lnTo>
                  <a:lnTo>
                    <a:pt x="182372" y="134239"/>
                  </a:lnTo>
                  <a:lnTo>
                    <a:pt x="169037" y="137668"/>
                  </a:lnTo>
                  <a:lnTo>
                    <a:pt x="126365" y="153809"/>
                  </a:lnTo>
                  <a:lnTo>
                    <a:pt x="85344" y="191643"/>
                  </a:lnTo>
                  <a:lnTo>
                    <a:pt x="69596" y="235839"/>
                  </a:lnTo>
                  <a:lnTo>
                    <a:pt x="66929" y="268363"/>
                  </a:lnTo>
                  <a:lnTo>
                    <a:pt x="68834" y="284988"/>
                  </a:lnTo>
                  <a:lnTo>
                    <a:pt x="74168" y="299720"/>
                  </a:lnTo>
                  <a:lnTo>
                    <a:pt x="78359" y="307848"/>
                  </a:lnTo>
                  <a:lnTo>
                    <a:pt x="69850" y="311404"/>
                  </a:lnTo>
                  <a:lnTo>
                    <a:pt x="63246" y="317119"/>
                  </a:lnTo>
                  <a:lnTo>
                    <a:pt x="47371" y="336931"/>
                  </a:lnTo>
                  <a:lnTo>
                    <a:pt x="41021" y="343281"/>
                  </a:lnTo>
                  <a:lnTo>
                    <a:pt x="11303" y="380746"/>
                  </a:lnTo>
                  <a:lnTo>
                    <a:pt x="5461" y="398526"/>
                  </a:lnTo>
                  <a:lnTo>
                    <a:pt x="3937" y="403733"/>
                  </a:lnTo>
                  <a:lnTo>
                    <a:pt x="0" y="425069"/>
                  </a:lnTo>
                  <a:lnTo>
                    <a:pt x="254" y="446405"/>
                  </a:lnTo>
                  <a:lnTo>
                    <a:pt x="21082" y="504698"/>
                  </a:lnTo>
                  <a:lnTo>
                    <a:pt x="54356" y="545211"/>
                  </a:lnTo>
                  <a:lnTo>
                    <a:pt x="89789" y="569214"/>
                  </a:lnTo>
                  <a:lnTo>
                    <a:pt x="107823" y="576580"/>
                  </a:lnTo>
                  <a:lnTo>
                    <a:pt x="121285" y="582676"/>
                  </a:lnTo>
                  <a:lnTo>
                    <a:pt x="126492" y="588899"/>
                  </a:lnTo>
                  <a:lnTo>
                    <a:pt x="128524" y="592963"/>
                  </a:lnTo>
                  <a:lnTo>
                    <a:pt x="130937" y="594868"/>
                  </a:lnTo>
                  <a:lnTo>
                    <a:pt x="132969" y="593598"/>
                  </a:lnTo>
                  <a:lnTo>
                    <a:pt x="134112" y="592328"/>
                  </a:lnTo>
                  <a:lnTo>
                    <a:pt x="128905" y="631571"/>
                  </a:lnTo>
                  <a:lnTo>
                    <a:pt x="143510" y="688721"/>
                  </a:lnTo>
                  <a:lnTo>
                    <a:pt x="178054" y="731647"/>
                  </a:lnTo>
                  <a:lnTo>
                    <a:pt x="229362" y="753491"/>
                  </a:lnTo>
                  <a:lnTo>
                    <a:pt x="257048" y="758317"/>
                  </a:lnTo>
                  <a:lnTo>
                    <a:pt x="259842" y="760603"/>
                  </a:lnTo>
                  <a:lnTo>
                    <a:pt x="266573" y="770001"/>
                  </a:lnTo>
                  <a:lnTo>
                    <a:pt x="271526" y="777367"/>
                  </a:lnTo>
                  <a:lnTo>
                    <a:pt x="276225" y="785114"/>
                  </a:lnTo>
                  <a:lnTo>
                    <a:pt x="280416" y="793242"/>
                  </a:lnTo>
                  <a:lnTo>
                    <a:pt x="287401" y="802386"/>
                  </a:lnTo>
                  <a:lnTo>
                    <a:pt x="297688" y="810641"/>
                  </a:lnTo>
                  <a:lnTo>
                    <a:pt x="309880" y="819531"/>
                  </a:lnTo>
                  <a:lnTo>
                    <a:pt x="322072" y="830707"/>
                  </a:lnTo>
                  <a:lnTo>
                    <a:pt x="336931" y="843407"/>
                  </a:lnTo>
                  <a:lnTo>
                    <a:pt x="351536" y="849884"/>
                  </a:lnTo>
                  <a:lnTo>
                    <a:pt x="367411" y="853948"/>
                  </a:lnTo>
                  <a:lnTo>
                    <a:pt x="386461" y="859155"/>
                  </a:lnTo>
                  <a:lnTo>
                    <a:pt x="428752" y="869823"/>
                  </a:lnTo>
                  <a:lnTo>
                    <a:pt x="467106" y="873125"/>
                  </a:lnTo>
                  <a:lnTo>
                    <a:pt x="479171" y="872617"/>
                  </a:lnTo>
                  <a:lnTo>
                    <a:pt x="490347" y="871855"/>
                  </a:lnTo>
                  <a:lnTo>
                    <a:pt x="500761" y="870585"/>
                  </a:lnTo>
                  <a:lnTo>
                    <a:pt x="507746" y="868934"/>
                  </a:lnTo>
                  <a:lnTo>
                    <a:pt x="528955" y="862838"/>
                  </a:lnTo>
                  <a:lnTo>
                    <a:pt x="533654" y="861695"/>
                  </a:lnTo>
                  <a:lnTo>
                    <a:pt x="536194" y="859790"/>
                  </a:lnTo>
                  <a:lnTo>
                    <a:pt x="583311" y="877189"/>
                  </a:lnTo>
                  <a:lnTo>
                    <a:pt x="629031" y="884428"/>
                  </a:lnTo>
                  <a:lnTo>
                    <a:pt x="682371" y="876173"/>
                  </a:lnTo>
                  <a:lnTo>
                    <a:pt x="718693" y="859790"/>
                  </a:lnTo>
                  <a:lnTo>
                    <a:pt x="746379" y="824357"/>
                  </a:lnTo>
                  <a:lnTo>
                    <a:pt x="749427" y="809625"/>
                  </a:lnTo>
                  <a:lnTo>
                    <a:pt x="756285" y="804037"/>
                  </a:lnTo>
                  <a:lnTo>
                    <a:pt x="801624" y="810133"/>
                  </a:lnTo>
                  <a:lnTo>
                    <a:pt x="834009" y="810895"/>
                  </a:lnTo>
                  <a:lnTo>
                    <a:pt x="864235" y="805434"/>
                  </a:lnTo>
                  <a:lnTo>
                    <a:pt x="922655" y="769366"/>
                  </a:lnTo>
                  <a:lnTo>
                    <a:pt x="967994" y="710565"/>
                  </a:lnTo>
                  <a:lnTo>
                    <a:pt x="973963" y="675259"/>
                  </a:lnTo>
                  <a:lnTo>
                    <a:pt x="973455" y="668528"/>
                  </a:lnTo>
                  <a:lnTo>
                    <a:pt x="973836" y="666242"/>
                  </a:lnTo>
                  <a:lnTo>
                    <a:pt x="972947" y="653161"/>
                  </a:lnTo>
                  <a:lnTo>
                    <a:pt x="975614" y="650621"/>
                  </a:lnTo>
                  <a:lnTo>
                    <a:pt x="982853" y="646684"/>
                  </a:lnTo>
                  <a:lnTo>
                    <a:pt x="1020191" y="628142"/>
                  </a:lnTo>
                  <a:lnTo>
                    <a:pt x="1021334" y="622935"/>
                  </a:lnTo>
                  <a:lnTo>
                    <a:pt x="1046734" y="592328"/>
                  </a:lnTo>
                  <a:lnTo>
                    <a:pt x="1073150" y="546735"/>
                  </a:lnTo>
                  <a:lnTo>
                    <a:pt x="1083691" y="506730"/>
                  </a:lnTo>
                  <a:lnTo>
                    <a:pt x="1084834" y="494538"/>
                  </a:lnTo>
                  <a:lnTo>
                    <a:pt x="1088390" y="470408"/>
                  </a:lnTo>
                  <a:lnTo>
                    <a:pt x="1089406" y="458216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885948" y="957833"/>
            <a:ext cx="64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我們要</a:t>
            </a:r>
            <a:r>
              <a:rPr dirty="0" sz="1200" spc="1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先準備好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49223" y="3916679"/>
            <a:ext cx="2837815" cy="324485"/>
          </a:xfrm>
          <a:custGeom>
            <a:avLst/>
            <a:gdLst/>
            <a:ahLst/>
            <a:cxnLst/>
            <a:rect l="l" t="t" r="r" b="b"/>
            <a:pathLst>
              <a:path w="2837815" h="324485">
                <a:moveTo>
                  <a:pt x="2697988" y="0"/>
                </a:moveTo>
                <a:lnTo>
                  <a:pt x="139725" y="0"/>
                </a:lnTo>
                <a:lnTo>
                  <a:pt x="58940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40" y="322072"/>
                </a:lnTo>
                <a:lnTo>
                  <a:pt x="139725" y="324230"/>
                </a:lnTo>
                <a:lnTo>
                  <a:pt x="2697988" y="324230"/>
                </a:lnTo>
                <a:lnTo>
                  <a:pt x="2778760" y="322072"/>
                </a:lnTo>
                <a:lnTo>
                  <a:pt x="2820162" y="306831"/>
                </a:lnTo>
                <a:lnTo>
                  <a:pt x="2835529" y="265302"/>
                </a:lnTo>
                <a:lnTo>
                  <a:pt x="2837688" y="184530"/>
                </a:lnTo>
                <a:lnTo>
                  <a:pt x="2837688" y="139700"/>
                </a:lnTo>
                <a:lnTo>
                  <a:pt x="2835529" y="58927"/>
                </a:lnTo>
                <a:lnTo>
                  <a:pt x="2820162" y="17525"/>
                </a:lnTo>
                <a:lnTo>
                  <a:pt x="2778760" y="2158"/>
                </a:lnTo>
                <a:lnTo>
                  <a:pt x="2697988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3461003" y="548639"/>
            <a:ext cx="1186180" cy="1165860"/>
            <a:chOff x="3461003" y="548639"/>
            <a:chExt cx="1186180" cy="116586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003" y="548639"/>
              <a:ext cx="1185672" cy="11658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9" y="577595"/>
              <a:ext cx="1097280" cy="107899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010536" y="1675062"/>
            <a:ext cx="1806575" cy="4108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100" spc="45">
                <a:latin typeface="Microsoft JhengHei UI"/>
                <a:cs typeface="Microsoft JhengHei UI"/>
              </a:rPr>
              <a:t>衣物、手電筒、重要證件、</a:t>
            </a:r>
            <a:endParaRPr sz="1100">
              <a:latin typeface="Microsoft JhengHei UI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 spc="-5">
                <a:latin typeface="Microsoft JhengHei UI"/>
                <a:cs typeface="Microsoft JhengHei UI"/>
              </a:rPr>
              <a:t>食物、飲水、急救藥品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10536" y="2201011"/>
            <a:ext cx="180657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dirty="0" sz="1100" spc="50">
                <a:latin typeface="Microsoft JhengHei UI"/>
                <a:cs typeface="Microsoft JhengHei UI"/>
              </a:rPr>
              <a:t>食物、飲水、衣物、現金、</a:t>
            </a:r>
            <a:r>
              <a:rPr dirty="0" sz="1100" spc="-5">
                <a:latin typeface="Microsoft JhengHei UI"/>
                <a:cs typeface="Microsoft JhengHei UI"/>
              </a:rPr>
              <a:t>地圖、照明及通訊設備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10536" y="2726283"/>
            <a:ext cx="114744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個人：準備急救包</a:t>
            </a:r>
            <a:r>
              <a:rPr dirty="0" sz="1100" spc="-10">
                <a:latin typeface="Microsoft JhengHei UI"/>
                <a:cs typeface="Microsoft JhengHei UI"/>
              </a:rPr>
              <a:t>家庭：準備急救箱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10536" y="3251784"/>
            <a:ext cx="1804035" cy="4095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50">
                <a:latin typeface="Microsoft JhengHei UI"/>
                <a:cs typeface="Microsoft JhengHei UI"/>
              </a:rPr>
              <a:t>藥物過敏資訊及重大疾病可</a:t>
            </a:r>
            <a:endParaRPr sz="1100">
              <a:latin typeface="Microsoft JhengHei UI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 spc="-15">
                <a:latin typeface="Microsoft JhengHei UI"/>
                <a:cs typeface="Microsoft JhengHei UI"/>
              </a:rPr>
              <a:t>製做小卡紀錄隨身攜帶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31010" y="1775586"/>
            <a:ext cx="1885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solidFill>
                  <a:srgbClr val="D0121B"/>
                </a:solidFill>
                <a:latin typeface="Microsoft JhengHei UI"/>
                <a:cs typeface="Microsoft JhengHei UI"/>
              </a:rPr>
              <a:t>▼</a:t>
            </a:r>
            <a:endParaRPr sz="1300">
              <a:latin typeface="Microsoft JhengHei UI"/>
              <a:cs typeface="Microsoft JhengHei U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40080" y="1319783"/>
            <a:ext cx="3228340" cy="2421890"/>
            <a:chOff x="640080" y="1319783"/>
            <a:chExt cx="3228340" cy="2421890"/>
          </a:xfrm>
        </p:grpSpPr>
        <p:sp>
          <p:nvSpPr>
            <p:cNvPr id="26" name="object 26" descr=""/>
            <p:cNvSpPr/>
            <p:nvPr/>
          </p:nvSpPr>
          <p:spPr>
            <a:xfrm>
              <a:off x="649224" y="1744979"/>
              <a:ext cx="1115060" cy="320040"/>
            </a:xfrm>
            <a:custGeom>
              <a:avLst/>
              <a:gdLst/>
              <a:ahLst/>
              <a:cxnLst/>
              <a:rect l="l" t="t" r="r" b="b"/>
              <a:pathLst>
                <a:path w="1115060" h="320039">
                  <a:moveTo>
                    <a:pt x="108038" y="0"/>
                  </a:moveTo>
                  <a:lnTo>
                    <a:pt x="45580" y="1650"/>
                  </a:lnTo>
                  <a:lnTo>
                    <a:pt x="13500" y="13462"/>
                  </a:lnTo>
                  <a:lnTo>
                    <a:pt x="1689" y="45465"/>
                  </a:lnTo>
                  <a:lnTo>
                    <a:pt x="0" y="107823"/>
                  </a:lnTo>
                  <a:lnTo>
                    <a:pt x="0" y="211962"/>
                  </a:lnTo>
                  <a:lnTo>
                    <a:pt x="1689" y="274319"/>
                  </a:lnTo>
                  <a:lnTo>
                    <a:pt x="13500" y="306324"/>
                  </a:lnTo>
                  <a:lnTo>
                    <a:pt x="45580" y="318135"/>
                  </a:lnTo>
                  <a:lnTo>
                    <a:pt x="108038" y="319786"/>
                  </a:lnTo>
                  <a:lnTo>
                    <a:pt x="1006982" y="319786"/>
                  </a:lnTo>
                  <a:lnTo>
                    <a:pt x="1069467" y="318135"/>
                  </a:lnTo>
                  <a:lnTo>
                    <a:pt x="1101470" y="306324"/>
                  </a:lnTo>
                  <a:lnTo>
                    <a:pt x="1113408" y="274319"/>
                  </a:lnTo>
                  <a:lnTo>
                    <a:pt x="1115059" y="211962"/>
                  </a:lnTo>
                  <a:lnTo>
                    <a:pt x="1115059" y="107823"/>
                  </a:lnTo>
                  <a:lnTo>
                    <a:pt x="1113408" y="45465"/>
                  </a:lnTo>
                  <a:lnTo>
                    <a:pt x="1101470" y="13462"/>
                  </a:lnTo>
                  <a:lnTo>
                    <a:pt x="1069467" y="1650"/>
                  </a:lnTo>
                  <a:lnTo>
                    <a:pt x="1006982" y="0"/>
                  </a:lnTo>
                  <a:lnTo>
                    <a:pt x="108038" y="0"/>
                  </a:lnTo>
                  <a:close/>
                </a:path>
              </a:pathLst>
            </a:custGeom>
            <a:ln w="12191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40080" y="1319783"/>
              <a:ext cx="1098550" cy="324485"/>
            </a:xfrm>
            <a:custGeom>
              <a:avLst/>
              <a:gdLst/>
              <a:ahLst/>
              <a:cxnLst/>
              <a:rect l="l" t="t" r="r" b="b"/>
              <a:pathLst>
                <a:path w="1098550" h="324485">
                  <a:moveTo>
                    <a:pt x="958723" y="0"/>
                  </a:moveTo>
                  <a:lnTo>
                    <a:pt x="139522" y="0"/>
                  </a:lnTo>
                  <a:lnTo>
                    <a:pt x="58851" y="2159"/>
                  </a:lnTo>
                  <a:lnTo>
                    <a:pt x="17437" y="17525"/>
                  </a:lnTo>
                  <a:lnTo>
                    <a:pt x="2184" y="58927"/>
                  </a:lnTo>
                  <a:lnTo>
                    <a:pt x="0" y="139700"/>
                  </a:lnTo>
                  <a:lnTo>
                    <a:pt x="0" y="184531"/>
                  </a:lnTo>
                  <a:lnTo>
                    <a:pt x="2184" y="265302"/>
                  </a:lnTo>
                  <a:lnTo>
                    <a:pt x="17437" y="306832"/>
                  </a:lnTo>
                  <a:lnTo>
                    <a:pt x="58851" y="322072"/>
                  </a:lnTo>
                  <a:lnTo>
                    <a:pt x="139522" y="324231"/>
                  </a:lnTo>
                  <a:lnTo>
                    <a:pt x="958723" y="324231"/>
                  </a:lnTo>
                  <a:lnTo>
                    <a:pt x="1039368" y="322072"/>
                  </a:lnTo>
                  <a:lnTo>
                    <a:pt x="1080770" y="306832"/>
                  </a:lnTo>
                  <a:lnTo>
                    <a:pt x="1096009" y="265302"/>
                  </a:lnTo>
                  <a:lnTo>
                    <a:pt x="1098295" y="184531"/>
                  </a:lnTo>
                  <a:lnTo>
                    <a:pt x="1098295" y="139700"/>
                  </a:lnTo>
                  <a:lnTo>
                    <a:pt x="1096009" y="58927"/>
                  </a:lnTo>
                  <a:lnTo>
                    <a:pt x="1080770" y="17525"/>
                  </a:lnTo>
                  <a:lnTo>
                    <a:pt x="1039368" y="2159"/>
                  </a:lnTo>
                  <a:lnTo>
                    <a:pt x="958723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978152" y="2206751"/>
              <a:ext cx="1886585" cy="1531620"/>
            </a:xfrm>
            <a:custGeom>
              <a:avLst/>
              <a:gdLst/>
              <a:ahLst/>
              <a:cxnLst/>
              <a:rect l="l" t="t" r="r" b="b"/>
              <a:pathLst>
                <a:path w="1886585" h="1531620">
                  <a:moveTo>
                    <a:pt x="0" y="0"/>
                  </a:moveTo>
                  <a:lnTo>
                    <a:pt x="1886585" y="0"/>
                  </a:lnTo>
                </a:path>
                <a:path w="1886585" h="1531620">
                  <a:moveTo>
                    <a:pt x="0" y="505967"/>
                  </a:moveTo>
                  <a:lnTo>
                    <a:pt x="1886585" y="505967"/>
                  </a:lnTo>
                </a:path>
                <a:path w="1886585" h="1531620">
                  <a:moveTo>
                    <a:pt x="0" y="1040891"/>
                  </a:moveTo>
                  <a:lnTo>
                    <a:pt x="1886585" y="1040891"/>
                  </a:lnTo>
                </a:path>
                <a:path w="1886585" h="1531620">
                  <a:moveTo>
                    <a:pt x="0" y="1531619"/>
                  </a:moveTo>
                  <a:lnTo>
                    <a:pt x="1886585" y="1531619"/>
                  </a:lnTo>
                </a:path>
              </a:pathLst>
            </a:custGeom>
            <a:ln w="6096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84885" y="2322321"/>
            <a:ext cx="12547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66468F"/>
                </a:solidFill>
                <a:latin typeface="SimSun"/>
                <a:cs typeface="SimSun"/>
              </a:rPr>
              <a:t>3</a:t>
            </a:r>
            <a:r>
              <a:rPr dirty="0" sz="1300" spc="-250">
                <a:solidFill>
                  <a:srgbClr val="66468F"/>
                </a:solidFill>
                <a:latin typeface="SimSun"/>
                <a:cs typeface="SimSun"/>
              </a:rPr>
              <a:t> </a:t>
            </a:r>
            <a:r>
              <a:rPr dirty="0" sz="1300" spc="-35">
                <a:solidFill>
                  <a:srgbClr val="66468F"/>
                </a:solidFill>
                <a:latin typeface="Microsoft JhengHei UI"/>
                <a:cs typeface="Microsoft JhengHei UI"/>
              </a:rPr>
              <a:t>天</a:t>
            </a:r>
            <a:r>
              <a:rPr dirty="0" sz="1300" spc="-35">
                <a:solidFill>
                  <a:srgbClr val="66468F"/>
                </a:solidFill>
                <a:latin typeface="Microsoft JhengHei UI"/>
                <a:cs typeface="Microsoft JhengHei UI"/>
              </a:rPr>
              <a:t>份</a:t>
            </a:r>
            <a:r>
              <a:rPr dirty="0" sz="1300" spc="-35">
                <a:solidFill>
                  <a:srgbClr val="66468F"/>
                </a:solidFill>
                <a:latin typeface="Microsoft JhengHei UI"/>
                <a:cs typeface="Microsoft JhengHei UI"/>
              </a:rPr>
              <a:t>的</a:t>
            </a:r>
            <a:r>
              <a:rPr dirty="0" sz="1300" spc="55">
                <a:solidFill>
                  <a:srgbClr val="66468F"/>
                </a:solidFill>
                <a:latin typeface="Microsoft JhengHei UI"/>
                <a:cs typeface="Microsoft JhengHei UI"/>
              </a:rPr>
              <a:t>物資 </a:t>
            </a:r>
            <a:r>
              <a:rPr dirty="0" baseline="8547" sz="1950" spc="-75">
                <a:solidFill>
                  <a:srgbClr val="D0121B"/>
                </a:solidFill>
                <a:latin typeface="Microsoft JhengHei UI"/>
                <a:cs typeface="Microsoft JhengHei UI"/>
              </a:rPr>
              <a:t>▼</a:t>
            </a:r>
            <a:endParaRPr baseline="8547" sz="1950">
              <a:latin typeface="Microsoft JhengHei UI"/>
              <a:cs typeface="Microsoft JhengHei U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49223" y="2287523"/>
            <a:ext cx="1115060" cy="320040"/>
          </a:xfrm>
          <a:custGeom>
            <a:avLst/>
            <a:gdLst/>
            <a:ahLst/>
            <a:cxnLst/>
            <a:rect l="l" t="t" r="r" b="b"/>
            <a:pathLst>
              <a:path w="1115060" h="320039">
                <a:moveTo>
                  <a:pt x="108038" y="0"/>
                </a:moveTo>
                <a:lnTo>
                  <a:pt x="45580" y="1650"/>
                </a:lnTo>
                <a:lnTo>
                  <a:pt x="13500" y="13462"/>
                </a:lnTo>
                <a:lnTo>
                  <a:pt x="1689" y="45466"/>
                </a:lnTo>
                <a:lnTo>
                  <a:pt x="0" y="107823"/>
                </a:lnTo>
                <a:lnTo>
                  <a:pt x="0" y="211962"/>
                </a:lnTo>
                <a:lnTo>
                  <a:pt x="1689" y="274320"/>
                </a:lnTo>
                <a:lnTo>
                  <a:pt x="13500" y="306324"/>
                </a:lnTo>
                <a:lnTo>
                  <a:pt x="45580" y="318135"/>
                </a:lnTo>
                <a:lnTo>
                  <a:pt x="108038" y="319786"/>
                </a:lnTo>
                <a:lnTo>
                  <a:pt x="1006982" y="319786"/>
                </a:lnTo>
                <a:lnTo>
                  <a:pt x="1069467" y="318135"/>
                </a:lnTo>
                <a:lnTo>
                  <a:pt x="1101470" y="306324"/>
                </a:lnTo>
                <a:lnTo>
                  <a:pt x="1113408" y="274320"/>
                </a:lnTo>
                <a:lnTo>
                  <a:pt x="1115059" y="211962"/>
                </a:lnTo>
                <a:lnTo>
                  <a:pt x="1115059" y="107823"/>
                </a:lnTo>
                <a:lnTo>
                  <a:pt x="1113408" y="45466"/>
                </a:lnTo>
                <a:lnTo>
                  <a:pt x="1101470" y="13462"/>
                </a:lnTo>
                <a:lnTo>
                  <a:pt x="1069467" y="1650"/>
                </a:lnTo>
                <a:lnTo>
                  <a:pt x="1006982" y="0"/>
                </a:lnTo>
                <a:lnTo>
                  <a:pt x="108038" y="0"/>
                </a:lnTo>
                <a:close/>
              </a:path>
            </a:pathLst>
          </a:custGeom>
          <a:ln w="12191">
            <a:solidFill>
              <a:srgbClr val="6646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700836" y="3465067"/>
            <a:ext cx="10134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與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慢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性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病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藥</a:t>
            </a:r>
            <a:r>
              <a:rPr dirty="0" sz="1300" spc="-50">
                <a:solidFill>
                  <a:srgbClr val="66468F"/>
                </a:solidFill>
                <a:latin typeface="Microsoft JhengHei UI"/>
                <a:cs typeface="Microsoft JhengHei UI"/>
              </a:rPr>
              <a:t>品</a:t>
            </a:r>
            <a:endParaRPr sz="1300">
              <a:latin typeface="Microsoft JhengHei UI"/>
              <a:cs typeface="Microsoft JhengHei U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76046" y="3274313"/>
            <a:ext cx="12274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個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人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醫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療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紀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錄</a:t>
            </a:r>
            <a:r>
              <a:rPr dirty="0" baseline="-23504" sz="1950" spc="-75">
                <a:solidFill>
                  <a:srgbClr val="D0121B"/>
                </a:solidFill>
                <a:latin typeface="Microsoft JhengHei UI"/>
                <a:cs typeface="Microsoft JhengHei UI"/>
              </a:rPr>
              <a:t>▼</a:t>
            </a:r>
            <a:endParaRPr baseline="-23504" sz="1950">
              <a:latin typeface="Microsoft JhengHei UI"/>
              <a:cs typeface="Microsoft JhengHei U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649223" y="3256787"/>
            <a:ext cx="1115060" cy="471170"/>
          </a:xfrm>
          <a:custGeom>
            <a:avLst/>
            <a:gdLst/>
            <a:ahLst/>
            <a:cxnLst/>
            <a:rect l="l" t="t" r="r" b="b"/>
            <a:pathLst>
              <a:path w="1115060" h="471170">
                <a:moveTo>
                  <a:pt x="108038" y="0"/>
                </a:moveTo>
                <a:lnTo>
                  <a:pt x="45580" y="1650"/>
                </a:lnTo>
                <a:lnTo>
                  <a:pt x="13500" y="13462"/>
                </a:lnTo>
                <a:lnTo>
                  <a:pt x="1689" y="45593"/>
                </a:lnTo>
                <a:lnTo>
                  <a:pt x="0" y="107950"/>
                </a:lnTo>
                <a:lnTo>
                  <a:pt x="0" y="362712"/>
                </a:lnTo>
                <a:lnTo>
                  <a:pt x="1689" y="425069"/>
                </a:lnTo>
                <a:lnTo>
                  <a:pt x="13500" y="457073"/>
                </a:lnTo>
                <a:lnTo>
                  <a:pt x="45580" y="468884"/>
                </a:lnTo>
                <a:lnTo>
                  <a:pt x="108038" y="470662"/>
                </a:lnTo>
                <a:lnTo>
                  <a:pt x="1006982" y="470662"/>
                </a:lnTo>
                <a:lnTo>
                  <a:pt x="1069467" y="468884"/>
                </a:lnTo>
                <a:lnTo>
                  <a:pt x="1101470" y="457073"/>
                </a:lnTo>
                <a:lnTo>
                  <a:pt x="1113408" y="425069"/>
                </a:lnTo>
                <a:lnTo>
                  <a:pt x="1115059" y="362712"/>
                </a:lnTo>
                <a:lnTo>
                  <a:pt x="1115059" y="107950"/>
                </a:lnTo>
                <a:lnTo>
                  <a:pt x="1113408" y="45593"/>
                </a:lnTo>
                <a:lnTo>
                  <a:pt x="1101470" y="13462"/>
                </a:lnTo>
                <a:lnTo>
                  <a:pt x="1069467" y="1650"/>
                </a:lnTo>
                <a:lnTo>
                  <a:pt x="1006982" y="0"/>
                </a:lnTo>
                <a:lnTo>
                  <a:pt x="108038" y="0"/>
                </a:lnTo>
                <a:close/>
              </a:path>
            </a:pathLst>
          </a:custGeom>
          <a:ln w="12192">
            <a:solidFill>
              <a:srgbClr val="6646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709676" y="2927349"/>
            <a:ext cx="3549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救</a:t>
            </a:r>
            <a:r>
              <a:rPr dirty="0" sz="1300" spc="-50">
                <a:solidFill>
                  <a:srgbClr val="66468F"/>
                </a:solidFill>
                <a:latin typeface="Microsoft JhengHei UI"/>
                <a:cs typeface="Microsoft JhengHei UI"/>
              </a:rPr>
              <a:t>箱</a:t>
            </a:r>
            <a:endParaRPr sz="1300">
              <a:latin typeface="Microsoft JhengHei UI"/>
              <a:cs typeface="Microsoft JhengHei U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84885" y="2736595"/>
            <a:ext cx="12712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185">
                <a:solidFill>
                  <a:srgbClr val="66468F"/>
                </a:solidFill>
                <a:latin typeface="Microsoft JhengHei UI"/>
                <a:cs typeface="Microsoft JhengHei UI"/>
              </a:rPr>
              <a:t>急</a:t>
            </a:r>
            <a:r>
              <a:rPr dirty="0" sz="1300" spc="185">
                <a:solidFill>
                  <a:srgbClr val="66468F"/>
                </a:solidFill>
                <a:latin typeface="Microsoft JhengHei UI"/>
                <a:cs typeface="Microsoft JhengHei UI"/>
              </a:rPr>
              <a:t>救</a:t>
            </a:r>
            <a:r>
              <a:rPr dirty="0" sz="1300" spc="185">
                <a:solidFill>
                  <a:srgbClr val="66468F"/>
                </a:solidFill>
                <a:latin typeface="Microsoft JhengHei UI"/>
                <a:cs typeface="Microsoft JhengHei UI"/>
              </a:rPr>
              <a:t>用</a:t>
            </a:r>
            <a:r>
              <a:rPr dirty="0" sz="1300" spc="185">
                <a:solidFill>
                  <a:srgbClr val="66468F"/>
                </a:solidFill>
                <a:latin typeface="Microsoft JhengHei UI"/>
                <a:cs typeface="Microsoft JhengHei UI"/>
              </a:rPr>
              <a:t>品</a:t>
            </a:r>
            <a:r>
              <a:rPr dirty="0" sz="1300" spc="250">
                <a:solidFill>
                  <a:srgbClr val="66468F"/>
                </a:solidFill>
                <a:latin typeface="Microsoft JhengHei UI"/>
                <a:cs typeface="Microsoft JhengHei UI"/>
              </a:rPr>
              <a:t>急 </a:t>
            </a:r>
            <a:r>
              <a:rPr dirty="0" baseline="-25641" sz="1950" spc="-75">
                <a:solidFill>
                  <a:srgbClr val="D0121B"/>
                </a:solidFill>
                <a:latin typeface="Microsoft JhengHei UI"/>
                <a:cs typeface="Microsoft JhengHei UI"/>
              </a:rPr>
              <a:t>▼</a:t>
            </a:r>
            <a:endParaRPr baseline="-25641" sz="1950">
              <a:latin typeface="Microsoft JhengHei UI"/>
              <a:cs typeface="Microsoft JhengHei U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649223" y="2720339"/>
            <a:ext cx="1115060" cy="471170"/>
          </a:xfrm>
          <a:custGeom>
            <a:avLst/>
            <a:gdLst/>
            <a:ahLst/>
            <a:cxnLst/>
            <a:rect l="l" t="t" r="r" b="b"/>
            <a:pathLst>
              <a:path w="1115060" h="471169">
                <a:moveTo>
                  <a:pt x="108038" y="0"/>
                </a:moveTo>
                <a:lnTo>
                  <a:pt x="45580" y="1650"/>
                </a:lnTo>
                <a:lnTo>
                  <a:pt x="13500" y="13462"/>
                </a:lnTo>
                <a:lnTo>
                  <a:pt x="1689" y="45592"/>
                </a:lnTo>
                <a:lnTo>
                  <a:pt x="0" y="107950"/>
                </a:lnTo>
                <a:lnTo>
                  <a:pt x="0" y="362712"/>
                </a:lnTo>
                <a:lnTo>
                  <a:pt x="1689" y="425068"/>
                </a:lnTo>
                <a:lnTo>
                  <a:pt x="13500" y="457072"/>
                </a:lnTo>
                <a:lnTo>
                  <a:pt x="45580" y="468883"/>
                </a:lnTo>
                <a:lnTo>
                  <a:pt x="108038" y="470662"/>
                </a:lnTo>
                <a:lnTo>
                  <a:pt x="1006982" y="470662"/>
                </a:lnTo>
                <a:lnTo>
                  <a:pt x="1069467" y="468883"/>
                </a:lnTo>
                <a:lnTo>
                  <a:pt x="1101470" y="457072"/>
                </a:lnTo>
                <a:lnTo>
                  <a:pt x="1113408" y="425068"/>
                </a:lnTo>
                <a:lnTo>
                  <a:pt x="1115059" y="362712"/>
                </a:lnTo>
                <a:lnTo>
                  <a:pt x="1115059" y="107950"/>
                </a:lnTo>
                <a:lnTo>
                  <a:pt x="1113408" y="45592"/>
                </a:lnTo>
                <a:lnTo>
                  <a:pt x="1101470" y="13462"/>
                </a:lnTo>
                <a:lnTo>
                  <a:pt x="1069467" y="1650"/>
                </a:lnTo>
                <a:lnTo>
                  <a:pt x="1006982" y="0"/>
                </a:lnTo>
                <a:lnTo>
                  <a:pt x="108038" y="0"/>
                </a:lnTo>
                <a:close/>
              </a:path>
            </a:pathLst>
          </a:custGeom>
          <a:ln w="12192">
            <a:solidFill>
              <a:srgbClr val="6646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09676" y="1325117"/>
            <a:ext cx="905510" cy="678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防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災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物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資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緊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急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避</a:t>
            </a:r>
            <a:r>
              <a:rPr dirty="0" sz="1300" spc="-20">
                <a:solidFill>
                  <a:srgbClr val="66468F"/>
                </a:solidFill>
                <a:latin typeface="Microsoft JhengHei UI"/>
                <a:cs typeface="Microsoft JhengHei UI"/>
              </a:rPr>
              <a:t>難</a:t>
            </a:r>
            <a:r>
              <a:rPr dirty="0" sz="1300" spc="-50">
                <a:solidFill>
                  <a:srgbClr val="66468F"/>
                </a:solidFill>
                <a:latin typeface="Microsoft JhengHei UI"/>
                <a:cs typeface="Microsoft JhengHei UI"/>
              </a:rPr>
              <a:t>包</a:t>
            </a:r>
            <a:endParaRPr sz="1300">
              <a:latin typeface="Microsoft JhengHei UI"/>
              <a:cs typeface="Microsoft JhengHei U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3817620" y="1949195"/>
            <a:ext cx="1061085" cy="1774189"/>
            <a:chOff x="3817620" y="1949195"/>
            <a:chExt cx="1061085" cy="1774189"/>
          </a:xfrm>
        </p:grpSpPr>
        <p:sp>
          <p:nvSpPr>
            <p:cNvPr id="39" name="object 39" descr=""/>
            <p:cNvSpPr/>
            <p:nvPr/>
          </p:nvSpPr>
          <p:spPr>
            <a:xfrm>
              <a:off x="3944112" y="2414015"/>
              <a:ext cx="429895" cy="201295"/>
            </a:xfrm>
            <a:custGeom>
              <a:avLst/>
              <a:gdLst/>
              <a:ahLst/>
              <a:cxnLst/>
              <a:rect l="l" t="t" r="r" b="b"/>
              <a:pathLst>
                <a:path w="429895" h="201294">
                  <a:moveTo>
                    <a:pt x="416813" y="0"/>
                  </a:moveTo>
                  <a:lnTo>
                    <a:pt x="360934" y="4952"/>
                  </a:lnTo>
                  <a:lnTo>
                    <a:pt x="300354" y="26415"/>
                  </a:lnTo>
                  <a:lnTo>
                    <a:pt x="249174" y="51434"/>
                  </a:lnTo>
                  <a:lnTo>
                    <a:pt x="192277" y="81661"/>
                  </a:lnTo>
                  <a:lnTo>
                    <a:pt x="134620" y="113537"/>
                  </a:lnTo>
                  <a:lnTo>
                    <a:pt x="81407" y="144525"/>
                  </a:lnTo>
                  <a:lnTo>
                    <a:pt x="37846" y="171450"/>
                  </a:lnTo>
                  <a:lnTo>
                    <a:pt x="0" y="200787"/>
                  </a:lnTo>
                  <a:lnTo>
                    <a:pt x="29463" y="197738"/>
                  </a:lnTo>
                  <a:lnTo>
                    <a:pt x="90550" y="186436"/>
                  </a:lnTo>
                  <a:lnTo>
                    <a:pt x="150749" y="174116"/>
                  </a:lnTo>
                  <a:lnTo>
                    <a:pt x="218948" y="155320"/>
                  </a:lnTo>
                  <a:lnTo>
                    <a:pt x="272796" y="125475"/>
                  </a:lnTo>
                  <a:lnTo>
                    <a:pt x="330073" y="87249"/>
                  </a:lnTo>
                  <a:lnTo>
                    <a:pt x="381508" y="48387"/>
                  </a:lnTo>
                  <a:lnTo>
                    <a:pt x="417702" y="17017"/>
                  </a:lnTo>
                  <a:lnTo>
                    <a:pt x="429513" y="1269"/>
                  </a:lnTo>
                  <a:lnTo>
                    <a:pt x="416813" y="0"/>
                  </a:lnTo>
                  <a:close/>
                </a:path>
              </a:pathLst>
            </a:custGeom>
            <a:solidFill>
              <a:srgbClr val="045F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3276" y="2414015"/>
              <a:ext cx="277367" cy="17983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3716" y="2310383"/>
              <a:ext cx="505967" cy="30937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7620" y="2488691"/>
              <a:ext cx="315467" cy="1341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7264" y="1949195"/>
              <a:ext cx="850391" cy="110642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3840" y="2223515"/>
              <a:ext cx="816863" cy="83515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5572" y="3121151"/>
              <a:ext cx="167639" cy="18440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0" y="3197351"/>
              <a:ext cx="359663" cy="22250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2484" y="3322319"/>
              <a:ext cx="441960" cy="40081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4676" y="2223515"/>
              <a:ext cx="993648" cy="1324356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805992" y="3932681"/>
            <a:ext cx="2464435" cy="66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個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人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急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救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品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及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家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庭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急救箱</a:t>
            </a:r>
            <a:endParaRPr sz="1600">
              <a:latin typeface="Microsoft JhengHei"/>
              <a:cs typeface="Microsoft JhengHei"/>
            </a:endParaRPr>
          </a:p>
          <a:p>
            <a:pPr marL="643890">
              <a:lnSpc>
                <a:spcPct val="100000"/>
              </a:lnSpc>
              <a:spcBef>
                <a:spcPts val="1400"/>
              </a:spcBef>
              <a:tabLst>
                <a:tab pos="2073275" algn="l"/>
              </a:tabLst>
            </a:pPr>
            <a:r>
              <a:rPr dirty="0" baseline="1984" sz="2100">
                <a:solidFill>
                  <a:srgbClr val="FFFFFF"/>
                </a:solidFill>
                <a:latin typeface="Microsoft JhengHei UI"/>
                <a:cs typeface="Microsoft JhengHei UI"/>
              </a:rPr>
              <a:t>藥</a:t>
            </a:r>
            <a:r>
              <a:rPr dirty="0" baseline="1984" sz="2100" spc="-75">
                <a:solidFill>
                  <a:srgbClr val="FFFFFF"/>
                </a:solidFill>
                <a:latin typeface="Microsoft JhengHei UI"/>
                <a:cs typeface="Microsoft JhengHei UI"/>
              </a:rPr>
              <a:t>品</a:t>
            </a:r>
            <a:r>
              <a:rPr dirty="0" baseline="1984" sz="2100">
                <a:solidFill>
                  <a:srgbClr val="FFFFFF"/>
                </a:solidFill>
                <a:latin typeface="Microsoft JhengHei UI"/>
                <a:cs typeface="Microsoft JhengHei UI"/>
              </a:rPr>
              <a:t>	</a:t>
            </a:r>
            <a:r>
              <a:rPr dirty="0" sz="1400">
                <a:solidFill>
                  <a:srgbClr val="FFFFFF"/>
                </a:solidFill>
                <a:latin typeface="Microsoft JhengHei UI"/>
                <a:cs typeface="Microsoft JhengHei UI"/>
              </a:rPr>
              <a:t>工</a:t>
            </a:r>
            <a:r>
              <a:rPr dirty="0" sz="1400" spc="-50">
                <a:solidFill>
                  <a:srgbClr val="FFFFFF"/>
                </a:solidFill>
                <a:latin typeface="Microsoft JhengHei UI"/>
                <a:cs typeface="Microsoft JhengHei UI"/>
              </a:rPr>
              <a:t>具</a:t>
            </a:r>
            <a:endParaRPr sz="1400">
              <a:latin typeface="Microsoft JhengHei UI"/>
              <a:cs typeface="Microsoft JhengHei U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204842" y="4370577"/>
            <a:ext cx="391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Microsoft JhengHei UI"/>
                <a:cs typeface="Microsoft JhengHei UI"/>
              </a:rPr>
              <a:t>耗材</a:t>
            </a:r>
            <a:endParaRPr sz="1400">
              <a:latin typeface="Microsoft JhengHei UI"/>
              <a:cs typeface="Microsoft JhengHei U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567" y="702696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4776" y="1443227"/>
            <a:ext cx="3749040" cy="2399030"/>
            <a:chOff x="624776" y="1443227"/>
            <a:chExt cx="3749040" cy="2399030"/>
          </a:xfrm>
        </p:grpSpPr>
        <p:sp>
          <p:nvSpPr>
            <p:cNvPr id="4" name="object 4" descr=""/>
            <p:cNvSpPr/>
            <p:nvPr/>
          </p:nvSpPr>
          <p:spPr>
            <a:xfrm>
              <a:off x="637793" y="3348989"/>
              <a:ext cx="2607310" cy="0"/>
            </a:xfrm>
            <a:custGeom>
              <a:avLst/>
              <a:gdLst/>
              <a:ahLst/>
              <a:cxnLst/>
              <a:rect l="l" t="t" r="r" b="b"/>
              <a:pathLst>
                <a:path w="2607310" h="0">
                  <a:moveTo>
                    <a:pt x="0" y="0"/>
                  </a:moveTo>
                  <a:lnTo>
                    <a:pt x="2606929" y="0"/>
                  </a:lnTo>
                </a:path>
              </a:pathLst>
            </a:custGeom>
            <a:ln w="25908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16124" y="3217163"/>
              <a:ext cx="1173480" cy="604520"/>
            </a:xfrm>
            <a:custGeom>
              <a:avLst/>
              <a:gdLst/>
              <a:ahLst/>
              <a:cxnLst/>
              <a:rect l="l" t="t" r="r" b="b"/>
              <a:pathLst>
                <a:path w="1173479" h="604520">
                  <a:moveTo>
                    <a:pt x="1141476" y="0"/>
                  </a:moveTo>
                  <a:lnTo>
                    <a:pt x="84455" y="0"/>
                  </a:lnTo>
                  <a:lnTo>
                    <a:pt x="75311" y="3810"/>
                  </a:lnTo>
                  <a:lnTo>
                    <a:pt x="68199" y="9779"/>
                  </a:lnTo>
                  <a:lnTo>
                    <a:pt x="59562" y="19939"/>
                  </a:lnTo>
                  <a:lnTo>
                    <a:pt x="51053" y="30480"/>
                  </a:lnTo>
                  <a:lnTo>
                    <a:pt x="44195" y="37211"/>
                  </a:lnTo>
                  <a:lnTo>
                    <a:pt x="12192" y="76581"/>
                  </a:lnTo>
                  <a:lnTo>
                    <a:pt x="5968" y="95123"/>
                  </a:lnTo>
                  <a:lnTo>
                    <a:pt x="4318" y="100584"/>
                  </a:lnTo>
                  <a:lnTo>
                    <a:pt x="0" y="122936"/>
                  </a:lnTo>
                  <a:lnTo>
                    <a:pt x="253" y="145288"/>
                  </a:lnTo>
                  <a:lnTo>
                    <a:pt x="22732" y="206375"/>
                  </a:lnTo>
                  <a:lnTo>
                    <a:pt x="58546" y="248920"/>
                  </a:lnTo>
                  <a:lnTo>
                    <a:pt x="96774" y="274066"/>
                  </a:lnTo>
                  <a:lnTo>
                    <a:pt x="116077" y="281813"/>
                  </a:lnTo>
                  <a:lnTo>
                    <a:pt x="130556" y="288163"/>
                  </a:lnTo>
                  <a:lnTo>
                    <a:pt x="136270" y="294640"/>
                  </a:lnTo>
                  <a:lnTo>
                    <a:pt x="138430" y="298958"/>
                  </a:lnTo>
                  <a:lnTo>
                    <a:pt x="140969" y="300990"/>
                  </a:lnTo>
                  <a:lnTo>
                    <a:pt x="143128" y="299593"/>
                  </a:lnTo>
                  <a:lnTo>
                    <a:pt x="144399" y="298323"/>
                  </a:lnTo>
                  <a:lnTo>
                    <a:pt x="138811" y="339344"/>
                  </a:lnTo>
                  <a:lnTo>
                    <a:pt x="154558" y="399161"/>
                  </a:lnTo>
                  <a:lnTo>
                    <a:pt x="191769" y="444246"/>
                  </a:lnTo>
                  <a:lnTo>
                    <a:pt x="247014" y="467106"/>
                  </a:lnTo>
                  <a:lnTo>
                    <a:pt x="276859" y="472186"/>
                  </a:lnTo>
                  <a:lnTo>
                    <a:pt x="279907" y="474599"/>
                  </a:lnTo>
                  <a:lnTo>
                    <a:pt x="292481" y="492252"/>
                  </a:lnTo>
                  <a:lnTo>
                    <a:pt x="297433" y="500253"/>
                  </a:lnTo>
                  <a:lnTo>
                    <a:pt x="302006" y="508762"/>
                  </a:lnTo>
                  <a:lnTo>
                    <a:pt x="309499" y="518414"/>
                  </a:lnTo>
                  <a:lnTo>
                    <a:pt x="320675" y="527050"/>
                  </a:lnTo>
                  <a:lnTo>
                    <a:pt x="333628" y="536321"/>
                  </a:lnTo>
                  <a:lnTo>
                    <a:pt x="346837" y="548132"/>
                  </a:lnTo>
                  <a:lnTo>
                    <a:pt x="362838" y="561467"/>
                  </a:lnTo>
                  <a:lnTo>
                    <a:pt x="378587" y="568325"/>
                  </a:lnTo>
                  <a:lnTo>
                    <a:pt x="395731" y="572516"/>
                  </a:lnTo>
                  <a:lnTo>
                    <a:pt x="416051" y="577977"/>
                  </a:lnTo>
                  <a:lnTo>
                    <a:pt x="461771" y="589153"/>
                  </a:lnTo>
                  <a:lnTo>
                    <a:pt x="503046" y="592582"/>
                  </a:lnTo>
                  <a:lnTo>
                    <a:pt x="516000" y="592074"/>
                  </a:lnTo>
                  <a:lnTo>
                    <a:pt x="574675" y="580644"/>
                  </a:lnTo>
                  <a:lnTo>
                    <a:pt x="577469" y="578612"/>
                  </a:lnTo>
                  <a:lnTo>
                    <a:pt x="613028" y="591820"/>
                  </a:lnTo>
                  <a:lnTo>
                    <a:pt x="628142" y="596900"/>
                  </a:lnTo>
                  <a:lnTo>
                    <a:pt x="643382" y="600837"/>
                  </a:lnTo>
                  <a:lnTo>
                    <a:pt x="660400" y="603504"/>
                  </a:lnTo>
                  <a:lnTo>
                    <a:pt x="677418" y="604520"/>
                  </a:lnTo>
                  <a:lnTo>
                    <a:pt x="694308" y="603885"/>
                  </a:lnTo>
                  <a:lnTo>
                    <a:pt x="734821" y="595757"/>
                  </a:lnTo>
                  <a:lnTo>
                    <a:pt x="771398" y="580263"/>
                  </a:lnTo>
                  <a:lnTo>
                    <a:pt x="803783" y="541528"/>
                  </a:lnTo>
                  <a:lnTo>
                    <a:pt x="807085" y="526034"/>
                  </a:lnTo>
                  <a:lnTo>
                    <a:pt x="814451" y="520192"/>
                  </a:lnTo>
                  <a:lnTo>
                    <a:pt x="823722" y="521589"/>
                  </a:lnTo>
                  <a:lnTo>
                    <a:pt x="863218" y="526542"/>
                  </a:lnTo>
                  <a:lnTo>
                    <a:pt x="898143" y="527431"/>
                  </a:lnTo>
                  <a:lnTo>
                    <a:pt x="930655" y="521589"/>
                  </a:lnTo>
                  <a:lnTo>
                    <a:pt x="993648" y="483743"/>
                  </a:lnTo>
                  <a:lnTo>
                    <a:pt x="1022096" y="455295"/>
                  </a:lnTo>
                  <a:lnTo>
                    <a:pt x="1042415" y="422148"/>
                  </a:lnTo>
                  <a:lnTo>
                    <a:pt x="1048765" y="385191"/>
                  </a:lnTo>
                  <a:lnTo>
                    <a:pt x="1048258" y="378079"/>
                  </a:lnTo>
                  <a:lnTo>
                    <a:pt x="1048765" y="375793"/>
                  </a:lnTo>
                  <a:lnTo>
                    <a:pt x="1047750" y="361950"/>
                  </a:lnTo>
                  <a:lnTo>
                    <a:pt x="1050671" y="359283"/>
                  </a:lnTo>
                  <a:lnTo>
                    <a:pt x="1058290" y="355219"/>
                  </a:lnTo>
                  <a:lnTo>
                    <a:pt x="1098677" y="335788"/>
                  </a:lnTo>
                  <a:lnTo>
                    <a:pt x="1099820" y="330327"/>
                  </a:lnTo>
                  <a:lnTo>
                    <a:pt x="1106804" y="323977"/>
                  </a:lnTo>
                  <a:lnTo>
                    <a:pt x="1115060" y="315341"/>
                  </a:lnTo>
                  <a:lnTo>
                    <a:pt x="1121664" y="306451"/>
                  </a:lnTo>
                  <a:lnTo>
                    <a:pt x="1127125" y="298323"/>
                  </a:lnTo>
                  <a:lnTo>
                    <a:pt x="1134872" y="287401"/>
                  </a:lnTo>
                  <a:lnTo>
                    <a:pt x="1165225" y="223393"/>
                  </a:lnTo>
                  <a:lnTo>
                    <a:pt x="1168273" y="195834"/>
                  </a:lnTo>
                  <a:lnTo>
                    <a:pt x="1172083" y="170561"/>
                  </a:lnTo>
                  <a:lnTo>
                    <a:pt x="1173099" y="157734"/>
                  </a:lnTo>
                  <a:lnTo>
                    <a:pt x="1172337" y="118999"/>
                  </a:lnTo>
                  <a:lnTo>
                    <a:pt x="1159002" y="43434"/>
                  </a:lnTo>
                  <a:lnTo>
                    <a:pt x="1144270" y="5207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11452" y="1455419"/>
              <a:ext cx="2661920" cy="1630680"/>
            </a:xfrm>
            <a:custGeom>
              <a:avLst/>
              <a:gdLst/>
              <a:ahLst/>
              <a:cxnLst/>
              <a:rect l="l" t="t" r="r" b="b"/>
              <a:pathLst>
                <a:path w="2661920" h="1630680">
                  <a:moveTo>
                    <a:pt x="1537081" y="0"/>
                  </a:moveTo>
                  <a:lnTo>
                    <a:pt x="1498600" y="1777"/>
                  </a:lnTo>
                  <a:lnTo>
                    <a:pt x="1459865" y="6350"/>
                  </a:lnTo>
                  <a:lnTo>
                    <a:pt x="1390904" y="22225"/>
                  </a:lnTo>
                  <a:lnTo>
                    <a:pt x="1322705" y="42037"/>
                  </a:lnTo>
                  <a:lnTo>
                    <a:pt x="1314450" y="43434"/>
                  </a:lnTo>
                  <a:lnTo>
                    <a:pt x="1307338" y="43052"/>
                  </a:lnTo>
                  <a:lnTo>
                    <a:pt x="1292606" y="39750"/>
                  </a:lnTo>
                  <a:lnTo>
                    <a:pt x="1260475" y="33020"/>
                  </a:lnTo>
                  <a:lnTo>
                    <a:pt x="1198118" y="23240"/>
                  </a:lnTo>
                  <a:lnTo>
                    <a:pt x="1141349" y="20827"/>
                  </a:lnTo>
                  <a:lnTo>
                    <a:pt x="1111377" y="21082"/>
                  </a:lnTo>
                  <a:lnTo>
                    <a:pt x="1047750" y="27050"/>
                  </a:lnTo>
                  <a:lnTo>
                    <a:pt x="978281" y="38608"/>
                  </a:lnTo>
                  <a:lnTo>
                    <a:pt x="944245" y="46609"/>
                  </a:lnTo>
                  <a:lnTo>
                    <a:pt x="898017" y="56261"/>
                  </a:lnTo>
                  <a:lnTo>
                    <a:pt x="859028" y="63626"/>
                  </a:lnTo>
                  <a:lnTo>
                    <a:pt x="823468" y="75564"/>
                  </a:lnTo>
                  <a:lnTo>
                    <a:pt x="787146" y="99060"/>
                  </a:lnTo>
                  <a:lnTo>
                    <a:pt x="757174" y="119761"/>
                  </a:lnTo>
                  <a:lnTo>
                    <a:pt x="727583" y="136143"/>
                  </a:lnTo>
                  <a:lnTo>
                    <a:pt x="702310" y="151257"/>
                  </a:lnTo>
                  <a:lnTo>
                    <a:pt x="685292" y="168148"/>
                  </a:lnTo>
                  <a:lnTo>
                    <a:pt x="675005" y="183134"/>
                  </a:lnTo>
                  <a:lnTo>
                    <a:pt x="663575" y="197358"/>
                  </a:lnTo>
                  <a:lnTo>
                    <a:pt x="651383" y="210947"/>
                  </a:lnTo>
                  <a:lnTo>
                    <a:pt x="635127" y="228218"/>
                  </a:lnTo>
                  <a:lnTo>
                    <a:pt x="628269" y="232537"/>
                  </a:lnTo>
                  <a:lnTo>
                    <a:pt x="573532" y="239140"/>
                  </a:lnTo>
                  <a:lnTo>
                    <a:pt x="520827" y="250316"/>
                  </a:lnTo>
                  <a:lnTo>
                    <a:pt x="469646" y="266446"/>
                  </a:lnTo>
                  <a:lnTo>
                    <a:pt x="424942" y="287400"/>
                  </a:lnTo>
                  <a:lnTo>
                    <a:pt x="391414" y="312927"/>
                  </a:lnTo>
                  <a:lnTo>
                    <a:pt x="357886" y="351282"/>
                  </a:lnTo>
                  <a:lnTo>
                    <a:pt x="332867" y="389889"/>
                  </a:lnTo>
                  <a:lnTo>
                    <a:pt x="318262" y="431418"/>
                  </a:lnTo>
                  <a:lnTo>
                    <a:pt x="315722" y="478663"/>
                  </a:lnTo>
                  <a:lnTo>
                    <a:pt x="327787" y="538352"/>
                  </a:lnTo>
                  <a:lnTo>
                    <a:pt x="324866" y="536066"/>
                  </a:lnTo>
                  <a:lnTo>
                    <a:pt x="319913" y="533780"/>
                  </a:lnTo>
                  <a:lnTo>
                    <a:pt x="314198" y="537337"/>
                  </a:lnTo>
                  <a:lnTo>
                    <a:pt x="309118" y="543560"/>
                  </a:lnTo>
                  <a:lnTo>
                    <a:pt x="302006" y="550163"/>
                  </a:lnTo>
                  <a:lnTo>
                    <a:pt x="293750" y="556005"/>
                  </a:lnTo>
                  <a:lnTo>
                    <a:pt x="285369" y="560197"/>
                  </a:lnTo>
                  <a:lnTo>
                    <a:pt x="263525" y="567436"/>
                  </a:lnTo>
                  <a:lnTo>
                    <a:pt x="241427" y="574039"/>
                  </a:lnTo>
                  <a:lnTo>
                    <a:pt x="219583" y="581025"/>
                  </a:lnTo>
                  <a:lnTo>
                    <a:pt x="181610" y="597408"/>
                  </a:lnTo>
                  <a:lnTo>
                    <a:pt x="132842" y="625348"/>
                  </a:lnTo>
                  <a:lnTo>
                    <a:pt x="75818" y="673353"/>
                  </a:lnTo>
                  <a:lnTo>
                    <a:pt x="31115" y="728599"/>
                  </a:lnTo>
                  <a:lnTo>
                    <a:pt x="11049" y="768096"/>
                  </a:lnTo>
                  <a:lnTo>
                    <a:pt x="635" y="807465"/>
                  </a:lnTo>
                  <a:lnTo>
                    <a:pt x="0" y="846709"/>
                  </a:lnTo>
                  <a:lnTo>
                    <a:pt x="9779" y="885951"/>
                  </a:lnTo>
                  <a:lnTo>
                    <a:pt x="14097" y="900938"/>
                  </a:lnTo>
                  <a:lnTo>
                    <a:pt x="44831" y="951102"/>
                  </a:lnTo>
                  <a:lnTo>
                    <a:pt x="100456" y="997458"/>
                  </a:lnTo>
                  <a:lnTo>
                    <a:pt x="115950" y="1009268"/>
                  </a:lnTo>
                  <a:lnTo>
                    <a:pt x="135255" y="1027684"/>
                  </a:lnTo>
                  <a:lnTo>
                    <a:pt x="154686" y="1045717"/>
                  </a:lnTo>
                  <a:lnTo>
                    <a:pt x="170815" y="1056132"/>
                  </a:lnTo>
                  <a:lnTo>
                    <a:pt x="182880" y="1060068"/>
                  </a:lnTo>
                  <a:lnTo>
                    <a:pt x="188087" y="1063371"/>
                  </a:lnTo>
                  <a:lnTo>
                    <a:pt x="187325" y="1068451"/>
                  </a:lnTo>
                  <a:lnTo>
                    <a:pt x="181229" y="1077722"/>
                  </a:lnTo>
                  <a:lnTo>
                    <a:pt x="168402" y="1105027"/>
                  </a:lnTo>
                  <a:lnTo>
                    <a:pt x="163575" y="1135507"/>
                  </a:lnTo>
                  <a:lnTo>
                    <a:pt x="164846" y="1166495"/>
                  </a:lnTo>
                  <a:lnTo>
                    <a:pt x="170053" y="1195451"/>
                  </a:lnTo>
                  <a:lnTo>
                    <a:pt x="185674" y="1240663"/>
                  </a:lnTo>
                  <a:lnTo>
                    <a:pt x="208534" y="1276985"/>
                  </a:lnTo>
                  <a:lnTo>
                    <a:pt x="240537" y="1307338"/>
                  </a:lnTo>
                  <a:lnTo>
                    <a:pt x="283083" y="1334897"/>
                  </a:lnTo>
                  <a:lnTo>
                    <a:pt x="337185" y="1356233"/>
                  </a:lnTo>
                  <a:lnTo>
                    <a:pt x="396367" y="1372235"/>
                  </a:lnTo>
                  <a:lnTo>
                    <a:pt x="460883" y="1386077"/>
                  </a:lnTo>
                  <a:lnTo>
                    <a:pt x="474091" y="1390014"/>
                  </a:lnTo>
                  <a:lnTo>
                    <a:pt x="510794" y="1410080"/>
                  </a:lnTo>
                  <a:lnTo>
                    <a:pt x="543687" y="1442465"/>
                  </a:lnTo>
                  <a:lnTo>
                    <a:pt x="556387" y="1459102"/>
                  </a:lnTo>
                  <a:lnTo>
                    <a:pt x="569595" y="1475739"/>
                  </a:lnTo>
                  <a:lnTo>
                    <a:pt x="601853" y="1511935"/>
                  </a:lnTo>
                  <a:lnTo>
                    <a:pt x="632206" y="1537970"/>
                  </a:lnTo>
                  <a:lnTo>
                    <a:pt x="672592" y="1559814"/>
                  </a:lnTo>
                  <a:lnTo>
                    <a:pt x="734822" y="1583309"/>
                  </a:lnTo>
                  <a:lnTo>
                    <a:pt x="786003" y="1594865"/>
                  </a:lnTo>
                  <a:lnTo>
                    <a:pt x="838454" y="1603375"/>
                  </a:lnTo>
                  <a:lnTo>
                    <a:pt x="851535" y="1603755"/>
                  </a:lnTo>
                  <a:lnTo>
                    <a:pt x="873760" y="1602993"/>
                  </a:lnTo>
                  <a:lnTo>
                    <a:pt x="920750" y="1599184"/>
                  </a:lnTo>
                  <a:lnTo>
                    <a:pt x="992632" y="1582165"/>
                  </a:lnTo>
                  <a:lnTo>
                    <a:pt x="1039749" y="1561338"/>
                  </a:lnTo>
                  <a:lnTo>
                    <a:pt x="1073277" y="1536191"/>
                  </a:lnTo>
                  <a:lnTo>
                    <a:pt x="1100709" y="1552955"/>
                  </a:lnTo>
                  <a:lnTo>
                    <a:pt x="1139317" y="1569974"/>
                  </a:lnTo>
                  <a:lnTo>
                    <a:pt x="1180211" y="1584833"/>
                  </a:lnTo>
                  <a:lnTo>
                    <a:pt x="1250950" y="1605788"/>
                  </a:lnTo>
                  <a:lnTo>
                    <a:pt x="1324610" y="1623695"/>
                  </a:lnTo>
                  <a:lnTo>
                    <a:pt x="1364234" y="1629283"/>
                  </a:lnTo>
                  <a:lnTo>
                    <a:pt x="1389507" y="1630679"/>
                  </a:lnTo>
                  <a:lnTo>
                    <a:pt x="1409700" y="1630045"/>
                  </a:lnTo>
                  <a:lnTo>
                    <a:pt x="1430274" y="1628266"/>
                  </a:lnTo>
                  <a:lnTo>
                    <a:pt x="1456436" y="1628139"/>
                  </a:lnTo>
                  <a:lnTo>
                    <a:pt x="1513713" y="1620647"/>
                  </a:lnTo>
                  <a:lnTo>
                    <a:pt x="1567052" y="1602486"/>
                  </a:lnTo>
                  <a:lnTo>
                    <a:pt x="1641094" y="1565655"/>
                  </a:lnTo>
                  <a:lnTo>
                    <a:pt x="1649349" y="1562100"/>
                  </a:lnTo>
                  <a:lnTo>
                    <a:pt x="1657096" y="1560322"/>
                  </a:lnTo>
                  <a:lnTo>
                    <a:pt x="1664970" y="1560576"/>
                  </a:lnTo>
                  <a:lnTo>
                    <a:pt x="1673606" y="1563115"/>
                  </a:lnTo>
                  <a:lnTo>
                    <a:pt x="1713484" y="1576704"/>
                  </a:lnTo>
                  <a:lnTo>
                    <a:pt x="1755267" y="1586102"/>
                  </a:lnTo>
                  <a:lnTo>
                    <a:pt x="1798827" y="1590675"/>
                  </a:lnTo>
                  <a:lnTo>
                    <a:pt x="1844039" y="1589659"/>
                  </a:lnTo>
                  <a:lnTo>
                    <a:pt x="1884552" y="1584960"/>
                  </a:lnTo>
                  <a:lnTo>
                    <a:pt x="1929892" y="1576451"/>
                  </a:lnTo>
                  <a:lnTo>
                    <a:pt x="1974342" y="1564386"/>
                  </a:lnTo>
                  <a:lnTo>
                    <a:pt x="2011934" y="1548638"/>
                  </a:lnTo>
                  <a:lnTo>
                    <a:pt x="2050161" y="1527302"/>
                  </a:lnTo>
                  <a:lnTo>
                    <a:pt x="2083308" y="1507489"/>
                  </a:lnTo>
                  <a:lnTo>
                    <a:pt x="2145665" y="1457705"/>
                  </a:lnTo>
                  <a:lnTo>
                    <a:pt x="2179574" y="1421002"/>
                  </a:lnTo>
                  <a:lnTo>
                    <a:pt x="2207514" y="1382395"/>
                  </a:lnTo>
                  <a:lnTo>
                    <a:pt x="2229485" y="1342263"/>
                  </a:lnTo>
                  <a:lnTo>
                    <a:pt x="2245868" y="1300352"/>
                  </a:lnTo>
                  <a:lnTo>
                    <a:pt x="2250313" y="1291716"/>
                  </a:lnTo>
                  <a:lnTo>
                    <a:pt x="2256917" y="1286255"/>
                  </a:lnTo>
                  <a:lnTo>
                    <a:pt x="2265172" y="1282700"/>
                  </a:lnTo>
                  <a:lnTo>
                    <a:pt x="2327402" y="1265427"/>
                  </a:lnTo>
                  <a:lnTo>
                    <a:pt x="2374646" y="1247902"/>
                  </a:lnTo>
                  <a:lnTo>
                    <a:pt x="2417826" y="1226565"/>
                  </a:lnTo>
                  <a:lnTo>
                    <a:pt x="2458974" y="1200277"/>
                  </a:lnTo>
                  <a:lnTo>
                    <a:pt x="2499360" y="1167764"/>
                  </a:lnTo>
                  <a:lnTo>
                    <a:pt x="2553081" y="1112520"/>
                  </a:lnTo>
                  <a:lnTo>
                    <a:pt x="2577084" y="1082421"/>
                  </a:lnTo>
                  <a:lnTo>
                    <a:pt x="2620137" y="1008761"/>
                  </a:lnTo>
                  <a:lnTo>
                    <a:pt x="2637917" y="964438"/>
                  </a:lnTo>
                  <a:lnTo>
                    <a:pt x="2650236" y="920368"/>
                  </a:lnTo>
                  <a:lnTo>
                    <a:pt x="2657983" y="876046"/>
                  </a:lnTo>
                  <a:lnTo>
                    <a:pt x="2661666" y="831341"/>
                  </a:lnTo>
                  <a:lnTo>
                    <a:pt x="2661920" y="785622"/>
                  </a:lnTo>
                  <a:lnTo>
                    <a:pt x="2659634" y="763142"/>
                  </a:lnTo>
                  <a:lnTo>
                    <a:pt x="2650744" y="718565"/>
                  </a:lnTo>
                  <a:lnTo>
                    <a:pt x="2648077" y="696087"/>
                  </a:lnTo>
                  <a:lnTo>
                    <a:pt x="2634996" y="645795"/>
                  </a:lnTo>
                  <a:lnTo>
                    <a:pt x="2607056" y="600201"/>
                  </a:lnTo>
                  <a:lnTo>
                    <a:pt x="2583942" y="567816"/>
                  </a:lnTo>
                  <a:lnTo>
                    <a:pt x="2559304" y="540258"/>
                  </a:lnTo>
                  <a:lnTo>
                    <a:pt x="2545080" y="524001"/>
                  </a:lnTo>
                  <a:lnTo>
                    <a:pt x="2530094" y="508380"/>
                  </a:lnTo>
                  <a:lnTo>
                    <a:pt x="2501519" y="485139"/>
                  </a:lnTo>
                  <a:lnTo>
                    <a:pt x="2493518" y="477520"/>
                  </a:lnTo>
                  <a:lnTo>
                    <a:pt x="2484501" y="470662"/>
                  </a:lnTo>
                  <a:lnTo>
                    <a:pt x="2471420" y="464185"/>
                  </a:lnTo>
                  <a:lnTo>
                    <a:pt x="2401443" y="438276"/>
                  </a:lnTo>
                  <a:lnTo>
                    <a:pt x="2390394" y="433070"/>
                  </a:lnTo>
                  <a:lnTo>
                    <a:pt x="2383028" y="428116"/>
                  </a:lnTo>
                  <a:lnTo>
                    <a:pt x="2379218" y="422275"/>
                  </a:lnTo>
                  <a:lnTo>
                    <a:pt x="2378583" y="414654"/>
                  </a:lnTo>
                  <a:lnTo>
                    <a:pt x="2379091" y="406653"/>
                  </a:lnTo>
                  <a:lnTo>
                    <a:pt x="2379218" y="393573"/>
                  </a:lnTo>
                  <a:lnTo>
                    <a:pt x="2374392" y="341629"/>
                  </a:lnTo>
                  <a:lnTo>
                    <a:pt x="2352929" y="300227"/>
                  </a:lnTo>
                  <a:lnTo>
                    <a:pt x="2319274" y="262127"/>
                  </a:lnTo>
                  <a:lnTo>
                    <a:pt x="2277364" y="227837"/>
                  </a:lnTo>
                  <a:lnTo>
                    <a:pt x="2231009" y="197738"/>
                  </a:lnTo>
                  <a:lnTo>
                    <a:pt x="2184019" y="172338"/>
                  </a:lnTo>
                  <a:lnTo>
                    <a:pt x="2135632" y="152526"/>
                  </a:lnTo>
                  <a:lnTo>
                    <a:pt x="2087372" y="140715"/>
                  </a:lnTo>
                  <a:lnTo>
                    <a:pt x="2037969" y="135509"/>
                  </a:lnTo>
                  <a:lnTo>
                    <a:pt x="1986026" y="135509"/>
                  </a:lnTo>
                  <a:lnTo>
                    <a:pt x="1930146" y="139446"/>
                  </a:lnTo>
                  <a:lnTo>
                    <a:pt x="1868932" y="145796"/>
                  </a:lnTo>
                  <a:lnTo>
                    <a:pt x="1854200" y="145287"/>
                  </a:lnTo>
                  <a:lnTo>
                    <a:pt x="1842008" y="140842"/>
                  </a:lnTo>
                  <a:lnTo>
                    <a:pt x="1833372" y="132968"/>
                  </a:lnTo>
                  <a:lnTo>
                    <a:pt x="1829308" y="122554"/>
                  </a:lnTo>
                  <a:lnTo>
                    <a:pt x="1823720" y="110743"/>
                  </a:lnTo>
                  <a:lnTo>
                    <a:pt x="1795907" y="73151"/>
                  </a:lnTo>
                  <a:lnTo>
                    <a:pt x="1750187" y="42672"/>
                  </a:lnTo>
                  <a:lnTo>
                    <a:pt x="1702562" y="24891"/>
                  </a:lnTo>
                  <a:lnTo>
                    <a:pt x="1649476" y="11302"/>
                  </a:lnTo>
                  <a:lnTo>
                    <a:pt x="1575308" y="1142"/>
                  </a:lnTo>
                  <a:lnTo>
                    <a:pt x="1537081" y="0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7412" y="1443227"/>
              <a:ext cx="143255" cy="1021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19" y="2734055"/>
              <a:ext cx="89915" cy="97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" y="1557527"/>
              <a:ext cx="1429512" cy="14493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7" y="1592579"/>
              <a:ext cx="1321308" cy="136702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587752" y="2894329"/>
              <a:ext cx="1069340" cy="322580"/>
            </a:xfrm>
            <a:custGeom>
              <a:avLst/>
              <a:gdLst/>
              <a:ahLst/>
              <a:cxnLst/>
              <a:rect l="l" t="t" r="r" b="b"/>
              <a:pathLst>
                <a:path w="1069339" h="322580">
                  <a:moveTo>
                    <a:pt x="549148" y="0"/>
                  </a:moveTo>
                  <a:lnTo>
                    <a:pt x="495300" y="8381"/>
                  </a:lnTo>
                  <a:lnTo>
                    <a:pt x="448056" y="25780"/>
                  </a:lnTo>
                  <a:lnTo>
                    <a:pt x="413004" y="43941"/>
                  </a:lnTo>
                  <a:lnTo>
                    <a:pt x="400939" y="53466"/>
                  </a:lnTo>
                  <a:lnTo>
                    <a:pt x="397510" y="49275"/>
                  </a:lnTo>
                  <a:lnTo>
                    <a:pt x="365379" y="27304"/>
                  </a:lnTo>
                  <a:lnTo>
                    <a:pt x="324104" y="16382"/>
                  </a:lnTo>
                  <a:lnTo>
                    <a:pt x="313055" y="15493"/>
                  </a:lnTo>
                  <a:lnTo>
                    <a:pt x="303275" y="15112"/>
                  </a:lnTo>
                  <a:lnTo>
                    <a:pt x="261493" y="23367"/>
                  </a:lnTo>
                  <a:lnTo>
                    <a:pt x="224409" y="40131"/>
                  </a:lnTo>
                  <a:lnTo>
                    <a:pt x="193294" y="67310"/>
                  </a:lnTo>
                  <a:lnTo>
                    <a:pt x="167512" y="106806"/>
                  </a:lnTo>
                  <a:lnTo>
                    <a:pt x="161162" y="116204"/>
                  </a:lnTo>
                  <a:lnTo>
                    <a:pt x="124333" y="140715"/>
                  </a:lnTo>
                  <a:lnTo>
                    <a:pt x="109981" y="144399"/>
                  </a:lnTo>
                  <a:lnTo>
                    <a:pt x="64135" y="161289"/>
                  </a:lnTo>
                  <a:lnTo>
                    <a:pt x="19939" y="200787"/>
                  </a:lnTo>
                  <a:lnTo>
                    <a:pt x="2921" y="247141"/>
                  </a:lnTo>
                  <a:lnTo>
                    <a:pt x="0" y="281304"/>
                  </a:lnTo>
                  <a:lnTo>
                    <a:pt x="2159" y="298576"/>
                  </a:lnTo>
                  <a:lnTo>
                    <a:pt x="7874" y="314198"/>
                  </a:lnTo>
                  <a:lnTo>
                    <a:pt x="12446" y="322579"/>
                  </a:lnTo>
                  <a:lnTo>
                    <a:pt x="1069339" y="322579"/>
                  </a:lnTo>
                  <a:lnTo>
                    <a:pt x="1041273" y="277749"/>
                  </a:lnTo>
                  <a:lnTo>
                    <a:pt x="1007110" y="240411"/>
                  </a:lnTo>
                  <a:lnTo>
                    <a:pt x="958976" y="209676"/>
                  </a:lnTo>
                  <a:lnTo>
                    <a:pt x="919607" y="195452"/>
                  </a:lnTo>
                  <a:lnTo>
                    <a:pt x="900684" y="140969"/>
                  </a:lnTo>
                  <a:lnTo>
                    <a:pt x="873506" y="98170"/>
                  </a:lnTo>
                  <a:lnTo>
                    <a:pt x="846074" y="69850"/>
                  </a:lnTo>
                  <a:lnTo>
                    <a:pt x="814577" y="46481"/>
                  </a:lnTo>
                  <a:lnTo>
                    <a:pt x="758444" y="25780"/>
                  </a:lnTo>
                  <a:lnTo>
                    <a:pt x="720598" y="22478"/>
                  </a:lnTo>
                  <a:lnTo>
                    <a:pt x="701421" y="25145"/>
                  </a:lnTo>
                  <a:lnTo>
                    <a:pt x="683006" y="30479"/>
                  </a:lnTo>
                  <a:lnTo>
                    <a:pt x="665480" y="38226"/>
                  </a:lnTo>
                  <a:lnTo>
                    <a:pt x="660146" y="40893"/>
                  </a:lnTo>
                  <a:lnTo>
                    <a:pt x="656209" y="40131"/>
                  </a:lnTo>
                  <a:lnTo>
                    <a:pt x="629539" y="22478"/>
                  </a:lnTo>
                  <a:lnTo>
                    <a:pt x="618490" y="15748"/>
                  </a:lnTo>
                  <a:lnTo>
                    <a:pt x="582295" y="2539"/>
                  </a:lnTo>
                  <a:lnTo>
                    <a:pt x="558165" y="1142"/>
                  </a:lnTo>
                  <a:lnTo>
                    <a:pt x="549148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16886" y="2896361"/>
              <a:ext cx="1173480" cy="926465"/>
            </a:xfrm>
            <a:custGeom>
              <a:avLst/>
              <a:gdLst/>
              <a:ahLst/>
              <a:cxnLst/>
              <a:rect l="l" t="t" r="r" b="b"/>
              <a:pathLst>
                <a:path w="1173479" h="926464">
                  <a:moveTo>
                    <a:pt x="405764" y="17907"/>
                  </a:moveTo>
                  <a:lnTo>
                    <a:pt x="437388" y="27559"/>
                  </a:lnTo>
                  <a:lnTo>
                    <a:pt x="458215" y="39370"/>
                  </a:lnTo>
                  <a:lnTo>
                    <a:pt x="469519" y="49530"/>
                  </a:lnTo>
                  <a:lnTo>
                    <a:pt x="472947" y="53594"/>
                  </a:lnTo>
                  <a:lnTo>
                    <a:pt x="485013" y="44196"/>
                  </a:lnTo>
                  <a:lnTo>
                    <a:pt x="520064" y="26035"/>
                  </a:lnTo>
                  <a:lnTo>
                    <a:pt x="567308" y="8636"/>
                  </a:lnTo>
                  <a:lnTo>
                    <a:pt x="612394" y="0"/>
                  </a:lnTo>
                  <a:lnTo>
                    <a:pt x="621283" y="254"/>
                  </a:lnTo>
                  <a:lnTo>
                    <a:pt x="627380" y="1016"/>
                  </a:lnTo>
                  <a:lnTo>
                    <a:pt x="630301" y="1397"/>
                  </a:lnTo>
                  <a:lnTo>
                    <a:pt x="641857" y="1397"/>
                  </a:lnTo>
                  <a:lnTo>
                    <a:pt x="679322" y="10160"/>
                  </a:lnTo>
                  <a:lnTo>
                    <a:pt x="712469" y="29845"/>
                  </a:lnTo>
                  <a:lnTo>
                    <a:pt x="723264" y="36957"/>
                  </a:lnTo>
                  <a:lnTo>
                    <a:pt x="728344" y="40386"/>
                  </a:lnTo>
                  <a:lnTo>
                    <a:pt x="732282" y="41148"/>
                  </a:lnTo>
                  <a:lnTo>
                    <a:pt x="737615" y="38481"/>
                  </a:lnTo>
                  <a:lnTo>
                    <a:pt x="755141" y="30734"/>
                  </a:lnTo>
                  <a:lnTo>
                    <a:pt x="773556" y="25400"/>
                  </a:lnTo>
                  <a:lnTo>
                    <a:pt x="792734" y="22733"/>
                  </a:lnTo>
                  <a:lnTo>
                    <a:pt x="812673" y="23241"/>
                  </a:lnTo>
                  <a:lnTo>
                    <a:pt x="850518" y="30861"/>
                  </a:lnTo>
                  <a:lnTo>
                    <a:pt x="886713" y="46736"/>
                  </a:lnTo>
                  <a:lnTo>
                    <a:pt x="918210" y="69976"/>
                  </a:lnTo>
                  <a:lnTo>
                    <a:pt x="945641" y="98298"/>
                  </a:lnTo>
                  <a:lnTo>
                    <a:pt x="972819" y="141097"/>
                  </a:lnTo>
                  <a:lnTo>
                    <a:pt x="989711" y="187579"/>
                  </a:lnTo>
                  <a:lnTo>
                    <a:pt x="991742" y="195580"/>
                  </a:lnTo>
                  <a:lnTo>
                    <a:pt x="996568" y="197231"/>
                  </a:lnTo>
                  <a:lnTo>
                    <a:pt x="1056259" y="223266"/>
                  </a:lnTo>
                  <a:lnTo>
                    <a:pt x="1101471" y="262890"/>
                  </a:lnTo>
                  <a:lnTo>
                    <a:pt x="1125219" y="294386"/>
                  </a:lnTo>
                  <a:lnTo>
                    <a:pt x="1144269" y="327787"/>
                  </a:lnTo>
                  <a:lnTo>
                    <a:pt x="1159002" y="365887"/>
                  </a:lnTo>
                  <a:lnTo>
                    <a:pt x="1168018" y="403606"/>
                  </a:lnTo>
                  <a:lnTo>
                    <a:pt x="1173099" y="480060"/>
                  </a:lnTo>
                  <a:lnTo>
                    <a:pt x="1172083" y="492887"/>
                  </a:lnTo>
                  <a:lnTo>
                    <a:pt x="1170177" y="505460"/>
                  </a:lnTo>
                  <a:lnTo>
                    <a:pt x="1168273" y="518160"/>
                  </a:lnTo>
                  <a:lnTo>
                    <a:pt x="1167002" y="530987"/>
                  </a:lnTo>
                  <a:lnTo>
                    <a:pt x="1155700" y="572643"/>
                  </a:lnTo>
                  <a:lnTo>
                    <a:pt x="1145539" y="591566"/>
                  </a:lnTo>
                  <a:lnTo>
                    <a:pt x="1142238" y="597788"/>
                  </a:lnTo>
                  <a:lnTo>
                    <a:pt x="1138681" y="603758"/>
                  </a:lnTo>
                  <a:lnTo>
                    <a:pt x="1134872" y="609600"/>
                  </a:lnTo>
                  <a:lnTo>
                    <a:pt x="1127887" y="619506"/>
                  </a:lnTo>
                  <a:lnTo>
                    <a:pt x="1121664" y="628776"/>
                  </a:lnTo>
                  <a:lnTo>
                    <a:pt x="1115060" y="637667"/>
                  </a:lnTo>
                  <a:lnTo>
                    <a:pt x="1106804" y="646303"/>
                  </a:lnTo>
                  <a:lnTo>
                    <a:pt x="1099819" y="652653"/>
                  </a:lnTo>
                  <a:lnTo>
                    <a:pt x="1098677" y="658113"/>
                  </a:lnTo>
                  <a:lnTo>
                    <a:pt x="1061465" y="675894"/>
                  </a:lnTo>
                  <a:lnTo>
                    <a:pt x="1058290" y="677418"/>
                  </a:lnTo>
                  <a:lnTo>
                    <a:pt x="1050671" y="681482"/>
                  </a:lnTo>
                  <a:lnTo>
                    <a:pt x="1047750" y="684149"/>
                  </a:lnTo>
                  <a:lnTo>
                    <a:pt x="1048258" y="690753"/>
                  </a:lnTo>
                  <a:lnTo>
                    <a:pt x="1048765" y="697992"/>
                  </a:lnTo>
                  <a:lnTo>
                    <a:pt x="1048258" y="700278"/>
                  </a:lnTo>
                  <a:lnTo>
                    <a:pt x="1042415" y="744347"/>
                  </a:lnTo>
                  <a:lnTo>
                    <a:pt x="1022096" y="777367"/>
                  </a:lnTo>
                  <a:lnTo>
                    <a:pt x="993648" y="805815"/>
                  </a:lnTo>
                  <a:lnTo>
                    <a:pt x="962533" y="828548"/>
                  </a:lnTo>
                  <a:lnTo>
                    <a:pt x="898143" y="849503"/>
                  </a:lnTo>
                  <a:lnTo>
                    <a:pt x="863218" y="848613"/>
                  </a:lnTo>
                  <a:lnTo>
                    <a:pt x="823722" y="843661"/>
                  </a:lnTo>
                  <a:lnTo>
                    <a:pt x="814451" y="842263"/>
                  </a:lnTo>
                  <a:lnTo>
                    <a:pt x="807085" y="848106"/>
                  </a:lnTo>
                  <a:lnTo>
                    <a:pt x="791463" y="884809"/>
                  </a:lnTo>
                  <a:lnTo>
                    <a:pt x="757936" y="909066"/>
                  </a:lnTo>
                  <a:lnTo>
                    <a:pt x="718946" y="922020"/>
                  </a:lnTo>
                  <a:lnTo>
                    <a:pt x="677418" y="926465"/>
                  </a:lnTo>
                  <a:lnTo>
                    <a:pt x="660400" y="925449"/>
                  </a:lnTo>
                  <a:lnTo>
                    <a:pt x="613028" y="913765"/>
                  </a:lnTo>
                  <a:lnTo>
                    <a:pt x="582930" y="902462"/>
                  </a:lnTo>
                  <a:lnTo>
                    <a:pt x="577469" y="900557"/>
                  </a:lnTo>
                  <a:lnTo>
                    <a:pt x="574675" y="902588"/>
                  </a:lnTo>
                  <a:lnTo>
                    <a:pt x="569594" y="903859"/>
                  </a:lnTo>
                  <a:lnTo>
                    <a:pt x="555497" y="907669"/>
                  </a:lnTo>
                  <a:lnTo>
                    <a:pt x="516000" y="914019"/>
                  </a:lnTo>
                  <a:lnTo>
                    <a:pt x="503046" y="914526"/>
                  </a:lnTo>
                  <a:lnTo>
                    <a:pt x="489712" y="914400"/>
                  </a:lnTo>
                  <a:lnTo>
                    <a:pt x="446405" y="908176"/>
                  </a:lnTo>
                  <a:lnTo>
                    <a:pt x="416051" y="899922"/>
                  </a:lnTo>
                  <a:lnTo>
                    <a:pt x="395731" y="894461"/>
                  </a:lnTo>
                  <a:lnTo>
                    <a:pt x="378587" y="890270"/>
                  </a:lnTo>
                  <a:lnTo>
                    <a:pt x="362838" y="883412"/>
                  </a:lnTo>
                  <a:lnTo>
                    <a:pt x="346837" y="870204"/>
                  </a:lnTo>
                  <a:lnTo>
                    <a:pt x="333628" y="858393"/>
                  </a:lnTo>
                  <a:lnTo>
                    <a:pt x="320675" y="849122"/>
                  </a:lnTo>
                  <a:lnTo>
                    <a:pt x="309499" y="840486"/>
                  </a:lnTo>
                  <a:lnTo>
                    <a:pt x="302006" y="830834"/>
                  </a:lnTo>
                  <a:lnTo>
                    <a:pt x="297433" y="822325"/>
                  </a:lnTo>
                  <a:lnTo>
                    <a:pt x="292481" y="814324"/>
                  </a:lnTo>
                  <a:lnTo>
                    <a:pt x="274574" y="794004"/>
                  </a:lnTo>
                  <a:lnTo>
                    <a:pt x="247014" y="789178"/>
                  </a:lnTo>
                  <a:lnTo>
                    <a:pt x="191769" y="766445"/>
                  </a:lnTo>
                  <a:lnTo>
                    <a:pt x="154558" y="721360"/>
                  </a:lnTo>
                  <a:lnTo>
                    <a:pt x="138811" y="661670"/>
                  </a:lnTo>
                  <a:lnTo>
                    <a:pt x="144144" y="622808"/>
                  </a:lnTo>
                  <a:lnTo>
                    <a:pt x="144399" y="620522"/>
                  </a:lnTo>
                  <a:lnTo>
                    <a:pt x="143128" y="621792"/>
                  </a:lnTo>
                  <a:lnTo>
                    <a:pt x="140969" y="623188"/>
                  </a:lnTo>
                  <a:lnTo>
                    <a:pt x="138430" y="621157"/>
                  </a:lnTo>
                  <a:lnTo>
                    <a:pt x="136270" y="616838"/>
                  </a:lnTo>
                  <a:lnTo>
                    <a:pt x="130556" y="610362"/>
                  </a:lnTo>
                  <a:lnTo>
                    <a:pt x="125730" y="608203"/>
                  </a:lnTo>
                  <a:lnTo>
                    <a:pt x="116077" y="604012"/>
                  </a:lnTo>
                  <a:lnTo>
                    <a:pt x="106425" y="600329"/>
                  </a:lnTo>
                  <a:lnTo>
                    <a:pt x="96774" y="596265"/>
                  </a:lnTo>
                  <a:lnTo>
                    <a:pt x="58546" y="571119"/>
                  </a:lnTo>
                  <a:lnTo>
                    <a:pt x="22732" y="528701"/>
                  </a:lnTo>
                  <a:lnTo>
                    <a:pt x="4952" y="490093"/>
                  </a:lnTo>
                  <a:lnTo>
                    <a:pt x="0" y="445388"/>
                  </a:lnTo>
                  <a:lnTo>
                    <a:pt x="4318" y="423037"/>
                  </a:lnTo>
                  <a:lnTo>
                    <a:pt x="5968" y="417575"/>
                  </a:lnTo>
                  <a:lnTo>
                    <a:pt x="6350" y="411480"/>
                  </a:lnTo>
                  <a:lnTo>
                    <a:pt x="30733" y="371601"/>
                  </a:lnTo>
                  <a:lnTo>
                    <a:pt x="44195" y="359791"/>
                  </a:lnTo>
                  <a:lnTo>
                    <a:pt x="51053" y="353060"/>
                  </a:lnTo>
                  <a:lnTo>
                    <a:pt x="84455" y="322580"/>
                  </a:lnTo>
                  <a:lnTo>
                    <a:pt x="72008" y="281305"/>
                  </a:lnTo>
                  <a:lnTo>
                    <a:pt x="81787" y="221615"/>
                  </a:lnTo>
                  <a:lnTo>
                    <a:pt x="106044" y="183642"/>
                  </a:lnTo>
                  <a:lnTo>
                    <a:pt x="148589" y="155829"/>
                  </a:lnTo>
                  <a:lnTo>
                    <a:pt x="189230" y="142621"/>
                  </a:lnTo>
                  <a:lnTo>
                    <a:pt x="196341" y="140843"/>
                  </a:lnTo>
                  <a:lnTo>
                    <a:pt x="203072" y="138937"/>
                  </a:lnTo>
                  <a:lnTo>
                    <a:pt x="239521" y="106934"/>
                  </a:lnTo>
                  <a:lnTo>
                    <a:pt x="245237" y="97409"/>
                  </a:lnTo>
                  <a:lnTo>
                    <a:pt x="251078" y="88011"/>
                  </a:lnTo>
                  <a:lnTo>
                    <a:pt x="278638" y="52578"/>
                  </a:lnTo>
                  <a:lnTo>
                    <a:pt x="323850" y="26924"/>
                  </a:lnTo>
                  <a:lnTo>
                    <a:pt x="369443" y="15494"/>
                  </a:lnTo>
                  <a:lnTo>
                    <a:pt x="375284" y="15367"/>
                  </a:lnTo>
                  <a:lnTo>
                    <a:pt x="385063" y="15748"/>
                  </a:lnTo>
                  <a:lnTo>
                    <a:pt x="396113" y="16637"/>
                  </a:lnTo>
                  <a:lnTo>
                    <a:pt x="405764" y="179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3758183"/>
              <a:ext cx="89915" cy="8382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2924" y="3026663"/>
              <a:ext cx="65532" cy="8077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40079" y="3456431"/>
              <a:ext cx="1511935" cy="324485"/>
            </a:xfrm>
            <a:custGeom>
              <a:avLst/>
              <a:gdLst/>
              <a:ahLst/>
              <a:cxnLst/>
              <a:rect l="l" t="t" r="r" b="b"/>
              <a:pathLst>
                <a:path w="1511935" h="324485">
                  <a:moveTo>
                    <a:pt x="1372108" y="0"/>
                  </a:moveTo>
                  <a:lnTo>
                    <a:pt x="139674" y="0"/>
                  </a:lnTo>
                  <a:lnTo>
                    <a:pt x="58928" y="2159"/>
                  </a:lnTo>
                  <a:lnTo>
                    <a:pt x="17449" y="17525"/>
                  </a:lnTo>
                  <a:lnTo>
                    <a:pt x="2184" y="58927"/>
                  </a:lnTo>
                  <a:lnTo>
                    <a:pt x="0" y="139700"/>
                  </a:lnTo>
                  <a:lnTo>
                    <a:pt x="0" y="184530"/>
                  </a:lnTo>
                  <a:lnTo>
                    <a:pt x="2184" y="265302"/>
                  </a:lnTo>
                  <a:lnTo>
                    <a:pt x="17449" y="306831"/>
                  </a:lnTo>
                  <a:lnTo>
                    <a:pt x="58928" y="322072"/>
                  </a:lnTo>
                  <a:lnTo>
                    <a:pt x="139674" y="324230"/>
                  </a:lnTo>
                  <a:lnTo>
                    <a:pt x="1372108" y="324230"/>
                  </a:lnTo>
                  <a:lnTo>
                    <a:pt x="1452880" y="322072"/>
                  </a:lnTo>
                  <a:lnTo>
                    <a:pt x="1494282" y="306831"/>
                  </a:lnTo>
                  <a:lnTo>
                    <a:pt x="1509521" y="265302"/>
                  </a:lnTo>
                  <a:lnTo>
                    <a:pt x="1511681" y="184530"/>
                  </a:lnTo>
                  <a:lnTo>
                    <a:pt x="1511681" y="139700"/>
                  </a:lnTo>
                  <a:lnTo>
                    <a:pt x="1509521" y="58927"/>
                  </a:lnTo>
                  <a:lnTo>
                    <a:pt x="1494282" y="17525"/>
                  </a:lnTo>
                  <a:lnTo>
                    <a:pt x="1452880" y="2159"/>
                  </a:lnTo>
                  <a:lnTo>
                    <a:pt x="1372108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14857" y="1907793"/>
            <a:ext cx="3885565" cy="247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75740" marR="65278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FFFFFF"/>
                </a:solidFill>
                <a:latin typeface="Microsoft JhengHei"/>
                <a:cs typeface="Microsoft JhengHei"/>
              </a:rPr>
              <a:t>敵軍針對本島持續空襲轟</a:t>
            </a:r>
            <a:r>
              <a:rPr dirty="0" sz="1200" spc="10" b="1">
                <a:solidFill>
                  <a:srgbClr val="FFFFFF"/>
                </a:solidFill>
                <a:latin typeface="Microsoft JhengHei"/>
                <a:cs typeface="Microsoft JhengHei"/>
              </a:rPr>
              <a:t>炸，地面民生基礎設施損</a:t>
            </a:r>
            <a:r>
              <a:rPr dirty="0" sz="1200" spc="20" b="1">
                <a:solidFill>
                  <a:srgbClr val="FFFFFF"/>
                </a:solidFill>
                <a:latin typeface="Microsoft JhengHei"/>
                <a:cs typeface="Microsoft JhengHei"/>
              </a:rPr>
              <a:t>毀，水、電、瓦斯等供給</a:t>
            </a:r>
            <a:r>
              <a:rPr dirty="0" sz="1200" spc="15" b="1">
                <a:solidFill>
                  <a:srgbClr val="FFFFFF"/>
                </a:solidFill>
                <a:latin typeface="Microsoft JhengHei"/>
                <a:cs typeface="Microsoft JhengHei"/>
              </a:rPr>
              <a:t>均無法立即修復，民眾如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何提高生存率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?</a:t>
            </a:r>
            <a:endParaRPr sz="1200">
              <a:latin typeface="Microsoft YaHei UI"/>
              <a:cs typeface="Microsoft YaHei U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50">
              <a:latin typeface="Microsoft YaHei UI"/>
              <a:cs typeface="Microsoft YaHei UI"/>
            </a:endParaRPr>
          </a:p>
          <a:p>
            <a:pPr marL="2093595" marR="1235075">
              <a:lnSpc>
                <a:spcPct val="100000"/>
              </a:lnSpc>
            </a:pPr>
            <a:r>
              <a:rPr dirty="0" sz="12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我們要</a:t>
            </a:r>
            <a:r>
              <a:rPr dirty="0" sz="1200" spc="90" b="1">
                <a:solidFill>
                  <a:srgbClr val="FFFFFF"/>
                </a:solidFill>
                <a:latin typeface="Microsoft JhengHei"/>
                <a:cs typeface="Microsoft JhengHei"/>
              </a:rPr>
              <a:t>先知道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70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教育部平時於高中（職）</a:t>
            </a:r>
            <a:r>
              <a:rPr dirty="0" sz="1100" spc="-5">
                <a:latin typeface="Microsoft JhengHei UI"/>
                <a:cs typeface="Microsoft JhengHei UI"/>
              </a:rPr>
              <a:t>、大專院校全民國防教育課程中，</a:t>
            </a:r>
            <a:r>
              <a:rPr dirty="0" sz="1100" spc="50">
                <a:latin typeface="Microsoft JhengHei UI"/>
                <a:cs typeface="Microsoft JhengHei UI"/>
              </a:rPr>
              <a:t>納入生存基礎訓練課程，藉由課程訓練及實際操作生存技</a:t>
            </a:r>
            <a:r>
              <a:rPr dirty="0" sz="1100" spc="-15">
                <a:latin typeface="Microsoft JhengHei UI"/>
                <a:cs typeface="Microsoft JhengHei UI"/>
              </a:rPr>
              <a:t>能，提升戰時或緊急狀況自身生存能力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894076" y="4704587"/>
            <a:ext cx="1674495" cy="324485"/>
          </a:xfrm>
          <a:custGeom>
            <a:avLst/>
            <a:gdLst/>
            <a:ahLst/>
            <a:cxnLst/>
            <a:rect l="l" t="t" r="r" b="b"/>
            <a:pathLst>
              <a:path w="1674495" h="324485">
                <a:moveTo>
                  <a:pt x="1498853" y="0"/>
                </a:moveTo>
                <a:lnTo>
                  <a:pt x="175513" y="0"/>
                </a:lnTo>
                <a:lnTo>
                  <a:pt x="74041" y="2159"/>
                </a:lnTo>
                <a:lnTo>
                  <a:pt x="21971" y="17526"/>
                </a:lnTo>
                <a:lnTo>
                  <a:pt x="2793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793" y="265303"/>
                </a:lnTo>
                <a:lnTo>
                  <a:pt x="21971" y="306832"/>
                </a:lnTo>
                <a:lnTo>
                  <a:pt x="74041" y="322072"/>
                </a:lnTo>
                <a:lnTo>
                  <a:pt x="175513" y="324231"/>
                </a:lnTo>
                <a:lnTo>
                  <a:pt x="1498853" y="324231"/>
                </a:lnTo>
                <a:lnTo>
                  <a:pt x="1600453" y="322072"/>
                </a:lnTo>
                <a:lnTo>
                  <a:pt x="1652524" y="306832"/>
                </a:lnTo>
                <a:lnTo>
                  <a:pt x="1671701" y="265303"/>
                </a:lnTo>
                <a:lnTo>
                  <a:pt x="1674495" y="184531"/>
                </a:lnTo>
                <a:lnTo>
                  <a:pt x="1674495" y="139700"/>
                </a:lnTo>
                <a:lnTo>
                  <a:pt x="1671701" y="58928"/>
                </a:lnTo>
                <a:lnTo>
                  <a:pt x="1652524" y="17526"/>
                </a:lnTo>
                <a:lnTo>
                  <a:pt x="1600453" y="2159"/>
                </a:lnTo>
                <a:lnTo>
                  <a:pt x="1498853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3416808" y="2621279"/>
            <a:ext cx="1289685" cy="1270000"/>
            <a:chOff x="3416808" y="2621279"/>
            <a:chExt cx="1289685" cy="127000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6808" y="2621279"/>
              <a:ext cx="1289303" cy="12694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0816" y="2653283"/>
              <a:ext cx="1193291" cy="1175003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638555" y="4704587"/>
            <a:ext cx="1943100" cy="324485"/>
          </a:xfrm>
          <a:custGeom>
            <a:avLst/>
            <a:gdLst/>
            <a:ahLst/>
            <a:cxnLst/>
            <a:rect l="l" t="t" r="r" b="b"/>
            <a:pathLst>
              <a:path w="1943100" h="324485">
                <a:moveTo>
                  <a:pt x="1802892" y="0"/>
                </a:moveTo>
                <a:lnTo>
                  <a:pt x="139700" y="0"/>
                </a:lnTo>
                <a:lnTo>
                  <a:pt x="58940" y="2159"/>
                </a:lnTo>
                <a:lnTo>
                  <a:pt x="17462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62" y="306832"/>
                </a:lnTo>
                <a:lnTo>
                  <a:pt x="58940" y="322072"/>
                </a:lnTo>
                <a:lnTo>
                  <a:pt x="139700" y="324231"/>
                </a:lnTo>
                <a:lnTo>
                  <a:pt x="1802892" y="324231"/>
                </a:lnTo>
                <a:lnTo>
                  <a:pt x="1883664" y="322072"/>
                </a:lnTo>
                <a:lnTo>
                  <a:pt x="1925066" y="306832"/>
                </a:lnTo>
                <a:lnTo>
                  <a:pt x="1940433" y="265303"/>
                </a:lnTo>
                <a:lnTo>
                  <a:pt x="1942592" y="184531"/>
                </a:lnTo>
                <a:lnTo>
                  <a:pt x="1942592" y="139700"/>
                </a:lnTo>
                <a:lnTo>
                  <a:pt x="1940433" y="58928"/>
                </a:lnTo>
                <a:lnTo>
                  <a:pt x="1925066" y="17526"/>
                </a:lnTo>
                <a:lnTo>
                  <a:pt x="1883664" y="2159"/>
                </a:lnTo>
                <a:lnTo>
                  <a:pt x="1802892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030092" y="4633235"/>
            <a:ext cx="1699895" cy="200025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3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36830" indent="-153035">
              <a:lnSpc>
                <a:spcPct val="120900"/>
              </a:lnSpc>
              <a:spcBef>
                <a:spcPts val="180"/>
              </a:spcBef>
              <a:buClr>
                <a:srgbClr val="00A09A"/>
              </a:buClr>
              <a:buChar char="■"/>
              <a:tabLst>
                <a:tab pos="165735" algn="l"/>
              </a:tabLst>
            </a:pPr>
            <a:r>
              <a:rPr dirty="0" sz="1100" spc="55">
                <a:latin typeface="Microsoft JhengHei UI"/>
                <a:cs typeface="Microsoft JhengHei UI"/>
              </a:rPr>
              <a:t>平時統計村里內相關生</a:t>
            </a:r>
            <a:r>
              <a:rPr dirty="0" sz="1100" spc="50">
                <a:latin typeface="Microsoft JhengHei UI"/>
                <a:cs typeface="Microsoft JhengHei UI"/>
              </a:rPr>
              <a:t>存所需物資、器具及專</a:t>
            </a:r>
            <a:r>
              <a:rPr dirty="0" sz="1100" spc="-10">
                <a:latin typeface="Microsoft JhengHei UI"/>
                <a:cs typeface="Microsoft JhengHei UI"/>
              </a:rPr>
              <a:t>業人員數量</a:t>
            </a:r>
            <a:endParaRPr sz="1100">
              <a:latin typeface="Microsoft JhengHei UI"/>
              <a:cs typeface="Microsoft JhengHei UI"/>
            </a:endParaRPr>
          </a:p>
          <a:p>
            <a:pPr marL="165100" marR="5080" indent="-153035">
              <a:lnSpc>
                <a:spcPct val="118500"/>
              </a:lnSpc>
              <a:spcBef>
                <a:spcPts val="185"/>
              </a:spcBef>
              <a:buClr>
                <a:srgbClr val="00A09A"/>
              </a:buClr>
              <a:buChar char="■"/>
              <a:tabLst>
                <a:tab pos="165735" algn="l"/>
              </a:tabLst>
            </a:pPr>
            <a:r>
              <a:rPr dirty="0" sz="1100" spc="105">
                <a:latin typeface="Microsoft JhengHei UI"/>
                <a:cs typeface="Microsoft JhengHei UI"/>
              </a:rPr>
              <a:t>戰</a:t>
            </a:r>
            <a:r>
              <a:rPr dirty="0" sz="1100">
                <a:latin typeface="Microsoft JhengHei UI"/>
                <a:cs typeface="Microsoft JhengHei UI"/>
              </a:rPr>
              <a:t>（</a:t>
            </a:r>
            <a:r>
              <a:rPr dirty="0" sz="1100" spc="5">
                <a:latin typeface="Microsoft JhengHei UI"/>
                <a:cs typeface="Microsoft JhengHei UI"/>
              </a:rPr>
              <a:t> 災害</a:t>
            </a:r>
            <a:r>
              <a:rPr dirty="0" sz="1100" spc="80">
                <a:latin typeface="Microsoft JhengHei UI"/>
                <a:cs typeface="Microsoft JhengHei UI"/>
              </a:rPr>
              <a:t>）</a:t>
            </a:r>
            <a:r>
              <a:rPr dirty="0" sz="1100" spc="70">
                <a:latin typeface="Microsoft JhengHei UI"/>
                <a:cs typeface="Microsoft JhengHei UI"/>
              </a:rPr>
              <a:t>時協助安置</a:t>
            </a:r>
            <a:r>
              <a:rPr dirty="0" sz="1100" spc="180">
                <a:latin typeface="Microsoft JhengHei UI"/>
                <a:cs typeface="Microsoft JhengHei UI"/>
              </a:rPr>
              <a:t>災民，提供維生所需</a:t>
            </a:r>
            <a:r>
              <a:rPr dirty="0" sz="1100" spc="75">
                <a:latin typeface="Microsoft JhengHei UI"/>
                <a:cs typeface="Microsoft JhengHei UI"/>
              </a:rPr>
              <a:t>物資並統計回報上級</a:t>
            </a:r>
            <a:r>
              <a:rPr dirty="0" sz="1100" spc="500">
                <a:latin typeface="Microsoft JhengHei UI"/>
                <a:cs typeface="Microsoft JhengHei UI"/>
              </a:rPr>
              <a:t> </a:t>
            </a:r>
            <a:r>
              <a:rPr dirty="0" sz="1100" spc="40">
                <a:latin typeface="Microsoft JhengHei UI"/>
                <a:cs typeface="Microsoft JhengHei UI"/>
              </a:rPr>
              <a:t>需求，以利救援部隊抵</a:t>
            </a:r>
            <a:r>
              <a:rPr dirty="0" sz="1100" spc="-15">
                <a:latin typeface="Microsoft JhengHei UI"/>
                <a:cs typeface="Microsoft JhengHei UI"/>
              </a:rPr>
              <a:t>達 協助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3625" y="4633235"/>
            <a:ext cx="1979930" cy="199707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35" b="1">
                <a:solidFill>
                  <a:srgbClr val="FFFFFF"/>
                </a:solidFill>
                <a:latin typeface="Microsoft JhengHei"/>
                <a:cs typeface="Microsoft JhengHei"/>
              </a:rPr>
              <a:t>管權責</a:t>
            </a:r>
            <a:endParaRPr sz="1600">
              <a:latin typeface="Microsoft JhengHei"/>
              <a:cs typeface="Microsoft JhengHei"/>
            </a:endParaRPr>
          </a:p>
          <a:p>
            <a:pPr algn="just" marL="190500" marR="5080" indent="-178435">
              <a:lnSpc>
                <a:spcPct val="120900"/>
              </a:lnSpc>
              <a:spcBef>
                <a:spcPts val="180"/>
              </a:spcBef>
              <a:buClr>
                <a:srgbClr val="00A09A"/>
              </a:buClr>
              <a:buChar char="■"/>
              <a:tabLst>
                <a:tab pos="191135" algn="l"/>
              </a:tabLst>
            </a:pPr>
            <a:r>
              <a:rPr dirty="0" sz="1100" spc="65">
                <a:latin typeface="Microsoft JhengHei UI"/>
                <a:cs typeface="Microsoft JhengHei UI"/>
              </a:rPr>
              <a:t>教育局</a:t>
            </a:r>
            <a:r>
              <a:rPr dirty="0" sz="1100" spc="60">
                <a:latin typeface="Microsoft JhengHei UI"/>
                <a:cs typeface="Microsoft JhengHei UI"/>
              </a:rPr>
              <a:t>（處</a:t>
            </a:r>
            <a:r>
              <a:rPr dirty="0" sz="1100" spc="70">
                <a:latin typeface="Microsoft JhengHei UI"/>
                <a:cs typeface="Microsoft JhengHei UI"/>
              </a:rPr>
              <a:t>）</a:t>
            </a:r>
            <a:r>
              <a:rPr dirty="0" sz="1100" spc="35">
                <a:latin typeface="Microsoft JhengHei UI"/>
                <a:cs typeface="Microsoft JhengHei UI"/>
              </a:rPr>
              <a:t>針對地區內高</a:t>
            </a:r>
            <a:r>
              <a:rPr dirty="0" sz="1100" spc="180">
                <a:latin typeface="Microsoft JhengHei UI"/>
                <a:cs typeface="Microsoft JhengHei UI"/>
              </a:rPr>
              <a:t>中</a:t>
            </a:r>
            <a:r>
              <a:rPr dirty="0" sz="1100">
                <a:latin typeface="Microsoft JhengHei UI"/>
                <a:cs typeface="Microsoft JhengHei UI"/>
              </a:rPr>
              <a:t>（</a:t>
            </a:r>
            <a:r>
              <a:rPr dirty="0" sz="1100" spc="40">
                <a:latin typeface="Microsoft JhengHei UI"/>
                <a:cs typeface="Microsoft JhengHei UI"/>
              </a:rPr>
              <a:t> 職</a:t>
            </a:r>
            <a:r>
              <a:rPr dirty="0" sz="1100">
                <a:latin typeface="Microsoft JhengHei UI"/>
                <a:cs typeface="Microsoft JhengHei UI"/>
              </a:rPr>
              <a:t>）</a:t>
            </a:r>
            <a:r>
              <a:rPr dirty="0" sz="1100" spc="105">
                <a:latin typeface="Microsoft JhengHei UI"/>
                <a:cs typeface="Microsoft JhengHei UI"/>
              </a:rPr>
              <a:t> 全民國防教育課</a:t>
            </a:r>
            <a:r>
              <a:rPr dirty="0" sz="1100" spc="55">
                <a:latin typeface="Microsoft JhengHei UI"/>
                <a:cs typeface="Microsoft JhengHei UI"/>
              </a:rPr>
              <a:t>程，協助提供所需教材及場</a:t>
            </a:r>
            <a:r>
              <a:rPr dirty="0" sz="1100" spc="60">
                <a:latin typeface="Microsoft JhengHei UI"/>
                <a:cs typeface="Microsoft JhengHei UI"/>
              </a:rPr>
              <a:t>地，聘請</a:t>
            </a:r>
            <a:r>
              <a:rPr dirty="0" sz="1100" spc="70">
                <a:latin typeface="Microsoft JhengHei UI"/>
                <a:cs typeface="Microsoft JhengHei UI"/>
              </a:rPr>
              <a:t>（</a:t>
            </a:r>
            <a:r>
              <a:rPr dirty="0" sz="1100" spc="65">
                <a:latin typeface="Microsoft JhengHei UI"/>
                <a:cs typeface="Microsoft JhengHei UI"/>
              </a:rPr>
              <a:t>遴選</a:t>
            </a:r>
            <a:r>
              <a:rPr dirty="0" sz="1100" spc="60">
                <a:latin typeface="Microsoft JhengHei UI"/>
                <a:cs typeface="Microsoft JhengHei UI"/>
              </a:rPr>
              <a:t>）</a:t>
            </a:r>
            <a:r>
              <a:rPr dirty="0" sz="1100" spc="45">
                <a:latin typeface="Microsoft JhengHei UI"/>
                <a:cs typeface="Microsoft JhengHei UI"/>
              </a:rPr>
              <a:t>具生存技</a:t>
            </a:r>
            <a:r>
              <a:rPr dirty="0" sz="1100" spc="-50">
                <a:latin typeface="Microsoft JhengHei UI"/>
                <a:cs typeface="Microsoft JhengHei UI"/>
              </a:rPr>
              <a:t>能師資，熟悉磨練習得知識</a:t>
            </a:r>
            <a:endParaRPr sz="1100">
              <a:latin typeface="Microsoft JhengHei UI"/>
              <a:cs typeface="Microsoft JhengHei UI"/>
            </a:endParaRPr>
          </a:p>
          <a:p>
            <a:pPr algn="just" marL="165100" indent="-152400">
              <a:lnSpc>
                <a:spcPct val="100000"/>
              </a:lnSpc>
              <a:spcBef>
                <a:spcPts val="275"/>
              </a:spcBef>
              <a:buClr>
                <a:srgbClr val="00A09A"/>
              </a:buClr>
              <a:buChar char="■"/>
              <a:tabLst>
                <a:tab pos="165100" algn="l"/>
              </a:tabLst>
            </a:pPr>
            <a:r>
              <a:rPr dirty="0" sz="1100" spc="-15">
                <a:latin typeface="Microsoft JhengHei UI"/>
                <a:cs typeface="Microsoft JhengHei UI"/>
              </a:rPr>
              <a:t>戰</a:t>
            </a:r>
            <a:r>
              <a:rPr dirty="0" sz="1100" spc="-25">
                <a:latin typeface="Microsoft JhengHei UI"/>
                <a:cs typeface="Microsoft JhengHei UI"/>
              </a:rPr>
              <a:t>（</a:t>
            </a:r>
            <a:r>
              <a:rPr dirty="0" sz="1100" spc="-35">
                <a:latin typeface="Microsoft JhengHei UI"/>
                <a:cs typeface="Microsoft JhengHei UI"/>
              </a:rPr>
              <a:t>災害</a:t>
            </a:r>
            <a:r>
              <a:rPr dirty="0" sz="1100" spc="-25">
                <a:latin typeface="Microsoft JhengHei UI"/>
                <a:cs typeface="Microsoft JhengHei UI"/>
              </a:rPr>
              <a:t>）</a:t>
            </a:r>
            <a:r>
              <a:rPr dirty="0" sz="1100" spc="-45">
                <a:latin typeface="Microsoft JhengHei UI"/>
                <a:cs typeface="Microsoft JhengHei UI"/>
              </a:rPr>
              <a:t>時協助轄內學校編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-45">
                <a:latin typeface="Microsoft JhengHei UI"/>
                <a:cs typeface="Microsoft JhengHei UI"/>
              </a:rPr>
              <a:t>組成立防護團，依需求投入協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80"/>
              </a:spcBef>
            </a:pPr>
            <a:r>
              <a:rPr dirty="0" sz="1100" spc="-45">
                <a:latin typeface="Microsoft JhengHei UI"/>
                <a:cs typeface="Microsoft JhengHei UI"/>
              </a:rPr>
              <a:t>助服勤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59663" y="487679"/>
            <a:ext cx="3360420" cy="805815"/>
            <a:chOff x="359663" y="487679"/>
            <a:chExt cx="3360420" cy="805815"/>
          </a:xfrm>
        </p:grpSpPr>
        <p:sp>
          <p:nvSpPr>
            <p:cNvPr id="25" name="object 25" descr=""/>
            <p:cNvSpPr/>
            <p:nvPr/>
          </p:nvSpPr>
          <p:spPr>
            <a:xfrm>
              <a:off x="1232916" y="800099"/>
              <a:ext cx="2473325" cy="478155"/>
            </a:xfrm>
            <a:custGeom>
              <a:avLst/>
              <a:gdLst/>
              <a:ahLst/>
              <a:cxnLst/>
              <a:rect l="l" t="t" r="r" b="b"/>
              <a:pathLst>
                <a:path w="2473325" h="478155">
                  <a:moveTo>
                    <a:pt x="2219325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2219325" y="478027"/>
                  </a:lnTo>
                  <a:lnTo>
                    <a:pt x="2366137" y="474598"/>
                  </a:lnTo>
                  <a:lnTo>
                    <a:pt x="2441575" y="449960"/>
                  </a:lnTo>
                  <a:lnTo>
                    <a:pt x="2469388" y="383285"/>
                  </a:lnTo>
                  <a:lnTo>
                    <a:pt x="2473325" y="253618"/>
                  </a:lnTo>
                  <a:lnTo>
                    <a:pt x="2473325" y="224535"/>
                  </a:lnTo>
                  <a:lnTo>
                    <a:pt x="2469388" y="94741"/>
                  </a:lnTo>
                  <a:lnTo>
                    <a:pt x="2441575" y="28066"/>
                  </a:lnTo>
                  <a:lnTo>
                    <a:pt x="2366137" y="3555"/>
                  </a:lnTo>
                  <a:lnTo>
                    <a:pt x="2219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33677" y="800861"/>
              <a:ext cx="2473325" cy="480059"/>
            </a:xfrm>
            <a:custGeom>
              <a:avLst/>
              <a:gdLst/>
              <a:ahLst/>
              <a:cxnLst/>
              <a:rect l="l" t="t" r="r" b="b"/>
              <a:pathLst>
                <a:path w="2473325" h="480059">
                  <a:moveTo>
                    <a:pt x="0" y="479551"/>
                  </a:moveTo>
                  <a:lnTo>
                    <a:pt x="2219325" y="479551"/>
                  </a:lnTo>
                  <a:lnTo>
                    <a:pt x="2366137" y="476123"/>
                  </a:lnTo>
                  <a:lnTo>
                    <a:pt x="2441575" y="451358"/>
                  </a:lnTo>
                  <a:lnTo>
                    <a:pt x="2469388" y="384556"/>
                  </a:lnTo>
                  <a:lnTo>
                    <a:pt x="2473325" y="254380"/>
                  </a:lnTo>
                  <a:lnTo>
                    <a:pt x="2473325" y="225298"/>
                  </a:lnTo>
                  <a:lnTo>
                    <a:pt x="2469388" y="94996"/>
                  </a:lnTo>
                  <a:lnTo>
                    <a:pt x="2441575" y="28194"/>
                  </a:lnTo>
                  <a:lnTo>
                    <a:pt x="2366137" y="3555"/>
                  </a:lnTo>
                  <a:lnTo>
                    <a:pt x="2219325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3" y="487679"/>
              <a:ext cx="1248156" cy="80467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171447" y="636269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00A09A"/>
                </a:solidFill>
                <a:latin typeface="Arial"/>
                <a:cs typeface="Arial"/>
              </a:rPr>
              <a:t>9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29739" y="847343"/>
            <a:ext cx="1743456" cy="33528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41677" y="819403"/>
            <a:ext cx="14249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A09A"/>
                </a:solidFill>
              </a:rPr>
              <a:t>生存基礎知識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18050" y="7026960"/>
            <a:ext cx="1816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4006595"/>
            <a:ext cx="332232" cy="455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1488" y="5966459"/>
            <a:ext cx="527303" cy="36271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727960" y="5966459"/>
            <a:ext cx="586740" cy="260350"/>
          </a:xfrm>
          <a:custGeom>
            <a:avLst/>
            <a:gdLst/>
            <a:ahLst/>
            <a:cxnLst/>
            <a:rect l="l" t="t" r="r" b="b"/>
            <a:pathLst>
              <a:path w="586739" h="260350">
                <a:moveTo>
                  <a:pt x="586739" y="0"/>
                </a:moveTo>
                <a:lnTo>
                  <a:pt x="31495" y="0"/>
                </a:lnTo>
                <a:lnTo>
                  <a:pt x="0" y="115951"/>
                </a:lnTo>
                <a:lnTo>
                  <a:pt x="0" y="260223"/>
                </a:lnTo>
                <a:lnTo>
                  <a:pt x="586739" y="3302"/>
                </a:lnTo>
                <a:lnTo>
                  <a:pt x="586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2103120" y="5952743"/>
            <a:ext cx="528955" cy="405765"/>
            <a:chOff x="2103120" y="5952743"/>
            <a:chExt cx="528955" cy="40576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20" y="5952743"/>
              <a:ext cx="528828" cy="40538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125980" y="6100571"/>
              <a:ext cx="423545" cy="220979"/>
            </a:xfrm>
            <a:custGeom>
              <a:avLst/>
              <a:gdLst/>
              <a:ahLst/>
              <a:cxnLst/>
              <a:rect l="l" t="t" r="r" b="b"/>
              <a:pathLst>
                <a:path w="423544" h="220979">
                  <a:moveTo>
                    <a:pt x="17399" y="0"/>
                  </a:moveTo>
                  <a:lnTo>
                    <a:pt x="9778" y="2794"/>
                  </a:lnTo>
                  <a:lnTo>
                    <a:pt x="3682" y="8382"/>
                  </a:lnTo>
                  <a:lnTo>
                    <a:pt x="253" y="16002"/>
                  </a:lnTo>
                  <a:lnTo>
                    <a:pt x="0" y="24130"/>
                  </a:lnTo>
                  <a:lnTo>
                    <a:pt x="2793" y="31623"/>
                  </a:lnTo>
                  <a:lnTo>
                    <a:pt x="50037" y="65532"/>
                  </a:lnTo>
                  <a:lnTo>
                    <a:pt x="91567" y="90424"/>
                  </a:lnTo>
                  <a:lnTo>
                    <a:pt x="142367" y="117221"/>
                  </a:lnTo>
                  <a:lnTo>
                    <a:pt x="164211" y="154813"/>
                  </a:lnTo>
                  <a:lnTo>
                    <a:pt x="202945" y="205663"/>
                  </a:lnTo>
                  <a:lnTo>
                    <a:pt x="220471" y="220751"/>
                  </a:lnTo>
                  <a:lnTo>
                    <a:pt x="231267" y="220751"/>
                  </a:lnTo>
                  <a:lnTo>
                    <a:pt x="236474" y="218770"/>
                  </a:lnTo>
                  <a:lnTo>
                    <a:pt x="240537" y="214807"/>
                  </a:lnTo>
                  <a:lnTo>
                    <a:pt x="245237" y="207924"/>
                  </a:lnTo>
                  <a:lnTo>
                    <a:pt x="246887" y="200037"/>
                  </a:lnTo>
                  <a:lnTo>
                    <a:pt x="245490" y="192151"/>
                  </a:lnTo>
                  <a:lnTo>
                    <a:pt x="241045" y="185039"/>
                  </a:lnTo>
                  <a:lnTo>
                    <a:pt x="231139" y="174117"/>
                  </a:lnTo>
                  <a:lnTo>
                    <a:pt x="220980" y="161671"/>
                  </a:lnTo>
                  <a:lnTo>
                    <a:pt x="208787" y="145542"/>
                  </a:lnTo>
                  <a:lnTo>
                    <a:pt x="407543" y="145542"/>
                  </a:lnTo>
                  <a:lnTo>
                    <a:pt x="409956" y="144272"/>
                  </a:lnTo>
                  <a:lnTo>
                    <a:pt x="423290" y="131572"/>
                  </a:lnTo>
                  <a:lnTo>
                    <a:pt x="325881" y="131572"/>
                  </a:lnTo>
                  <a:lnTo>
                    <a:pt x="275970" y="125857"/>
                  </a:lnTo>
                  <a:lnTo>
                    <a:pt x="222631" y="110236"/>
                  </a:lnTo>
                  <a:lnTo>
                    <a:pt x="168782" y="88011"/>
                  </a:lnTo>
                  <a:lnTo>
                    <a:pt x="160274" y="66548"/>
                  </a:lnTo>
                  <a:lnTo>
                    <a:pt x="158114" y="58166"/>
                  </a:lnTo>
                  <a:lnTo>
                    <a:pt x="120014" y="58166"/>
                  </a:lnTo>
                  <a:lnTo>
                    <a:pt x="93725" y="43180"/>
                  </a:lnTo>
                  <a:lnTo>
                    <a:pt x="69976" y="28575"/>
                  </a:lnTo>
                  <a:lnTo>
                    <a:pt x="49656" y="15240"/>
                  </a:lnTo>
                  <a:lnTo>
                    <a:pt x="32893" y="3683"/>
                  </a:lnTo>
                  <a:lnTo>
                    <a:pt x="25400" y="254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768" y="6007607"/>
              <a:ext cx="259080" cy="26060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240280" y="5969507"/>
              <a:ext cx="278765" cy="188595"/>
            </a:xfrm>
            <a:custGeom>
              <a:avLst/>
              <a:gdLst/>
              <a:ahLst/>
              <a:cxnLst/>
              <a:rect l="l" t="t" r="r" b="b"/>
              <a:pathLst>
                <a:path w="278764" h="188595">
                  <a:moveTo>
                    <a:pt x="160781" y="0"/>
                  </a:moveTo>
                  <a:lnTo>
                    <a:pt x="118363" y="2666"/>
                  </a:lnTo>
                  <a:lnTo>
                    <a:pt x="50800" y="37718"/>
                  </a:lnTo>
                  <a:lnTo>
                    <a:pt x="9906" y="93090"/>
                  </a:lnTo>
                  <a:lnTo>
                    <a:pt x="126" y="138937"/>
                  </a:lnTo>
                  <a:lnTo>
                    <a:pt x="0" y="146558"/>
                  </a:lnTo>
                  <a:lnTo>
                    <a:pt x="253" y="157353"/>
                  </a:lnTo>
                  <a:lnTo>
                    <a:pt x="2031" y="173100"/>
                  </a:lnTo>
                  <a:lnTo>
                    <a:pt x="5206" y="188594"/>
                  </a:lnTo>
                  <a:lnTo>
                    <a:pt x="43433" y="188594"/>
                  </a:lnTo>
                  <a:lnTo>
                    <a:pt x="39624" y="174878"/>
                  </a:lnTo>
                  <a:lnTo>
                    <a:pt x="36702" y="152653"/>
                  </a:lnTo>
                  <a:lnTo>
                    <a:pt x="44195" y="106553"/>
                  </a:lnTo>
                  <a:lnTo>
                    <a:pt x="75818" y="65024"/>
                  </a:lnTo>
                  <a:lnTo>
                    <a:pt x="134493" y="38100"/>
                  </a:lnTo>
                  <a:lnTo>
                    <a:pt x="278764" y="38100"/>
                  </a:lnTo>
                  <a:lnTo>
                    <a:pt x="251968" y="22478"/>
                  </a:lnTo>
                  <a:lnTo>
                    <a:pt x="206628" y="6858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25980" y="5969507"/>
              <a:ext cx="467995" cy="351790"/>
            </a:xfrm>
            <a:custGeom>
              <a:avLst/>
              <a:gdLst/>
              <a:ahLst/>
              <a:cxnLst/>
              <a:rect l="l" t="t" r="r" b="b"/>
              <a:pathLst>
                <a:path w="467994" h="351789">
                  <a:moveTo>
                    <a:pt x="428878" y="177419"/>
                  </a:moveTo>
                  <a:lnTo>
                    <a:pt x="406907" y="227456"/>
                  </a:lnTo>
                  <a:lnTo>
                    <a:pt x="369315" y="255269"/>
                  </a:lnTo>
                  <a:lnTo>
                    <a:pt x="326136" y="262381"/>
                  </a:lnTo>
                  <a:lnTo>
                    <a:pt x="276225" y="256666"/>
                  </a:lnTo>
                  <a:lnTo>
                    <a:pt x="222884" y="241046"/>
                  </a:lnTo>
                  <a:lnTo>
                    <a:pt x="169037" y="218821"/>
                  </a:lnTo>
                  <a:lnTo>
                    <a:pt x="154431" y="175259"/>
                  </a:lnTo>
                  <a:lnTo>
                    <a:pt x="151511" y="153034"/>
                  </a:lnTo>
                  <a:lnTo>
                    <a:pt x="152400" y="130937"/>
                  </a:lnTo>
                  <a:lnTo>
                    <a:pt x="171576" y="84836"/>
                  </a:lnTo>
                  <a:lnTo>
                    <a:pt x="215645" y="47752"/>
                  </a:lnTo>
                  <a:lnTo>
                    <a:pt x="248919" y="38100"/>
                  </a:lnTo>
                  <a:lnTo>
                    <a:pt x="292734" y="39624"/>
                  </a:lnTo>
                  <a:lnTo>
                    <a:pt x="340487" y="52578"/>
                  </a:lnTo>
                  <a:lnTo>
                    <a:pt x="385699" y="77469"/>
                  </a:lnTo>
                  <a:lnTo>
                    <a:pt x="421131" y="116840"/>
                  </a:lnTo>
                  <a:lnTo>
                    <a:pt x="430530" y="144399"/>
                  </a:lnTo>
                  <a:lnTo>
                    <a:pt x="428878" y="177419"/>
                  </a:lnTo>
                  <a:close/>
                </a:path>
                <a:path w="467994" h="351789">
                  <a:moveTo>
                    <a:pt x="407034" y="46481"/>
                  </a:moveTo>
                  <a:lnTo>
                    <a:pt x="366140" y="22478"/>
                  </a:lnTo>
                  <a:lnTo>
                    <a:pt x="320928" y="6858"/>
                  </a:lnTo>
                  <a:lnTo>
                    <a:pt x="275208" y="0"/>
                  </a:lnTo>
                  <a:lnTo>
                    <a:pt x="232918" y="2666"/>
                  </a:lnTo>
                  <a:lnTo>
                    <a:pt x="165607" y="37718"/>
                  </a:lnTo>
                  <a:lnTo>
                    <a:pt x="124840" y="93344"/>
                  </a:lnTo>
                  <a:lnTo>
                    <a:pt x="114934" y="141859"/>
                  </a:lnTo>
                  <a:lnTo>
                    <a:pt x="115188" y="157734"/>
                  </a:lnTo>
                  <a:lnTo>
                    <a:pt x="116967" y="173481"/>
                  </a:lnTo>
                  <a:lnTo>
                    <a:pt x="120142" y="188975"/>
                  </a:lnTo>
                  <a:lnTo>
                    <a:pt x="93852" y="173990"/>
                  </a:lnTo>
                  <a:lnTo>
                    <a:pt x="70103" y="159384"/>
                  </a:lnTo>
                  <a:lnTo>
                    <a:pt x="49656" y="146050"/>
                  </a:lnTo>
                  <a:lnTo>
                    <a:pt x="32893" y="134493"/>
                  </a:lnTo>
                  <a:lnTo>
                    <a:pt x="25400" y="131063"/>
                  </a:lnTo>
                  <a:lnTo>
                    <a:pt x="0" y="154940"/>
                  </a:lnTo>
                  <a:lnTo>
                    <a:pt x="2793" y="162433"/>
                  </a:lnTo>
                  <a:lnTo>
                    <a:pt x="50037" y="196341"/>
                  </a:lnTo>
                  <a:lnTo>
                    <a:pt x="91693" y="221234"/>
                  </a:lnTo>
                  <a:lnTo>
                    <a:pt x="142494" y="248031"/>
                  </a:lnTo>
                  <a:lnTo>
                    <a:pt x="164464" y="285750"/>
                  </a:lnTo>
                  <a:lnTo>
                    <a:pt x="203200" y="336588"/>
                  </a:lnTo>
                  <a:lnTo>
                    <a:pt x="220725" y="351688"/>
                  </a:lnTo>
                  <a:lnTo>
                    <a:pt x="226187" y="351688"/>
                  </a:lnTo>
                  <a:lnTo>
                    <a:pt x="231520" y="351688"/>
                  </a:lnTo>
                  <a:lnTo>
                    <a:pt x="236600" y="349707"/>
                  </a:lnTo>
                  <a:lnTo>
                    <a:pt x="240664" y="345744"/>
                  </a:lnTo>
                  <a:lnTo>
                    <a:pt x="245363" y="338848"/>
                  </a:lnTo>
                  <a:lnTo>
                    <a:pt x="247014" y="330962"/>
                  </a:lnTo>
                  <a:lnTo>
                    <a:pt x="245618" y="323088"/>
                  </a:lnTo>
                  <a:lnTo>
                    <a:pt x="241172" y="315975"/>
                  </a:lnTo>
                  <a:lnTo>
                    <a:pt x="238378" y="313055"/>
                  </a:lnTo>
                  <a:lnTo>
                    <a:pt x="231394" y="305053"/>
                  </a:lnTo>
                  <a:lnTo>
                    <a:pt x="221233" y="292608"/>
                  </a:lnTo>
                  <a:lnTo>
                    <a:pt x="209042" y="276478"/>
                  </a:lnTo>
                  <a:lnTo>
                    <a:pt x="254126" y="290449"/>
                  </a:lnTo>
                  <a:lnTo>
                    <a:pt x="298957" y="298703"/>
                  </a:lnTo>
                  <a:lnTo>
                    <a:pt x="341756" y="299466"/>
                  </a:lnTo>
                  <a:lnTo>
                    <a:pt x="381000" y="290830"/>
                  </a:lnTo>
                  <a:lnTo>
                    <a:pt x="434086" y="252349"/>
                  </a:lnTo>
                  <a:lnTo>
                    <a:pt x="464565" y="185928"/>
                  </a:lnTo>
                  <a:lnTo>
                    <a:pt x="467740" y="146938"/>
                  </a:lnTo>
                  <a:lnTo>
                    <a:pt x="458977" y="110236"/>
                  </a:lnTo>
                  <a:lnTo>
                    <a:pt x="438657" y="76327"/>
                  </a:lnTo>
                  <a:lnTo>
                    <a:pt x="407034" y="4648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5312" y="6089903"/>
              <a:ext cx="73151" cy="777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0092" y="6201155"/>
              <a:ext cx="105156" cy="8686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132076" y="610514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12826" y="0"/>
                  </a:moveTo>
                  <a:lnTo>
                    <a:pt x="3810" y="4063"/>
                  </a:lnTo>
                  <a:lnTo>
                    <a:pt x="1016" y="12191"/>
                  </a:lnTo>
                  <a:lnTo>
                    <a:pt x="0" y="18795"/>
                  </a:lnTo>
                  <a:lnTo>
                    <a:pt x="1397" y="25653"/>
                  </a:lnTo>
                  <a:lnTo>
                    <a:pt x="4825" y="30606"/>
                  </a:lnTo>
                  <a:lnTo>
                    <a:pt x="10287" y="31876"/>
                  </a:lnTo>
                  <a:lnTo>
                    <a:pt x="20193" y="29717"/>
                  </a:lnTo>
                  <a:lnTo>
                    <a:pt x="22987" y="20192"/>
                  </a:lnTo>
                  <a:lnTo>
                    <a:pt x="23749" y="17398"/>
                  </a:lnTo>
                  <a:lnTo>
                    <a:pt x="25018" y="15493"/>
                  </a:lnTo>
                  <a:lnTo>
                    <a:pt x="28956" y="5714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32076" y="610514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10287" y="31876"/>
                  </a:moveTo>
                  <a:lnTo>
                    <a:pt x="20193" y="29717"/>
                  </a:lnTo>
                  <a:lnTo>
                    <a:pt x="22987" y="20192"/>
                  </a:lnTo>
                  <a:lnTo>
                    <a:pt x="23749" y="17398"/>
                  </a:lnTo>
                  <a:lnTo>
                    <a:pt x="25018" y="15493"/>
                  </a:lnTo>
                  <a:lnTo>
                    <a:pt x="28956" y="5714"/>
                  </a:lnTo>
                  <a:lnTo>
                    <a:pt x="20828" y="2920"/>
                  </a:lnTo>
                  <a:lnTo>
                    <a:pt x="12826" y="0"/>
                  </a:lnTo>
                  <a:lnTo>
                    <a:pt x="3810" y="4063"/>
                  </a:lnTo>
                  <a:lnTo>
                    <a:pt x="1016" y="12191"/>
                  </a:lnTo>
                  <a:lnTo>
                    <a:pt x="0" y="18795"/>
                  </a:lnTo>
                  <a:lnTo>
                    <a:pt x="1397" y="25653"/>
                  </a:lnTo>
                  <a:lnTo>
                    <a:pt x="4825" y="30606"/>
                  </a:lnTo>
                  <a:lnTo>
                    <a:pt x="10287" y="3187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75332" y="6217919"/>
              <a:ext cx="59055" cy="38100"/>
            </a:xfrm>
            <a:custGeom>
              <a:avLst/>
              <a:gdLst/>
              <a:ahLst/>
              <a:cxnLst/>
              <a:rect l="l" t="t" r="r" b="b"/>
              <a:pathLst>
                <a:path w="59055" h="38100">
                  <a:moveTo>
                    <a:pt x="381" y="0"/>
                  </a:moveTo>
                  <a:lnTo>
                    <a:pt x="0" y="10159"/>
                  </a:lnTo>
                  <a:lnTo>
                    <a:pt x="59055" y="37591"/>
                  </a:lnTo>
                  <a:lnTo>
                    <a:pt x="59055" y="262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75332" y="6217919"/>
              <a:ext cx="59055" cy="38100"/>
            </a:xfrm>
            <a:custGeom>
              <a:avLst/>
              <a:gdLst/>
              <a:ahLst/>
              <a:cxnLst/>
              <a:rect l="l" t="t" r="r" b="b"/>
              <a:pathLst>
                <a:path w="59055" h="38100">
                  <a:moveTo>
                    <a:pt x="381" y="0"/>
                  </a:moveTo>
                  <a:lnTo>
                    <a:pt x="0" y="10159"/>
                  </a:lnTo>
                  <a:lnTo>
                    <a:pt x="59055" y="37591"/>
                  </a:lnTo>
                  <a:lnTo>
                    <a:pt x="59055" y="26288"/>
                  </a:lnTo>
                  <a:lnTo>
                    <a:pt x="381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25980" y="6100571"/>
              <a:ext cx="423545" cy="220979"/>
            </a:xfrm>
            <a:custGeom>
              <a:avLst/>
              <a:gdLst/>
              <a:ahLst/>
              <a:cxnLst/>
              <a:rect l="l" t="t" r="r" b="b"/>
              <a:pathLst>
                <a:path w="423544" h="220979">
                  <a:moveTo>
                    <a:pt x="17399" y="0"/>
                  </a:moveTo>
                  <a:lnTo>
                    <a:pt x="9778" y="2794"/>
                  </a:lnTo>
                  <a:lnTo>
                    <a:pt x="3682" y="8382"/>
                  </a:lnTo>
                  <a:lnTo>
                    <a:pt x="253" y="16002"/>
                  </a:lnTo>
                  <a:lnTo>
                    <a:pt x="0" y="24130"/>
                  </a:lnTo>
                  <a:lnTo>
                    <a:pt x="2793" y="31623"/>
                  </a:lnTo>
                  <a:lnTo>
                    <a:pt x="50037" y="65532"/>
                  </a:lnTo>
                  <a:lnTo>
                    <a:pt x="91567" y="90424"/>
                  </a:lnTo>
                  <a:lnTo>
                    <a:pt x="142367" y="117221"/>
                  </a:lnTo>
                  <a:lnTo>
                    <a:pt x="164211" y="154813"/>
                  </a:lnTo>
                  <a:lnTo>
                    <a:pt x="202945" y="205663"/>
                  </a:lnTo>
                  <a:lnTo>
                    <a:pt x="220471" y="220751"/>
                  </a:lnTo>
                  <a:lnTo>
                    <a:pt x="231267" y="220751"/>
                  </a:lnTo>
                  <a:lnTo>
                    <a:pt x="236474" y="218770"/>
                  </a:lnTo>
                  <a:lnTo>
                    <a:pt x="240537" y="214807"/>
                  </a:lnTo>
                  <a:lnTo>
                    <a:pt x="245237" y="207924"/>
                  </a:lnTo>
                  <a:lnTo>
                    <a:pt x="246887" y="200037"/>
                  </a:lnTo>
                  <a:lnTo>
                    <a:pt x="245490" y="192151"/>
                  </a:lnTo>
                  <a:lnTo>
                    <a:pt x="241045" y="185039"/>
                  </a:lnTo>
                  <a:lnTo>
                    <a:pt x="231139" y="174117"/>
                  </a:lnTo>
                  <a:lnTo>
                    <a:pt x="220980" y="161671"/>
                  </a:lnTo>
                  <a:lnTo>
                    <a:pt x="208787" y="145542"/>
                  </a:lnTo>
                  <a:lnTo>
                    <a:pt x="407543" y="145542"/>
                  </a:lnTo>
                  <a:lnTo>
                    <a:pt x="409956" y="144272"/>
                  </a:lnTo>
                  <a:lnTo>
                    <a:pt x="423290" y="131572"/>
                  </a:lnTo>
                  <a:lnTo>
                    <a:pt x="325881" y="131572"/>
                  </a:lnTo>
                  <a:lnTo>
                    <a:pt x="275970" y="125857"/>
                  </a:lnTo>
                  <a:lnTo>
                    <a:pt x="222631" y="110236"/>
                  </a:lnTo>
                  <a:lnTo>
                    <a:pt x="168782" y="88011"/>
                  </a:lnTo>
                  <a:lnTo>
                    <a:pt x="160274" y="66548"/>
                  </a:lnTo>
                  <a:lnTo>
                    <a:pt x="158114" y="58166"/>
                  </a:lnTo>
                  <a:lnTo>
                    <a:pt x="120014" y="58166"/>
                  </a:lnTo>
                  <a:lnTo>
                    <a:pt x="93725" y="43180"/>
                  </a:lnTo>
                  <a:lnTo>
                    <a:pt x="69976" y="28575"/>
                  </a:lnTo>
                  <a:lnTo>
                    <a:pt x="49656" y="15240"/>
                  </a:lnTo>
                  <a:lnTo>
                    <a:pt x="32893" y="3683"/>
                  </a:lnTo>
                  <a:lnTo>
                    <a:pt x="25400" y="254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EBD2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4768" y="6007607"/>
              <a:ext cx="259080" cy="26060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2124455" y="5967983"/>
            <a:ext cx="471170" cy="354965"/>
            <a:chOff x="2124455" y="5967983"/>
            <a:chExt cx="471170" cy="354965"/>
          </a:xfrm>
        </p:grpSpPr>
        <p:sp>
          <p:nvSpPr>
            <p:cNvPr id="21" name="object 21" descr=""/>
            <p:cNvSpPr/>
            <p:nvPr/>
          </p:nvSpPr>
          <p:spPr>
            <a:xfrm>
              <a:off x="2240279" y="5969507"/>
              <a:ext cx="278765" cy="188595"/>
            </a:xfrm>
            <a:custGeom>
              <a:avLst/>
              <a:gdLst/>
              <a:ahLst/>
              <a:cxnLst/>
              <a:rect l="l" t="t" r="r" b="b"/>
              <a:pathLst>
                <a:path w="278764" h="188595">
                  <a:moveTo>
                    <a:pt x="160781" y="0"/>
                  </a:moveTo>
                  <a:lnTo>
                    <a:pt x="118363" y="2666"/>
                  </a:lnTo>
                  <a:lnTo>
                    <a:pt x="50800" y="37718"/>
                  </a:lnTo>
                  <a:lnTo>
                    <a:pt x="9906" y="93090"/>
                  </a:lnTo>
                  <a:lnTo>
                    <a:pt x="126" y="138937"/>
                  </a:lnTo>
                  <a:lnTo>
                    <a:pt x="0" y="146558"/>
                  </a:lnTo>
                  <a:lnTo>
                    <a:pt x="253" y="157353"/>
                  </a:lnTo>
                  <a:lnTo>
                    <a:pt x="2031" y="173100"/>
                  </a:lnTo>
                  <a:lnTo>
                    <a:pt x="5206" y="188594"/>
                  </a:lnTo>
                  <a:lnTo>
                    <a:pt x="43433" y="188594"/>
                  </a:lnTo>
                  <a:lnTo>
                    <a:pt x="39624" y="174878"/>
                  </a:lnTo>
                  <a:lnTo>
                    <a:pt x="36702" y="152653"/>
                  </a:lnTo>
                  <a:lnTo>
                    <a:pt x="44195" y="106553"/>
                  </a:lnTo>
                  <a:lnTo>
                    <a:pt x="75818" y="65024"/>
                  </a:lnTo>
                  <a:lnTo>
                    <a:pt x="134493" y="38100"/>
                  </a:lnTo>
                  <a:lnTo>
                    <a:pt x="278764" y="38100"/>
                  </a:lnTo>
                  <a:lnTo>
                    <a:pt x="251968" y="22478"/>
                  </a:lnTo>
                  <a:lnTo>
                    <a:pt x="206628" y="6858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EBD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25979" y="5969507"/>
              <a:ext cx="467995" cy="351790"/>
            </a:xfrm>
            <a:custGeom>
              <a:avLst/>
              <a:gdLst/>
              <a:ahLst/>
              <a:cxnLst/>
              <a:rect l="l" t="t" r="r" b="b"/>
              <a:pathLst>
                <a:path w="467994" h="351789">
                  <a:moveTo>
                    <a:pt x="428878" y="177419"/>
                  </a:moveTo>
                  <a:lnTo>
                    <a:pt x="406907" y="227456"/>
                  </a:lnTo>
                  <a:lnTo>
                    <a:pt x="369315" y="255269"/>
                  </a:lnTo>
                  <a:lnTo>
                    <a:pt x="326136" y="262381"/>
                  </a:lnTo>
                  <a:lnTo>
                    <a:pt x="276225" y="256666"/>
                  </a:lnTo>
                  <a:lnTo>
                    <a:pt x="222884" y="241046"/>
                  </a:lnTo>
                  <a:lnTo>
                    <a:pt x="169037" y="218821"/>
                  </a:lnTo>
                  <a:lnTo>
                    <a:pt x="154431" y="175259"/>
                  </a:lnTo>
                  <a:lnTo>
                    <a:pt x="151511" y="153034"/>
                  </a:lnTo>
                  <a:lnTo>
                    <a:pt x="152400" y="130937"/>
                  </a:lnTo>
                  <a:lnTo>
                    <a:pt x="171576" y="84836"/>
                  </a:lnTo>
                  <a:lnTo>
                    <a:pt x="215645" y="47752"/>
                  </a:lnTo>
                  <a:lnTo>
                    <a:pt x="248919" y="38100"/>
                  </a:lnTo>
                  <a:lnTo>
                    <a:pt x="292734" y="39624"/>
                  </a:lnTo>
                  <a:lnTo>
                    <a:pt x="340487" y="52578"/>
                  </a:lnTo>
                  <a:lnTo>
                    <a:pt x="385699" y="77469"/>
                  </a:lnTo>
                  <a:lnTo>
                    <a:pt x="421131" y="116840"/>
                  </a:lnTo>
                  <a:lnTo>
                    <a:pt x="430530" y="144399"/>
                  </a:lnTo>
                  <a:lnTo>
                    <a:pt x="428878" y="177419"/>
                  </a:lnTo>
                  <a:close/>
                </a:path>
                <a:path w="467994" h="351789">
                  <a:moveTo>
                    <a:pt x="407034" y="46481"/>
                  </a:moveTo>
                  <a:lnTo>
                    <a:pt x="366140" y="22478"/>
                  </a:lnTo>
                  <a:lnTo>
                    <a:pt x="320928" y="6858"/>
                  </a:lnTo>
                  <a:lnTo>
                    <a:pt x="275208" y="0"/>
                  </a:lnTo>
                  <a:lnTo>
                    <a:pt x="232918" y="2666"/>
                  </a:lnTo>
                  <a:lnTo>
                    <a:pt x="165607" y="37718"/>
                  </a:lnTo>
                  <a:lnTo>
                    <a:pt x="124840" y="93344"/>
                  </a:lnTo>
                  <a:lnTo>
                    <a:pt x="114934" y="141859"/>
                  </a:lnTo>
                  <a:lnTo>
                    <a:pt x="115188" y="157734"/>
                  </a:lnTo>
                  <a:lnTo>
                    <a:pt x="116967" y="173481"/>
                  </a:lnTo>
                  <a:lnTo>
                    <a:pt x="120142" y="188975"/>
                  </a:lnTo>
                  <a:lnTo>
                    <a:pt x="93852" y="173990"/>
                  </a:lnTo>
                  <a:lnTo>
                    <a:pt x="70103" y="159384"/>
                  </a:lnTo>
                  <a:lnTo>
                    <a:pt x="49656" y="146050"/>
                  </a:lnTo>
                  <a:lnTo>
                    <a:pt x="32893" y="134493"/>
                  </a:lnTo>
                  <a:lnTo>
                    <a:pt x="25400" y="131063"/>
                  </a:lnTo>
                  <a:lnTo>
                    <a:pt x="0" y="154940"/>
                  </a:lnTo>
                  <a:lnTo>
                    <a:pt x="2793" y="162433"/>
                  </a:lnTo>
                  <a:lnTo>
                    <a:pt x="50037" y="196341"/>
                  </a:lnTo>
                  <a:lnTo>
                    <a:pt x="91693" y="221234"/>
                  </a:lnTo>
                  <a:lnTo>
                    <a:pt x="142494" y="248031"/>
                  </a:lnTo>
                  <a:lnTo>
                    <a:pt x="164464" y="285750"/>
                  </a:lnTo>
                  <a:lnTo>
                    <a:pt x="203200" y="336588"/>
                  </a:lnTo>
                  <a:lnTo>
                    <a:pt x="220725" y="351688"/>
                  </a:lnTo>
                  <a:lnTo>
                    <a:pt x="226187" y="351688"/>
                  </a:lnTo>
                  <a:lnTo>
                    <a:pt x="231520" y="351688"/>
                  </a:lnTo>
                  <a:lnTo>
                    <a:pt x="236600" y="349707"/>
                  </a:lnTo>
                  <a:lnTo>
                    <a:pt x="240664" y="345744"/>
                  </a:lnTo>
                  <a:lnTo>
                    <a:pt x="245363" y="338848"/>
                  </a:lnTo>
                  <a:lnTo>
                    <a:pt x="247014" y="330962"/>
                  </a:lnTo>
                  <a:lnTo>
                    <a:pt x="245618" y="323088"/>
                  </a:lnTo>
                  <a:lnTo>
                    <a:pt x="241172" y="315975"/>
                  </a:lnTo>
                  <a:lnTo>
                    <a:pt x="238378" y="313055"/>
                  </a:lnTo>
                  <a:lnTo>
                    <a:pt x="231394" y="305053"/>
                  </a:lnTo>
                  <a:lnTo>
                    <a:pt x="221233" y="292608"/>
                  </a:lnTo>
                  <a:lnTo>
                    <a:pt x="209042" y="276478"/>
                  </a:lnTo>
                  <a:lnTo>
                    <a:pt x="254126" y="290449"/>
                  </a:lnTo>
                  <a:lnTo>
                    <a:pt x="298957" y="298703"/>
                  </a:lnTo>
                  <a:lnTo>
                    <a:pt x="341756" y="299466"/>
                  </a:lnTo>
                  <a:lnTo>
                    <a:pt x="381000" y="290830"/>
                  </a:lnTo>
                  <a:lnTo>
                    <a:pt x="434086" y="252349"/>
                  </a:lnTo>
                  <a:lnTo>
                    <a:pt x="464565" y="185928"/>
                  </a:lnTo>
                  <a:lnTo>
                    <a:pt x="467740" y="146938"/>
                  </a:lnTo>
                  <a:lnTo>
                    <a:pt x="458977" y="110236"/>
                  </a:lnTo>
                  <a:lnTo>
                    <a:pt x="438657" y="76327"/>
                  </a:lnTo>
                  <a:lnTo>
                    <a:pt x="407034" y="46481"/>
                  </a:lnTo>
                  <a:close/>
                </a:path>
              </a:pathLst>
            </a:custGeom>
            <a:ln w="3175">
              <a:solidFill>
                <a:srgbClr val="956B4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32076" y="6105143"/>
              <a:ext cx="202565" cy="150495"/>
            </a:xfrm>
            <a:custGeom>
              <a:avLst/>
              <a:gdLst/>
              <a:ahLst/>
              <a:cxnLst/>
              <a:rect l="l" t="t" r="r" b="b"/>
              <a:pathLst>
                <a:path w="202564" h="150495">
                  <a:moveTo>
                    <a:pt x="28829" y="5842"/>
                  </a:moveTo>
                  <a:lnTo>
                    <a:pt x="12700" y="0"/>
                  </a:lnTo>
                  <a:lnTo>
                    <a:pt x="3937" y="4064"/>
                  </a:lnTo>
                  <a:lnTo>
                    <a:pt x="1016" y="12065"/>
                  </a:lnTo>
                  <a:lnTo>
                    <a:pt x="0" y="18796"/>
                  </a:lnTo>
                  <a:lnTo>
                    <a:pt x="1397" y="25527"/>
                  </a:lnTo>
                  <a:lnTo>
                    <a:pt x="4826" y="30607"/>
                  </a:lnTo>
                  <a:lnTo>
                    <a:pt x="10160" y="31750"/>
                  </a:lnTo>
                  <a:lnTo>
                    <a:pt x="20066" y="29718"/>
                  </a:lnTo>
                  <a:lnTo>
                    <a:pt x="22860" y="20193"/>
                  </a:lnTo>
                  <a:lnTo>
                    <a:pt x="23622" y="17272"/>
                  </a:lnTo>
                  <a:lnTo>
                    <a:pt x="24892" y="15494"/>
                  </a:lnTo>
                  <a:lnTo>
                    <a:pt x="28829" y="5842"/>
                  </a:lnTo>
                  <a:close/>
                </a:path>
                <a:path w="202564" h="150495">
                  <a:moveTo>
                    <a:pt x="202565" y="139065"/>
                  </a:moveTo>
                  <a:lnTo>
                    <a:pt x="144653" y="112649"/>
                  </a:lnTo>
                  <a:lnTo>
                    <a:pt x="144272" y="122682"/>
                  </a:lnTo>
                  <a:lnTo>
                    <a:pt x="202565" y="150495"/>
                  </a:lnTo>
                  <a:lnTo>
                    <a:pt x="202565" y="139065"/>
                  </a:lnTo>
                  <a:close/>
                </a:path>
              </a:pathLst>
            </a:custGeom>
            <a:solidFill>
              <a:srgbClr val="956B4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028700" y="597407"/>
            <a:ext cx="3706495" cy="1842770"/>
            <a:chOff x="1028700" y="597407"/>
            <a:chExt cx="3706495" cy="1842770"/>
          </a:xfrm>
        </p:grpSpPr>
        <p:sp>
          <p:nvSpPr>
            <p:cNvPr id="25" name="object 25" descr=""/>
            <p:cNvSpPr/>
            <p:nvPr/>
          </p:nvSpPr>
          <p:spPr>
            <a:xfrm>
              <a:off x="1028700" y="597407"/>
              <a:ext cx="2792095" cy="1842770"/>
            </a:xfrm>
            <a:custGeom>
              <a:avLst/>
              <a:gdLst/>
              <a:ahLst/>
              <a:cxnLst/>
              <a:rect l="l" t="t" r="r" b="b"/>
              <a:pathLst>
                <a:path w="2792095" h="1842770">
                  <a:moveTo>
                    <a:pt x="1457452" y="0"/>
                  </a:moveTo>
                  <a:lnTo>
                    <a:pt x="1389126" y="7874"/>
                  </a:lnTo>
                  <a:lnTo>
                    <a:pt x="1350137" y="17018"/>
                  </a:lnTo>
                  <a:lnTo>
                    <a:pt x="1312037" y="28067"/>
                  </a:lnTo>
                  <a:lnTo>
                    <a:pt x="1273302" y="39877"/>
                  </a:lnTo>
                  <a:lnTo>
                    <a:pt x="1194943" y="68579"/>
                  </a:lnTo>
                  <a:lnTo>
                    <a:pt x="1154430" y="87756"/>
                  </a:lnTo>
                  <a:lnTo>
                    <a:pt x="1125727" y="106679"/>
                  </a:lnTo>
                  <a:lnTo>
                    <a:pt x="1117473" y="98298"/>
                  </a:lnTo>
                  <a:lnTo>
                    <a:pt x="1041019" y="54736"/>
                  </a:lnTo>
                  <a:lnTo>
                    <a:pt x="965707" y="35559"/>
                  </a:lnTo>
                  <a:lnTo>
                    <a:pt x="916432" y="31242"/>
                  </a:lnTo>
                  <a:lnTo>
                    <a:pt x="893191" y="30479"/>
                  </a:lnTo>
                  <a:lnTo>
                    <a:pt x="879348" y="30860"/>
                  </a:lnTo>
                  <a:lnTo>
                    <a:pt x="824357" y="40513"/>
                  </a:lnTo>
                  <a:lnTo>
                    <a:pt x="770763" y="53467"/>
                  </a:lnTo>
                  <a:lnTo>
                    <a:pt x="705357" y="80136"/>
                  </a:lnTo>
                  <a:lnTo>
                    <a:pt x="663067" y="104648"/>
                  </a:lnTo>
                  <a:lnTo>
                    <a:pt x="631317" y="134111"/>
                  </a:lnTo>
                  <a:lnTo>
                    <a:pt x="597407" y="175005"/>
                  </a:lnTo>
                  <a:lnTo>
                    <a:pt x="570230" y="212598"/>
                  </a:lnTo>
                  <a:lnTo>
                    <a:pt x="554990" y="231140"/>
                  </a:lnTo>
                  <a:lnTo>
                    <a:pt x="523875" y="257809"/>
                  </a:lnTo>
                  <a:lnTo>
                    <a:pt x="483362" y="276351"/>
                  </a:lnTo>
                  <a:lnTo>
                    <a:pt x="433197" y="287274"/>
                  </a:lnTo>
                  <a:lnTo>
                    <a:pt x="415671" y="291973"/>
                  </a:lnTo>
                  <a:lnTo>
                    <a:pt x="353694" y="310006"/>
                  </a:lnTo>
                  <a:lnTo>
                    <a:pt x="296925" y="334264"/>
                  </a:lnTo>
                  <a:lnTo>
                    <a:pt x="252222" y="365378"/>
                  </a:lnTo>
                  <a:lnTo>
                    <a:pt x="218757" y="399669"/>
                  </a:lnTo>
                  <a:lnTo>
                    <a:pt x="194690" y="440690"/>
                  </a:lnTo>
                  <a:lnTo>
                    <a:pt x="178371" y="491744"/>
                  </a:lnTo>
                  <a:lnTo>
                    <a:pt x="171513" y="559435"/>
                  </a:lnTo>
                  <a:lnTo>
                    <a:pt x="176542" y="593978"/>
                  </a:lnTo>
                  <a:lnTo>
                    <a:pt x="190017" y="624839"/>
                  </a:lnTo>
                  <a:lnTo>
                    <a:pt x="196392" y="635253"/>
                  </a:lnTo>
                  <a:lnTo>
                    <a:pt x="197231" y="640969"/>
                  </a:lnTo>
                  <a:lnTo>
                    <a:pt x="191731" y="644651"/>
                  </a:lnTo>
                  <a:lnTo>
                    <a:pt x="179108" y="649097"/>
                  </a:lnTo>
                  <a:lnTo>
                    <a:pt x="162229" y="660908"/>
                  </a:lnTo>
                  <a:lnTo>
                    <a:pt x="141782" y="681227"/>
                  </a:lnTo>
                  <a:lnTo>
                    <a:pt x="121564" y="702055"/>
                  </a:lnTo>
                  <a:lnTo>
                    <a:pt x="105308" y="715390"/>
                  </a:lnTo>
                  <a:lnTo>
                    <a:pt x="73063" y="739013"/>
                  </a:lnTo>
                  <a:lnTo>
                    <a:pt x="47091" y="767841"/>
                  </a:lnTo>
                  <a:lnTo>
                    <a:pt x="20510" y="807974"/>
                  </a:lnTo>
                  <a:lnTo>
                    <a:pt x="0" y="885698"/>
                  </a:lnTo>
                  <a:lnTo>
                    <a:pt x="634" y="930275"/>
                  </a:lnTo>
                  <a:lnTo>
                    <a:pt x="11645" y="974725"/>
                  </a:lnTo>
                  <a:lnTo>
                    <a:pt x="32613" y="1019301"/>
                  </a:lnTo>
                  <a:lnTo>
                    <a:pt x="54140" y="1051560"/>
                  </a:lnTo>
                  <a:lnTo>
                    <a:pt x="79565" y="1081786"/>
                  </a:lnTo>
                  <a:lnTo>
                    <a:pt x="108216" y="1109852"/>
                  </a:lnTo>
                  <a:lnTo>
                    <a:pt x="139382" y="1135888"/>
                  </a:lnTo>
                  <a:lnTo>
                    <a:pt x="172732" y="1157859"/>
                  </a:lnTo>
                  <a:lnTo>
                    <a:pt x="208343" y="1176654"/>
                  </a:lnTo>
                  <a:lnTo>
                    <a:pt x="253111" y="1193927"/>
                  </a:lnTo>
                  <a:lnTo>
                    <a:pt x="276352" y="1201420"/>
                  </a:lnTo>
                  <a:lnTo>
                    <a:pt x="299338" y="1209548"/>
                  </a:lnTo>
                  <a:lnTo>
                    <a:pt x="308102" y="1214247"/>
                  </a:lnTo>
                  <a:lnTo>
                    <a:pt x="316738" y="1220851"/>
                  </a:lnTo>
                  <a:lnTo>
                    <a:pt x="324231" y="1228344"/>
                  </a:lnTo>
                  <a:lnTo>
                    <a:pt x="329565" y="1235328"/>
                  </a:lnTo>
                  <a:lnTo>
                    <a:pt x="335534" y="1239392"/>
                  </a:lnTo>
                  <a:lnTo>
                    <a:pt x="340741" y="1236726"/>
                  </a:lnTo>
                  <a:lnTo>
                    <a:pt x="343788" y="1234186"/>
                  </a:lnTo>
                  <a:lnTo>
                    <a:pt x="343027" y="1238630"/>
                  </a:lnTo>
                  <a:lnTo>
                    <a:pt x="332105" y="1291844"/>
                  </a:lnTo>
                  <a:lnTo>
                    <a:pt x="331343" y="1338072"/>
                  </a:lnTo>
                  <a:lnTo>
                    <a:pt x="339978" y="1378965"/>
                  </a:lnTo>
                  <a:lnTo>
                    <a:pt x="356743" y="1416558"/>
                  </a:lnTo>
                  <a:lnTo>
                    <a:pt x="380619" y="1452626"/>
                  </a:lnTo>
                  <a:lnTo>
                    <a:pt x="410463" y="1488821"/>
                  </a:lnTo>
                  <a:lnTo>
                    <a:pt x="445643" y="1517650"/>
                  </a:lnTo>
                  <a:lnTo>
                    <a:pt x="492633" y="1541399"/>
                  </a:lnTo>
                  <a:lnTo>
                    <a:pt x="546227" y="1559687"/>
                  </a:lnTo>
                  <a:lnTo>
                    <a:pt x="601599" y="1572387"/>
                  </a:lnTo>
                  <a:lnTo>
                    <a:pt x="653414" y="1579245"/>
                  </a:lnTo>
                  <a:lnTo>
                    <a:pt x="659002" y="1579752"/>
                  </a:lnTo>
                  <a:lnTo>
                    <a:pt x="666114" y="1584705"/>
                  </a:lnTo>
                  <a:lnTo>
                    <a:pt x="683132" y="1604137"/>
                  </a:lnTo>
                  <a:lnTo>
                    <a:pt x="695960" y="1619630"/>
                  </a:lnTo>
                  <a:lnTo>
                    <a:pt x="708025" y="1635633"/>
                  </a:lnTo>
                  <a:lnTo>
                    <a:pt x="718693" y="1652524"/>
                  </a:lnTo>
                  <a:lnTo>
                    <a:pt x="736600" y="1671701"/>
                  </a:lnTo>
                  <a:lnTo>
                    <a:pt x="763143" y="1688719"/>
                  </a:lnTo>
                  <a:lnTo>
                    <a:pt x="794131" y="1707134"/>
                  </a:lnTo>
                  <a:lnTo>
                    <a:pt x="825500" y="1730628"/>
                  </a:lnTo>
                  <a:lnTo>
                    <a:pt x="863600" y="1757045"/>
                  </a:lnTo>
                  <a:lnTo>
                    <a:pt x="900938" y="1770507"/>
                  </a:lnTo>
                  <a:lnTo>
                    <a:pt x="941832" y="1778889"/>
                  </a:lnTo>
                  <a:lnTo>
                    <a:pt x="1062355" y="1806066"/>
                  </a:lnTo>
                  <a:lnTo>
                    <a:pt x="1135380" y="1816608"/>
                  </a:lnTo>
                  <a:lnTo>
                    <a:pt x="1197102" y="1818894"/>
                  </a:lnTo>
                  <a:lnTo>
                    <a:pt x="1228089" y="1817877"/>
                  </a:lnTo>
                  <a:lnTo>
                    <a:pt x="1256538" y="1816227"/>
                  </a:lnTo>
                  <a:lnTo>
                    <a:pt x="1283335" y="1813687"/>
                  </a:lnTo>
                  <a:lnTo>
                    <a:pt x="1301495" y="1810258"/>
                  </a:lnTo>
                  <a:lnTo>
                    <a:pt x="1321943" y="1805177"/>
                  </a:lnTo>
                  <a:lnTo>
                    <a:pt x="1355725" y="1797558"/>
                  </a:lnTo>
                  <a:lnTo>
                    <a:pt x="1371092" y="1793875"/>
                  </a:lnTo>
                  <a:lnTo>
                    <a:pt x="1378585" y="1793366"/>
                  </a:lnTo>
                  <a:lnTo>
                    <a:pt x="1387094" y="1795017"/>
                  </a:lnTo>
                  <a:lnTo>
                    <a:pt x="1458849" y="1817370"/>
                  </a:lnTo>
                  <a:lnTo>
                    <a:pt x="1494789" y="1827402"/>
                  </a:lnTo>
                  <a:lnTo>
                    <a:pt x="1531239" y="1835277"/>
                  </a:lnTo>
                  <a:lnTo>
                    <a:pt x="1571752" y="1840484"/>
                  </a:lnTo>
                  <a:lnTo>
                    <a:pt x="1612138" y="1842515"/>
                  </a:lnTo>
                  <a:lnTo>
                    <a:pt x="1652270" y="1841246"/>
                  </a:lnTo>
                  <a:lnTo>
                    <a:pt x="1691639" y="1836927"/>
                  </a:lnTo>
                  <a:lnTo>
                    <a:pt x="1729994" y="1829689"/>
                  </a:lnTo>
                  <a:lnTo>
                    <a:pt x="1767205" y="1820164"/>
                  </a:lnTo>
                  <a:lnTo>
                    <a:pt x="1803908" y="1808099"/>
                  </a:lnTo>
                  <a:lnTo>
                    <a:pt x="1854327" y="1784730"/>
                  </a:lnTo>
                  <a:lnTo>
                    <a:pt x="1883537" y="1759712"/>
                  </a:lnTo>
                  <a:lnTo>
                    <a:pt x="1912747" y="1717421"/>
                  </a:lnTo>
                  <a:lnTo>
                    <a:pt x="1922907" y="1692275"/>
                  </a:lnTo>
                  <a:lnTo>
                    <a:pt x="1931924" y="1683385"/>
                  </a:lnTo>
                  <a:lnTo>
                    <a:pt x="1944751" y="1678304"/>
                  </a:lnTo>
                  <a:lnTo>
                    <a:pt x="1960245" y="1677797"/>
                  </a:lnTo>
                  <a:lnTo>
                    <a:pt x="2015617" y="1684147"/>
                  </a:lnTo>
                  <a:lnTo>
                    <a:pt x="2066670" y="1688464"/>
                  </a:lnTo>
                  <a:lnTo>
                    <a:pt x="2114550" y="1689989"/>
                  </a:lnTo>
                  <a:lnTo>
                    <a:pt x="2160016" y="1687702"/>
                  </a:lnTo>
                  <a:lnTo>
                    <a:pt x="2203831" y="1680590"/>
                  </a:lnTo>
                  <a:lnTo>
                    <a:pt x="2247138" y="1667510"/>
                  </a:lnTo>
                  <a:lnTo>
                    <a:pt x="2290699" y="1647825"/>
                  </a:lnTo>
                  <a:lnTo>
                    <a:pt x="2332863" y="1623567"/>
                  </a:lnTo>
                  <a:lnTo>
                    <a:pt x="2375027" y="1595374"/>
                  </a:lnTo>
                  <a:lnTo>
                    <a:pt x="2414524" y="1563497"/>
                  </a:lnTo>
                  <a:lnTo>
                    <a:pt x="2448941" y="1528190"/>
                  </a:lnTo>
                  <a:lnTo>
                    <a:pt x="2475738" y="1490090"/>
                  </a:lnTo>
                  <a:lnTo>
                    <a:pt x="2492248" y="1449577"/>
                  </a:lnTo>
                  <a:lnTo>
                    <a:pt x="2495930" y="1406778"/>
                  </a:lnTo>
                  <a:lnTo>
                    <a:pt x="2495423" y="1397635"/>
                  </a:lnTo>
                  <a:lnTo>
                    <a:pt x="2495169" y="1383029"/>
                  </a:lnTo>
                  <a:lnTo>
                    <a:pt x="2518664" y="1347342"/>
                  </a:lnTo>
                  <a:lnTo>
                    <a:pt x="2592070" y="1318005"/>
                  </a:lnTo>
                  <a:lnTo>
                    <a:pt x="2605786" y="1310766"/>
                  </a:lnTo>
                  <a:lnTo>
                    <a:pt x="2615311" y="1302892"/>
                  </a:lnTo>
                  <a:lnTo>
                    <a:pt x="2623566" y="1294384"/>
                  </a:lnTo>
                  <a:lnTo>
                    <a:pt x="2653538" y="1267967"/>
                  </a:lnTo>
                  <a:lnTo>
                    <a:pt x="2669413" y="1250441"/>
                  </a:lnTo>
                  <a:lnTo>
                    <a:pt x="2684145" y="1232027"/>
                  </a:lnTo>
                  <a:lnTo>
                    <a:pt x="2700782" y="1212341"/>
                  </a:lnTo>
                  <a:lnTo>
                    <a:pt x="2734310" y="1164336"/>
                  </a:lnTo>
                  <a:lnTo>
                    <a:pt x="2763647" y="1112774"/>
                  </a:lnTo>
                  <a:lnTo>
                    <a:pt x="2777363" y="1056004"/>
                  </a:lnTo>
                  <a:lnTo>
                    <a:pt x="2780157" y="1030604"/>
                  </a:lnTo>
                  <a:lnTo>
                    <a:pt x="2789428" y="980313"/>
                  </a:lnTo>
                  <a:lnTo>
                    <a:pt x="2791841" y="954786"/>
                  </a:lnTo>
                  <a:lnTo>
                    <a:pt x="2791587" y="903097"/>
                  </a:lnTo>
                  <a:lnTo>
                    <a:pt x="2787777" y="852551"/>
                  </a:lnTo>
                  <a:lnTo>
                    <a:pt x="2779649" y="802639"/>
                  </a:lnTo>
                  <a:lnTo>
                    <a:pt x="2766695" y="752728"/>
                  </a:lnTo>
                  <a:lnTo>
                    <a:pt x="2748026" y="702690"/>
                  </a:lnTo>
                  <a:lnTo>
                    <a:pt x="2723134" y="651890"/>
                  </a:lnTo>
                  <a:lnTo>
                    <a:pt x="2702814" y="619505"/>
                  </a:lnTo>
                  <a:lnTo>
                    <a:pt x="2677795" y="585470"/>
                  </a:lnTo>
                  <a:lnTo>
                    <a:pt x="2649854" y="552450"/>
                  </a:lnTo>
                  <a:lnTo>
                    <a:pt x="2621279" y="522986"/>
                  </a:lnTo>
                  <a:lnTo>
                    <a:pt x="2578989" y="486410"/>
                  </a:lnTo>
                  <a:lnTo>
                    <a:pt x="2535936" y="456565"/>
                  </a:lnTo>
                  <a:lnTo>
                    <a:pt x="2490470" y="432434"/>
                  </a:lnTo>
                  <a:lnTo>
                    <a:pt x="2441066" y="412750"/>
                  </a:lnTo>
                  <a:lnTo>
                    <a:pt x="2375789" y="393192"/>
                  </a:lnTo>
                  <a:lnTo>
                    <a:pt x="2367153" y="389254"/>
                  </a:lnTo>
                  <a:lnTo>
                    <a:pt x="2360167" y="383031"/>
                  </a:lnTo>
                  <a:lnTo>
                    <a:pt x="2355469" y="373252"/>
                  </a:lnTo>
                  <a:lnTo>
                    <a:pt x="2338324" y="326008"/>
                  </a:lnTo>
                  <a:lnTo>
                    <a:pt x="2315210" y="280416"/>
                  </a:lnTo>
                  <a:lnTo>
                    <a:pt x="2286000" y="236854"/>
                  </a:lnTo>
                  <a:lnTo>
                    <a:pt x="2250440" y="195452"/>
                  </a:lnTo>
                  <a:lnTo>
                    <a:pt x="2217420" y="164083"/>
                  </a:lnTo>
                  <a:lnTo>
                    <a:pt x="2185035" y="139192"/>
                  </a:lnTo>
                  <a:lnTo>
                    <a:pt x="2150237" y="116713"/>
                  </a:lnTo>
                  <a:lnTo>
                    <a:pt x="2110105" y="92709"/>
                  </a:lnTo>
                  <a:lnTo>
                    <a:pt x="2070735" y="74802"/>
                  </a:lnTo>
                  <a:lnTo>
                    <a:pt x="2024126" y="61214"/>
                  </a:lnTo>
                  <a:lnTo>
                    <a:pt x="1976501" y="51689"/>
                  </a:lnTo>
                  <a:lnTo>
                    <a:pt x="1934083" y="46227"/>
                  </a:lnTo>
                  <a:lnTo>
                    <a:pt x="1886712" y="45211"/>
                  </a:lnTo>
                  <a:lnTo>
                    <a:pt x="1840992" y="50419"/>
                  </a:lnTo>
                  <a:lnTo>
                    <a:pt x="1797050" y="60959"/>
                  </a:lnTo>
                  <a:lnTo>
                    <a:pt x="1755267" y="76326"/>
                  </a:lnTo>
                  <a:lnTo>
                    <a:pt x="1746250" y="79121"/>
                  </a:lnTo>
                  <a:lnTo>
                    <a:pt x="1737995" y="79501"/>
                  </a:lnTo>
                  <a:lnTo>
                    <a:pt x="1729867" y="77470"/>
                  </a:lnTo>
                  <a:lnTo>
                    <a:pt x="1721231" y="73532"/>
                  </a:lnTo>
                  <a:lnTo>
                    <a:pt x="1669795" y="45084"/>
                  </a:lnTo>
                  <a:lnTo>
                    <a:pt x="1643633" y="31750"/>
                  </a:lnTo>
                  <a:lnTo>
                    <a:pt x="1587627" y="11429"/>
                  </a:lnTo>
                  <a:lnTo>
                    <a:pt x="1527556" y="2794"/>
                  </a:lnTo>
                  <a:lnTo>
                    <a:pt x="1499997" y="2667"/>
                  </a:lnTo>
                  <a:lnTo>
                    <a:pt x="1478407" y="634"/>
                  </a:lnTo>
                  <a:lnTo>
                    <a:pt x="1457452" y="0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7976" y="883919"/>
              <a:ext cx="85344" cy="1097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183" y="944879"/>
              <a:ext cx="1357884" cy="1336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978407"/>
              <a:ext cx="1257300" cy="1235964"/>
            </a:xfrm>
            <a:prstGeom prst="rect">
              <a:avLst/>
            </a:prstGeom>
          </p:spPr>
        </p:pic>
      </p:grpSp>
      <p:sp>
        <p:nvSpPr>
          <p:cNvPr id="29" name="object 29" descr=""/>
          <p:cNvSpPr/>
          <p:nvPr/>
        </p:nvSpPr>
        <p:spPr>
          <a:xfrm>
            <a:off x="2231135" y="4690871"/>
            <a:ext cx="925194" cy="373380"/>
          </a:xfrm>
          <a:custGeom>
            <a:avLst/>
            <a:gdLst/>
            <a:ahLst/>
            <a:cxnLst/>
            <a:rect l="l" t="t" r="r" b="b"/>
            <a:pathLst>
              <a:path w="925194" h="373379">
                <a:moveTo>
                  <a:pt x="738124" y="0"/>
                </a:moveTo>
                <a:lnTo>
                  <a:pt x="688466" y="6731"/>
                </a:lnTo>
                <a:lnTo>
                  <a:pt x="643889" y="25527"/>
                </a:lnTo>
                <a:lnTo>
                  <a:pt x="606044" y="54610"/>
                </a:lnTo>
                <a:lnTo>
                  <a:pt x="600075" y="62484"/>
                </a:lnTo>
                <a:lnTo>
                  <a:pt x="593978" y="54610"/>
                </a:lnTo>
                <a:lnTo>
                  <a:pt x="556132" y="25527"/>
                </a:lnTo>
                <a:lnTo>
                  <a:pt x="511428" y="6731"/>
                </a:lnTo>
                <a:lnTo>
                  <a:pt x="461899" y="0"/>
                </a:lnTo>
                <a:lnTo>
                  <a:pt x="412241" y="6731"/>
                </a:lnTo>
                <a:lnTo>
                  <a:pt x="367538" y="25527"/>
                </a:lnTo>
                <a:lnTo>
                  <a:pt x="329691" y="54610"/>
                </a:lnTo>
                <a:lnTo>
                  <a:pt x="324231" y="61594"/>
                </a:lnTo>
                <a:lnTo>
                  <a:pt x="318896" y="54610"/>
                </a:lnTo>
                <a:lnTo>
                  <a:pt x="281177" y="25527"/>
                </a:lnTo>
                <a:lnTo>
                  <a:pt x="236474" y="6731"/>
                </a:lnTo>
                <a:lnTo>
                  <a:pt x="186816" y="0"/>
                </a:lnTo>
                <a:lnTo>
                  <a:pt x="137287" y="6731"/>
                </a:lnTo>
                <a:lnTo>
                  <a:pt x="92456" y="25527"/>
                </a:lnTo>
                <a:lnTo>
                  <a:pt x="54737" y="54610"/>
                </a:lnTo>
                <a:lnTo>
                  <a:pt x="25526" y="92329"/>
                </a:lnTo>
                <a:lnTo>
                  <a:pt x="6603" y="136906"/>
                </a:lnTo>
                <a:lnTo>
                  <a:pt x="0" y="186436"/>
                </a:lnTo>
                <a:lnTo>
                  <a:pt x="6603" y="236093"/>
                </a:lnTo>
                <a:lnTo>
                  <a:pt x="25526" y="280543"/>
                </a:lnTo>
                <a:lnTo>
                  <a:pt x="54737" y="318262"/>
                </a:lnTo>
                <a:lnTo>
                  <a:pt x="92456" y="347472"/>
                </a:lnTo>
                <a:lnTo>
                  <a:pt x="137287" y="366268"/>
                </a:lnTo>
                <a:lnTo>
                  <a:pt x="186816" y="372872"/>
                </a:lnTo>
                <a:lnTo>
                  <a:pt x="236474" y="366268"/>
                </a:lnTo>
                <a:lnTo>
                  <a:pt x="281177" y="347472"/>
                </a:lnTo>
                <a:lnTo>
                  <a:pt x="318896" y="318262"/>
                </a:lnTo>
                <a:lnTo>
                  <a:pt x="324231" y="311404"/>
                </a:lnTo>
                <a:lnTo>
                  <a:pt x="329691" y="318262"/>
                </a:lnTo>
                <a:lnTo>
                  <a:pt x="367538" y="347472"/>
                </a:lnTo>
                <a:lnTo>
                  <a:pt x="412241" y="366268"/>
                </a:lnTo>
                <a:lnTo>
                  <a:pt x="461899" y="372872"/>
                </a:lnTo>
                <a:lnTo>
                  <a:pt x="511428" y="366268"/>
                </a:lnTo>
                <a:lnTo>
                  <a:pt x="556132" y="347472"/>
                </a:lnTo>
                <a:lnTo>
                  <a:pt x="593978" y="318262"/>
                </a:lnTo>
                <a:lnTo>
                  <a:pt x="600075" y="310515"/>
                </a:lnTo>
                <a:lnTo>
                  <a:pt x="606044" y="318262"/>
                </a:lnTo>
                <a:lnTo>
                  <a:pt x="643889" y="347472"/>
                </a:lnTo>
                <a:lnTo>
                  <a:pt x="688466" y="366268"/>
                </a:lnTo>
                <a:lnTo>
                  <a:pt x="738124" y="372872"/>
                </a:lnTo>
                <a:lnTo>
                  <a:pt x="787781" y="366268"/>
                </a:lnTo>
                <a:lnTo>
                  <a:pt x="832484" y="347472"/>
                </a:lnTo>
                <a:lnTo>
                  <a:pt x="870331" y="318262"/>
                </a:lnTo>
                <a:lnTo>
                  <a:pt x="899540" y="280543"/>
                </a:lnTo>
                <a:lnTo>
                  <a:pt x="918337" y="236093"/>
                </a:lnTo>
                <a:lnTo>
                  <a:pt x="925068" y="186436"/>
                </a:lnTo>
                <a:lnTo>
                  <a:pt x="918337" y="136906"/>
                </a:lnTo>
                <a:lnTo>
                  <a:pt x="899540" y="92329"/>
                </a:lnTo>
                <a:lnTo>
                  <a:pt x="870331" y="54610"/>
                </a:lnTo>
                <a:lnTo>
                  <a:pt x="832484" y="25527"/>
                </a:lnTo>
                <a:lnTo>
                  <a:pt x="787781" y="6731"/>
                </a:lnTo>
                <a:lnTo>
                  <a:pt x="738124" y="0"/>
                </a:lnTo>
                <a:close/>
              </a:path>
            </a:pathLst>
          </a:custGeom>
          <a:solidFill>
            <a:srgbClr val="6646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646932" y="4690871"/>
            <a:ext cx="925194" cy="373380"/>
          </a:xfrm>
          <a:custGeom>
            <a:avLst/>
            <a:gdLst/>
            <a:ahLst/>
            <a:cxnLst/>
            <a:rect l="l" t="t" r="r" b="b"/>
            <a:pathLst>
              <a:path w="925195" h="373379">
                <a:moveTo>
                  <a:pt x="738123" y="0"/>
                </a:moveTo>
                <a:lnTo>
                  <a:pt x="688466" y="6731"/>
                </a:lnTo>
                <a:lnTo>
                  <a:pt x="643889" y="25527"/>
                </a:lnTo>
                <a:lnTo>
                  <a:pt x="606043" y="54610"/>
                </a:lnTo>
                <a:lnTo>
                  <a:pt x="600075" y="62484"/>
                </a:lnTo>
                <a:lnTo>
                  <a:pt x="593978" y="54610"/>
                </a:lnTo>
                <a:lnTo>
                  <a:pt x="556132" y="25527"/>
                </a:lnTo>
                <a:lnTo>
                  <a:pt x="511428" y="6731"/>
                </a:lnTo>
                <a:lnTo>
                  <a:pt x="461771" y="0"/>
                </a:lnTo>
                <a:lnTo>
                  <a:pt x="412241" y="6731"/>
                </a:lnTo>
                <a:lnTo>
                  <a:pt x="367538" y="25527"/>
                </a:lnTo>
                <a:lnTo>
                  <a:pt x="329691" y="54610"/>
                </a:lnTo>
                <a:lnTo>
                  <a:pt x="324230" y="61594"/>
                </a:lnTo>
                <a:lnTo>
                  <a:pt x="318896" y="54610"/>
                </a:lnTo>
                <a:lnTo>
                  <a:pt x="281177" y="25527"/>
                </a:lnTo>
                <a:lnTo>
                  <a:pt x="236473" y="6731"/>
                </a:lnTo>
                <a:lnTo>
                  <a:pt x="186816" y="0"/>
                </a:lnTo>
                <a:lnTo>
                  <a:pt x="137287" y="6731"/>
                </a:lnTo>
                <a:lnTo>
                  <a:pt x="92455" y="25527"/>
                </a:lnTo>
                <a:lnTo>
                  <a:pt x="54737" y="54610"/>
                </a:lnTo>
                <a:lnTo>
                  <a:pt x="25526" y="92329"/>
                </a:lnTo>
                <a:lnTo>
                  <a:pt x="6603" y="136906"/>
                </a:lnTo>
                <a:lnTo>
                  <a:pt x="0" y="186436"/>
                </a:lnTo>
                <a:lnTo>
                  <a:pt x="6603" y="236093"/>
                </a:lnTo>
                <a:lnTo>
                  <a:pt x="25526" y="280543"/>
                </a:lnTo>
                <a:lnTo>
                  <a:pt x="54737" y="318262"/>
                </a:lnTo>
                <a:lnTo>
                  <a:pt x="92455" y="347472"/>
                </a:lnTo>
                <a:lnTo>
                  <a:pt x="137287" y="366268"/>
                </a:lnTo>
                <a:lnTo>
                  <a:pt x="186816" y="372872"/>
                </a:lnTo>
                <a:lnTo>
                  <a:pt x="236473" y="366268"/>
                </a:lnTo>
                <a:lnTo>
                  <a:pt x="281177" y="347472"/>
                </a:lnTo>
                <a:lnTo>
                  <a:pt x="318896" y="318262"/>
                </a:lnTo>
                <a:lnTo>
                  <a:pt x="324230" y="311404"/>
                </a:lnTo>
                <a:lnTo>
                  <a:pt x="329691" y="318262"/>
                </a:lnTo>
                <a:lnTo>
                  <a:pt x="367538" y="347472"/>
                </a:lnTo>
                <a:lnTo>
                  <a:pt x="412241" y="366268"/>
                </a:lnTo>
                <a:lnTo>
                  <a:pt x="461771" y="372872"/>
                </a:lnTo>
                <a:lnTo>
                  <a:pt x="511428" y="366268"/>
                </a:lnTo>
                <a:lnTo>
                  <a:pt x="556132" y="347472"/>
                </a:lnTo>
                <a:lnTo>
                  <a:pt x="593978" y="318262"/>
                </a:lnTo>
                <a:lnTo>
                  <a:pt x="600075" y="310515"/>
                </a:lnTo>
                <a:lnTo>
                  <a:pt x="606043" y="318262"/>
                </a:lnTo>
                <a:lnTo>
                  <a:pt x="643889" y="347472"/>
                </a:lnTo>
                <a:lnTo>
                  <a:pt x="688466" y="366268"/>
                </a:lnTo>
                <a:lnTo>
                  <a:pt x="738123" y="372872"/>
                </a:lnTo>
                <a:lnTo>
                  <a:pt x="787780" y="366268"/>
                </a:lnTo>
                <a:lnTo>
                  <a:pt x="832484" y="347472"/>
                </a:lnTo>
                <a:lnTo>
                  <a:pt x="870330" y="318262"/>
                </a:lnTo>
                <a:lnTo>
                  <a:pt x="899540" y="280543"/>
                </a:lnTo>
                <a:lnTo>
                  <a:pt x="918337" y="236093"/>
                </a:lnTo>
                <a:lnTo>
                  <a:pt x="925067" y="186436"/>
                </a:lnTo>
                <a:lnTo>
                  <a:pt x="918337" y="136906"/>
                </a:lnTo>
                <a:lnTo>
                  <a:pt x="899540" y="92329"/>
                </a:lnTo>
                <a:lnTo>
                  <a:pt x="870330" y="54610"/>
                </a:lnTo>
                <a:lnTo>
                  <a:pt x="832484" y="25527"/>
                </a:lnTo>
                <a:lnTo>
                  <a:pt x="787780" y="6731"/>
                </a:lnTo>
                <a:lnTo>
                  <a:pt x="738123" y="0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033272" y="3008375"/>
            <a:ext cx="374650" cy="373380"/>
          </a:xfrm>
          <a:custGeom>
            <a:avLst/>
            <a:gdLst/>
            <a:ahLst/>
            <a:cxnLst/>
            <a:rect l="l" t="t" r="r" b="b"/>
            <a:pathLst>
              <a:path w="374650" h="373379">
                <a:moveTo>
                  <a:pt x="187350" y="0"/>
                </a:moveTo>
                <a:lnTo>
                  <a:pt x="137540" y="6604"/>
                </a:lnTo>
                <a:lnTo>
                  <a:pt x="92798" y="25400"/>
                </a:lnTo>
                <a:lnTo>
                  <a:pt x="54876" y="54610"/>
                </a:lnTo>
                <a:lnTo>
                  <a:pt x="25577" y="92329"/>
                </a:lnTo>
                <a:lnTo>
                  <a:pt x="6692" y="136906"/>
                </a:lnTo>
                <a:lnTo>
                  <a:pt x="0" y="186436"/>
                </a:lnTo>
                <a:lnTo>
                  <a:pt x="6692" y="235966"/>
                </a:lnTo>
                <a:lnTo>
                  <a:pt x="25577" y="280543"/>
                </a:lnTo>
                <a:lnTo>
                  <a:pt x="54876" y="318262"/>
                </a:lnTo>
                <a:lnTo>
                  <a:pt x="92798" y="347472"/>
                </a:lnTo>
                <a:lnTo>
                  <a:pt x="137540" y="366268"/>
                </a:lnTo>
                <a:lnTo>
                  <a:pt x="187350" y="372872"/>
                </a:lnTo>
                <a:lnTo>
                  <a:pt x="237109" y="366268"/>
                </a:lnTo>
                <a:lnTo>
                  <a:pt x="281940" y="347472"/>
                </a:lnTo>
                <a:lnTo>
                  <a:pt x="319913" y="318262"/>
                </a:lnTo>
                <a:lnTo>
                  <a:pt x="349122" y="280543"/>
                </a:lnTo>
                <a:lnTo>
                  <a:pt x="368046" y="235966"/>
                </a:lnTo>
                <a:lnTo>
                  <a:pt x="374650" y="186436"/>
                </a:lnTo>
                <a:lnTo>
                  <a:pt x="368046" y="136906"/>
                </a:lnTo>
                <a:lnTo>
                  <a:pt x="349122" y="92329"/>
                </a:lnTo>
                <a:lnTo>
                  <a:pt x="319913" y="54610"/>
                </a:lnTo>
                <a:lnTo>
                  <a:pt x="281940" y="25400"/>
                </a:lnTo>
                <a:lnTo>
                  <a:pt x="237109" y="6604"/>
                </a:lnTo>
                <a:lnTo>
                  <a:pt x="187350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424683" y="3017519"/>
            <a:ext cx="648970" cy="373380"/>
          </a:xfrm>
          <a:custGeom>
            <a:avLst/>
            <a:gdLst/>
            <a:ahLst/>
            <a:cxnLst/>
            <a:rect l="l" t="t" r="r" b="b"/>
            <a:pathLst>
              <a:path w="648969" h="373379">
                <a:moveTo>
                  <a:pt x="461899" y="0"/>
                </a:moveTo>
                <a:lnTo>
                  <a:pt x="412242" y="6603"/>
                </a:lnTo>
                <a:lnTo>
                  <a:pt x="367665" y="25400"/>
                </a:lnTo>
                <a:lnTo>
                  <a:pt x="329819" y="54610"/>
                </a:lnTo>
                <a:lnTo>
                  <a:pt x="324485" y="61595"/>
                </a:lnTo>
                <a:lnTo>
                  <a:pt x="319151" y="54610"/>
                </a:lnTo>
                <a:lnTo>
                  <a:pt x="281305" y="25400"/>
                </a:lnTo>
                <a:lnTo>
                  <a:pt x="236601" y="6603"/>
                </a:lnTo>
                <a:lnTo>
                  <a:pt x="186944" y="0"/>
                </a:lnTo>
                <a:lnTo>
                  <a:pt x="137160" y="6603"/>
                </a:lnTo>
                <a:lnTo>
                  <a:pt x="92583" y="25400"/>
                </a:lnTo>
                <a:lnTo>
                  <a:pt x="54737" y="54610"/>
                </a:lnTo>
                <a:lnTo>
                  <a:pt x="25527" y="92328"/>
                </a:lnTo>
                <a:lnTo>
                  <a:pt x="6731" y="136905"/>
                </a:lnTo>
                <a:lnTo>
                  <a:pt x="0" y="186436"/>
                </a:lnTo>
                <a:lnTo>
                  <a:pt x="6731" y="236092"/>
                </a:lnTo>
                <a:lnTo>
                  <a:pt x="25527" y="280542"/>
                </a:lnTo>
                <a:lnTo>
                  <a:pt x="54737" y="318262"/>
                </a:lnTo>
                <a:lnTo>
                  <a:pt x="92583" y="347472"/>
                </a:lnTo>
                <a:lnTo>
                  <a:pt x="137160" y="366267"/>
                </a:lnTo>
                <a:lnTo>
                  <a:pt x="186944" y="372872"/>
                </a:lnTo>
                <a:lnTo>
                  <a:pt x="236601" y="366267"/>
                </a:lnTo>
                <a:lnTo>
                  <a:pt x="281305" y="347472"/>
                </a:lnTo>
                <a:lnTo>
                  <a:pt x="319151" y="318262"/>
                </a:lnTo>
                <a:lnTo>
                  <a:pt x="324485" y="311403"/>
                </a:lnTo>
                <a:lnTo>
                  <a:pt x="329819" y="318262"/>
                </a:lnTo>
                <a:lnTo>
                  <a:pt x="367665" y="347472"/>
                </a:lnTo>
                <a:lnTo>
                  <a:pt x="412242" y="366267"/>
                </a:lnTo>
                <a:lnTo>
                  <a:pt x="461899" y="372872"/>
                </a:lnTo>
                <a:lnTo>
                  <a:pt x="511810" y="366267"/>
                </a:lnTo>
                <a:lnTo>
                  <a:pt x="556387" y="347472"/>
                </a:lnTo>
                <a:lnTo>
                  <a:pt x="594233" y="318262"/>
                </a:lnTo>
                <a:lnTo>
                  <a:pt x="623443" y="280542"/>
                </a:lnTo>
                <a:lnTo>
                  <a:pt x="642239" y="236092"/>
                </a:lnTo>
                <a:lnTo>
                  <a:pt x="648970" y="186436"/>
                </a:lnTo>
                <a:lnTo>
                  <a:pt x="642239" y="136905"/>
                </a:lnTo>
                <a:lnTo>
                  <a:pt x="623443" y="92328"/>
                </a:lnTo>
                <a:lnTo>
                  <a:pt x="594233" y="54610"/>
                </a:lnTo>
                <a:lnTo>
                  <a:pt x="556387" y="25400"/>
                </a:lnTo>
                <a:lnTo>
                  <a:pt x="511810" y="6603"/>
                </a:lnTo>
                <a:lnTo>
                  <a:pt x="461899" y="0"/>
                </a:lnTo>
                <a:close/>
              </a:path>
            </a:pathLst>
          </a:custGeom>
          <a:solidFill>
            <a:srgbClr val="DC6C0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39311" y="3008375"/>
            <a:ext cx="914400" cy="850391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01796" y="4122419"/>
            <a:ext cx="377951" cy="332231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681227" y="3721607"/>
            <a:ext cx="460375" cy="660400"/>
            <a:chOff x="681227" y="3721607"/>
            <a:chExt cx="460375" cy="660400"/>
          </a:xfrm>
        </p:grpSpPr>
        <p:sp>
          <p:nvSpPr>
            <p:cNvPr id="36" name="object 36" descr=""/>
            <p:cNvSpPr/>
            <p:nvPr/>
          </p:nvSpPr>
          <p:spPr>
            <a:xfrm>
              <a:off x="1120140" y="4287011"/>
              <a:ext cx="19685" cy="65405"/>
            </a:xfrm>
            <a:custGeom>
              <a:avLst/>
              <a:gdLst/>
              <a:ahLst/>
              <a:cxnLst/>
              <a:rect l="l" t="t" r="r" b="b"/>
              <a:pathLst>
                <a:path w="19684" h="65404">
                  <a:moveTo>
                    <a:pt x="17348" y="0"/>
                  </a:moveTo>
                  <a:lnTo>
                    <a:pt x="15532" y="4572"/>
                  </a:lnTo>
                  <a:lnTo>
                    <a:pt x="16865" y="19431"/>
                  </a:lnTo>
                  <a:lnTo>
                    <a:pt x="16040" y="29718"/>
                  </a:lnTo>
                  <a:lnTo>
                    <a:pt x="11937" y="40259"/>
                  </a:lnTo>
                  <a:lnTo>
                    <a:pt x="3441" y="55372"/>
                  </a:lnTo>
                  <a:lnTo>
                    <a:pt x="0" y="65278"/>
                  </a:lnTo>
                  <a:lnTo>
                    <a:pt x="4444" y="63754"/>
                  </a:lnTo>
                  <a:lnTo>
                    <a:pt x="11950" y="53594"/>
                  </a:lnTo>
                  <a:lnTo>
                    <a:pt x="17653" y="37846"/>
                  </a:lnTo>
                  <a:lnTo>
                    <a:pt x="19405" y="20447"/>
                  </a:lnTo>
                  <a:lnTo>
                    <a:pt x="18973" y="6604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F9FAFC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07947" y="4287011"/>
              <a:ext cx="18415" cy="28575"/>
            </a:xfrm>
            <a:custGeom>
              <a:avLst/>
              <a:gdLst/>
              <a:ahLst/>
              <a:cxnLst/>
              <a:rect l="l" t="t" r="r" b="b"/>
              <a:pathLst>
                <a:path w="18415" h="28575">
                  <a:moveTo>
                    <a:pt x="10071" y="0"/>
                  </a:moveTo>
                  <a:lnTo>
                    <a:pt x="0" y="7747"/>
                  </a:lnTo>
                  <a:lnTo>
                    <a:pt x="9029" y="4191"/>
                  </a:lnTo>
                  <a:lnTo>
                    <a:pt x="13576" y="5207"/>
                  </a:lnTo>
                  <a:lnTo>
                    <a:pt x="15062" y="12573"/>
                  </a:lnTo>
                  <a:lnTo>
                    <a:pt x="14884" y="28448"/>
                  </a:lnTo>
                  <a:lnTo>
                    <a:pt x="18211" y="15621"/>
                  </a:lnTo>
                  <a:lnTo>
                    <a:pt x="16370" y="4445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F9FAFC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8887" y="4361687"/>
              <a:ext cx="57912" cy="1981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6591" y="3788663"/>
              <a:ext cx="214884" cy="5928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3836" y="3788663"/>
              <a:ext cx="167640" cy="10515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98220" y="3785615"/>
              <a:ext cx="66675" cy="10795"/>
            </a:xfrm>
            <a:custGeom>
              <a:avLst/>
              <a:gdLst/>
              <a:ahLst/>
              <a:cxnLst/>
              <a:rect l="l" t="t" r="r" b="b"/>
              <a:pathLst>
                <a:path w="66675" h="10795">
                  <a:moveTo>
                    <a:pt x="12090" y="2667"/>
                  </a:moveTo>
                  <a:lnTo>
                    <a:pt x="6553" y="2032"/>
                  </a:lnTo>
                  <a:lnTo>
                    <a:pt x="2679" y="889"/>
                  </a:lnTo>
                  <a:lnTo>
                    <a:pt x="0" y="0"/>
                  </a:lnTo>
                  <a:lnTo>
                    <a:pt x="0" y="7366"/>
                  </a:lnTo>
                  <a:lnTo>
                    <a:pt x="3035" y="8382"/>
                  </a:lnTo>
                  <a:lnTo>
                    <a:pt x="6997" y="9144"/>
                  </a:lnTo>
                  <a:lnTo>
                    <a:pt x="12090" y="9906"/>
                  </a:lnTo>
                  <a:lnTo>
                    <a:pt x="12090" y="2667"/>
                  </a:lnTo>
                  <a:close/>
                </a:path>
                <a:path w="66675" h="10795">
                  <a:moveTo>
                    <a:pt x="66459" y="762"/>
                  </a:moveTo>
                  <a:lnTo>
                    <a:pt x="63106" y="1778"/>
                  </a:lnTo>
                  <a:lnTo>
                    <a:pt x="58712" y="2413"/>
                  </a:lnTo>
                  <a:lnTo>
                    <a:pt x="52920" y="2921"/>
                  </a:lnTo>
                  <a:lnTo>
                    <a:pt x="52920" y="10668"/>
                  </a:lnTo>
                  <a:lnTo>
                    <a:pt x="58318" y="10287"/>
                  </a:lnTo>
                  <a:lnTo>
                    <a:pt x="62801" y="9779"/>
                  </a:lnTo>
                  <a:lnTo>
                    <a:pt x="66459" y="9017"/>
                  </a:lnTo>
                  <a:lnTo>
                    <a:pt x="66459" y="762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2979" y="3721607"/>
              <a:ext cx="105156" cy="7467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75360" y="380237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29133" y="5588"/>
                  </a:moveTo>
                  <a:lnTo>
                    <a:pt x="23507" y="3937"/>
                  </a:lnTo>
                  <a:lnTo>
                    <a:pt x="15354" y="2921"/>
                  </a:lnTo>
                  <a:lnTo>
                    <a:pt x="10363" y="1397"/>
                  </a:lnTo>
                  <a:lnTo>
                    <a:pt x="7340" y="0"/>
                  </a:lnTo>
                  <a:lnTo>
                    <a:pt x="0" y="6604"/>
                  </a:lnTo>
                  <a:lnTo>
                    <a:pt x="13830" y="7620"/>
                  </a:lnTo>
                  <a:lnTo>
                    <a:pt x="24714" y="7112"/>
                  </a:lnTo>
                  <a:lnTo>
                    <a:pt x="29133" y="5588"/>
                  </a:lnTo>
                  <a:close/>
                </a:path>
                <a:path w="117475" h="7620">
                  <a:moveTo>
                    <a:pt x="117094" y="6985"/>
                  </a:moveTo>
                  <a:lnTo>
                    <a:pt x="114465" y="4445"/>
                  </a:lnTo>
                  <a:lnTo>
                    <a:pt x="110324" y="762"/>
                  </a:lnTo>
                  <a:lnTo>
                    <a:pt x="107251" y="1905"/>
                  </a:lnTo>
                  <a:lnTo>
                    <a:pt x="102704" y="3175"/>
                  </a:lnTo>
                  <a:lnTo>
                    <a:pt x="96126" y="3937"/>
                  </a:lnTo>
                  <a:lnTo>
                    <a:pt x="90512" y="5588"/>
                  </a:lnTo>
                  <a:lnTo>
                    <a:pt x="94195" y="6985"/>
                  </a:lnTo>
                  <a:lnTo>
                    <a:pt x="104076" y="7620"/>
                  </a:lnTo>
                  <a:lnTo>
                    <a:pt x="117094" y="6985"/>
                  </a:lnTo>
                  <a:close/>
                </a:path>
              </a:pathLst>
            </a:custGeom>
            <a:solidFill>
              <a:srgbClr val="123B85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8115" y="3822191"/>
              <a:ext cx="211835" cy="10363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2687" y="4251959"/>
              <a:ext cx="204215" cy="3505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957072" y="4259579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69" h="27304">
                  <a:moveTo>
                    <a:pt x="38519" y="27051"/>
                  </a:moveTo>
                  <a:lnTo>
                    <a:pt x="37261" y="25654"/>
                  </a:lnTo>
                  <a:lnTo>
                    <a:pt x="22860" y="22225"/>
                  </a:lnTo>
                  <a:lnTo>
                    <a:pt x="63" y="16522"/>
                  </a:lnTo>
                  <a:lnTo>
                    <a:pt x="12433" y="23114"/>
                  </a:lnTo>
                  <a:lnTo>
                    <a:pt x="27749" y="26416"/>
                  </a:lnTo>
                  <a:lnTo>
                    <a:pt x="38519" y="27051"/>
                  </a:lnTo>
                  <a:close/>
                </a:path>
                <a:path w="39369" h="27304">
                  <a:moveTo>
                    <a:pt x="39230" y="7239"/>
                  </a:moveTo>
                  <a:lnTo>
                    <a:pt x="37846" y="5969"/>
                  </a:lnTo>
                  <a:lnTo>
                    <a:pt x="23215" y="3822"/>
                  </a:lnTo>
                  <a:lnTo>
                    <a:pt x="0" y="0"/>
                  </a:lnTo>
                  <a:lnTo>
                    <a:pt x="12915" y="5588"/>
                  </a:lnTo>
                  <a:lnTo>
                    <a:pt x="28435" y="7493"/>
                  </a:lnTo>
                  <a:lnTo>
                    <a:pt x="39230" y="7239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0975" y="4245863"/>
              <a:ext cx="190500" cy="13563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088136" y="388010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11239" y="3683"/>
                  </a:moveTo>
                  <a:lnTo>
                    <a:pt x="892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7327" y="4318"/>
                  </a:lnTo>
                  <a:lnTo>
                    <a:pt x="11239" y="4318"/>
                  </a:lnTo>
                  <a:lnTo>
                    <a:pt x="11239" y="3683"/>
                  </a:lnTo>
                  <a:close/>
                </a:path>
                <a:path w="13969" h="13970">
                  <a:moveTo>
                    <a:pt x="13347" y="13081"/>
                  </a:moveTo>
                  <a:lnTo>
                    <a:pt x="11049" y="9398"/>
                  </a:lnTo>
                  <a:lnTo>
                    <a:pt x="2108" y="9398"/>
                  </a:lnTo>
                  <a:lnTo>
                    <a:pt x="2108" y="10668"/>
                  </a:lnTo>
                  <a:lnTo>
                    <a:pt x="9436" y="13716"/>
                  </a:lnTo>
                  <a:lnTo>
                    <a:pt x="13347" y="13716"/>
                  </a:lnTo>
                  <a:lnTo>
                    <a:pt x="13347" y="13081"/>
                  </a:lnTo>
                  <a:close/>
                </a:path>
              </a:pathLst>
            </a:custGeom>
            <a:solidFill>
              <a:srgbClr val="EAFFFC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58595" y="3919727"/>
              <a:ext cx="41275" cy="5715"/>
            </a:xfrm>
            <a:custGeom>
              <a:avLst/>
              <a:gdLst/>
              <a:ahLst/>
              <a:cxnLst/>
              <a:rect l="l" t="t" r="r" b="b"/>
              <a:pathLst>
                <a:path w="41275" h="5714">
                  <a:moveTo>
                    <a:pt x="0" y="0"/>
                  </a:moveTo>
                  <a:lnTo>
                    <a:pt x="13563" y="4571"/>
                  </a:lnTo>
                  <a:lnTo>
                    <a:pt x="29641" y="5714"/>
                  </a:lnTo>
                  <a:lnTo>
                    <a:pt x="40690" y="4825"/>
                  </a:lnTo>
                  <a:lnTo>
                    <a:pt x="39204" y="3809"/>
                  </a:lnTo>
                  <a:lnTo>
                    <a:pt x="24066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52500" y="3933443"/>
              <a:ext cx="2540" cy="91440"/>
            </a:xfrm>
            <a:custGeom>
              <a:avLst/>
              <a:gdLst/>
              <a:ahLst/>
              <a:cxnLst/>
              <a:rect l="l" t="t" r="r" b="b"/>
              <a:pathLst>
                <a:path w="2540" h="91439">
                  <a:moveTo>
                    <a:pt x="1244" y="0"/>
                  </a:moveTo>
                  <a:lnTo>
                    <a:pt x="660" y="10033"/>
                  </a:lnTo>
                  <a:lnTo>
                    <a:pt x="203" y="23494"/>
                  </a:lnTo>
                  <a:lnTo>
                    <a:pt x="0" y="54228"/>
                  </a:lnTo>
                  <a:lnTo>
                    <a:pt x="342" y="72771"/>
                  </a:lnTo>
                  <a:lnTo>
                    <a:pt x="1244" y="91312"/>
                  </a:lnTo>
                  <a:lnTo>
                    <a:pt x="1841" y="81279"/>
                  </a:lnTo>
                  <a:lnTo>
                    <a:pt x="2387" y="62484"/>
                  </a:lnTo>
                  <a:lnTo>
                    <a:pt x="2489" y="54228"/>
                  </a:lnTo>
                  <a:lnTo>
                    <a:pt x="2286" y="2349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83A7BD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61643" y="3948683"/>
              <a:ext cx="34925" cy="91440"/>
            </a:xfrm>
            <a:custGeom>
              <a:avLst/>
              <a:gdLst/>
              <a:ahLst/>
              <a:cxnLst/>
              <a:rect l="l" t="t" r="r" b="b"/>
              <a:pathLst>
                <a:path w="34925" h="91439">
                  <a:moveTo>
                    <a:pt x="0" y="0"/>
                  </a:moveTo>
                  <a:lnTo>
                    <a:pt x="0" y="83058"/>
                  </a:lnTo>
                  <a:lnTo>
                    <a:pt x="34759" y="91312"/>
                  </a:lnTo>
                  <a:lnTo>
                    <a:pt x="34759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FC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08887" y="3890771"/>
              <a:ext cx="76200" cy="1270"/>
            </a:xfrm>
            <a:custGeom>
              <a:avLst/>
              <a:gdLst/>
              <a:ahLst/>
              <a:cxnLst/>
              <a:rect l="l" t="t" r="r" b="b"/>
              <a:pathLst>
                <a:path w="76200" h="1270">
                  <a:moveTo>
                    <a:pt x="76123" y="0"/>
                  </a:moveTo>
                  <a:lnTo>
                    <a:pt x="68211" y="0"/>
                  </a:lnTo>
                  <a:lnTo>
                    <a:pt x="52387" y="253"/>
                  </a:lnTo>
                  <a:lnTo>
                    <a:pt x="33528" y="253"/>
                  </a:lnTo>
                  <a:lnTo>
                    <a:pt x="28752" y="381"/>
                  </a:lnTo>
                  <a:lnTo>
                    <a:pt x="19761" y="253"/>
                  </a:lnTo>
                  <a:lnTo>
                    <a:pt x="0" y="508"/>
                  </a:lnTo>
                  <a:lnTo>
                    <a:pt x="5384" y="762"/>
                  </a:lnTo>
                  <a:lnTo>
                    <a:pt x="28740" y="1270"/>
                  </a:lnTo>
                  <a:lnTo>
                    <a:pt x="54660" y="1015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379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54023" y="3837431"/>
              <a:ext cx="19685" cy="45720"/>
            </a:xfrm>
            <a:custGeom>
              <a:avLst/>
              <a:gdLst/>
              <a:ahLst/>
              <a:cxnLst/>
              <a:rect l="l" t="t" r="r" b="b"/>
              <a:pathLst>
                <a:path w="19684" h="45720">
                  <a:moveTo>
                    <a:pt x="8786" y="20684"/>
                  </a:moveTo>
                  <a:lnTo>
                    <a:pt x="1892" y="36575"/>
                  </a:lnTo>
                  <a:lnTo>
                    <a:pt x="901" y="40639"/>
                  </a:lnTo>
                  <a:lnTo>
                    <a:pt x="0" y="45212"/>
                  </a:lnTo>
                  <a:lnTo>
                    <a:pt x="8786" y="20684"/>
                  </a:lnTo>
                  <a:close/>
                </a:path>
                <a:path w="19684" h="45720">
                  <a:moveTo>
                    <a:pt x="19596" y="0"/>
                  </a:moveTo>
                  <a:lnTo>
                    <a:pt x="19050" y="508"/>
                  </a:lnTo>
                  <a:lnTo>
                    <a:pt x="16001" y="4190"/>
                  </a:lnTo>
                  <a:lnTo>
                    <a:pt x="14655" y="6223"/>
                  </a:lnTo>
                  <a:lnTo>
                    <a:pt x="13284" y="8127"/>
                  </a:lnTo>
                  <a:lnTo>
                    <a:pt x="8786" y="20684"/>
                  </a:lnTo>
                  <a:lnTo>
                    <a:pt x="13462" y="9905"/>
                  </a:lnTo>
                  <a:lnTo>
                    <a:pt x="14109" y="8636"/>
                  </a:lnTo>
                  <a:lnTo>
                    <a:pt x="17627" y="2921"/>
                  </a:lnTo>
                  <a:lnTo>
                    <a:pt x="19596" y="0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54023" y="4195571"/>
              <a:ext cx="6350" cy="64135"/>
            </a:xfrm>
            <a:custGeom>
              <a:avLst/>
              <a:gdLst/>
              <a:ahLst/>
              <a:cxnLst/>
              <a:rect l="l" t="t" r="r" b="b"/>
              <a:pathLst>
                <a:path w="6350" h="64135">
                  <a:moveTo>
                    <a:pt x="1130" y="0"/>
                  </a:moveTo>
                  <a:lnTo>
                    <a:pt x="0" y="35940"/>
                  </a:lnTo>
                  <a:lnTo>
                    <a:pt x="317" y="42163"/>
                  </a:lnTo>
                  <a:lnTo>
                    <a:pt x="952" y="46989"/>
                  </a:lnTo>
                  <a:lnTo>
                    <a:pt x="1752" y="51308"/>
                  </a:lnTo>
                  <a:lnTo>
                    <a:pt x="2895" y="55880"/>
                  </a:lnTo>
                  <a:lnTo>
                    <a:pt x="4749" y="61340"/>
                  </a:lnTo>
                  <a:lnTo>
                    <a:pt x="5816" y="63753"/>
                  </a:lnTo>
                  <a:lnTo>
                    <a:pt x="4076" y="55499"/>
                  </a:lnTo>
                  <a:lnTo>
                    <a:pt x="2082" y="16637"/>
                  </a:lnTo>
                  <a:lnTo>
                    <a:pt x="1536" y="406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3A7BD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31163" y="3927347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w="0" h="237489">
                  <a:moveTo>
                    <a:pt x="0" y="0"/>
                  </a:moveTo>
                  <a:lnTo>
                    <a:pt x="0" y="237236"/>
                  </a:lnTo>
                </a:path>
              </a:pathLst>
            </a:custGeom>
            <a:ln w="3175">
              <a:solidFill>
                <a:srgbClr val="EAFF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80515" y="3963923"/>
              <a:ext cx="36830" cy="102235"/>
            </a:xfrm>
            <a:custGeom>
              <a:avLst/>
              <a:gdLst/>
              <a:ahLst/>
              <a:cxnLst/>
              <a:rect l="l" t="t" r="r" b="b"/>
              <a:pathLst>
                <a:path w="36830" h="102235">
                  <a:moveTo>
                    <a:pt x="36410" y="0"/>
                  </a:moveTo>
                  <a:lnTo>
                    <a:pt x="25450" y="4191"/>
                  </a:lnTo>
                  <a:lnTo>
                    <a:pt x="18008" y="6096"/>
                  </a:lnTo>
                  <a:lnTo>
                    <a:pt x="10655" y="6096"/>
                  </a:lnTo>
                  <a:lnTo>
                    <a:pt x="0" y="4825"/>
                  </a:lnTo>
                  <a:lnTo>
                    <a:pt x="0" y="100711"/>
                  </a:lnTo>
                  <a:lnTo>
                    <a:pt x="14833" y="101854"/>
                  </a:lnTo>
                  <a:lnTo>
                    <a:pt x="23571" y="102108"/>
                  </a:lnTo>
                  <a:lnTo>
                    <a:pt x="29629" y="101092"/>
                  </a:lnTo>
                  <a:lnTo>
                    <a:pt x="36410" y="98551"/>
                  </a:lnTo>
                  <a:lnTo>
                    <a:pt x="36410" y="0"/>
                  </a:lnTo>
                  <a:close/>
                </a:path>
              </a:pathLst>
            </a:custGeom>
            <a:solidFill>
              <a:srgbClr val="EAFFFC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136904" y="3927347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w="0" h="237489">
                  <a:moveTo>
                    <a:pt x="0" y="0"/>
                  </a:moveTo>
                  <a:lnTo>
                    <a:pt x="0" y="237236"/>
                  </a:lnTo>
                </a:path>
              </a:pathLst>
            </a:custGeom>
            <a:ln w="3175">
              <a:solidFill>
                <a:srgbClr val="EAFF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35736" y="4297679"/>
              <a:ext cx="20955" cy="58419"/>
            </a:xfrm>
            <a:custGeom>
              <a:avLst/>
              <a:gdLst/>
              <a:ahLst/>
              <a:cxnLst/>
              <a:rect l="l" t="t" r="r" b="b"/>
              <a:pathLst>
                <a:path w="20955" h="58420">
                  <a:moveTo>
                    <a:pt x="7238" y="0"/>
                  </a:moveTo>
                  <a:lnTo>
                    <a:pt x="3022" y="126"/>
                  </a:lnTo>
                  <a:lnTo>
                    <a:pt x="0" y="8381"/>
                  </a:lnTo>
                  <a:lnTo>
                    <a:pt x="1257" y="25907"/>
                  </a:lnTo>
                  <a:lnTo>
                    <a:pt x="7480" y="44322"/>
                  </a:lnTo>
                  <a:lnTo>
                    <a:pt x="15100" y="54736"/>
                  </a:lnTo>
                  <a:lnTo>
                    <a:pt x="20688" y="57911"/>
                  </a:lnTo>
                  <a:lnTo>
                    <a:pt x="20853" y="54609"/>
                  </a:lnTo>
                  <a:lnTo>
                    <a:pt x="14071" y="42925"/>
                  </a:lnTo>
                  <a:lnTo>
                    <a:pt x="10629" y="34035"/>
                  </a:lnTo>
                  <a:lnTo>
                    <a:pt x="9486" y="23240"/>
                  </a:lnTo>
                  <a:lnTo>
                    <a:pt x="9575" y="6350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9FAFC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1227" y="3788663"/>
              <a:ext cx="214884" cy="59283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471" y="3788663"/>
              <a:ext cx="167640" cy="105155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52856" y="3785615"/>
              <a:ext cx="66675" cy="10795"/>
            </a:xfrm>
            <a:custGeom>
              <a:avLst/>
              <a:gdLst/>
              <a:ahLst/>
              <a:cxnLst/>
              <a:rect l="l" t="t" r="r" b="b"/>
              <a:pathLst>
                <a:path w="66675" h="10795">
                  <a:moveTo>
                    <a:pt x="12090" y="2667"/>
                  </a:moveTo>
                  <a:lnTo>
                    <a:pt x="6553" y="2032"/>
                  </a:lnTo>
                  <a:lnTo>
                    <a:pt x="2679" y="889"/>
                  </a:lnTo>
                  <a:lnTo>
                    <a:pt x="0" y="0"/>
                  </a:lnTo>
                  <a:lnTo>
                    <a:pt x="0" y="7366"/>
                  </a:lnTo>
                  <a:lnTo>
                    <a:pt x="3035" y="8382"/>
                  </a:lnTo>
                  <a:lnTo>
                    <a:pt x="6997" y="9144"/>
                  </a:lnTo>
                  <a:lnTo>
                    <a:pt x="12090" y="9906"/>
                  </a:lnTo>
                  <a:lnTo>
                    <a:pt x="12090" y="2667"/>
                  </a:lnTo>
                  <a:close/>
                </a:path>
                <a:path w="66675" h="10795">
                  <a:moveTo>
                    <a:pt x="66459" y="762"/>
                  </a:moveTo>
                  <a:lnTo>
                    <a:pt x="63093" y="1778"/>
                  </a:lnTo>
                  <a:lnTo>
                    <a:pt x="58699" y="2413"/>
                  </a:lnTo>
                  <a:lnTo>
                    <a:pt x="52908" y="2921"/>
                  </a:lnTo>
                  <a:lnTo>
                    <a:pt x="52908" y="10668"/>
                  </a:lnTo>
                  <a:lnTo>
                    <a:pt x="58318" y="10287"/>
                  </a:lnTo>
                  <a:lnTo>
                    <a:pt x="62776" y="9779"/>
                  </a:lnTo>
                  <a:lnTo>
                    <a:pt x="66459" y="9017"/>
                  </a:lnTo>
                  <a:lnTo>
                    <a:pt x="66459" y="762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7615" y="3721607"/>
              <a:ext cx="105156" cy="7467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799" y="4251959"/>
              <a:ext cx="205740" cy="35051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11708" y="4259579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70" h="27304">
                  <a:moveTo>
                    <a:pt x="38506" y="27051"/>
                  </a:moveTo>
                  <a:lnTo>
                    <a:pt x="37249" y="25654"/>
                  </a:lnTo>
                  <a:lnTo>
                    <a:pt x="22860" y="22225"/>
                  </a:lnTo>
                  <a:lnTo>
                    <a:pt x="50" y="16522"/>
                  </a:lnTo>
                  <a:lnTo>
                    <a:pt x="12433" y="23114"/>
                  </a:lnTo>
                  <a:lnTo>
                    <a:pt x="27736" y="26416"/>
                  </a:lnTo>
                  <a:lnTo>
                    <a:pt x="38506" y="27051"/>
                  </a:lnTo>
                  <a:close/>
                </a:path>
                <a:path w="39370" h="27304">
                  <a:moveTo>
                    <a:pt x="39217" y="7239"/>
                  </a:moveTo>
                  <a:lnTo>
                    <a:pt x="37846" y="5969"/>
                  </a:lnTo>
                  <a:lnTo>
                    <a:pt x="23215" y="3822"/>
                  </a:lnTo>
                  <a:lnTo>
                    <a:pt x="0" y="0"/>
                  </a:lnTo>
                  <a:lnTo>
                    <a:pt x="12903" y="5588"/>
                  </a:lnTo>
                  <a:lnTo>
                    <a:pt x="28435" y="7493"/>
                  </a:lnTo>
                  <a:lnTo>
                    <a:pt x="39217" y="7239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74775" y="4287011"/>
              <a:ext cx="19685" cy="65405"/>
            </a:xfrm>
            <a:custGeom>
              <a:avLst/>
              <a:gdLst/>
              <a:ahLst/>
              <a:cxnLst/>
              <a:rect l="l" t="t" r="r" b="b"/>
              <a:pathLst>
                <a:path w="19684" h="65404">
                  <a:moveTo>
                    <a:pt x="17348" y="0"/>
                  </a:moveTo>
                  <a:lnTo>
                    <a:pt x="15532" y="4572"/>
                  </a:lnTo>
                  <a:lnTo>
                    <a:pt x="16878" y="19431"/>
                  </a:lnTo>
                  <a:lnTo>
                    <a:pt x="16052" y="29718"/>
                  </a:lnTo>
                  <a:lnTo>
                    <a:pt x="11950" y="40259"/>
                  </a:lnTo>
                  <a:lnTo>
                    <a:pt x="3429" y="55372"/>
                  </a:lnTo>
                  <a:lnTo>
                    <a:pt x="0" y="65278"/>
                  </a:lnTo>
                  <a:lnTo>
                    <a:pt x="4457" y="63754"/>
                  </a:lnTo>
                  <a:lnTo>
                    <a:pt x="11950" y="53594"/>
                  </a:lnTo>
                  <a:lnTo>
                    <a:pt x="17640" y="37846"/>
                  </a:lnTo>
                  <a:lnTo>
                    <a:pt x="19392" y="20447"/>
                  </a:lnTo>
                  <a:lnTo>
                    <a:pt x="18973" y="6604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F9FAFC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62583" y="4287011"/>
              <a:ext cx="18415" cy="28575"/>
            </a:xfrm>
            <a:custGeom>
              <a:avLst/>
              <a:gdLst/>
              <a:ahLst/>
              <a:cxnLst/>
              <a:rect l="l" t="t" r="r" b="b"/>
              <a:pathLst>
                <a:path w="18415" h="28575">
                  <a:moveTo>
                    <a:pt x="10071" y="0"/>
                  </a:moveTo>
                  <a:lnTo>
                    <a:pt x="0" y="7747"/>
                  </a:lnTo>
                  <a:lnTo>
                    <a:pt x="9029" y="4191"/>
                  </a:lnTo>
                  <a:lnTo>
                    <a:pt x="13588" y="5207"/>
                  </a:lnTo>
                  <a:lnTo>
                    <a:pt x="15074" y="12573"/>
                  </a:lnTo>
                  <a:lnTo>
                    <a:pt x="14897" y="28448"/>
                  </a:lnTo>
                  <a:lnTo>
                    <a:pt x="18211" y="15621"/>
                  </a:lnTo>
                  <a:lnTo>
                    <a:pt x="16370" y="4445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F9FAFC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07135" y="4195571"/>
              <a:ext cx="7620" cy="64135"/>
            </a:xfrm>
            <a:custGeom>
              <a:avLst/>
              <a:gdLst/>
              <a:ahLst/>
              <a:cxnLst/>
              <a:rect l="l" t="t" r="r" b="b"/>
              <a:pathLst>
                <a:path w="7620" h="64135">
                  <a:moveTo>
                    <a:pt x="1485" y="0"/>
                  </a:moveTo>
                  <a:lnTo>
                    <a:pt x="0" y="35940"/>
                  </a:lnTo>
                  <a:lnTo>
                    <a:pt x="431" y="42163"/>
                  </a:lnTo>
                  <a:lnTo>
                    <a:pt x="1231" y="46989"/>
                  </a:lnTo>
                  <a:lnTo>
                    <a:pt x="2285" y="51308"/>
                  </a:lnTo>
                  <a:lnTo>
                    <a:pt x="3784" y="55880"/>
                  </a:lnTo>
                  <a:lnTo>
                    <a:pt x="6197" y="61340"/>
                  </a:lnTo>
                  <a:lnTo>
                    <a:pt x="7556" y="63753"/>
                  </a:lnTo>
                  <a:lnTo>
                    <a:pt x="6235" y="59182"/>
                  </a:lnTo>
                  <a:lnTo>
                    <a:pt x="5308" y="55499"/>
                  </a:lnTo>
                  <a:lnTo>
                    <a:pt x="2857" y="22351"/>
                  </a:lnTo>
                  <a:lnTo>
                    <a:pt x="2552" y="13081"/>
                  </a:lnTo>
                  <a:lnTo>
                    <a:pt x="1993" y="406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83A7BD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3523" y="4361687"/>
              <a:ext cx="73151" cy="1981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729996" y="380237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29121" y="5588"/>
                  </a:moveTo>
                  <a:lnTo>
                    <a:pt x="23507" y="3937"/>
                  </a:lnTo>
                  <a:lnTo>
                    <a:pt x="15354" y="2921"/>
                  </a:lnTo>
                  <a:lnTo>
                    <a:pt x="10363" y="1397"/>
                  </a:lnTo>
                  <a:lnTo>
                    <a:pt x="7340" y="0"/>
                  </a:lnTo>
                  <a:lnTo>
                    <a:pt x="0" y="6604"/>
                  </a:lnTo>
                  <a:lnTo>
                    <a:pt x="13830" y="7620"/>
                  </a:lnTo>
                  <a:lnTo>
                    <a:pt x="24714" y="7112"/>
                  </a:lnTo>
                  <a:lnTo>
                    <a:pt x="29121" y="5588"/>
                  </a:lnTo>
                  <a:close/>
                </a:path>
                <a:path w="117475" h="7620">
                  <a:moveTo>
                    <a:pt x="117094" y="6985"/>
                  </a:moveTo>
                  <a:lnTo>
                    <a:pt x="114465" y="4445"/>
                  </a:lnTo>
                  <a:lnTo>
                    <a:pt x="110324" y="762"/>
                  </a:lnTo>
                  <a:lnTo>
                    <a:pt x="107251" y="1905"/>
                  </a:lnTo>
                  <a:lnTo>
                    <a:pt x="102717" y="3175"/>
                  </a:lnTo>
                  <a:lnTo>
                    <a:pt x="96126" y="3937"/>
                  </a:lnTo>
                  <a:lnTo>
                    <a:pt x="90487" y="5588"/>
                  </a:lnTo>
                  <a:lnTo>
                    <a:pt x="94195" y="6985"/>
                  </a:lnTo>
                  <a:lnTo>
                    <a:pt x="104076" y="7620"/>
                  </a:lnTo>
                  <a:lnTo>
                    <a:pt x="117094" y="6985"/>
                  </a:lnTo>
                  <a:close/>
                </a:path>
              </a:pathLst>
            </a:custGeom>
            <a:solidFill>
              <a:srgbClr val="123B85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19328" y="3822191"/>
              <a:ext cx="135890" cy="77470"/>
            </a:xfrm>
            <a:custGeom>
              <a:avLst/>
              <a:gdLst/>
              <a:ahLst/>
              <a:cxnLst/>
              <a:rect l="l" t="t" r="r" b="b"/>
              <a:pathLst>
                <a:path w="135890" h="77470">
                  <a:moveTo>
                    <a:pt x="54495" y="12446"/>
                  </a:moveTo>
                  <a:lnTo>
                    <a:pt x="12331" y="23876"/>
                  </a:lnTo>
                  <a:lnTo>
                    <a:pt x="0" y="71882"/>
                  </a:lnTo>
                  <a:lnTo>
                    <a:pt x="7366" y="75057"/>
                  </a:lnTo>
                  <a:lnTo>
                    <a:pt x="13868" y="76708"/>
                  </a:lnTo>
                  <a:lnTo>
                    <a:pt x="23139" y="77343"/>
                  </a:lnTo>
                  <a:lnTo>
                    <a:pt x="38798" y="77343"/>
                  </a:lnTo>
                  <a:lnTo>
                    <a:pt x="39052" y="58674"/>
                  </a:lnTo>
                  <a:lnTo>
                    <a:pt x="40779" y="45593"/>
                  </a:lnTo>
                  <a:lnTo>
                    <a:pt x="45427" y="32258"/>
                  </a:lnTo>
                  <a:lnTo>
                    <a:pt x="54495" y="12446"/>
                  </a:lnTo>
                  <a:close/>
                </a:path>
                <a:path w="135890" h="77470">
                  <a:moveTo>
                    <a:pt x="130492" y="43815"/>
                  </a:moveTo>
                  <a:lnTo>
                    <a:pt x="123444" y="27051"/>
                  </a:lnTo>
                  <a:lnTo>
                    <a:pt x="118287" y="16891"/>
                  </a:lnTo>
                  <a:lnTo>
                    <a:pt x="112458" y="9271"/>
                  </a:lnTo>
                  <a:lnTo>
                    <a:pt x="103466" y="0"/>
                  </a:lnTo>
                  <a:lnTo>
                    <a:pt x="84759" y="2794"/>
                  </a:lnTo>
                  <a:lnTo>
                    <a:pt x="92824" y="14351"/>
                  </a:lnTo>
                  <a:lnTo>
                    <a:pt x="97307" y="23114"/>
                  </a:lnTo>
                  <a:lnTo>
                    <a:pt x="99860" y="33147"/>
                  </a:lnTo>
                  <a:lnTo>
                    <a:pt x="102082" y="48641"/>
                  </a:lnTo>
                  <a:lnTo>
                    <a:pt x="130492" y="43815"/>
                  </a:lnTo>
                  <a:close/>
                </a:path>
                <a:path w="135890" h="77470">
                  <a:moveTo>
                    <a:pt x="133350" y="61722"/>
                  </a:moveTo>
                  <a:lnTo>
                    <a:pt x="131292" y="58039"/>
                  </a:lnTo>
                  <a:lnTo>
                    <a:pt x="123215" y="58039"/>
                  </a:lnTo>
                  <a:lnTo>
                    <a:pt x="123215" y="59436"/>
                  </a:lnTo>
                  <a:lnTo>
                    <a:pt x="129844" y="62357"/>
                  </a:lnTo>
                  <a:lnTo>
                    <a:pt x="133350" y="62357"/>
                  </a:lnTo>
                  <a:lnTo>
                    <a:pt x="133350" y="61722"/>
                  </a:lnTo>
                  <a:close/>
                </a:path>
                <a:path w="135890" h="77470">
                  <a:moveTo>
                    <a:pt x="135267" y="70866"/>
                  </a:moveTo>
                  <a:lnTo>
                    <a:pt x="133184" y="67310"/>
                  </a:lnTo>
                  <a:lnTo>
                    <a:pt x="125120" y="67310"/>
                  </a:lnTo>
                  <a:lnTo>
                    <a:pt x="125120" y="68580"/>
                  </a:lnTo>
                  <a:lnTo>
                    <a:pt x="131749" y="71501"/>
                  </a:lnTo>
                  <a:lnTo>
                    <a:pt x="135267" y="71501"/>
                  </a:lnTo>
                  <a:lnTo>
                    <a:pt x="135267" y="70866"/>
                  </a:lnTo>
                  <a:close/>
                </a:path>
              </a:pathLst>
            </a:custGeom>
            <a:solidFill>
              <a:srgbClr val="EAFFFC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3231" y="3919727"/>
              <a:ext cx="40005" cy="5715"/>
            </a:xfrm>
            <a:custGeom>
              <a:avLst/>
              <a:gdLst/>
              <a:ahLst/>
              <a:cxnLst/>
              <a:rect l="l" t="t" r="r" b="b"/>
              <a:pathLst>
                <a:path w="40004" h="5714">
                  <a:moveTo>
                    <a:pt x="0" y="0"/>
                  </a:moveTo>
                  <a:lnTo>
                    <a:pt x="13195" y="4571"/>
                  </a:lnTo>
                  <a:lnTo>
                    <a:pt x="28803" y="5714"/>
                  </a:lnTo>
                  <a:lnTo>
                    <a:pt x="39560" y="4825"/>
                  </a:lnTo>
                  <a:lnTo>
                    <a:pt x="38125" y="3809"/>
                  </a:lnTo>
                  <a:lnTo>
                    <a:pt x="23393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07135" y="3933443"/>
              <a:ext cx="3175" cy="91440"/>
            </a:xfrm>
            <a:custGeom>
              <a:avLst/>
              <a:gdLst/>
              <a:ahLst/>
              <a:cxnLst/>
              <a:rect l="l" t="t" r="r" b="b"/>
              <a:pathLst>
                <a:path w="3175" h="91439">
                  <a:moveTo>
                    <a:pt x="1460" y="0"/>
                  </a:moveTo>
                  <a:lnTo>
                    <a:pt x="736" y="10033"/>
                  </a:lnTo>
                  <a:lnTo>
                    <a:pt x="152" y="23494"/>
                  </a:lnTo>
                  <a:lnTo>
                    <a:pt x="12" y="31623"/>
                  </a:lnTo>
                  <a:lnTo>
                    <a:pt x="0" y="59689"/>
                  </a:lnTo>
                  <a:lnTo>
                    <a:pt x="342" y="72771"/>
                  </a:lnTo>
                  <a:lnTo>
                    <a:pt x="723" y="81279"/>
                  </a:lnTo>
                  <a:lnTo>
                    <a:pt x="1460" y="91312"/>
                  </a:lnTo>
                  <a:lnTo>
                    <a:pt x="2209" y="81279"/>
                  </a:lnTo>
                  <a:lnTo>
                    <a:pt x="2768" y="67817"/>
                  </a:lnTo>
                  <a:lnTo>
                    <a:pt x="2908" y="59689"/>
                  </a:lnTo>
                  <a:lnTo>
                    <a:pt x="2908" y="31623"/>
                  </a:lnTo>
                  <a:lnTo>
                    <a:pt x="2197" y="1003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83A7BD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16279" y="3948683"/>
              <a:ext cx="34925" cy="91440"/>
            </a:xfrm>
            <a:custGeom>
              <a:avLst/>
              <a:gdLst/>
              <a:ahLst/>
              <a:cxnLst/>
              <a:rect l="l" t="t" r="r" b="b"/>
              <a:pathLst>
                <a:path w="34925" h="91439">
                  <a:moveTo>
                    <a:pt x="0" y="0"/>
                  </a:moveTo>
                  <a:lnTo>
                    <a:pt x="0" y="83058"/>
                  </a:lnTo>
                  <a:lnTo>
                    <a:pt x="34747" y="91312"/>
                  </a:lnTo>
                  <a:lnTo>
                    <a:pt x="34747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FFC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35151" y="3963923"/>
              <a:ext cx="34925" cy="102235"/>
            </a:xfrm>
            <a:custGeom>
              <a:avLst/>
              <a:gdLst/>
              <a:ahLst/>
              <a:cxnLst/>
              <a:rect l="l" t="t" r="r" b="b"/>
              <a:pathLst>
                <a:path w="34925" h="102235">
                  <a:moveTo>
                    <a:pt x="34645" y="0"/>
                  </a:moveTo>
                  <a:lnTo>
                    <a:pt x="24218" y="4191"/>
                  </a:lnTo>
                  <a:lnTo>
                    <a:pt x="17132" y="6096"/>
                  </a:lnTo>
                  <a:lnTo>
                    <a:pt x="10147" y="6096"/>
                  </a:lnTo>
                  <a:lnTo>
                    <a:pt x="0" y="4825"/>
                  </a:lnTo>
                  <a:lnTo>
                    <a:pt x="0" y="100711"/>
                  </a:lnTo>
                  <a:lnTo>
                    <a:pt x="14135" y="101854"/>
                  </a:lnTo>
                  <a:lnTo>
                    <a:pt x="22440" y="102108"/>
                  </a:lnTo>
                  <a:lnTo>
                    <a:pt x="28206" y="101092"/>
                  </a:lnTo>
                  <a:lnTo>
                    <a:pt x="34645" y="98551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EAFFFC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08659" y="3837431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5" h="45720">
                  <a:moveTo>
                    <a:pt x="6418" y="25524"/>
                  </a:moveTo>
                  <a:lnTo>
                    <a:pt x="1714" y="36575"/>
                  </a:lnTo>
                  <a:lnTo>
                    <a:pt x="825" y="40639"/>
                  </a:lnTo>
                  <a:lnTo>
                    <a:pt x="0" y="45212"/>
                  </a:lnTo>
                  <a:lnTo>
                    <a:pt x="6418" y="25524"/>
                  </a:lnTo>
                  <a:close/>
                </a:path>
                <a:path w="18415" h="45720">
                  <a:moveTo>
                    <a:pt x="17843" y="0"/>
                  </a:moveTo>
                  <a:lnTo>
                    <a:pt x="17335" y="508"/>
                  </a:lnTo>
                  <a:lnTo>
                    <a:pt x="14579" y="4190"/>
                  </a:lnTo>
                  <a:lnTo>
                    <a:pt x="13360" y="6223"/>
                  </a:lnTo>
                  <a:lnTo>
                    <a:pt x="12090" y="8127"/>
                  </a:lnTo>
                  <a:lnTo>
                    <a:pt x="6418" y="25524"/>
                  </a:lnTo>
                  <a:lnTo>
                    <a:pt x="16040" y="2921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rgbClr val="EAFFFC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85799" y="3927347"/>
              <a:ext cx="205740" cy="237490"/>
            </a:xfrm>
            <a:custGeom>
              <a:avLst/>
              <a:gdLst/>
              <a:ahLst/>
              <a:cxnLst/>
              <a:rect l="l" t="t" r="r" b="b"/>
              <a:pathLst>
                <a:path w="205740" h="237489">
                  <a:moveTo>
                    <a:pt x="0" y="0"/>
                  </a:moveTo>
                  <a:lnTo>
                    <a:pt x="0" y="237236"/>
                  </a:lnTo>
                </a:path>
                <a:path w="205740" h="237489">
                  <a:moveTo>
                    <a:pt x="205117" y="0"/>
                  </a:moveTo>
                  <a:lnTo>
                    <a:pt x="205117" y="237236"/>
                  </a:lnTo>
                </a:path>
              </a:pathLst>
            </a:custGeom>
            <a:ln w="3175">
              <a:solidFill>
                <a:srgbClr val="EAFFF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88847" y="4297679"/>
              <a:ext cx="22860" cy="58419"/>
            </a:xfrm>
            <a:custGeom>
              <a:avLst/>
              <a:gdLst/>
              <a:ahLst/>
              <a:cxnLst/>
              <a:rect l="l" t="t" r="r" b="b"/>
              <a:pathLst>
                <a:path w="22859" h="58420">
                  <a:moveTo>
                    <a:pt x="7848" y="0"/>
                  </a:moveTo>
                  <a:lnTo>
                    <a:pt x="3276" y="126"/>
                  </a:lnTo>
                  <a:lnTo>
                    <a:pt x="0" y="8381"/>
                  </a:lnTo>
                  <a:lnTo>
                    <a:pt x="1358" y="25907"/>
                  </a:lnTo>
                  <a:lnTo>
                    <a:pt x="8115" y="44322"/>
                  </a:lnTo>
                  <a:lnTo>
                    <a:pt x="16370" y="54736"/>
                  </a:lnTo>
                  <a:lnTo>
                    <a:pt x="22428" y="57911"/>
                  </a:lnTo>
                  <a:lnTo>
                    <a:pt x="22606" y="54609"/>
                  </a:lnTo>
                  <a:lnTo>
                    <a:pt x="15239" y="42925"/>
                  </a:lnTo>
                  <a:lnTo>
                    <a:pt x="11518" y="34035"/>
                  </a:lnTo>
                  <a:lnTo>
                    <a:pt x="10274" y="23240"/>
                  </a:lnTo>
                  <a:lnTo>
                    <a:pt x="10388" y="6350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F9FAFC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8" name="object 7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17776" y="3643883"/>
            <a:ext cx="512063" cy="697992"/>
          </a:xfrm>
          <a:prstGeom prst="rect">
            <a:avLst/>
          </a:prstGeom>
        </p:spPr>
      </p:pic>
      <p:grpSp>
        <p:nvGrpSpPr>
          <p:cNvPr id="79" name="object 79" descr=""/>
          <p:cNvGrpSpPr/>
          <p:nvPr/>
        </p:nvGrpSpPr>
        <p:grpSpPr>
          <a:xfrm>
            <a:off x="2676144" y="3552443"/>
            <a:ext cx="744220" cy="780415"/>
            <a:chOff x="2676144" y="3552443"/>
            <a:chExt cx="744220" cy="780415"/>
          </a:xfrm>
        </p:grpSpPr>
        <p:pic>
          <p:nvPicPr>
            <p:cNvPr id="80" name="object 8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76144" y="3552443"/>
              <a:ext cx="743711" cy="780288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3096768" y="4120895"/>
              <a:ext cx="208915" cy="167640"/>
            </a:xfrm>
            <a:custGeom>
              <a:avLst/>
              <a:gdLst/>
              <a:ahLst/>
              <a:cxnLst/>
              <a:rect l="l" t="t" r="r" b="b"/>
              <a:pathLst>
                <a:path w="208914" h="167639">
                  <a:moveTo>
                    <a:pt x="203060" y="8636"/>
                  </a:moveTo>
                  <a:lnTo>
                    <a:pt x="202946" y="8255"/>
                  </a:lnTo>
                  <a:lnTo>
                    <a:pt x="197739" y="0"/>
                  </a:lnTo>
                  <a:lnTo>
                    <a:pt x="187185" y="8636"/>
                  </a:lnTo>
                  <a:lnTo>
                    <a:pt x="203060" y="8636"/>
                  </a:lnTo>
                  <a:close/>
                </a:path>
                <a:path w="208914" h="167639">
                  <a:moveTo>
                    <a:pt x="208648" y="33020"/>
                  </a:moveTo>
                  <a:lnTo>
                    <a:pt x="21463" y="8636"/>
                  </a:lnTo>
                  <a:lnTo>
                    <a:pt x="10922" y="0"/>
                  </a:lnTo>
                  <a:lnTo>
                    <a:pt x="0" y="33020"/>
                  </a:lnTo>
                  <a:lnTo>
                    <a:pt x="0" y="130695"/>
                  </a:lnTo>
                  <a:lnTo>
                    <a:pt x="44450" y="160655"/>
                  </a:lnTo>
                  <a:lnTo>
                    <a:pt x="85090" y="166751"/>
                  </a:lnTo>
                  <a:lnTo>
                    <a:pt x="100203" y="167640"/>
                  </a:lnTo>
                  <a:lnTo>
                    <a:pt x="110236" y="167640"/>
                  </a:lnTo>
                  <a:lnTo>
                    <a:pt x="166878" y="162318"/>
                  </a:lnTo>
                  <a:lnTo>
                    <a:pt x="203581" y="143891"/>
                  </a:lnTo>
                  <a:lnTo>
                    <a:pt x="208648" y="130695"/>
                  </a:lnTo>
                  <a:lnTo>
                    <a:pt x="208648" y="3302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096768" y="4192523"/>
              <a:ext cx="208915" cy="97790"/>
            </a:xfrm>
            <a:custGeom>
              <a:avLst/>
              <a:gdLst/>
              <a:ahLst/>
              <a:cxnLst/>
              <a:rect l="l" t="t" r="r" b="b"/>
              <a:pathLst>
                <a:path w="208914" h="97789">
                  <a:moveTo>
                    <a:pt x="0" y="0"/>
                  </a:moveTo>
                  <a:lnTo>
                    <a:pt x="0" y="59817"/>
                  </a:lnTo>
                  <a:lnTo>
                    <a:pt x="1269" y="66929"/>
                  </a:lnTo>
                  <a:lnTo>
                    <a:pt x="44450" y="90550"/>
                  </a:lnTo>
                  <a:lnTo>
                    <a:pt x="84962" y="96774"/>
                  </a:lnTo>
                  <a:lnTo>
                    <a:pt x="100202" y="97536"/>
                  </a:lnTo>
                  <a:lnTo>
                    <a:pt x="128396" y="97409"/>
                  </a:lnTo>
                  <a:lnTo>
                    <a:pt x="166878" y="92075"/>
                  </a:lnTo>
                  <a:lnTo>
                    <a:pt x="203581" y="73406"/>
                  </a:lnTo>
                  <a:lnTo>
                    <a:pt x="208660" y="59817"/>
                  </a:lnTo>
                  <a:lnTo>
                    <a:pt x="208660" y="3810"/>
                  </a:lnTo>
                  <a:lnTo>
                    <a:pt x="191007" y="10287"/>
                  </a:lnTo>
                  <a:lnTo>
                    <a:pt x="170306" y="14478"/>
                  </a:lnTo>
                  <a:lnTo>
                    <a:pt x="148081" y="17272"/>
                  </a:lnTo>
                  <a:lnTo>
                    <a:pt x="126364" y="19176"/>
                  </a:lnTo>
                  <a:lnTo>
                    <a:pt x="97027" y="19938"/>
                  </a:lnTo>
                  <a:lnTo>
                    <a:pt x="61594" y="17780"/>
                  </a:lnTo>
                  <a:lnTo>
                    <a:pt x="26924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096768" y="4212335"/>
              <a:ext cx="208915" cy="78105"/>
            </a:xfrm>
            <a:custGeom>
              <a:avLst/>
              <a:gdLst/>
              <a:ahLst/>
              <a:cxnLst/>
              <a:rect l="l" t="t" r="r" b="b"/>
              <a:pathLst>
                <a:path w="208914" h="78104">
                  <a:moveTo>
                    <a:pt x="208660" y="0"/>
                  </a:moveTo>
                  <a:lnTo>
                    <a:pt x="200786" y="5461"/>
                  </a:lnTo>
                  <a:lnTo>
                    <a:pt x="178561" y="12192"/>
                  </a:lnTo>
                  <a:lnTo>
                    <a:pt x="143763" y="18034"/>
                  </a:lnTo>
                  <a:lnTo>
                    <a:pt x="98425" y="20447"/>
                  </a:lnTo>
                  <a:lnTo>
                    <a:pt x="50673" y="17145"/>
                  </a:lnTo>
                  <a:lnTo>
                    <a:pt x="21081" y="10413"/>
                  </a:lnTo>
                  <a:lnTo>
                    <a:pt x="5587" y="3556"/>
                  </a:lnTo>
                  <a:lnTo>
                    <a:pt x="0" y="0"/>
                  </a:lnTo>
                  <a:lnTo>
                    <a:pt x="0" y="40259"/>
                  </a:lnTo>
                  <a:lnTo>
                    <a:pt x="44450" y="70612"/>
                  </a:lnTo>
                  <a:lnTo>
                    <a:pt x="84962" y="76835"/>
                  </a:lnTo>
                  <a:lnTo>
                    <a:pt x="100202" y="77724"/>
                  </a:lnTo>
                  <a:lnTo>
                    <a:pt x="128396" y="77597"/>
                  </a:lnTo>
                  <a:lnTo>
                    <a:pt x="166878" y="72262"/>
                  </a:lnTo>
                  <a:lnTo>
                    <a:pt x="203581" y="53594"/>
                  </a:lnTo>
                  <a:lnTo>
                    <a:pt x="208660" y="40259"/>
                  </a:lnTo>
                  <a:lnTo>
                    <a:pt x="208660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96768" y="4125467"/>
              <a:ext cx="97536" cy="163067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95244" y="4105655"/>
              <a:ext cx="211835" cy="184404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3105912" y="4114799"/>
              <a:ext cx="190500" cy="15240"/>
            </a:xfrm>
            <a:custGeom>
              <a:avLst/>
              <a:gdLst/>
              <a:ahLst/>
              <a:cxnLst/>
              <a:rect l="l" t="t" r="r" b="b"/>
              <a:pathLst>
                <a:path w="190500" h="15239">
                  <a:moveTo>
                    <a:pt x="762" y="14224"/>
                  </a:moveTo>
                  <a:lnTo>
                    <a:pt x="127" y="14605"/>
                  </a:lnTo>
                  <a:lnTo>
                    <a:pt x="0" y="14986"/>
                  </a:lnTo>
                  <a:lnTo>
                    <a:pt x="762" y="14224"/>
                  </a:lnTo>
                  <a:close/>
                </a:path>
                <a:path w="190500" h="15239">
                  <a:moveTo>
                    <a:pt x="6731" y="11049"/>
                  </a:moveTo>
                  <a:lnTo>
                    <a:pt x="4191" y="11938"/>
                  </a:lnTo>
                  <a:lnTo>
                    <a:pt x="1143" y="13843"/>
                  </a:lnTo>
                  <a:lnTo>
                    <a:pt x="762" y="14224"/>
                  </a:lnTo>
                  <a:lnTo>
                    <a:pt x="1397" y="13843"/>
                  </a:lnTo>
                  <a:lnTo>
                    <a:pt x="2413" y="13081"/>
                  </a:lnTo>
                  <a:lnTo>
                    <a:pt x="4318" y="12319"/>
                  </a:lnTo>
                  <a:lnTo>
                    <a:pt x="6731" y="11049"/>
                  </a:lnTo>
                  <a:close/>
                </a:path>
                <a:path w="190500" h="15239">
                  <a:moveTo>
                    <a:pt x="19177" y="7493"/>
                  </a:moveTo>
                  <a:lnTo>
                    <a:pt x="11684" y="8763"/>
                  </a:lnTo>
                  <a:lnTo>
                    <a:pt x="6731" y="11049"/>
                  </a:lnTo>
                  <a:lnTo>
                    <a:pt x="11684" y="9144"/>
                  </a:lnTo>
                  <a:lnTo>
                    <a:pt x="19177" y="7493"/>
                  </a:lnTo>
                  <a:close/>
                </a:path>
                <a:path w="190500" h="15239">
                  <a:moveTo>
                    <a:pt x="188087" y="13081"/>
                  </a:moveTo>
                  <a:lnTo>
                    <a:pt x="139573" y="2286"/>
                  </a:lnTo>
                  <a:lnTo>
                    <a:pt x="95377" y="0"/>
                  </a:lnTo>
                  <a:lnTo>
                    <a:pt x="50800" y="2286"/>
                  </a:lnTo>
                  <a:lnTo>
                    <a:pt x="19431" y="7493"/>
                  </a:lnTo>
                  <a:lnTo>
                    <a:pt x="59436" y="2794"/>
                  </a:lnTo>
                  <a:lnTo>
                    <a:pt x="113792" y="1905"/>
                  </a:lnTo>
                  <a:lnTo>
                    <a:pt x="155181" y="4953"/>
                  </a:lnTo>
                  <a:lnTo>
                    <a:pt x="186042" y="12319"/>
                  </a:lnTo>
                  <a:lnTo>
                    <a:pt x="188087" y="13081"/>
                  </a:lnTo>
                  <a:close/>
                </a:path>
                <a:path w="190500" h="15239">
                  <a:moveTo>
                    <a:pt x="190246" y="14605"/>
                  </a:moveTo>
                  <a:lnTo>
                    <a:pt x="189865" y="14224"/>
                  </a:lnTo>
                  <a:lnTo>
                    <a:pt x="189357" y="13843"/>
                  </a:lnTo>
                  <a:lnTo>
                    <a:pt x="189738" y="14224"/>
                  </a:lnTo>
                  <a:lnTo>
                    <a:pt x="190246" y="14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18104" y="4114799"/>
              <a:ext cx="105156" cy="2743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3124200" y="4120895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10032" y="0"/>
                  </a:moveTo>
                  <a:lnTo>
                    <a:pt x="1143" y="0"/>
                  </a:lnTo>
                  <a:lnTo>
                    <a:pt x="1016" y="762"/>
                  </a:lnTo>
                  <a:lnTo>
                    <a:pt x="9143" y="381"/>
                  </a:lnTo>
                  <a:lnTo>
                    <a:pt x="9651" y="2794"/>
                  </a:lnTo>
                  <a:lnTo>
                    <a:pt x="9651" y="3301"/>
                  </a:lnTo>
                  <a:lnTo>
                    <a:pt x="9143" y="5207"/>
                  </a:lnTo>
                  <a:lnTo>
                    <a:pt x="1777" y="5207"/>
                  </a:lnTo>
                  <a:lnTo>
                    <a:pt x="888" y="1015"/>
                  </a:lnTo>
                  <a:lnTo>
                    <a:pt x="635" y="2794"/>
                  </a:lnTo>
                  <a:lnTo>
                    <a:pt x="0" y="5207"/>
                  </a:lnTo>
                  <a:lnTo>
                    <a:pt x="9906" y="5587"/>
                  </a:lnTo>
                  <a:lnTo>
                    <a:pt x="9906" y="5207"/>
                  </a:lnTo>
                  <a:lnTo>
                    <a:pt x="10541" y="2794"/>
                  </a:lnTo>
                  <a:lnTo>
                    <a:pt x="10160" y="381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565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099816" y="4116323"/>
              <a:ext cx="137160" cy="41275"/>
            </a:xfrm>
            <a:custGeom>
              <a:avLst/>
              <a:gdLst/>
              <a:ahLst/>
              <a:cxnLst/>
              <a:rect l="l" t="t" r="r" b="b"/>
              <a:pathLst>
                <a:path w="137160" h="41275">
                  <a:moveTo>
                    <a:pt x="38481" y="5842"/>
                  </a:moveTo>
                  <a:lnTo>
                    <a:pt x="37846" y="6223"/>
                  </a:lnTo>
                  <a:lnTo>
                    <a:pt x="37465" y="6223"/>
                  </a:lnTo>
                  <a:lnTo>
                    <a:pt x="37084" y="6604"/>
                  </a:lnTo>
                  <a:lnTo>
                    <a:pt x="37465" y="6604"/>
                  </a:lnTo>
                  <a:lnTo>
                    <a:pt x="38100" y="6223"/>
                  </a:lnTo>
                  <a:lnTo>
                    <a:pt x="38481" y="5842"/>
                  </a:lnTo>
                  <a:close/>
                </a:path>
                <a:path w="137160" h="41275">
                  <a:moveTo>
                    <a:pt x="38862" y="26289"/>
                  </a:moveTo>
                  <a:lnTo>
                    <a:pt x="20574" y="22098"/>
                  </a:lnTo>
                  <a:lnTo>
                    <a:pt x="8763" y="17780"/>
                  </a:lnTo>
                  <a:lnTo>
                    <a:pt x="3302" y="13081"/>
                  </a:lnTo>
                  <a:lnTo>
                    <a:pt x="3810" y="8636"/>
                  </a:lnTo>
                  <a:lnTo>
                    <a:pt x="8382" y="2794"/>
                  </a:lnTo>
                  <a:lnTo>
                    <a:pt x="22987" y="0"/>
                  </a:lnTo>
                  <a:lnTo>
                    <a:pt x="1778" y="3302"/>
                  </a:lnTo>
                  <a:lnTo>
                    <a:pt x="0" y="9779"/>
                  </a:lnTo>
                  <a:lnTo>
                    <a:pt x="3302" y="16383"/>
                  </a:lnTo>
                  <a:lnTo>
                    <a:pt x="13462" y="21971"/>
                  </a:lnTo>
                  <a:lnTo>
                    <a:pt x="26543" y="25527"/>
                  </a:lnTo>
                  <a:lnTo>
                    <a:pt x="38862" y="26289"/>
                  </a:lnTo>
                  <a:close/>
                </a:path>
                <a:path w="137160" h="41275">
                  <a:moveTo>
                    <a:pt x="60960" y="38862"/>
                  </a:moveTo>
                  <a:lnTo>
                    <a:pt x="47752" y="36703"/>
                  </a:lnTo>
                  <a:lnTo>
                    <a:pt x="21463" y="29337"/>
                  </a:lnTo>
                  <a:lnTo>
                    <a:pt x="21336" y="30226"/>
                  </a:lnTo>
                  <a:lnTo>
                    <a:pt x="27813" y="32766"/>
                  </a:lnTo>
                  <a:lnTo>
                    <a:pt x="42291" y="36322"/>
                  </a:lnTo>
                  <a:lnTo>
                    <a:pt x="60960" y="38862"/>
                  </a:lnTo>
                  <a:close/>
                </a:path>
                <a:path w="137160" h="41275">
                  <a:moveTo>
                    <a:pt x="73787" y="6604"/>
                  </a:moveTo>
                  <a:lnTo>
                    <a:pt x="72771" y="5842"/>
                  </a:lnTo>
                  <a:lnTo>
                    <a:pt x="71374" y="5334"/>
                  </a:lnTo>
                  <a:lnTo>
                    <a:pt x="69596" y="4826"/>
                  </a:lnTo>
                  <a:lnTo>
                    <a:pt x="67691" y="4064"/>
                  </a:lnTo>
                  <a:lnTo>
                    <a:pt x="65659" y="4064"/>
                  </a:lnTo>
                  <a:lnTo>
                    <a:pt x="60960" y="3302"/>
                  </a:lnTo>
                  <a:lnTo>
                    <a:pt x="47371" y="3302"/>
                  </a:lnTo>
                  <a:lnTo>
                    <a:pt x="46228" y="3683"/>
                  </a:lnTo>
                  <a:lnTo>
                    <a:pt x="45212" y="3683"/>
                  </a:lnTo>
                  <a:lnTo>
                    <a:pt x="44196" y="4064"/>
                  </a:lnTo>
                  <a:lnTo>
                    <a:pt x="43053" y="4064"/>
                  </a:lnTo>
                  <a:lnTo>
                    <a:pt x="42291" y="4445"/>
                  </a:lnTo>
                  <a:lnTo>
                    <a:pt x="41275" y="4445"/>
                  </a:lnTo>
                  <a:lnTo>
                    <a:pt x="39624" y="5334"/>
                  </a:lnTo>
                  <a:lnTo>
                    <a:pt x="39116" y="5334"/>
                  </a:lnTo>
                  <a:lnTo>
                    <a:pt x="38481" y="5842"/>
                  </a:lnTo>
                  <a:lnTo>
                    <a:pt x="39116" y="5842"/>
                  </a:lnTo>
                  <a:lnTo>
                    <a:pt x="39878" y="5334"/>
                  </a:lnTo>
                  <a:lnTo>
                    <a:pt x="40513" y="5334"/>
                  </a:lnTo>
                  <a:lnTo>
                    <a:pt x="41402" y="4826"/>
                  </a:lnTo>
                  <a:lnTo>
                    <a:pt x="42291" y="4826"/>
                  </a:lnTo>
                  <a:lnTo>
                    <a:pt x="43307" y="4445"/>
                  </a:lnTo>
                  <a:lnTo>
                    <a:pt x="45212" y="4445"/>
                  </a:lnTo>
                  <a:lnTo>
                    <a:pt x="46228" y="4064"/>
                  </a:lnTo>
                  <a:lnTo>
                    <a:pt x="51054" y="4064"/>
                  </a:lnTo>
                  <a:lnTo>
                    <a:pt x="52197" y="3683"/>
                  </a:lnTo>
                  <a:lnTo>
                    <a:pt x="56007" y="3683"/>
                  </a:lnTo>
                  <a:lnTo>
                    <a:pt x="58293" y="4064"/>
                  </a:lnTo>
                  <a:lnTo>
                    <a:pt x="60960" y="4064"/>
                  </a:lnTo>
                  <a:lnTo>
                    <a:pt x="63246" y="4445"/>
                  </a:lnTo>
                  <a:lnTo>
                    <a:pt x="65532" y="4445"/>
                  </a:lnTo>
                  <a:lnTo>
                    <a:pt x="67691" y="4826"/>
                  </a:lnTo>
                  <a:lnTo>
                    <a:pt x="72771" y="6223"/>
                  </a:lnTo>
                  <a:lnTo>
                    <a:pt x="73787" y="6604"/>
                  </a:lnTo>
                  <a:close/>
                </a:path>
                <a:path w="137160" h="41275">
                  <a:moveTo>
                    <a:pt x="74549" y="6985"/>
                  </a:moveTo>
                  <a:lnTo>
                    <a:pt x="74168" y="6604"/>
                  </a:lnTo>
                  <a:lnTo>
                    <a:pt x="73787" y="6604"/>
                  </a:lnTo>
                  <a:lnTo>
                    <a:pt x="74168" y="6985"/>
                  </a:lnTo>
                  <a:lnTo>
                    <a:pt x="74422" y="7366"/>
                  </a:lnTo>
                  <a:lnTo>
                    <a:pt x="74549" y="7366"/>
                  </a:lnTo>
                  <a:lnTo>
                    <a:pt x="74549" y="6985"/>
                  </a:lnTo>
                  <a:close/>
                </a:path>
                <a:path w="137160" h="41275">
                  <a:moveTo>
                    <a:pt x="77089" y="40132"/>
                  </a:moveTo>
                  <a:lnTo>
                    <a:pt x="66675" y="39624"/>
                  </a:lnTo>
                  <a:lnTo>
                    <a:pt x="60960" y="38862"/>
                  </a:lnTo>
                  <a:lnTo>
                    <a:pt x="68453" y="40005"/>
                  </a:lnTo>
                  <a:lnTo>
                    <a:pt x="77089" y="40132"/>
                  </a:lnTo>
                  <a:close/>
                </a:path>
                <a:path w="137160" h="41275">
                  <a:moveTo>
                    <a:pt x="86106" y="5334"/>
                  </a:moveTo>
                  <a:lnTo>
                    <a:pt x="85725" y="5334"/>
                  </a:lnTo>
                  <a:lnTo>
                    <a:pt x="85471" y="5842"/>
                  </a:lnTo>
                  <a:lnTo>
                    <a:pt x="85725" y="5842"/>
                  </a:lnTo>
                  <a:lnTo>
                    <a:pt x="86106" y="5334"/>
                  </a:lnTo>
                  <a:close/>
                </a:path>
                <a:path w="137160" h="41275">
                  <a:moveTo>
                    <a:pt x="87249" y="4445"/>
                  </a:moveTo>
                  <a:lnTo>
                    <a:pt x="86741" y="4826"/>
                  </a:lnTo>
                  <a:lnTo>
                    <a:pt x="86360" y="4826"/>
                  </a:lnTo>
                  <a:lnTo>
                    <a:pt x="86106" y="5334"/>
                  </a:lnTo>
                  <a:lnTo>
                    <a:pt x="86487" y="5334"/>
                  </a:lnTo>
                  <a:lnTo>
                    <a:pt x="87249" y="4445"/>
                  </a:lnTo>
                  <a:close/>
                </a:path>
                <a:path w="137160" h="41275">
                  <a:moveTo>
                    <a:pt x="115443" y="6985"/>
                  </a:moveTo>
                  <a:lnTo>
                    <a:pt x="114300" y="5334"/>
                  </a:lnTo>
                  <a:lnTo>
                    <a:pt x="111887" y="4064"/>
                  </a:lnTo>
                  <a:lnTo>
                    <a:pt x="110363" y="3683"/>
                  </a:lnTo>
                  <a:lnTo>
                    <a:pt x="108712" y="2794"/>
                  </a:lnTo>
                  <a:lnTo>
                    <a:pt x="106807" y="2413"/>
                  </a:lnTo>
                  <a:lnTo>
                    <a:pt x="104775" y="2413"/>
                  </a:lnTo>
                  <a:lnTo>
                    <a:pt x="104013" y="2032"/>
                  </a:lnTo>
                  <a:lnTo>
                    <a:pt x="102997" y="2032"/>
                  </a:lnTo>
                  <a:lnTo>
                    <a:pt x="101727" y="1651"/>
                  </a:lnTo>
                  <a:lnTo>
                    <a:pt x="100838" y="2032"/>
                  </a:lnTo>
                  <a:lnTo>
                    <a:pt x="94869" y="2032"/>
                  </a:lnTo>
                  <a:lnTo>
                    <a:pt x="93853" y="2413"/>
                  </a:lnTo>
                  <a:lnTo>
                    <a:pt x="93091" y="2413"/>
                  </a:lnTo>
                  <a:lnTo>
                    <a:pt x="92075" y="2794"/>
                  </a:lnTo>
                  <a:lnTo>
                    <a:pt x="91313" y="2794"/>
                  </a:lnTo>
                  <a:lnTo>
                    <a:pt x="90424" y="3302"/>
                  </a:lnTo>
                  <a:lnTo>
                    <a:pt x="89662" y="3302"/>
                  </a:lnTo>
                  <a:lnTo>
                    <a:pt x="89027" y="3683"/>
                  </a:lnTo>
                  <a:lnTo>
                    <a:pt x="88265" y="4064"/>
                  </a:lnTo>
                  <a:lnTo>
                    <a:pt x="87757" y="4064"/>
                  </a:lnTo>
                  <a:lnTo>
                    <a:pt x="87249" y="4445"/>
                  </a:lnTo>
                  <a:lnTo>
                    <a:pt x="87884" y="4445"/>
                  </a:lnTo>
                  <a:lnTo>
                    <a:pt x="88519" y="4064"/>
                  </a:lnTo>
                  <a:lnTo>
                    <a:pt x="89027" y="4064"/>
                  </a:lnTo>
                  <a:lnTo>
                    <a:pt x="89916" y="3683"/>
                  </a:lnTo>
                  <a:lnTo>
                    <a:pt x="90678" y="3683"/>
                  </a:lnTo>
                  <a:lnTo>
                    <a:pt x="91440" y="3302"/>
                  </a:lnTo>
                  <a:lnTo>
                    <a:pt x="93091" y="3302"/>
                  </a:lnTo>
                  <a:lnTo>
                    <a:pt x="94107" y="2794"/>
                  </a:lnTo>
                  <a:lnTo>
                    <a:pt x="95885" y="2794"/>
                  </a:lnTo>
                  <a:lnTo>
                    <a:pt x="96774" y="2413"/>
                  </a:lnTo>
                  <a:lnTo>
                    <a:pt x="101727" y="2413"/>
                  </a:lnTo>
                  <a:lnTo>
                    <a:pt x="102743" y="2794"/>
                  </a:lnTo>
                  <a:lnTo>
                    <a:pt x="104775" y="2794"/>
                  </a:lnTo>
                  <a:lnTo>
                    <a:pt x="105791" y="3302"/>
                  </a:lnTo>
                  <a:lnTo>
                    <a:pt x="106807" y="3302"/>
                  </a:lnTo>
                  <a:lnTo>
                    <a:pt x="110363" y="4064"/>
                  </a:lnTo>
                  <a:lnTo>
                    <a:pt x="111760" y="4445"/>
                  </a:lnTo>
                  <a:lnTo>
                    <a:pt x="112268" y="4826"/>
                  </a:lnTo>
                  <a:lnTo>
                    <a:pt x="112903" y="4826"/>
                  </a:lnTo>
                  <a:lnTo>
                    <a:pt x="114427" y="6223"/>
                  </a:lnTo>
                  <a:lnTo>
                    <a:pt x="114681" y="6604"/>
                  </a:lnTo>
                  <a:lnTo>
                    <a:pt x="115062" y="6604"/>
                  </a:lnTo>
                  <a:lnTo>
                    <a:pt x="115062" y="6985"/>
                  </a:lnTo>
                  <a:lnTo>
                    <a:pt x="115316" y="7366"/>
                  </a:lnTo>
                  <a:lnTo>
                    <a:pt x="115316" y="7874"/>
                  </a:lnTo>
                  <a:lnTo>
                    <a:pt x="115443" y="6985"/>
                  </a:lnTo>
                  <a:close/>
                </a:path>
                <a:path w="137160" h="41275">
                  <a:moveTo>
                    <a:pt x="137033" y="38227"/>
                  </a:moveTo>
                  <a:lnTo>
                    <a:pt x="135509" y="37846"/>
                  </a:lnTo>
                  <a:lnTo>
                    <a:pt x="94107" y="40132"/>
                  </a:lnTo>
                  <a:lnTo>
                    <a:pt x="77089" y="40132"/>
                  </a:lnTo>
                  <a:lnTo>
                    <a:pt x="100076" y="41148"/>
                  </a:lnTo>
                  <a:lnTo>
                    <a:pt x="124460" y="40005"/>
                  </a:lnTo>
                  <a:lnTo>
                    <a:pt x="137033" y="38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19627" y="4168139"/>
              <a:ext cx="167639" cy="12192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3134868" y="4258055"/>
              <a:ext cx="53340" cy="15240"/>
            </a:xfrm>
            <a:custGeom>
              <a:avLst/>
              <a:gdLst/>
              <a:ahLst/>
              <a:cxnLst/>
              <a:rect l="l" t="t" r="r" b="b"/>
              <a:pathLst>
                <a:path w="53339" h="15239">
                  <a:moveTo>
                    <a:pt x="7366" y="9652"/>
                  </a:moveTo>
                  <a:lnTo>
                    <a:pt x="2413" y="7366"/>
                  </a:lnTo>
                  <a:lnTo>
                    <a:pt x="254" y="3822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4064"/>
                  </a:lnTo>
                  <a:lnTo>
                    <a:pt x="2667" y="7874"/>
                  </a:lnTo>
                  <a:lnTo>
                    <a:pt x="7366" y="9652"/>
                  </a:lnTo>
                  <a:close/>
                </a:path>
                <a:path w="53339" h="15239">
                  <a:moveTo>
                    <a:pt x="8382" y="10033"/>
                  </a:moveTo>
                  <a:lnTo>
                    <a:pt x="7366" y="9652"/>
                  </a:lnTo>
                  <a:lnTo>
                    <a:pt x="8128" y="10033"/>
                  </a:lnTo>
                  <a:lnTo>
                    <a:pt x="8382" y="10033"/>
                  </a:lnTo>
                  <a:close/>
                </a:path>
                <a:path w="53339" h="15239">
                  <a:moveTo>
                    <a:pt x="11303" y="10033"/>
                  </a:moveTo>
                  <a:lnTo>
                    <a:pt x="8382" y="10033"/>
                  </a:lnTo>
                  <a:lnTo>
                    <a:pt x="8890" y="10287"/>
                  </a:lnTo>
                  <a:lnTo>
                    <a:pt x="11303" y="10033"/>
                  </a:lnTo>
                  <a:close/>
                </a:path>
                <a:path w="53339" h="15239">
                  <a:moveTo>
                    <a:pt x="12319" y="10033"/>
                  </a:moveTo>
                  <a:lnTo>
                    <a:pt x="11557" y="9906"/>
                  </a:lnTo>
                  <a:lnTo>
                    <a:pt x="11303" y="10033"/>
                  </a:lnTo>
                  <a:lnTo>
                    <a:pt x="12319" y="10033"/>
                  </a:lnTo>
                  <a:close/>
                </a:path>
                <a:path w="53339" h="15239">
                  <a:moveTo>
                    <a:pt x="15494" y="10172"/>
                  </a:moveTo>
                  <a:lnTo>
                    <a:pt x="14351" y="10033"/>
                  </a:lnTo>
                  <a:lnTo>
                    <a:pt x="12319" y="10033"/>
                  </a:lnTo>
                  <a:lnTo>
                    <a:pt x="15494" y="10172"/>
                  </a:lnTo>
                  <a:close/>
                </a:path>
                <a:path w="53339" h="15239">
                  <a:moveTo>
                    <a:pt x="19431" y="10795"/>
                  </a:moveTo>
                  <a:lnTo>
                    <a:pt x="18796" y="10668"/>
                  </a:lnTo>
                  <a:lnTo>
                    <a:pt x="17653" y="10541"/>
                  </a:lnTo>
                  <a:lnTo>
                    <a:pt x="15748" y="10172"/>
                  </a:lnTo>
                  <a:lnTo>
                    <a:pt x="17018" y="10541"/>
                  </a:lnTo>
                  <a:lnTo>
                    <a:pt x="19431" y="10795"/>
                  </a:lnTo>
                  <a:close/>
                </a:path>
                <a:path w="53339" h="15239">
                  <a:moveTo>
                    <a:pt x="21082" y="11049"/>
                  </a:moveTo>
                  <a:lnTo>
                    <a:pt x="19685" y="10795"/>
                  </a:lnTo>
                  <a:lnTo>
                    <a:pt x="19431" y="10795"/>
                  </a:lnTo>
                  <a:lnTo>
                    <a:pt x="21082" y="11049"/>
                  </a:lnTo>
                  <a:close/>
                </a:path>
                <a:path w="53339" h="15239">
                  <a:moveTo>
                    <a:pt x="24892" y="12192"/>
                  </a:moveTo>
                  <a:lnTo>
                    <a:pt x="22987" y="11557"/>
                  </a:lnTo>
                  <a:lnTo>
                    <a:pt x="22352" y="11303"/>
                  </a:lnTo>
                  <a:lnTo>
                    <a:pt x="21082" y="11049"/>
                  </a:lnTo>
                  <a:lnTo>
                    <a:pt x="22987" y="11696"/>
                  </a:lnTo>
                  <a:lnTo>
                    <a:pt x="23495" y="11823"/>
                  </a:lnTo>
                  <a:lnTo>
                    <a:pt x="24638" y="12192"/>
                  </a:lnTo>
                  <a:lnTo>
                    <a:pt x="24892" y="12192"/>
                  </a:lnTo>
                  <a:close/>
                </a:path>
                <a:path w="53339" h="15239">
                  <a:moveTo>
                    <a:pt x="39116" y="14351"/>
                  </a:moveTo>
                  <a:lnTo>
                    <a:pt x="37719" y="14109"/>
                  </a:lnTo>
                  <a:lnTo>
                    <a:pt x="33401" y="13589"/>
                  </a:lnTo>
                  <a:lnTo>
                    <a:pt x="26289" y="12319"/>
                  </a:lnTo>
                  <a:lnTo>
                    <a:pt x="24892" y="12192"/>
                  </a:lnTo>
                  <a:lnTo>
                    <a:pt x="27178" y="12585"/>
                  </a:lnTo>
                  <a:lnTo>
                    <a:pt x="32385" y="13589"/>
                  </a:lnTo>
                  <a:lnTo>
                    <a:pt x="39116" y="14351"/>
                  </a:lnTo>
                  <a:close/>
                </a:path>
                <a:path w="53339" h="15239">
                  <a:moveTo>
                    <a:pt x="50165" y="14732"/>
                  </a:moveTo>
                  <a:lnTo>
                    <a:pt x="46863" y="14605"/>
                  </a:lnTo>
                  <a:lnTo>
                    <a:pt x="44323" y="14478"/>
                  </a:lnTo>
                  <a:lnTo>
                    <a:pt x="41910" y="14478"/>
                  </a:lnTo>
                  <a:lnTo>
                    <a:pt x="39116" y="14351"/>
                  </a:lnTo>
                  <a:lnTo>
                    <a:pt x="40386" y="14478"/>
                  </a:lnTo>
                  <a:lnTo>
                    <a:pt x="42926" y="14605"/>
                  </a:lnTo>
                  <a:lnTo>
                    <a:pt x="44323" y="14605"/>
                  </a:lnTo>
                  <a:lnTo>
                    <a:pt x="48006" y="14732"/>
                  </a:lnTo>
                  <a:lnTo>
                    <a:pt x="50165" y="14732"/>
                  </a:lnTo>
                  <a:close/>
                </a:path>
                <a:path w="53339" h="15239">
                  <a:moveTo>
                    <a:pt x="53086" y="14224"/>
                  </a:moveTo>
                  <a:lnTo>
                    <a:pt x="52959" y="14224"/>
                  </a:lnTo>
                  <a:lnTo>
                    <a:pt x="50165" y="14732"/>
                  </a:lnTo>
                  <a:lnTo>
                    <a:pt x="50673" y="14732"/>
                  </a:lnTo>
                  <a:lnTo>
                    <a:pt x="53086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33344" y="4198619"/>
              <a:ext cx="88392" cy="77724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3213354" y="42633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841" y="0"/>
                  </a:lnTo>
                </a:path>
              </a:pathLst>
            </a:custGeom>
            <a:ln w="4572">
              <a:solidFill>
                <a:srgbClr val="C333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77540" y="4198619"/>
              <a:ext cx="91439" cy="74675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31820" y="4162043"/>
              <a:ext cx="140207" cy="7620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79063" y="3817619"/>
              <a:ext cx="219456" cy="112775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77540" y="3817619"/>
              <a:ext cx="220980" cy="114173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3180588" y="3837431"/>
              <a:ext cx="216535" cy="85725"/>
            </a:xfrm>
            <a:custGeom>
              <a:avLst/>
              <a:gdLst/>
              <a:ahLst/>
              <a:cxnLst/>
              <a:rect l="l" t="t" r="r" b="b"/>
              <a:pathLst>
                <a:path w="216535" h="85725">
                  <a:moveTo>
                    <a:pt x="0" y="0"/>
                  </a:moveTo>
                  <a:lnTo>
                    <a:pt x="0" y="66548"/>
                  </a:lnTo>
                  <a:lnTo>
                    <a:pt x="3682" y="68706"/>
                  </a:lnTo>
                  <a:lnTo>
                    <a:pt x="9525" y="71374"/>
                  </a:lnTo>
                  <a:lnTo>
                    <a:pt x="17399" y="73913"/>
                  </a:lnTo>
                  <a:lnTo>
                    <a:pt x="17399" y="73151"/>
                  </a:lnTo>
                  <a:lnTo>
                    <a:pt x="34925" y="78231"/>
                  </a:lnTo>
                  <a:lnTo>
                    <a:pt x="64897" y="83185"/>
                  </a:lnTo>
                  <a:lnTo>
                    <a:pt x="103377" y="85216"/>
                  </a:lnTo>
                  <a:lnTo>
                    <a:pt x="147192" y="83438"/>
                  </a:lnTo>
                  <a:lnTo>
                    <a:pt x="179577" y="78993"/>
                  </a:lnTo>
                  <a:lnTo>
                    <a:pt x="187198" y="76708"/>
                  </a:lnTo>
                  <a:lnTo>
                    <a:pt x="187198" y="77724"/>
                  </a:lnTo>
                  <a:lnTo>
                    <a:pt x="196850" y="74929"/>
                  </a:lnTo>
                  <a:lnTo>
                    <a:pt x="204850" y="71754"/>
                  </a:lnTo>
                  <a:lnTo>
                    <a:pt x="211327" y="68452"/>
                  </a:lnTo>
                  <a:lnTo>
                    <a:pt x="216408" y="64897"/>
                  </a:lnTo>
                  <a:lnTo>
                    <a:pt x="216408" y="2159"/>
                  </a:lnTo>
                  <a:lnTo>
                    <a:pt x="204724" y="6223"/>
                  </a:lnTo>
                  <a:lnTo>
                    <a:pt x="184785" y="10413"/>
                  </a:lnTo>
                  <a:lnTo>
                    <a:pt x="154812" y="13588"/>
                  </a:lnTo>
                  <a:lnTo>
                    <a:pt x="112395" y="14859"/>
                  </a:lnTo>
                  <a:lnTo>
                    <a:pt x="65531" y="13208"/>
                  </a:lnTo>
                  <a:lnTo>
                    <a:pt x="32766" y="9271"/>
                  </a:lnTo>
                  <a:lnTo>
                    <a:pt x="11556" y="4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217163" y="3846575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0" y="69215"/>
                  </a:lnTo>
                  <a:lnTo>
                    <a:pt x="13716" y="71882"/>
                  </a:lnTo>
                  <a:lnTo>
                    <a:pt x="29463" y="74041"/>
                  </a:lnTo>
                  <a:lnTo>
                    <a:pt x="47116" y="75437"/>
                  </a:lnTo>
                  <a:lnTo>
                    <a:pt x="66801" y="75946"/>
                  </a:lnTo>
                  <a:lnTo>
                    <a:pt x="83438" y="75819"/>
                  </a:lnTo>
                  <a:lnTo>
                    <a:pt x="98551" y="75184"/>
                  </a:lnTo>
                  <a:lnTo>
                    <a:pt x="112268" y="74168"/>
                  </a:lnTo>
                  <a:lnTo>
                    <a:pt x="124587" y="72771"/>
                  </a:lnTo>
                  <a:lnTo>
                    <a:pt x="124587" y="3302"/>
                  </a:lnTo>
                  <a:lnTo>
                    <a:pt x="114046" y="4064"/>
                  </a:lnTo>
                  <a:lnTo>
                    <a:pt x="89788" y="4953"/>
                  </a:lnTo>
                  <a:lnTo>
                    <a:pt x="75819" y="5080"/>
                  </a:lnTo>
                  <a:lnTo>
                    <a:pt x="52197" y="4699"/>
                  </a:lnTo>
                  <a:lnTo>
                    <a:pt x="31750" y="3556"/>
                  </a:lnTo>
                  <a:lnTo>
                    <a:pt x="14478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179063" y="3817619"/>
              <a:ext cx="219075" cy="113030"/>
            </a:xfrm>
            <a:custGeom>
              <a:avLst/>
              <a:gdLst/>
              <a:ahLst/>
              <a:cxnLst/>
              <a:rect l="l" t="t" r="r" b="b"/>
              <a:pathLst>
                <a:path w="219075" h="113029">
                  <a:moveTo>
                    <a:pt x="218948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20955" y="20192"/>
                  </a:lnTo>
                  <a:lnTo>
                    <a:pt x="57404" y="26670"/>
                  </a:lnTo>
                  <a:lnTo>
                    <a:pt x="110744" y="28701"/>
                  </a:lnTo>
                  <a:lnTo>
                    <a:pt x="196723" y="21462"/>
                  </a:lnTo>
                  <a:lnTo>
                    <a:pt x="203326" y="24637"/>
                  </a:lnTo>
                  <a:lnTo>
                    <a:pt x="204977" y="31368"/>
                  </a:lnTo>
                  <a:lnTo>
                    <a:pt x="204724" y="40639"/>
                  </a:lnTo>
                  <a:lnTo>
                    <a:pt x="204724" y="80645"/>
                  </a:lnTo>
                  <a:lnTo>
                    <a:pt x="200151" y="89408"/>
                  </a:lnTo>
                  <a:lnTo>
                    <a:pt x="183514" y="99313"/>
                  </a:lnTo>
                  <a:lnTo>
                    <a:pt x="151384" y="107823"/>
                  </a:lnTo>
                  <a:lnTo>
                    <a:pt x="99568" y="112395"/>
                  </a:lnTo>
                  <a:lnTo>
                    <a:pt x="109474" y="112522"/>
                  </a:lnTo>
                  <a:lnTo>
                    <a:pt x="152146" y="110362"/>
                  </a:lnTo>
                  <a:lnTo>
                    <a:pt x="186816" y="105028"/>
                  </a:lnTo>
                  <a:lnTo>
                    <a:pt x="210312" y="97662"/>
                  </a:lnTo>
                  <a:lnTo>
                    <a:pt x="218948" y="89915"/>
                  </a:lnTo>
                  <a:lnTo>
                    <a:pt x="218948" y="0"/>
                  </a:lnTo>
                  <a:close/>
                </a:path>
              </a:pathLst>
            </a:custGeom>
            <a:solidFill>
              <a:srgbClr val="C59C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82112" y="3816095"/>
              <a:ext cx="71627" cy="112775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3211068" y="3837431"/>
              <a:ext cx="45720" cy="92710"/>
            </a:xfrm>
            <a:custGeom>
              <a:avLst/>
              <a:gdLst/>
              <a:ahLst/>
              <a:cxnLst/>
              <a:rect l="l" t="t" r="r" b="b"/>
              <a:pathLst>
                <a:path w="45720" h="92710">
                  <a:moveTo>
                    <a:pt x="0" y="0"/>
                  </a:moveTo>
                  <a:lnTo>
                    <a:pt x="0" y="86740"/>
                  </a:lnTo>
                  <a:lnTo>
                    <a:pt x="42418" y="92710"/>
                  </a:lnTo>
                  <a:lnTo>
                    <a:pt x="43433" y="92710"/>
                  </a:lnTo>
                  <a:lnTo>
                    <a:pt x="45719" y="92201"/>
                  </a:lnTo>
                  <a:lnTo>
                    <a:pt x="40767" y="92075"/>
                  </a:lnTo>
                  <a:lnTo>
                    <a:pt x="45719" y="92075"/>
                  </a:lnTo>
                  <a:lnTo>
                    <a:pt x="45719" y="4825"/>
                  </a:lnTo>
                  <a:lnTo>
                    <a:pt x="40767" y="4825"/>
                  </a:lnTo>
                  <a:lnTo>
                    <a:pt x="40767" y="89915"/>
                  </a:lnTo>
                  <a:lnTo>
                    <a:pt x="8508" y="85598"/>
                  </a:lnTo>
                  <a:lnTo>
                    <a:pt x="4825" y="85725"/>
                  </a:lnTo>
                  <a:lnTo>
                    <a:pt x="4825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451F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77540" y="3793235"/>
              <a:ext cx="222503" cy="51815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3235452" y="3800855"/>
              <a:ext cx="55244" cy="24765"/>
            </a:xfrm>
            <a:custGeom>
              <a:avLst/>
              <a:gdLst/>
              <a:ahLst/>
              <a:cxnLst/>
              <a:rect l="l" t="t" r="r" b="b"/>
              <a:pathLst>
                <a:path w="55245" h="24764">
                  <a:moveTo>
                    <a:pt x="4572" y="11303"/>
                  </a:moveTo>
                  <a:lnTo>
                    <a:pt x="2667" y="9398"/>
                  </a:lnTo>
                  <a:lnTo>
                    <a:pt x="2032" y="8890"/>
                  </a:lnTo>
                  <a:lnTo>
                    <a:pt x="2286" y="9398"/>
                  </a:lnTo>
                  <a:lnTo>
                    <a:pt x="4191" y="11176"/>
                  </a:lnTo>
                  <a:lnTo>
                    <a:pt x="4572" y="11303"/>
                  </a:lnTo>
                  <a:close/>
                </a:path>
                <a:path w="55245" h="24764">
                  <a:moveTo>
                    <a:pt x="6172" y="9829"/>
                  </a:moveTo>
                  <a:lnTo>
                    <a:pt x="1397" y="6985"/>
                  </a:lnTo>
                  <a:lnTo>
                    <a:pt x="762" y="5080"/>
                  </a:lnTo>
                  <a:lnTo>
                    <a:pt x="762" y="4191"/>
                  </a:lnTo>
                  <a:lnTo>
                    <a:pt x="0" y="5080"/>
                  </a:lnTo>
                  <a:lnTo>
                    <a:pt x="254" y="6350"/>
                  </a:lnTo>
                  <a:lnTo>
                    <a:pt x="508" y="6985"/>
                  </a:lnTo>
                  <a:lnTo>
                    <a:pt x="635" y="7366"/>
                  </a:lnTo>
                  <a:lnTo>
                    <a:pt x="6172" y="9829"/>
                  </a:lnTo>
                  <a:close/>
                </a:path>
                <a:path w="55245" h="24764">
                  <a:moveTo>
                    <a:pt x="13830" y="13233"/>
                  </a:moveTo>
                  <a:lnTo>
                    <a:pt x="6172" y="9829"/>
                  </a:lnTo>
                  <a:lnTo>
                    <a:pt x="10160" y="12192"/>
                  </a:lnTo>
                  <a:lnTo>
                    <a:pt x="10795" y="12319"/>
                  </a:lnTo>
                  <a:lnTo>
                    <a:pt x="13830" y="13233"/>
                  </a:lnTo>
                  <a:close/>
                </a:path>
                <a:path w="55245" h="24764">
                  <a:moveTo>
                    <a:pt x="27089" y="21043"/>
                  </a:moveTo>
                  <a:lnTo>
                    <a:pt x="25514" y="20447"/>
                  </a:lnTo>
                  <a:lnTo>
                    <a:pt x="24257" y="20066"/>
                  </a:lnTo>
                  <a:lnTo>
                    <a:pt x="22225" y="19304"/>
                  </a:lnTo>
                  <a:lnTo>
                    <a:pt x="20447" y="18669"/>
                  </a:lnTo>
                  <a:lnTo>
                    <a:pt x="19164" y="18034"/>
                  </a:lnTo>
                  <a:lnTo>
                    <a:pt x="9017" y="13716"/>
                  </a:lnTo>
                  <a:lnTo>
                    <a:pt x="7747" y="13081"/>
                  </a:lnTo>
                  <a:lnTo>
                    <a:pt x="4572" y="11303"/>
                  </a:lnTo>
                  <a:lnTo>
                    <a:pt x="6223" y="13081"/>
                  </a:lnTo>
                  <a:lnTo>
                    <a:pt x="7366" y="13843"/>
                  </a:lnTo>
                  <a:lnTo>
                    <a:pt x="8636" y="14351"/>
                  </a:lnTo>
                  <a:lnTo>
                    <a:pt x="11176" y="15621"/>
                  </a:lnTo>
                  <a:lnTo>
                    <a:pt x="15113" y="17145"/>
                  </a:lnTo>
                  <a:lnTo>
                    <a:pt x="16383" y="17780"/>
                  </a:lnTo>
                  <a:lnTo>
                    <a:pt x="18923" y="18796"/>
                  </a:lnTo>
                  <a:lnTo>
                    <a:pt x="27089" y="21043"/>
                  </a:lnTo>
                  <a:close/>
                </a:path>
                <a:path w="55245" h="24764">
                  <a:moveTo>
                    <a:pt x="28194" y="21336"/>
                  </a:moveTo>
                  <a:lnTo>
                    <a:pt x="27089" y="21043"/>
                  </a:lnTo>
                  <a:lnTo>
                    <a:pt x="27559" y="21209"/>
                  </a:lnTo>
                  <a:lnTo>
                    <a:pt x="28194" y="21336"/>
                  </a:lnTo>
                  <a:close/>
                </a:path>
                <a:path w="55245" h="24764">
                  <a:moveTo>
                    <a:pt x="35039" y="23368"/>
                  </a:moveTo>
                  <a:lnTo>
                    <a:pt x="28194" y="21336"/>
                  </a:lnTo>
                  <a:lnTo>
                    <a:pt x="30734" y="22225"/>
                  </a:lnTo>
                  <a:lnTo>
                    <a:pt x="35039" y="23368"/>
                  </a:lnTo>
                  <a:close/>
                </a:path>
                <a:path w="55245" h="24764">
                  <a:moveTo>
                    <a:pt x="45212" y="6096"/>
                  </a:moveTo>
                  <a:lnTo>
                    <a:pt x="31369" y="4445"/>
                  </a:lnTo>
                  <a:lnTo>
                    <a:pt x="17780" y="2159"/>
                  </a:lnTo>
                  <a:lnTo>
                    <a:pt x="15494" y="1651"/>
                  </a:lnTo>
                  <a:lnTo>
                    <a:pt x="13208" y="1016"/>
                  </a:lnTo>
                  <a:lnTo>
                    <a:pt x="10541" y="635"/>
                  </a:lnTo>
                  <a:lnTo>
                    <a:pt x="8636" y="254"/>
                  </a:lnTo>
                  <a:lnTo>
                    <a:pt x="6223" y="0"/>
                  </a:lnTo>
                  <a:lnTo>
                    <a:pt x="3937" y="381"/>
                  </a:lnTo>
                  <a:lnTo>
                    <a:pt x="1016" y="3937"/>
                  </a:lnTo>
                  <a:lnTo>
                    <a:pt x="6223" y="635"/>
                  </a:lnTo>
                  <a:lnTo>
                    <a:pt x="8509" y="762"/>
                  </a:lnTo>
                  <a:lnTo>
                    <a:pt x="13081" y="1524"/>
                  </a:lnTo>
                  <a:lnTo>
                    <a:pt x="17640" y="2413"/>
                  </a:lnTo>
                  <a:lnTo>
                    <a:pt x="31369" y="4572"/>
                  </a:lnTo>
                  <a:lnTo>
                    <a:pt x="45212" y="6096"/>
                  </a:lnTo>
                  <a:close/>
                </a:path>
                <a:path w="55245" h="24764">
                  <a:moveTo>
                    <a:pt x="49022" y="6858"/>
                  </a:moveTo>
                  <a:lnTo>
                    <a:pt x="48628" y="6731"/>
                  </a:lnTo>
                  <a:lnTo>
                    <a:pt x="46863" y="6350"/>
                  </a:lnTo>
                  <a:lnTo>
                    <a:pt x="48628" y="6858"/>
                  </a:lnTo>
                  <a:lnTo>
                    <a:pt x="49022" y="6858"/>
                  </a:lnTo>
                  <a:close/>
                </a:path>
                <a:path w="55245" h="24764">
                  <a:moveTo>
                    <a:pt x="52832" y="8636"/>
                  </a:moveTo>
                  <a:lnTo>
                    <a:pt x="52324" y="8255"/>
                  </a:lnTo>
                  <a:lnTo>
                    <a:pt x="51435" y="7747"/>
                  </a:lnTo>
                  <a:lnTo>
                    <a:pt x="50292" y="7239"/>
                  </a:lnTo>
                  <a:lnTo>
                    <a:pt x="49022" y="6858"/>
                  </a:lnTo>
                  <a:lnTo>
                    <a:pt x="52832" y="8636"/>
                  </a:lnTo>
                  <a:close/>
                </a:path>
                <a:path w="55245" h="24764">
                  <a:moveTo>
                    <a:pt x="54089" y="11430"/>
                  </a:moveTo>
                  <a:lnTo>
                    <a:pt x="50800" y="15494"/>
                  </a:lnTo>
                  <a:lnTo>
                    <a:pt x="50546" y="15621"/>
                  </a:lnTo>
                  <a:lnTo>
                    <a:pt x="44564" y="19304"/>
                  </a:lnTo>
                  <a:lnTo>
                    <a:pt x="43307" y="19812"/>
                  </a:lnTo>
                  <a:lnTo>
                    <a:pt x="43040" y="19939"/>
                  </a:lnTo>
                  <a:lnTo>
                    <a:pt x="42545" y="20066"/>
                  </a:lnTo>
                  <a:lnTo>
                    <a:pt x="42037" y="20320"/>
                  </a:lnTo>
                  <a:lnTo>
                    <a:pt x="41275" y="20447"/>
                  </a:lnTo>
                  <a:lnTo>
                    <a:pt x="40767" y="20574"/>
                  </a:lnTo>
                  <a:lnTo>
                    <a:pt x="38481" y="20574"/>
                  </a:lnTo>
                  <a:lnTo>
                    <a:pt x="13830" y="13233"/>
                  </a:lnTo>
                  <a:lnTo>
                    <a:pt x="24384" y="17907"/>
                  </a:lnTo>
                  <a:lnTo>
                    <a:pt x="26543" y="18796"/>
                  </a:lnTo>
                  <a:lnTo>
                    <a:pt x="33515" y="20574"/>
                  </a:lnTo>
                  <a:lnTo>
                    <a:pt x="34277" y="20701"/>
                  </a:lnTo>
                  <a:lnTo>
                    <a:pt x="35560" y="20955"/>
                  </a:lnTo>
                  <a:lnTo>
                    <a:pt x="37211" y="20955"/>
                  </a:lnTo>
                  <a:lnTo>
                    <a:pt x="38481" y="21082"/>
                  </a:lnTo>
                  <a:lnTo>
                    <a:pt x="41021" y="20955"/>
                  </a:lnTo>
                  <a:lnTo>
                    <a:pt x="42418" y="20701"/>
                  </a:lnTo>
                  <a:lnTo>
                    <a:pt x="42672" y="20574"/>
                  </a:lnTo>
                  <a:lnTo>
                    <a:pt x="45847" y="19050"/>
                  </a:lnTo>
                  <a:lnTo>
                    <a:pt x="48133" y="17653"/>
                  </a:lnTo>
                  <a:lnTo>
                    <a:pt x="48501" y="17399"/>
                  </a:lnTo>
                  <a:lnTo>
                    <a:pt x="48768" y="17272"/>
                  </a:lnTo>
                  <a:lnTo>
                    <a:pt x="49911" y="16256"/>
                  </a:lnTo>
                  <a:lnTo>
                    <a:pt x="51181" y="15367"/>
                  </a:lnTo>
                  <a:lnTo>
                    <a:pt x="52197" y="14351"/>
                  </a:lnTo>
                  <a:lnTo>
                    <a:pt x="53467" y="12700"/>
                  </a:lnTo>
                  <a:lnTo>
                    <a:pt x="53975" y="11811"/>
                  </a:lnTo>
                  <a:lnTo>
                    <a:pt x="54089" y="11430"/>
                  </a:lnTo>
                  <a:close/>
                </a:path>
                <a:path w="55245" h="24764">
                  <a:moveTo>
                    <a:pt x="54216" y="10287"/>
                  </a:moveTo>
                  <a:lnTo>
                    <a:pt x="53848" y="9525"/>
                  </a:lnTo>
                  <a:lnTo>
                    <a:pt x="53213" y="8890"/>
                  </a:lnTo>
                  <a:lnTo>
                    <a:pt x="52832" y="8636"/>
                  </a:lnTo>
                  <a:lnTo>
                    <a:pt x="53213" y="9017"/>
                  </a:lnTo>
                  <a:lnTo>
                    <a:pt x="53594" y="9525"/>
                  </a:lnTo>
                  <a:lnTo>
                    <a:pt x="53721" y="9525"/>
                  </a:lnTo>
                  <a:lnTo>
                    <a:pt x="54216" y="10287"/>
                  </a:lnTo>
                  <a:close/>
                </a:path>
                <a:path w="55245" h="24764">
                  <a:moveTo>
                    <a:pt x="54851" y="13081"/>
                  </a:moveTo>
                  <a:lnTo>
                    <a:pt x="47498" y="20320"/>
                  </a:lnTo>
                  <a:lnTo>
                    <a:pt x="42799" y="22987"/>
                  </a:lnTo>
                  <a:lnTo>
                    <a:pt x="40132" y="23876"/>
                  </a:lnTo>
                  <a:lnTo>
                    <a:pt x="38735" y="23876"/>
                  </a:lnTo>
                  <a:lnTo>
                    <a:pt x="36068" y="23622"/>
                  </a:lnTo>
                  <a:lnTo>
                    <a:pt x="35039" y="23368"/>
                  </a:lnTo>
                  <a:lnTo>
                    <a:pt x="38735" y="24384"/>
                  </a:lnTo>
                  <a:lnTo>
                    <a:pt x="40259" y="24257"/>
                  </a:lnTo>
                  <a:lnTo>
                    <a:pt x="41389" y="23876"/>
                  </a:lnTo>
                  <a:lnTo>
                    <a:pt x="43040" y="23368"/>
                  </a:lnTo>
                  <a:lnTo>
                    <a:pt x="47739" y="20447"/>
                  </a:lnTo>
                  <a:lnTo>
                    <a:pt x="50038" y="19177"/>
                  </a:lnTo>
                  <a:lnTo>
                    <a:pt x="52565" y="17145"/>
                  </a:lnTo>
                  <a:lnTo>
                    <a:pt x="53213" y="16510"/>
                  </a:lnTo>
                  <a:lnTo>
                    <a:pt x="54356" y="15621"/>
                  </a:lnTo>
                  <a:lnTo>
                    <a:pt x="54737" y="14351"/>
                  </a:lnTo>
                  <a:lnTo>
                    <a:pt x="54851" y="13716"/>
                  </a:lnTo>
                  <a:lnTo>
                    <a:pt x="54851" y="13081"/>
                  </a:lnTo>
                  <a:close/>
                </a:path>
              </a:pathLst>
            </a:custGeom>
            <a:solidFill>
              <a:srgbClr val="5B45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250692" y="3806951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048" y="508"/>
                  </a:moveTo>
                  <a:lnTo>
                    <a:pt x="2286" y="0"/>
                  </a:lnTo>
                  <a:lnTo>
                    <a:pt x="1016" y="127"/>
                  </a:lnTo>
                  <a:lnTo>
                    <a:pt x="0" y="381"/>
                  </a:lnTo>
                  <a:lnTo>
                    <a:pt x="2286" y="381"/>
                  </a:lnTo>
                  <a:lnTo>
                    <a:pt x="3048" y="508"/>
                  </a:lnTo>
                  <a:close/>
                </a:path>
                <a:path w="31750" h="7620">
                  <a:moveTo>
                    <a:pt x="7861" y="3937"/>
                  </a:moveTo>
                  <a:lnTo>
                    <a:pt x="4813" y="635"/>
                  </a:lnTo>
                  <a:lnTo>
                    <a:pt x="3048" y="508"/>
                  </a:lnTo>
                  <a:lnTo>
                    <a:pt x="7861" y="3937"/>
                  </a:lnTo>
                  <a:close/>
                </a:path>
                <a:path w="31750" h="7620">
                  <a:moveTo>
                    <a:pt x="8636" y="4445"/>
                  </a:moveTo>
                  <a:lnTo>
                    <a:pt x="7861" y="3937"/>
                  </a:lnTo>
                  <a:lnTo>
                    <a:pt x="8636" y="4572"/>
                  </a:lnTo>
                  <a:lnTo>
                    <a:pt x="8636" y="4445"/>
                  </a:lnTo>
                  <a:close/>
                </a:path>
                <a:path w="31750" h="7620">
                  <a:moveTo>
                    <a:pt x="18542" y="3302"/>
                  </a:moveTo>
                  <a:lnTo>
                    <a:pt x="15240" y="4572"/>
                  </a:lnTo>
                  <a:lnTo>
                    <a:pt x="14338" y="5461"/>
                  </a:lnTo>
                  <a:lnTo>
                    <a:pt x="15621" y="4572"/>
                  </a:lnTo>
                  <a:lnTo>
                    <a:pt x="17145" y="3937"/>
                  </a:lnTo>
                  <a:lnTo>
                    <a:pt x="18542" y="3302"/>
                  </a:lnTo>
                  <a:close/>
                </a:path>
                <a:path w="31750" h="7620">
                  <a:moveTo>
                    <a:pt x="24003" y="3048"/>
                  </a:moveTo>
                  <a:lnTo>
                    <a:pt x="23736" y="2921"/>
                  </a:lnTo>
                  <a:lnTo>
                    <a:pt x="22352" y="2413"/>
                  </a:lnTo>
                  <a:lnTo>
                    <a:pt x="20688" y="2540"/>
                  </a:lnTo>
                  <a:lnTo>
                    <a:pt x="18542" y="3302"/>
                  </a:lnTo>
                  <a:lnTo>
                    <a:pt x="20193" y="3048"/>
                  </a:lnTo>
                  <a:lnTo>
                    <a:pt x="20688" y="2921"/>
                  </a:lnTo>
                  <a:lnTo>
                    <a:pt x="22352" y="2921"/>
                  </a:lnTo>
                  <a:lnTo>
                    <a:pt x="24003" y="3048"/>
                  </a:lnTo>
                  <a:close/>
                </a:path>
                <a:path w="31750" h="7620">
                  <a:moveTo>
                    <a:pt x="26543" y="4064"/>
                  </a:moveTo>
                  <a:lnTo>
                    <a:pt x="25273" y="3048"/>
                  </a:lnTo>
                  <a:lnTo>
                    <a:pt x="24003" y="3048"/>
                  </a:lnTo>
                  <a:lnTo>
                    <a:pt x="26543" y="4064"/>
                  </a:lnTo>
                  <a:close/>
                </a:path>
                <a:path w="31750" h="7620">
                  <a:moveTo>
                    <a:pt x="31623" y="5969"/>
                  </a:moveTo>
                  <a:lnTo>
                    <a:pt x="26543" y="4064"/>
                  </a:lnTo>
                  <a:lnTo>
                    <a:pt x="31496" y="7366"/>
                  </a:lnTo>
                  <a:lnTo>
                    <a:pt x="31369" y="7620"/>
                  </a:lnTo>
                  <a:lnTo>
                    <a:pt x="31623" y="7366"/>
                  </a:lnTo>
                  <a:lnTo>
                    <a:pt x="31623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8895" y="3855719"/>
              <a:ext cx="32003" cy="47243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3360420" y="3855719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2826" y="0"/>
                  </a:moveTo>
                  <a:lnTo>
                    <a:pt x="9905" y="126"/>
                  </a:lnTo>
                  <a:lnTo>
                    <a:pt x="7619" y="126"/>
                  </a:lnTo>
                  <a:lnTo>
                    <a:pt x="6984" y="0"/>
                  </a:lnTo>
                  <a:lnTo>
                    <a:pt x="5206" y="2412"/>
                  </a:lnTo>
                  <a:lnTo>
                    <a:pt x="4190" y="3301"/>
                  </a:lnTo>
                  <a:lnTo>
                    <a:pt x="1524" y="6350"/>
                  </a:lnTo>
                  <a:lnTo>
                    <a:pt x="0" y="7874"/>
                  </a:lnTo>
                  <a:lnTo>
                    <a:pt x="1650" y="8254"/>
                  </a:lnTo>
                  <a:lnTo>
                    <a:pt x="5587" y="8127"/>
                  </a:lnTo>
                  <a:lnTo>
                    <a:pt x="8889" y="8127"/>
                  </a:lnTo>
                  <a:lnTo>
                    <a:pt x="17779" y="7874"/>
                  </a:lnTo>
                  <a:lnTo>
                    <a:pt x="21716" y="8762"/>
                  </a:lnTo>
                  <a:lnTo>
                    <a:pt x="23621" y="8762"/>
                  </a:lnTo>
                  <a:lnTo>
                    <a:pt x="24510" y="7874"/>
                  </a:lnTo>
                  <a:lnTo>
                    <a:pt x="25907" y="6096"/>
                  </a:lnTo>
                  <a:lnTo>
                    <a:pt x="28066" y="2032"/>
                  </a:lnTo>
                  <a:lnTo>
                    <a:pt x="28701" y="1524"/>
                  </a:lnTo>
                  <a:lnTo>
                    <a:pt x="26542" y="1142"/>
                  </a:lnTo>
                  <a:lnTo>
                    <a:pt x="24510" y="1015"/>
                  </a:lnTo>
                  <a:lnTo>
                    <a:pt x="23621" y="1015"/>
                  </a:lnTo>
                  <a:lnTo>
                    <a:pt x="21716" y="762"/>
                  </a:lnTo>
                  <a:lnTo>
                    <a:pt x="20827" y="508"/>
                  </a:lnTo>
                  <a:lnTo>
                    <a:pt x="18795" y="380"/>
                  </a:lnTo>
                  <a:lnTo>
                    <a:pt x="16255" y="126"/>
                  </a:lnTo>
                  <a:lnTo>
                    <a:pt x="14858" y="126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ADDD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86684" y="3855719"/>
              <a:ext cx="32004" cy="47243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3186684" y="3855719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1717" y="0"/>
                  </a:moveTo>
                  <a:lnTo>
                    <a:pt x="21082" y="126"/>
                  </a:lnTo>
                  <a:lnTo>
                    <a:pt x="18668" y="126"/>
                  </a:lnTo>
                  <a:lnTo>
                    <a:pt x="15748" y="0"/>
                  </a:lnTo>
                  <a:lnTo>
                    <a:pt x="7874" y="508"/>
                  </a:lnTo>
                  <a:lnTo>
                    <a:pt x="6985" y="762"/>
                  </a:lnTo>
                  <a:lnTo>
                    <a:pt x="5080" y="1015"/>
                  </a:lnTo>
                  <a:lnTo>
                    <a:pt x="4064" y="1015"/>
                  </a:lnTo>
                  <a:lnTo>
                    <a:pt x="2159" y="1142"/>
                  </a:lnTo>
                  <a:lnTo>
                    <a:pt x="0" y="1524"/>
                  </a:lnTo>
                  <a:lnTo>
                    <a:pt x="635" y="2032"/>
                  </a:lnTo>
                  <a:lnTo>
                    <a:pt x="2793" y="6096"/>
                  </a:lnTo>
                  <a:lnTo>
                    <a:pt x="5080" y="8762"/>
                  </a:lnTo>
                  <a:lnTo>
                    <a:pt x="6858" y="8762"/>
                  </a:lnTo>
                  <a:lnTo>
                    <a:pt x="10922" y="7874"/>
                  </a:lnTo>
                  <a:lnTo>
                    <a:pt x="19812" y="8127"/>
                  </a:lnTo>
                  <a:lnTo>
                    <a:pt x="22987" y="8127"/>
                  </a:lnTo>
                  <a:lnTo>
                    <a:pt x="26924" y="8254"/>
                  </a:lnTo>
                  <a:lnTo>
                    <a:pt x="28575" y="7874"/>
                  </a:lnTo>
                  <a:lnTo>
                    <a:pt x="28321" y="7492"/>
                  </a:lnTo>
                  <a:lnTo>
                    <a:pt x="27178" y="6350"/>
                  </a:lnTo>
                  <a:lnTo>
                    <a:pt x="24511" y="3301"/>
                  </a:lnTo>
                  <a:lnTo>
                    <a:pt x="23495" y="2412"/>
                  </a:lnTo>
                  <a:lnTo>
                    <a:pt x="22352" y="888"/>
                  </a:lnTo>
                  <a:lnTo>
                    <a:pt x="21843" y="126"/>
                  </a:lnTo>
                  <a:close/>
                </a:path>
              </a:pathLst>
            </a:custGeom>
            <a:solidFill>
              <a:srgbClr val="FADDD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221736" y="3866387"/>
              <a:ext cx="126364" cy="34925"/>
            </a:xfrm>
            <a:custGeom>
              <a:avLst/>
              <a:gdLst/>
              <a:ahLst/>
              <a:cxnLst/>
              <a:rect l="l" t="t" r="r" b="b"/>
              <a:pathLst>
                <a:path w="126364" h="34925">
                  <a:moveTo>
                    <a:pt x="15621" y="32385"/>
                  </a:moveTo>
                  <a:lnTo>
                    <a:pt x="15494" y="32131"/>
                  </a:lnTo>
                  <a:lnTo>
                    <a:pt x="14986" y="31623"/>
                  </a:lnTo>
                  <a:lnTo>
                    <a:pt x="14732" y="31623"/>
                  </a:lnTo>
                  <a:lnTo>
                    <a:pt x="13589" y="32004"/>
                  </a:lnTo>
                  <a:lnTo>
                    <a:pt x="12446" y="32004"/>
                  </a:lnTo>
                  <a:lnTo>
                    <a:pt x="3175" y="20955"/>
                  </a:lnTo>
                  <a:lnTo>
                    <a:pt x="3810" y="20066"/>
                  </a:lnTo>
                  <a:lnTo>
                    <a:pt x="4191" y="20066"/>
                  </a:lnTo>
                  <a:lnTo>
                    <a:pt x="4572" y="20193"/>
                  </a:lnTo>
                  <a:lnTo>
                    <a:pt x="6223" y="21336"/>
                  </a:lnTo>
                  <a:lnTo>
                    <a:pt x="6604" y="21463"/>
                  </a:lnTo>
                  <a:lnTo>
                    <a:pt x="6858" y="21209"/>
                  </a:lnTo>
                  <a:lnTo>
                    <a:pt x="6985" y="20574"/>
                  </a:lnTo>
                  <a:lnTo>
                    <a:pt x="6858" y="19558"/>
                  </a:lnTo>
                  <a:lnTo>
                    <a:pt x="5715" y="18669"/>
                  </a:lnTo>
                  <a:lnTo>
                    <a:pt x="4191" y="17907"/>
                  </a:lnTo>
                  <a:lnTo>
                    <a:pt x="3429" y="17907"/>
                  </a:lnTo>
                  <a:lnTo>
                    <a:pt x="1905" y="18415"/>
                  </a:lnTo>
                  <a:lnTo>
                    <a:pt x="1270" y="19050"/>
                  </a:lnTo>
                  <a:lnTo>
                    <a:pt x="254" y="20320"/>
                  </a:lnTo>
                  <a:lnTo>
                    <a:pt x="0" y="21082"/>
                  </a:lnTo>
                  <a:lnTo>
                    <a:pt x="381" y="24765"/>
                  </a:lnTo>
                  <a:lnTo>
                    <a:pt x="3556" y="26797"/>
                  </a:lnTo>
                  <a:lnTo>
                    <a:pt x="8128" y="31369"/>
                  </a:lnTo>
                  <a:lnTo>
                    <a:pt x="9144" y="32639"/>
                  </a:lnTo>
                  <a:lnTo>
                    <a:pt x="11049" y="33782"/>
                  </a:lnTo>
                  <a:lnTo>
                    <a:pt x="11938" y="34036"/>
                  </a:lnTo>
                  <a:lnTo>
                    <a:pt x="13716" y="34036"/>
                  </a:lnTo>
                  <a:lnTo>
                    <a:pt x="14605" y="33782"/>
                  </a:lnTo>
                  <a:lnTo>
                    <a:pt x="15367" y="33274"/>
                  </a:lnTo>
                  <a:lnTo>
                    <a:pt x="15494" y="33020"/>
                  </a:lnTo>
                  <a:lnTo>
                    <a:pt x="15621" y="32385"/>
                  </a:lnTo>
                  <a:close/>
                </a:path>
                <a:path w="126364" h="34925">
                  <a:moveTo>
                    <a:pt x="26035" y="33909"/>
                  </a:moveTo>
                  <a:lnTo>
                    <a:pt x="23329" y="28321"/>
                  </a:lnTo>
                  <a:lnTo>
                    <a:pt x="22593" y="26797"/>
                  </a:lnTo>
                  <a:lnTo>
                    <a:pt x="22479" y="26543"/>
                  </a:lnTo>
                  <a:lnTo>
                    <a:pt x="19431" y="21590"/>
                  </a:lnTo>
                  <a:lnTo>
                    <a:pt x="19431" y="26543"/>
                  </a:lnTo>
                  <a:lnTo>
                    <a:pt x="17399" y="26797"/>
                  </a:lnTo>
                  <a:lnTo>
                    <a:pt x="16510" y="26162"/>
                  </a:lnTo>
                  <a:lnTo>
                    <a:pt x="15748" y="21590"/>
                  </a:lnTo>
                  <a:lnTo>
                    <a:pt x="15621" y="21209"/>
                  </a:lnTo>
                  <a:lnTo>
                    <a:pt x="16764" y="22987"/>
                  </a:lnTo>
                  <a:lnTo>
                    <a:pt x="18415" y="25273"/>
                  </a:lnTo>
                  <a:lnTo>
                    <a:pt x="19431" y="26543"/>
                  </a:lnTo>
                  <a:lnTo>
                    <a:pt x="19431" y="21590"/>
                  </a:lnTo>
                  <a:lnTo>
                    <a:pt x="19177" y="21209"/>
                  </a:lnTo>
                  <a:lnTo>
                    <a:pt x="17526" y="18288"/>
                  </a:lnTo>
                  <a:lnTo>
                    <a:pt x="15748" y="14097"/>
                  </a:lnTo>
                  <a:lnTo>
                    <a:pt x="13716" y="11938"/>
                  </a:lnTo>
                  <a:lnTo>
                    <a:pt x="13081" y="11938"/>
                  </a:lnTo>
                  <a:lnTo>
                    <a:pt x="12319" y="13081"/>
                  </a:lnTo>
                  <a:lnTo>
                    <a:pt x="12446" y="14097"/>
                  </a:lnTo>
                  <a:lnTo>
                    <a:pt x="14351" y="21844"/>
                  </a:lnTo>
                  <a:lnTo>
                    <a:pt x="16510" y="29464"/>
                  </a:lnTo>
                  <a:lnTo>
                    <a:pt x="16891" y="31242"/>
                  </a:lnTo>
                  <a:lnTo>
                    <a:pt x="16637" y="32258"/>
                  </a:lnTo>
                  <a:lnTo>
                    <a:pt x="16510" y="33401"/>
                  </a:lnTo>
                  <a:lnTo>
                    <a:pt x="17272" y="33782"/>
                  </a:lnTo>
                  <a:lnTo>
                    <a:pt x="17780" y="33909"/>
                  </a:lnTo>
                  <a:lnTo>
                    <a:pt x="18161" y="33528"/>
                  </a:lnTo>
                  <a:lnTo>
                    <a:pt x="17653" y="28956"/>
                  </a:lnTo>
                  <a:lnTo>
                    <a:pt x="18288" y="28321"/>
                  </a:lnTo>
                  <a:lnTo>
                    <a:pt x="23622" y="33147"/>
                  </a:lnTo>
                  <a:lnTo>
                    <a:pt x="24257" y="34290"/>
                  </a:lnTo>
                  <a:lnTo>
                    <a:pt x="24765" y="34544"/>
                  </a:lnTo>
                  <a:lnTo>
                    <a:pt x="25781" y="34163"/>
                  </a:lnTo>
                  <a:lnTo>
                    <a:pt x="26035" y="33909"/>
                  </a:lnTo>
                  <a:close/>
                </a:path>
                <a:path w="126364" h="34925">
                  <a:moveTo>
                    <a:pt x="36182" y="33147"/>
                  </a:moveTo>
                  <a:lnTo>
                    <a:pt x="35433" y="27559"/>
                  </a:lnTo>
                  <a:lnTo>
                    <a:pt x="34036" y="21082"/>
                  </a:lnTo>
                  <a:lnTo>
                    <a:pt x="32512" y="14859"/>
                  </a:lnTo>
                  <a:lnTo>
                    <a:pt x="31115" y="8763"/>
                  </a:lnTo>
                  <a:lnTo>
                    <a:pt x="28956" y="4699"/>
                  </a:lnTo>
                  <a:lnTo>
                    <a:pt x="28575" y="5207"/>
                  </a:lnTo>
                  <a:lnTo>
                    <a:pt x="28448" y="6096"/>
                  </a:lnTo>
                  <a:lnTo>
                    <a:pt x="29083" y="10795"/>
                  </a:lnTo>
                  <a:lnTo>
                    <a:pt x="33528" y="27559"/>
                  </a:lnTo>
                  <a:lnTo>
                    <a:pt x="34036" y="30226"/>
                  </a:lnTo>
                  <a:lnTo>
                    <a:pt x="32385" y="27559"/>
                  </a:lnTo>
                  <a:lnTo>
                    <a:pt x="25527" y="14859"/>
                  </a:lnTo>
                  <a:lnTo>
                    <a:pt x="23241" y="10160"/>
                  </a:lnTo>
                  <a:lnTo>
                    <a:pt x="22479" y="9017"/>
                  </a:lnTo>
                  <a:lnTo>
                    <a:pt x="20574" y="8763"/>
                  </a:lnTo>
                  <a:lnTo>
                    <a:pt x="19939" y="9779"/>
                  </a:lnTo>
                  <a:lnTo>
                    <a:pt x="20447" y="13843"/>
                  </a:lnTo>
                  <a:lnTo>
                    <a:pt x="21717" y="17526"/>
                  </a:lnTo>
                  <a:lnTo>
                    <a:pt x="25146" y="26543"/>
                  </a:lnTo>
                  <a:lnTo>
                    <a:pt x="25908" y="28702"/>
                  </a:lnTo>
                  <a:lnTo>
                    <a:pt x="26797" y="32385"/>
                  </a:lnTo>
                  <a:lnTo>
                    <a:pt x="26924" y="33782"/>
                  </a:lnTo>
                  <a:lnTo>
                    <a:pt x="27559" y="34163"/>
                  </a:lnTo>
                  <a:lnTo>
                    <a:pt x="27813" y="34163"/>
                  </a:lnTo>
                  <a:lnTo>
                    <a:pt x="28575" y="34036"/>
                  </a:lnTo>
                  <a:lnTo>
                    <a:pt x="28829" y="33909"/>
                  </a:lnTo>
                  <a:lnTo>
                    <a:pt x="29337" y="33528"/>
                  </a:lnTo>
                  <a:lnTo>
                    <a:pt x="29464" y="33274"/>
                  </a:lnTo>
                  <a:lnTo>
                    <a:pt x="29083" y="30480"/>
                  </a:lnTo>
                  <a:lnTo>
                    <a:pt x="24638" y="16510"/>
                  </a:lnTo>
                  <a:lnTo>
                    <a:pt x="33401" y="31750"/>
                  </a:lnTo>
                  <a:lnTo>
                    <a:pt x="34531" y="34163"/>
                  </a:lnTo>
                  <a:lnTo>
                    <a:pt x="34798" y="34163"/>
                  </a:lnTo>
                  <a:lnTo>
                    <a:pt x="35433" y="33909"/>
                  </a:lnTo>
                  <a:lnTo>
                    <a:pt x="36055" y="33782"/>
                  </a:lnTo>
                  <a:lnTo>
                    <a:pt x="36182" y="33528"/>
                  </a:lnTo>
                  <a:lnTo>
                    <a:pt x="36182" y="33147"/>
                  </a:lnTo>
                  <a:close/>
                </a:path>
                <a:path w="126364" h="34925">
                  <a:moveTo>
                    <a:pt x="46863" y="33528"/>
                  </a:moveTo>
                  <a:lnTo>
                    <a:pt x="46609" y="30099"/>
                  </a:lnTo>
                  <a:lnTo>
                    <a:pt x="46469" y="26289"/>
                  </a:lnTo>
                  <a:lnTo>
                    <a:pt x="45707" y="19812"/>
                  </a:lnTo>
                  <a:lnTo>
                    <a:pt x="44704" y="12573"/>
                  </a:lnTo>
                  <a:lnTo>
                    <a:pt x="43942" y="6477"/>
                  </a:lnTo>
                  <a:lnTo>
                    <a:pt x="42037" y="1270"/>
                  </a:lnTo>
                  <a:lnTo>
                    <a:pt x="41643" y="1778"/>
                  </a:lnTo>
                  <a:lnTo>
                    <a:pt x="41529" y="4318"/>
                  </a:lnTo>
                  <a:lnTo>
                    <a:pt x="41783" y="8128"/>
                  </a:lnTo>
                  <a:lnTo>
                    <a:pt x="44577" y="26543"/>
                  </a:lnTo>
                  <a:lnTo>
                    <a:pt x="44818" y="29210"/>
                  </a:lnTo>
                  <a:lnTo>
                    <a:pt x="36055" y="6477"/>
                  </a:lnTo>
                  <a:lnTo>
                    <a:pt x="35179" y="5080"/>
                  </a:lnTo>
                  <a:lnTo>
                    <a:pt x="33401" y="4318"/>
                  </a:lnTo>
                  <a:lnTo>
                    <a:pt x="32639" y="5334"/>
                  </a:lnTo>
                  <a:lnTo>
                    <a:pt x="32880" y="10668"/>
                  </a:lnTo>
                  <a:lnTo>
                    <a:pt x="34036" y="15113"/>
                  </a:lnTo>
                  <a:lnTo>
                    <a:pt x="36055" y="24130"/>
                  </a:lnTo>
                  <a:lnTo>
                    <a:pt x="36944" y="28448"/>
                  </a:lnTo>
                  <a:lnTo>
                    <a:pt x="37592" y="33528"/>
                  </a:lnTo>
                  <a:lnTo>
                    <a:pt x="37706" y="33782"/>
                  </a:lnTo>
                  <a:lnTo>
                    <a:pt x="38100" y="34163"/>
                  </a:lnTo>
                  <a:lnTo>
                    <a:pt x="39230" y="34163"/>
                  </a:lnTo>
                  <a:lnTo>
                    <a:pt x="40119" y="33401"/>
                  </a:lnTo>
                  <a:lnTo>
                    <a:pt x="39878" y="30353"/>
                  </a:lnTo>
                  <a:lnTo>
                    <a:pt x="36944" y="14224"/>
                  </a:lnTo>
                  <a:lnTo>
                    <a:pt x="42926" y="29210"/>
                  </a:lnTo>
                  <a:lnTo>
                    <a:pt x="44196" y="31750"/>
                  </a:lnTo>
                  <a:lnTo>
                    <a:pt x="44818" y="33401"/>
                  </a:lnTo>
                  <a:lnTo>
                    <a:pt x="45212" y="34163"/>
                  </a:lnTo>
                  <a:lnTo>
                    <a:pt x="45580" y="34163"/>
                  </a:lnTo>
                  <a:lnTo>
                    <a:pt x="46228" y="33909"/>
                  </a:lnTo>
                  <a:lnTo>
                    <a:pt x="46736" y="33782"/>
                  </a:lnTo>
                  <a:lnTo>
                    <a:pt x="46863" y="33528"/>
                  </a:lnTo>
                  <a:close/>
                </a:path>
                <a:path w="126364" h="34925">
                  <a:moveTo>
                    <a:pt x="55499" y="33401"/>
                  </a:moveTo>
                  <a:lnTo>
                    <a:pt x="55372" y="32893"/>
                  </a:lnTo>
                  <a:lnTo>
                    <a:pt x="55105" y="32512"/>
                  </a:lnTo>
                  <a:lnTo>
                    <a:pt x="54864" y="32258"/>
                  </a:lnTo>
                  <a:lnTo>
                    <a:pt x="51054" y="32639"/>
                  </a:lnTo>
                  <a:lnTo>
                    <a:pt x="50927" y="32512"/>
                  </a:lnTo>
                  <a:lnTo>
                    <a:pt x="50927" y="30607"/>
                  </a:lnTo>
                  <a:lnTo>
                    <a:pt x="50546" y="26670"/>
                  </a:lnTo>
                  <a:lnTo>
                    <a:pt x="50038" y="23368"/>
                  </a:lnTo>
                  <a:lnTo>
                    <a:pt x="50406" y="22860"/>
                  </a:lnTo>
                  <a:lnTo>
                    <a:pt x="53340" y="22733"/>
                  </a:lnTo>
                  <a:lnTo>
                    <a:pt x="53721" y="21844"/>
                  </a:lnTo>
                  <a:lnTo>
                    <a:pt x="53721" y="21209"/>
                  </a:lnTo>
                  <a:lnTo>
                    <a:pt x="53340" y="19939"/>
                  </a:lnTo>
                  <a:lnTo>
                    <a:pt x="53086" y="19558"/>
                  </a:lnTo>
                  <a:lnTo>
                    <a:pt x="52324" y="19431"/>
                  </a:lnTo>
                  <a:lnTo>
                    <a:pt x="49911" y="19685"/>
                  </a:lnTo>
                  <a:lnTo>
                    <a:pt x="49022" y="18923"/>
                  </a:lnTo>
                  <a:lnTo>
                    <a:pt x="47879" y="9017"/>
                  </a:lnTo>
                  <a:lnTo>
                    <a:pt x="48755" y="7493"/>
                  </a:lnTo>
                  <a:lnTo>
                    <a:pt x="51168" y="7239"/>
                  </a:lnTo>
                  <a:lnTo>
                    <a:pt x="53975" y="7747"/>
                  </a:lnTo>
                  <a:lnTo>
                    <a:pt x="55105" y="5715"/>
                  </a:lnTo>
                  <a:lnTo>
                    <a:pt x="53848" y="1270"/>
                  </a:lnTo>
                  <a:lnTo>
                    <a:pt x="52057" y="127"/>
                  </a:lnTo>
                  <a:lnTo>
                    <a:pt x="48387" y="1143"/>
                  </a:lnTo>
                  <a:lnTo>
                    <a:pt x="47117" y="1397"/>
                  </a:lnTo>
                  <a:lnTo>
                    <a:pt x="46228" y="889"/>
                  </a:lnTo>
                  <a:lnTo>
                    <a:pt x="45847" y="1143"/>
                  </a:lnTo>
                  <a:lnTo>
                    <a:pt x="45339" y="3429"/>
                  </a:lnTo>
                  <a:lnTo>
                    <a:pt x="45339" y="4699"/>
                  </a:lnTo>
                  <a:lnTo>
                    <a:pt x="46342" y="16002"/>
                  </a:lnTo>
                  <a:lnTo>
                    <a:pt x="47752" y="27686"/>
                  </a:lnTo>
                  <a:lnTo>
                    <a:pt x="48133" y="30099"/>
                  </a:lnTo>
                  <a:lnTo>
                    <a:pt x="48387" y="33528"/>
                  </a:lnTo>
                  <a:lnTo>
                    <a:pt x="48755" y="34036"/>
                  </a:lnTo>
                  <a:lnTo>
                    <a:pt x="49644" y="34163"/>
                  </a:lnTo>
                  <a:lnTo>
                    <a:pt x="54864" y="33909"/>
                  </a:lnTo>
                  <a:lnTo>
                    <a:pt x="55499" y="33401"/>
                  </a:lnTo>
                  <a:close/>
                </a:path>
                <a:path w="126364" h="34925">
                  <a:moveTo>
                    <a:pt x="65659" y="23368"/>
                  </a:moveTo>
                  <a:lnTo>
                    <a:pt x="65519" y="15621"/>
                  </a:lnTo>
                  <a:lnTo>
                    <a:pt x="63868" y="6858"/>
                  </a:lnTo>
                  <a:lnTo>
                    <a:pt x="63868" y="23368"/>
                  </a:lnTo>
                  <a:lnTo>
                    <a:pt x="63106" y="28956"/>
                  </a:lnTo>
                  <a:lnTo>
                    <a:pt x="62344" y="30607"/>
                  </a:lnTo>
                  <a:lnTo>
                    <a:pt x="60833" y="31877"/>
                  </a:lnTo>
                  <a:lnTo>
                    <a:pt x="59563" y="32385"/>
                  </a:lnTo>
                  <a:lnTo>
                    <a:pt x="59436" y="32258"/>
                  </a:lnTo>
                  <a:lnTo>
                    <a:pt x="58801" y="27813"/>
                  </a:lnTo>
                  <a:lnTo>
                    <a:pt x="58407" y="20955"/>
                  </a:lnTo>
                  <a:lnTo>
                    <a:pt x="58280" y="9271"/>
                  </a:lnTo>
                  <a:lnTo>
                    <a:pt x="58928" y="4699"/>
                  </a:lnTo>
                  <a:lnTo>
                    <a:pt x="63868" y="23368"/>
                  </a:lnTo>
                  <a:lnTo>
                    <a:pt x="63754" y="6350"/>
                  </a:lnTo>
                  <a:lnTo>
                    <a:pt x="62992" y="4699"/>
                  </a:lnTo>
                  <a:lnTo>
                    <a:pt x="62217" y="3556"/>
                  </a:lnTo>
                  <a:lnTo>
                    <a:pt x="59309" y="127"/>
                  </a:lnTo>
                  <a:lnTo>
                    <a:pt x="57785" y="0"/>
                  </a:lnTo>
                  <a:lnTo>
                    <a:pt x="55626" y="2540"/>
                  </a:lnTo>
                  <a:lnTo>
                    <a:pt x="55524" y="6858"/>
                  </a:lnTo>
                  <a:lnTo>
                    <a:pt x="55867" y="12954"/>
                  </a:lnTo>
                  <a:lnTo>
                    <a:pt x="56134" y="20955"/>
                  </a:lnTo>
                  <a:lnTo>
                    <a:pt x="56515" y="27813"/>
                  </a:lnTo>
                  <a:lnTo>
                    <a:pt x="56515" y="32385"/>
                  </a:lnTo>
                  <a:lnTo>
                    <a:pt x="56756" y="33528"/>
                  </a:lnTo>
                  <a:lnTo>
                    <a:pt x="57277" y="33909"/>
                  </a:lnTo>
                  <a:lnTo>
                    <a:pt x="58547" y="34163"/>
                  </a:lnTo>
                  <a:lnTo>
                    <a:pt x="59169" y="33909"/>
                  </a:lnTo>
                  <a:lnTo>
                    <a:pt x="62484" y="33147"/>
                  </a:lnTo>
                  <a:lnTo>
                    <a:pt x="63106" y="32385"/>
                  </a:lnTo>
                  <a:lnTo>
                    <a:pt x="64516" y="30480"/>
                  </a:lnTo>
                  <a:lnTo>
                    <a:pt x="65392" y="28575"/>
                  </a:lnTo>
                  <a:lnTo>
                    <a:pt x="65659" y="23368"/>
                  </a:lnTo>
                  <a:close/>
                </a:path>
                <a:path w="126364" h="34925">
                  <a:moveTo>
                    <a:pt x="85598" y="3810"/>
                  </a:moveTo>
                  <a:lnTo>
                    <a:pt x="85090" y="2159"/>
                  </a:lnTo>
                  <a:lnTo>
                    <a:pt x="84709" y="2286"/>
                  </a:lnTo>
                  <a:lnTo>
                    <a:pt x="79121" y="16891"/>
                  </a:lnTo>
                  <a:lnTo>
                    <a:pt x="78981" y="16637"/>
                  </a:lnTo>
                  <a:lnTo>
                    <a:pt x="77851" y="7366"/>
                  </a:lnTo>
                  <a:lnTo>
                    <a:pt x="77597" y="3175"/>
                  </a:lnTo>
                  <a:lnTo>
                    <a:pt x="77330" y="2286"/>
                  </a:lnTo>
                  <a:lnTo>
                    <a:pt x="76835" y="1270"/>
                  </a:lnTo>
                  <a:lnTo>
                    <a:pt x="76568" y="889"/>
                  </a:lnTo>
                  <a:lnTo>
                    <a:pt x="75806" y="889"/>
                  </a:lnTo>
                  <a:lnTo>
                    <a:pt x="75565" y="1270"/>
                  </a:lnTo>
                  <a:lnTo>
                    <a:pt x="74917" y="2667"/>
                  </a:lnTo>
                  <a:lnTo>
                    <a:pt x="74803" y="3810"/>
                  </a:lnTo>
                  <a:lnTo>
                    <a:pt x="74282" y="10922"/>
                  </a:lnTo>
                  <a:lnTo>
                    <a:pt x="72631" y="23114"/>
                  </a:lnTo>
                  <a:lnTo>
                    <a:pt x="71742" y="31242"/>
                  </a:lnTo>
                  <a:lnTo>
                    <a:pt x="71501" y="32766"/>
                  </a:lnTo>
                  <a:lnTo>
                    <a:pt x="73025" y="33909"/>
                  </a:lnTo>
                  <a:lnTo>
                    <a:pt x="73914" y="33655"/>
                  </a:lnTo>
                  <a:lnTo>
                    <a:pt x="74155" y="33020"/>
                  </a:lnTo>
                  <a:lnTo>
                    <a:pt x="74155" y="31115"/>
                  </a:lnTo>
                  <a:lnTo>
                    <a:pt x="75946" y="20066"/>
                  </a:lnTo>
                  <a:lnTo>
                    <a:pt x="76708" y="14351"/>
                  </a:lnTo>
                  <a:lnTo>
                    <a:pt x="77216" y="16891"/>
                  </a:lnTo>
                  <a:lnTo>
                    <a:pt x="77457" y="20066"/>
                  </a:lnTo>
                  <a:lnTo>
                    <a:pt x="77851" y="21844"/>
                  </a:lnTo>
                  <a:lnTo>
                    <a:pt x="77978" y="21971"/>
                  </a:lnTo>
                  <a:lnTo>
                    <a:pt x="78486" y="22225"/>
                  </a:lnTo>
                  <a:lnTo>
                    <a:pt x="78740" y="22098"/>
                  </a:lnTo>
                  <a:lnTo>
                    <a:pt x="79375" y="20955"/>
                  </a:lnTo>
                  <a:lnTo>
                    <a:pt x="82156" y="14097"/>
                  </a:lnTo>
                  <a:lnTo>
                    <a:pt x="82156" y="14351"/>
                  </a:lnTo>
                  <a:lnTo>
                    <a:pt x="79375" y="31115"/>
                  </a:lnTo>
                  <a:lnTo>
                    <a:pt x="79502" y="33528"/>
                  </a:lnTo>
                  <a:lnTo>
                    <a:pt x="79743" y="34163"/>
                  </a:lnTo>
                  <a:lnTo>
                    <a:pt x="80137" y="34417"/>
                  </a:lnTo>
                  <a:lnTo>
                    <a:pt x="80391" y="34417"/>
                  </a:lnTo>
                  <a:lnTo>
                    <a:pt x="81026" y="34036"/>
                  </a:lnTo>
                  <a:lnTo>
                    <a:pt x="81153" y="33274"/>
                  </a:lnTo>
                  <a:lnTo>
                    <a:pt x="81661" y="26924"/>
                  </a:lnTo>
                  <a:lnTo>
                    <a:pt x="82804" y="20066"/>
                  </a:lnTo>
                  <a:lnTo>
                    <a:pt x="84328" y="13081"/>
                  </a:lnTo>
                  <a:lnTo>
                    <a:pt x="85598" y="6096"/>
                  </a:lnTo>
                  <a:lnTo>
                    <a:pt x="85598" y="3810"/>
                  </a:lnTo>
                  <a:close/>
                </a:path>
                <a:path w="126364" h="34925">
                  <a:moveTo>
                    <a:pt x="96266" y="9906"/>
                  </a:moveTo>
                  <a:lnTo>
                    <a:pt x="95885" y="5842"/>
                  </a:lnTo>
                  <a:lnTo>
                    <a:pt x="94488" y="4318"/>
                  </a:lnTo>
                  <a:lnTo>
                    <a:pt x="89408" y="3556"/>
                  </a:lnTo>
                  <a:lnTo>
                    <a:pt x="88773" y="2794"/>
                  </a:lnTo>
                  <a:lnTo>
                    <a:pt x="88392" y="2921"/>
                  </a:lnTo>
                  <a:lnTo>
                    <a:pt x="87376" y="4699"/>
                  </a:lnTo>
                  <a:lnTo>
                    <a:pt x="86982" y="5969"/>
                  </a:lnTo>
                  <a:lnTo>
                    <a:pt x="83439" y="26162"/>
                  </a:lnTo>
                  <a:lnTo>
                    <a:pt x="83058" y="27813"/>
                  </a:lnTo>
                  <a:lnTo>
                    <a:pt x="82296" y="33528"/>
                  </a:lnTo>
                  <a:lnTo>
                    <a:pt x="82804" y="34036"/>
                  </a:lnTo>
                  <a:lnTo>
                    <a:pt x="83680" y="34163"/>
                  </a:lnTo>
                  <a:lnTo>
                    <a:pt x="88900" y="33909"/>
                  </a:lnTo>
                  <a:lnTo>
                    <a:pt x="89535" y="33401"/>
                  </a:lnTo>
                  <a:lnTo>
                    <a:pt x="89268" y="32512"/>
                  </a:lnTo>
                  <a:lnTo>
                    <a:pt x="88900" y="32258"/>
                  </a:lnTo>
                  <a:lnTo>
                    <a:pt x="85217" y="32639"/>
                  </a:lnTo>
                  <a:lnTo>
                    <a:pt x="85090" y="32512"/>
                  </a:lnTo>
                  <a:lnTo>
                    <a:pt x="86614" y="23876"/>
                  </a:lnTo>
                  <a:lnTo>
                    <a:pt x="87376" y="23368"/>
                  </a:lnTo>
                  <a:lnTo>
                    <a:pt x="90030" y="23622"/>
                  </a:lnTo>
                  <a:lnTo>
                    <a:pt x="90792" y="22860"/>
                  </a:lnTo>
                  <a:lnTo>
                    <a:pt x="90919" y="22225"/>
                  </a:lnTo>
                  <a:lnTo>
                    <a:pt x="90919" y="21209"/>
                  </a:lnTo>
                  <a:lnTo>
                    <a:pt x="90792" y="20828"/>
                  </a:lnTo>
                  <a:lnTo>
                    <a:pt x="90157" y="20574"/>
                  </a:lnTo>
                  <a:lnTo>
                    <a:pt x="87617" y="20574"/>
                  </a:lnTo>
                  <a:lnTo>
                    <a:pt x="87122" y="19939"/>
                  </a:lnTo>
                  <a:lnTo>
                    <a:pt x="88506" y="10541"/>
                  </a:lnTo>
                  <a:lnTo>
                    <a:pt x="89662" y="9525"/>
                  </a:lnTo>
                  <a:lnTo>
                    <a:pt x="92075" y="10033"/>
                  </a:lnTo>
                  <a:lnTo>
                    <a:pt x="94615" y="11303"/>
                  </a:lnTo>
                  <a:lnTo>
                    <a:pt x="96266" y="9906"/>
                  </a:lnTo>
                  <a:close/>
                </a:path>
                <a:path w="126364" h="34925">
                  <a:moveTo>
                    <a:pt x="104648" y="12573"/>
                  </a:moveTo>
                  <a:lnTo>
                    <a:pt x="104381" y="8382"/>
                  </a:lnTo>
                  <a:lnTo>
                    <a:pt x="103886" y="7874"/>
                  </a:lnTo>
                  <a:lnTo>
                    <a:pt x="102730" y="8382"/>
                  </a:lnTo>
                  <a:lnTo>
                    <a:pt x="102235" y="9144"/>
                  </a:lnTo>
                  <a:lnTo>
                    <a:pt x="100965" y="12954"/>
                  </a:lnTo>
                  <a:lnTo>
                    <a:pt x="99682" y="15748"/>
                  </a:lnTo>
                  <a:lnTo>
                    <a:pt x="99555" y="19177"/>
                  </a:lnTo>
                  <a:lnTo>
                    <a:pt x="99555" y="19431"/>
                  </a:lnTo>
                  <a:lnTo>
                    <a:pt x="99187" y="21717"/>
                  </a:lnTo>
                  <a:lnTo>
                    <a:pt x="98552" y="24384"/>
                  </a:lnTo>
                  <a:lnTo>
                    <a:pt x="98425" y="25908"/>
                  </a:lnTo>
                  <a:lnTo>
                    <a:pt x="98031" y="26162"/>
                  </a:lnTo>
                  <a:lnTo>
                    <a:pt x="96266" y="25908"/>
                  </a:lnTo>
                  <a:lnTo>
                    <a:pt x="96012" y="25527"/>
                  </a:lnTo>
                  <a:lnTo>
                    <a:pt x="99555" y="19177"/>
                  </a:lnTo>
                  <a:lnTo>
                    <a:pt x="99555" y="15875"/>
                  </a:lnTo>
                  <a:lnTo>
                    <a:pt x="98031" y="19431"/>
                  </a:lnTo>
                  <a:lnTo>
                    <a:pt x="92964" y="29083"/>
                  </a:lnTo>
                  <a:lnTo>
                    <a:pt x="91681" y="31115"/>
                  </a:lnTo>
                  <a:lnTo>
                    <a:pt x="90792" y="32766"/>
                  </a:lnTo>
                  <a:lnTo>
                    <a:pt x="90678" y="33401"/>
                  </a:lnTo>
                  <a:lnTo>
                    <a:pt x="91313" y="33782"/>
                  </a:lnTo>
                  <a:lnTo>
                    <a:pt x="91821" y="33909"/>
                  </a:lnTo>
                  <a:lnTo>
                    <a:pt x="92329" y="33528"/>
                  </a:lnTo>
                  <a:lnTo>
                    <a:pt x="93599" y="28702"/>
                  </a:lnTo>
                  <a:lnTo>
                    <a:pt x="95885" y="27813"/>
                  </a:lnTo>
                  <a:lnTo>
                    <a:pt x="98171" y="28067"/>
                  </a:lnTo>
                  <a:lnTo>
                    <a:pt x="98082" y="28702"/>
                  </a:lnTo>
                  <a:lnTo>
                    <a:pt x="98031" y="33782"/>
                  </a:lnTo>
                  <a:lnTo>
                    <a:pt x="98298" y="34290"/>
                  </a:lnTo>
                  <a:lnTo>
                    <a:pt x="98793" y="34544"/>
                  </a:lnTo>
                  <a:lnTo>
                    <a:pt x="99949" y="34163"/>
                  </a:lnTo>
                  <a:lnTo>
                    <a:pt x="100076" y="33909"/>
                  </a:lnTo>
                  <a:lnTo>
                    <a:pt x="100203" y="31115"/>
                  </a:lnTo>
                  <a:lnTo>
                    <a:pt x="100317" y="29845"/>
                  </a:lnTo>
                  <a:lnTo>
                    <a:pt x="100838" y="27813"/>
                  </a:lnTo>
                  <a:lnTo>
                    <a:pt x="101206" y="26162"/>
                  </a:lnTo>
                  <a:lnTo>
                    <a:pt x="102108" y="22987"/>
                  </a:lnTo>
                  <a:lnTo>
                    <a:pt x="102362" y="21590"/>
                  </a:lnTo>
                  <a:lnTo>
                    <a:pt x="102997" y="19177"/>
                  </a:lnTo>
                  <a:lnTo>
                    <a:pt x="104648" y="12573"/>
                  </a:lnTo>
                  <a:close/>
                </a:path>
                <a:path w="126364" h="34925">
                  <a:moveTo>
                    <a:pt x="120142" y="17272"/>
                  </a:moveTo>
                  <a:lnTo>
                    <a:pt x="119888" y="16764"/>
                  </a:lnTo>
                  <a:lnTo>
                    <a:pt x="117856" y="15494"/>
                  </a:lnTo>
                  <a:lnTo>
                    <a:pt x="114300" y="14097"/>
                  </a:lnTo>
                  <a:lnTo>
                    <a:pt x="110617" y="12065"/>
                  </a:lnTo>
                  <a:lnTo>
                    <a:pt x="109474" y="12065"/>
                  </a:lnTo>
                  <a:lnTo>
                    <a:pt x="108331" y="13462"/>
                  </a:lnTo>
                  <a:lnTo>
                    <a:pt x="108585" y="15621"/>
                  </a:lnTo>
                  <a:lnTo>
                    <a:pt x="109728" y="16510"/>
                  </a:lnTo>
                  <a:lnTo>
                    <a:pt x="111633" y="16764"/>
                  </a:lnTo>
                  <a:lnTo>
                    <a:pt x="112141" y="17399"/>
                  </a:lnTo>
                  <a:lnTo>
                    <a:pt x="106426" y="29337"/>
                  </a:lnTo>
                  <a:lnTo>
                    <a:pt x="105905" y="30861"/>
                  </a:lnTo>
                  <a:lnTo>
                    <a:pt x="105664" y="33274"/>
                  </a:lnTo>
                  <a:lnTo>
                    <a:pt x="106172" y="34036"/>
                  </a:lnTo>
                  <a:lnTo>
                    <a:pt x="107569" y="33909"/>
                  </a:lnTo>
                  <a:lnTo>
                    <a:pt x="108204" y="33147"/>
                  </a:lnTo>
                  <a:lnTo>
                    <a:pt x="108458" y="31496"/>
                  </a:lnTo>
                  <a:lnTo>
                    <a:pt x="108966" y="29972"/>
                  </a:lnTo>
                  <a:lnTo>
                    <a:pt x="112014" y="23876"/>
                  </a:lnTo>
                  <a:lnTo>
                    <a:pt x="113919" y="18542"/>
                  </a:lnTo>
                  <a:lnTo>
                    <a:pt x="115443" y="17907"/>
                  </a:lnTo>
                  <a:lnTo>
                    <a:pt x="118872" y="19685"/>
                  </a:lnTo>
                  <a:lnTo>
                    <a:pt x="119634" y="19431"/>
                  </a:lnTo>
                  <a:lnTo>
                    <a:pt x="120015" y="18542"/>
                  </a:lnTo>
                  <a:lnTo>
                    <a:pt x="120142" y="17272"/>
                  </a:lnTo>
                  <a:close/>
                </a:path>
                <a:path w="126364" h="34925">
                  <a:moveTo>
                    <a:pt x="126365" y="22606"/>
                  </a:moveTo>
                  <a:lnTo>
                    <a:pt x="125857" y="21463"/>
                  </a:lnTo>
                  <a:lnTo>
                    <a:pt x="125349" y="20066"/>
                  </a:lnTo>
                  <a:lnTo>
                    <a:pt x="124206" y="18923"/>
                  </a:lnTo>
                  <a:lnTo>
                    <a:pt x="116967" y="29210"/>
                  </a:lnTo>
                  <a:lnTo>
                    <a:pt x="116840" y="30099"/>
                  </a:lnTo>
                  <a:lnTo>
                    <a:pt x="116459" y="31369"/>
                  </a:lnTo>
                  <a:lnTo>
                    <a:pt x="115824" y="32512"/>
                  </a:lnTo>
                  <a:lnTo>
                    <a:pt x="114808" y="33020"/>
                  </a:lnTo>
                  <a:lnTo>
                    <a:pt x="114300" y="32766"/>
                  </a:lnTo>
                  <a:lnTo>
                    <a:pt x="113919" y="32258"/>
                  </a:lnTo>
                  <a:lnTo>
                    <a:pt x="113919" y="31877"/>
                  </a:lnTo>
                  <a:lnTo>
                    <a:pt x="114046" y="31242"/>
                  </a:lnTo>
                  <a:lnTo>
                    <a:pt x="114046" y="30988"/>
                  </a:lnTo>
                  <a:lnTo>
                    <a:pt x="112903" y="30988"/>
                  </a:lnTo>
                  <a:lnTo>
                    <a:pt x="112141" y="32004"/>
                  </a:lnTo>
                  <a:lnTo>
                    <a:pt x="112522" y="32893"/>
                  </a:lnTo>
                  <a:lnTo>
                    <a:pt x="113284" y="33782"/>
                  </a:lnTo>
                  <a:lnTo>
                    <a:pt x="113792" y="34036"/>
                  </a:lnTo>
                  <a:lnTo>
                    <a:pt x="114808" y="34163"/>
                  </a:lnTo>
                  <a:lnTo>
                    <a:pt x="115443" y="34036"/>
                  </a:lnTo>
                  <a:lnTo>
                    <a:pt x="116840" y="34036"/>
                  </a:lnTo>
                  <a:lnTo>
                    <a:pt x="120396" y="26543"/>
                  </a:lnTo>
                  <a:lnTo>
                    <a:pt x="120523" y="25908"/>
                  </a:lnTo>
                  <a:lnTo>
                    <a:pt x="124460" y="22098"/>
                  </a:lnTo>
                  <a:lnTo>
                    <a:pt x="123825" y="23622"/>
                  </a:lnTo>
                  <a:lnTo>
                    <a:pt x="123952" y="24130"/>
                  </a:lnTo>
                  <a:lnTo>
                    <a:pt x="124968" y="24384"/>
                  </a:lnTo>
                  <a:lnTo>
                    <a:pt x="126111" y="24003"/>
                  </a:lnTo>
                  <a:lnTo>
                    <a:pt x="126365" y="22606"/>
                  </a:lnTo>
                  <a:close/>
                </a:path>
              </a:pathLst>
            </a:custGeom>
            <a:solidFill>
              <a:srgbClr val="3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221736" y="3866387"/>
              <a:ext cx="126364" cy="35560"/>
            </a:xfrm>
            <a:custGeom>
              <a:avLst/>
              <a:gdLst/>
              <a:ahLst/>
              <a:cxnLst/>
              <a:rect l="l" t="t" r="r" b="b"/>
              <a:pathLst>
                <a:path w="126364" h="35560">
                  <a:moveTo>
                    <a:pt x="15621" y="33020"/>
                  </a:moveTo>
                  <a:lnTo>
                    <a:pt x="15494" y="32639"/>
                  </a:lnTo>
                  <a:lnTo>
                    <a:pt x="15113" y="32258"/>
                  </a:lnTo>
                  <a:lnTo>
                    <a:pt x="14732" y="32131"/>
                  </a:lnTo>
                  <a:lnTo>
                    <a:pt x="13589" y="32512"/>
                  </a:lnTo>
                  <a:lnTo>
                    <a:pt x="12573" y="32512"/>
                  </a:lnTo>
                  <a:lnTo>
                    <a:pt x="11684" y="32385"/>
                  </a:lnTo>
                  <a:lnTo>
                    <a:pt x="11176" y="32131"/>
                  </a:lnTo>
                  <a:lnTo>
                    <a:pt x="9906" y="30607"/>
                  </a:lnTo>
                  <a:lnTo>
                    <a:pt x="8382" y="29210"/>
                  </a:lnTo>
                  <a:lnTo>
                    <a:pt x="4445" y="24765"/>
                  </a:lnTo>
                  <a:lnTo>
                    <a:pt x="3429" y="23368"/>
                  </a:lnTo>
                  <a:lnTo>
                    <a:pt x="3175" y="21717"/>
                  </a:lnTo>
                  <a:lnTo>
                    <a:pt x="3810" y="20828"/>
                  </a:lnTo>
                  <a:lnTo>
                    <a:pt x="4191" y="20828"/>
                  </a:lnTo>
                  <a:lnTo>
                    <a:pt x="4572" y="20955"/>
                  </a:lnTo>
                  <a:lnTo>
                    <a:pt x="5461" y="21590"/>
                  </a:lnTo>
                  <a:lnTo>
                    <a:pt x="5715" y="21844"/>
                  </a:lnTo>
                  <a:lnTo>
                    <a:pt x="6223" y="21971"/>
                  </a:lnTo>
                  <a:lnTo>
                    <a:pt x="6604" y="22098"/>
                  </a:lnTo>
                  <a:lnTo>
                    <a:pt x="6858" y="21844"/>
                  </a:lnTo>
                  <a:lnTo>
                    <a:pt x="6985" y="21209"/>
                  </a:lnTo>
                  <a:lnTo>
                    <a:pt x="6858" y="20320"/>
                  </a:lnTo>
                  <a:lnTo>
                    <a:pt x="5715" y="19431"/>
                  </a:lnTo>
                  <a:lnTo>
                    <a:pt x="4191" y="18796"/>
                  </a:lnTo>
                  <a:lnTo>
                    <a:pt x="3429" y="18796"/>
                  </a:lnTo>
                  <a:lnTo>
                    <a:pt x="1905" y="19431"/>
                  </a:lnTo>
                  <a:lnTo>
                    <a:pt x="1270" y="19939"/>
                  </a:lnTo>
                  <a:lnTo>
                    <a:pt x="254" y="21209"/>
                  </a:lnTo>
                  <a:lnTo>
                    <a:pt x="0" y="21971"/>
                  </a:lnTo>
                  <a:lnTo>
                    <a:pt x="254" y="25527"/>
                  </a:lnTo>
                  <a:lnTo>
                    <a:pt x="3556" y="27432"/>
                  </a:lnTo>
                  <a:lnTo>
                    <a:pt x="8128" y="32004"/>
                  </a:lnTo>
                  <a:lnTo>
                    <a:pt x="9144" y="33274"/>
                  </a:lnTo>
                  <a:lnTo>
                    <a:pt x="11049" y="34290"/>
                  </a:lnTo>
                  <a:lnTo>
                    <a:pt x="11938" y="34544"/>
                  </a:lnTo>
                  <a:lnTo>
                    <a:pt x="13716" y="34671"/>
                  </a:lnTo>
                  <a:lnTo>
                    <a:pt x="14605" y="34290"/>
                  </a:lnTo>
                  <a:lnTo>
                    <a:pt x="15367" y="33782"/>
                  </a:lnTo>
                  <a:lnTo>
                    <a:pt x="15621" y="33655"/>
                  </a:lnTo>
                  <a:lnTo>
                    <a:pt x="15621" y="33020"/>
                  </a:lnTo>
                  <a:close/>
                </a:path>
                <a:path w="126364" h="35560">
                  <a:moveTo>
                    <a:pt x="25908" y="34798"/>
                  </a:moveTo>
                  <a:lnTo>
                    <a:pt x="25781" y="34036"/>
                  </a:lnTo>
                  <a:lnTo>
                    <a:pt x="23368" y="28829"/>
                  </a:lnTo>
                  <a:lnTo>
                    <a:pt x="22733" y="27432"/>
                  </a:lnTo>
                  <a:lnTo>
                    <a:pt x="20574" y="24003"/>
                  </a:lnTo>
                  <a:lnTo>
                    <a:pt x="19431" y="22098"/>
                  </a:lnTo>
                  <a:lnTo>
                    <a:pt x="19431" y="27051"/>
                  </a:lnTo>
                  <a:lnTo>
                    <a:pt x="17399" y="27432"/>
                  </a:lnTo>
                  <a:lnTo>
                    <a:pt x="16510" y="26797"/>
                  </a:lnTo>
                  <a:lnTo>
                    <a:pt x="15621" y="21844"/>
                  </a:lnTo>
                  <a:lnTo>
                    <a:pt x="16764" y="23495"/>
                  </a:lnTo>
                  <a:lnTo>
                    <a:pt x="18415" y="25781"/>
                  </a:lnTo>
                  <a:lnTo>
                    <a:pt x="19431" y="27051"/>
                  </a:lnTo>
                  <a:lnTo>
                    <a:pt x="19431" y="22098"/>
                  </a:lnTo>
                  <a:lnTo>
                    <a:pt x="19177" y="21844"/>
                  </a:lnTo>
                  <a:lnTo>
                    <a:pt x="17526" y="18923"/>
                  </a:lnTo>
                  <a:lnTo>
                    <a:pt x="15748" y="14605"/>
                  </a:lnTo>
                  <a:lnTo>
                    <a:pt x="13589" y="12446"/>
                  </a:lnTo>
                  <a:lnTo>
                    <a:pt x="13081" y="12446"/>
                  </a:lnTo>
                  <a:lnTo>
                    <a:pt x="12319" y="13589"/>
                  </a:lnTo>
                  <a:lnTo>
                    <a:pt x="12319" y="14605"/>
                  </a:lnTo>
                  <a:lnTo>
                    <a:pt x="12954" y="17399"/>
                  </a:lnTo>
                  <a:lnTo>
                    <a:pt x="14224" y="22606"/>
                  </a:lnTo>
                  <a:lnTo>
                    <a:pt x="16637" y="29972"/>
                  </a:lnTo>
                  <a:lnTo>
                    <a:pt x="16891" y="31750"/>
                  </a:lnTo>
                  <a:lnTo>
                    <a:pt x="16637" y="32893"/>
                  </a:lnTo>
                  <a:lnTo>
                    <a:pt x="16510" y="33909"/>
                  </a:lnTo>
                  <a:lnTo>
                    <a:pt x="17272" y="34417"/>
                  </a:lnTo>
                  <a:lnTo>
                    <a:pt x="17780" y="34544"/>
                  </a:lnTo>
                  <a:lnTo>
                    <a:pt x="18288" y="34163"/>
                  </a:lnTo>
                  <a:lnTo>
                    <a:pt x="17780" y="30353"/>
                  </a:lnTo>
                  <a:lnTo>
                    <a:pt x="17780" y="29464"/>
                  </a:lnTo>
                  <a:lnTo>
                    <a:pt x="18288" y="28829"/>
                  </a:lnTo>
                  <a:lnTo>
                    <a:pt x="20828" y="28829"/>
                  </a:lnTo>
                  <a:lnTo>
                    <a:pt x="21336" y="29083"/>
                  </a:lnTo>
                  <a:lnTo>
                    <a:pt x="22098" y="30353"/>
                  </a:lnTo>
                  <a:lnTo>
                    <a:pt x="23368" y="32893"/>
                  </a:lnTo>
                  <a:lnTo>
                    <a:pt x="23749" y="33909"/>
                  </a:lnTo>
                  <a:lnTo>
                    <a:pt x="24257" y="34925"/>
                  </a:lnTo>
                  <a:lnTo>
                    <a:pt x="24765" y="35052"/>
                  </a:lnTo>
                  <a:lnTo>
                    <a:pt x="25908" y="34798"/>
                  </a:lnTo>
                  <a:close/>
                </a:path>
                <a:path w="126364" h="35560">
                  <a:moveTo>
                    <a:pt x="36182" y="34163"/>
                  </a:moveTo>
                  <a:lnTo>
                    <a:pt x="35941" y="30607"/>
                  </a:lnTo>
                  <a:lnTo>
                    <a:pt x="35687" y="25908"/>
                  </a:lnTo>
                  <a:lnTo>
                    <a:pt x="32512" y="17018"/>
                  </a:lnTo>
                  <a:lnTo>
                    <a:pt x="28956" y="5080"/>
                  </a:lnTo>
                  <a:lnTo>
                    <a:pt x="28448" y="5588"/>
                  </a:lnTo>
                  <a:lnTo>
                    <a:pt x="28448" y="6350"/>
                  </a:lnTo>
                  <a:lnTo>
                    <a:pt x="28956" y="11049"/>
                  </a:lnTo>
                  <a:lnTo>
                    <a:pt x="30594" y="17399"/>
                  </a:lnTo>
                  <a:lnTo>
                    <a:pt x="33274" y="27051"/>
                  </a:lnTo>
                  <a:lnTo>
                    <a:pt x="34163" y="30607"/>
                  </a:lnTo>
                  <a:lnTo>
                    <a:pt x="32385" y="28067"/>
                  </a:lnTo>
                  <a:lnTo>
                    <a:pt x="25527" y="15240"/>
                  </a:lnTo>
                  <a:lnTo>
                    <a:pt x="23241" y="10541"/>
                  </a:lnTo>
                  <a:lnTo>
                    <a:pt x="22352" y="9525"/>
                  </a:lnTo>
                  <a:lnTo>
                    <a:pt x="20574" y="9144"/>
                  </a:lnTo>
                  <a:lnTo>
                    <a:pt x="19939" y="10287"/>
                  </a:lnTo>
                  <a:lnTo>
                    <a:pt x="20447" y="14351"/>
                  </a:lnTo>
                  <a:lnTo>
                    <a:pt x="21717" y="18034"/>
                  </a:lnTo>
                  <a:lnTo>
                    <a:pt x="25146" y="27051"/>
                  </a:lnTo>
                  <a:lnTo>
                    <a:pt x="25908" y="29210"/>
                  </a:lnTo>
                  <a:lnTo>
                    <a:pt x="26416" y="30861"/>
                  </a:lnTo>
                  <a:lnTo>
                    <a:pt x="26670" y="32004"/>
                  </a:lnTo>
                  <a:lnTo>
                    <a:pt x="26924" y="34036"/>
                  </a:lnTo>
                  <a:lnTo>
                    <a:pt x="27051" y="34290"/>
                  </a:lnTo>
                  <a:lnTo>
                    <a:pt x="27559" y="34671"/>
                  </a:lnTo>
                  <a:lnTo>
                    <a:pt x="27813" y="34798"/>
                  </a:lnTo>
                  <a:lnTo>
                    <a:pt x="28575" y="34671"/>
                  </a:lnTo>
                  <a:lnTo>
                    <a:pt x="28956" y="34544"/>
                  </a:lnTo>
                  <a:lnTo>
                    <a:pt x="29464" y="34036"/>
                  </a:lnTo>
                  <a:lnTo>
                    <a:pt x="29464" y="33020"/>
                  </a:lnTo>
                  <a:lnTo>
                    <a:pt x="29083" y="30861"/>
                  </a:lnTo>
                  <a:lnTo>
                    <a:pt x="24638" y="17018"/>
                  </a:lnTo>
                  <a:lnTo>
                    <a:pt x="33401" y="32385"/>
                  </a:lnTo>
                  <a:lnTo>
                    <a:pt x="34163" y="34036"/>
                  </a:lnTo>
                  <a:lnTo>
                    <a:pt x="34531" y="34671"/>
                  </a:lnTo>
                  <a:lnTo>
                    <a:pt x="34798" y="34798"/>
                  </a:lnTo>
                  <a:lnTo>
                    <a:pt x="35052" y="34671"/>
                  </a:lnTo>
                  <a:lnTo>
                    <a:pt x="36055" y="34417"/>
                  </a:lnTo>
                  <a:lnTo>
                    <a:pt x="36182" y="34163"/>
                  </a:lnTo>
                  <a:close/>
                </a:path>
                <a:path w="126364" h="35560">
                  <a:moveTo>
                    <a:pt x="46863" y="34163"/>
                  </a:moveTo>
                  <a:lnTo>
                    <a:pt x="46736" y="30607"/>
                  </a:lnTo>
                  <a:lnTo>
                    <a:pt x="46469" y="26797"/>
                  </a:lnTo>
                  <a:lnTo>
                    <a:pt x="44577" y="12827"/>
                  </a:lnTo>
                  <a:lnTo>
                    <a:pt x="43942" y="6731"/>
                  </a:lnTo>
                  <a:lnTo>
                    <a:pt x="41910" y="1397"/>
                  </a:lnTo>
                  <a:lnTo>
                    <a:pt x="41529" y="1905"/>
                  </a:lnTo>
                  <a:lnTo>
                    <a:pt x="41402" y="4572"/>
                  </a:lnTo>
                  <a:lnTo>
                    <a:pt x="41643" y="8382"/>
                  </a:lnTo>
                  <a:lnTo>
                    <a:pt x="44577" y="27051"/>
                  </a:lnTo>
                  <a:lnTo>
                    <a:pt x="44958" y="30607"/>
                  </a:lnTo>
                  <a:lnTo>
                    <a:pt x="43561" y="28067"/>
                  </a:lnTo>
                  <a:lnTo>
                    <a:pt x="37973" y="12827"/>
                  </a:lnTo>
                  <a:lnTo>
                    <a:pt x="35941" y="6731"/>
                  </a:lnTo>
                  <a:lnTo>
                    <a:pt x="35179" y="5334"/>
                  </a:lnTo>
                  <a:lnTo>
                    <a:pt x="33274" y="4572"/>
                  </a:lnTo>
                  <a:lnTo>
                    <a:pt x="32512" y="5715"/>
                  </a:lnTo>
                  <a:lnTo>
                    <a:pt x="32880" y="11049"/>
                  </a:lnTo>
                  <a:lnTo>
                    <a:pt x="36055" y="24638"/>
                  </a:lnTo>
                  <a:lnTo>
                    <a:pt x="36944" y="28956"/>
                  </a:lnTo>
                  <a:lnTo>
                    <a:pt x="37592" y="34163"/>
                  </a:lnTo>
                  <a:lnTo>
                    <a:pt x="38227" y="34671"/>
                  </a:lnTo>
                  <a:lnTo>
                    <a:pt x="38468" y="34798"/>
                  </a:lnTo>
                  <a:lnTo>
                    <a:pt x="39230" y="34671"/>
                  </a:lnTo>
                  <a:lnTo>
                    <a:pt x="39624" y="34544"/>
                  </a:lnTo>
                  <a:lnTo>
                    <a:pt x="39992" y="34163"/>
                  </a:lnTo>
                  <a:lnTo>
                    <a:pt x="40119" y="33909"/>
                  </a:lnTo>
                  <a:lnTo>
                    <a:pt x="39878" y="30861"/>
                  </a:lnTo>
                  <a:lnTo>
                    <a:pt x="36817" y="14605"/>
                  </a:lnTo>
                  <a:lnTo>
                    <a:pt x="42926" y="29718"/>
                  </a:lnTo>
                  <a:lnTo>
                    <a:pt x="43942" y="31750"/>
                  </a:lnTo>
                  <a:lnTo>
                    <a:pt x="44818" y="34036"/>
                  </a:lnTo>
                  <a:lnTo>
                    <a:pt x="45212" y="34798"/>
                  </a:lnTo>
                  <a:lnTo>
                    <a:pt x="45466" y="34798"/>
                  </a:lnTo>
                  <a:lnTo>
                    <a:pt x="45707" y="34671"/>
                  </a:lnTo>
                  <a:lnTo>
                    <a:pt x="46736" y="34417"/>
                  </a:lnTo>
                  <a:lnTo>
                    <a:pt x="46863" y="34163"/>
                  </a:lnTo>
                  <a:close/>
                </a:path>
                <a:path w="126364" h="35560">
                  <a:moveTo>
                    <a:pt x="55499" y="33528"/>
                  </a:moveTo>
                  <a:lnTo>
                    <a:pt x="55232" y="33020"/>
                  </a:lnTo>
                  <a:lnTo>
                    <a:pt x="54864" y="32893"/>
                  </a:lnTo>
                  <a:lnTo>
                    <a:pt x="51168" y="33274"/>
                  </a:lnTo>
                  <a:lnTo>
                    <a:pt x="50927" y="33147"/>
                  </a:lnTo>
                  <a:lnTo>
                    <a:pt x="51054" y="31242"/>
                  </a:lnTo>
                  <a:lnTo>
                    <a:pt x="50546" y="27051"/>
                  </a:lnTo>
                  <a:lnTo>
                    <a:pt x="50038" y="23876"/>
                  </a:lnTo>
                  <a:lnTo>
                    <a:pt x="50406" y="23368"/>
                  </a:lnTo>
                  <a:lnTo>
                    <a:pt x="53340" y="23241"/>
                  </a:lnTo>
                  <a:lnTo>
                    <a:pt x="53721" y="22352"/>
                  </a:lnTo>
                  <a:lnTo>
                    <a:pt x="53340" y="20320"/>
                  </a:lnTo>
                  <a:lnTo>
                    <a:pt x="52959" y="19939"/>
                  </a:lnTo>
                  <a:lnTo>
                    <a:pt x="52324" y="19812"/>
                  </a:lnTo>
                  <a:lnTo>
                    <a:pt x="49911" y="20066"/>
                  </a:lnTo>
                  <a:lnTo>
                    <a:pt x="49022" y="19304"/>
                  </a:lnTo>
                  <a:lnTo>
                    <a:pt x="47752" y="9271"/>
                  </a:lnTo>
                  <a:lnTo>
                    <a:pt x="48641" y="7620"/>
                  </a:lnTo>
                  <a:lnTo>
                    <a:pt x="51054" y="7366"/>
                  </a:lnTo>
                  <a:lnTo>
                    <a:pt x="53848" y="8001"/>
                  </a:lnTo>
                  <a:lnTo>
                    <a:pt x="54991" y="5842"/>
                  </a:lnTo>
                  <a:lnTo>
                    <a:pt x="53721" y="1270"/>
                  </a:lnTo>
                  <a:lnTo>
                    <a:pt x="51930" y="254"/>
                  </a:lnTo>
                  <a:lnTo>
                    <a:pt x="48260" y="1143"/>
                  </a:lnTo>
                  <a:lnTo>
                    <a:pt x="46990" y="1397"/>
                  </a:lnTo>
                  <a:lnTo>
                    <a:pt x="46101" y="889"/>
                  </a:lnTo>
                  <a:lnTo>
                    <a:pt x="45707" y="1270"/>
                  </a:lnTo>
                  <a:lnTo>
                    <a:pt x="45212" y="3556"/>
                  </a:lnTo>
                  <a:lnTo>
                    <a:pt x="45212" y="4953"/>
                  </a:lnTo>
                  <a:lnTo>
                    <a:pt x="45707" y="11049"/>
                  </a:lnTo>
                  <a:lnTo>
                    <a:pt x="46228" y="16256"/>
                  </a:lnTo>
                  <a:lnTo>
                    <a:pt x="48133" y="30607"/>
                  </a:lnTo>
                  <a:lnTo>
                    <a:pt x="48387" y="34036"/>
                  </a:lnTo>
                  <a:lnTo>
                    <a:pt x="48882" y="34671"/>
                  </a:lnTo>
                  <a:lnTo>
                    <a:pt x="49784" y="34798"/>
                  </a:lnTo>
                  <a:lnTo>
                    <a:pt x="52324" y="34671"/>
                  </a:lnTo>
                  <a:lnTo>
                    <a:pt x="54864" y="34417"/>
                  </a:lnTo>
                  <a:lnTo>
                    <a:pt x="55499" y="34036"/>
                  </a:lnTo>
                  <a:lnTo>
                    <a:pt x="55499" y="33528"/>
                  </a:lnTo>
                  <a:close/>
                </a:path>
                <a:path w="126364" h="35560">
                  <a:moveTo>
                    <a:pt x="63169" y="29032"/>
                  </a:moveTo>
                  <a:lnTo>
                    <a:pt x="62128" y="31330"/>
                  </a:lnTo>
                  <a:lnTo>
                    <a:pt x="62344" y="31115"/>
                  </a:lnTo>
                  <a:lnTo>
                    <a:pt x="63106" y="29464"/>
                  </a:lnTo>
                  <a:lnTo>
                    <a:pt x="63169" y="29032"/>
                  </a:lnTo>
                  <a:close/>
                </a:path>
                <a:path w="126364" h="35560">
                  <a:moveTo>
                    <a:pt x="65519" y="15748"/>
                  </a:moveTo>
                  <a:lnTo>
                    <a:pt x="63868" y="7366"/>
                  </a:lnTo>
                  <a:lnTo>
                    <a:pt x="61722" y="4826"/>
                  </a:lnTo>
                  <a:lnTo>
                    <a:pt x="57518" y="0"/>
                  </a:lnTo>
                  <a:lnTo>
                    <a:pt x="55499" y="2540"/>
                  </a:lnTo>
                  <a:lnTo>
                    <a:pt x="55410" y="7366"/>
                  </a:lnTo>
                  <a:lnTo>
                    <a:pt x="55753" y="13081"/>
                  </a:lnTo>
                  <a:lnTo>
                    <a:pt x="56134" y="21336"/>
                  </a:lnTo>
                  <a:lnTo>
                    <a:pt x="56515" y="28321"/>
                  </a:lnTo>
                  <a:lnTo>
                    <a:pt x="56642" y="33020"/>
                  </a:lnTo>
                  <a:lnTo>
                    <a:pt x="56896" y="34163"/>
                  </a:lnTo>
                  <a:lnTo>
                    <a:pt x="57404" y="34544"/>
                  </a:lnTo>
                  <a:lnTo>
                    <a:pt x="58547" y="34798"/>
                  </a:lnTo>
                  <a:lnTo>
                    <a:pt x="59169" y="34544"/>
                  </a:lnTo>
                  <a:lnTo>
                    <a:pt x="60833" y="34163"/>
                  </a:lnTo>
                  <a:lnTo>
                    <a:pt x="61353" y="33020"/>
                  </a:lnTo>
                  <a:lnTo>
                    <a:pt x="62128" y="31330"/>
                  </a:lnTo>
                  <a:lnTo>
                    <a:pt x="60833" y="32512"/>
                  </a:lnTo>
                  <a:lnTo>
                    <a:pt x="59690" y="33020"/>
                  </a:lnTo>
                  <a:lnTo>
                    <a:pt x="59563" y="32893"/>
                  </a:lnTo>
                  <a:lnTo>
                    <a:pt x="58801" y="28321"/>
                  </a:lnTo>
                  <a:lnTo>
                    <a:pt x="58470" y="21336"/>
                  </a:lnTo>
                  <a:lnTo>
                    <a:pt x="58356" y="15748"/>
                  </a:lnTo>
                  <a:lnTo>
                    <a:pt x="58280" y="9398"/>
                  </a:lnTo>
                  <a:lnTo>
                    <a:pt x="58801" y="4826"/>
                  </a:lnTo>
                  <a:lnTo>
                    <a:pt x="63868" y="23876"/>
                  </a:lnTo>
                  <a:lnTo>
                    <a:pt x="63169" y="29032"/>
                  </a:lnTo>
                  <a:lnTo>
                    <a:pt x="65519" y="23876"/>
                  </a:lnTo>
                  <a:lnTo>
                    <a:pt x="65519" y="15748"/>
                  </a:lnTo>
                  <a:close/>
                </a:path>
                <a:path w="126364" h="35560">
                  <a:moveTo>
                    <a:pt x="85598" y="3683"/>
                  </a:moveTo>
                  <a:lnTo>
                    <a:pt x="84963" y="1905"/>
                  </a:lnTo>
                  <a:lnTo>
                    <a:pt x="84569" y="2032"/>
                  </a:lnTo>
                  <a:lnTo>
                    <a:pt x="78981" y="17018"/>
                  </a:lnTo>
                  <a:lnTo>
                    <a:pt x="78867" y="16764"/>
                  </a:lnTo>
                  <a:lnTo>
                    <a:pt x="77724" y="7366"/>
                  </a:lnTo>
                  <a:lnTo>
                    <a:pt x="77457" y="3048"/>
                  </a:lnTo>
                  <a:lnTo>
                    <a:pt x="76708" y="1016"/>
                  </a:lnTo>
                  <a:lnTo>
                    <a:pt x="76327" y="762"/>
                  </a:lnTo>
                  <a:lnTo>
                    <a:pt x="75692" y="762"/>
                  </a:lnTo>
                  <a:lnTo>
                    <a:pt x="75311" y="1143"/>
                  </a:lnTo>
                  <a:lnTo>
                    <a:pt x="74803" y="2540"/>
                  </a:lnTo>
                  <a:lnTo>
                    <a:pt x="74676" y="3683"/>
                  </a:lnTo>
                  <a:lnTo>
                    <a:pt x="74155" y="11049"/>
                  </a:lnTo>
                  <a:lnTo>
                    <a:pt x="71742" y="31877"/>
                  </a:lnTo>
                  <a:lnTo>
                    <a:pt x="71628" y="33401"/>
                  </a:lnTo>
                  <a:lnTo>
                    <a:pt x="73025" y="34544"/>
                  </a:lnTo>
                  <a:lnTo>
                    <a:pt x="73660" y="34417"/>
                  </a:lnTo>
                  <a:lnTo>
                    <a:pt x="73914" y="34290"/>
                  </a:lnTo>
                  <a:lnTo>
                    <a:pt x="74155" y="33655"/>
                  </a:lnTo>
                  <a:lnTo>
                    <a:pt x="74155" y="31750"/>
                  </a:lnTo>
                  <a:lnTo>
                    <a:pt x="75946" y="20320"/>
                  </a:lnTo>
                  <a:lnTo>
                    <a:pt x="76708" y="14478"/>
                  </a:lnTo>
                  <a:lnTo>
                    <a:pt x="77089" y="17018"/>
                  </a:lnTo>
                  <a:lnTo>
                    <a:pt x="77724" y="22225"/>
                  </a:lnTo>
                  <a:lnTo>
                    <a:pt x="77978" y="22479"/>
                  </a:lnTo>
                  <a:lnTo>
                    <a:pt x="78486" y="22606"/>
                  </a:lnTo>
                  <a:lnTo>
                    <a:pt x="78740" y="22606"/>
                  </a:lnTo>
                  <a:lnTo>
                    <a:pt x="79375" y="21336"/>
                  </a:lnTo>
                  <a:lnTo>
                    <a:pt x="82156" y="14224"/>
                  </a:lnTo>
                  <a:lnTo>
                    <a:pt x="82156" y="14478"/>
                  </a:lnTo>
                  <a:lnTo>
                    <a:pt x="79375" y="31750"/>
                  </a:lnTo>
                  <a:lnTo>
                    <a:pt x="79502" y="34163"/>
                  </a:lnTo>
                  <a:lnTo>
                    <a:pt x="79629" y="34544"/>
                  </a:lnTo>
                  <a:lnTo>
                    <a:pt x="80137" y="35052"/>
                  </a:lnTo>
                  <a:lnTo>
                    <a:pt x="80505" y="35052"/>
                  </a:lnTo>
                  <a:lnTo>
                    <a:pt x="81026" y="34671"/>
                  </a:lnTo>
                  <a:lnTo>
                    <a:pt x="81153" y="33782"/>
                  </a:lnTo>
                  <a:lnTo>
                    <a:pt x="81661" y="27432"/>
                  </a:lnTo>
                  <a:lnTo>
                    <a:pt x="82804" y="20320"/>
                  </a:lnTo>
                  <a:lnTo>
                    <a:pt x="84328" y="12954"/>
                  </a:lnTo>
                  <a:lnTo>
                    <a:pt x="85471" y="5969"/>
                  </a:lnTo>
                  <a:lnTo>
                    <a:pt x="85598" y="3683"/>
                  </a:lnTo>
                  <a:close/>
                </a:path>
                <a:path w="126364" h="35560">
                  <a:moveTo>
                    <a:pt x="96139" y="9779"/>
                  </a:moveTo>
                  <a:lnTo>
                    <a:pt x="95885" y="5715"/>
                  </a:lnTo>
                  <a:lnTo>
                    <a:pt x="94361" y="4191"/>
                  </a:lnTo>
                  <a:lnTo>
                    <a:pt x="89268" y="3302"/>
                  </a:lnTo>
                  <a:lnTo>
                    <a:pt x="88646" y="2540"/>
                  </a:lnTo>
                  <a:lnTo>
                    <a:pt x="88265" y="2667"/>
                  </a:lnTo>
                  <a:lnTo>
                    <a:pt x="87249" y="4572"/>
                  </a:lnTo>
                  <a:lnTo>
                    <a:pt x="86855" y="5842"/>
                  </a:lnTo>
                  <a:lnTo>
                    <a:pt x="83439" y="26670"/>
                  </a:lnTo>
                  <a:lnTo>
                    <a:pt x="83058" y="28321"/>
                  </a:lnTo>
                  <a:lnTo>
                    <a:pt x="82423" y="33020"/>
                  </a:lnTo>
                  <a:lnTo>
                    <a:pt x="82423" y="34036"/>
                  </a:lnTo>
                  <a:lnTo>
                    <a:pt x="82804" y="34671"/>
                  </a:lnTo>
                  <a:lnTo>
                    <a:pt x="83680" y="34798"/>
                  </a:lnTo>
                  <a:lnTo>
                    <a:pt x="86360" y="34671"/>
                  </a:lnTo>
                  <a:lnTo>
                    <a:pt x="88900" y="34417"/>
                  </a:lnTo>
                  <a:lnTo>
                    <a:pt x="89535" y="34036"/>
                  </a:lnTo>
                  <a:lnTo>
                    <a:pt x="89535" y="33528"/>
                  </a:lnTo>
                  <a:lnTo>
                    <a:pt x="89268" y="33020"/>
                  </a:lnTo>
                  <a:lnTo>
                    <a:pt x="89027" y="32893"/>
                  </a:lnTo>
                  <a:lnTo>
                    <a:pt x="85217" y="33274"/>
                  </a:lnTo>
                  <a:lnTo>
                    <a:pt x="85090" y="33147"/>
                  </a:lnTo>
                  <a:lnTo>
                    <a:pt x="86233" y="27305"/>
                  </a:lnTo>
                  <a:lnTo>
                    <a:pt x="86614" y="24384"/>
                  </a:lnTo>
                  <a:lnTo>
                    <a:pt x="87249" y="23749"/>
                  </a:lnTo>
                  <a:lnTo>
                    <a:pt x="90030" y="24003"/>
                  </a:lnTo>
                  <a:lnTo>
                    <a:pt x="90792" y="23368"/>
                  </a:lnTo>
                  <a:lnTo>
                    <a:pt x="90919" y="22606"/>
                  </a:lnTo>
                  <a:lnTo>
                    <a:pt x="90919" y="21463"/>
                  </a:lnTo>
                  <a:lnTo>
                    <a:pt x="90678" y="21082"/>
                  </a:lnTo>
                  <a:lnTo>
                    <a:pt x="90030" y="20828"/>
                  </a:lnTo>
                  <a:lnTo>
                    <a:pt x="87617" y="20828"/>
                  </a:lnTo>
                  <a:lnTo>
                    <a:pt x="87122" y="20193"/>
                  </a:lnTo>
                  <a:lnTo>
                    <a:pt x="88392" y="10541"/>
                  </a:lnTo>
                  <a:lnTo>
                    <a:pt x="89535" y="9398"/>
                  </a:lnTo>
                  <a:lnTo>
                    <a:pt x="91948" y="9906"/>
                  </a:lnTo>
                  <a:lnTo>
                    <a:pt x="94615" y="11176"/>
                  </a:lnTo>
                  <a:lnTo>
                    <a:pt x="96139" y="9779"/>
                  </a:lnTo>
                  <a:close/>
                </a:path>
                <a:path w="126364" h="35560">
                  <a:moveTo>
                    <a:pt x="104648" y="12319"/>
                  </a:moveTo>
                  <a:lnTo>
                    <a:pt x="104267" y="8001"/>
                  </a:lnTo>
                  <a:lnTo>
                    <a:pt x="103759" y="7620"/>
                  </a:lnTo>
                  <a:lnTo>
                    <a:pt x="102616" y="8128"/>
                  </a:lnTo>
                  <a:lnTo>
                    <a:pt x="102235" y="8890"/>
                  </a:lnTo>
                  <a:lnTo>
                    <a:pt x="101854" y="10033"/>
                  </a:lnTo>
                  <a:lnTo>
                    <a:pt x="100838" y="12827"/>
                  </a:lnTo>
                  <a:lnTo>
                    <a:pt x="99682" y="15748"/>
                  </a:lnTo>
                  <a:lnTo>
                    <a:pt x="99555" y="19431"/>
                  </a:lnTo>
                  <a:lnTo>
                    <a:pt x="99555" y="19685"/>
                  </a:lnTo>
                  <a:lnTo>
                    <a:pt x="99060" y="21844"/>
                  </a:lnTo>
                  <a:lnTo>
                    <a:pt x="98552" y="24892"/>
                  </a:lnTo>
                  <a:lnTo>
                    <a:pt x="98425" y="26289"/>
                  </a:lnTo>
                  <a:lnTo>
                    <a:pt x="98031" y="26670"/>
                  </a:lnTo>
                  <a:lnTo>
                    <a:pt x="96266" y="26289"/>
                  </a:lnTo>
                  <a:lnTo>
                    <a:pt x="96012" y="25908"/>
                  </a:lnTo>
                  <a:lnTo>
                    <a:pt x="99555" y="19431"/>
                  </a:lnTo>
                  <a:lnTo>
                    <a:pt x="99555" y="16002"/>
                  </a:lnTo>
                  <a:lnTo>
                    <a:pt x="98031" y="19685"/>
                  </a:lnTo>
                  <a:lnTo>
                    <a:pt x="92964" y="29591"/>
                  </a:lnTo>
                  <a:lnTo>
                    <a:pt x="91681" y="31623"/>
                  </a:lnTo>
                  <a:lnTo>
                    <a:pt x="90919" y="33401"/>
                  </a:lnTo>
                  <a:lnTo>
                    <a:pt x="90792" y="34036"/>
                  </a:lnTo>
                  <a:lnTo>
                    <a:pt x="91440" y="34417"/>
                  </a:lnTo>
                  <a:lnTo>
                    <a:pt x="91948" y="34544"/>
                  </a:lnTo>
                  <a:lnTo>
                    <a:pt x="92443" y="34163"/>
                  </a:lnTo>
                  <a:lnTo>
                    <a:pt x="93599" y="29210"/>
                  </a:lnTo>
                  <a:lnTo>
                    <a:pt x="95885" y="28194"/>
                  </a:lnTo>
                  <a:lnTo>
                    <a:pt x="98171" y="28575"/>
                  </a:lnTo>
                  <a:lnTo>
                    <a:pt x="98031" y="29591"/>
                  </a:lnTo>
                  <a:lnTo>
                    <a:pt x="97917" y="34163"/>
                  </a:lnTo>
                  <a:lnTo>
                    <a:pt x="98298" y="34925"/>
                  </a:lnTo>
                  <a:lnTo>
                    <a:pt x="98793" y="35052"/>
                  </a:lnTo>
                  <a:lnTo>
                    <a:pt x="99949" y="34798"/>
                  </a:lnTo>
                  <a:lnTo>
                    <a:pt x="100317" y="34417"/>
                  </a:lnTo>
                  <a:lnTo>
                    <a:pt x="100444" y="30226"/>
                  </a:lnTo>
                  <a:lnTo>
                    <a:pt x="100838" y="28194"/>
                  </a:lnTo>
                  <a:lnTo>
                    <a:pt x="101206" y="26670"/>
                  </a:lnTo>
                  <a:lnTo>
                    <a:pt x="101968" y="23368"/>
                  </a:lnTo>
                  <a:lnTo>
                    <a:pt x="102997" y="19304"/>
                  </a:lnTo>
                  <a:lnTo>
                    <a:pt x="104648" y="12319"/>
                  </a:lnTo>
                  <a:close/>
                </a:path>
                <a:path w="126364" h="35560">
                  <a:moveTo>
                    <a:pt x="120142" y="17018"/>
                  </a:moveTo>
                  <a:lnTo>
                    <a:pt x="119888" y="16510"/>
                  </a:lnTo>
                  <a:lnTo>
                    <a:pt x="119507" y="16129"/>
                  </a:lnTo>
                  <a:lnTo>
                    <a:pt x="117856" y="15113"/>
                  </a:lnTo>
                  <a:lnTo>
                    <a:pt x="114300" y="13843"/>
                  </a:lnTo>
                  <a:lnTo>
                    <a:pt x="110617" y="11811"/>
                  </a:lnTo>
                  <a:lnTo>
                    <a:pt x="109347" y="11811"/>
                  </a:lnTo>
                  <a:lnTo>
                    <a:pt x="108204" y="13462"/>
                  </a:lnTo>
                  <a:lnTo>
                    <a:pt x="108585" y="15494"/>
                  </a:lnTo>
                  <a:lnTo>
                    <a:pt x="109728" y="16383"/>
                  </a:lnTo>
                  <a:lnTo>
                    <a:pt x="111633" y="16637"/>
                  </a:lnTo>
                  <a:lnTo>
                    <a:pt x="112014" y="17399"/>
                  </a:lnTo>
                  <a:lnTo>
                    <a:pt x="109474" y="23368"/>
                  </a:lnTo>
                  <a:lnTo>
                    <a:pt x="106426" y="29718"/>
                  </a:lnTo>
                  <a:lnTo>
                    <a:pt x="105905" y="31496"/>
                  </a:lnTo>
                  <a:lnTo>
                    <a:pt x="105664" y="33909"/>
                  </a:lnTo>
                  <a:lnTo>
                    <a:pt x="106299" y="34671"/>
                  </a:lnTo>
                  <a:lnTo>
                    <a:pt x="107569" y="34544"/>
                  </a:lnTo>
                  <a:lnTo>
                    <a:pt x="108204" y="33782"/>
                  </a:lnTo>
                  <a:lnTo>
                    <a:pt x="108458" y="32131"/>
                  </a:lnTo>
                  <a:lnTo>
                    <a:pt x="108966" y="30480"/>
                  </a:lnTo>
                  <a:lnTo>
                    <a:pt x="111887" y="24257"/>
                  </a:lnTo>
                  <a:lnTo>
                    <a:pt x="113919" y="18542"/>
                  </a:lnTo>
                  <a:lnTo>
                    <a:pt x="115316" y="17907"/>
                  </a:lnTo>
                  <a:lnTo>
                    <a:pt x="118872" y="19558"/>
                  </a:lnTo>
                  <a:lnTo>
                    <a:pt x="119507" y="19304"/>
                  </a:lnTo>
                  <a:lnTo>
                    <a:pt x="119888" y="18415"/>
                  </a:lnTo>
                  <a:lnTo>
                    <a:pt x="120142" y="17018"/>
                  </a:lnTo>
                  <a:close/>
                </a:path>
                <a:path w="126364" h="35560">
                  <a:moveTo>
                    <a:pt x="126365" y="22606"/>
                  </a:moveTo>
                  <a:lnTo>
                    <a:pt x="125857" y="21209"/>
                  </a:lnTo>
                  <a:lnTo>
                    <a:pt x="125349" y="19939"/>
                  </a:lnTo>
                  <a:lnTo>
                    <a:pt x="124206" y="18669"/>
                  </a:lnTo>
                  <a:lnTo>
                    <a:pt x="116967" y="29591"/>
                  </a:lnTo>
                  <a:lnTo>
                    <a:pt x="116840" y="30480"/>
                  </a:lnTo>
                  <a:lnTo>
                    <a:pt x="116459" y="32004"/>
                  </a:lnTo>
                  <a:lnTo>
                    <a:pt x="115824" y="33147"/>
                  </a:lnTo>
                  <a:lnTo>
                    <a:pt x="114808" y="33655"/>
                  </a:lnTo>
                  <a:lnTo>
                    <a:pt x="114300" y="33401"/>
                  </a:lnTo>
                  <a:lnTo>
                    <a:pt x="113919" y="32766"/>
                  </a:lnTo>
                  <a:lnTo>
                    <a:pt x="113919" y="32512"/>
                  </a:lnTo>
                  <a:lnTo>
                    <a:pt x="114173" y="31750"/>
                  </a:lnTo>
                  <a:lnTo>
                    <a:pt x="114046" y="31623"/>
                  </a:lnTo>
                  <a:lnTo>
                    <a:pt x="113284" y="31496"/>
                  </a:lnTo>
                  <a:lnTo>
                    <a:pt x="112903" y="31623"/>
                  </a:lnTo>
                  <a:lnTo>
                    <a:pt x="112141" y="32512"/>
                  </a:lnTo>
                  <a:lnTo>
                    <a:pt x="112522" y="33528"/>
                  </a:lnTo>
                  <a:lnTo>
                    <a:pt x="113411" y="34417"/>
                  </a:lnTo>
                  <a:lnTo>
                    <a:pt x="113919" y="34671"/>
                  </a:lnTo>
                  <a:lnTo>
                    <a:pt x="114808" y="34798"/>
                  </a:lnTo>
                  <a:lnTo>
                    <a:pt x="115443" y="34671"/>
                  </a:lnTo>
                  <a:lnTo>
                    <a:pt x="116840" y="34671"/>
                  </a:lnTo>
                  <a:lnTo>
                    <a:pt x="120269" y="27686"/>
                  </a:lnTo>
                  <a:lnTo>
                    <a:pt x="120523" y="26289"/>
                  </a:lnTo>
                  <a:lnTo>
                    <a:pt x="124460" y="22225"/>
                  </a:lnTo>
                  <a:lnTo>
                    <a:pt x="123825" y="23749"/>
                  </a:lnTo>
                  <a:lnTo>
                    <a:pt x="123952" y="24257"/>
                  </a:lnTo>
                  <a:lnTo>
                    <a:pt x="124968" y="24511"/>
                  </a:lnTo>
                  <a:lnTo>
                    <a:pt x="126111" y="24003"/>
                  </a:lnTo>
                  <a:lnTo>
                    <a:pt x="126365" y="22606"/>
                  </a:lnTo>
                  <a:close/>
                </a:path>
              </a:pathLst>
            </a:custGeom>
            <a:solidFill>
              <a:srgbClr val="9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221736" y="3866387"/>
              <a:ext cx="126364" cy="28575"/>
            </a:xfrm>
            <a:custGeom>
              <a:avLst/>
              <a:gdLst/>
              <a:ahLst/>
              <a:cxnLst/>
              <a:rect l="l" t="t" r="r" b="b"/>
              <a:pathLst>
                <a:path w="126364" h="28575">
                  <a:moveTo>
                    <a:pt x="6985" y="28067"/>
                  </a:moveTo>
                  <a:lnTo>
                    <a:pt x="4445" y="25146"/>
                  </a:lnTo>
                  <a:lnTo>
                    <a:pt x="3429" y="23622"/>
                  </a:lnTo>
                  <a:lnTo>
                    <a:pt x="3302" y="22352"/>
                  </a:lnTo>
                  <a:lnTo>
                    <a:pt x="3683" y="21336"/>
                  </a:lnTo>
                  <a:lnTo>
                    <a:pt x="3810" y="21209"/>
                  </a:lnTo>
                  <a:lnTo>
                    <a:pt x="4064" y="21082"/>
                  </a:lnTo>
                  <a:lnTo>
                    <a:pt x="4826" y="21463"/>
                  </a:lnTo>
                  <a:lnTo>
                    <a:pt x="5461" y="21844"/>
                  </a:lnTo>
                  <a:lnTo>
                    <a:pt x="5715" y="22098"/>
                  </a:lnTo>
                  <a:lnTo>
                    <a:pt x="6223" y="22225"/>
                  </a:lnTo>
                  <a:lnTo>
                    <a:pt x="6477" y="22352"/>
                  </a:lnTo>
                  <a:lnTo>
                    <a:pt x="6731" y="22225"/>
                  </a:lnTo>
                  <a:lnTo>
                    <a:pt x="6858" y="21209"/>
                  </a:lnTo>
                  <a:lnTo>
                    <a:pt x="6350" y="20447"/>
                  </a:lnTo>
                  <a:lnTo>
                    <a:pt x="5715" y="19685"/>
                  </a:lnTo>
                  <a:lnTo>
                    <a:pt x="4191" y="19050"/>
                  </a:lnTo>
                  <a:lnTo>
                    <a:pt x="3429" y="19050"/>
                  </a:lnTo>
                  <a:lnTo>
                    <a:pt x="1905" y="19685"/>
                  </a:lnTo>
                  <a:lnTo>
                    <a:pt x="1270" y="20193"/>
                  </a:lnTo>
                  <a:lnTo>
                    <a:pt x="254" y="21590"/>
                  </a:lnTo>
                  <a:lnTo>
                    <a:pt x="0" y="22098"/>
                  </a:lnTo>
                  <a:lnTo>
                    <a:pt x="0" y="22860"/>
                  </a:lnTo>
                  <a:lnTo>
                    <a:pt x="381" y="25146"/>
                  </a:lnTo>
                  <a:lnTo>
                    <a:pt x="1778" y="26670"/>
                  </a:lnTo>
                  <a:lnTo>
                    <a:pt x="3937" y="28575"/>
                  </a:lnTo>
                  <a:lnTo>
                    <a:pt x="6985" y="28067"/>
                  </a:lnTo>
                  <a:close/>
                </a:path>
                <a:path w="126364" h="28575">
                  <a:moveTo>
                    <a:pt x="21717" y="26289"/>
                  </a:moveTo>
                  <a:lnTo>
                    <a:pt x="20447" y="24384"/>
                  </a:lnTo>
                  <a:lnTo>
                    <a:pt x="19431" y="22479"/>
                  </a:lnTo>
                  <a:lnTo>
                    <a:pt x="17399" y="19177"/>
                  </a:lnTo>
                  <a:lnTo>
                    <a:pt x="15621" y="15748"/>
                  </a:lnTo>
                  <a:lnTo>
                    <a:pt x="13970" y="13081"/>
                  </a:lnTo>
                  <a:lnTo>
                    <a:pt x="13462" y="12700"/>
                  </a:lnTo>
                  <a:lnTo>
                    <a:pt x="12954" y="12700"/>
                  </a:lnTo>
                  <a:lnTo>
                    <a:pt x="12319" y="13843"/>
                  </a:lnTo>
                  <a:lnTo>
                    <a:pt x="12192" y="14605"/>
                  </a:lnTo>
                  <a:lnTo>
                    <a:pt x="12446" y="15494"/>
                  </a:lnTo>
                  <a:lnTo>
                    <a:pt x="12827" y="17780"/>
                  </a:lnTo>
                  <a:lnTo>
                    <a:pt x="14224" y="22733"/>
                  </a:lnTo>
                  <a:lnTo>
                    <a:pt x="15494" y="26924"/>
                  </a:lnTo>
                  <a:lnTo>
                    <a:pt x="16891" y="26797"/>
                  </a:lnTo>
                  <a:lnTo>
                    <a:pt x="16383" y="25019"/>
                  </a:lnTo>
                  <a:lnTo>
                    <a:pt x="15621" y="21971"/>
                  </a:lnTo>
                  <a:lnTo>
                    <a:pt x="16002" y="22733"/>
                  </a:lnTo>
                  <a:lnTo>
                    <a:pt x="16764" y="23876"/>
                  </a:lnTo>
                  <a:lnTo>
                    <a:pt x="18669" y="26543"/>
                  </a:lnTo>
                  <a:lnTo>
                    <a:pt x="21717" y="26289"/>
                  </a:lnTo>
                  <a:close/>
                </a:path>
                <a:path w="126364" h="28575">
                  <a:moveTo>
                    <a:pt x="30734" y="25527"/>
                  </a:moveTo>
                  <a:lnTo>
                    <a:pt x="27813" y="20066"/>
                  </a:lnTo>
                  <a:lnTo>
                    <a:pt x="25654" y="15621"/>
                  </a:lnTo>
                  <a:lnTo>
                    <a:pt x="23876" y="12319"/>
                  </a:lnTo>
                  <a:lnTo>
                    <a:pt x="23241" y="10668"/>
                  </a:lnTo>
                  <a:lnTo>
                    <a:pt x="22352" y="9652"/>
                  </a:lnTo>
                  <a:lnTo>
                    <a:pt x="20447" y="9271"/>
                  </a:lnTo>
                  <a:lnTo>
                    <a:pt x="19939" y="10287"/>
                  </a:lnTo>
                  <a:lnTo>
                    <a:pt x="20066" y="11938"/>
                  </a:lnTo>
                  <a:lnTo>
                    <a:pt x="20701" y="14859"/>
                  </a:lnTo>
                  <a:lnTo>
                    <a:pt x="21590" y="18288"/>
                  </a:lnTo>
                  <a:lnTo>
                    <a:pt x="24511" y="26035"/>
                  </a:lnTo>
                  <a:lnTo>
                    <a:pt x="27305" y="25781"/>
                  </a:lnTo>
                  <a:lnTo>
                    <a:pt x="25654" y="21082"/>
                  </a:lnTo>
                  <a:lnTo>
                    <a:pt x="24511" y="17272"/>
                  </a:lnTo>
                  <a:lnTo>
                    <a:pt x="26416" y="21082"/>
                  </a:lnTo>
                  <a:lnTo>
                    <a:pt x="29210" y="25654"/>
                  </a:lnTo>
                  <a:lnTo>
                    <a:pt x="30734" y="25527"/>
                  </a:lnTo>
                  <a:close/>
                </a:path>
                <a:path w="126364" h="28575">
                  <a:moveTo>
                    <a:pt x="34531" y="25273"/>
                  </a:moveTo>
                  <a:lnTo>
                    <a:pt x="33769" y="22098"/>
                  </a:lnTo>
                  <a:lnTo>
                    <a:pt x="32512" y="17653"/>
                  </a:lnTo>
                  <a:lnTo>
                    <a:pt x="30988" y="9398"/>
                  </a:lnTo>
                  <a:lnTo>
                    <a:pt x="28829" y="5207"/>
                  </a:lnTo>
                  <a:lnTo>
                    <a:pt x="28448" y="5715"/>
                  </a:lnTo>
                  <a:lnTo>
                    <a:pt x="28448" y="7366"/>
                  </a:lnTo>
                  <a:lnTo>
                    <a:pt x="29083" y="11430"/>
                  </a:lnTo>
                  <a:lnTo>
                    <a:pt x="30594" y="17780"/>
                  </a:lnTo>
                  <a:lnTo>
                    <a:pt x="32639" y="25400"/>
                  </a:lnTo>
                  <a:lnTo>
                    <a:pt x="34531" y="25273"/>
                  </a:lnTo>
                  <a:close/>
                </a:path>
                <a:path w="126364" h="28575">
                  <a:moveTo>
                    <a:pt x="42291" y="24892"/>
                  </a:moveTo>
                  <a:lnTo>
                    <a:pt x="39878" y="18415"/>
                  </a:lnTo>
                  <a:lnTo>
                    <a:pt x="38100" y="13081"/>
                  </a:lnTo>
                  <a:lnTo>
                    <a:pt x="36576" y="8890"/>
                  </a:lnTo>
                  <a:lnTo>
                    <a:pt x="35941" y="6858"/>
                  </a:lnTo>
                  <a:lnTo>
                    <a:pt x="35052" y="5461"/>
                  </a:lnTo>
                  <a:lnTo>
                    <a:pt x="33147" y="4699"/>
                  </a:lnTo>
                  <a:lnTo>
                    <a:pt x="32639" y="5715"/>
                  </a:lnTo>
                  <a:lnTo>
                    <a:pt x="32639" y="7620"/>
                  </a:lnTo>
                  <a:lnTo>
                    <a:pt x="33147" y="11430"/>
                  </a:lnTo>
                  <a:lnTo>
                    <a:pt x="33909" y="15748"/>
                  </a:lnTo>
                  <a:lnTo>
                    <a:pt x="36055" y="25146"/>
                  </a:lnTo>
                  <a:lnTo>
                    <a:pt x="38735" y="25019"/>
                  </a:lnTo>
                  <a:lnTo>
                    <a:pt x="36817" y="14859"/>
                  </a:lnTo>
                  <a:lnTo>
                    <a:pt x="38468" y="19558"/>
                  </a:lnTo>
                  <a:lnTo>
                    <a:pt x="40640" y="24892"/>
                  </a:lnTo>
                  <a:lnTo>
                    <a:pt x="42291" y="24892"/>
                  </a:lnTo>
                  <a:close/>
                </a:path>
                <a:path w="126364" h="28575">
                  <a:moveTo>
                    <a:pt x="45974" y="24638"/>
                  </a:moveTo>
                  <a:lnTo>
                    <a:pt x="44818" y="16129"/>
                  </a:lnTo>
                  <a:lnTo>
                    <a:pt x="43815" y="6731"/>
                  </a:lnTo>
                  <a:lnTo>
                    <a:pt x="43815" y="5969"/>
                  </a:lnTo>
                  <a:lnTo>
                    <a:pt x="43053" y="3302"/>
                  </a:lnTo>
                  <a:lnTo>
                    <a:pt x="42799" y="2540"/>
                  </a:lnTo>
                  <a:lnTo>
                    <a:pt x="42164" y="1651"/>
                  </a:lnTo>
                  <a:lnTo>
                    <a:pt x="41910" y="1524"/>
                  </a:lnTo>
                  <a:lnTo>
                    <a:pt x="41529" y="2032"/>
                  </a:lnTo>
                  <a:lnTo>
                    <a:pt x="41402" y="2794"/>
                  </a:lnTo>
                  <a:lnTo>
                    <a:pt x="41402" y="3937"/>
                  </a:lnTo>
                  <a:lnTo>
                    <a:pt x="41910" y="8763"/>
                  </a:lnTo>
                  <a:lnTo>
                    <a:pt x="42799" y="15875"/>
                  </a:lnTo>
                  <a:lnTo>
                    <a:pt x="44196" y="24765"/>
                  </a:lnTo>
                  <a:lnTo>
                    <a:pt x="45974" y="24638"/>
                  </a:lnTo>
                  <a:close/>
                </a:path>
                <a:path w="126364" h="28575">
                  <a:moveTo>
                    <a:pt x="54483" y="6858"/>
                  </a:moveTo>
                  <a:lnTo>
                    <a:pt x="54102" y="3048"/>
                  </a:lnTo>
                  <a:lnTo>
                    <a:pt x="53213" y="1143"/>
                  </a:lnTo>
                  <a:lnTo>
                    <a:pt x="51930" y="254"/>
                  </a:lnTo>
                  <a:lnTo>
                    <a:pt x="48260" y="1270"/>
                  </a:lnTo>
                  <a:lnTo>
                    <a:pt x="46990" y="1524"/>
                  </a:lnTo>
                  <a:lnTo>
                    <a:pt x="46101" y="889"/>
                  </a:lnTo>
                  <a:lnTo>
                    <a:pt x="45707" y="1270"/>
                  </a:lnTo>
                  <a:lnTo>
                    <a:pt x="45212" y="3683"/>
                  </a:lnTo>
                  <a:lnTo>
                    <a:pt x="45212" y="5080"/>
                  </a:lnTo>
                  <a:lnTo>
                    <a:pt x="45580" y="11176"/>
                  </a:lnTo>
                  <a:lnTo>
                    <a:pt x="46228" y="16637"/>
                  </a:lnTo>
                  <a:lnTo>
                    <a:pt x="47231" y="24638"/>
                  </a:lnTo>
                  <a:lnTo>
                    <a:pt x="50165" y="24511"/>
                  </a:lnTo>
                  <a:lnTo>
                    <a:pt x="50165" y="23876"/>
                  </a:lnTo>
                  <a:lnTo>
                    <a:pt x="51816" y="23876"/>
                  </a:lnTo>
                  <a:lnTo>
                    <a:pt x="52959" y="23495"/>
                  </a:lnTo>
                  <a:lnTo>
                    <a:pt x="53467" y="22987"/>
                  </a:lnTo>
                  <a:lnTo>
                    <a:pt x="53581" y="22479"/>
                  </a:lnTo>
                  <a:lnTo>
                    <a:pt x="53581" y="21844"/>
                  </a:lnTo>
                  <a:lnTo>
                    <a:pt x="53213" y="20701"/>
                  </a:lnTo>
                  <a:lnTo>
                    <a:pt x="52959" y="20193"/>
                  </a:lnTo>
                  <a:lnTo>
                    <a:pt x="52324" y="20066"/>
                  </a:lnTo>
                  <a:lnTo>
                    <a:pt x="49784" y="20320"/>
                  </a:lnTo>
                  <a:lnTo>
                    <a:pt x="48387" y="8255"/>
                  </a:lnTo>
                  <a:lnTo>
                    <a:pt x="49784" y="7620"/>
                  </a:lnTo>
                  <a:lnTo>
                    <a:pt x="51054" y="7493"/>
                  </a:lnTo>
                  <a:lnTo>
                    <a:pt x="53848" y="8001"/>
                  </a:lnTo>
                  <a:lnTo>
                    <a:pt x="54483" y="6858"/>
                  </a:lnTo>
                  <a:close/>
                </a:path>
                <a:path w="126364" h="28575">
                  <a:moveTo>
                    <a:pt x="59817" y="5461"/>
                  </a:moveTo>
                  <a:lnTo>
                    <a:pt x="59690" y="4953"/>
                  </a:lnTo>
                  <a:lnTo>
                    <a:pt x="57785" y="0"/>
                  </a:lnTo>
                  <a:lnTo>
                    <a:pt x="56388" y="1397"/>
                  </a:lnTo>
                  <a:lnTo>
                    <a:pt x="55499" y="2667"/>
                  </a:lnTo>
                  <a:lnTo>
                    <a:pt x="55105" y="4572"/>
                  </a:lnTo>
                  <a:lnTo>
                    <a:pt x="56261" y="24257"/>
                  </a:lnTo>
                  <a:lnTo>
                    <a:pt x="59436" y="24257"/>
                  </a:lnTo>
                  <a:lnTo>
                    <a:pt x="58801" y="4953"/>
                  </a:lnTo>
                  <a:lnTo>
                    <a:pt x="59817" y="5461"/>
                  </a:lnTo>
                  <a:close/>
                </a:path>
                <a:path w="126364" h="28575">
                  <a:moveTo>
                    <a:pt x="62738" y="13208"/>
                  </a:moveTo>
                  <a:lnTo>
                    <a:pt x="62344" y="10795"/>
                  </a:lnTo>
                  <a:lnTo>
                    <a:pt x="60693" y="6731"/>
                  </a:lnTo>
                  <a:lnTo>
                    <a:pt x="59817" y="5461"/>
                  </a:lnTo>
                  <a:lnTo>
                    <a:pt x="62738" y="13208"/>
                  </a:lnTo>
                  <a:close/>
                </a:path>
                <a:path w="126364" h="28575">
                  <a:moveTo>
                    <a:pt x="65519" y="20701"/>
                  </a:moveTo>
                  <a:lnTo>
                    <a:pt x="62738" y="13208"/>
                  </a:lnTo>
                  <a:lnTo>
                    <a:pt x="63500" y="19304"/>
                  </a:lnTo>
                  <a:lnTo>
                    <a:pt x="63627" y="24257"/>
                  </a:lnTo>
                  <a:lnTo>
                    <a:pt x="65392" y="24257"/>
                  </a:lnTo>
                  <a:lnTo>
                    <a:pt x="65519" y="20701"/>
                  </a:lnTo>
                  <a:close/>
                </a:path>
                <a:path w="126364" h="28575">
                  <a:moveTo>
                    <a:pt x="85598" y="4826"/>
                  </a:moveTo>
                  <a:lnTo>
                    <a:pt x="85471" y="3810"/>
                  </a:lnTo>
                  <a:lnTo>
                    <a:pt x="84963" y="2032"/>
                  </a:lnTo>
                  <a:lnTo>
                    <a:pt x="84569" y="2159"/>
                  </a:lnTo>
                  <a:lnTo>
                    <a:pt x="81534" y="10414"/>
                  </a:lnTo>
                  <a:lnTo>
                    <a:pt x="79883" y="14605"/>
                  </a:lnTo>
                  <a:lnTo>
                    <a:pt x="78867" y="17399"/>
                  </a:lnTo>
                  <a:lnTo>
                    <a:pt x="78219" y="12573"/>
                  </a:lnTo>
                  <a:lnTo>
                    <a:pt x="77724" y="7493"/>
                  </a:lnTo>
                  <a:lnTo>
                    <a:pt x="77457" y="3175"/>
                  </a:lnTo>
                  <a:lnTo>
                    <a:pt x="77216" y="2286"/>
                  </a:lnTo>
                  <a:lnTo>
                    <a:pt x="76708" y="1143"/>
                  </a:lnTo>
                  <a:lnTo>
                    <a:pt x="76327" y="762"/>
                  </a:lnTo>
                  <a:lnTo>
                    <a:pt x="75692" y="889"/>
                  </a:lnTo>
                  <a:lnTo>
                    <a:pt x="75311" y="1270"/>
                  </a:lnTo>
                  <a:lnTo>
                    <a:pt x="74803" y="2667"/>
                  </a:lnTo>
                  <a:lnTo>
                    <a:pt x="74549" y="4953"/>
                  </a:lnTo>
                  <a:lnTo>
                    <a:pt x="73393" y="18923"/>
                  </a:lnTo>
                  <a:lnTo>
                    <a:pt x="72631" y="24384"/>
                  </a:lnTo>
                  <a:lnTo>
                    <a:pt x="75438" y="24384"/>
                  </a:lnTo>
                  <a:lnTo>
                    <a:pt x="76708" y="14859"/>
                  </a:lnTo>
                  <a:lnTo>
                    <a:pt x="77724" y="22479"/>
                  </a:lnTo>
                  <a:lnTo>
                    <a:pt x="77851" y="22733"/>
                  </a:lnTo>
                  <a:lnTo>
                    <a:pt x="78359" y="22860"/>
                  </a:lnTo>
                  <a:lnTo>
                    <a:pt x="78613" y="22860"/>
                  </a:lnTo>
                  <a:lnTo>
                    <a:pt x="79375" y="21590"/>
                  </a:lnTo>
                  <a:lnTo>
                    <a:pt x="80391" y="19558"/>
                  </a:lnTo>
                  <a:lnTo>
                    <a:pt x="82156" y="14478"/>
                  </a:lnTo>
                  <a:lnTo>
                    <a:pt x="81534" y="19304"/>
                  </a:lnTo>
                  <a:lnTo>
                    <a:pt x="80632" y="24638"/>
                  </a:lnTo>
                  <a:lnTo>
                    <a:pt x="82423" y="24765"/>
                  </a:lnTo>
                  <a:lnTo>
                    <a:pt x="84074" y="15875"/>
                  </a:lnTo>
                  <a:lnTo>
                    <a:pt x="85471" y="6223"/>
                  </a:lnTo>
                  <a:lnTo>
                    <a:pt x="85598" y="4826"/>
                  </a:lnTo>
                  <a:close/>
                </a:path>
                <a:path w="126364" h="28575">
                  <a:moveTo>
                    <a:pt x="95885" y="7366"/>
                  </a:moveTo>
                  <a:lnTo>
                    <a:pt x="95377" y="5588"/>
                  </a:lnTo>
                  <a:lnTo>
                    <a:pt x="94361" y="4318"/>
                  </a:lnTo>
                  <a:lnTo>
                    <a:pt x="90678" y="3683"/>
                  </a:lnTo>
                  <a:lnTo>
                    <a:pt x="89408" y="3429"/>
                  </a:lnTo>
                  <a:lnTo>
                    <a:pt x="89027" y="3048"/>
                  </a:lnTo>
                  <a:lnTo>
                    <a:pt x="88646" y="2540"/>
                  </a:lnTo>
                  <a:lnTo>
                    <a:pt x="88138" y="2794"/>
                  </a:lnTo>
                  <a:lnTo>
                    <a:pt x="87249" y="4826"/>
                  </a:lnTo>
                  <a:lnTo>
                    <a:pt x="86855" y="6096"/>
                  </a:lnTo>
                  <a:lnTo>
                    <a:pt x="83807" y="24765"/>
                  </a:lnTo>
                  <a:lnTo>
                    <a:pt x="86741" y="24892"/>
                  </a:lnTo>
                  <a:lnTo>
                    <a:pt x="86855" y="24384"/>
                  </a:lnTo>
                  <a:lnTo>
                    <a:pt x="88506" y="24511"/>
                  </a:lnTo>
                  <a:lnTo>
                    <a:pt x="89789" y="24384"/>
                  </a:lnTo>
                  <a:lnTo>
                    <a:pt x="90424" y="23876"/>
                  </a:lnTo>
                  <a:lnTo>
                    <a:pt x="90678" y="23495"/>
                  </a:lnTo>
                  <a:lnTo>
                    <a:pt x="90792" y="22860"/>
                  </a:lnTo>
                  <a:lnTo>
                    <a:pt x="90792" y="21717"/>
                  </a:lnTo>
                  <a:lnTo>
                    <a:pt x="90678" y="21463"/>
                  </a:lnTo>
                  <a:lnTo>
                    <a:pt x="90030" y="21209"/>
                  </a:lnTo>
                  <a:lnTo>
                    <a:pt x="87503" y="21082"/>
                  </a:lnTo>
                  <a:lnTo>
                    <a:pt x="88138" y="17145"/>
                  </a:lnTo>
                  <a:lnTo>
                    <a:pt x="88900" y="12954"/>
                  </a:lnTo>
                  <a:lnTo>
                    <a:pt x="89154" y="9906"/>
                  </a:lnTo>
                  <a:lnTo>
                    <a:pt x="90678" y="9779"/>
                  </a:lnTo>
                  <a:lnTo>
                    <a:pt x="91948" y="10033"/>
                  </a:lnTo>
                  <a:lnTo>
                    <a:pt x="94488" y="11430"/>
                  </a:lnTo>
                  <a:lnTo>
                    <a:pt x="95504" y="10541"/>
                  </a:lnTo>
                  <a:lnTo>
                    <a:pt x="95885" y="7366"/>
                  </a:lnTo>
                  <a:close/>
                </a:path>
                <a:path w="126364" h="28575">
                  <a:moveTo>
                    <a:pt x="104267" y="9017"/>
                  </a:moveTo>
                  <a:lnTo>
                    <a:pt x="104140" y="8128"/>
                  </a:lnTo>
                  <a:lnTo>
                    <a:pt x="103759" y="7747"/>
                  </a:lnTo>
                  <a:lnTo>
                    <a:pt x="102616" y="8255"/>
                  </a:lnTo>
                  <a:lnTo>
                    <a:pt x="102108" y="9017"/>
                  </a:lnTo>
                  <a:lnTo>
                    <a:pt x="100711" y="13081"/>
                  </a:lnTo>
                  <a:lnTo>
                    <a:pt x="98031" y="19939"/>
                  </a:lnTo>
                  <a:lnTo>
                    <a:pt x="95250" y="25400"/>
                  </a:lnTo>
                  <a:lnTo>
                    <a:pt x="96647" y="25527"/>
                  </a:lnTo>
                  <a:lnTo>
                    <a:pt x="99555" y="19685"/>
                  </a:lnTo>
                  <a:lnTo>
                    <a:pt x="99314" y="20701"/>
                  </a:lnTo>
                  <a:lnTo>
                    <a:pt x="98425" y="25654"/>
                  </a:lnTo>
                  <a:lnTo>
                    <a:pt x="101473" y="25908"/>
                  </a:lnTo>
                  <a:lnTo>
                    <a:pt x="102489" y="21590"/>
                  </a:lnTo>
                  <a:lnTo>
                    <a:pt x="103378" y="17526"/>
                  </a:lnTo>
                  <a:lnTo>
                    <a:pt x="104140" y="13208"/>
                  </a:lnTo>
                  <a:lnTo>
                    <a:pt x="104267" y="9017"/>
                  </a:lnTo>
                  <a:close/>
                </a:path>
                <a:path w="126364" h="28575">
                  <a:moveTo>
                    <a:pt x="120015" y="17399"/>
                  </a:moveTo>
                  <a:lnTo>
                    <a:pt x="119888" y="16891"/>
                  </a:lnTo>
                  <a:lnTo>
                    <a:pt x="119380" y="16510"/>
                  </a:lnTo>
                  <a:lnTo>
                    <a:pt x="114808" y="13970"/>
                  </a:lnTo>
                  <a:lnTo>
                    <a:pt x="110871" y="12192"/>
                  </a:lnTo>
                  <a:lnTo>
                    <a:pt x="110490" y="11938"/>
                  </a:lnTo>
                  <a:lnTo>
                    <a:pt x="109855" y="12065"/>
                  </a:lnTo>
                  <a:lnTo>
                    <a:pt x="108966" y="12573"/>
                  </a:lnTo>
                  <a:lnTo>
                    <a:pt x="108458" y="14605"/>
                  </a:lnTo>
                  <a:lnTo>
                    <a:pt x="108585" y="15875"/>
                  </a:lnTo>
                  <a:lnTo>
                    <a:pt x="109347" y="16510"/>
                  </a:lnTo>
                  <a:lnTo>
                    <a:pt x="109728" y="16764"/>
                  </a:lnTo>
                  <a:lnTo>
                    <a:pt x="110490" y="17018"/>
                  </a:lnTo>
                  <a:lnTo>
                    <a:pt x="111760" y="17272"/>
                  </a:lnTo>
                  <a:lnTo>
                    <a:pt x="110998" y="19812"/>
                  </a:lnTo>
                  <a:lnTo>
                    <a:pt x="109601" y="23368"/>
                  </a:lnTo>
                  <a:lnTo>
                    <a:pt x="108077" y="26543"/>
                  </a:lnTo>
                  <a:lnTo>
                    <a:pt x="110871" y="26924"/>
                  </a:lnTo>
                  <a:lnTo>
                    <a:pt x="113665" y="21082"/>
                  </a:lnTo>
                  <a:lnTo>
                    <a:pt x="114681" y="18415"/>
                  </a:lnTo>
                  <a:lnTo>
                    <a:pt x="118491" y="19685"/>
                  </a:lnTo>
                  <a:lnTo>
                    <a:pt x="119126" y="19812"/>
                  </a:lnTo>
                  <a:lnTo>
                    <a:pt x="119634" y="19304"/>
                  </a:lnTo>
                  <a:lnTo>
                    <a:pt x="119888" y="18669"/>
                  </a:lnTo>
                  <a:lnTo>
                    <a:pt x="120015" y="17399"/>
                  </a:lnTo>
                  <a:close/>
                </a:path>
                <a:path w="126364" h="28575">
                  <a:moveTo>
                    <a:pt x="126365" y="22860"/>
                  </a:moveTo>
                  <a:lnTo>
                    <a:pt x="125349" y="20193"/>
                  </a:lnTo>
                  <a:lnTo>
                    <a:pt x="124333" y="19177"/>
                  </a:lnTo>
                  <a:lnTo>
                    <a:pt x="123063" y="19177"/>
                  </a:lnTo>
                  <a:lnTo>
                    <a:pt x="121793" y="19558"/>
                  </a:lnTo>
                  <a:lnTo>
                    <a:pt x="117221" y="27686"/>
                  </a:lnTo>
                  <a:lnTo>
                    <a:pt x="120142" y="28067"/>
                  </a:lnTo>
                  <a:lnTo>
                    <a:pt x="120523" y="26289"/>
                  </a:lnTo>
                  <a:lnTo>
                    <a:pt x="123698" y="22479"/>
                  </a:lnTo>
                  <a:lnTo>
                    <a:pt x="124460" y="22479"/>
                  </a:lnTo>
                  <a:lnTo>
                    <a:pt x="124587" y="23241"/>
                  </a:lnTo>
                  <a:lnTo>
                    <a:pt x="123825" y="24384"/>
                  </a:lnTo>
                  <a:lnTo>
                    <a:pt x="124206" y="24638"/>
                  </a:lnTo>
                  <a:lnTo>
                    <a:pt x="124714" y="24765"/>
                  </a:lnTo>
                  <a:lnTo>
                    <a:pt x="125349" y="24638"/>
                  </a:lnTo>
                  <a:lnTo>
                    <a:pt x="126238" y="23876"/>
                  </a:lnTo>
                  <a:lnTo>
                    <a:pt x="126365" y="22860"/>
                  </a:lnTo>
                  <a:close/>
                </a:path>
              </a:pathLst>
            </a:custGeom>
            <a:solidFill>
              <a:srgbClr val="D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926080" y="3941063"/>
              <a:ext cx="220979" cy="42545"/>
            </a:xfrm>
            <a:custGeom>
              <a:avLst/>
              <a:gdLst/>
              <a:ahLst/>
              <a:cxnLst/>
              <a:rect l="l" t="t" r="r" b="b"/>
              <a:pathLst>
                <a:path w="220980" h="42545">
                  <a:moveTo>
                    <a:pt x="110236" y="0"/>
                  </a:moveTo>
                  <a:lnTo>
                    <a:pt x="73151" y="1270"/>
                  </a:lnTo>
                  <a:lnTo>
                    <a:pt x="41275" y="4572"/>
                  </a:lnTo>
                  <a:lnTo>
                    <a:pt x="17271" y="9779"/>
                  </a:lnTo>
                  <a:lnTo>
                    <a:pt x="2920" y="16256"/>
                  </a:lnTo>
                  <a:lnTo>
                    <a:pt x="0" y="16256"/>
                  </a:lnTo>
                  <a:lnTo>
                    <a:pt x="0" y="21463"/>
                  </a:lnTo>
                  <a:lnTo>
                    <a:pt x="9017" y="29591"/>
                  </a:lnTo>
                  <a:lnTo>
                    <a:pt x="32765" y="36195"/>
                  </a:lnTo>
                  <a:lnTo>
                    <a:pt x="67690" y="40640"/>
                  </a:lnTo>
                  <a:lnTo>
                    <a:pt x="110236" y="42291"/>
                  </a:lnTo>
                  <a:lnTo>
                    <a:pt x="152653" y="40640"/>
                  </a:lnTo>
                  <a:lnTo>
                    <a:pt x="187451" y="36322"/>
                  </a:lnTo>
                  <a:lnTo>
                    <a:pt x="211200" y="29718"/>
                  </a:lnTo>
                  <a:lnTo>
                    <a:pt x="220471" y="21463"/>
                  </a:lnTo>
                  <a:lnTo>
                    <a:pt x="220471" y="16256"/>
                  </a:lnTo>
                  <a:lnTo>
                    <a:pt x="217550" y="16256"/>
                  </a:lnTo>
                  <a:lnTo>
                    <a:pt x="203200" y="9779"/>
                  </a:lnTo>
                  <a:lnTo>
                    <a:pt x="179069" y="4572"/>
                  </a:lnTo>
                  <a:lnTo>
                    <a:pt x="147446" y="1270"/>
                  </a:lnTo>
                  <a:lnTo>
                    <a:pt x="110236" y="0"/>
                  </a:lnTo>
                  <a:close/>
                </a:path>
              </a:pathLst>
            </a:custGeom>
            <a:solidFill>
              <a:srgbClr val="9FA2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032760" y="394106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5">
                  <a:moveTo>
                    <a:pt x="0" y="0"/>
                  </a:moveTo>
                  <a:lnTo>
                    <a:pt x="0" y="42291"/>
                  </a:lnTo>
                  <a:lnTo>
                    <a:pt x="3301" y="42291"/>
                  </a:lnTo>
                  <a:lnTo>
                    <a:pt x="45338" y="40640"/>
                  </a:lnTo>
                  <a:lnTo>
                    <a:pt x="103504" y="29718"/>
                  </a:lnTo>
                  <a:lnTo>
                    <a:pt x="112775" y="16256"/>
                  </a:lnTo>
                  <a:lnTo>
                    <a:pt x="109854" y="16256"/>
                  </a:lnTo>
                  <a:lnTo>
                    <a:pt x="95757" y="9779"/>
                  </a:lnTo>
                  <a:lnTo>
                    <a:pt x="71754" y="4572"/>
                  </a:lnTo>
                  <a:lnTo>
                    <a:pt x="4013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6B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26080" y="3694175"/>
              <a:ext cx="220980" cy="284988"/>
            </a:xfrm>
            <a:prstGeom prst="rect">
              <a:avLst/>
            </a:prstGeom>
          </p:spPr>
        </p:pic>
      </p:grpSp>
      <p:grpSp>
        <p:nvGrpSpPr>
          <p:cNvPr id="116" name="object 116" descr=""/>
          <p:cNvGrpSpPr/>
          <p:nvPr/>
        </p:nvGrpSpPr>
        <p:grpSpPr>
          <a:xfrm>
            <a:off x="740663" y="5864351"/>
            <a:ext cx="646430" cy="492125"/>
            <a:chOff x="740663" y="5864351"/>
            <a:chExt cx="646430" cy="492125"/>
          </a:xfrm>
        </p:grpSpPr>
        <p:sp>
          <p:nvSpPr>
            <p:cNvPr id="117" name="object 117" descr=""/>
            <p:cNvSpPr/>
            <p:nvPr/>
          </p:nvSpPr>
          <p:spPr>
            <a:xfrm>
              <a:off x="740663" y="6124955"/>
              <a:ext cx="307975" cy="231775"/>
            </a:xfrm>
            <a:custGeom>
              <a:avLst/>
              <a:gdLst/>
              <a:ahLst/>
              <a:cxnLst/>
              <a:rect l="l" t="t" r="r" b="b"/>
              <a:pathLst>
                <a:path w="307975" h="231775">
                  <a:moveTo>
                    <a:pt x="247649" y="0"/>
                  </a:moveTo>
                  <a:lnTo>
                    <a:pt x="5651" y="143128"/>
                  </a:lnTo>
                  <a:lnTo>
                    <a:pt x="50" y="151637"/>
                  </a:lnTo>
                  <a:lnTo>
                    <a:pt x="0" y="165099"/>
                  </a:lnTo>
                  <a:lnTo>
                    <a:pt x="5156" y="181635"/>
                  </a:lnTo>
                  <a:lnTo>
                    <a:pt x="15240" y="199440"/>
                  </a:lnTo>
                  <a:lnTo>
                    <a:pt x="19151" y="204101"/>
                  </a:lnTo>
                  <a:lnTo>
                    <a:pt x="18834" y="204292"/>
                  </a:lnTo>
                  <a:lnTo>
                    <a:pt x="24041" y="210515"/>
                  </a:lnTo>
                  <a:lnTo>
                    <a:pt x="29425" y="216039"/>
                  </a:lnTo>
                  <a:lnTo>
                    <a:pt x="34886" y="220776"/>
                  </a:lnTo>
                  <a:lnTo>
                    <a:pt x="40322" y="224739"/>
                  </a:lnTo>
                  <a:lnTo>
                    <a:pt x="40538" y="224612"/>
                  </a:lnTo>
                  <a:lnTo>
                    <a:pt x="42430" y="226085"/>
                  </a:lnTo>
                  <a:lnTo>
                    <a:pt x="55346" y="231165"/>
                  </a:lnTo>
                  <a:lnTo>
                    <a:pt x="65659" y="229438"/>
                  </a:lnTo>
                  <a:lnTo>
                    <a:pt x="307657" y="86232"/>
                  </a:lnTo>
                  <a:lnTo>
                    <a:pt x="247649" y="0"/>
                  </a:lnTo>
                  <a:close/>
                </a:path>
              </a:pathLst>
            </a:custGeom>
            <a:solidFill>
              <a:srgbClr val="2C3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50392" y="6170675"/>
              <a:ext cx="79375" cy="62230"/>
            </a:xfrm>
            <a:custGeom>
              <a:avLst/>
              <a:gdLst/>
              <a:ahLst/>
              <a:cxnLst/>
              <a:rect l="l" t="t" r="r" b="b"/>
              <a:pathLst>
                <a:path w="79375" h="62229">
                  <a:moveTo>
                    <a:pt x="61595" y="0"/>
                  </a:moveTo>
                  <a:lnTo>
                    <a:pt x="4419" y="34924"/>
                  </a:lnTo>
                  <a:lnTo>
                    <a:pt x="342" y="40639"/>
                  </a:lnTo>
                  <a:lnTo>
                    <a:pt x="0" y="45465"/>
                  </a:lnTo>
                  <a:lnTo>
                    <a:pt x="6870" y="55625"/>
                  </a:lnTo>
                  <a:lnTo>
                    <a:pt x="16294" y="61721"/>
                  </a:lnTo>
                  <a:lnTo>
                    <a:pt x="17297" y="62102"/>
                  </a:lnTo>
                  <a:lnTo>
                    <a:pt x="74485" y="27177"/>
                  </a:lnTo>
                  <a:lnTo>
                    <a:pt x="78549" y="21462"/>
                  </a:lnTo>
                  <a:lnTo>
                    <a:pt x="78892" y="16636"/>
                  </a:lnTo>
                  <a:lnTo>
                    <a:pt x="72021" y="6476"/>
                  </a:lnTo>
                  <a:lnTo>
                    <a:pt x="62611" y="380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354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54963" y="6173723"/>
              <a:ext cx="70485" cy="55880"/>
            </a:xfrm>
            <a:custGeom>
              <a:avLst/>
              <a:gdLst/>
              <a:ahLst/>
              <a:cxnLst/>
              <a:rect l="l" t="t" r="r" b="b"/>
              <a:pathLst>
                <a:path w="70484" h="55879">
                  <a:moveTo>
                    <a:pt x="54584" y="0"/>
                  </a:moveTo>
                  <a:lnTo>
                    <a:pt x="508" y="33401"/>
                  </a:lnTo>
                  <a:lnTo>
                    <a:pt x="0" y="40894"/>
                  </a:lnTo>
                  <a:lnTo>
                    <a:pt x="8166" y="53213"/>
                  </a:lnTo>
                  <a:lnTo>
                    <a:pt x="15316" y="55880"/>
                  </a:lnTo>
                  <a:lnTo>
                    <a:pt x="69392" y="22352"/>
                  </a:lnTo>
                  <a:lnTo>
                    <a:pt x="69913" y="14986"/>
                  </a:lnTo>
                  <a:lnTo>
                    <a:pt x="61747" y="2667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465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42188" y="6124955"/>
              <a:ext cx="306705" cy="231775"/>
            </a:xfrm>
            <a:custGeom>
              <a:avLst/>
              <a:gdLst/>
              <a:ahLst/>
              <a:cxnLst/>
              <a:rect l="l" t="t" r="r" b="b"/>
              <a:pathLst>
                <a:path w="306705" h="231775">
                  <a:moveTo>
                    <a:pt x="13919" y="190982"/>
                  </a:moveTo>
                  <a:lnTo>
                    <a:pt x="0" y="167005"/>
                  </a:lnTo>
                  <a:lnTo>
                    <a:pt x="114" y="167386"/>
                  </a:lnTo>
                  <a:lnTo>
                    <a:pt x="254" y="167640"/>
                  </a:lnTo>
                  <a:lnTo>
                    <a:pt x="368" y="168021"/>
                  </a:lnTo>
                  <a:lnTo>
                    <a:pt x="13804" y="190893"/>
                  </a:lnTo>
                  <a:close/>
                </a:path>
                <a:path w="306705" h="231775">
                  <a:moveTo>
                    <a:pt x="306108" y="86233"/>
                  </a:moveTo>
                  <a:lnTo>
                    <a:pt x="246329" y="0"/>
                  </a:lnTo>
                  <a:lnTo>
                    <a:pt x="230314" y="9525"/>
                  </a:lnTo>
                  <a:lnTo>
                    <a:pt x="230162" y="21336"/>
                  </a:lnTo>
                  <a:lnTo>
                    <a:pt x="232727" y="35814"/>
                  </a:lnTo>
                  <a:lnTo>
                    <a:pt x="239661" y="51816"/>
                  </a:lnTo>
                  <a:lnTo>
                    <a:pt x="252603" y="67945"/>
                  </a:lnTo>
                  <a:lnTo>
                    <a:pt x="260819" y="84582"/>
                  </a:lnTo>
                  <a:lnTo>
                    <a:pt x="229095" y="114554"/>
                  </a:lnTo>
                  <a:lnTo>
                    <a:pt x="97955" y="194005"/>
                  </a:lnTo>
                  <a:lnTo>
                    <a:pt x="63614" y="208330"/>
                  </a:lnTo>
                  <a:lnTo>
                    <a:pt x="35217" y="205803"/>
                  </a:lnTo>
                  <a:lnTo>
                    <a:pt x="13919" y="190982"/>
                  </a:lnTo>
                  <a:lnTo>
                    <a:pt x="28016" y="215188"/>
                  </a:lnTo>
                  <a:lnTo>
                    <a:pt x="54749" y="231152"/>
                  </a:lnTo>
                  <a:lnTo>
                    <a:pt x="64998" y="229438"/>
                  </a:lnTo>
                  <a:lnTo>
                    <a:pt x="306108" y="86233"/>
                  </a:lnTo>
                  <a:close/>
                </a:path>
              </a:pathLst>
            </a:custGeom>
            <a:solidFill>
              <a:srgbClr val="354144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13459" y="6042659"/>
              <a:ext cx="144780" cy="167640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1027175" y="6048755"/>
              <a:ext cx="126364" cy="146050"/>
            </a:xfrm>
            <a:custGeom>
              <a:avLst/>
              <a:gdLst/>
              <a:ahLst/>
              <a:cxnLst/>
              <a:rect l="l" t="t" r="r" b="b"/>
              <a:pathLst>
                <a:path w="126365" h="146050">
                  <a:moveTo>
                    <a:pt x="29438" y="0"/>
                  </a:moveTo>
                  <a:lnTo>
                    <a:pt x="10921" y="4698"/>
                  </a:lnTo>
                  <a:lnTo>
                    <a:pt x="596" y="20192"/>
                  </a:lnTo>
                  <a:lnTo>
                    <a:pt x="0" y="43052"/>
                  </a:lnTo>
                  <a:lnTo>
                    <a:pt x="8648" y="70357"/>
                  </a:lnTo>
                  <a:lnTo>
                    <a:pt x="26035" y="98805"/>
                  </a:lnTo>
                  <a:lnTo>
                    <a:pt x="49250" y="123189"/>
                  </a:lnTo>
                  <a:lnTo>
                    <a:pt x="73774" y="139445"/>
                  </a:lnTo>
                  <a:lnTo>
                    <a:pt x="96723" y="145795"/>
                  </a:lnTo>
                  <a:lnTo>
                    <a:pt x="115239" y="140969"/>
                  </a:lnTo>
                  <a:lnTo>
                    <a:pt x="121907" y="131063"/>
                  </a:lnTo>
                  <a:lnTo>
                    <a:pt x="92125" y="131063"/>
                  </a:lnTo>
                  <a:lnTo>
                    <a:pt x="72110" y="125475"/>
                  </a:lnTo>
                  <a:lnTo>
                    <a:pt x="50698" y="111505"/>
                  </a:lnTo>
                  <a:lnTo>
                    <a:pt x="30441" y="90042"/>
                  </a:lnTo>
                  <a:lnTo>
                    <a:pt x="15265" y="65150"/>
                  </a:lnTo>
                  <a:lnTo>
                    <a:pt x="7734" y="41401"/>
                  </a:lnTo>
                  <a:lnTo>
                    <a:pt x="8255" y="21589"/>
                  </a:lnTo>
                  <a:lnTo>
                    <a:pt x="17259" y="8000"/>
                  </a:lnTo>
                  <a:lnTo>
                    <a:pt x="33439" y="3809"/>
                  </a:lnTo>
                  <a:lnTo>
                    <a:pt x="43345" y="3809"/>
                  </a:lnTo>
                  <a:lnTo>
                    <a:pt x="29438" y="0"/>
                  </a:lnTo>
                  <a:close/>
                </a:path>
                <a:path w="126365" h="146050">
                  <a:moveTo>
                    <a:pt x="117830" y="76453"/>
                  </a:moveTo>
                  <a:lnTo>
                    <a:pt x="117830" y="93471"/>
                  </a:lnTo>
                  <a:lnTo>
                    <a:pt x="117309" y="113537"/>
                  </a:lnTo>
                  <a:lnTo>
                    <a:pt x="108305" y="126872"/>
                  </a:lnTo>
                  <a:lnTo>
                    <a:pt x="92125" y="131063"/>
                  </a:lnTo>
                  <a:lnTo>
                    <a:pt x="121907" y="131063"/>
                  </a:lnTo>
                  <a:lnTo>
                    <a:pt x="125564" y="125475"/>
                  </a:lnTo>
                  <a:lnTo>
                    <a:pt x="126174" y="102742"/>
                  </a:lnTo>
                  <a:lnTo>
                    <a:pt x="117830" y="76453"/>
                  </a:lnTo>
                  <a:close/>
                </a:path>
                <a:path w="126365" h="146050">
                  <a:moveTo>
                    <a:pt x="100234" y="53236"/>
                  </a:moveTo>
                  <a:lnTo>
                    <a:pt x="110312" y="69849"/>
                  </a:lnTo>
                  <a:lnTo>
                    <a:pt x="117830" y="93471"/>
                  </a:lnTo>
                  <a:lnTo>
                    <a:pt x="117830" y="76453"/>
                  </a:lnTo>
                  <a:lnTo>
                    <a:pt x="100234" y="53236"/>
                  </a:lnTo>
                  <a:close/>
                </a:path>
                <a:path w="126365" h="146050">
                  <a:moveTo>
                    <a:pt x="88847" y="38212"/>
                  </a:moveTo>
                  <a:lnTo>
                    <a:pt x="100234" y="53236"/>
                  </a:lnTo>
                  <a:lnTo>
                    <a:pt x="95135" y="44830"/>
                  </a:lnTo>
                  <a:lnTo>
                    <a:pt x="88847" y="38212"/>
                  </a:lnTo>
                  <a:close/>
                </a:path>
                <a:path w="126365" h="146050">
                  <a:moveTo>
                    <a:pt x="53771" y="9606"/>
                  </a:moveTo>
                  <a:lnTo>
                    <a:pt x="74866" y="23494"/>
                  </a:lnTo>
                  <a:lnTo>
                    <a:pt x="88847" y="38212"/>
                  </a:lnTo>
                  <a:lnTo>
                    <a:pt x="76923" y="22478"/>
                  </a:lnTo>
                  <a:lnTo>
                    <a:pt x="53771" y="9606"/>
                  </a:lnTo>
                  <a:close/>
                </a:path>
                <a:path w="126365" h="146050">
                  <a:moveTo>
                    <a:pt x="53336" y="9365"/>
                  </a:moveTo>
                  <a:lnTo>
                    <a:pt x="53771" y="9606"/>
                  </a:lnTo>
                  <a:lnTo>
                    <a:pt x="53454" y="9397"/>
                  </a:lnTo>
                  <a:close/>
                </a:path>
                <a:path w="126365" h="146050">
                  <a:moveTo>
                    <a:pt x="43345" y="3809"/>
                  </a:moveTo>
                  <a:lnTo>
                    <a:pt x="33439" y="3809"/>
                  </a:lnTo>
                  <a:lnTo>
                    <a:pt x="53336" y="9365"/>
                  </a:lnTo>
                  <a:lnTo>
                    <a:pt x="43345" y="3809"/>
                  </a:lnTo>
                  <a:close/>
                </a:path>
              </a:pathLst>
            </a:custGeom>
            <a:solidFill>
              <a:srgbClr val="003D43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027176" y="6057899"/>
              <a:ext cx="126364" cy="94615"/>
            </a:xfrm>
            <a:custGeom>
              <a:avLst/>
              <a:gdLst/>
              <a:ahLst/>
              <a:cxnLst/>
              <a:rect l="l" t="t" r="r" b="b"/>
              <a:pathLst>
                <a:path w="126365" h="94614">
                  <a:moveTo>
                    <a:pt x="91567" y="28067"/>
                  </a:moveTo>
                  <a:lnTo>
                    <a:pt x="86360" y="22352"/>
                  </a:lnTo>
                  <a:lnTo>
                    <a:pt x="80899" y="17145"/>
                  </a:lnTo>
                  <a:lnTo>
                    <a:pt x="75349" y="12573"/>
                  </a:lnTo>
                  <a:lnTo>
                    <a:pt x="5867" y="0"/>
                  </a:lnTo>
                  <a:lnTo>
                    <a:pt x="5067" y="889"/>
                  </a:lnTo>
                  <a:lnTo>
                    <a:pt x="2387" y="4826"/>
                  </a:lnTo>
                  <a:lnTo>
                    <a:pt x="1206" y="7112"/>
                  </a:lnTo>
                  <a:lnTo>
                    <a:pt x="0" y="11684"/>
                  </a:lnTo>
                  <a:lnTo>
                    <a:pt x="91567" y="28067"/>
                  </a:lnTo>
                  <a:close/>
                </a:path>
                <a:path w="126365" h="94614">
                  <a:moveTo>
                    <a:pt x="126263" y="94234"/>
                  </a:moveTo>
                  <a:lnTo>
                    <a:pt x="342" y="38989"/>
                  </a:lnTo>
                  <a:lnTo>
                    <a:pt x="2603" y="47498"/>
                  </a:lnTo>
                  <a:lnTo>
                    <a:pt x="5740" y="56134"/>
                  </a:lnTo>
                  <a:lnTo>
                    <a:pt x="9766" y="65151"/>
                  </a:lnTo>
                  <a:lnTo>
                    <a:pt x="14630" y="74168"/>
                  </a:lnTo>
                  <a:lnTo>
                    <a:pt x="126263" y="9423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79932" y="6042659"/>
              <a:ext cx="178435" cy="181610"/>
            </a:xfrm>
            <a:custGeom>
              <a:avLst/>
              <a:gdLst/>
              <a:ahLst/>
              <a:cxnLst/>
              <a:rect l="l" t="t" r="r" b="b"/>
              <a:pathLst>
                <a:path w="178434" h="181610">
                  <a:moveTo>
                    <a:pt x="178206" y="112522"/>
                  </a:moveTo>
                  <a:lnTo>
                    <a:pt x="174142" y="98425"/>
                  </a:lnTo>
                  <a:lnTo>
                    <a:pt x="174078" y="98209"/>
                  </a:lnTo>
                  <a:lnTo>
                    <a:pt x="174078" y="109423"/>
                  </a:lnTo>
                  <a:lnTo>
                    <a:pt x="174066" y="112522"/>
                  </a:lnTo>
                  <a:lnTo>
                    <a:pt x="173545" y="132461"/>
                  </a:lnTo>
                  <a:lnTo>
                    <a:pt x="163182" y="147955"/>
                  </a:lnTo>
                  <a:lnTo>
                    <a:pt x="144538" y="152908"/>
                  </a:lnTo>
                  <a:lnTo>
                    <a:pt x="121475" y="146304"/>
                  </a:lnTo>
                  <a:lnTo>
                    <a:pt x="96837" y="130175"/>
                  </a:lnTo>
                  <a:lnTo>
                    <a:pt x="73507" y="105664"/>
                  </a:lnTo>
                  <a:lnTo>
                    <a:pt x="56032" y="76962"/>
                  </a:lnTo>
                  <a:lnTo>
                    <a:pt x="47358" y="49657"/>
                  </a:lnTo>
                  <a:lnTo>
                    <a:pt x="47942" y="26670"/>
                  </a:lnTo>
                  <a:lnTo>
                    <a:pt x="58318" y="11176"/>
                  </a:lnTo>
                  <a:lnTo>
                    <a:pt x="76936" y="6350"/>
                  </a:lnTo>
                  <a:lnTo>
                    <a:pt x="99999" y="12700"/>
                  </a:lnTo>
                  <a:lnTo>
                    <a:pt x="124650" y="28829"/>
                  </a:lnTo>
                  <a:lnTo>
                    <a:pt x="147980" y="53594"/>
                  </a:lnTo>
                  <a:lnTo>
                    <a:pt x="165468" y="82169"/>
                  </a:lnTo>
                  <a:lnTo>
                    <a:pt x="174078" y="109423"/>
                  </a:lnTo>
                  <a:lnTo>
                    <a:pt x="174078" y="98209"/>
                  </a:lnTo>
                  <a:lnTo>
                    <a:pt x="144157" y="40894"/>
                  </a:lnTo>
                  <a:lnTo>
                    <a:pt x="113309" y="13335"/>
                  </a:lnTo>
                  <a:lnTo>
                    <a:pt x="83388" y="0"/>
                  </a:lnTo>
                  <a:lnTo>
                    <a:pt x="35725" y="20447"/>
                  </a:lnTo>
                  <a:lnTo>
                    <a:pt x="13220" y="57912"/>
                  </a:lnTo>
                  <a:lnTo>
                    <a:pt x="0" y="95885"/>
                  </a:lnTo>
                  <a:lnTo>
                    <a:pt x="3797" y="116713"/>
                  </a:lnTo>
                  <a:lnTo>
                    <a:pt x="17411" y="140081"/>
                  </a:lnTo>
                  <a:lnTo>
                    <a:pt x="16649" y="140589"/>
                  </a:lnTo>
                  <a:lnTo>
                    <a:pt x="20853" y="145923"/>
                  </a:lnTo>
                  <a:lnTo>
                    <a:pt x="25692" y="151257"/>
                  </a:lnTo>
                  <a:lnTo>
                    <a:pt x="31203" y="156845"/>
                  </a:lnTo>
                  <a:lnTo>
                    <a:pt x="37452" y="162433"/>
                  </a:lnTo>
                  <a:lnTo>
                    <a:pt x="39243" y="161290"/>
                  </a:lnTo>
                  <a:lnTo>
                    <a:pt x="59334" y="178054"/>
                  </a:lnTo>
                  <a:lnTo>
                    <a:pt x="70637" y="179705"/>
                  </a:lnTo>
                  <a:lnTo>
                    <a:pt x="97751" y="181356"/>
                  </a:lnTo>
                  <a:lnTo>
                    <a:pt x="130568" y="178816"/>
                  </a:lnTo>
                  <a:lnTo>
                    <a:pt x="158953" y="167386"/>
                  </a:lnTo>
                  <a:lnTo>
                    <a:pt x="160566" y="165227"/>
                  </a:lnTo>
                  <a:lnTo>
                    <a:pt x="163334" y="161290"/>
                  </a:lnTo>
                  <a:lnTo>
                    <a:pt x="169227" y="152908"/>
                  </a:lnTo>
                  <a:lnTo>
                    <a:pt x="175209" y="144145"/>
                  </a:lnTo>
                  <a:lnTo>
                    <a:pt x="178206" y="112522"/>
                  </a:lnTo>
                  <a:close/>
                </a:path>
              </a:pathLst>
            </a:custGeom>
            <a:solidFill>
              <a:srgbClr val="2C38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6759" y="6182867"/>
              <a:ext cx="164591" cy="121919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1048511" y="6044183"/>
              <a:ext cx="69850" cy="39370"/>
            </a:xfrm>
            <a:custGeom>
              <a:avLst/>
              <a:gdLst/>
              <a:ahLst/>
              <a:cxnLst/>
              <a:rect l="l" t="t" r="r" b="b"/>
              <a:pathLst>
                <a:path w="69850" h="39370">
                  <a:moveTo>
                    <a:pt x="9271" y="0"/>
                  </a:moveTo>
                  <a:lnTo>
                    <a:pt x="6057" y="0"/>
                  </a:lnTo>
                  <a:lnTo>
                    <a:pt x="1231" y="381"/>
                  </a:lnTo>
                  <a:lnTo>
                    <a:pt x="0" y="889"/>
                  </a:lnTo>
                  <a:lnTo>
                    <a:pt x="5257" y="508"/>
                  </a:lnTo>
                  <a:lnTo>
                    <a:pt x="14478" y="3048"/>
                  </a:lnTo>
                  <a:lnTo>
                    <a:pt x="20548" y="4953"/>
                  </a:lnTo>
                  <a:lnTo>
                    <a:pt x="22631" y="5968"/>
                  </a:lnTo>
                  <a:lnTo>
                    <a:pt x="24803" y="6858"/>
                  </a:lnTo>
                  <a:lnTo>
                    <a:pt x="29184" y="8890"/>
                  </a:lnTo>
                  <a:lnTo>
                    <a:pt x="31330" y="10287"/>
                  </a:lnTo>
                  <a:lnTo>
                    <a:pt x="35725" y="12573"/>
                  </a:lnTo>
                  <a:lnTo>
                    <a:pt x="41021" y="16002"/>
                  </a:lnTo>
                  <a:lnTo>
                    <a:pt x="46088" y="19685"/>
                  </a:lnTo>
                  <a:lnTo>
                    <a:pt x="48132" y="20955"/>
                  </a:lnTo>
                  <a:lnTo>
                    <a:pt x="49949" y="22606"/>
                  </a:lnTo>
                  <a:lnTo>
                    <a:pt x="53708" y="25400"/>
                  </a:lnTo>
                  <a:lnTo>
                    <a:pt x="62953" y="33401"/>
                  </a:lnTo>
                  <a:lnTo>
                    <a:pt x="68630" y="38608"/>
                  </a:lnTo>
                  <a:lnTo>
                    <a:pt x="69621" y="39370"/>
                  </a:lnTo>
                  <a:lnTo>
                    <a:pt x="67513" y="36576"/>
                  </a:lnTo>
                  <a:lnTo>
                    <a:pt x="66078" y="34925"/>
                  </a:lnTo>
                  <a:lnTo>
                    <a:pt x="64287" y="32131"/>
                  </a:lnTo>
                  <a:lnTo>
                    <a:pt x="55791" y="23114"/>
                  </a:lnTo>
                  <a:lnTo>
                    <a:pt x="48412" y="16637"/>
                  </a:lnTo>
                  <a:lnTo>
                    <a:pt x="46329" y="15240"/>
                  </a:lnTo>
                  <a:lnTo>
                    <a:pt x="43294" y="12954"/>
                  </a:lnTo>
                  <a:lnTo>
                    <a:pt x="37731" y="9271"/>
                  </a:lnTo>
                  <a:lnTo>
                    <a:pt x="33096" y="6858"/>
                  </a:lnTo>
                  <a:lnTo>
                    <a:pt x="30848" y="5461"/>
                  </a:lnTo>
                  <a:lnTo>
                    <a:pt x="28384" y="4699"/>
                  </a:lnTo>
                  <a:lnTo>
                    <a:pt x="26136" y="3683"/>
                  </a:lnTo>
                  <a:lnTo>
                    <a:pt x="21551" y="2159"/>
                  </a:lnTo>
                  <a:lnTo>
                    <a:pt x="17144" y="1015"/>
                  </a:lnTo>
                  <a:lnTo>
                    <a:pt x="14363" y="508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5361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7175" y="5864351"/>
              <a:ext cx="359663" cy="330708"/>
            </a:xfrm>
            <a:prstGeom prst="rect">
              <a:avLst/>
            </a:prstGeom>
          </p:spPr>
        </p:pic>
      </p:grpSp>
      <p:grpSp>
        <p:nvGrpSpPr>
          <p:cNvPr id="128" name="object 128" descr=""/>
          <p:cNvGrpSpPr/>
          <p:nvPr/>
        </p:nvGrpSpPr>
        <p:grpSpPr>
          <a:xfrm>
            <a:off x="1458467" y="6019799"/>
            <a:ext cx="312420" cy="306070"/>
            <a:chOff x="1458467" y="6019799"/>
            <a:chExt cx="312420" cy="306070"/>
          </a:xfrm>
        </p:grpSpPr>
        <p:sp>
          <p:nvSpPr>
            <p:cNvPr id="129" name="object 129" descr=""/>
            <p:cNvSpPr/>
            <p:nvPr/>
          </p:nvSpPr>
          <p:spPr>
            <a:xfrm>
              <a:off x="1458467" y="6019799"/>
              <a:ext cx="312420" cy="306070"/>
            </a:xfrm>
            <a:custGeom>
              <a:avLst/>
              <a:gdLst/>
              <a:ahLst/>
              <a:cxnLst/>
              <a:rect l="l" t="t" r="r" b="b"/>
              <a:pathLst>
                <a:path w="312419" h="306070">
                  <a:moveTo>
                    <a:pt x="157479" y="0"/>
                  </a:moveTo>
                  <a:lnTo>
                    <a:pt x="107315" y="7747"/>
                  </a:lnTo>
                  <a:lnTo>
                    <a:pt x="64007" y="29464"/>
                  </a:lnTo>
                  <a:lnTo>
                    <a:pt x="30098" y="62611"/>
                  </a:lnTo>
                  <a:lnTo>
                    <a:pt x="7873" y="105156"/>
                  </a:lnTo>
                  <a:lnTo>
                    <a:pt x="0" y="154178"/>
                  </a:lnTo>
                  <a:lnTo>
                    <a:pt x="8000" y="201930"/>
                  </a:lnTo>
                  <a:lnTo>
                    <a:pt x="30353" y="243713"/>
                  </a:lnTo>
                  <a:lnTo>
                    <a:pt x="64262" y="276479"/>
                  </a:lnTo>
                  <a:lnTo>
                    <a:pt x="107315" y="298170"/>
                  </a:lnTo>
                  <a:lnTo>
                    <a:pt x="156590" y="306006"/>
                  </a:lnTo>
                  <a:lnTo>
                    <a:pt x="205867" y="298323"/>
                  </a:lnTo>
                  <a:lnTo>
                    <a:pt x="248665" y="276733"/>
                  </a:lnTo>
                  <a:lnTo>
                    <a:pt x="282320" y="243840"/>
                  </a:lnTo>
                  <a:lnTo>
                    <a:pt x="304419" y="201930"/>
                  </a:lnTo>
                  <a:lnTo>
                    <a:pt x="312419" y="153797"/>
                  </a:lnTo>
                  <a:lnTo>
                    <a:pt x="304545" y="105029"/>
                  </a:lnTo>
                  <a:lnTo>
                    <a:pt x="282701" y="62738"/>
                  </a:lnTo>
                  <a:lnTo>
                    <a:pt x="249174" y="29591"/>
                  </a:lnTo>
                  <a:lnTo>
                    <a:pt x="206629" y="7874"/>
                  </a:lnTo>
                  <a:lnTo>
                    <a:pt x="157479" y="0"/>
                  </a:lnTo>
                  <a:close/>
                </a:path>
              </a:pathLst>
            </a:custGeom>
            <a:solidFill>
              <a:srgbClr val="009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482851" y="6042659"/>
              <a:ext cx="264795" cy="260350"/>
            </a:xfrm>
            <a:custGeom>
              <a:avLst/>
              <a:gdLst/>
              <a:ahLst/>
              <a:cxnLst/>
              <a:rect l="l" t="t" r="r" b="b"/>
              <a:pathLst>
                <a:path w="264794" h="260350">
                  <a:moveTo>
                    <a:pt x="137159" y="0"/>
                  </a:moveTo>
                  <a:lnTo>
                    <a:pt x="94487" y="5334"/>
                  </a:lnTo>
                  <a:lnTo>
                    <a:pt x="57022" y="23114"/>
                  </a:lnTo>
                  <a:lnTo>
                    <a:pt x="26923" y="51181"/>
                  </a:lnTo>
                  <a:lnTo>
                    <a:pt x="7111" y="87249"/>
                  </a:lnTo>
                  <a:lnTo>
                    <a:pt x="0" y="129413"/>
                  </a:lnTo>
                  <a:lnTo>
                    <a:pt x="9016" y="177546"/>
                  </a:lnTo>
                  <a:lnTo>
                    <a:pt x="35813" y="218567"/>
                  </a:lnTo>
                  <a:lnTo>
                    <a:pt x="75310" y="247777"/>
                  </a:lnTo>
                  <a:lnTo>
                    <a:pt x="123316" y="260172"/>
                  </a:lnTo>
                  <a:lnTo>
                    <a:pt x="168021" y="255397"/>
                  </a:lnTo>
                  <a:lnTo>
                    <a:pt x="206247" y="238252"/>
                  </a:lnTo>
                  <a:lnTo>
                    <a:pt x="236473" y="211201"/>
                  </a:lnTo>
                  <a:lnTo>
                    <a:pt x="256540" y="176657"/>
                  </a:lnTo>
                  <a:lnTo>
                    <a:pt x="264795" y="136906"/>
                  </a:lnTo>
                  <a:lnTo>
                    <a:pt x="259715" y="94234"/>
                  </a:lnTo>
                  <a:lnTo>
                    <a:pt x="242442" y="57150"/>
                  </a:lnTo>
                  <a:lnTo>
                    <a:pt x="214884" y="27813"/>
                  </a:lnTo>
                  <a:lnTo>
                    <a:pt x="179197" y="8128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BED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36191" y="6095999"/>
              <a:ext cx="158496" cy="153924"/>
            </a:xfrm>
            <a:prstGeom prst="rect">
              <a:avLst/>
            </a:prstGeom>
          </p:spPr>
        </p:pic>
      </p:grpSp>
      <p:pic>
        <p:nvPicPr>
          <p:cNvPr id="132" name="object 132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13231" y="5141975"/>
            <a:ext cx="568451" cy="565404"/>
          </a:xfrm>
          <a:prstGeom prst="rect">
            <a:avLst/>
          </a:prstGeom>
        </p:spPr>
      </p:pic>
      <p:grpSp>
        <p:nvGrpSpPr>
          <p:cNvPr id="133" name="object 133" descr=""/>
          <p:cNvGrpSpPr/>
          <p:nvPr/>
        </p:nvGrpSpPr>
        <p:grpSpPr>
          <a:xfrm>
            <a:off x="876300" y="4690871"/>
            <a:ext cx="839469" cy="1015365"/>
            <a:chOff x="876300" y="4690871"/>
            <a:chExt cx="839469" cy="1015365"/>
          </a:xfrm>
        </p:grpSpPr>
        <p:sp>
          <p:nvSpPr>
            <p:cNvPr id="134" name="object 134" descr=""/>
            <p:cNvSpPr/>
            <p:nvPr/>
          </p:nvSpPr>
          <p:spPr>
            <a:xfrm>
              <a:off x="876300" y="4690871"/>
              <a:ext cx="648970" cy="373380"/>
            </a:xfrm>
            <a:custGeom>
              <a:avLst/>
              <a:gdLst/>
              <a:ahLst/>
              <a:cxnLst/>
              <a:rect l="l" t="t" r="r" b="b"/>
              <a:pathLst>
                <a:path w="648969" h="373379">
                  <a:moveTo>
                    <a:pt x="461899" y="0"/>
                  </a:moveTo>
                  <a:lnTo>
                    <a:pt x="412241" y="6731"/>
                  </a:lnTo>
                  <a:lnTo>
                    <a:pt x="367652" y="25527"/>
                  </a:lnTo>
                  <a:lnTo>
                    <a:pt x="329831" y="54610"/>
                  </a:lnTo>
                  <a:lnTo>
                    <a:pt x="324459" y="61594"/>
                  </a:lnTo>
                  <a:lnTo>
                    <a:pt x="319100" y="54610"/>
                  </a:lnTo>
                  <a:lnTo>
                    <a:pt x="281279" y="25527"/>
                  </a:lnTo>
                  <a:lnTo>
                    <a:pt x="236613" y="6731"/>
                  </a:lnTo>
                  <a:lnTo>
                    <a:pt x="186931" y="0"/>
                  </a:lnTo>
                  <a:lnTo>
                    <a:pt x="137236" y="6731"/>
                  </a:lnTo>
                  <a:lnTo>
                    <a:pt x="92583" y="25527"/>
                  </a:lnTo>
                  <a:lnTo>
                    <a:pt x="54762" y="54610"/>
                  </a:lnTo>
                  <a:lnTo>
                    <a:pt x="25527" y="92329"/>
                  </a:lnTo>
                  <a:lnTo>
                    <a:pt x="6680" y="136906"/>
                  </a:lnTo>
                  <a:lnTo>
                    <a:pt x="0" y="186436"/>
                  </a:lnTo>
                  <a:lnTo>
                    <a:pt x="6680" y="236093"/>
                  </a:lnTo>
                  <a:lnTo>
                    <a:pt x="25527" y="280543"/>
                  </a:lnTo>
                  <a:lnTo>
                    <a:pt x="54762" y="318262"/>
                  </a:lnTo>
                  <a:lnTo>
                    <a:pt x="92583" y="347472"/>
                  </a:lnTo>
                  <a:lnTo>
                    <a:pt x="137236" y="366268"/>
                  </a:lnTo>
                  <a:lnTo>
                    <a:pt x="186931" y="372872"/>
                  </a:lnTo>
                  <a:lnTo>
                    <a:pt x="236613" y="366268"/>
                  </a:lnTo>
                  <a:lnTo>
                    <a:pt x="281279" y="347472"/>
                  </a:lnTo>
                  <a:lnTo>
                    <a:pt x="319100" y="318262"/>
                  </a:lnTo>
                  <a:lnTo>
                    <a:pt x="324459" y="311404"/>
                  </a:lnTo>
                  <a:lnTo>
                    <a:pt x="329831" y="318262"/>
                  </a:lnTo>
                  <a:lnTo>
                    <a:pt x="367652" y="347472"/>
                  </a:lnTo>
                  <a:lnTo>
                    <a:pt x="412241" y="366268"/>
                  </a:lnTo>
                  <a:lnTo>
                    <a:pt x="461899" y="372872"/>
                  </a:lnTo>
                  <a:lnTo>
                    <a:pt x="511809" y="366268"/>
                  </a:lnTo>
                  <a:lnTo>
                    <a:pt x="556387" y="347472"/>
                  </a:lnTo>
                  <a:lnTo>
                    <a:pt x="594233" y="318262"/>
                  </a:lnTo>
                  <a:lnTo>
                    <a:pt x="623443" y="280543"/>
                  </a:lnTo>
                  <a:lnTo>
                    <a:pt x="642238" y="236093"/>
                  </a:lnTo>
                  <a:lnTo>
                    <a:pt x="648969" y="186436"/>
                  </a:lnTo>
                  <a:lnTo>
                    <a:pt x="642238" y="136906"/>
                  </a:lnTo>
                  <a:lnTo>
                    <a:pt x="623443" y="92329"/>
                  </a:lnTo>
                  <a:lnTo>
                    <a:pt x="594233" y="54610"/>
                  </a:lnTo>
                  <a:lnTo>
                    <a:pt x="556387" y="25527"/>
                  </a:lnTo>
                  <a:lnTo>
                    <a:pt x="511809" y="6731"/>
                  </a:lnTo>
                  <a:lnTo>
                    <a:pt x="461899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624583" y="5344709"/>
              <a:ext cx="24130" cy="4445"/>
            </a:xfrm>
            <a:custGeom>
              <a:avLst/>
              <a:gdLst/>
              <a:ahLst/>
              <a:cxnLst/>
              <a:rect l="l" t="t" r="r" b="b"/>
              <a:pathLst>
                <a:path w="24130" h="4445">
                  <a:moveTo>
                    <a:pt x="23957" y="0"/>
                  </a:moveTo>
                  <a:lnTo>
                    <a:pt x="0" y="0"/>
                  </a:lnTo>
                  <a:lnTo>
                    <a:pt x="0" y="4403"/>
                  </a:lnTo>
                  <a:lnTo>
                    <a:pt x="23957" y="4403"/>
                  </a:lnTo>
                  <a:lnTo>
                    <a:pt x="23957" y="0"/>
                  </a:lnTo>
                  <a:close/>
                </a:path>
              </a:pathLst>
            </a:custGeom>
            <a:solidFill>
              <a:srgbClr val="009A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56004" y="5257799"/>
              <a:ext cx="153923" cy="102107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1556004" y="5359907"/>
              <a:ext cx="80645" cy="346075"/>
            </a:xfrm>
            <a:custGeom>
              <a:avLst/>
              <a:gdLst/>
              <a:ahLst/>
              <a:cxnLst/>
              <a:rect l="l" t="t" r="r" b="b"/>
              <a:pathLst>
                <a:path w="80644" h="346075">
                  <a:moveTo>
                    <a:pt x="80264" y="0"/>
                  </a:moveTo>
                  <a:lnTo>
                    <a:pt x="0" y="0"/>
                  </a:lnTo>
                  <a:lnTo>
                    <a:pt x="0" y="321182"/>
                  </a:lnTo>
                  <a:lnTo>
                    <a:pt x="1905" y="330835"/>
                  </a:lnTo>
                  <a:lnTo>
                    <a:pt x="7239" y="338708"/>
                  </a:lnTo>
                  <a:lnTo>
                    <a:pt x="14859" y="343916"/>
                  </a:lnTo>
                  <a:lnTo>
                    <a:pt x="24384" y="345948"/>
                  </a:lnTo>
                  <a:lnTo>
                    <a:pt x="80264" y="345948"/>
                  </a:lnTo>
                  <a:lnTo>
                    <a:pt x="80264" y="0"/>
                  </a:lnTo>
                  <a:close/>
                </a:path>
              </a:pathLst>
            </a:custGeom>
            <a:solidFill>
              <a:srgbClr val="E32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636776" y="5359907"/>
              <a:ext cx="79375" cy="346075"/>
            </a:xfrm>
            <a:custGeom>
              <a:avLst/>
              <a:gdLst/>
              <a:ahLst/>
              <a:cxnLst/>
              <a:rect l="l" t="t" r="r" b="b"/>
              <a:pathLst>
                <a:path w="79375" h="346075">
                  <a:moveTo>
                    <a:pt x="78867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54229" y="345948"/>
                  </a:lnTo>
                  <a:lnTo>
                    <a:pt x="63881" y="343916"/>
                  </a:lnTo>
                  <a:lnTo>
                    <a:pt x="71755" y="338708"/>
                  </a:lnTo>
                  <a:lnTo>
                    <a:pt x="76962" y="330835"/>
                  </a:lnTo>
                  <a:lnTo>
                    <a:pt x="78867" y="321182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D01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662683" y="5318759"/>
              <a:ext cx="53340" cy="24765"/>
            </a:xfrm>
            <a:custGeom>
              <a:avLst/>
              <a:gdLst/>
              <a:ahLst/>
              <a:cxnLst/>
              <a:rect l="l" t="t" r="r" b="b"/>
              <a:pathLst>
                <a:path w="53339" h="24764">
                  <a:moveTo>
                    <a:pt x="45212" y="0"/>
                  </a:moveTo>
                  <a:lnTo>
                    <a:pt x="4445" y="3175"/>
                  </a:lnTo>
                  <a:lnTo>
                    <a:pt x="0" y="8509"/>
                  </a:lnTo>
                  <a:lnTo>
                    <a:pt x="889" y="20193"/>
                  </a:lnTo>
                  <a:lnTo>
                    <a:pt x="5588" y="24256"/>
                  </a:lnTo>
                  <a:lnTo>
                    <a:pt x="50038" y="20828"/>
                  </a:lnTo>
                  <a:lnTo>
                    <a:pt x="52832" y="17399"/>
                  </a:lnTo>
                  <a:lnTo>
                    <a:pt x="51943" y="5842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1D3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604772" y="5340046"/>
              <a:ext cx="48895" cy="12065"/>
            </a:xfrm>
            <a:custGeom>
              <a:avLst/>
              <a:gdLst/>
              <a:ahLst/>
              <a:cxnLst/>
              <a:rect l="l" t="t" r="r" b="b"/>
              <a:pathLst>
                <a:path w="48894" h="12064">
                  <a:moveTo>
                    <a:pt x="48676" y="0"/>
                  </a:moveTo>
                  <a:lnTo>
                    <a:pt x="0" y="0"/>
                  </a:lnTo>
                  <a:lnTo>
                    <a:pt x="0" y="11860"/>
                  </a:lnTo>
                  <a:lnTo>
                    <a:pt x="48676" y="11860"/>
                  </a:lnTo>
                  <a:lnTo>
                    <a:pt x="48676" y="0"/>
                  </a:lnTo>
                  <a:close/>
                </a:path>
              </a:pathLst>
            </a:custGeom>
            <a:solidFill>
              <a:srgbClr val="9292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618487" y="529894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4224" y="0"/>
                  </a:moveTo>
                  <a:lnTo>
                    <a:pt x="4064" y="0"/>
                  </a:lnTo>
                  <a:lnTo>
                    <a:pt x="0" y="4318"/>
                  </a:lnTo>
                  <a:lnTo>
                    <a:pt x="0" y="15112"/>
                  </a:lnTo>
                  <a:lnTo>
                    <a:pt x="4064" y="19431"/>
                  </a:lnTo>
                  <a:lnTo>
                    <a:pt x="14224" y="19431"/>
                  </a:lnTo>
                  <a:lnTo>
                    <a:pt x="18287" y="15112"/>
                  </a:lnTo>
                  <a:lnTo>
                    <a:pt x="18287" y="4318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1D34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48383" y="5103875"/>
              <a:ext cx="73152" cy="169163"/>
            </a:xfrm>
            <a:prstGeom prst="rect">
              <a:avLst/>
            </a:prstGeom>
          </p:spPr>
        </p:pic>
      </p:grpSp>
      <p:grpSp>
        <p:nvGrpSpPr>
          <p:cNvPr id="143" name="object 143" descr=""/>
          <p:cNvGrpSpPr/>
          <p:nvPr/>
        </p:nvGrpSpPr>
        <p:grpSpPr>
          <a:xfrm>
            <a:off x="3759708" y="5166359"/>
            <a:ext cx="215265" cy="450850"/>
            <a:chOff x="3759708" y="5166359"/>
            <a:chExt cx="215265" cy="450850"/>
          </a:xfrm>
        </p:grpSpPr>
        <p:sp>
          <p:nvSpPr>
            <p:cNvPr id="144" name="object 144" descr=""/>
            <p:cNvSpPr/>
            <p:nvPr/>
          </p:nvSpPr>
          <p:spPr>
            <a:xfrm>
              <a:off x="3886200" y="5170931"/>
              <a:ext cx="15240" cy="125095"/>
            </a:xfrm>
            <a:custGeom>
              <a:avLst/>
              <a:gdLst/>
              <a:ahLst/>
              <a:cxnLst/>
              <a:rect l="l" t="t" r="r" b="b"/>
              <a:pathLst>
                <a:path w="15239" h="125095">
                  <a:moveTo>
                    <a:pt x="15112" y="0"/>
                  </a:moveTo>
                  <a:lnTo>
                    <a:pt x="126" y="0"/>
                  </a:lnTo>
                  <a:lnTo>
                    <a:pt x="0" y="124968"/>
                  </a:lnTo>
                  <a:lnTo>
                    <a:pt x="14986" y="124968"/>
                  </a:lnTo>
                  <a:lnTo>
                    <a:pt x="15112" y="0"/>
                  </a:lnTo>
                  <a:close/>
                </a:path>
              </a:pathLst>
            </a:custGeom>
            <a:solidFill>
              <a:srgbClr val="0087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886200" y="5170931"/>
              <a:ext cx="83820" cy="240665"/>
            </a:xfrm>
            <a:custGeom>
              <a:avLst/>
              <a:gdLst/>
              <a:ahLst/>
              <a:cxnLst/>
              <a:rect l="l" t="t" r="r" b="b"/>
              <a:pathLst>
                <a:path w="83820" h="240664">
                  <a:moveTo>
                    <a:pt x="126" y="0"/>
                  </a:moveTo>
                  <a:lnTo>
                    <a:pt x="0" y="124587"/>
                  </a:lnTo>
                  <a:lnTo>
                    <a:pt x="14986" y="124587"/>
                  </a:lnTo>
                  <a:lnTo>
                    <a:pt x="15112" y="0"/>
                  </a:lnTo>
                  <a:lnTo>
                    <a:pt x="126" y="0"/>
                  </a:lnTo>
                  <a:close/>
                </a:path>
                <a:path w="83820" h="240664">
                  <a:moveTo>
                    <a:pt x="44196" y="184531"/>
                  </a:moveTo>
                  <a:lnTo>
                    <a:pt x="44196" y="240283"/>
                  </a:lnTo>
                  <a:lnTo>
                    <a:pt x="83692" y="240283"/>
                  </a:lnTo>
                  <a:lnTo>
                    <a:pt x="83820" y="184531"/>
                  </a:lnTo>
                  <a:lnTo>
                    <a:pt x="44196" y="184531"/>
                  </a:lnTo>
                  <a:close/>
                </a:path>
              </a:pathLst>
            </a:custGeom>
            <a:ln w="9144">
              <a:solidFill>
                <a:srgbClr val="0087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764280" y="5292851"/>
              <a:ext cx="184150" cy="320040"/>
            </a:xfrm>
            <a:custGeom>
              <a:avLst/>
              <a:gdLst/>
              <a:ahLst/>
              <a:cxnLst/>
              <a:rect l="l" t="t" r="r" b="b"/>
              <a:pathLst>
                <a:path w="184150" h="320039">
                  <a:moveTo>
                    <a:pt x="158115" y="126"/>
                  </a:moveTo>
                  <a:lnTo>
                    <a:pt x="26416" y="0"/>
                  </a:lnTo>
                  <a:lnTo>
                    <a:pt x="0" y="293369"/>
                  </a:lnTo>
                  <a:lnTo>
                    <a:pt x="381" y="308609"/>
                  </a:lnTo>
                  <a:lnTo>
                    <a:pt x="3302" y="316356"/>
                  </a:lnTo>
                  <a:lnTo>
                    <a:pt x="11049" y="319277"/>
                  </a:lnTo>
                  <a:lnTo>
                    <a:pt x="26035" y="319658"/>
                  </a:lnTo>
                  <a:lnTo>
                    <a:pt x="157861" y="319785"/>
                  </a:lnTo>
                  <a:lnTo>
                    <a:pt x="172974" y="319404"/>
                  </a:lnTo>
                  <a:lnTo>
                    <a:pt x="180721" y="316610"/>
                  </a:lnTo>
                  <a:lnTo>
                    <a:pt x="183515" y="308736"/>
                  </a:lnTo>
                  <a:lnTo>
                    <a:pt x="184023" y="293496"/>
                  </a:lnTo>
                  <a:lnTo>
                    <a:pt x="184150" y="26415"/>
                  </a:lnTo>
                  <a:lnTo>
                    <a:pt x="183769" y="11175"/>
                  </a:lnTo>
                  <a:lnTo>
                    <a:pt x="180975" y="3428"/>
                  </a:lnTo>
                  <a:lnTo>
                    <a:pt x="173228" y="507"/>
                  </a:lnTo>
                  <a:lnTo>
                    <a:pt x="158115" y="126"/>
                  </a:lnTo>
                  <a:close/>
                </a:path>
              </a:pathLst>
            </a:custGeom>
            <a:solidFill>
              <a:srgbClr val="C7C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764280" y="5469635"/>
              <a:ext cx="184150" cy="125095"/>
            </a:xfrm>
            <a:custGeom>
              <a:avLst/>
              <a:gdLst/>
              <a:ahLst/>
              <a:cxnLst/>
              <a:rect l="l" t="t" r="r" b="b"/>
              <a:pathLst>
                <a:path w="184150" h="125095">
                  <a:moveTo>
                    <a:pt x="127" y="124841"/>
                  </a:moveTo>
                  <a:lnTo>
                    <a:pt x="17907" y="124841"/>
                  </a:lnTo>
                  <a:lnTo>
                    <a:pt x="30353" y="124968"/>
                  </a:lnTo>
                  <a:lnTo>
                    <a:pt x="30353" y="112268"/>
                  </a:lnTo>
                  <a:lnTo>
                    <a:pt x="30480" y="14224"/>
                  </a:lnTo>
                  <a:lnTo>
                    <a:pt x="30480" y="1524"/>
                  </a:lnTo>
                  <a:lnTo>
                    <a:pt x="18034" y="1524"/>
                  </a:lnTo>
                  <a:lnTo>
                    <a:pt x="0" y="1524"/>
                  </a:lnTo>
                </a:path>
                <a:path w="184150" h="125095">
                  <a:moveTo>
                    <a:pt x="166497" y="0"/>
                  </a:moveTo>
                  <a:lnTo>
                    <a:pt x="154305" y="0"/>
                  </a:lnTo>
                  <a:lnTo>
                    <a:pt x="154305" y="12700"/>
                  </a:lnTo>
                  <a:lnTo>
                    <a:pt x="154178" y="110744"/>
                  </a:lnTo>
                  <a:lnTo>
                    <a:pt x="154178" y="123317"/>
                  </a:lnTo>
                  <a:lnTo>
                    <a:pt x="166370" y="123317"/>
                  </a:lnTo>
                  <a:lnTo>
                    <a:pt x="183896" y="123444"/>
                  </a:lnTo>
                </a:path>
                <a:path w="184150" h="125095">
                  <a:moveTo>
                    <a:pt x="184150" y="0"/>
                  </a:moveTo>
                  <a:lnTo>
                    <a:pt x="166497" y="0"/>
                  </a:lnTo>
                </a:path>
              </a:pathLst>
            </a:custGeom>
            <a:ln w="9144">
              <a:solidFill>
                <a:srgbClr val="0087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764280" y="5498591"/>
              <a:ext cx="184150" cy="68580"/>
            </a:xfrm>
            <a:custGeom>
              <a:avLst/>
              <a:gdLst/>
              <a:ahLst/>
              <a:cxnLst/>
              <a:rect l="l" t="t" r="r" b="b"/>
              <a:pathLst>
                <a:path w="184150" h="68579">
                  <a:moveTo>
                    <a:pt x="15074" y="59055"/>
                  </a:moveTo>
                  <a:lnTo>
                    <a:pt x="0" y="59055"/>
                  </a:lnTo>
                  <a:lnTo>
                    <a:pt x="0" y="68326"/>
                  </a:lnTo>
                  <a:lnTo>
                    <a:pt x="15074" y="68326"/>
                  </a:lnTo>
                  <a:lnTo>
                    <a:pt x="15074" y="59055"/>
                  </a:lnTo>
                  <a:close/>
                </a:path>
                <a:path w="184150" h="68579">
                  <a:moveTo>
                    <a:pt x="15074" y="27559"/>
                  </a:moveTo>
                  <a:lnTo>
                    <a:pt x="0" y="27559"/>
                  </a:lnTo>
                  <a:lnTo>
                    <a:pt x="0" y="36830"/>
                  </a:lnTo>
                  <a:lnTo>
                    <a:pt x="15074" y="36830"/>
                  </a:lnTo>
                  <a:lnTo>
                    <a:pt x="15074" y="27559"/>
                  </a:lnTo>
                  <a:close/>
                </a:path>
                <a:path w="184150" h="68579">
                  <a:moveTo>
                    <a:pt x="15074" y="0"/>
                  </a:moveTo>
                  <a:lnTo>
                    <a:pt x="0" y="0"/>
                  </a:lnTo>
                  <a:lnTo>
                    <a:pt x="0" y="9271"/>
                  </a:lnTo>
                  <a:lnTo>
                    <a:pt x="15074" y="9271"/>
                  </a:lnTo>
                  <a:lnTo>
                    <a:pt x="15074" y="0"/>
                  </a:lnTo>
                  <a:close/>
                </a:path>
                <a:path w="184150" h="68579">
                  <a:moveTo>
                    <a:pt x="183972" y="59309"/>
                  </a:moveTo>
                  <a:lnTo>
                    <a:pt x="168910" y="59309"/>
                  </a:lnTo>
                  <a:lnTo>
                    <a:pt x="168910" y="68580"/>
                  </a:lnTo>
                  <a:lnTo>
                    <a:pt x="183972" y="68580"/>
                  </a:lnTo>
                  <a:lnTo>
                    <a:pt x="183972" y="59309"/>
                  </a:lnTo>
                  <a:close/>
                </a:path>
                <a:path w="184150" h="68579">
                  <a:moveTo>
                    <a:pt x="183972" y="27686"/>
                  </a:moveTo>
                  <a:lnTo>
                    <a:pt x="168910" y="27686"/>
                  </a:lnTo>
                  <a:lnTo>
                    <a:pt x="168910" y="36957"/>
                  </a:lnTo>
                  <a:lnTo>
                    <a:pt x="183972" y="36957"/>
                  </a:lnTo>
                  <a:lnTo>
                    <a:pt x="183972" y="27686"/>
                  </a:lnTo>
                  <a:close/>
                </a:path>
                <a:path w="184150" h="68579">
                  <a:moveTo>
                    <a:pt x="183972" y="127"/>
                  </a:moveTo>
                  <a:lnTo>
                    <a:pt x="168910" y="127"/>
                  </a:lnTo>
                  <a:lnTo>
                    <a:pt x="168910" y="9398"/>
                  </a:lnTo>
                  <a:lnTo>
                    <a:pt x="183972" y="9398"/>
                  </a:lnTo>
                  <a:lnTo>
                    <a:pt x="183972" y="127"/>
                  </a:lnTo>
                  <a:close/>
                </a:path>
              </a:pathLst>
            </a:custGeom>
            <a:solidFill>
              <a:srgbClr val="0087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764280" y="5292851"/>
              <a:ext cx="184150" cy="320040"/>
            </a:xfrm>
            <a:custGeom>
              <a:avLst/>
              <a:gdLst/>
              <a:ahLst/>
              <a:cxnLst/>
              <a:rect l="l" t="t" r="r" b="b"/>
              <a:pathLst>
                <a:path w="184150" h="320039">
                  <a:moveTo>
                    <a:pt x="26416" y="0"/>
                  </a:moveTo>
                  <a:lnTo>
                    <a:pt x="0" y="293369"/>
                  </a:lnTo>
                  <a:lnTo>
                    <a:pt x="381" y="308609"/>
                  </a:lnTo>
                  <a:lnTo>
                    <a:pt x="3302" y="316356"/>
                  </a:lnTo>
                  <a:lnTo>
                    <a:pt x="11049" y="319277"/>
                  </a:lnTo>
                  <a:lnTo>
                    <a:pt x="26035" y="319658"/>
                  </a:lnTo>
                  <a:lnTo>
                    <a:pt x="157861" y="319785"/>
                  </a:lnTo>
                  <a:lnTo>
                    <a:pt x="172974" y="319404"/>
                  </a:lnTo>
                  <a:lnTo>
                    <a:pt x="180721" y="316610"/>
                  </a:lnTo>
                  <a:lnTo>
                    <a:pt x="183515" y="308736"/>
                  </a:lnTo>
                  <a:lnTo>
                    <a:pt x="184023" y="293496"/>
                  </a:lnTo>
                  <a:lnTo>
                    <a:pt x="184150" y="26415"/>
                  </a:lnTo>
                  <a:lnTo>
                    <a:pt x="183769" y="11175"/>
                  </a:lnTo>
                  <a:lnTo>
                    <a:pt x="180975" y="3428"/>
                  </a:lnTo>
                  <a:lnTo>
                    <a:pt x="173228" y="507"/>
                  </a:lnTo>
                  <a:lnTo>
                    <a:pt x="158115" y="126"/>
                  </a:lnTo>
                  <a:lnTo>
                    <a:pt x="26416" y="0"/>
                  </a:lnTo>
                  <a:close/>
                </a:path>
              </a:pathLst>
            </a:custGeom>
            <a:ln w="9144">
              <a:solidFill>
                <a:srgbClr val="0087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791712" y="5335523"/>
              <a:ext cx="133985" cy="97790"/>
            </a:xfrm>
            <a:custGeom>
              <a:avLst/>
              <a:gdLst/>
              <a:ahLst/>
              <a:cxnLst/>
              <a:rect l="l" t="t" r="r" b="b"/>
              <a:pathLst>
                <a:path w="133985" h="97789">
                  <a:moveTo>
                    <a:pt x="0" y="0"/>
                  </a:moveTo>
                  <a:lnTo>
                    <a:pt x="133858" y="0"/>
                  </a:lnTo>
                </a:path>
                <a:path w="133985" h="97789">
                  <a:moveTo>
                    <a:pt x="0" y="24256"/>
                  </a:moveTo>
                  <a:lnTo>
                    <a:pt x="133858" y="24256"/>
                  </a:lnTo>
                </a:path>
                <a:path w="133985" h="97789">
                  <a:moveTo>
                    <a:pt x="0" y="48640"/>
                  </a:moveTo>
                  <a:lnTo>
                    <a:pt x="133858" y="48640"/>
                  </a:lnTo>
                </a:path>
                <a:path w="133985" h="97789">
                  <a:moveTo>
                    <a:pt x="0" y="73024"/>
                  </a:moveTo>
                  <a:lnTo>
                    <a:pt x="133858" y="73024"/>
                  </a:lnTo>
                </a:path>
                <a:path w="133985" h="97789">
                  <a:moveTo>
                    <a:pt x="90042" y="97281"/>
                  </a:moveTo>
                  <a:lnTo>
                    <a:pt x="133985" y="97281"/>
                  </a:lnTo>
                </a:path>
              </a:pathLst>
            </a:custGeom>
            <a:ln w="12192">
              <a:solidFill>
                <a:srgbClr val="0087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1" name="object 151" descr=""/>
          <p:cNvGrpSpPr/>
          <p:nvPr/>
        </p:nvGrpSpPr>
        <p:grpSpPr>
          <a:xfrm>
            <a:off x="3886200" y="5885687"/>
            <a:ext cx="525780" cy="483234"/>
            <a:chOff x="3886200" y="5885687"/>
            <a:chExt cx="525780" cy="483234"/>
          </a:xfrm>
        </p:grpSpPr>
        <p:pic>
          <p:nvPicPr>
            <p:cNvPr id="152" name="object 15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87011" y="5939027"/>
              <a:ext cx="124967" cy="124968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02964" y="6010656"/>
              <a:ext cx="18287" cy="9143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16680" y="5885687"/>
              <a:ext cx="391667" cy="134111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18203" y="6326123"/>
              <a:ext cx="36575" cy="16763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87723" y="6031991"/>
              <a:ext cx="429768" cy="310896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887723" y="6031991"/>
              <a:ext cx="111251" cy="96012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87723" y="6031991"/>
              <a:ext cx="225551" cy="205740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51959" y="6031991"/>
              <a:ext cx="65532" cy="38100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87723" y="6031991"/>
              <a:ext cx="429768" cy="234696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7723" y="6080759"/>
              <a:ext cx="429768" cy="225552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89247" y="6143243"/>
              <a:ext cx="428244" cy="185928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58412" y="6198107"/>
              <a:ext cx="259079" cy="131063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78223" y="6031991"/>
              <a:ext cx="120396" cy="56387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87723" y="6031991"/>
              <a:ext cx="137160" cy="217931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01440" y="6042659"/>
              <a:ext cx="402336" cy="280416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28871" y="6175247"/>
              <a:ext cx="146303" cy="126492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126991" y="6070091"/>
              <a:ext cx="152400" cy="231647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930396" y="6070091"/>
              <a:ext cx="59436" cy="57912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86200" y="6272783"/>
              <a:ext cx="435863" cy="96012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3933444" y="619963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 h="0">
                  <a:moveTo>
                    <a:pt x="0" y="0"/>
                  </a:moveTo>
                  <a:lnTo>
                    <a:pt x="137159" y="0"/>
                  </a:lnTo>
                </a:path>
              </a:pathLst>
            </a:custGeom>
            <a:ln w="9144">
              <a:solidFill>
                <a:srgbClr val="3A28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942588" y="6079235"/>
              <a:ext cx="34925" cy="20955"/>
            </a:xfrm>
            <a:custGeom>
              <a:avLst/>
              <a:gdLst/>
              <a:ahLst/>
              <a:cxnLst/>
              <a:rect l="l" t="t" r="r" b="b"/>
              <a:pathLst>
                <a:path w="34925" h="20954">
                  <a:moveTo>
                    <a:pt x="762" y="14351"/>
                  </a:moveTo>
                  <a:lnTo>
                    <a:pt x="127" y="16637"/>
                  </a:lnTo>
                  <a:lnTo>
                    <a:pt x="0" y="20828"/>
                  </a:lnTo>
                  <a:lnTo>
                    <a:pt x="762" y="14351"/>
                  </a:lnTo>
                  <a:close/>
                </a:path>
                <a:path w="34925" h="20954">
                  <a:moveTo>
                    <a:pt x="4953" y="6096"/>
                  </a:moveTo>
                  <a:lnTo>
                    <a:pt x="1651" y="6604"/>
                  </a:lnTo>
                  <a:lnTo>
                    <a:pt x="762" y="14351"/>
                  </a:lnTo>
                  <a:lnTo>
                    <a:pt x="1778" y="10160"/>
                  </a:lnTo>
                  <a:lnTo>
                    <a:pt x="4953" y="6096"/>
                  </a:lnTo>
                  <a:close/>
                </a:path>
                <a:path w="34925" h="20954">
                  <a:moveTo>
                    <a:pt x="34925" y="15367"/>
                  </a:moveTo>
                  <a:lnTo>
                    <a:pt x="33274" y="5842"/>
                  </a:lnTo>
                  <a:lnTo>
                    <a:pt x="32131" y="3937"/>
                  </a:lnTo>
                  <a:lnTo>
                    <a:pt x="30734" y="1270"/>
                  </a:lnTo>
                  <a:lnTo>
                    <a:pt x="25527" y="0"/>
                  </a:lnTo>
                  <a:lnTo>
                    <a:pt x="16129" y="635"/>
                  </a:lnTo>
                  <a:lnTo>
                    <a:pt x="6604" y="4064"/>
                  </a:lnTo>
                  <a:lnTo>
                    <a:pt x="4953" y="6096"/>
                  </a:lnTo>
                  <a:lnTo>
                    <a:pt x="20447" y="4191"/>
                  </a:lnTo>
                  <a:lnTo>
                    <a:pt x="31623" y="3937"/>
                  </a:lnTo>
                  <a:lnTo>
                    <a:pt x="34925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011168" y="6105092"/>
              <a:ext cx="176530" cy="8890"/>
            </a:xfrm>
            <a:custGeom>
              <a:avLst/>
              <a:gdLst/>
              <a:ahLst/>
              <a:cxnLst/>
              <a:rect l="l" t="t" r="r" b="b"/>
              <a:pathLst>
                <a:path w="176529" h="8889">
                  <a:moveTo>
                    <a:pt x="1447" y="5969"/>
                  </a:moveTo>
                  <a:lnTo>
                    <a:pt x="0" y="5969"/>
                  </a:lnTo>
                  <a:lnTo>
                    <a:pt x="0" y="8686"/>
                  </a:lnTo>
                  <a:lnTo>
                    <a:pt x="1447" y="8686"/>
                  </a:lnTo>
                  <a:lnTo>
                    <a:pt x="1447" y="5969"/>
                  </a:lnTo>
                  <a:close/>
                </a:path>
                <a:path w="176529" h="8889">
                  <a:moveTo>
                    <a:pt x="7658" y="6654"/>
                  </a:moveTo>
                  <a:lnTo>
                    <a:pt x="6223" y="6654"/>
                  </a:lnTo>
                  <a:lnTo>
                    <a:pt x="6223" y="8686"/>
                  </a:lnTo>
                  <a:lnTo>
                    <a:pt x="7658" y="8686"/>
                  </a:lnTo>
                  <a:lnTo>
                    <a:pt x="7658" y="6654"/>
                  </a:lnTo>
                  <a:close/>
                </a:path>
                <a:path w="176529" h="8889">
                  <a:moveTo>
                    <a:pt x="8166" y="0"/>
                  </a:moveTo>
                  <a:lnTo>
                    <a:pt x="6731" y="0"/>
                  </a:lnTo>
                  <a:lnTo>
                    <a:pt x="6731" y="2717"/>
                  </a:lnTo>
                  <a:lnTo>
                    <a:pt x="8166" y="2717"/>
                  </a:lnTo>
                  <a:lnTo>
                    <a:pt x="8166" y="0"/>
                  </a:lnTo>
                  <a:close/>
                </a:path>
                <a:path w="176529" h="8889">
                  <a:moveTo>
                    <a:pt x="13995" y="6654"/>
                  </a:moveTo>
                  <a:lnTo>
                    <a:pt x="12573" y="6654"/>
                  </a:lnTo>
                  <a:lnTo>
                    <a:pt x="12573" y="8686"/>
                  </a:lnTo>
                  <a:lnTo>
                    <a:pt x="13995" y="8686"/>
                  </a:lnTo>
                  <a:lnTo>
                    <a:pt x="13995" y="6654"/>
                  </a:lnTo>
                  <a:close/>
                </a:path>
                <a:path w="176529" h="8889">
                  <a:moveTo>
                    <a:pt x="20243" y="6654"/>
                  </a:moveTo>
                  <a:lnTo>
                    <a:pt x="18796" y="6654"/>
                  </a:lnTo>
                  <a:lnTo>
                    <a:pt x="18796" y="8686"/>
                  </a:lnTo>
                  <a:lnTo>
                    <a:pt x="20243" y="8686"/>
                  </a:lnTo>
                  <a:lnTo>
                    <a:pt x="20243" y="6654"/>
                  </a:lnTo>
                  <a:close/>
                </a:path>
                <a:path w="176529" h="8889">
                  <a:moveTo>
                    <a:pt x="20624" y="177"/>
                  </a:moveTo>
                  <a:lnTo>
                    <a:pt x="19177" y="177"/>
                  </a:lnTo>
                  <a:lnTo>
                    <a:pt x="19177" y="2209"/>
                  </a:lnTo>
                  <a:lnTo>
                    <a:pt x="20624" y="2209"/>
                  </a:lnTo>
                  <a:lnTo>
                    <a:pt x="20624" y="177"/>
                  </a:lnTo>
                  <a:close/>
                </a:path>
                <a:path w="176529" h="8889">
                  <a:moveTo>
                    <a:pt x="26568" y="5969"/>
                  </a:moveTo>
                  <a:lnTo>
                    <a:pt x="25146" y="5969"/>
                  </a:lnTo>
                  <a:lnTo>
                    <a:pt x="25146" y="8686"/>
                  </a:lnTo>
                  <a:lnTo>
                    <a:pt x="26568" y="8686"/>
                  </a:lnTo>
                  <a:lnTo>
                    <a:pt x="26568" y="5969"/>
                  </a:lnTo>
                  <a:close/>
                </a:path>
                <a:path w="176529" h="8889">
                  <a:moveTo>
                    <a:pt x="32664" y="6654"/>
                  </a:moveTo>
                  <a:lnTo>
                    <a:pt x="31242" y="6654"/>
                  </a:lnTo>
                  <a:lnTo>
                    <a:pt x="31242" y="8686"/>
                  </a:lnTo>
                  <a:lnTo>
                    <a:pt x="32664" y="8686"/>
                  </a:lnTo>
                  <a:lnTo>
                    <a:pt x="32664" y="6654"/>
                  </a:lnTo>
                  <a:close/>
                </a:path>
                <a:path w="176529" h="8889">
                  <a:moveTo>
                    <a:pt x="32791" y="0"/>
                  </a:moveTo>
                  <a:lnTo>
                    <a:pt x="31369" y="0"/>
                  </a:lnTo>
                  <a:lnTo>
                    <a:pt x="31369" y="2717"/>
                  </a:lnTo>
                  <a:lnTo>
                    <a:pt x="32791" y="2717"/>
                  </a:lnTo>
                  <a:lnTo>
                    <a:pt x="32791" y="0"/>
                  </a:lnTo>
                  <a:close/>
                </a:path>
                <a:path w="176529" h="8889">
                  <a:moveTo>
                    <a:pt x="39014" y="6654"/>
                  </a:moveTo>
                  <a:lnTo>
                    <a:pt x="37592" y="6654"/>
                  </a:lnTo>
                  <a:lnTo>
                    <a:pt x="37592" y="8686"/>
                  </a:lnTo>
                  <a:lnTo>
                    <a:pt x="39014" y="8686"/>
                  </a:lnTo>
                  <a:lnTo>
                    <a:pt x="39014" y="6654"/>
                  </a:lnTo>
                  <a:close/>
                </a:path>
                <a:path w="176529" h="8889">
                  <a:moveTo>
                    <a:pt x="45250" y="6654"/>
                  </a:moveTo>
                  <a:lnTo>
                    <a:pt x="43815" y="6654"/>
                  </a:lnTo>
                  <a:lnTo>
                    <a:pt x="43815" y="8686"/>
                  </a:lnTo>
                  <a:lnTo>
                    <a:pt x="45250" y="8686"/>
                  </a:lnTo>
                  <a:lnTo>
                    <a:pt x="45250" y="6654"/>
                  </a:lnTo>
                  <a:close/>
                </a:path>
                <a:path w="176529" h="8889">
                  <a:moveTo>
                    <a:pt x="45377" y="177"/>
                  </a:moveTo>
                  <a:lnTo>
                    <a:pt x="43942" y="177"/>
                  </a:lnTo>
                  <a:lnTo>
                    <a:pt x="43942" y="2209"/>
                  </a:lnTo>
                  <a:lnTo>
                    <a:pt x="45377" y="2209"/>
                  </a:lnTo>
                  <a:lnTo>
                    <a:pt x="45377" y="177"/>
                  </a:lnTo>
                  <a:close/>
                </a:path>
                <a:path w="176529" h="8889">
                  <a:moveTo>
                    <a:pt x="51346" y="5969"/>
                  </a:moveTo>
                  <a:lnTo>
                    <a:pt x="49911" y="5969"/>
                  </a:lnTo>
                  <a:lnTo>
                    <a:pt x="49911" y="8686"/>
                  </a:lnTo>
                  <a:lnTo>
                    <a:pt x="51346" y="8686"/>
                  </a:lnTo>
                  <a:lnTo>
                    <a:pt x="51346" y="5969"/>
                  </a:lnTo>
                  <a:close/>
                </a:path>
                <a:path w="176529" h="8889">
                  <a:moveTo>
                    <a:pt x="57581" y="6654"/>
                  </a:moveTo>
                  <a:lnTo>
                    <a:pt x="56134" y="6654"/>
                  </a:lnTo>
                  <a:lnTo>
                    <a:pt x="56134" y="8686"/>
                  </a:lnTo>
                  <a:lnTo>
                    <a:pt x="57581" y="8686"/>
                  </a:lnTo>
                  <a:lnTo>
                    <a:pt x="57581" y="6654"/>
                  </a:lnTo>
                  <a:close/>
                </a:path>
                <a:path w="176529" h="8889">
                  <a:moveTo>
                    <a:pt x="57835" y="0"/>
                  </a:moveTo>
                  <a:lnTo>
                    <a:pt x="56388" y="0"/>
                  </a:lnTo>
                  <a:lnTo>
                    <a:pt x="56388" y="2717"/>
                  </a:lnTo>
                  <a:lnTo>
                    <a:pt x="57835" y="2717"/>
                  </a:lnTo>
                  <a:lnTo>
                    <a:pt x="57835" y="0"/>
                  </a:lnTo>
                  <a:close/>
                </a:path>
                <a:path w="176529" h="8889">
                  <a:moveTo>
                    <a:pt x="63779" y="6654"/>
                  </a:moveTo>
                  <a:lnTo>
                    <a:pt x="62357" y="6654"/>
                  </a:lnTo>
                  <a:lnTo>
                    <a:pt x="62357" y="8686"/>
                  </a:lnTo>
                  <a:lnTo>
                    <a:pt x="63779" y="8686"/>
                  </a:lnTo>
                  <a:lnTo>
                    <a:pt x="63779" y="6654"/>
                  </a:lnTo>
                  <a:close/>
                </a:path>
                <a:path w="176529" h="8889">
                  <a:moveTo>
                    <a:pt x="70154" y="6654"/>
                  </a:moveTo>
                  <a:lnTo>
                    <a:pt x="68707" y="6654"/>
                  </a:lnTo>
                  <a:lnTo>
                    <a:pt x="68707" y="8686"/>
                  </a:lnTo>
                  <a:lnTo>
                    <a:pt x="70154" y="8686"/>
                  </a:lnTo>
                  <a:lnTo>
                    <a:pt x="70154" y="6654"/>
                  </a:lnTo>
                  <a:close/>
                </a:path>
                <a:path w="176529" h="8889">
                  <a:moveTo>
                    <a:pt x="70269" y="177"/>
                  </a:moveTo>
                  <a:lnTo>
                    <a:pt x="68834" y="177"/>
                  </a:lnTo>
                  <a:lnTo>
                    <a:pt x="68834" y="2209"/>
                  </a:lnTo>
                  <a:lnTo>
                    <a:pt x="70269" y="2209"/>
                  </a:lnTo>
                  <a:lnTo>
                    <a:pt x="70269" y="177"/>
                  </a:lnTo>
                  <a:close/>
                </a:path>
                <a:path w="176529" h="8889">
                  <a:moveTo>
                    <a:pt x="76365" y="5969"/>
                  </a:moveTo>
                  <a:lnTo>
                    <a:pt x="74930" y="5969"/>
                  </a:lnTo>
                  <a:lnTo>
                    <a:pt x="74930" y="8686"/>
                  </a:lnTo>
                  <a:lnTo>
                    <a:pt x="76365" y="8686"/>
                  </a:lnTo>
                  <a:lnTo>
                    <a:pt x="76365" y="5969"/>
                  </a:lnTo>
                  <a:close/>
                </a:path>
                <a:path w="176529" h="8889">
                  <a:moveTo>
                    <a:pt x="82600" y="6654"/>
                  </a:moveTo>
                  <a:lnTo>
                    <a:pt x="81153" y="6654"/>
                  </a:lnTo>
                  <a:lnTo>
                    <a:pt x="81153" y="8686"/>
                  </a:lnTo>
                  <a:lnTo>
                    <a:pt x="82600" y="8686"/>
                  </a:lnTo>
                  <a:lnTo>
                    <a:pt x="82600" y="6654"/>
                  </a:lnTo>
                  <a:close/>
                </a:path>
                <a:path w="176529" h="8889">
                  <a:moveTo>
                    <a:pt x="82715" y="0"/>
                  </a:moveTo>
                  <a:lnTo>
                    <a:pt x="81280" y="0"/>
                  </a:lnTo>
                  <a:lnTo>
                    <a:pt x="81280" y="2717"/>
                  </a:lnTo>
                  <a:lnTo>
                    <a:pt x="82715" y="2717"/>
                  </a:lnTo>
                  <a:lnTo>
                    <a:pt x="82715" y="0"/>
                  </a:lnTo>
                  <a:close/>
                </a:path>
                <a:path w="176529" h="8889">
                  <a:moveTo>
                    <a:pt x="88925" y="6654"/>
                  </a:moveTo>
                  <a:lnTo>
                    <a:pt x="87503" y="6654"/>
                  </a:lnTo>
                  <a:lnTo>
                    <a:pt x="87503" y="8686"/>
                  </a:lnTo>
                  <a:lnTo>
                    <a:pt x="88925" y="8686"/>
                  </a:lnTo>
                  <a:lnTo>
                    <a:pt x="88925" y="6654"/>
                  </a:lnTo>
                  <a:close/>
                </a:path>
                <a:path w="176529" h="8889">
                  <a:moveTo>
                    <a:pt x="95161" y="177"/>
                  </a:moveTo>
                  <a:lnTo>
                    <a:pt x="93726" y="177"/>
                  </a:lnTo>
                  <a:lnTo>
                    <a:pt x="93726" y="2209"/>
                  </a:lnTo>
                  <a:lnTo>
                    <a:pt x="95161" y="2209"/>
                  </a:lnTo>
                  <a:lnTo>
                    <a:pt x="95161" y="177"/>
                  </a:lnTo>
                  <a:close/>
                </a:path>
                <a:path w="176529" h="8889">
                  <a:moveTo>
                    <a:pt x="95173" y="6654"/>
                  </a:moveTo>
                  <a:lnTo>
                    <a:pt x="93726" y="6654"/>
                  </a:lnTo>
                  <a:lnTo>
                    <a:pt x="93726" y="8686"/>
                  </a:lnTo>
                  <a:lnTo>
                    <a:pt x="95173" y="8686"/>
                  </a:lnTo>
                  <a:lnTo>
                    <a:pt x="95173" y="6654"/>
                  </a:lnTo>
                  <a:close/>
                </a:path>
                <a:path w="176529" h="8889">
                  <a:moveTo>
                    <a:pt x="101396" y="5969"/>
                  </a:moveTo>
                  <a:lnTo>
                    <a:pt x="99949" y="5969"/>
                  </a:lnTo>
                  <a:lnTo>
                    <a:pt x="99949" y="8686"/>
                  </a:lnTo>
                  <a:lnTo>
                    <a:pt x="101396" y="8686"/>
                  </a:lnTo>
                  <a:lnTo>
                    <a:pt x="101396" y="5969"/>
                  </a:lnTo>
                  <a:close/>
                </a:path>
                <a:path w="176529" h="8889">
                  <a:moveTo>
                    <a:pt x="107619" y="6654"/>
                  </a:moveTo>
                  <a:lnTo>
                    <a:pt x="106172" y="6654"/>
                  </a:lnTo>
                  <a:lnTo>
                    <a:pt x="106172" y="8686"/>
                  </a:lnTo>
                  <a:lnTo>
                    <a:pt x="107619" y="8686"/>
                  </a:lnTo>
                  <a:lnTo>
                    <a:pt x="107619" y="6654"/>
                  </a:lnTo>
                  <a:close/>
                </a:path>
                <a:path w="176529" h="8889">
                  <a:moveTo>
                    <a:pt x="107734" y="0"/>
                  </a:moveTo>
                  <a:lnTo>
                    <a:pt x="106299" y="0"/>
                  </a:lnTo>
                  <a:lnTo>
                    <a:pt x="106299" y="2717"/>
                  </a:lnTo>
                  <a:lnTo>
                    <a:pt x="107734" y="2717"/>
                  </a:lnTo>
                  <a:lnTo>
                    <a:pt x="107734" y="0"/>
                  </a:lnTo>
                  <a:close/>
                </a:path>
                <a:path w="176529" h="8889">
                  <a:moveTo>
                    <a:pt x="113944" y="6654"/>
                  </a:moveTo>
                  <a:lnTo>
                    <a:pt x="112522" y="6654"/>
                  </a:lnTo>
                  <a:lnTo>
                    <a:pt x="112522" y="8686"/>
                  </a:lnTo>
                  <a:lnTo>
                    <a:pt x="113944" y="8686"/>
                  </a:lnTo>
                  <a:lnTo>
                    <a:pt x="113944" y="6654"/>
                  </a:lnTo>
                  <a:close/>
                </a:path>
                <a:path w="176529" h="8889">
                  <a:moveTo>
                    <a:pt x="120192" y="6654"/>
                  </a:moveTo>
                  <a:lnTo>
                    <a:pt x="118745" y="6654"/>
                  </a:lnTo>
                  <a:lnTo>
                    <a:pt x="118745" y="8686"/>
                  </a:lnTo>
                  <a:lnTo>
                    <a:pt x="120192" y="8686"/>
                  </a:lnTo>
                  <a:lnTo>
                    <a:pt x="120192" y="6654"/>
                  </a:lnTo>
                  <a:close/>
                </a:path>
                <a:path w="176529" h="8889">
                  <a:moveTo>
                    <a:pt x="120307" y="177"/>
                  </a:moveTo>
                  <a:lnTo>
                    <a:pt x="118872" y="177"/>
                  </a:lnTo>
                  <a:lnTo>
                    <a:pt x="118872" y="2209"/>
                  </a:lnTo>
                  <a:lnTo>
                    <a:pt x="120307" y="2209"/>
                  </a:lnTo>
                  <a:lnTo>
                    <a:pt x="120307" y="177"/>
                  </a:lnTo>
                  <a:close/>
                </a:path>
                <a:path w="176529" h="8889">
                  <a:moveTo>
                    <a:pt x="126403" y="5969"/>
                  </a:moveTo>
                  <a:lnTo>
                    <a:pt x="124968" y="5969"/>
                  </a:lnTo>
                  <a:lnTo>
                    <a:pt x="124968" y="8686"/>
                  </a:lnTo>
                  <a:lnTo>
                    <a:pt x="126403" y="8686"/>
                  </a:lnTo>
                  <a:lnTo>
                    <a:pt x="126403" y="5969"/>
                  </a:lnTo>
                  <a:close/>
                </a:path>
                <a:path w="176529" h="8889">
                  <a:moveTo>
                    <a:pt x="132638" y="6654"/>
                  </a:moveTo>
                  <a:lnTo>
                    <a:pt x="131191" y="6654"/>
                  </a:lnTo>
                  <a:lnTo>
                    <a:pt x="131191" y="8686"/>
                  </a:lnTo>
                  <a:lnTo>
                    <a:pt x="132638" y="8686"/>
                  </a:lnTo>
                  <a:lnTo>
                    <a:pt x="132638" y="6654"/>
                  </a:lnTo>
                  <a:close/>
                </a:path>
                <a:path w="176529" h="8889">
                  <a:moveTo>
                    <a:pt x="132880" y="0"/>
                  </a:moveTo>
                  <a:lnTo>
                    <a:pt x="131445" y="0"/>
                  </a:lnTo>
                  <a:lnTo>
                    <a:pt x="131445" y="2717"/>
                  </a:lnTo>
                  <a:lnTo>
                    <a:pt x="132880" y="2717"/>
                  </a:lnTo>
                  <a:lnTo>
                    <a:pt x="132880" y="0"/>
                  </a:lnTo>
                  <a:close/>
                </a:path>
                <a:path w="176529" h="8889">
                  <a:moveTo>
                    <a:pt x="138849" y="6654"/>
                  </a:moveTo>
                  <a:lnTo>
                    <a:pt x="137414" y="6654"/>
                  </a:lnTo>
                  <a:lnTo>
                    <a:pt x="137414" y="8686"/>
                  </a:lnTo>
                  <a:lnTo>
                    <a:pt x="138849" y="8686"/>
                  </a:lnTo>
                  <a:lnTo>
                    <a:pt x="138849" y="6654"/>
                  </a:lnTo>
                  <a:close/>
                </a:path>
                <a:path w="176529" h="8889">
                  <a:moveTo>
                    <a:pt x="145072" y="6654"/>
                  </a:moveTo>
                  <a:lnTo>
                    <a:pt x="143637" y="6654"/>
                  </a:lnTo>
                  <a:lnTo>
                    <a:pt x="143637" y="8686"/>
                  </a:lnTo>
                  <a:lnTo>
                    <a:pt x="145072" y="8686"/>
                  </a:lnTo>
                  <a:lnTo>
                    <a:pt x="145072" y="6654"/>
                  </a:lnTo>
                  <a:close/>
                </a:path>
                <a:path w="176529" h="8889">
                  <a:moveTo>
                    <a:pt x="145199" y="177"/>
                  </a:moveTo>
                  <a:lnTo>
                    <a:pt x="143764" y="177"/>
                  </a:lnTo>
                  <a:lnTo>
                    <a:pt x="143764" y="2209"/>
                  </a:lnTo>
                  <a:lnTo>
                    <a:pt x="145199" y="2209"/>
                  </a:lnTo>
                  <a:lnTo>
                    <a:pt x="145199" y="177"/>
                  </a:lnTo>
                  <a:close/>
                </a:path>
                <a:path w="176529" h="8889">
                  <a:moveTo>
                    <a:pt x="151295" y="5969"/>
                  </a:moveTo>
                  <a:lnTo>
                    <a:pt x="149860" y="5969"/>
                  </a:lnTo>
                  <a:lnTo>
                    <a:pt x="149860" y="8686"/>
                  </a:lnTo>
                  <a:lnTo>
                    <a:pt x="151295" y="8686"/>
                  </a:lnTo>
                  <a:lnTo>
                    <a:pt x="151295" y="5969"/>
                  </a:lnTo>
                  <a:close/>
                </a:path>
                <a:path w="176529" h="8889">
                  <a:moveTo>
                    <a:pt x="157149" y="6654"/>
                  </a:moveTo>
                  <a:lnTo>
                    <a:pt x="155702" y="6654"/>
                  </a:lnTo>
                  <a:lnTo>
                    <a:pt x="155702" y="8686"/>
                  </a:lnTo>
                  <a:lnTo>
                    <a:pt x="157149" y="8686"/>
                  </a:lnTo>
                  <a:lnTo>
                    <a:pt x="157149" y="6654"/>
                  </a:lnTo>
                  <a:close/>
                </a:path>
                <a:path w="176529" h="8889">
                  <a:moveTo>
                    <a:pt x="157645" y="0"/>
                  </a:moveTo>
                  <a:lnTo>
                    <a:pt x="156210" y="0"/>
                  </a:lnTo>
                  <a:lnTo>
                    <a:pt x="156210" y="2717"/>
                  </a:lnTo>
                  <a:lnTo>
                    <a:pt x="157645" y="2717"/>
                  </a:lnTo>
                  <a:lnTo>
                    <a:pt x="157645" y="0"/>
                  </a:lnTo>
                  <a:close/>
                </a:path>
                <a:path w="176529" h="8889">
                  <a:moveTo>
                    <a:pt x="163474" y="6654"/>
                  </a:moveTo>
                  <a:lnTo>
                    <a:pt x="162052" y="6654"/>
                  </a:lnTo>
                  <a:lnTo>
                    <a:pt x="162052" y="8686"/>
                  </a:lnTo>
                  <a:lnTo>
                    <a:pt x="163474" y="8686"/>
                  </a:lnTo>
                  <a:lnTo>
                    <a:pt x="163474" y="6654"/>
                  </a:lnTo>
                  <a:close/>
                </a:path>
                <a:path w="176529" h="8889">
                  <a:moveTo>
                    <a:pt x="169722" y="6654"/>
                  </a:moveTo>
                  <a:lnTo>
                    <a:pt x="168275" y="6654"/>
                  </a:lnTo>
                  <a:lnTo>
                    <a:pt x="168275" y="8686"/>
                  </a:lnTo>
                  <a:lnTo>
                    <a:pt x="169722" y="8686"/>
                  </a:lnTo>
                  <a:lnTo>
                    <a:pt x="169722" y="6654"/>
                  </a:lnTo>
                  <a:close/>
                </a:path>
                <a:path w="176529" h="8889">
                  <a:moveTo>
                    <a:pt x="170091" y="177"/>
                  </a:moveTo>
                  <a:lnTo>
                    <a:pt x="168656" y="177"/>
                  </a:lnTo>
                  <a:lnTo>
                    <a:pt x="168656" y="2209"/>
                  </a:lnTo>
                  <a:lnTo>
                    <a:pt x="170091" y="2209"/>
                  </a:lnTo>
                  <a:lnTo>
                    <a:pt x="170091" y="177"/>
                  </a:lnTo>
                  <a:close/>
                </a:path>
                <a:path w="176529" h="8889">
                  <a:moveTo>
                    <a:pt x="176060" y="5969"/>
                  </a:moveTo>
                  <a:lnTo>
                    <a:pt x="174625" y="5969"/>
                  </a:lnTo>
                  <a:lnTo>
                    <a:pt x="174625" y="8686"/>
                  </a:lnTo>
                  <a:lnTo>
                    <a:pt x="176060" y="8686"/>
                  </a:lnTo>
                  <a:lnTo>
                    <a:pt x="176060" y="5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231894" y="6079235"/>
              <a:ext cx="36830" cy="20955"/>
            </a:xfrm>
            <a:custGeom>
              <a:avLst/>
              <a:gdLst/>
              <a:ahLst/>
              <a:cxnLst/>
              <a:rect l="l" t="t" r="r" b="b"/>
              <a:pathLst>
                <a:path w="36829" h="20954">
                  <a:moveTo>
                    <a:pt x="762" y="14351"/>
                  </a:moveTo>
                  <a:lnTo>
                    <a:pt x="127" y="16637"/>
                  </a:lnTo>
                  <a:lnTo>
                    <a:pt x="0" y="20828"/>
                  </a:lnTo>
                  <a:lnTo>
                    <a:pt x="762" y="14351"/>
                  </a:lnTo>
                  <a:close/>
                </a:path>
                <a:path w="36829" h="20954">
                  <a:moveTo>
                    <a:pt x="5207" y="6096"/>
                  </a:moveTo>
                  <a:lnTo>
                    <a:pt x="1778" y="6604"/>
                  </a:lnTo>
                  <a:lnTo>
                    <a:pt x="762" y="14351"/>
                  </a:lnTo>
                  <a:lnTo>
                    <a:pt x="1905" y="10160"/>
                  </a:lnTo>
                  <a:lnTo>
                    <a:pt x="5207" y="6096"/>
                  </a:lnTo>
                  <a:close/>
                </a:path>
                <a:path w="36829" h="20954">
                  <a:moveTo>
                    <a:pt x="36449" y="15367"/>
                  </a:moveTo>
                  <a:lnTo>
                    <a:pt x="34671" y="5842"/>
                  </a:lnTo>
                  <a:lnTo>
                    <a:pt x="32004" y="1270"/>
                  </a:lnTo>
                  <a:lnTo>
                    <a:pt x="26670" y="0"/>
                  </a:lnTo>
                  <a:lnTo>
                    <a:pt x="16764" y="635"/>
                  </a:lnTo>
                  <a:lnTo>
                    <a:pt x="6858" y="4064"/>
                  </a:lnTo>
                  <a:lnTo>
                    <a:pt x="5207" y="6096"/>
                  </a:lnTo>
                  <a:lnTo>
                    <a:pt x="21336" y="4191"/>
                  </a:lnTo>
                  <a:lnTo>
                    <a:pt x="33020" y="3937"/>
                  </a:lnTo>
                  <a:lnTo>
                    <a:pt x="36449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191889" y="610509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1447" y="6654"/>
                  </a:moveTo>
                  <a:lnTo>
                    <a:pt x="0" y="6654"/>
                  </a:lnTo>
                  <a:lnTo>
                    <a:pt x="0" y="8686"/>
                  </a:lnTo>
                  <a:lnTo>
                    <a:pt x="1447" y="8686"/>
                  </a:lnTo>
                  <a:lnTo>
                    <a:pt x="1447" y="6654"/>
                  </a:lnTo>
                  <a:close/>
                </a:path>
                <a:path w="8254" h="8889">
                  <a:moveTo>
                    <a:pt x="1943" y="0"/>
                  </a:moveTo>
                  <a:lnTo>
                    <a:pt x="508" y="0"/>
                  </a:lnTo>
                  <a:lnTo>
                    <a:pt x="508" y="2717"/>
                  </a:lnTo>
                  <a:lnTo>
                    <a:pt x="1943" y="2717"/>
                  </a:lnTo>
                  <a:lnTo>
                    <a:pt x="1943" y="0"/>
                  </a:lnTo>
                  <a:close/>
                </a:path>
                <a:path w="8254" h="8889">
                  <a:moveTo>
                    <a:pt x="7772" y="6654"/>
                  </a:moveTo>
                  <a:lnTo>
                    <a:pt x="6350" y="6654"/>
                  </a:lnTo>
                  <a:lnTo>
                    <a:pt x="6350" y="8686"/>
                  </a:lnTo>
                  <a:lnTo>
                    <a:pt x="7772" y="8686"/>
                  </a:lnTo>
                  <a:lnTo>
                    <a:pt x="7772" y="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133088" y="610510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483" y="0"/>
                  </a:moveTo>
                  <a:lnTo>
                    <a:pt x="0" y="0"/>
                  </a:lnTo>
                  <a:lnTo>
                    <a:pt x="0" y="8678"/>
                  </a:lnTo>
                  <a:lnTo>
                    <a:pt x="4483" y="867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921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011168" y="6076136"/>
              <a:ext cx="188595" cy="8890"/>
            </a:xfrm>
            <a:custGeom>
              <a:avLst/>
              <a:gdLst/>
              <a:ahLst/>
              <a:cxnLst/>
              <a:rect l="l" t="t" r="r" b="b"/>
              <a:pathLst>
                <a:path w="188595" h="8889">
                  <a:moveTo>
                    <a:pt x="1447" y="6083"/>
                  </a:moveTo>
                  <a:lnTo>
                    <a:pt x="0" y="6083"/>
                  </a:lnTo>
                  <a:lnTo>
                    <a:pt x="0" y="8813"/>
                  </a:lnTo>
                  <a:lnTo>
                    <a:pt x="1447" y="8813"/>
                  </a:lnTo>
                  <a:lnTo>
                    <a:pt x="1447" y="6083"/>
                  </a:lnTo>
                  <a:close/>
                </a:path>
                <a:path w="188595" h="8889">
                  <a:moveTo>
                    <a:pt x="7658" y="6769"/>
                  </a:moveTo>
                  <a:lnTo>
                    <a:pt x="6223" y="6769"/>
                  </a:lnTo>
                  <a:lnTo>
                    <a:pt x="6223" y="8813"/>
                  </a:lnTo>
                  <a:lnTo>
                    <a:pt x="7658" y="8813"/>
                  </a:lnTo>
                  <a:lnTo>
                    <a:pt x="7658" y="6769"/>
                  </a:lnTo>
                  <a:close/>
                </a:path>
                <a:path w="188595" h="8889">
                  <a:moveTo>
                    <a:pt x="9042" y="63"/>
                  </a:moveTo>
                  <a:lnTo>
                    <a:pt x="7620" y="63"/>
                  </a:lnTo>
                  <a:lnTo>
                    <a:pt x="7620" y="2971"/>
                  </a:lnTo>
                  <a:lnTo>
                    <a:pt x="9042" y="2971"/>
                  </a:lnTo>
                  <a:lnTo>
                    <a:pt x="9042" y="63"/>
                  </a:lnTo>
                  <a:close/>
                </a:path>
                <a:path w="188595" h="8889">
                  <a:moveTo>
                    <a:pt x="13995" y="6769"/>
                  </a:moveTo>
                  <a:lnTo>
                    <a:pt x="12573" y="6769"/>
                  </a:lnTo>
                  <a:lnTo>
                    <a:pt x="12573" y="8813"/>
                  </a:lnTo>
                  <a:lnTo>
                    <a:pt x="13995" y="8813"/>
                  </a:lnTo>
                  <a:lnTo>
                    <a:pt x="13995" y="6769"/>
                  </a:lnTo>
                  <a:close/>
                </a:path>
                <a:path w="188595" h="8889">
                  <a:moveTo>
                    <a:pt x="20243" y="6769"/>
                  </a:moveTo>
                  <a:lnTo>
                    <a:pt x="18796" y="6769"/>
                  </a:lnTo>
                  <a:lnTo>
                    <a:pt x="18796" y="8813"/>
                  </a:lnTo>
                  <a:lnTo>
                    <a:pt x="20243" y="8813"/>
                  </a:lnTo>
                  <a:lnTo>
                    <a:pt x="20243" y="6769"/>
                  </a:lnTo>
                  <a:close/>
                </a:path>
                <a:path w="188595" h="8889">
                  <a:moveTo>
                    <a:pt x="21501" y="165"/>
                  </a:moveTo>
                  <a:lnTo>
                    <a:pt x="20066" y="165"/>
                  </a:lnTo>
                  <a:lnTo>
                    <a:pt x="20066" y="2336"/>
                  </a:lnTo>
                  <a:lnTo>
                    <a:pt x="21501" y="2336"/>
                  </a:lnTo>
                  <a:lnTo>
                    <a:pt x="21501" y="165"/>
                  </a:lnTo>
                  <a:close/>
                </a:path>
                <a:path w="188595" h="8889">
                  <a:moveTo>
                    <a:pt x="26568" y="6083"/>
                  </a:moveTo>
                  <a:lnTo>
                    <a:pt x="25146" y="6083"/>
                  </a:lnTo>
                  <a:lnTo>
                    <a:pt x="25146" y="8813"/>
                  </a:lnTo>
                  <a:lnTo>
                    <a:pt x="26568" y="8813"/>
                  </a:lnTo>
                  <a:lnTo>
                    <a:pt x="26568" y="6083"/>
                  </a:lnTo>
                  <a:close/>
                </a:path>
                <a:path w="188595" h="8889">
                  <a:moveTo>
                    <a:pt x="32664" y="6769"/>
                  </a:moveTo>
                  <a:lnTo>
                    <a:pt x="31242" y="6769"/>
                  </a:lnTo>
                  <a:lnTo>
                    <a:pt x="31242" y="8813"/>
                  </a:lnTo>
                  <a:lnTo>
                    <a:pt x="32664" y="8813"/>
                  </a:lnTo>
                  <a:lnTo>
                    <a:pt x="32664" y="6769"/>
                  </a:lnTo>
                  <a:close/>
                </a:path>
                <a:path w="188595" h="8889">
                  <a:moveTo>
                    <a:pt x="33667" y="63"/>
                  </a:moveTo>
                  <a:lnTo>
                    <a:pt x="32258" y="63"/>
                  </a:lnTo>
                  <a:lnTo>
                    <a:pt x="32258" y="2971"/>
                  </a:lnTo>
                  <a:lnTo>
                    <a:pt x="33667" y="2971"/>
                  </a:lnTo>
                  <a:lnTo>
                    <a:pt x="33667" y="63"/>
                  </a:lnTo>
                  <a:close/>
                </a:path>
                <a:path w="188595" h="8889">
                  <a:moveTo>
                    <a:pt x="39014" y="6769"/>
                  </a:moveTo>
                  <a:lnTo>
                    <a:pt x="37592" y="6769"/>
                  </a:lnTo>
                  <a:lnTo>
                    <a:pt x="37592" y="8813"/>
                  </a:lnTo>
                  <a:lnTo>
                    <a:pt x="39014" y="8813"/>
                  </a:lnTo>
                  <a:lnTo>
                    <a:pt x="39014" y="6769"/>
                  </a:lnTo>
                  <a:close/>
                </a:path>
                <a:path w="188595" h="8889">
                  <a:moveTo>
                    <a:pt x="45250" y="6769"/>
                  </a:moveTo>
                  <a:lnTo>
                    <a:pt x="43815" y="6769"/>
                  </a:lnTo>
                  <a:lnTo>
                    <a:pt x="43815" y="8813"/>
                  </a:lnTo>
                  <a:lnTo>
                    <a:pt x="45250" y="8813"/>
                  </a:lnTo>
                  <a:lnTo>
                    <a:pt x="45250" y="6769"/>
                  </a:lnTo>
                  <a:close/>
                </a:path>
                <a:path w="188595" h="8889">
                  <a:moveTo>
                    <a:pt x="46126" y="165"/>
                  </a:moveTo>
                  <a:lnTo>
                    <a:pt x="44704" y="165"/>
                  </a:lnTo>
                  <a:lnTo>
                    <a:pt x="44704" y="2336"/>
                  </a:lnTo>
                  <a:lnTo>
                    <a:pt x="46126" y="2336"/>
                  </a:lnTo>
                  <a:lnTo>
                    <a:pt x="46126" y="165"/>
                  </a:lnTo>
                  <a:close/>
                </a:path>
                <a:path w="188595" h="8889">
                  <a:moveTo>
                    <a:pt x="51346" y="6083"/>
                  </a:moveTo>
                  <a:lnTo>
                    <a:pt x="49911" y="6083"/>
                  </a:lnTo>
                  <a:lnTo>
                    <a:pt x="49911" y="8813"/>
                  </a:lnTo>
                  <a:lnTo>
                    <a:pt x="51346" y="8813"/>
                  </a:lnTo>
                  <a:lnTo>
                    <a:pt x="51346" y="6083"/>
                  </a:lnTo>
                  <a:close/>
                </a:path>
                <a:path w="188595" h="8889">
                  <a:moveTo>
                    <a:pt x="57581" y="6769"/>
                  </a:moveTo>
                  <a:lnTo>
                    <a:pt x="56134" y="6769"/>
                  </a:lnTo>
                  <a:lnTo>
                    <a:pt x="56134" y="8813"/>
                  </a:lnTo>
                  <a:lnTo>
                    <a:pt x="57581" y="8813"/>
                  </a:lnTo>
                  <a:lnTo>
                    <a:pt x="57581" y="6769"/>
                  </a:lnTo>
                  <a:close/>
                </a:path>
                <a:path w="188595" h="8889">
                  <a:moveTo>
                    <a:pt x="58458" y="63"/>
                  </a:moveTo>
                  <a:lnTo>
                    <a:pt x="57023" y="63"/>
                  </a:lnTo>
                  <a:lnTo>
                    <a:pt x="57023" y="2971"/>
                  </a:lnTo>
                  <a:lnTo>
                    <a:pt x="58458" y="2971"/>
                  </a:lnTo>
                  <a:lnTo>
                    <a:pt x="58458" y="63"/>
                  </a:lnTo>
                  <a:close/>
                </a:path>
                <a:path w="188595" h="8889">
                  <a:moveTo>
                    <a:pt x="63779" y="6769"/>
                  </a:moveTo>
                  <a:lnTo>
                    <a:pt x="62357" y="6769"/>
                  </a:lnTo>
                  <a:lnTo>
                    <a:pt x="62357" y="8813"/>
                  </a:lnTo>
                  <a:lnTo>
                    <a:pt x="63779" y="8813"/>
                  </a:lnTo>
                  <a:lnTo>
                    <a:pt x="63779" y="6769"/>
                  </a:lnTo>
                  <a:close/>
                </a:path>
                <a:path w="188595" h="8889">
                  <a:moveTo>
                    <a:pt x="70154" y="6769"/>
                  </a:moveTo>
                  <a:lnTo>
                    <a:pt x="68707" y="6769"/>
                  </a:lnTo>
                  <a:lnTo>
                    <a:pt x="68707" y="8813"/>
                  </a:lnTo>
                  <a:lnTo>
                    <a:pt x="70154" y="8813"/>
                  </a:lnTo>
                  <a:lnTo>
                    <a:pt x="70154" y="6769"/>
                  </a:lnTo>
                  <a:close/>
                </a:path>
                <a:path w="188595" h="8889">
                  <a:moveTo>
                    <a:pt x="70891" y="165"/>
                  </a:moveTo>
                  <a:lnTo>
                    <a:pt x="69469" y="165"/>
                  </a:lnTo>
                  <a:lnTo>
                    <a:pt x="69469" y="2336"/>
                  </a:lnTo>
                  <a:lnTo>
                    <a:pt x="70891" y="2336"/>
                  </a:lnTo>
                  <a:lnTo>
                    <a:pt x="70891" y="165"/>
                  </a:lnTo>
                  <a:close/>
                </a:path>
                <a:path w="188595" h="8889">
                  <a:moveTo>
                    <a:pt x="76365" y="6083"/>
                  </a:moveTo>
                  <a:lnTo>
                    <a:pt x="74930" y="6083"/>
                  </a:lnTo>
                  <a:lnTo>
                    <a:pt x="74930" y="8813"/>
                  </a:lnTo>
                  <a:lnTo>
                    <a:pt x="76365" y="8813"/>
                  </a:lnTo>
                  <a:lnTo>
                    <a:pt x="76365" y="6083"/>
                  </a:lnTo>
                  <a:close/>
                </a:path>
                <a:path w="188595" h="8889">
                  <a:moveTo>
                    <a:pt x="82600" y="6769"/>
                  </a:moveTo>
                  <a:lnTo>
                    <a:pt x="81153" y="6769"/>
                  </a:lnTo>
                  <a:lnTo>
                    <a:pt x="81153" y="8813"/>
                  </a:lnTo>
                  <a:lnTo>
                    <a:pt x="82600" y="8813"/>
                  </a:lnTo>
                  <a:lnTo>
                    <a:pt x="82600" y="6769"/>
                  </a:lnTo>
                  <a:close/>
                </a:path>
                <a:path w="188595" h="8889">
                  <a:moveTo>
                    <a:pt x="83210" y="63"/>
                  </a:moveTo>
                  <a:lnTo>
                    <a:pt x="81788" y="63"/>
                  </a:lnTo>
                  <a:lnTo>
                    <a:pt x="81788" y="2971"/>
                  </a:lnTo>
                  <a:lnTo>
                    <a:pt x="83210" y="2971"/>
                  </a:lnTo>
                  <a:lnTo>
                    <a:pt x="83210" y="63"/>
                  </a:lnTo>
                  <a:close/>
                </a:path>
                <a:path w="188595" h="8889">
                  <a:moveTo>
                    <a:pt x="88925" y="6769"/>
                  </a:moveTo>
                  <a:lnTo>
                    <a:pt x="87503" y="6769"/>
                  </a:lnTo>
                  <a:lnTo>
                    <a:pt x="87503" y="8813"/>
                  </a:lnTo>
                  <a:lnTo>
                    <a:pt x="88925" y="8813"/>
                  </a:lnTo>
                  <a:lnTo>
                    <a:pt x="88925" y="6769"/>
                  </a:lnTo>
                  <a:close/>
                </a:path>
                <a:path w="188595" h="8889">
                  <a:moveTo>
                    <a:pt x="95173" y="6769"/>
                  </a:moveTo>
                  <a:lnTo>
                    <a:pt x="93726" y="6769"/>
                  </a:lnTo>
                  <a:lnTo>
                    <a:pt x="93726" y="8813"/>
                  </a:lnTo>
                  <a:lnTo>
                    <a:pt x="95173" y="8813"/>
                  </a:lnTo>
                  <a:lnTo>
                    <a:pt x="95173" y="6769"/>
                  </a:lnTo>
                  <a:close/>
                </a:path>
                <a:path w="188595" h="8889">
                  <a:moveTo>
                    <a:pt x="95783" y="165"/>
                  </a:moveTo>
                  <a:lnTo>
                    <a:pt x="94361" y="165"/>
                  </a:lnTo>
                  <a:lnTo>
                    <a:pt x="94361" y="2336"/>
                  </a:lnTo>
                  <a:lnTo>
                    <a:pt x="95783" y="2336"/>
                  </a:lnTo>
                  <a:lnTo>
                    <a:pt x="95783" y="165"/>
                  </a:lnTo>
                  <a:close/>
                </a:path>
                <a:path w="188595" h="8889">
                  <a:moveTo>
                    <a:pt x="101396" y="6083"/>
                  </a:moveTo>
                  <a:lnTo>
                    <a:pt x="99949" y="6083"/>
                  </a:lnTo>
                  <a:lnTo>
                    <a:pt x="99949" y="8813"/>
                  </a:lnTo>
                  <a:lnTo>
                    <a:pt x="101396" y="8813"/>
                  </a:lnTo>
                  <a:lnTo>
                    <a:pt x="101396" y="6083"/>
                  </a:lnTo>
                  <a:close/>
                </a:path>
                <a:path w="188595" h="8889">
                  <a:moveTo>
                    <a:pt x="107619" y="6769"/>
                  </a:moveTo>
                  <a:lnTo>
                    <a:pt x="106172" y="6769"/>
                  </a:lnTo>
                  <a:lnTo>
                    <a:pt x="106172" y="8813"/>
                  </a:lnTo>
                  <a:lnTo>
                    <a:pt x="107619" y="8813"/>
                  </a:lnTo>
                  <a:lnTo>
                    <a:pt x="107619" y="6769"/>
                  </a:lnTo>
                  <a:close/>
                </a:path>
                <a:path w="188595" h="8889">
                  <a:moveTo>
                    <a:pt x="107734" y="0"/>
                  </a:moveTo>
                  <a:lnTo>
                    <a:pt x="106299" y="0"/>
                  </a:lnTo>
                  <a:lnTo>
                    <a:pt x="106299" y="2717"/>
                  </a:lnTo>
                  <a:lnTo>
                    <a:pt x="107734" y="2717"/>
                  </a:lnTo>
                  <a:lnTo>
                    <a:pt x="107734" y="0"/>
                  </a:lnTo>
                  <a:close/>
                </a:path>
                <a:path w="188595" h="8889">
                  <a:moveTo>
                    <a:pt x="113944" y="6769"/>
                  </a:moveTo>
                  <a:lnTo>
                    <a:pt x="112522" y="6769"/>
                  </a:lnTo>
                  <a:lnTo>
                    <a:pt x="112522" y="8813"/>
                  </a:lnTo>
                  <a:lnTo>
                    <a:pt x="113944" y="8813"/>
                  </a:lnTo>
                  <a:lnTo>
                    <a:pt x="113944" y="6769"/>
                  </a:lnTo>
                  <a:close/>
                </a:path>
                <a:path w="188595" h="8889">
                  <a:moveTo>
                    <a:pt x="120192" y="6769"/>
                  </a:moveTo>
                  <a:lnTo>
                    <a:pt x="118745" y="6769"/>
                  </a:lnTo>
                  <a:lnTo>
                    <a:pt x="118745" y="8813"/>
                  </a:lnTo>
                  <a:lnTo>
                    <a:pt x="120192" y="8813"/>
                  </a:lnTo>
                  <a:lnTo>
                    <a:pt x="120192" y="6769"/>
                  </a:lnTo>
                  <a:close/>
                </a:path>
                <a:path w="188595" h="8889">
                  <a:moveTo>
                    <a:pt x="120307" y="165"/>
                  </a:moveTo>
                  <a:lnTo>
                    <a:pt x="118872" y="165"/>
                  </a:lnTo>
                  <a:lnTo>
                    <a:pt x="118872" y="2209"/>
                  </a:lnTo>
                  <a:lnTo>
                    <a:pt x="120307" y="2209"/>
                  </a:lnTo>
                  <a:lnTo>
                    <a:pt x="120307" y="165"/>
                  </a:lnTo>
                  <a:close/>
                </a:path>
                <a:path w="188595" h="8889">
                  <a:moveTo>
                    <a:pt x="126403" y="6083"/>
                  </a:moveTo>
                  <a:lnTo>
                    <a:pt x="124968" y="6083"/>
                  </a:lnTo>
                  <a:lnTo>
                    <a:pt x="124968" y="8813"/>
                  </a:lnTo>
                  <a:lnTo>
                    <a:pt x="126403" y="8813"/>
                  </a:lnTo>
                  <a:lnTo>
                    <a:pt x="126403" y="6083"/>
                  </a:lnTo>
                  <a:close/>
                </a:path>
                <a:path w="188595" h="8889">
                  <a:moveTo>
                    <a:pt x="132638" y="6769"/>
                  </a:moveTo>
                  <a:lnTo>
                    <a:pt x="131191" y="6769"/>
                  </a:lnTo>
                  <a:lnTo>
                    <a:pt x="131191" y="8813"/>
                  </a:lnTo>
                  <a:lnTo>
                    <a:pt x="132638" y="8813"/>
                  </a:lnTo>
                  <a:lnTo>
                    <a:pt x="132638" y="6769"/>
                  </a:lnTo>
                  <a:close/>
                </a:path>
                <a:path w="188595" h="8889">
                  <a:moveTo>
                    <a:pt x="132880" y="0"/>
                  </a:moveTo>
                  <a:lnTo>
                    <a:pt x="131445" y="0"/>
                  </a:lnTo>
                  <a:lnTo>
                    <a:pt x="131445" y="2717"/>
                  </a:lnTo>
                  <a:lnTo>
                    <a:pt x="132880" y="2717"/>
                  </a:lnTo>
                  <a:lnTo>
                    <a:pt x="132880" y="0"/>
                  </a:lnTo>
                  <a:close/>
                </a:path>
                <a:path w="188595" h="8889">
                  <a:moveTo>
                    <a:pt x="138849" y="6769"/>
                  </a:moveTo>
                  <a:lnTo>
                    <a:pt x="137414" y="6769"/>
                  </a:lnTo>
                  <a:lnTo>
                    <a:pt x="137414" y="8813"/>
                  </a:lnTo>
                  <a:lnTo>
                    <a:pt x="138849" y="8813"/>
                  </a:lnTo>
                  <a:lnTo>
                    <a:pt x="138849" y="6769"/>
                  </a:lnTo>
                  <a:close/>
                </a:path>
                <a:path w="188595" h="8889">
                  <a:moveTo>
                    <a:pt x="145072" y="6769"/>
                  </a:moveTo>
                  <a:lnTo>
                    <a:pt x="143637" y="6769"/>
                  </a:lnTo>
                  <a:lnTo>
                    <a:pt x="143637" y="8813"/>
                  </a:lnTo>
                  <a:lnTo>
                    <a:pt x="145072" y="8813"/>
                  </a:lnTo>
                  <a:lnTo>
                    <a:pt x="145072" y="6769"/>
                  </a:lnTo>
                  <a:close/>
                </a:path>
                <a:path w="188595" h="8889">
                  <a:moveTo>
                    <a:pt x="145440" y="165"/>
                  </a:moveTo>
                  <a:lnTo>
                    <a:pt x="144018" y="165"/>
                  </a:lnTo>
                  <a:lnTo>
                    <a:pt x="144018" y="2336"/>
                  </a:lnTo>
                  <a:lnTo>
                    <a:pt x="145440" y="2336"/>
                  </a:lnTo>
                  <a:lnTo>
                    <a:pt x="145440" y="165"/>
                  </a:lnTo>
                  <a:close/>
                </a:path>
                <a:path w="188595" h="8889">
                  <a:moveTo>
                    <a:pt x="151295" y="6083"/>
                  </a:moveTo>
                  <a:lnTo>
                    <a:pt x="149860" y="6083"/>
                  </a:lnTo>
                  <a:lnTo>
                    <a:pt x="149860" y="8813"/>
                  </a:lnTo>
                  <a:lnTo>
                    <a:pt x="151295" y="8813"/>
                  </a:lnTo>
                  <a:lnTo>
                    <a:pt x="151295" y="6083"/>
                  </a:lnTo>
                  <a:close/>
                </a:path>
                <a:path w="188595" h="8889">
                  <a:moveTo>
                    <a:pt x="157149" y="6769"/>
                  </a:moveTo>
                  <a:lnTo>
                    <a:pt x="155702" y="6769"/>
                  </a:lnTo>
                  <a:lnTo>
                    <a:pt x="155702" y="8813"/>
                  </a:lnTo>
                  <a:lnTo>
                    <a:pt x="157149" y="8813"/>
                  </a:lnTo>
                  <a:lnTo>
                    <a:pt x="157149" y="6769"/>
                  </a:lnTo>
                  <a:close/>
                </a:path>
                <a:path w="188595" h="8889">
                  <a:moveTo>
                    <a:pt x="157645" y="0"/>
                  </a:moveTo>
                  <a:lnTo>
                    <a:pt x="156210" y="0"/>
                  </a:lnTo>
                  <a:lnTo>
                    <a:pt x="156210" y="2717"/>
                  </a:lnTo>
                  <a:lnTo>
                    <a:pt x="157645" y="2717"/>
                  </a:lnTo>
                  <a:lnTo>
                    <a:pt x="157645" y="0"/>
                  </a:lnTo>
                  <a:close/>
                </a:path>
                <a:path w="188595" h="8889">
                  <a:moveTo>
                    <a:pt x="163474" y="6769"/>
                  </a:moveTo>
                  <a:lnTo>
                    <a:pt x="162052" y="6769"/>
                  </a:lnTo>
                  <a:lnTo>
                    <a:pt x="162052" y="8813"/>
                  </a:lnTo>
                  <a:lnTo>
                    <a:pt x="163474" y="8813"/>
                  </a:lnTo>
                  <a:lnTo>
                    <a:pt x="163474" y="6769"/>
                  </a:lnTo>
                  <a:close/>
                </a:path>
                <a:path w="188595" h="8889">
                  <a:moveTo>
                    <a:pt x="169722" y="6769"/>
                  </a:moveTo>
                  <a:lnTo>
                    <a:pt x="168275" y="6769"/>
                  </a:lnTo>
                  <a:lnTo>
                    <a:pt x="168275" y="8813"/>
                  </a:lnTo>
                  <a:lnTo>
                    <a:pt x="169722" y="8813"/>
                  </a:lnTo>
                  <a:lnTo>
                    <a:pt x="169722" y="6769"/>
                  </a:lnTo>
                  <a:close/>
                </a:path>
                <a:path w="188595" h="8889">
                  <a:moveTo>
                    <a:pt x="170091" y="165"/>
                  </a:moveTo>
                  <a:lnTo>
                    <a:pt x="168656" y="165"/>
                  </a:lnTo>
                  <a:lnTo>
                    <a:pt x="168656" y="2209"/>
                  </a:lnTo>
                  <a:lnTo>
                    <a:pt x="170091" y="2209"/>
                  </a:lnTo>
                  <a:lnTo>
                    <a:pt x="170091" y="165"/>
                  </a:lnTo>
                  <a:close/>
                </a:path>
                <a:path w="188595" h="8889">
                  <a:moveTo>
                    <a:pt x="176060" y="6083"/>
                  </a:moveTo>
                  <a:lnTo>
                    <a:pt x="174625" y="6083"/>
                  </a:lnTo>
                  <a:lnTo>
                    <a:pt x="174625" y="8813"/>
                  </a:lnTo>
                  <a:lnTo>
                    <a:pt x="176060" y="8813"/>
                  </a:lnTo>
                  <a:lnTo>
                    <a:pt x="176060" y="6083"/>
                  </a:lnTo>
                  <a:close/>
                </a:path>
                <a:path w="188595" h="8889">
                  <a:moveTo>
                    <a:pt x="182168" y="6769"/>
                  </a:moveTo>
                  <a:lnTo>
                    <a:pt x="180721" y="6769"/>
                  </a:lnTo>
                  <a:lnTo>
                    <a:pt x="180721" y="8813"/>
                  </a:lnTo>
                  <a:lnTo>
                    <a:pt x="182168" y="8813"/>
                  </a:lnTo>
                  <a:lnTo>
                    <a:pt x="182168" y="6769"/>
                  </a:lnTo>
                  <a:close/>
                </a:path>
                <a:path w="188595" h="8889">
                  <a:moveTo>
                    <a:pt x="182664" y="0"/>
                  </a:moveTo>
                  <a:lnTo>
                    <a:pt x="181229" y="0"/>
                  </a:lnTo>
                  <a:lnTo>
                    <a:pt x="181229" y="2717"/>
                  </a:lnTo>
                  <a:lnTo>
                    <a:pt x="182664" y="2717"/>
                  </a:lnTo>
                  <a:lnTo>
                    <a:pt x="182664" y="0"/>
                  </a:lnTo>
                  <a:close/>
                </a:path>
                <a:path w="188595" h="8889">
                  <a:moveTo>
                    <a:pt x="188493" y="6769"/>
                  </a:moveTo>
                  <a:lnTo>
                    <a:pt x="187071" y="6769"/>
                  </a:lnTo>
                  <a:lnTo>
                    <a:pt x="187071" y="8813"/>
                  </a:lnTo>
                  <a:lnTo>
                    <a:pt x="188493" y="8813"/>
                  </a:lnTo>
                  <a:lnTo>
                    <a:pt x="188493" y="6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066031" y="607613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579" y="0"/>
                  </a:moveTo>
                  <a:lnTo>
                    <a:pt x="0" y="0"/>
                  </a:lnTo>
                  <a:lnTo>
                    <a:pt x="0" y="8689"/>
                  </a:lnTo>
                  <a:lnTo>
                    <a:pt x="5579" y="8689"/>
                  </a:lnTo>
                  <a:lnTo>
                    <a:pt x="5579" y="0"/>
                  </a:lnTo>
                  <a:close/>
                </a:path>
              </a:pathLst>
            </a:custGeom>
            <a:solidFill>
              <a:srgbClr val="9211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89247" y="6033515"/>
              <a:ext cx="426720" cy="201168"/>
            </a:xfrm>
            <a:prstGeom prst="rect">
              <a:avLst/>
            </a:prstGeom>
          </p:spPr>
        </p:pic>
      </p:grpSp>
      <p:pic>
        <p:nvPicPr>
          <p:cNvPr id="180" name="object 180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474976" y="5152643"/>
            <a:ext cx="512063" cy="524256"/>
          </a:xfrm>
          <a:prstGeom prst="rect">
            <a:avLst/>
          </a:prstGeom>
        </p:spPr>
      </p:pic>
      <p:sp>
        <p:nvSpPr>
          <p:cNvPr id="181" name="object 181" descr=""/>
          <p:cNvSpPr/>
          <p:nvPr/>
        </p:nvSpPr>
        <p:spPr>
          <a:xfrm>
            <a:off x="577595" y="2584703"/>
            <a:ext cx="2463165" cy="323215"/>
          </a:xfrm>
          <a:custGeom>
            <a:avLst/>
            <a:gdLst/>
            <a:ahLst/>
            <a:cxnLst/>
            <a:rect l="l" t="t" r="r" b="b"/>
            <a:pathLst>
              <a:path w="2463165" h="323214">
                <a:moveTo>
                  <a:pt x="2323084" y="0"/>
                </a:moveTo>
                <a:lnTo>
                  <a:pt x="139725" y="0"/>
                </a:lnTo>
                <a:lnTo>
                  <a:pt x="58940" y="2158"/>
                </a:lnTo>
                <a:lnTo>
                  <a:pt x="17462" y="17399"/>
                </a:lnTo>
                <a:lnTo>
                  <a:pt x="2184" y="58674"/>
                </a:lnTo>
                <a:lnTo>
                  <a:pt x="0" y="139064"/>
                </a:lnTo>
                <a:lnTo>
                  <a:pt x="0" y="183641"/>
                </a:lnTo>
                <a:lnTo>
                  <a:pt x="2184" y="264032"/>
                </a:lnTo>
                <a:lnTo>
                  <a:pt x="17462" y="305434"/>
                </a:lnTo>
                <a:lnTo>
                  <a:pt x="58940" y="320548"/>
                </a:lnTo>
                <a:lnTo>
                  <a:pt x="139725" y="322706"/>
                </a:lnTo>
                <a:lnTo>
                  <a:pt x="2323084" y="322706"/>
                </a:lnTo>
                <a:lnTo>
                  <a:pt x="2403856" y="320548"/>
                </a:lnTo>
                <a:lnTo>
                  <a:pt x="2445258" y="305434"/>
                </a:lnTo>
                <a:lnTo>
                  <a:pt x="2460625" y="264032"/>
                </a:lnTo>
                <a:lnTo>
                  <a:pt x="2462784" y="183641"/>
                </a:lnTo>
                <a:lnTo>
                  <a:pt x="2462784" y="139064"/>
                </a:lnTo>
                <a:lnTo>
                  <a:pt x="2460625" y="58674"/>
                </a:lnTo>
                <a:lnTo>
                  <a:pt x="2445258" y="17399"/>
                </a:lnTo>
                <a:lnTo>
                  <a:pt x="2403856" y="2158"/>
                </a:lnTo>
                <a:lnTo>
                  <a:pt x="2323084" y="0"/>
                </a:lnTo>
                <a:close/>
              </a:path>
            </a:pathLst>
          </a:custGeom>
          <a:solidFill>
            <a:srgbClr val="00A0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 txBox="1"/>
          <p:nvPr/>
        </p:nvSpPr>
        <p:spPr>
          <a:xfrm>
            <a:off x="778560" y="880694"/>
            <a:ext cx="2615565" cy="1989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83590" marR="5080">
              <a:lnSpc>
                <a:spcPct val="99800"/>
              </a:lnSpc>
              <a:spcBef>
                <a:spcPts val="105"/>
              </a:spcBef>
            </a:pPr>
            <a:r>
              <a:rPr dirty="0" sz="1200" spc="114" b="1">
                <a:solidFill>
                  <a:srgbClr val="FFFFFF"/>
                </a:solidFill>
                <a:latin typeface="Microsoft JhengHei"/>
                <a:cs typeface="Microsoft JhengHei"/>
              </a:rPr>
              <a:t>災害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（</a:t>
            </a:r>
            <a:r>
              <a:rPr dirty="0" sz="1200" spc="260" b="1">
                <a:solidFill>
                  <a:srgbClr val="FFFFFF"/>
                </a:solidFill>
                <a:latin typeface="Microsoft JhengHei"/>
                <a:cs typeface="Microsoft JhengHei"/>
              </a:rPr>
              <a:t> 難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）</a:t>
            </a:r>
            <a:r>
              <a:rPr dirty="0" sz="1200" spc="125" b="1">
                <a:solidFill>
                  <a:srgbClr val="FFFFFF"/>
                </a:solidFill>
                <a:latin typeface="Microsoft JhengHei"/>
                <a:cs typeface="Microsoft JhengHei"/>
              </a:rPr>
              <a:t> 發生時應保</a:t>
            </a:r>
            <a:r>
              <a:rPr dirty="0" sz="1200" spc="40" b="1">
                <a:solidFill>
                  <a:srgbClr val="FFFFFF"/>
                </a:solidFill>
                <a:latin typeface="Microsoft JhengHei"/>
                <a:cs typeface="Microsoft JhengHei"/>
              </a:rPr>
              <a:t>持冷靜， 確認自身及周邊</a:t>
            </a:r>
            <a:r>
              <a:rPr dirty="0" sz="1200" spc="15" b="1">
                <a:solidFill>
                  <a:srgbClr val="FFFFFF"/>
                </a:solidFill>
                <a:latin typeface="Microsoft JhengHei"/>
                <a:cs typeface="Microsoft JhengHei"/>
              </a:rPr>
              <a:t>人員身體狀況，尋找可維</a:t>
            </a:r>
            <a:r>
              <a:rPr dirty="0" sz="1200" spc="10" b="1">
                <a:solidFill>
                  <a:srgbClr val="FFFFFF"/>
                </a:solidFill>
                <a:latin typeface="Microsoft JhengHei"/>
                <a:cs typeface="Microsoft JhengHei"/>
              </a:rPr>
              <a:t>生的物資及器具，運用求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生技能維持個人生</a:t>
            </a:r>
            <a:r>
              <a:rPr dirty="0" sz="1200" spc="95" b="1">
                <a:solidFill>
                  <a:srgbClr val="FFFFFF"/>
                </a:solidFill>
                <a:latin typeface="PMingLiU"/>
                <a:cs typeface="PMingLiU"/>
              </a:rPr>
              <a:t>理</a:t>
            </a:r>
            <a:r>
              <a:rPr dirty="0" sz="1200" spc="40" b="1">
                <a:solidFill>
                  <a:srgbClr val="FFFFFF"/>
                </a:solidFill>
                <a:latin typeface="Microsoft JhengHei"/>
                <a:cs typeface="Microsoft JhengHei"/>
              </a:rPr>
              <a:t>狀況</a:t>
            </a:r>
            <a:endParaRPr sz="1200">
              <a:latin typeface="Microsoft JhengHei"/>
              <a:cs typeface="Microsoft JhengHei"/>
            </a:endParaRPr>
          </a:p>
          <a:p>
            <a:pPr marL="783590">
              <a:lnSpc>
                <a:spcPct val="100000"/>
              </a:lnSpc>
              <a:spcBef>
                <a:spcPts val="10"/>
              </a:spcBef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。適切向外發出救援訊息</a:t>
            </a:r>
            <a:endParaRPr sz="1200">
              <a:latin typeface="Microsoft JhengHei"/>
              <a:cs typeface="Microsoft JhengHei"/>
            </a:endParaRPr>
          </a:p>
          <a:p>
            <a:pPr marL="78359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求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生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基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礎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必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需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品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建</a:t>
            </a:r>
            <a:r>
              <a:rPr dirty="0" sz="1600" spc="-10" b="1">
                <a:solidFill>
                  <a:srgbClr val="FFFFFF"/>
                </a:solidFill>
                <a:latin typeface="Microsoft JhengHei"/>
                <a:cs typeface="Microsoft JhengHei"/>
              </a:rPr>
              <a:t>議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表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83" name="object 183" descr=""/>
          <p:cNvGrpSpPr/>
          <p:nvPr/>
        </p:nvGrpSpPr>
        <p:grpSpPr>
          <a:xfrm>
            <a:off x="4267200" y="5170931"/>
            <a:ext cx="271780" cy="448309"/>
            <a:chOff x="4267200" y="5170931"/>
            <a:chExt cx="271780" cy="448309"/>
          </a:xfrm>
        </p:grpSpPr>
        <p:sp>
          <p:nvSpPr>
            <p:cNvPr id="184" name="object 184" descr=""/>
            <p:cNvSpPr/>
            <p:nvPr/>
          </p:nvSpPr>
          <p:spPr>
            <a:xfrm>
              <a:off x="4267200" y="5170931"/>
              <a:ext cx="189230" cy="315595"/>
            </a:xfrm>
            <a:custGeom>
              <a:avLst/>
              <a:gdLst/>
              <a:ahLst/>
              <a:cxnLst/>
              <a:rect l="l" t="t" r="r" b="b"/>
              <a:pathLst>
                <a:path w="189229" h="315595">
                  <a:moveTo>
                    <a:pt x="92455" y="0"/>
                  </a:moveTo>
                  <a:lnTo>
                    <a:pt x="20954" y="0"/>
                  </a:lnTo>
                  <a:lnTo>
                    <a:pt x="12826" y="1650"/>
                  </a:lnTo>
                  <a:lnTo>
                    <a:pt x="6223" y="6095"/>
                  </a:lnTo>
                  <a:lnTo>
                    <a:pt x="1650" y="12826"/>
                  </a:lnTo>
                  <a:lnTo>
                    <a:pt x="0" y="20955"/>
                  </a:lnTo>
                  <a:lnTo>
                    <a:pt x="0" y="294386"/>
                  </a:lnTo>
                  <a:lnTo>
                    <a:pt x="1650" y="302513"/>
                  </a:lnTo>
                  <a:lnTo>
                    <a:pt x="6223" y="309118"/>
                  </a:lnTo>
                  <a:lnTo>
                    <a:pt x="12826" y="313689"/>
                  </a:lnTo>
                  <a:lnTo>
                    <a:pt x="20954" y="315340"/>
                  </a:lnTo>
                  <a:lnTo>
                    <a:pt x="167766" y="315340"/>
                  </a:lnTo>
                  <a:lnTo>
                    <a:pt x="175895" y="313689"/>
                  </a:lnTo>
                  <a:lnTo>
                    <a:pt x="182625" y="309118"/>
                  </a:lnTo>
                  <a:lnTo>
                    <a:pt x="187198" y="302513"/>
                  </a:lnTo>
                  <a:lnTo>
                    <a:pt x="188849" y="294386"/>
                  </a:lnTo>
                  <a:lnTo>
                    <a:pt x="180975" y="26669"/>
                  </a:lnTo>
                  <a:lnTo>
                    <a:pt x="92455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331207" y="5428487"/>
              <a:ext cx="207263" cy="190500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4315967" y="5177027"/>
              <a:ext cx="108585" cy="20955"/>
            </a:xfrm>
            <a:custGeom>
              <a:avLst/>
              <a:gdLst/>
              <a:ahLst/>
              <a:cxnLst/>
              <a:rect l="l" t="t" r="r" b="b"/>
              <a:pathLst>
                <a:path w="108585" h="20954">
                  <a:moveTo>
                    <a:pt x="54102" y="0"/>
                  </a:moveTo>
                  <a:lnTo>
                    <a:pt x="33147" y="888"/>
                  </a:lnTo>
                  <a:lnTo>
                    <a:pt x="15875" y="3047"/>
                  </a:lnTo>
                  <a:lnTo>
                    <a:pt x="4191" y="6349"/>
                  </a:lnTo>
                  <a:lnTo>
                    <a:pt x="0" y="10413"/>
                  </a:lnTo>
                  <a:lnTo>
                    <a:pt x="4191" y="14477"/>
                  </a:lnTo>
                  <a:lnTo>
                    <a:pt x="15875" y="17779"/>
                  </a:lnTo>
                  <a:lnTo>
                    <a:pt x="33147" y="19938"/>
                  </a:lnTo>
                  <a:lnTo>
                    <a:pt x="54102" y="20827"/>
                  </a:lnTo>
                  <a:lnTo>
                    <a:pt x="75184" y="19938"/>
                  </a:lnTo>
                  <a:lnTo>
                    <a:pt x="92456" y="17779"/>
                  </a:lnTo>
                  <a:lnTo>
                    <a:pt x="104012" y="14477"/>
                  </a:lnTo>
                  <a:lnTo>
                    <a:pt x="108204" y="10413"/>
                  </a:lnTo>
                  <a:lnTo>
                    <a:pt x="104012" y="6349"/>
                  </a:lnTo>
                  <a:lnTo>
                    <a:pt x="92456" y="3047"/>
                  </a:lnTo>
                  <a:lnTo>
                    <a:pt x="75184" y="888"/>
                  </a:lnTo>
                  <a:lnTo>
                    <a:pt x="54102" y="0"/>
                  </a:lnTo>
                  <a:close/>
                </a:path>
              </a:pathLst>
            </a:custGeom>
            <a:solidFill>
              <a:srgbClr val="526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274820" y="5170931"/>
              <a:ext cx="179832" cy="309371"/>
            </a:xfrm>
            <a:prstGeom prst="rect">
              <a:avLst/>
            </a:prstGeom>
          </p:spPr>
        </p:pic>
      </p:grpSp>
      <p:grpSp>
        <p:nvGrpSpPr>
          <p:cNvPr id="188" name="object 188" descr=""/>
          <p:cNvGrpSpPr/>
          <p:nvPr/>
        </p:nvGrpSpPr>
        <p:grpSpPr>
          <a:xfrm>
            <a:off x="1370075" y="3432047"/>
            <a:ext cx="287020" cy="948055"/>
            <a:chOff x="1370075" y="3432047"/>
            <a:chExt cx="287020" cy="948055"/>
          </a:xfrm>
        </p:grpSpPr>
        <p:sp>
          <p:nvSpPr>
            <p:cNvPr id="189" name="object 189" descr=""/>
            <p:cNvSpPr/>
            <p:nvPr/>
          </p:nvSpPr>
          <p:spPr>
            <a:xfrm>
              <a:off x="1516379" y="4090415"/>
              <a:ext cx="22860" cy="50165"/>
            </a:xfrm>
            <a:custGeom>
              <a:avLst/>
              <a:gdLst/>
              <a:ahLst/>
              <a:cxnLst/>
              <a:rect l="l" t="t" r="r" b="b"/>
              <a:pathLst>
                <a:path w="22859" h="50164">
                  <a:moveTo>
                    <a:pt x="13842" y="0"/>
                  </a:moveTo>
                  <a:lnTo>
                    <a:pt x="9143" y="9397"/>
                  </a:lnTo>
                  <a:lnTo>
                    <a:pt x="4444" y="19684"/>
                  </a:lnTo>
                  <a:lnTo>
                    <a:pt x="1142" y="29971"/>
                  </a:lnTo>
                  <a:lnTo>
                    <a:pt x="0" y="39242"/>
                  </a:lnTo>
                  <a:lnTo>
                    <a:pt x="1396" y="45084"/>
                  </a:lnTo>
                  <a:lnTo>
                    <a:pt x="4953" y="49275"/>
                  </a:lnTo>
                  <a:lnTo>
                    <a:pt x="10413" y="50037"/>
                  </a:lnTo>
                  <a:lnTo>
                    <a:pt x="17525" y="45465"/>
                  </a:lnTo>
                  <a:lnTo>
                    <a:pt x="22859" y="35178"/>
                  </a:lnTo>
                  <a:lnTo>
                    <a:pt x="22478" y="23113"/>
                  </a:lnTo>
                  <a:lnTo>
                    <a:pt x="18668" y="10921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85BD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70075" y="4130039"/>
              <a:ext cx="278892" cy="249935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1408176" y="4248911"/>
              <a:ext cx="51435" cy="29209"/>
            </a:xfrm>
            <a:custGeom>
              <a:avLst/>
              <a:gdLst/>
              <a:ahLst/>
              <a:cxnLst/>
              <a:rect l="l" t="t" r="r" b="b"/>
              <a:pathLst>
                <a:path w="51434" h="29210">
                  <a:moveTo>
                    <a:pt x="50419" y="28841"/>
                  </a:moveTo>
                  <a:lnTo>
                    <a:pt x="48768" y="27317"/>
                  </a:lnTo>
                  <a:lnTo>
                    <a:pt x="29972" y="23622"/>
                  </a:lnTo>
                  <a:lnTo>
                    <a:pt x="127" y="17526"/>
                  </a:lnTo>
                  <a:lnTo>
                    <a:pt x="16256" y="24638"/>
                  </a:lnTo>
                  <a:lnTo>
                    <a:pt x="36449" y="28079"/>
                  </a:lnTo>
                  <a:lnTo>
                    <a:pt x="50419" y="28841"/>
                  </a:lnTo>
                  <a:close/>
                </a:path>
                <a:path w="51434" h="29210">
                  <a:moveTo>
                    <a:pt x="51308" y="7747"/>
                  </a:moveTo>
                  <a:lnTo>
                    <a:pt x="49530" y="6477"/>
                  </a:lnTo>
                  <a:lnTo>
                    <a:pt x="30480" y="4064"/>
                  </a:lnTo>
                  <a:lnTo>
                    <a:pt x="0" y="0"/>
                  </a:lnTo>
                  <a:lnTo>
                    <a:pt x="16891" y="5969"/>
                  </a:lnTo>
                  <a:lnTo>
                    <a:pt x="37338" y="8140"/>
                  </a:lnTo>
                  <a:lnTo>
                    <a:pt x="51308" y="7747"/>
                  </a:lnTo>
                  <a:close/>
                </a:path>
              </a:pathLst>
            </a:custGeom>
            <a:solidFill>
              <a:srgbClr val="EAF5F7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621535" y="4277867"/>
              <a:ext cx="26034" cy="70485"/>
            </a:xfrm>
            <a:custGeom>
              <a:avLst/>
              <a:gdLst/>
              <a:ahLst/>
              <a:cxnLst/>
              <a:rect l="l" t="t" r="r" b="b"/>
              <a:pathLst>
                <a:path w="26035" h="70485">
                  <a:moveTo>
                    <a:pt x="23240" y="0"/>
                  </a:moveTo>
                  <a:lnTo>
                    <a:pt x="20700" y="4825"/>
                  </a:lnTo>
                  <a:lnTo>
                    <a:pt x="22478" y="20954"/>
                  </a:lnTo>
                  <a:lnTo>
                    <a:pt x="21462" y="32003"/>
                  </a:lnTo>
                  <a:lnTo>
                    <a:pt x="15875" y="43052"/>
                  </a:lnTo>
                  <a:lnTo>
                    <a:pt x="4571" y="59435"/>
                  </a:lnTo>
                  <a:lnTo>
                    <a:pt x="0" y="70103"/>
                  </a:lnTo>
                  <a:lnTo>
                    <a:pt x="5968" y="68452"/>
                  </a:lnTo>
                  <a:lnTo>
                    <a:pt x="15875" y="57531"/>
                  </a:lnTo>
                  <a:lnTo>
                    <a:pt x="23621" y="40512"/>
                  </a:lnTo>
                  <a:lnTo>
                    <a:pt x="25907" y="22098"/>
                  </a:lnTo>
                  <a:lnTo>
                    <a:pt x="25400" y="7112"/>
                  </a:lnTo>
                  <a:lnTo>
                    <a:pt x="23240" y="0"/>
                  </a:lnTo>
                  <a:close/>
                </a:path>
              </a:pathLst>
            </a:custGeom>
            <a:solidFill>
              <a:srgbClr val="F9FBFC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606295" y="4277867"/>
              <a:ext cx="22860" cy="31750"/>
            </a:xfrm>
            <a:custGeom>
              <a:avLst/>
              <a:gdLst/>
              <a:ahLst/>
              <a:cxnLst/>
              <a:rect l="l" t="t" r="r" b="b"/>
              <a:pathLst>
                <a:path w="22860" h="31750">
                  <a:moveTo>
                    <a:pt x="12445" y="0"/>
                  </a:moveTo>
                  <a:lnTo>
                    <a:pt x="0" y="8509"/>
                  </a:lnTo>
                  <a:lnTo>
                    <a:pt x="11048" y="4699"/>
                  </a:lnTo>
                  <a:lnTo>
                    <a:pt x="16763" y="5587"/>
                  </a:lnTo>
                  <a:lnTo>
                    <a:pt x="18541" y="13969"/>
                  </a:lnTo>
                  <a:lnTo>
                    <a:pt x="18287" y="31495"/>
                  </a:lnTo>
                  <a:lnTo>
                    <a:pt x="22478" y="17272"/>
                  </a:lnTo>
                  <a:lnTo>
                    <a:pt x="20192" y="4952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F9FBFC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403603" y="4180331"/>
              <a:ext cx="10795" cy="68580"/>
            </a:xfrm>
            <a:custGeom>
              <a:avLst/>
              <a:gdLst/>
              <a:ahLst/>
              <a:cxnLst/>
              <a:rect l="l" t="t" r="r" b="b"/>
              <a:pathLst>
                <a:path w="10794" h="68579">
                  <a:moveTo>
                    <a:pt x="10106" y="67290"/>
                  </a:moveTo>
                  <a:lnTo>
                    <a:pt x="10159" y="67437"/>
                  </a:lnTo>
                  <a:lnTo>
                    <a:pt x="10668" y="68452"/>
                  </a:lnTo>
                  <a:lnTo>
                    <a:pt x="10106" y="67290"/>
                  </a:lnTo>
                  <a:close/>
                </a:path>
                <a:path w="10794" h="68579">
                  <a:moveTo>
                    <a:pt x="2159" y="0"/>
                  </a:moveTo>
                  <a:lnTo>
                    <a:pt x="0" y="26035"/>
                  </a:lnTo>
                  <a:lnTo>
                    <a:pt x="762" y="46354"/>
                  </a:lnTo>
                  <a:lnTo>
                    <a:pt x="1396" y="48513"/>
                  </a:lnTo>
                  <a:lnTo>
                    <a:pt x="1524" y="49529"/>
                  </a:lnTo>
                  <a:lnTo>
                    <a:pt x="10106" y="67290"/>
                  </a:lnTo>
                  <a:lnTo>
                    <a:pt x="8762" y="63626"/>
                  </a:lnTo>
                  <a:lnTo>
                    <a:pt x="7493" y="59562"/>
                  </a:lnTo>
                  <a:lnTo>
                    <a:pt x="6731" y="56387"/>
                  </a:lnTo>
                  <a:lnTo>
                    <a:pt x="6096" y="54737"/>
                  </a:lnTo>
                  <a:lnTo>
                    <a:pt x="5842" y="52831"/>
                  </a:lnTo>
                  <a:lnTo>
                    <a:pt x="5207" y="50037"/>
                  </a:lnTo>
                  <a:lnTo>
                    <a:pt x="4571" y="45338"/>
                  </a:lnTo>
                  <a:lnTo>
                    <a:pt x="4190" y="38608"/>
                  </a:lnTo>
                  <a:lnTo>
                    <a:pt x="4190" y="26035"/>
                  </a:lnTo>
                  <a:lnTo>
                    <a:pt x="3809" y="17906"/>
                  </a:lnTo>
                  <a:lnTo>
                    <a:pt x="2793" y="431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A1B8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5" name="object 19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76755" y="4358639"/>
              <a:ext cx="96012" cy="21336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1380743" y="4290059"/>
              <a:ext cx="29209" cy="62230"/>
            </a:xfrm>
            <a:custGeom>
              <a:avLst/>
              <a:gdLst/>
              <a:ahLst/>
              <a:cxnLst/>
              <a:rect l="l" t="t" r="r" b="b"/>
              <a:pathLst>
                <a:path w="29209" h="62229">
                  <a:moveTo>
                    <a:pt x="10033" y="0"/>
                  </a:moveTo>
                  <a:lnTo>
                    <a:pt x="4064" y="253"/>
                  </a:lnTo>
                  <a:lnTo>
                    <a:pt x="0" y="8889"/>
                  </a:lnTo>
                  <a:lnTo>
                    <a:pt x="1650" y="27812"/>
                  </a:lnTo>
                  <a:lnTo>
                    <a:pt x="10287" y="47625"/>
                  </a:lnTo>
                  <a:lnTo>
                    <a:pt x="20828" y="58800"/>
                  </a:lnTo>
                  <a:lnTo>
                    <a:pt x="28575" y="62230"/>
                  </a:lnTo>
                  <a:lnTo>
                    <a:pt x="28702" y="58674"/>
                  </a:lnTo>
                  <a:lnTo>
                    <a:pt x="19431" y="46100"/>
                  </a:lnTo>
                  <a:lnTo>
                    <a:pt x="14731" y="36449"/>
                  </a:lnTo>
                  <a:lnTo>
                    <a:pt x="13081" y="25146"/>
                  </a:lnTo>
                  <a:lnTo>
                    <a:pt x="13208" y="685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F9FBFC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370075" y="4152899"/>
              <a:ext cx="278892" cy="227076"/>
            </a:xfrm>
            <a:prstGeom prst="rect">
              <a:avLst/>
            </a:prstGeom>
          </p:spPr>
        </p:pic>
        <p:sp>
          <p:nvSpPr>
            <p:cNvPr id="198" name="object 198" descr=""/>
            <p:cNvSpPr/>
            <p:nvPr/>
          </p:nvSpPr>
          <p:spPr>
            <a:xfrm>
              <a:off x="1475232" y="4105655"/>
              <a:ext cx="38100" cy="64135"/>
            </a:xfrm>
            <a:custGeom>
              <a:avLst/>
              <a:gdLst/>
              <a:ahLst/>
              <a:cxnLst/>
              <a:rect l="l" t="t" r="r" b="b"/>
              <a:pathLst>
                <a:path w="38100" h="64135">
                  <a:moveTo>
                    <a:pt x="17907" y="30734"/>
                  </a:moveTo>
                  <a:lnTo>
                    <a:pt x="17272" y="20320"/>
                  </a:lnTo>
                  <a:lnTo>
                    <a:pt x="13970" y="9652"/>
                  </a:lnTo>
                  <a:lnTo>
                    <a:pt x="9906" y="0"/>
                  </a:lnTo>
                  <a:lnTo>
                    <a:pt x="6350" y="8001"/>
                  </a:lnTo>
                  <a:lnTo>
                    <a:pt x="3048" y="16764"/>
                  </a:lnTo>
                  <a:lnTo>
                    <a:pt x="635" y="25654"/>
                  </a:lnTo>
                  <a:lnTo>
                    <a:pt x="0" y="33401"/>
                  </a:lnTo>
                  <a:lnTo>
                    <a:pt x="1270" y="38608"/>
                  </a:lnTo>
                  <a:lnTo>
                    <a:pt x="4191" y="42291"/>
                  </a:lnTo>
                  <a:lnTo>
                    <a:pt x="8509" y="43180"/>
                  </a:lnTo>
                  <a:lnTo>
                    <a:pt x="13970" y="39370"/>
                  </a:lnTo>
                  <a:lnTo>
                    <a:pt x="17907" y="30734"/>
                  </a:lnTo>
                  <a:close/>
                </a:path>
                <a:path w="38100" h="64135">
                  <a:moveTo>
                    <a:pt x="37592" y="51181"/>
                  </a:moveTo>
                  <a:lnTo>
                    <a:pt x="36957" y="40894"/>
                  </a:lnTo>
                  <a:lnTo>
                    <a:pt x="33655" y="30353"/>
                  </a:lnTo>
                  <a:lnTo>
                    <a:pt x="29591" y="20701"/>
                  </a:lnTo>
                  <a:lnTo>
                    <a:pt x="26035" y="28702"/>
                  </a:lnTo>
                  <a:lnTo>
                    <a:pt x="22733" y="37338"/>
                  </a:lnTo>
                  <a:lnTo>
                    <a:pt x="20320" y="46228"/>
                  </a:lnTo>
                  <a:lnTo>
                    <a:pt x="19685" y="54102"/>
                  </a:lnTo>
                  <a:lnTo>
                    <a:pt x="20955" y="59309"/>
                  </a:lnTo>
                  <a:lnTo>
                    <a:pt x="23876" y="62992"/>
                  </a:lnTo>
                  <a:lnTo>
                    <a:pt x="28194" y="63881"/>
                  </a:lnTo>
                  <a:lnTo>
                    <a:pt x="33655" y="60071"/>
                  </a:lnTo>
                  <a:lnTo>
                    <a:pt x="37592" y="51181"/>
                  </a:lnTo>
                  <a:close/>
                </a:path>
              </a:pathLst>
            </a:custGeom>
            <a:solidFill>
              <a:srgbClr val="85BD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74647" y="3432047"/>
              <a:ext cx="278891" cy="635508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72183" y="3438143"/>
              <a:ext cx="132587" cy="114300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20951" y="3438143"/>
              <a:ext cx="97535" cy="108203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74647" y="3616451"/>
              <a:ext cx="70103" cy="70103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74647" y="3438143"/>
              <a:ext cx="156972" cy="126491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479803" y="3451859"/>
              <a:ext cx="173735" cy="121920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05711" y="3515867"/>
              <a:ext cx="147827" cy="118872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24939" y="3555491"/>
              <a:ext cx="108203" cy="92963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374647" y="3557015"/>
              <a:ext cx="118872" cy="140208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49323" y="3601211"/>
              <a:ext cx="96012" cy="80772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5523" y="3592067"/>
              <a:ext cx="71628" cy="80772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65147" y="3500627"/>
              <a:ext cx="88391" cy="181355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83435" y="3441191"/>
              <a:ext cx="70104" cy="85344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13331" y="3538727"/>
              <a:ext cx="124968" cy="88391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75231" y="3529583"/>
              <a:ext cx="73152" cy="86867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74647" y="3477767"/>
              <a:ext cx="217931" cy="210312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74647" y="3438143"/>
              <a:ext cx="278891" cy="635508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76755" y="3829811"/>
              <a:ext cx="146303" cy="86867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74647" y="3831335"/>
              <a:ext cx="277367" cy="195072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26463" y="3835907"/>
              <a:ext cx="128015" cy="123444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06295" y="3857243"/>
              <a:ext cx="47244" cy="137160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9699" y="3956303"/>
              <a:ext cx="193547" cy="114300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1374647" y="3438143"/>
              <a:ext cx="278765" cy="635635"/>
            </a:xfrm>
            <a:custGeom>
              <a:avLst/>
              <a:gdLst/>
              <a:ahLst/>
              <a:cxnLst/>
              <a:rect l="l" t="t" r="r" b="b"/>
              <a:pathLst>
                <a:path w="278764" h="635635">
                  <a:moveTo>
                    <a:pt x="86360" y="635380"/>
                  </a:moveTo>
                  <a:lnTo>
                    <a:pt x="87630" y="629412"/>
                  </a:lnTo>
                  <a:lnTo>
                    <a:pt x="75818" y="621411"/>
                  </a:lnTo>
                  <a:lnTo>
                    <a:pt x="60452" y="610108"/>
                  </a:lnTo>
                  <a:lnTo>
                    <a:pt x="37718" y="590423"/>
                  </a:lnTo>
                  <a:lnTo>
                    <a:pt x="15493" y="566165"/>
                  </a:lnTo>
                  <a:lnTo>
                    <a:pt x="1778" y="540765"/>
                  </a:lnTo>
                  <a:lnTo>
                    <a:pt x="635" y="528192"/>
                  </a:lnTo>
                  <a:lnTo>
                    <a:pt x="3175" y="522859"/>
                  </a:lnTo>
                  <a:lnTo>
                    <a:pt x="6731" y="520318"/>
                  </a:lnTo>
                  <a:lnTo>
                    <a:pt x="8636" y="515874"/>
                  </a:lnTo>
                  <a:lnTo>
                    <a:pt x="8636" y="506222"/>
                  </a:lnTo>
                  <a:lnTo>
                    <a:pt x="508" y="503936"/>
                  </a:lnTo>
                  <a:lnTo>
                    <a:pt x="508" y="496188"/>
                  </a:lnTo>
                  <a:lnTo>
                    <a:pt x="508" y="163449"/>
                  </a:lnTo>
                  <a:lnTo>
                    <a:pt x="762" y="151764"/>
                  </a:lnTo>
                  <a:lnTo>
                    <a:pt x="2032" y="144906"/>
                  </a:lnTo>
                  <a:lnTo>
                    <a:pt x="4318" y="141097"/>
                  </a:lnTo>
                  <a:lnTo>
                    <a:pt x="8001" y="138429"/>
                  </a:lnTo>
                  <a:lnTo>
                    <a:pt x="13970" y="134747"/>
                  </a:lnTo>
                  <a:lnTo>
                    <a:pt x="13081" y="128650"/>
                  </a:lnTo>
                  <a:lnTo>
                    <a:pt x="0" y="95123"/>
                  </a:lnTo>
                  <a:lnTo>
                    <a:pt x="2159" y="65404"/>
                  </a:lnTo>
                  <a:lnTo>
                    <a:pt x="23876" y="24384"/>
                  </a:lnTo>
                  <a:lnTo>
                    <a:pt x="70612" y="888"/>
                  </a:lnTo>
                  <a:lnTo>
                    <a:pt x="90170" y="0"/>
                  </a:lnTo>
                  <a:lnTo>
                    <a:pt x="106045" y="3683"/>
                  </a:lnTo>
                  <a:lnTo>
                    <a:pt x="119126" y="8762"/>
                  </a:lnTo>
                  <a:lnTo>
                    <a:pt x="131699" y="12191"/>
                  </a:lnTo>
                  <a:lnTo>
                    <a:pt x="142494" y="12700"/>
                  </a:lnTo>
                  <a:lnTo>
                    <a:pt x="151638" y="11175"/>
                  </a:lnTo>
                  <a:lnTo>
                    <a:pt x="159639" y="8762"/>
                  </a:lnTo>
                  <a:lnTo>
                    <a:pt x="172720" y="3683"/>
                  </a:lnTo>
                  <a:lnTo>
                    <a:pt x="188595" y="0"/>
                  </a:lnTo>
                  <a:lnTo>
                    <a:pt x="232410" y="9651"/>
                  </a:lnTo>
                  <a:lnTo>
                    <a:pt x="269113" y="42417"/>
                  </a:lnTo>
                  <a:lnTo>
                    <a:pt x="278765" y="95123"/>
                  </a:lnTo>
                  <a:lnTo>
                    <a:pt x="278510" y="106806"/>
                  </a:lnTo>
                  <a:lnTo>
                    <a:pt x="277368" y="115950"/>
                  </a:lnTo>
                  <a:lnTo>
                    <a:pt x="275082" y="122554"/>
                  </a:lnTo>
                  <a:lnTo>
                    <a:pt x="271526" y="125984"/>
                  </a:lnTo>
                  <a:lnTo>
                    <a:pt x="265684" y="128650"/>
                  </a:lnTo>
                  <a:lnTo>
                    <a:pt x="264795" y="134747"/>
                  </a:lnTo>
                  <a:lnTo>
                    <a:pt x="278384" y="163449"/>
                  </a:lnTo>
                  <a:lnTo>
                    <a:pt x="278384" y="496188"/>
                  </a:lnTo>
                  <a:lnTo>
                    <a:pt x="278384" y="503936"/>
                  </a:lnTo>
                  <a:lnTo>
                    <a:pt x="270128" y="506222"/>
                  </a:lnTo>
                  <a:lnTo>
                    <a:pt x="270128" y="515874"/>
                  </a:lnTo>
                  <a:lnTo>
                    <a:pt x="272034" y="520318"/>
                  </a:lnTo>
                  <a:lnTo>
                    <a:pt x="275590" y="522859"/>
                  </a:lnTo>
                  <a:lnTo>
                    <a:pt x="278129" y="528192"/>
                  </a:lnTo>
                  <a:lnTo>
                    <a:pt x="276987" y="540765"/>
                  </a:lnTo>
                  <a:lnTo>
                    <a:pt x="241046" y="590423"/>
                  </a:lnTo>
                  <a:lnTo>
                    <a:pt x="202946" y="621411"/>
                  </a:lnTo>
                  <a:lnTo>
                    <a:pt x="191135" y="629412"/>
                  </a:lnTo>
                  <a:lnTo>
                    <a:pt x="192405" y="635380"/>
                  </a:lnTo>
                  <a:lnTo>
                    <a:pt x="182753" y="631698"/>
                  </a:lnTo>
                  <a:lnTo>
                    <a:pt x="174371" y="629792"/>
                  </a:lnTo>
                  <a:lnTo>
                    <a:pt x="162433" y="629030"/>
                  </a:lnTo>
                  <a:lnTo>
                    <a:pt x="142367" y="628903"/>
                  </a:lnTo>
                  <a:lnTo>
                    <a:pt x="114046" y="629919"/>
                  </a:lnTo>
                  <a:lnTo>
                    <a:pt x="97028" y="632205"/>
                  </a:lnTo>
                  <a:lnTo>
                    <a:pt x="88646" y="634364"/>
                  </a:lnTo>
                  <a:lnTo>
                    <a:pt x="86360" y="635380"/>
                  </a:lnTo>
                  <a:close/>
                </a:path>
              </a:pathLst>
            </a:custGeom>
            <a:ln w="3175">
              <a:solidFill>
                <a:srgbClr val="1F1C1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" name="object 22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11223" y="4035551"/>
              <a:ext cx="204215" cy="79248"/>
            </a:xfrm>
            <a:prstGeom prst="rect">
              <a:avLst/>
            </a:prstGeom>
          </p:spPr>
        </p:pic>
        <p:sp>
          <p:nvSpPr>
            <p:cNvPr id="223" name="object 223" descr=""/>
            <p:cNvSpPr/>
            <p:nvPr/>
          </p:nvSpPr>
          <p:spPr>
            <a:xfrm>
              <a:off x="1443989" y="4063745"/>
              <a:ext cx="146685" cy="16510"/>
            </a:xfrm>
            <a:custGeom>
              <a:avLst/>
              <a:gdLst/>
              <a:ahLst/>
              <a:cxnLst/>
              <a:rect l="l" t="t" r="r" b="b"/>
              <a:pathLst>
                <a:path w="146684" h="16510">
                  <a:moveTo>
                    <a:pt x="13081" y="13842"/>
                  </a:moveTo>
                  <a:lnTo>
                    <a:pt x="48006" y="16383"/>
                  </a:lnTo>
                  <a:lnTo>
                    <a:pt x="69087" y="16383"/>
                  </a:lnTo>
                  <a:lnTo>
                    <a:pt x="84709" y="13335"/>
                  </a:lnTo>
                  <a:lnTo>
                    <a:pt x="103250" y="6350"/>
                  </a:lnTo>
                  <a:lnTo>
                    <a:pt x="121157" y="635"/>
                  </a:lnTo>
                  <a:lnTo>
                    <a:pt x="130175" y="0"/>
                  </a:lnTo>
                  <a:lnTo>
                    <a:pt x="133476" y="1524"/>
                  </a:lnTo>
                  <a:lnTo>
                    <a:pt x="133984" y="2666"/>
                  </a:lnTo>
                  <a:lnTo>
                    <a:pt x="0" y="6350"/>
                  </a:lnTo>
                  <a:lnTo>
                    <a:pt x="45719" y="12953"/>
                  </a:lnTo>
                  <a:lnTo>
                    <a:pt x="123443" y="8636"/>
                  </a:lnTo>
                  <a:lnTo>
                    <a:pt x="146176" y="2032"/>
                  </a:lnTo>
                </a:path>
              </a:pathLst>
            </a:custGeom>
            <a:ln w="4572">
              <a:solidFill>
                <a:srgbClr val="824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73123" y="3651503"/>
              <a:ext cx="283463" cy="13715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73123" y="3826763"/>
              <a:ext cx="283463" cy="15239"/>
            </a:xfrm>
            <a:prstGeom prst="rect">
              <a:avLst/>
            </a:prstGeom>
          </p:spPr>
        </p:pic>
      </p:grpSp>
      <p:graphicFrame>
        <p:nvGraphicFramePr>
          <p:cNvPr id="226" name="object 226" descr=""/>
          <p:cNvGraphicFramePr>
            <a:graphicFrameLocks noGrp="1"/>
          </p:cNvGraphicFramePr>
          <p:nvPr/>
        </p:nvGraphicFramePr>
        <p:xfrm>
          <a:off x="605421" y="2983864"/>
          <a:ext cx="4049395" cy="362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5"/>
                <a:gridCol w="1605280"/>
                <a:gridCol w="1117600"/>
              </a:tblGrid>
              <a:tr h="1717675">
                <a:tc>
                  <a:txBody>
                    <a:bodyPr/>
                    <a:lstStyle/>
                    <a:p>
                      <a:pPr algn="ctr" marR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水</a:t>
                      </a:r>
                      <a:endParaRPr sz="18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 marR="109855">
                        <a:lnSpc>
                          <a:spcPct val="100000"/>
                        </a:lnSpc>
                        <a:spcBef>
                          <a:spcPts val="1850"/>
                        </a:spcBef>
                        <a:tabLst>
                          <a:tab pos="629285" algn="l"/>
                        </a:tabLst>
                      </a:pPr>
                      <a:r>
                        <a:rPr dirty="0" sz="900" spc="-10">
                          <a:latin typeface="Microsoft JhengHei UI"/>
                          <a:cs typeface="Microsoft JhengHei UI"/>
                        </a:rPr>
                        <a:t>瓶</a:t>
                      </a:r>
                      <a:r>
                        <a:rPr dirty="0" sz="900" spc="-10">
                          <a:latin typeface="Microsoft JhengHei UI"/>
                          <a:cs typeface="Microsoft JhengHei UI"/>
                        </a:rPr>
                        <a:t>裝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水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過濾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水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A09A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食物</a:t>
                      </a:r>
                      <a:endParaRPr sz="18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04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工具</a:t>
                      </a:r>
                      <a:endParaRPr sz="18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  <a:spcBef>
                          <a:spcPts val="1950"/>
                        </a:spcBef>
                        <a:tabLst>
                          <a:tab pos="95313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餅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乾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罐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頭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00A09A"/>
                      </a:solidFill>
                      <a:prstDash val="solid"/>
                    </a:lnL>
                    <a:lnR w="19050">
                      <a:solidFill>
                        <a:srgbClr val="00A09A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衣物</a:t>
                      </a:r>
                      <a:endParaRPr sz="18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55270">
                        <a:lnSpc>
                          <a:spcPct val="100000"/>
                        </a:lnSpc>
                        <a:spcBef>
                          <a:spcPts val="1714"/>
                        </a:spcBef>
                        <a:tabLst>
                          <a:tab pos="77787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衣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服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褲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子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77787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手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套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雨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衣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9209">
                    <a:lnL w="19050">
                      <a:solidFill>
                        <a:srgbClr val="00A09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07539"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00" spc="-2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工</a:t>
                      </a:r>
                      <a:r>
                        <a:rPr dirty="0" sz="1300" spc="-5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具</a:t>
                      </a:r>
                      <a:endParaRPr sz="13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975"/>
                        </a:spcBef>
                        <a:tabLst>
                          <a:tab pos="81089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瑞士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刀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</a:t>
                      </a:r>
                      <a:r>
                        <a:rPr dirty="0" baseline="3086" sz="1350">
                          <a:latin typeface="Microsoft JhengHei UI"/>
                          <a:cs typeface="Microsoft JhengHei UI"/>
                        </a:rPr>
                        <a:t>打火</a:t>
                      </a:r>
                      <a:r>
                        <a:rPr dirty="0" baseline="3086" sz="1350" spc="-75">
                          <a:latin typeface="Microsoft JhengHei UI"/>
                          <a:cs typeface="Microsoft JhengHei UI"/>
                        </a:rPr>
                        <a:t>機</a:t>
                      </a:r>
                      <a:endParaRPr baseline="3086" sz="135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ts val="1060"/>
                        </a:lnSpc>
                        <a:tabLst>
                          <a:tab pos="812800" algn="l"/>
                        </a:tabLst>
                      </a:pPr>
                      <a:r>
                        <a:rPr dirty="0" baseline="3086" sz="1350">
                          <a:latin typeface="Microsoft JhengHei UI"/>
                          <a:cs typeface="Microsoft JhengHei UI"/>
                        </a:rPr>
                        <a:t>手電</a:t>
                      </a:r>
                      <a:r>
                        <a:rPr dirty="0" baseline="3086" sz="1350" spc="-75">
                          <a:latin typeface="Microsoft JhengHei UI"/>
                          <a:cs typeface="Microsoft JhengHei UI"/>
                        </a:rPr>
                        <a:t>筒</a:t>
                      </a:r>
                      <a:r>
                        <a:rPr dirty="0" baseline="3086" sz="1350">
                          <a:latin typeface="Microsoft JhengHei UI"/>
                          <a:cs typeface="Microsoft JhengHei UI"/>
                        </a:rPr>
                        <a:t>	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指北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針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A09A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藥</a:t>
                      </a:r>
                      <a:r>
                        <a:rPr dirty="0" sz="13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品</a:t>
                      </a:r>
                      <a:r>
                        <a:rPr dirty="0" sz="13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1300" spc="-25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材</a:t>
                      </a:r>
                      <a:r>
                        <a:rPr dirty="0" sz="1300" spc="-5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）</a:t>
                      </a:r>
                      <a:endParaRPr sz="13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R="139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900" spc="-15">
                          <a:latin typeface="Microsoft JhengHei UI"/>
                          <a:cs typeface="Microsoft JhengHei UI"/>
                        </a:rPr>
                        <a:t>個人藥品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67310">
                        <a:lnSpc>
                          <a:spcPts val="1010"/>
                        </a:lnSpc>
                        <a:spcBef>
                          <a:spcPts val="680"/>
                        </a:spcBef>
                        <a:tabLst>
                          <a:tab pos="66738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止血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帶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</a:t>
                      </a:r>
                      <a:r>
                        <a:rPr dirty="0" baseline="3086" sz="1350">
                          <a:latin typeface="Microsoft JhengHei UI"/>
                          <a:cs typeface="Microsoft JhengHei UI"/>
                        </a:rPr>
                        <a:t>三角</a:t>
                      </a:r>
                      <a:r>
                        <a:rPr dirty="0" baseline="3086" sz="1350" spc="-75">
                          <a:latin typeface="Microsoft JhengHei UI"/>
                          <a:cs typeface="Microsoft JhengHei UI"/>
                        </a:rPr>
                        <a:t>巾</a:t>
                      </a:r>
                      <a:endParaRPr baseline="3086" sz="135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37465">
                    <a:lnL w="19050">
                      <a:solidFill>
                        <a:srgbClr val="00A09A"/>
                      </a:solidFill>
                      <a:prstDash val="solid"/>
                    </a:lnL>
                    <a:lnR w="19050">
                      <a:solidFill>
                        <a:srgbClr val="00A09A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00" spc="-2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通</a:t>
                      </a:r>
                      <a:r>
                        <a:rPr dirty="0" sz="1300" spc="-2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信</a:t>
                      </a:r>
                      <a:r>
                        <a:rPr dirty="0" sz="1300" spc="-2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器</a:t>
                      </a:r>
                      <a:r>
                        <a:rPr dirty="0" sz="1300" spc="-5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材</a:t>
                      </a:r>
                      <a:endParaRPr sz="13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R="15875">
                        <a:lnSpc>
                          <a:spcPct val="100000"/>
                        </a:lnSpc>
                        <a:tabLst>
                          <a:tab pos="639445" algn="l"/>
                        </a:tabLst>
                      </a:pP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無線電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機</a:t>
                      </a:r>
                      <a:r>
                        <a:rPr dirty="0" sz="900">
                          <a:latin typeface="Microsoft JhengHei UI"/>
                          <a:cs typeface="Microsoft JhengHei UI"/>
                        </a:rPr>
                        <a:t>	手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機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Microsoft JhengHei UI"/>
                          <a:cs typeface="Microsoft JhengHei UI"/>
                        </a:rPr>
                        <a:t>收音機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00A09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328285" cy="7560945"/>
          </a:xfrm>
          <a:custGeom>
            <a:avLst/>
            <a:gdLst/>
            <a:ahLst/>
            <a:cxnLst/>
            <a:rect l="l" t="t" r="r" b="b"/>
            <a:pathLst>
              <a:path w="5328285" h="7560945">
                <a:moveTo>
                  <a:pt x="5327904" y="0"/>
                </a:moveTo>
                <a:lnTo>
                  <a:pt x="0" y="0"/>
                </a:lnTo>
                <a:lnTo>
                  <a:pt x="0" y="7560436"/>
                </a:lnTo>
                <a:lnTo>
                  <a:pt x="5327904" y="7560436"/>
                </a:lnTo>
                <a:lnTo>
                  <a:pt x="5327904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39611"/>
            <a:ext cx="5327904" cy="15209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7383" y="2516123"/>
            <a:ext cx="2747645" cy="533400"/>
            <a:chOff x="1167383" y="2516123"/>
            <a:chExt cx="2747645" cy="533400"/>
          </a:xfrm>
        </p:grpSpPr>
        <p:sp>
          <p:nvSpPr>
            <p:cNvPr id="5" name="object 5" descr=""/>
            <p:cNvSpPr/>
            <p:nvPr/>
          </p:nvSpPr>
          <p:spPr>
            <a:xfrm>
              <a:off x="1790700" y="2703575"/>
              <a:ext cx="2115185" cy="337185"/>
            </a:xfrm>
            <a:custGeom>
              <a:avLst/>
              <a:gdLst/>
              <a:ahLst/>
              <a:cxnLst/>
              <a:rect l="l" t="t" r="r" b="b"/>
              <a:pathLst>
                <a:path w="2115185" h="337185">
                  <a:moveTo>
                    <a:pt x="0" y="336677"/>
                  </a:moveTo>
                  <a:lnTo>
                    <a:pt x="1937003" y="336677"/>
                  </a:lnTo>
                  <a:lnTo>
                    <a:pt x="2040001" y="334137"/>
                  </a:lnTo>
                  <a:lnTo>
                    <a:pt x="2092833" y="316865"/>
                  </a:lnTo>
                  <a:lnTo>
                    <a:pt x="2112264" y="270002"/>
                  </a:lnTo>
                  <a:lnTo>
                    <a:pt x="2115058" y="178562"/>
                  </a:lnTo>
                  <a:lnTo>
                    <a:pt x="2115058" y="158115"/>
                  </a:lnTo>
                  <a:lnTo>
                    <a:pt x="2112264" y="66675"/>
                  </a:lnTo>
                  <a:lnTo>
                    <a:pt x="2092833" y="19685"/>
                  </a:lnTo>
                  <a:lnTo>
                    <a:pt x="2040001" y="2412"/>
                  </a:lnTo>
                  <a:lnTo>
                    <a:pt x="1937003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7383" y="2602991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3" y="188467"/>
                  </a:moveTo>
                  <a:lnTo>
                    <a:pt x="452247" y="188467"/>
                  </a:lnTo>
                  <a:lnTo>
                    <a:pt x="452500" y="190373"/>
                  </a:lnTo>
                  <a:lnTo>
                    <a:pt x="453009" y="192150"/>
                  </a:lnTo>
                  <a:lnTo>
                    <a:pt x="455929" y="207263"/>
                  </a:lnTo>
                  <a:lnTo>
                    <a:pt x="469518" y="257301"/>
                  </a:lnTo>
                  <a:lnTo>
                    <a:pt x="486283" y="303529"/>
                  </a:lnTo>
                  <a:lnTo>
                    <a:pt x="495172" y="324103"/>
                  </a:lnTo>
                  <a:lnTo>
                    <a:pt x="495934" y="354202"/>
                  </a:lnTo>
                  <a:lnTo>
                    <a:pt x="488441" y="377189"/>
                  </a:lnTo>
                  <a:lnTo>
                    <a:pt x="474598" y="422401"/>
                  </a:lnTo>
                  <a:lnTo>
                    <a:pt x="468248" y="444500"/>
                  </a:lnTo>
                  <a:lnTo>
                    <a:pt x="743330" y="444500"/>
                  </a:lnTo>
                  <a:lnTo>
                    <a:pt x="724027" y="244093"/>
                  </a:lnTo>
                  <a:lnTo>
                    <a:pt x="713993" y="188467"/>
                  </a:lnTo>
                  <a:close/>
                </a:path>
                <a:path w="743585" h="444500">
                  <a:moveTo>
                    <a:pt x="709295" y="162560"/>
                  </a:moveTo>
                  <a:lnTo>
                    <a:pt x="329438" y="162560"/>
                  </a:lnTo>
                  <a:lnTo>
                    <a:pt x="349122" y="174243"/>
                  </a:lnTo>
                  <a:lnTo>
                    <a:pt x="370713" y="184785"/>
                  </a:lnTo>
                  <a:lnTo>
                    <a:pt x="394207" y="194055"/>
                  </a:lnTo>
                  <a:lnTo>
                    <a:pt x="418972" y="202691"/>
                  </a:lnTo>
                  <a:lnTo>
                    <a:pt x="426719" y="201167"/>
                  </a:lnTo>
                  <a:lnTo>
                    <a:pt x="434847" y="198119"/>
                  </a:lnTo>
                  <a:lnTo>
                    <a:pt x="443356" y="193928"/>
                  </a:lnTo>
                  <a:lnTo>
                    <a:pt x="452247" y="188467"/>
                  </a:lnTo>
                  <a:lnTo>
                    <a:pt x="713993" y="188467"/>
                  </a:lnTo>
                  <a:lnTo>
                    <a:pt x="709295" y="162560"/>
                  </a:lnTo>
                  <a:close/>
                </a:path>
                <a:path w="743585" h="444500">
                  <a:moveTo>
                    <a:pt x="686435" y="42290"/>
                  </a:moveTo>
                  <a:lnTo>
                    <a:pt x="440181" y="42290"/>
                  </a:lnTo>
                  <a:lnTo>
                    <a:pt x="441959" y="48894"/>
                  </a:lnTo>
                  <a:lnTo>
                    <a:pt x="446659" y="70485"/>
                  </a:lnTo>
                  <a:lnTo>
                    <a:pt x="440309" y="70485"/>
                  </a:lnTo>
                  <a:lnTo>
                    <a:pt x="440309" y="106806"/>
                  </a:lnTo>
                  <a:lnTo>
                    <a:pt x="435482" y="111632"/>
                  </a:lnTo>
                  <a:lnTo>
                    <a:pt x="274828" y="111632"/>
                  </a:lnTo>
                  <a:lnTo>
                    <a:pt x="280797" y="115315"/>
                  </a:lnTo>
                  <a:lnTo>
                    <a:pt x="287528" y="120014"/>
                  </a:lnTo>
                  <a:lnTo>
                    <a:pt x="287274" y="121792"/>
                  </a:lnTo>
                  <a:lnTo>
                    <a:pt x="290829" y="127253"/>
                  </a:lnTo>
                  <a:lnTo>
                    <a:pt x="294894" y="132333"/>
                  </a:lnTo>
                  <a:lnTo>
                    <a:pt x="299338" y="137160"/>
                  </a:lnTo>
                  <a:lnTo>
                    <a:pt x="296291" y="145287"/>
                  </a:lnTo>
                  <a:lnTo>
                    <a:pt x="292734" y="153162"/>
                  </a:lnTo>
                  <a:lnTo>
                    <a:pt x="288671" y="160908"/>
                  </a:lnTo>
                  <a:lnTo>
                    <a:pt x="284225" y="168401"/>
                  </a:lnTo>
                  <a:lnTo>
                    <a:pt x="315341" y="188594"/>
                  </a:lnTo>
                  <a:lnTo>
                    <a:pt x="319278" y="182371"/>
                  </a:lnTo>
                  <a:lnTo>
                    <a:pt x="322960" y="175894"/>
                  </a:lnTo>
                  <a:lnTo>
                    <a:pt x="329438" y="162560"/>
                  </a:lnTo>
                  <a:lnTo>
                    <a:pt x="709295" y="162560"/>
                  </a:lnTo>
                  <a:lnTo>
                    <a:pt x="698807" y="104393"/>
                  </a:lnTo>
                  <a:lnTo>
                    <a:pt x="697865" y="99313"/>
                  </a:lnTo>
                  <a:lnTo>
                    <a:pt x="693292" y="73660"/>
                  </a:lnTo>
                  <a:lnTo>
                    <a:pt x="693166" y="72516"/>
                  </a:lnTo>
                  <a:lnTo>
                    <a:pt x="692911" y="72516"/>
                  </a:lnTo>
                  <a:lnTo>
                    <a:pt x="692785" y="71246"/>
                  </a:lnTo>
                  <a:lnTo>
                    <a:pt x="688466" y="47370"/>
                  </a:lnTo>
                  <a:lnTo>
                    <a:pt x="686435" y="42290"/>
                  </a:lnTo>
                  <a:close/>
                </a:path>
                <a:path w="743585" h="444500">
                  <a:moveTo>
                    <a:pt x="433008" y="109727"/>
                  </a:moveTo>
                  <a:lnTo>
                    <a:pt x="241807" y="109727"/>
                  </a:lnTo>
                  <a:lnTo>
                    <a:pt x="242315" y="113537"/>
                  </a:lnTo>
                  <a:lnTo>
                    <a:pt x="246506" y="116839"/>
                  </a:lnTo>
                  <a:lnTo>
                    <a:pt x="251587" y="115569"/>
                  </a:lnTo>
                  <a:lnTo>
                    <a:pt x="252094" y="115315"/>
                  </a:lnTo>
                  <a:lnTo>
                    <a:pt x="252729" y="114935"/>
                  </a:lnTo>
                  <a:lnTo>
                    <a:pt x="268604" y="114935"/>
                  </a:lnTo>
                  <a:lnTo>
                    <a:pt x="274828" y="111632"/>
                  </a:lnTo>
                  <a:lnTo>
                    <a:pt x="435482" y="111632"/>
                  </a:lnTo>
                  <a:lnTo>
                    <a:pt x="435228" y="111251"/>
                  </a:lnTo>
                  <a:lnTo>
                    <a:pt x="434975" y="110998"/>
                  </a:lnTo>
                  <a:lnTo>
                    <a:pt x="433008" y="109727"/>
                  </a:lnTo>
                  <a:close/>
                </a:path>
                <a:path w="743585" h="444500">
                  <a:moveTo>
                    <a:pt x="268604" y="114935"/>
                  </a:moveTo>
                  <a:lnTo>
                    <a:pt x="252729" y="114935"/>
                  </a:lnTo>
                  <a:lnTo>
                    <a:pt x="257047" y="115569"/>
                  </a:lnTo>
                  <a:lnTo>
                    <a:pt x="266191" y="116331"/>
                  </a:lnTo>
                  <a:lnTo>
                    <a:pt x="268604" y="114935"/>
                  </a:lnTo>
                  <a:close/>
                </a:path>
                <a:path w="743585" h="444500">
                  <a:moveTo>
                    <a:pt x="402319" y="103631"/>
                  </a:moveTo>
                  <a:lnTo>
                    <a:pt x="227584" y="103631"/>
                  </a:lnTo>
                  <a:lnTo>
                    <a:pt x="227456" y="109854"/>
                  </a:lnTo>
                  <a:lnTo>
                    <a:pt x="234822" y="115188"/>
                  </a:lnTo>
                  <a:lnTo>
                    <a:pt x="241681" y="109727"/>
                  </a:lnTo>
                  <a:lnTo>
                    <a:pt x="433008" y="109727"/>
                  </a:lnTo>
                  <a:lnTo>
                    <a:pt x="428878" y="107061"/>
                  </a:lnTo>
                  <a:lnTo>
                    <a:pt x="399796" y="107061"/>
                  </a:lnTo>
                  <a:lnTo>
                    <a:pt x="400177" y="105028"/>
                  </a:lnTo>
                  <a:lnTo>
                    <a:pt x="402319" y="103631"/>
                  </a:lnTo>
                  <a:close/>
                </a:path>
                <a:path w="743585" h="444500">
                  <a:moveTo>
                    <a:pt x="408355" y="99694"/>
                  </a:moveTo>
                  <a:lnTo>
                    <a:pt x="213868" y="99694"/>
                  </a:lnTo>
                  <a:lnTo>
                    <a:pt x="214503" y="105790"/>
                  </a:lnTo>
                  <a:lnTo>
                    <a:pt x="221741" y="109346"/>
                  </a:lnTo>
                  <a:lnTo>
                    <a:pt x="227584" y="103631"/>
                  </a:lnTo>
                  <a:lnTo>
                    <a:pt x="402319" y="103631"/>
                  </a:lnTo>
                  <a:lnTo>
                    <a:pt x="408355" y="99694"/>
                  </a:lnTo>
                  <a:close/>
                </a:path>
                <a:path w="743585" h="444500">
                  <a:moveTo>
                    <a:pt x="420243" y="105410"/>
                  </a:moveTo>
                  <a:lnTo>
                    <a:pt x="410337" y="105663"/>
                  </a:lnTo>
                  <a:lnTo>
                    <a:pt x="399796" y="107061"/>
                  </a:lnTo>
                  <a:lnTo>
                    <a:pt x="428878" y="107061"/>
                  </a:lnTo>
                  <a:lnTo>
                    <a:pt x="420243" y="105410"/>
                  </a:lnTo>
                  <a:close/>
                </a:path>
                <a:path w="743585" h="444500">
                  <a:moveTo>
                    <a:pt x="440309" y="99313"/>
                  </a:moveTo>
                  <a:lnTo>
                    <a:pt x="408940" y="99313"/>
                  </a:lnTo>
                  <a:lnTo>
                    <a:pt x="413512" y="100583"/>
                  </a:lnTo>
                  <a:lnTo>
                    <a:pt x="440309" y="106806"/>
                  </a:lnTo>
                  <a:lnTo>
                    <a:pt x="440309" y="99313"/>
                  </a:lnTo>
                  <a:close/>
                </a:path>
                <a:path w="743585" h="444500">
                  <a:moveTo>
                    <a:pt x="100101" y="45465"/>
                  </a:moveTo>
                  <a:lnTo>
                    <a:pt x="91998" y="45465"/>
                  </a:lnTo>
                  <a:lnTo>
                    <a:pt x="91998" y="76707"/>
                  </a:lnTo>
                  <a:lnTo>
                    <a:pt x="0" y="76707"/>
                  </a:lnTo>
                  <a:lnTo>
                    <a:pt x="0" y="85851"/>
                  </a:lnTo>
                  <a:lnTo>
                    <a:pt x="119887" y="85851"/>
                  </a:lnTo>
                  <a:lnTo>
                    <a:pt x="119887" y="93725"/>
                  </a:lnTo>
                  <a:lnTo>
                    <a:pt x="121665" y="95630"/>
                  </a:lnTo>
                  <a:lnTo>
                    <a:pt x="201549" y="97916"/>
                  </a:lnTo>
                  <a:lnTo>
                    <a:pt x="203072" y="102362"/>
                  </a:lnTo>
                  <a:lnTo>
                    <a:pt x="208915" y="104393"/>
                  </a:lnTo>
                  <a:lnTo>
                    <a:pt x="213868" y="99694"/>
                  </a:lnTo>
                  <a:lnTo>
                    <a:pt x="408355" y="99694"/>
                  </a:lnTo>
                  <a:lnTo>
                    <a:pt x="408940" y="99313"/>
                  </a:lnTo>
                  <a:lnTo>
                    <a:pt x="440309" y="99313"/>
                  </a:lnTo>
                  <a:lnTo>
                    <a:pt x="440309" y="73660"/>
                  </a:lnTo>
                  <a:lnTo>
                    <a:pt x="95250" y="73660"/>
                  </a:lnTo>
                  <a:lnTo>
                    <a:pt x="95250" y="71500"/>
                  </a:lnTo>
                  <a:lnTo>
                    <a:pt x="116712" y="71500"/>
                  </a:lnTo>
                  <a:lnTo>
                    <a:pt x="116712" y="66928"/>
                  </a:lnTo>
                  <a:lnTo>
                    <a:pt x="114553" y="64135"/>
                  </a:lnTo>
                  <a:lnTo>
                    <a:pt x="95250" y="64135"/>
                  </a:lnTo>
                  <a:lnTo>
                    <a:pt x="95250" y="57276"/>
                  </a:lnTo>
                  <a:lnTo>
                    <a:pt x="97078" y="56768"/>
                  </a:lnTo>
                  <a:lnTo>
                    <a:pt x="98082" y="55499"/>
                  </a:lnTo>
                  <a:lnTo>
                    <a:pt x="98082" y="51435"/>
                  </a:lnTo>
                  <a:lnTo>
                    <a:pt x="104647" y="51435"/>
                  </a:lnTo>
                  <a:lnTo>
                    <a:pt x="100101" y="45465"/>
                  </a:lnTo>
                  <a:close/>
                </a:path>
                <a:path w="743585" h="444500">
                  <a:moveTo>
                    <a:pt x="29489" y="85851"/>
                  </a:moveTo>
                  <a:lnTo>
                    <a:pt x="139" y="85851"/>
                  </a:lnTo>
                  <a:lnTo>
                    <a:pt x="431" y="86994"/>
                  </a:lnTo>
                  <a:lnTo>
                    <a:pt x="1358" y="87756"/>
                  </a:lnTo>
                  <a:lnTo>
                    <a:pt x="28270" y="87756"/>
                  </a:lnTo>
                  <a:lnTo>
                    <a:pt x="29222" y="86994"/>
                  </a:lnTo>
                  <a:lnTo>
                    <a:pt x="29489" y="85851"/>
                  </a:lnTo>
                  <a:close/>
                </a:path>
                <a:path w="743585" h="444500">
                  <a:moveTo>
                    <a:pt x="28270" y="74802"/>
                  </a:moveTo>
                  <a:lnTo>
                    <a:pt x="1358" y="74802"/>
                  </a:lnTo>
                  <a:lnTo>
                    <a:pt x="431" y="75691"/>
                  </a:lnTo>
                  <a:lnTo>
                    <a:pt x="139" y="76707"/>
                  </a:lnTo>
                  <a:lnTo>
                    <a:pt x="29489" y="76707"/>
                  </a:lnTo>
                  <a:lnTo>
                    <a:pt x="29222" y="75691"/>
                  </a:lnTo>
                  <a:lnTo>
                    <a:pt x="28270" y="74802"/>
                  </a:lnTo>
                  <a:close/>
                </a:path>
                <a:path w="743585" h="444500">
                  <a:moveTo>
                    <a:pt x="116712" y="66928"/>
                  </a:moveTo>
                  <a:lnTo>
                    <a:pt x="116712" y="73660"/>
                  </a:lnTo>
                  <a:lnTo>
                    <a:pt x="440309" y="73660"/>
                  </a:lnTo>
                  <a:lnTo>
                    <a:pt x="440309" y="71119"/>
                  </a:lnTo>
                  <a:lnTo>
                    <a:pt x="119887" y="71119"/>
                  </a:lnTo>
                  <a:lnTo>
                    <a:pt x="116712" y="66928"/>
                  </a:lnTo>
                  <a:close/>
                </a:path>
                <a:path w="743585" h="444500">
                  <a:moveTo>
                    <a:pt x="116712" y="71500"/>
                  </a:moveTo>
                  <a:lnTo>
                    <a:pt x="116459" y="71500"/>
                  </a:lnTo>
                  <a:lnTo>
                    <a:pt x="116459" y="72516"/>
                  </a:lnTo>
                  <a:lnTo>
                    <a:pt x="116712" y="72516"/>
                  </a:lnTo>
                  <a:lnTo>
                    <a:pt x="116712" y="71500"/>
                  </a:lnTo>
                  <a:close/>
                </a:path>
                <a:path w="743585" h="444500">
                  <a:moveTo>
                    <a:pt x="282321" y="62483"/>
                  </a:moveTo>
                  <a:lnTo>
                    <a:pt x="121665" y="66928"/>
                  </a:lnTo>
                  <a:lnTo>
                    <a:pt x="119887" y="68833"/>
                  </a:lnTo>
                  <a:lnTo>
                    <a:pt x="119887" y="71119"/>
                  </a:lnTo>
                  <a:lnTo>
                    <a:pt x="440309" y="71119"/>
                  </a:lnTo>
                  <a:lnTo>
                    <a:pt x="440309" y="70485"/>
                  </a:lnTo>
                  <a:lnTo>
                    <a:pt x="413512" y="70485"/>
                  </a:lnTo>
                  <a:lnTo>
                    <a:pt x="413003" y="69850"/>
                  </a:lnTo>
                  <a:lnTo>
                    <a:pt x="293116" y="69850"/>
                  </a:lnTo>
                  <a:lnTo>
                    <a:pt x="293116" y="66675"/>
                  </a:lnTo>
                  <a:lnTo>
                    <a:pt x="284225" y="66675"/>
                  </a:lnTo>
                  <a:lnTo>
                    <a:pt x="284225" y="64388"/>
                  </a:lnTo>
                  <a:lnTo>
                    <a:pt x="282321" y="62483"/>
                  </a:lnTo>
                  <a:close/>
                </a:path>
                <a:path w="743585" h="444500">
                  <a:moveTo>
                    <a:pt x="309372" y="44957"/>
                  </a:moveTo>
                  <a:lnTo>
                    <a:pt x="303784" y="45465"/>
                  </a:lnTo>
                  <a:lnTo>
                    <a:pt x="299084" y="50164"/>
                  </a:lnTo>
                  <a:lnTo>
                    <a:pt x="297434" y="62483"/>
                  </a:lnTo>
                  <a:lnTo>
                    <a:pt x="297306" y="69850"/>
                  </a:lnTo>
                  <a:lnTo>
                    <a:pt x="413003" y="69850"/>
                  </a:lnTo>
                  <a:lnTo>
                    <a:pt x="411479" y="68199"/>
                  </a:lnTo>
                  <a:lnTo>
                    <a:pt x="413512" y="68199"/>
                  </a:lnTo>
                  <a:lnTo>
                    <a:pt x="413512" y="63245"/>
                  </a:lnTo>
                  <a:lnTo>
                    <a:pt x="305053" y="63245"/>
                  </a:lnTo>
                  <a:lnTo>
                    <a:pt x="302132" y="60198"/>
                  </a:lnTo>
                  <a:lnTo>
                    <a:pt x="302132" y="51688"/>
                  </a:lnTo>
                  <a:lnTo>
                    <a:pt x="305307" y="48260"/>
                  </a:lnTo>
                  <a:lnTo>
                    <a:pt x="309372" y="48005"/>
                  </a:lnTo>
                  <a:lnTo>
                    <a:pt x="309372" y="44957"/>
                  </a:lnTo>
                  <a:close/>
                </a:path>
                <a:path w="743585" h="444500">
                  <a:moveTo>
                    <a:pt x="104647" y="51435"/>
                  </a:moveTo>
                  <a:lnTo>
                    <a:pt x="100634" y="51435"/>
                  </a:lnTo>
                  <a:lnTo>
                    <a:pt x="110362" y="64135"/>
                  </a:lnTo>
                  <a:lnTo>
                    <a:pt x="110362" y="58800"/>
                  </a:lnTo>
                  <a:lnTo>
                    <a:pt x="104647" y="51435"/>
                  </a:lnTo>
                  <a:close/>
                </a:path>
                <a:path w="743585" h="444500">
                  <a:moveTo>
                    <a:pt x="110362" y="58800"/>
                  </a:moveTo>
                  <a:lnTo>
                    <a:pt x="110362" y="64135"/>
                  </a:lnTo>
                  <a:lnTo>
                    <a:pt x="114553" y="64135"/>
                  </a:lnTo>
                  <a:lnTo>
                    <a:pt x="110362" y="58800"/>
                  </a:lnTo>
                  <a:close/>
                </a:path>
                <a:path w="743585" h="444500">
                  <a:moveTo>
                    <a:pt x="387222" y="37718"/>
                  </a:moveTo>
                  <a:lnTo>
                    <a:pt x="377316" y="37718"/>
                  </a:lnTo>
                  <a:lnTo>
                    <a:pt x="309372" y="44957"/>
                  </a:lnTo>
                  <a:lnTo>
                    <a:pt x="309334" y="48894"/>
                  </a:lnTo>
                  <a:lnTo>
                    <a:pt x="308737" y="63245"/>
                  </a:lnTo>
                  <a:lnTo>
                    <a:pt x="413512" y="63245"/>
                  </a:lnTo>
                  <a:lnTo>
                    <a:pt x="413512" y="60578"/>
                  </a:lnTo>
                  <a:lnTo>
                    <a:pt x="406527" y="60578"/>
                  </a:lnTo>
                  <a:lnTo>
                    <a:pt x="403732" y="50673"/>
                  </a:lnTo>
                  <a:lnTo>
                    <a:pt x="402971" y="50673"/>
                  </a:lnTo>
                  <a:lnTo>
                    <a:pt x="402971" y="48132"/>
                  </a:lnTo>
                  <a:lnTo>
                    <a:pt x="398399" y="48132"/>
                  </a:lnTo>
                  <a:lnTo>
                    <a:pt x="398399" y="47498"/>
                  </a:lnTo>
                  <a:lnTo>
                    <a:pt x="401066" y="46736"/>
                  </a:lnTo>
                  <a:lnTo>
                    <a:pt x="402971" y="44323"/>
                  </a:lnTo>
                  <a:lnTo>
                    <a:pt x="402971" y="40766"/>
                  </a:lnTo>
                  <a:lnTo>
                    <a:pt x="388747" y="40766"/>
                  </a:lnTo>
                  <a:lnTo>
                    <a:pt x="388747" y="38100"/>
                  </a:lnTo>
                  <a:lnTo>
                    <a:pt x="387222" y="38100"/>
                  </a:lnTo>
                  <a:lnTo>
                    <a:pt x="387222" y="37718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402" y="0"/>
                  </a:lnTo>
                  <a:lnTo>
                    <a:pt x="422782" y="2666"/>
                  </a:lnTo>
                  <a:lnTo>
                    <a:pt x="429132" y="14858"/>
                  </a:lnTo>
                  <a:lnTo>
                    <a:pt x="426084" y="39115"/>
                  </a:lnTo>
                  <a:lnTo>
                    <a:pt x="429513" y="42671"/>
                  </a:lnTo>
                  <a:lnTo>
                    <a:pt x="440181" y="42290"/>
                  </a:lnTo>
                  <a:lnTo>
                    <a:pt x="686435" y="42290"/>
                  </a:lnTo>
                  <a:lnTo>
                    <a:pt x="683386" y="34670"/>
                  </a:lnTo>
                  <a:lnTo>
                    <a:pt x="679958" y="30987"/>
                  </a:lnTo>
                  <a:lnTo>
                    <a:pt x="541528" y="30987"/>
                  </a:lnTo>
                  <a:lnTo>
                    <a:pt x="540892" y="29463"/>
                  </a:lnTo>
                  <a:lnTo>
                    <a:pt x="542924" y="16763"/>
                  </a:lnTo>
                  <a:lnTo>
                    <a:pt x="557148" y="14477"/>
                  </a:lnTo>
                  <a:lnTo>
                    <a:pt x="561085" y="11429"/>
                  </a:lnTo>
                  <a:lnTo>
                    <a:pt x="564388" y="4190"/>
                  </a:lnTo>
                  <a:lnTo>
                    <a:pt x="564768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77" y="35178"/>
                  </a:moveTo>
                  <a:lnTo>
                    <a:pt x="393446" y="35178"/>
                  </a:lnTo>
                  <a:lnTo>
                    <a:pt x="390778" y="37591"/>
                  </a:lnTo>
                  <a:lnTo>
                    <a:pt x="390525" y="40766"/>
                  </a:lnTo>
                  <a:lnTo>
                    <a:pt x="402971" y="40766"/>
                  </a:lnTo>
                  <a:lnTo>
                    <a:pt x="402971" y="37845"/>
                  </a:lnTo>
                  <a:lnTo>
                    <a:pt x="400177" y="35178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767" y="2516123"/>
              <a:ext cx="271271" cy="1173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799081" y="2719577"/>
              <a:ext cx="242570" cy="281940"/>
            </a:xfrm>
            <a:custGeom>
              <a:avLst/>
              <a:gdLst/>
              <a:ahLst/>
              <a:cxnLst/>
              <a:rect l="l" t="t" r="r" b="b"/>
              <a:pathLst>
                <a:path w="242569" h="281939">
                  <a:moveTo>
                    <a:pt x="13843" y="0"/>
                  </a:moveTo>
                  <a:lnTo>
                    <a:pt x="0" y="65658"/>
                  </a:lnTo>
                  <a:lnTo>
                    <a:pt x="131953" y="65658"/>
                  </a:lnTo>
                  <a:lnTo>
                    <a:pt x="93599" y="103758"/>
                  </a:lnTo>
                  <a:lnTo>
                    <a:pt x="61213" y="144399"/>
                  </a:lnTo>
                  <a:lnTo>
                    <a:pt x="34670" y="187578"/>
                  </a:lnTo>
                  <a:lnTo>
                    <a:pt x="14350" y="233425"/>
                  </a:lnTo>
                  <a:lnTo>
                    <a:pt x="0" y="281685"/>
                  </a:lnTo>
                  <a:lnTo>
                    <a:pt x="80010" y="281685"/>
                  </a:lnTo>
                  <a:lnTo>
                    <a:pt x="86741" y="255015"/>
                  </a:lnTo>
                  <a:lnTo>
                    <a:pt x="96774" y="227075"/>
                  </a:lnTo>
                  <a:lnTo>
                    <a:pt x="126873" y="166877"/>
                  </a:lnTo>
                  <a:lnTo>
                    <a:pt x="171323" y="106806"/>
                  </a:lnTo>
                  <a:lnTo>
                    <a:pt x="199262" y="78739"/>
                  </a:lnTo>
                  <a:lnTo>
                    <a:pt x="231267" y="52196"/>
                  </a:lnTo>
                  <a:lnTo>
                    <a:pt x="242188" y="0"/>
                  </a:lnTo>
                  <a:lnTo>
                    <a:pt x="13843" y="0"/>
                  </a:lnTo>
                  <a:close/>
                </a:path>
              </a:pathLst>
            </a:custGeom>
            <a:ln w="533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737486" y="2579369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0079A1"/>
                </a:solidFill>
                <a:latin typeface="Arial"/>
                <a:cs typeface="Arial"/>
              </a:rPr>
              <a:t>7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37029" y="2724403"/>
            <a:ext cx="16522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79A1"/>
                </a:solidFill>
                <a:latin typeface="Microsoft JhengHei"/>
                <a:cs typeface="Microsoft JhengHei"/>
              </a:rPr>
              <a:t>民生必需品短缺應處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13657" y="2744215"/>
            <a:ext cx="245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latin typeface="SimSun"/>
                <a:cs typeface="SimSun"/>
              </a:rPr>
              <a:t>20 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167383" y="5321807"/>
            <a:ext cx="2674620" cy="531495"/>
            <a:chOff x="1167383" y="5321807"/>
            <a:chExt cx="2674620" cy="531495"/>
          </a:xfrm>
        </p:grpSpPr>
        <p:sp>
          <p:nvSpPr>
            <p:cNvPr id="13" name="object 13" descr=""/>
            <p:cNvSpPr/>
            <p:nvPr/>
          </p:nvSpPr>
          <p:spPr>
            <a:xfrm>
              <a:off x="1696211" y="5509259"/>
              <a:ext cx="2136775" cy="335280"/>
            </a:xfrm>
            <a:custGeom>
              <a:avLst/>
              <a:gdLst/>
              <a:ahLst/>
              <a:cxnLst/>
              <a:rect l="l" t="t" r="r" b="b"/>
              <a:pathLst>
                <a:path w="2136775" h="335279">
                  <a:moveTo>
                    <a:pt x="0" y="334899"/>
                  </a:moveTo>
                  <a:lnTo>
                    <a:pt x="1958339" y="334899"/>
                  </a:lnTo>
                  <a:lnTo>
                    <a:pt x="2061210" y="332359"/>
                  </a:lnTo>
                  <a:lnTo>
                    <a:pt x="2114041" y="315214"/>
                  </a:lnTo>
                  <a:lnTo>
                    <a:pt x="2133600" y="268478"/>
                  </a:lnTo>
                  <a:lnTo>
                    <a:pt x="2136266" y="177673"/>
                  </a:lnTo>
                  <a:lnTo>
                    <a:pt x="2136266" y="157225"/>
                  </a:lnTo>
                  <a:lnTo>
                    <a:pt x="2133600" y="66293"/>
                  </a:lnTo>
                  <a:lnTo>
                    <a:pt x="2114041" y="19685"/>
                  </a:lnTo>
                  <a:lnTo>
                    <a:pt x="2061210" y="2412"/>
                  </a:lnTo>
                  <a:lnTo>
                    <a:pt x="1958339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5270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67383" y="5408675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3" y="188467"/>
                  </a:moveTo>
                  <a:lnTo>
                    <a:pt x="452247" y="188467"/>
                  </a:lnTo>
                  <a:lnTo>
                    <a:pt x="452500" y="190372"/>
                  </a:lnTo>
                  <a:lnTo>
                    <a:pt x="453009" y="192150"/>
                  </a:lnTo>
                  <a:lnTo>
                    <a:pt x="455929" y="207263"/>
                  </a:lnTo>
                  <a:lnTo>
                    <a:pt x="469518" y="257301"/>
                  </a:lnTo>
                  <a:lnTo>
                    <a:pt x="486283" y="303529"/>
                  </a:lnTo>
                  <a:lnTo>
                    <a:pt x="495172" y="324103"/>
                  </a:lnTo>
                  <a:lnTo>
                    <a:pt x="495934" y="354202"/>
                  </a:lnTo>
                  <a:lnTo>
                    <a:pt x="488441" y="377189"/>
                  </a:lnTo>
                  <a:lnTo>
                    <a:pt x="474598" y="422401"/>
                  </a:lnTo>
                  <a:lnTo>
                    <a:pt x="468248" y="444499"/>
                  </a:lnTo>
                  <a:lnTo>
                    <a:pt x="743330" y="444499"/>
                  </a:lnTo>
                  <a:lnTo>
                    <a:pt x="724027" y="244093"/>
                  </a:lnTo>
                  <a:lnTo>
                    <a:pt x="713993" y="188467"/>
                  </a:lnTo>
                  <a:close/>
                </a:path>
                <a:path w="743585" h="444500">
                  <a:moveTo>
                    <a:pt x="709295" y="162559"/>
                  </a:moveTo>
                  <a:lnTo>
                    <a:pt x="329438" y="162559"/>
                  </a:lnTo>
                  <a:lnTo>
                    <a:pt x="349122" y="174243"/>
                  </a:lnTo>
                  <a:lnTo>
                    <a:pt x="370713" y="184784"/>
                  </a:lnTo>
                  <a:lnTo>
                    <a:pt x="394207" y="194055"/>
                  </a:lnTo>
                  <a:lnTo>
                    <a:pt x="418972" y="202691"/>
                  </a:lnTo>
                  <a:lnTo>
                    <a:pt x="426719" y="201167"/>
                  </a:lnTo>
                  <a:lnTo>
                    <a:pt x="434847" y="198119"/>
                  </a:lnTo>
                  <a:lnTo>
                    <a:pt x="443356" y="193928"/>
                  </a:lnTo>
                  <a:lnTo>
                    <a:pt x="452247" y="188467"/>
                  </a:lnTo>
                  <a:lnTo>
                    <a:pt x="713993" y="188467"/>
                  </a:lnTo>
                  <a:lnTo>
                    <a:pt x="709295" y="162559"/>
                  </a:lnTo>
                  <a:close/>
                </a:path>
                <a:path w="743585" h="444500">
                  <a:moveTo>
                    <a:pt x="700151" y="111632"/>
                  </a:moveTo>
                  <a:lnTo>
                    <a:pt x="274828" y="111632"/>
                  </a:lnTo>
                  <a:lnTo>
                    <a:pt x="280797" y="115315"/>
                  </a:lnTo>
                  <a:lnTo>
                    <a:pt x="287528" y="120014"/>
                  </a:lnTo>
                  <a:lnTo>
                    <a:pt x="287274" y="121792"/>
                  </a:lnTo>
                  <a:lnTo>
                    <a:pt x="290829" y="127253"/>
                  </a:lnTo>
                  <a:lnTo>
                    <a:pt x="294894" y="132333"/>
                  </a:lnTo>
                  <a:lnTo>
                    <a:pt x="299338" y="137159"/>
                  </a:lnTo>
                  <a:lnTo>
                    <a:pt x="296291" y="145287"/>
                  </a:lnTo>
                  <a:lnTo>
                    <a:pt x="292734" y="153161"/>
                  </a:lnTo>
                  <a:lnTo>
                    <a:pt x="288671" y="160908"/>
                  </a:lnTo>
                  <a:lnTo>
                    <a:pt x="284225" y="168401"/>
                  </a:lnTo>
                  <a:lnTo>
                    <a:pt x="315341" y="188594"/>
                  </a:lnTo>
                  <a:lnTo>
                    <a:pt x="319278" y="182371"/>
                  </a:lnTo>
                  <a:lnTo>
                    <a:pt x="322960" y="175894"/>
                  </a:lnTo>
                  <a:lnTo>
                    <a:pt x="329438" y="162559"/>
                  </a:lnTo>
                  <a:lnTo>
                    <a:pt x="709295" y="162559"/>
                  </a:lnTo>
                  <a:lnTo>
                    <a:pt x="700151" y="111632"/>
                  </a:lnTo>
                  <a:close/>
                </a:path>
                <a:path w="743585" h="444500">
                  <a:moveTo>
                    <a:pt x="433008" y="109727"/>
                  </a:moveTo>
                  <a:lnTo>
                    <a:pt x="241807" y="109727"/>
                  </a:lnTo>
                  <a:lnTo>
                    <a:pt x="242315" y="113537"/>
                  </a:lnTo>
                  <a:lnTo>
                    <a:pt x="246506" y="116839"/>
                  </a:lnTo>
                  <a:lnTo>
                    <a:pt x="251587" y="115569"/>
                  </a:lnTo>
                  <a:lnTo>
                    <a:pt x="252094" y="115315"/>
                  </a:lnTo>
                  <a:lnTo>
                    <a:pt x="252729" y="114934"/>
                  </a:lnTo>
                  <a:lnTo>
                    <a:pt x="268604" y="114934"/>
                  </a:lnTo>
                  <a:lnTo>
                    <a:pt x="274828" y="111632"/>
                  </a:lnTo>
                  <a:lnTo>
                    <a:pt x="435482" y="111632"/>
                  </a:lnTo>
                  <a:lnTo>
                    <a:pt x="435228" y="111124"/>
                  </a:lnTo>
                  <a:lnTo>
                    <a:pt x="434975" y="110997"/>
                  </a:lnTo>
                  <a:lnTo>
                    <a:pt x="433008" y="109727"/>
                  </a:lnTo>
                  <a:close/>
                </a:path>
                <a:path w="743585" h="444500">
                  <a:moveTo>
                    <a:pt x="268604" y="114934"/>
                  </a:moveTo>
                  <a:lnTo>
                    <a:pt x="252729" y="114934"/>
                  </a:lnTo>
                  <a:lnTo>
                    <a:pt x="257047" y="115569"/>
                  </a:lnTo>
                  <a:lnTo>
                    <a:pt x="266191" y="116331"/>
                  </a:lnTo>
                  <a:lnTo>
                    <a:pt x="268604" y="114934"/>
                  </a:lnTo>
                  <a:close/>
                </a:path>
                <a:path w="743585" h="444500">
                  <a:moveTo>
                    <a:pt x="402319" y="103631"/>
                  </a:moveTo>
                  <a:lnTo>
                    <a:pt x="227584" y="103631"/>
                  </a:lnTo>
                  <a:lnTo>
                    <a:pt x="227456" y="109854"/>
                  </a:lnTo>
                  <a:lnTo>
                    <a:pt x="234822" y="115188"/>
                  </a:lnTo>
                  <a:lnTo>
                    <a:pt x="241681" y="109727"/>
                  </a:lnTo>
                  <a:lnTo>
                    <a:pt x="433008" y="109727"/>
                  </a:lnTo>
                  <a:lnTo>
                    <a:pt x="428878" y="107060"/>
                  </a:lnTo>
                  <a:lnTo>
                    <a:pt x="399796" y="107060"/>
                  </a:lnTo>
                  <a:lnTo>
                    <a:pt x="400177" y="105028"/>
                  </a:lnTo>
                  <a:lnTo>
                    <a:pt x="402319" y="103631"/>
                  </a:lnTo>
                  <a:close/>
                </a:path>
                <a:path w="743585" h="444500">
                  <a:moveTo>
                    <a:pt x="699642" y="106552"/>
                  </a:moveTo>
                  <a:lnTo>
                    <a:pt x="438022" y="106552"/>
                  </a:lnTo>
                  <a:lnTo>
                    <a:pt x="438022" y="111505"/>
                  </a:lnTo>
                  <a:lnTo>
                    <a:pt x="699642" y="111505"/>
                  </a:lnTo>
                  <a:lnTo>
                    <a:pt x="699642" y="106552"/>
                  </a:lnTo>
                  <a:close/>
                </a:path>
                <a:path w="743585" h="444500">
                  <a:moveTo>
                    <a:pt x="408355" y="99694"/>
                  </a:moveTo>
                  <a:lnTo>
                    <a:pt x="213868" y="99694"/>
                  </a:lnTo>
                  <a:lnTo>
                    <a:pt x="214503" y="105790"/>
                  </a:lnTo>
                  <a:lnTo>
                    <a:pt x="221741" y="109219"/>
                  </a:lnTo>
                  <a:lnTo>
                    <a:pt x="227584" y="103631"/>
                  </a:lnTo>
                  <a:lnTo>
                    <a:pt x="402319" y="103631"/>
                  </a:lnTo>
                  <a:lnTo>
                    <a:pt x="408355" y="99694"/>
                  </a:lnTo>
                  <a:close/>
                </a:path>
                <a:path w="743585" h="444500">
                  <a:moveTo>
                    <a:pt x="420243" y="105409"/>
                  </a:moveTo>
                  <a:lnTo>
                    <a:pt x="410337" y="105663"/>
                  </a:lnTo>
                  <a:lnTo>
                    <a:pt x="399796" y="107060"/>
                  </a:lnTo>
                  <a:lnTo>
                    <a:pt x="428878" y="107060"/>
                  </a:lnTo>
                  <a:lnTo>
                    <a:pt x="426212" y="106552"/>
                  </a:lnTo>
                  <a:lnTo>
                    <a:pt x="698627" y="106552"/>
                  </a:lnTo>
                  <a:lnTo>
                    <a:pt x="425450" y="106425"/>
                  </a:lnTo>
                  <a:lnTo>
                    <a:pt x="420243" y="105409"/>
                  </a:lnTo>
                  <a:close/>
                </a:path>
                <a:path w="743585" h="444500">
                  <a:moveTo>
                    <a:pt x="693292" y="73659"/>
                  </a:moveTo>
                  <a:lnTo>
                    <a:pt x="425450" y="73659"/>
                  </a:lnTo>
                  <a:lnTo>
                    <a:pt x="425450" y="106425"/>
                  </a:lnTo>
                  <a:lnTo>
                    <a:pt x="698627" y="106425"/>
                  </a:lnTo>
                  <a:lnTo>
                    <a:pt x="698627" y="100202"/>
                  </a:lnTo>
                  <a:lnTo>
                    <a:pt x="697865" y="100202"/>
                  </a:lnTo>
                  <a:lnTo>
                    <a:pt x="697865" y="98932"/>
                  </a:lnTo>
                  <a:lnTo>
                    <a:pt x="693292" y="73659"/>
                  </a:lnTo>
                  <a:close/>
                </a:path>
                <a:path w="743585" h="444500">
                  <a:moveTo>
                    <a:pt x="100101" y="45465"/>
                  </a:moveTo>
                  <a:lnTo>
                    <a:pt x="91998" y="45465"/>
                  </a:lnTo>
                  <a:lnTo>
                    <a:pt x="91998" y="76707"/>
                  </a:lnTo>
                  <a:lnTo>
                    <a:pt x="0" y="76707"/>
                  </a:lnTo>
                  <a:lnTo>
                    <a:pt x="0" y="85851"/>
                  </a:lnTo>
                  <a:lnTo>
                    <a:pt x="119887" y="85851"/>
                  </a:lnTo>
                  <a:lnTo>
                    <a:pt x="119887" y="93725"/>
                  </a:lnTo>
                  <a:lnTo>
                    <a:pt x="121665" y="95630"/>
                  </a:lnTo>
                  <a:lnTo>
                    <a:pt x="201549" y="97916"/>
                  </a:lnTo>
                  <a:lnTo>
                    <a:pt x="203072" y="102361"/>
                  </a:lnTo>
                  <a:lnTo>
                    <a:pt x="208915" y="104393"/>
                  </a:lnTo>
                  <a:lnTo>
                    <a:pt x="213868" y="99694"/>
                  </a:lnTo>
                  <a:lnTo>
                    <a:pt x="408355" y="99694"/>
                  </a:lnTo>
                  <a:lnTo>
                    <a:pt x="408940" y="99313"/>
                  </a:lnTo>
                  <a:lnTo>
                    <a:pt x="425450" y="99313"/>
                  </a:lnTo>
                  <a:lnTo>
                    <a:pt x="425450" y="73659"/>
                  </a:lnTo>
                  <a:lnTo>
                    <a:pt x="95250" y="73659"/>
                  </a:lnTo>
                  <a:lnTo>
                    <a:pt x="95250" y="71500"/>
                  </a:lnTo>
                  <a:lnTo>
                    <a:pt x="692911" y="71500"/>
                  </a:lnTo>
                  <a:lnTo>
                    <a:pt x="692911" y="70992"/>
                  </a:lnTo>
                  <a:lnTo>
                    <a:pt x="119887" y="70992"/>
                  </a:lnTo>
                  <a:lnTo>
                    <a:pt x="114553" y="64134"/>
                  </a:lnTo>
                  <a:lnTo>
                    <a:pt x="95250" y="64134"/>
                  </a:lnTo>
                  <a:lnTo>
                    <a:pt x="95250" y="57276"/>
                  </a:lnTo>
                  <a:lnTo>
                    <a:pt x="97078" y="56768"/>
                  </a:lnTo>
                  <a:lnTo>
                    <a:pt x="98082" y="55498"/>
                  </a:lnTo>
                  <a:lnTo>
                    <a:pt x="98082" y="51434"/>
                  </a:lnTo>
                  <a:lnTo>
                    <a:pt x="104647" y="51434"/>
                  </a:lnTo>
                  <a:lnTo>
                    <a:pt x="100101" y="45465"/>
                  </a:lnTo>
                  <a:close/>
                </a:path>
                <a:path w="743585" h="444500">
                  <a:moveTo>
                    <a:pt x="425450" y="99313"/>
                  </a:moveTo>
                  <a:lnTo>
                    <a:pt x="409828" y="99313"/>
                  </a:lnTo>
                  <a:lnTo>
                    <a:pt x="409828" y="100202"/>
                  </a:lnTo>
                  <a:lnTo>
                    <a:pt x="425450" y="100202"/>
                  </a:lnTo>
                  <a:lnTo>
                    <a:pt x="425450" y="99313"/>
                  </a:lnTo>
                  <a:close/>
                </a:path>
                <a:path w="743585" h="444500">
                  <a:moveTo>
                    <a:pt x="29489" y="85851"/>
                  </a:moveTo>
                  <a:lnTo>
                    <a:pt x="139" y="85851"/>
                  </a:lnTo>
                  <a:lnTo>
                    <a:pt x="431" y="86994"/>
                  </a:lnTo>
                  <a:lnTo>
                    <a:pt x="1358" y="87756"/>
                  </a:lnTo>
                  <a:lnTo>
                    <a:pt x="28270" y="87756"/>
                  </a:lnTo>
                  <a:lnTo>
                    <a:pt x="29222" y="86994"/>
                  </a:lnTo>
                  <a:lnTo>
                    <a:pt x="29489" y="85851"/>
                  </a:lnTo>
                  <a:close/>
                </a:path>
                <a:path w="743585" h="444500">
                  <a:moveTo>
                    <a:pt x="28270" y="74802"/>
                  </a:moveTo>
                  <a:lnTo>
                    <a:pt x="1358" y="74802"/>
                  </a:lnTo>
                  <a:lnTo>
                    <a:pt x="431" y="75691"/>
                  </a:lnTo>
                  <a:lnTo>
                    <a:pt x="139" y="76707"/>
                  </a:lnTo>
                  <a:lnTo>
                    <a:pt x="29489" y="76707"/>
                  </a:lnTo>
                  <a:lnTo>
                    <a:pt x="29222" y="75691"/>
                  </a:lnTo>
                  <a:lnTo>
                    <a:pt x="28270" y="74802"/>
                  </a:lnTo>
                  <a:close/>
                </a:path>
                <a:path w="743585" h="444500">
                  <a:moveTo>
                    <a:pt x="693166" y="72262"/>
                  </a:moveTo>
                  <a:lnTo>
                    <a:pt x="116712" y="72262"/>
                  </a:lnTo>
                  <a:lnTo>
                    <a:pt x="116712" y="73532"/>
                  </a:lnTo>
                  <a:lnTo>
                    <a:pt x="693166" y="73532"/>
                  </a:lnTo>
                  <a:lnTo>
                    <a:pt x="693166" y="72262"/>
                  </a:lnTo>
                  <a:close/>
                </a:path>
                <a:path w="743585" h="444500">
                  <a:moveTo>
                    <a:pt x="692911" y="71500"/>
                  </a:moveTo>
                  <a:lnTo>
                    <a:pt x="116204" y="71500"/>
                  </a:lnTo>
                  <a:lnTo>
                    <a:pt x="116204" y="72262"/>
                  </a:lnTo>
                  <a:lnTo>
                    <a:pt x="692911" y="72262"/>
                  </a:lnTo>
                  <a:lnTo>
                    <a:pt x="692911" y="71500"/>
                  </a:lnTo>
                  <a:close/>
                </a:path>
                <a:path w="743585" h="444500">
                  <a:moveTo>
                    <a:pt x="282321" y="62483"/>
                  </a:moveTo>
                  <a:lnTo>
                    <a:pt x="121665" y="66928"/>
                  </a:lnTo>
                  <a:lnTo>
                    <a:pt x="119887" y="68833"/>
                  </a:lnTo>
                  <a:lnTo>
                    <a:pt x="119887" y="70992"/>
                  </a:lnTo>
                  <a:lnTo>
                    <a:pt x="692785" y="70992"/>
                  </a:lnTo>
                  <a:lnTo>
                    <a:pt x="692658" y="70484"/>
                  </a:lnTo>
                  <a:lnTo>
                    <a:pt x="413512" y="70484"/>
                  </a:lnTo>
                  <a:lnTo>
                    <a:pt x="413003" y="69849"/>
                  </a:lnTo>
                  <a:lnTo>
                    <a:pt x="293116" y="69849"/>
                  </a:lnTo>
                  <a:lnTo>
                    <a:pt x="293116" y="66674"/>
                  </a:lnTo>
                  <a:lnTo>
                    <a:pt x="284225" y="66674"/>
                  </a:lnTo>
                  <a:lnTo>
                    <a:pt x="284225" y="64388"/>
                  </a:lnTo>
                  <a:lnTo>
                    <a:pt x="282321" y="62483"/>
                  </a:lnTo>
                  <a:close/>
                </a:path>
                <a:path w="743585" h="444500">
                  <a:moveTo>
                    <a:pt x="686435" y="42290"/>
                  </a:moveTo>
                  <a:lnTo>
                    <a:pt x="440181" y="42290"/>
                  </a:lnTo>
                  <a:lnTo>
                    <a:pt x="441959" y="48894"/>
                  </a:lnTo>
                  <a:lnTo>
                    <a:pt x="446659" y="70484"/>
                  </a:lnTo>
                  <a:lnTo>
                    <a:pt x="692658" y="70484"/>
                  </a:lnTo>
                  <a:lnTo>
                    <a:pt x="688466" y="47370"/>
                  </a:lnTo>
                  <a:lnTo>
                    <a:pt x="686435" y="42290"/>
                  </a:lnTo>
                  <a:close/>
                </a:path>
                <a:path w="743585" h="444500">
                  <a:moveTo>
                    <a:pt x="309372" y="44957"/>
                  </a:moveTo>
                  <a:lnTo>
                    <a:pt x="303784" y="45465"/>
                  </a:lnTo>
                  <a:lnTo>
                    <a:pt x="299084" y="50164"/>
                  </a:lnTo>
                  <a:lnTo>
                    <a:pt x="297434" y="62483"/>
                  </a:lnTo>
                  <a:lnTo>
                    <a:pt x="297306" y="69849"/>
                  </a:lnTo>
                  <a:lnTo>
                    <a:pt x="413003" y="69849"/>
                  </a:lnTo>
                  <a:lnTo>
                    <a:pt x="411479" y="68198"/>
                  </a:lnTo>
                  <a:lnTo>
                    <a:pt x="413512" y="68198"/>
                  </a:lnTo>
                  <a:lnTo>
                    <a:pt x="413512" y="63245"/>
                  </a:lnTo>
                  <a:lnTo>
                    <a:pt x="305053" y="63245"/>
                  </a:lnTo>
                  <a:lnTo>
                    <a:pt x="302132" y="60197"/>
                  </a:lnTo>
                  <a:lnTo>
                    <a:pt x="302132" y="51688"/>
                  </a:lnTo>
                  <a:lnTo>
                    <a:pt x="305307" y="48259"/>
                  </a:lnTo>
                  <a:lnTo>
                    <a:pt x="309372" y="48005"/>
                  </a:lnTo>
                  <a:lnTo>
                    <a:pt x="309372" y="44957"/>
                  </a:lnTo>
                  <a:close/>
                </a:path>
                <a:path w="743585" h="444500">
                  <a:moveTo>
                    <a:pt x="104647" y="51434"/>
                  </a:moveTo>
                  <a:lnTo>
                    <a:pt x="100634" y="51434"/>
                  </a:lnTo>
                  <a:lnTo>
                    <a:pt x="110362" y="64134"/>
                  </a:lnTo>
                  <a:lnTo>
                    <a:pt x="110362" y="58800"/>
                  </a:lnTo>
                  <a:lnTo>
                    <a:pt x="104647" y="51434"/>
                  </a:lnTo>
                  <a:close/>
                </a:path>
                <a:path w="743585" h="444500">
                  <a:moveTo>
                    <a:pt x="110362" y="58800"/>
                  </a:moveTo>
                  <a:lnTo>
                    <a:pt x="110362" y="64134"/>
                  </a:lnTo>
                  <a:lnTo>
                    <a:pt x="114553" y="64134"/>
                  </a:lnTo>
                  <a:lnTo>
                    <a:pt x="110362" y="58800"/>
                  </a:lnTo>
                  <a:close/>
                </a:path>
                <a:path w="743585" h="444500">
                  <a:moveTo>
                    <a:pt x="387222" y="37718"/>
                  </a:moveTo>
                  <a:lnTo>
                    <a:pt x="377316" y="37718"/>
                  </a:lnTo>
                  <a:lnTo>
                    <a:pt x="309372" y="44957"/>
                  </a:lnTo>
                  <a:lnTo>
                    <a:pt x="309334" y="48894"/>
                  </a:lnTo>
                  <a:lnTo>
                    <a:pt x="308737" y="63245"/>
                  </a:lnTo>
                  <a:lnTo>
                    <a:pt x="413512" y="63245"/>
                  </a:lnTo>
                  <a:lnTo>
                    <a:pt x="413512" y="60578"/>
                  </a:lnTo>
                  <a:lnTo>
                    <a:pt x="406527" y="60578"/>
                  </a:lnTo>
                  <a:lnTo>
                    <a:pt x="403732" y="50672"/>
                  </a:lnTo>
                  <a:lnTo>
                    <a:pt x="402971" y="50672"/>
                  </a:lnTo>
                  <a:lnTo>
                    <a:pt x="402971" y="48132"/>
                  </a:lnTo>
                  <a:lnTo>
                    <a:pt x="398399" y="48132"/>
                  </a:lnTo>
                  <a:lnTo>
                    <a:pt x="398399" y="47497"/>
                  </a:lnTo>
                  <a:lnTo>
                    <a:pt x="401066" y="46735"/>
                  </a:lnTo>
                  <a:lnTo>
                    <a:pt x="402971" y="44322"/>
                  </a:lnTo>
                  <a:lnTo>
                    <a:pt x="402971" y="40766"/>
                  </a:lnTo>
                  <a:lnTo>
                    <a:pt x="388747" y="40766"/>
                  </a:lnTo>
                  <a:lnTo>
                    <a:pt x="388747" y="38099"/>
                  </a:lnTo>
                  <a:lnTo>
                    <a:pt x="387222" y="38099"/>
                  </a:lnTo>
                  <a:lnTo>
                    <a:pt x="387222" y="37718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402" y="0"/>
                  </a:lnTo>
                  <a:lnTo>
                    <a:pt x="422782" y="2666"/>
                  </a:lnTo>
                  <a:lnTo>
                    <a:pt x="429132" y="14858"/>
                  </a:lnTo>
                  <a:lnTo>
                    <a:pt x="426084" y="39115"/>
                  </a:lnTo>
                  <a:lnTo>
                    <a:pt x="429513" y="42671"/>
                  </a:lnTo>
                  <a:lnTo>
                    <a:pt x="440181" y="42290"/>
                  </a:lnTo>
                  <a:lnTo>
                    <a:pt x="686435" y="42290"/>
                  </a:lnTo>
                  <a:lnTo>
                    <a:pt x="683386" y="34670"/>
                  </a:lnTo>
                  <a:lnTo>
                    <a:pt x="679958" y="30987"/>
                  </a:lnTo>
                  <a:lnTo>
                    <a:pt x="541528" y="30987"/>
                  </a:lnTo>
                  <a:lnTo>
                    <a:pt x="540892" y="29463"/>
                  </a:lnTo>
                  <a:lnTo>
                    <a:pt x="542924" y="16763"/>
                  </a:lnTo>
                  <a:lnTo>
                    <a:pt x="557148" y="14477"/>
                  </a:lnTo>
                  <a:lnTo>
                    <a:pt x="561085" y="11429"/>
                  </a:lnTo>
                  <a:lnTo>
                    <a:pt x="564388" y="4190"/>
                  </a:lnTo>
                  <a:lnTo>
                    <a:pt x="564768" y="761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77" y="35178"/>
                  </a:moveTo>
                  <a:lnTo>
                    <a:pt x="393446" y="35178"/>
                  </a:lnTo>
                  <a:lnTo>
                    <a:pt x="390778" y="37591"/>
                  </a:lnTo>
                  <a:lnTo>
                    <a:pt x="390525" y="40766"/>
                  </a:lnTo>
                  <a:lnTo>
                    <a:pt x="402971" y="40766"/>
                  </a:lnTo>
                  <a:lnTo>
                    <a:pt x="402971" y="37845"/>
                  </a:lnTo>
                  <a:lnTo>
                    <a:pt x="400177" y="35178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767" y="5321807"/>
              <a:ext cx="271271" cy="11734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60981" y="5526785"/>
              <a:ext cx="267970" cy="284480"/>
            </a:xfrm>
            <a:custGeom>
              <a:avLst/>
              <a:gdLst/>
              <a:ahLst/>
              <a:cxnLst/>
              <a:rect l="l" t="t" r="r" b="b"/>
              <a:pathLst>
                <a:path w="267969" h="284479">
                  <a:moveTo>
                    <a:pt x="70738" y="0"/>
                  </a:moveTo>
                  <a:lnTo>
                    <a:pt x="57531" y="19558"/>
                  </a:lnTo>
                  <a:lnTo>
                    <a:pt x="42799" y="37465"/>
                  </a:lnTo>
                  <a:lnTo>
                    <a:pt x="26416" y="53594"/>
                  </a:lnTo>
                  <a:lnTo>
                    <a:pt x="8509" y="67945"/>
                  </a:lnTo>
                  <a:lnTo>
                    <a:pt x="0" y="134239"/>
                  </a:lnTo>
                  <a:lnTo>
                    <a:pt x="14224" y="127635"/>
                  </a:lnTo>
                  <a:lnTo>
                    <a:pt x="27431" y="119761"/>
                  </a:lnTo>
                  <a:lnTo>
                    <a:pt x="39497" y="110744"/>
                  </a:lnTo>
                  <a:lnTo>
                    <a:pt x="50673" y="100330"/>
                  </a:lnTo>
                  <a:lnTo>
                    <a:pt x="26669" y="284480"/>
                  </a:lnTo>
                  <a:lnTo>
                    <a:pt x="73787" y="284480"/>
                  </a:lnTo>
                  <a:lnTo>
                    <a:pt x="110743" y="0"/>
                  </a:lnTo>
                  <a:lnTo>
                    <a:pt x="70738" y="0"/>
                  </a:lnTo>
                  <a:close/>
                </a:path>
                <a:path w="267969" h="284479">
                  <a:moveTo>
                    <a:pt x="227837" y="0"/>
                  </a:moveTo>
                  <a:lnTo>
                    <a:pt x="214756" y="19558"/>
                  </a:lnTo>
                  <a:lnTo>
                    <a:pt x="199898" y="37465"/>
                  </a:lnTo>
                  <a:lnTo>
                    <a:pt x="183515" y="53594"/>
                  </a:lnTo>
                  <a:lnTo>
                    <a:pt x="165607" y="67945"/>
                  </a:lnTo>
                  <a:lnTo>
                    <a:pt x="157099" y="134239"/>
                  </a:lnTo>
                  <a:lnTo>
                    <a:pt x="171323" y="127635"/>
                  </a:lnTo>
                  <a:lnTo>
                    <a:pt x="184531" y="119761"/>
                  </a:lnTo>
                  <a:lnTo>
                    <a:pt x="196595" y="110744"/>
                  </a:lnTo>
                  <a:lnTo>
                    <a:pt x="207899" y="100330"/>
                  </a:lnTo>
                  <a:lnTo>
                    <a:pt x="183769" y="284480"/>
                  </a:lnTo>
                  <a:lnTo>
                    <a:pt x="230886" y="284480"/>
                  </a:lnTo>
                  <a:lnTo>
                    <a:pt x="267843" y="0"/>
                  </a:lnTo>
                  <a:lnTo>
                    <a:pt x="227837" y="0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711832" y="5390209"/>
            <a:ext cx="32448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-985" b="1" i="1">
                <a:solidFill>
                  <a:srgbClr val="527036"/>
                </a:solidFill>
                <a:latin typeface="Arial"/>
                <a:cs typeface="Arial"/>
              </a:rPr>
              <a:t>11</a:t>
            </a:r>
            <a:endParaRPr sz="3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59889" y="5534913"/>
            <a:ext cx="1473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27036"/>
                </a:solidFill>
                <a:latin typeface="Microsoft JhengHei"/>
                <a:cs typeface="Microsoft JhengHei"/>
              </a:rPr>
              <a:t>後備軍人動員資訊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56684" y="5554725"/>
            <a:ext cx="224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5">
                <a:latin typeface="SimSun"/>
                <a:cs typeface="SimSun"/>
              </a:rPr>
              <a:t>28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19327" y="3214115"/>
            <a:ext cx="3540125" cy="531495"/>
            <a:chOff x="719327" y="3214115"/>
            <a:chExt cx="3540125" cy="531495"/>
          </a:xfrm>
        </p:grpSpPr>
        <p:sp>
          <p:nvSpPr>
            <p:cNvPr id="21" name="object 21" descr=""/>
            <p:cNvSpPr/>
            <p:nvPr/>
          </p:nvSpPr>
          <p:spPr>
            <a:xfrm>
              <a:off x="1338072" y="3401567"/>
              <a:ext cx="2912110" cy="335280"/>
            </a:xfrm>
            <a:custGeom>
              <a:avLst/>
              <a:gdLst/>
              <a:ahLst/>
              <a:cxnLst/>
              <a:rect l="l" t="t" r="r" b="b"/>
              <a:pathLst>
                <a:path w="2912110" h="335279">
                  <a:moveTo>
                    <a:pt x="0" y="334899"/>
                  </a:moveTo>
                  <a:lnTo>
                    <a:pt x="2734055" y="334899"/>
                  </a:lnTo>
                  <a:lnTo>
                    <a:pt x="2836926" y="332359"/>
                  </a:lnTo>
                  <a:lnTo>
                    <a:pt x="2889885" y="315213"/>
                  </a:lnTo>
                  <a:lnTo>
                    <a:pt x="2909316" y="268477"/>
                  </a:lnTo>
                  <a:lnTo>
                    <a:pt x="2912110" y="177673"/>
                  </a:lnTo>
                  <a:lnTo>
                    <a:pt x="2912110" y="157225"/>
                  </a:lnTo>
                  <a:lnTo>
                    <a:pt x="2909316" y="66293"/>
                  </a:lnTo>
                  <a:lnTo>
                    <a:pt x="2889885" y="19685"/>
                  </a:lnTo>
                  <a:lnTo>
                    <a:pt x="2836926" y="2412"/>
                  </a:lnTo>
                  <a:lnTo>
                    <a:pt x="2734055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6646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9327" y="3300983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4" y="188468"/>
                  </a:moveTo>
                  <a:lnTo>
                    <a:pt x="452170" y="188468"/>
                  </a:lnTo>
                  <a:lnTo>
                    <a:pt x="455930" y="207263"/>
                  </a:lnTo>
                  <a:lnTo>
                    <a:pt x="468528" y="254381"/>
                  </a:lnTo>
                  <a:lnTo>
                    <a:pt x="486194" y="303529"/>
                  </a:lnTo>
                  <a:lnTo>
                    <a:pt x="495172" y="324103"/>
                  </a:lnTo>
                  <a:lnTo>
                    <a:pt x="495846" y="354202"/>
                  </a:lnTo>
                  <a:lnTo>
                    <a:pt x="481291" y="400050"/>
                  </a:lnTo>
                  <a:lnTo>
                    <a:pt x="474497" y="422401"/>
                  </a:lnTo>
                  <a:lnTo>
                    <a:pt x="468147" y="444500"/>
                  </a:lnTo>
                  <a:lnTo>
                    <a:pt x="743331" y="444500"/>
                  </a:lnTo>
                  <a:lnTo>
                    <a:pt x="724027" y="244094"/>
                  </a:lnTo>
                  <a:lnTo>
                    <a:pt x="713994" y="188468"/>
                  </a:lnTo>
                  <a:close/>
                </a:path>
                <a:path w="743585" h="444500">
                  <a:moveTo>
                    <a:pt x="709294" y="162560"/>
                  </a:moveTo>
                  <a:lnTo>
                    <a:pt x="329463" y="162560"/>
                  </a:lnTo>
                  <a:lnTo>
                    <a:pt x="349173" y="174244"/>
                  </a:lnTo>
                  <a:lnTo>
                    <a:pt x="370827" y="184785"/>
                  </a:lnTo>
                  <a:lnTo>
                    <a:pt x="394157" y="194056"/>
                  </a:lnTo>
                  <a:lnTo>
                    <a:pt x="418871" y="202691"/>
                  </a:lnTo>
                  <a:lnTo>
                    <a:pt x="426669" y="201168"/>
                  </a:lnTo>
                  <a:lnTo>
                    <a:pt x="434822" y="198120"/>
                  </a:lnTo>
                  <a:lnTo>
                    <a:pt x="443344" y="193928"/>
                  </a:lnTo>
                  <a:lnTo>
                    <a:pt x="452170" y="188468"/>
                  </a:lnTo>
                  <a:lnTo>
                    <a:pt x="713994" y="188468"/>
                  </a:lnTo>
                  <a:lnTo>
                    <a:pt x="709294" y="162560"/>
                  </a:lnTo>
                  <a:close/>
                </a:path>
                <a:path w="743585" h="444500">
                  <a:moveTo>
                    <a:pt x="700151" y="111633"/>
                  </a:moveTo>
                  <a:lnTo>
                    <a:pt x="274866" y="111633"/>
                  </a:lnTo>
                  <a:lnTo>
                    <a:pt x="280885" y="115315"/>
                  </a:lnTo>
                  <a:lnTo>
                    <a:pt x="287553" y="120014"/>
                  </a:lnTo>
                  <a:lnTo>
                    <a:pt x="287350" y="121793"/>
                  </a:lnTo>
                  <a:lnTo>
                    <a:pt x="290906" y="127253"/>
                  </a:lnTo>
                  <a:lnTo>
                    <a:pt x="294982" y="132334"/>
                  </a:lnTo>
                  <a:lnTo>
                    <a:pt x="299415" y="137160"/>
                  </a:lnTo>
                  <a:lnTo>
                    <a:pt x="296316" y="145287"/>
                  </a:lnTo>
                  <a:lnTo>
                    <a:pt x="292760" y="153162"/>
                  </a:lnTo>
                  <a:lnTo>
                    <a:pt x="288747" y="160909"/>
                  </a:lnTo>
                  <a:lnTo>
                    <a:pt x="284276" y="168401"/>
                  </a:lnTo>
                  <a:lnTo>
                    <a:pt x="315442" y="188595"/>
                  </a:lnTo>
                  <a:lnTo>
                    <a:pt x="319354" y="182372"/>
                  </a:lnTo>
                  <a:lnTo>
                    <a:pt x="322986" y="175895"/>
                  </a:lnTo>
                  <a:lnTo>
                    <a:pt x="326351" y="169290"/>
                  </a:lnTo>
                  <a:lnTo>
                    <a:pt x="329463" y="162560"/>
                  </a:lnTo>
                  <a:lnTo>
                    <a:pt x="709294" y="162560"/>
                  </a:lnTo>
                  <a:lnTo>
                    <a:pt x="700151" y="111633"/>
                  </a:lnTo>
                  <a:close/>
                </a:path>
                <a:path w="743585" h="444500">
                  <a:moveTo>
                    <a:pt x="433009" y="109727"/>
                  </a:moveTo>
                  <a:lnTo>
                    <a:pt x="241744" y="109727"/>
                  </a:lnTo>
                  <a:lnTo>
                    <a:pt x="242392" y="113537"/>
                  </a:lnTo>
                  <a:lnTo>
                    <a:pt x="246570" y="116839"/>
                  </a:lnTo>
                  <a:lnTo>
                    <a:pt x="251574" y="115570"/>
                  </a:lnTo>
                  <a:lnTo>
                    <a:pt x="252183" y="115315"/>
                  </a:lnTo>
                  <a:lnTo>
                    <a:pt x="252780" y="114935"/>
                  </a:lnTo>
                  <a:lnTo>
                    <a:pt x="268668" y="114935"/>
                  </a:lnTo>
                  <a:lnTo>
                    <a:pt x="274866" y="111633"/>
                  </a:lnTo>
                  <a:lnTo>
                    <a:pt x="435444" y="111633"/>
                  </a:lnTo>
                  <a:lnTo>
                    <a:pt x="434949" y="110998"/>
                  </a:lnTo>
                  <a:lnTo>
                    <a:pt x="433009" y="109727"/>
                  </a:lnTo>
                  <a:close/>
                </a:path>
                <a:path w="743585" h="444500">
                  <a:moveTo>
                    <a:pt x="268668" y="114935"/>
                  </a:moveTo>
                  <a:lnTo>
                    <a:pt x="252780" y="114935"/>
                  </a:lnTo>
                  <a:lnTo>
                    <a:pt x="257124" y="115570"/>
                  </a:lnTo>
                  <a:lnTo>
                    <a:pt x="266255" y="116332"/>
                  </a:lnTo>
                  <a:lnTo>
                    <a:pt x="268668" y="114935"/>
                  </a:lnTo>
                  <a:close/>
                </a:path>
                <a:path w="743585" h="444500">
                  <a:moveTo>
                    <a:pt x="400938" y="103632"/>
                  </a:moveTo>
                  <a:lnTo>
                    <a:pt x="227672" y="103632"/>
                  </a:lnTo>
                  <a:lnTo>
                    <a:pt x="227482" y="109854"/>
                  </a:lnTo>
                  <a:lnTo>
                    <a:pt x="234899" y="115188"/>
                  </a:lnTo>
                  <a:lnTo>
                    <a:pt x="241744" y="109727"/>
                  </a:lnTo>
                  <a:lnTo>
                    <a:pt x="433009" y="109727"/>
                  </a:lnTo>
                  <a:lnTo>
                    <a:pt x="429209" y="107314"/>
                  </a:lnTo>
                  <a:lnTo>
                    <a:pt x="437299" y="107314"/>
                  </a:lnTo>
                  <a:lnTo>
                    <a:pt x="437299" y="107061"/>
                  </a:lnTo>
                  <a:lnTo>
                    <a:pt x="399719" y="107061"/>
                  </a:lnTo>
                  <a:lnTo>
                    <a:pt x="400113" y="105028"/>
                  </a:lnTo>
                  <a:lnTo>
                    <a:pt x="400938" y="103632"/>
                  </a:lnTo>
                  <a:close/>
                </a:path>
                <a:path w="743585" h="444500">
                  <a:moveTo>
                    <a:pt x="697991" y="99695"/>
                  </a:moveTo>
                  <a:lnTo>
                    <a:pt x="437299" y="99695"/>
                  </a:lnTo>
                  <a:lnTo>
                    <a:pt x="437299" y="111633"/>
                  </a:lnTo>
                  <a:lnTo>
                    <a:pt x="699769" y="111633"/>
                  </a:lnTo>
                  <a:lnTo>
                    <a:pt x="699769" y="107314"/>
                  </a:lnTo>
                  <a:lnTo>
                    <a:pt x="698754" y="107314"/>
                  </a:lnTo>
                  <a:lnTo>
                    <a:pt x="698754" y="100964"/>
                  </a:lnTo>
                  <a:lnTo>
                    <a:pt x="697991" y="100964"/>
                  </a:lnTo>
                  <a:lnTo>
                    <a:pt x="697991" y="99695"/>
                  </a:lnTo>
                  <a:close/>
                </a:path>
                <a:path w="743585" h="444500">
                  <a:moveTo>
                    <a:pt x="407136" y="99695"/>
                  </a:moveTo>
                  <a:lnTo>
                    <a:pt x="213855" y="99695"/>
                  </a:lnTo>
                  <a:lnTo>
                    <a:pt x="214515" y="105790"/>
                  </a:lnTo>
                  <a:lnTo>
                    <a:pt x="221792" y="109220"/>
                  </a:lnTo>
                  <a:lnTo>
                    <a:pt x="227672" y="103632"/>
                  </a:lnTo>
                  <a:lnTo>
                    <a:pt x="400938" y="103632"/>
                  </a:lnTo>
                  <a:lnTo>
                    <a:pt x="401218" y="103124"/>
                  </a:lnTo>
                  <a:lnTo>
                    <a:pt x="405472" y="100075"/>
                  </a:lnTo>
                  <a:lnTo>
                    <a:pt x="407136" y="99695"/>
                  </a:lnTo>
                  <a:close/>
                </a:path>
                <a:path w="743585" h="444500">
                  <a:moveTo>
                    <a:pt x="420230" y="105410"/>
                  </a:moveTo>
                  <a:lnTo>
                    <a:pt x="410235" y="105663"/>
                  </a:lnTo>
                  <a:lnTo>
                    <a:pt x="399719" y="107061"/>
                  </a:lnTo>
                  <a:lnTo>
                    <a:pt x="428764" y="107061"/>
                  </a:lnTo>
                  <a:lnTo>
                    <a:pt x="420230" y="105410"/>
                  </a:lnTo>
                  <a:close/>
                </a:path>
                <a:path w="743585" h="444500">
                  <a:moveTo>
                    <a:pt x="437299" y="99695"/>
                  </a:moveTo>
                  <a:lnTo>
                    <a:pt x="412483" y="99695"/>
                  </a:lnTo>
                  <a:lnTo>
                    <a:pt x="412483" y="100964"/>
                  </a:lnTo>
                  <a:lnTo>
                    <a:pt x="428764" y="100964"/>
                  </a:lnTo>
                  <a:lnTo>
                    <a:pt x="428764" y="107061"/>
                  </a:lnTo>
                  <a:lnTo>
                    <a:pt x="437299" y="107061"/>
                  </a:lnTo>
                  <a:lnTo>
                    <a:pt x="437299" y="99695"/>
                  </a:lnTo>
                  <a:close/>
                </a:path>
                <a:path w="743585" h="444500">
                  <a:moveTo>
                    <a:pt x="100101" y="45465"/>
                  </a:moveTo>
                  <a:lnTo>
                    <a:pt x="91998" y="45465"/>
                  </a:lnTo>
                  <a:lnTo>
                    <a:pt x="91998" y="76708"/>
                  </a:lnTo>
                  <a:lnTo>
                    <a:pt x="0" y="76708"/>
                  </a:lnTo>
                  <a:lnTo>
                    <a:pt x="0" y="85851"/>
                  </a:lnTo>
                  <a:lnTo>
                    <a:pt x="119913" y="85851"/>
                  </a:lnTo>
                  <a:lnTo>
                    <a:pt x="119913" y="93725"/>
                  </a:lnTo>
                  <a:lnTo>
                    <a:pt x="121716" y="95631"/>
                  </a:lnTo>
                  <a:lnTo>
                    <a:pt x="201574" y="97916"/>
                  </a:lnTo>
                  <a:lnTo>
                    <a:pt x="203149" y="102362"/>
                  </a:lnTo>
                  <a:lnTo>
                    <a:pt x="208953" y="104394"/>
                  </a:lnTo>
                  <a:lnTo>
                    <a:pt x="213855" y="99695"/>
                  </a:lnTo>
                  <a:lnTo>
                    <a:pt x="407136" y="99695"/>
                  </a:lnTo>
                  <a:lnTo>
                    <a:pt x="408927" y="99313"/>
                  </a:lnTo>
                  <a:lnTo>
                    <a:pt x="697865" y="99313"/>
                  </a:lnTo>
                  <a:lnTo>
                    <a:pt x="693296" y="73660"/>
                  </a:lnTo>
                  <a:lnTo>
                    <a:pt x="95237" y="73660"/>
                  </a:lnTo>
                  <a:lnTo>
                    <a:pt x="95237" y="71500"/>
                  </a:lnTo>
                  <a:lnTo>
                    <a:pt x="116674" y="71500"/>
                  </a:lnTo>
                  <a:lnTo>
                    <a:pt x="116674" y="66928"/>
                  </a:lnTo>
                  <a:lnTo>
                    <a:pt x="114522" y="64135"/>
                  </a:lnTo>
                  <a:lnTo>
                    <a:pt x="95237" y="64135"/>
                  </a:lnTo>
                  <a:lnTo>
                    <a:pt x="95237" y="57276"/>
                  </a:lnTo>
                  <a:lnTo>
                    <a:pt x="97078" y="56769"/>
                  </a:lnTo>
                  <a:lnTo>
                    <a:pt x="98069" y="55499"/>
                  </a:lnTo>
                  <a:lnTo>
                    <a:pt x="98069" y="51435"/>
                  </a:lnTo>
                  <a:lnTo>
                    <a:pt x="104717" y="51435"/>
                  </a:lnTo>
                  <a:lnTo>
                    <a:pt x="100101" y="45465"/>
                  </a:lnTo>
                  <a:close/>
                </a:path>
                <a:path w="743585" h="444500">
                  <a:moveTo>
                    <a:pt x="29489" y="85851"/>
                  </a:moveTo>
                  <a:lnTo>
                    <a:pt x="139" y="85851"/>
                  </a:lnTo>
                  <a:lnTo>
                    <a:pt x="431" y="86995"/>
                  </a:lnTo>
                  <a:lnTo>
                    <a:pt x="1358" y="87757"/>
                  </a:lnTo>
                  <a:lnTo>
                    <a:pt x="28270" y="87757"/>
                  </a:lnTo>
                  <a:lnTo>
                    <a:pt x="29222" y="86995"/>
                  </a:lnTo>
                  <a:lnTo>
                    <a:pt x="29489" y="85851"/>
                  </a:lnTo>
                  <a:close/>
                </a:path>
                <a:path w="743585" h="444500">
                  <a:moveTo>
                    <a:pt x="28270" y="74802"/>
                  </a:moveTo>
                  <a:lnTo>
                    <a:pt x="1358" y="74802"/>
                  </a:lnTo>
                  <a:lnTo>
                    <a:pt x="431" y="75691"/>
                  </a:lnTo>
                  <a:lnTo>
                    <a:pt x="139" y="76708"/>
                  </a:lnTo>
                  <a:lnTo>
                    <a:pt x="29489" y="76708"/>
                  </a:lnTo>
                  <a:lnTo>
                    <a:pt x="29222" y="75691"/>
                  </a:lnTo>
                  <a:lnTo>
                    <a:pt x="28270" y="74802"/>
                  </a:lnTo>
                  <a:close/>
                </a:path>
                <a:path w="743585" h="444500">
                  <a:moveTo>
                    <a:pt x="116674" y="66928"/>
                  </a:moveTo>
                  <a:lnTo>
                    <a:pt x="116674" y="73660"/>
                  </a:lnTo>
                  <a:lnTo>
                    <a:pt x="693296" y="73660"/>
                  </a:lnTo>
                  <a:lnTo>
                    <a:pt x="692912" y="71500"/>
                  </a:lnTo>
                  <a:lnTo>
                    <a:pt x="692785" y="71120"/>
                  </a:lnTo>
                  <a:lnTo>
                    <a:pt x="119913" y="71120"/>
                  </a:lnTo>
                  <a:lnTo>
                    <a:pt x="116674" y="66928"/>
                  </a:lnTo>
                  <a:close/>
                </a:path>
                <a:path w="743585" h="444500">
                  <a:moveTo>
                    <a:pt x="116674" y="71500"/>
                  </a:moveTo>
                  <a:lnTo>
                    <a:pt x="116090" y="71500"/>
                  </a:lnTo>
                  <a:lnTo>
                    <a:pt x="116674" y="72262"/>
                  </a:lnTo>
                  <a:lnTo>
                    <a:pt x="116674" y="71500"/>
                  </a:lnTo>
                  <a:close/>
                </a:path>
                <a:path w="743585" h="444500">
                  <a:moveTo>
                    <a:pt x="282321" y="62484"/>
                  </a:moveTo>
                  <a:lnTo>
                    <a:pt x="121716" y="66928"/>
                  </a:lnTo>
                  <a:lnTo>
                    <a:pt x="119913" y="68834"/>
                  </a:lnTo>
                  <a:lnTo>
                    <a:pt x="119913" y="71120"/>
                  </a:lnTo>
                  <a:lnTo>
                    <a:pt x="692785" y="71120"/>
                  </a:lnTo>
                  <a:lnTo>
                    <a:pt x="692669" y="70485"/>
                  </a:lnTo>
                  <a:lnTo>
                    <a:pt x="413397" y="70485"/>
                  </a:lnTo>
                  <a:lnTo>
                    <a:pt x="412953" y="69850"/>
                  </a:lnTo>
                  <a:lnTo>
                    <a:pt x="293230" y="69850"/>
                  </a:lnTo>
                  <a:lnTo>
                    <a:pt x="293230" y="66675"/>
                  </a:lnTo>
                  <a:lnTo>
                    <a:pt x="284276" y="66675"/>
                  </a:lnTo>
                  <a:lnTo>
                    <a:pt x="284251" y="64388"/>
                  </a:lnTo>
                  <a:lnTo>
                    <a:pt x="282321" y="62484"/>
                  </a:lnTo>
                  <a:close/>
                </a:path>
                <a:path w="743585" h="444500">
                  <a:moveTo>
                    <a:pt x="686434" y="42290"/>
                  </a:moveTo>
                  <a:lnTo>
                    <a:pt x="440080" y="42290"/>
                  </a:lnTo>
                  <a:lnTo>
                    <a:pt x="441845" y="48895"/>
                  </a:lnTo>
                  <a:lnTo>
                    <a:pt x="446608" y="70485"/>
                  </a:lnTo>
                  <a:lnTo>
                    <a:pt x="692669" y="70485"/>
                  </a:lnTo>
                  <a:lnTo>
                    <a:pt x="688466" y="47371"/>
                  </a:lnTo>
                  <a:lnTo>
                    <a:pt x="686434" y="42290"/>
                  </a:lnTo>
                  <a:close/>
                </a:path>
                <a:path w="743585" h="444500">
                  <a:moveTo>
                    <a:pt x="309372" y="44958"/>
                  </a:moveTo>
                  <a:lnTo>
                    <a:pt x="303834" y="45465"/>
                  </a:lnTo>
                  <a:lnTo>
                    <a:pt x="299072" y="50164"/>
                  </a:lnTo>
                  <a:lnTo>
                    <a:pt x="297434" y="62484"/>
                  </a:lnTo>
                  <a:lnTo>
                    <a:pt x="297332" y="69850"/>
                  </a:lnTo>
                  <a:lnTo>
                    <a:pt x="412953" y="69850"/>
                  </a:lnTo>
                  <a:lnTo>
                    <a:pt x="411429" y="68199"/>
                  </a:lnTo>
                  <a:lnTo>
                    <a:pt x="413397" y="68199"/>
                  </a:lnTo>
                  <a:lnTo>
                    <a:pt x="413397" y="63246"/>
                  </a:lnTo>
                  <a:lnTo>
                    <a:pt x="305168" y="63246"/>
                  </a:lnTo>
                  <a:lnTo>
                    <a:pt x="302171" y="60198"/>
                  </a:lnTo>
                  <a:lnTo>
                    <a:pt x="302171" y="51688"/>
                  </a:lnTo>
                  <a:lnTo>
                    <a:pt x="305346" y="48260"/>
                  </a:lnTo>
                  <a:lnTo>
                    <a:pt x="309372" y="48006"/>
                  </a:lnTo>
                  <a:lnTo>
                    <a:pt x="309372" y="44958"/>
                  </a:lnTo>
                  <a:close/>
                </a:path>
                <a:path w="743585" h="444500">
                  <a:moveTo>
                    <a:pt x="104717" y="51435"/>
                  </a:moveTo>
                  <a:lnTo>
                    <a:pt x="100634" y="51435"/>
                  </a:lnTo>
                  <a:lnTo>
                    <a:pt x="110413" y="64135"/>
                  </a:lnTo>
                  <a:lnTo>
                    <a:pt x="110413" y="58800"/>
                  </a:lnTo>
                  <a:lnTo>
                    <a:pt x="104717" y="51435"/>
                  </a:lnTo>
                  <a:close/>
                </a:path>
                <a:path w="743585" h="444500">
                  <a:moveTo>
                    <a:pt x="110413" y="58800"/>
                  </a:moveTo>
                  <a:lnTo>
                    <a:pt x="110413" y="64135"/>
                  </a:lnTo>
                  <a:lnTo>
                    <a:pt x="114522" y="64135"/>
                  </a:lnTo>
                  <a:lnTo>
                    <a:pt x="110413" y="58800"/>
                  </a:lnTo>
                  <a:close/>
                </a:path>
                <a:path w="743585" h="444500">
                  <a:moveTo>
                    <a:pt x="387172" y="37719"/>
                  </a:moveTo>
                  <a:lnTo>
                    <a:pt x="377215" y="37719"/>
                  </a:lnTo>
                  <a:lnTo>
                    <a:pt x="309372" y="44958"/>
                  </a:lnTo>
                  <a:lnTo>
                    <a:pt x="309246" y="51688"/>
                  </a:lnTo>
                  <a:lnTo>
                    <a:pt x="308851" y="63246"/>
                  </a:lnTo>
                  <a:lnTo>
                    <a:pt x="413397" y="63246"/>
                  </a:lnTo>
                  <a:lnTo>
                    <a:pt x="413397" y="60578"/>
                  </a:lnTo>
                  <a:lnTo>
                    <a:pt x="406527" y="60578"/>
                  </a:lnTo>
                  <a:lnTo>
                    <a:pt x="403694" y="50673"/>
                  </a:lnTo>
                  <a:lnTo>
                    <a:pt x="402945" y="50673"/>
                  </a:lnTo>
                  <a:lnTo>
                    <a:pt x="402945" y="48133"/>
                  </a:lnTo>
                  <a:lnTo>
                    <a:pt x="398360" y="48133"/>
                  </a:lnTo>
                  <a:lnTo>
                    <a:pt x="398360" y="47498"/>
                  </a:lnTo>
                  <a:lnTo>
                    <a:pt x="400989" y="46736"/>
                  </a:lnTo>
                  <a:lnTo>
                    <a:pt x="402945" y="44323"/>
                  </a:lnTo>
                  <a:lnTo>
                    <a:pt x="402945" y="40766"/>
                  </a:lnTo>
                  <a:lnTo>
                    <a:pt x="388683" y="40766"/>
                  </a:lnTo>
                  <a:lnTo>
                    <a:pt x="388683" y="38100"/>
                  </a:lnTo>
                  <a:lnTo>
                    <a:pt x="387210" y="38100"/>
                  </a:lnTo>
                  <a:lnTo>
                    <a:pt x="387172" y="37719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300" y="0"/>
                  </a:lnTo>
                  <a:lnTo>
                    <a:pt x="422757" y="2666"/>
                  </a:lnTo>
                  <a:lnTo>
                    <a:pt x="429107" y="14859"/>
                  </a:lnTo>
                  <a:lnTo>
                    <a:pt x="426402" y="35178"/>
                  </a:lnTo>
                  <a:lnTo>
                    <a:pt x="426034" y="39115"/>
                  </a:lnTo>
                  <a:lnTo>
                    <a:pt x="429501" y="42672"/>
                  </a:lnTo>
                  <a:lnTo>
                    <a:pt x="440080" y="42290"/>
                  </a:lnTo>
                  <a:lnTo>
                    <a:pt x="686434" y="42290"/>
                  </a:lnTo>
                  <a:lnTo>
                    <a:pt x="683387" y="34671"/>
                  </a:lnTo>
                  <a:lnTo>
                    <a:pt x="679958" y="30987"/>
                  </a:lnTo>
                  <a:lnTo>
                    <a:pt x="541540" y="30987"/>
                  </a:lnTo>
                  <a:lnTo>
                    <a:pt x="540816" y="29463"/>
                  </a:lnTo>
                  <a:lnTo>
                    <a:pt x="542950" y="16763"/>
                  </a:lnTo>
                  <a:lnTo>
                    <a:pt x="557149" y="14477"/>
                  </a:lnTo>
                  <a:lnTo>
                    <a:pt x="561085" y="11429"/>
                  </a:lnTo>
                  <a:lnTo>
                    <a:pt x="564388" y="4190"/>
                  </a:lnTo>
                  <a:lnTo>
                    <a:pt x="564769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13" y="35178"/>
                  </a:moveTo>
                  <a:lnTo>
                    <a:pt x="393357" y="35178"/>
                  </a:lnTo>
                  <a:lnTo>
                    <a:pt x="390753" y="37591"/>
                  </a:lnTo>
                  <a:lnTo>
                    <a:pt x="390410" y="40766"/>
                  </a:lnTo>
                  <a:lnTo>
                    <a:pt x="402945" y="40766"/>
                  </a:lnTo>
                  <a:lnTo>
                    <a:pt x="402945" y="37846"/>
                  </a:lnTo>
                  <a:lnTo>
                    <a:pt x="400113" y="35178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711" y="3214115"/>
              <a:ext cx="271272" cy="11734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349501" y="3423665"/>
              <a:ext cx="237490" cy="289560"/>
            </a:xfrm>
            <a:custGeom>
              <a:avLst/>
              <a:gdLst/>
              <a:ahLst/>
              <a:cxnLst/>
              <a:rect l="l" t="t" r="r" b="b"/>
              <a:pathLst>
                <a:path w="237490" h="289560">
                  <a:moveTo>
                    <a:pt x="0" y="211836"/>
                  </a:moveTo>
                  <a:lnTo>
                    <a:pt x="13715" y="256158"/>
                  </a:lnTo>
                  <a:lnTo>
                    <a:pt x="54609" y="283971"/>
                  </a:lnTo>
                  <a:lnTo>
                    <a:pt x="97028" y="289305"/>
                  </a:lnTo>
                  <a:lnTo>
                    <a:pt x="127253" y="287400"/>
                  </a:lnTo>
                  <a:lnTo>
                    <a:pt x="175894" y="271779"/>
                  </a:lnTo>
                  <a:lnTo>
                    <a:pt x="209041" y="241934"/>
                  </a:lnTo>
                  <a:lnTo>
                    <a:pt x="225678" y="206755"/>
                  </a:lnTo>
                  <a:lnTo>
                    <a:pt x="227710" y="187578"/>
                  </a:lnTo>
                  <a:lnTo>
                    <a:pt x="225551" y="170941"/>
                  </a:lnTo>
                  <a:lnTo>
                    <a:pt x="218947" y="156337"/>
                  </a:lnTo>
                  <a:lnTo>
                    <a:pt x="208153" y="143763"/>
                  </a:lnTo>
                  <a:lnTo>
                    <a:pt x="192912" y="133222"/>
                  </a:lnTo>
                  <a:lnTo>
                    <a:pt x="212344" y="121157"/>
                  </a:lnTo>
                  <a:lnTo>
                    <a:pt x="226313" y="106425"/>
                  </a:lnTo>
                  <a:lnTo>
                    <a:pt x="234695" y="89026"/>
                  </a:lnTo>
                  <a:lnTo>
                    <a:pt x="237489" y="68833"/>
                  </a:lnTo>
                  <a:lnTo>
                    <a:pt x="235965" y="53847"/>
                  </a:lnTo>
                  <a:lnTo>
                    <a:pt x="212344" y="18541"/>
                  </a:lnTo>
                  <a:lnTo>
                    <a:pt x="161797" y="1142"/>
                  </a:lnTo>
                  <a:lnTo>
                    <a:pt x="139319" y="0"/>
                  </a:lnTo>
                  <a:lnTo>
                    <a:pt x="114426" y="1524"/>
                  </a:lnTo>
                  <a:lnTo>
                    <a:pt x="73913" y="13715"/>
                  </a:lnTo>
                  <a:lnTo>
                    <a:pt x="37210" y="50672"/>
                  </a:lnTo>
                  <a:lnTo>
                    <a:pt x="30225" y="80899"/>
                  </a:lnTo>
                  <a:lnTo>
                    <a:pt x="31876" y="94487"/>
                  </a:lnTo>
                  <a:lnTo>
                    <a:pt x="36956" y="106806"/>
                  </a:lnTo>
                  <a:lnTo>
                    <a:pt x="45211" y="117982"/>
                  </a:lnTo>
                  <a:lnTo>
                    <a:pt x="56895" y="127888"/>
                  </a:lnTo>
                  <a:lnTo>
                    <a:pt x="32003" y="144525"/>
                  </a:lnTo>
                  <a:lnTo>
                    <a:pt x="14223" y="164083"/>
                  </a:lnTo>
                  <a:lnTo>
                    <a:pt x="3556" y="186562"/>
                  </a:lnTo>
                  <a:lnTo>
                    <a:pt x="0" y="211836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508" y="3441191"/>
              <a:ext cx="143256" cy="248412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1308608" y="3286124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66468F"/>
                </a:solidFill>
                <a:latin typeface="Arial"/>
                <a:cs typeface="Arial"/>
              </a:rPr>
              <a:t>8</a:t>
            </a:r>
            <a:endParaRPr sz="3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08150" y="3431285"/>
            <a:ext cx="23552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468F"/>
                </a:solidFill>
                <a:latin typeface="Microsoft JhengHei"/>
                <a:cs typeface="Microsoft JhengHei"/>
              </a:rPr>
              <a:t>防災（戰備）</a:t>
            </a:r>
            <a:r>
              <a:rPr dirty="0" sz="1400" spc="-15" b="1">
                <a:solidFill>
                  <a:srgbClr val="66468F"/>
                </a:solidFill>
                <a:latin typeface="Microsoft JhengHei"/>
                <a:cs typeface="Microsoft JhengHei"/>
              </a:rPr>
              <a:t>物資及救護準備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403852" y="3451097"/>
            <a:ext cx="245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latin typeface="SimSun"/>
                <a:cs typeface="SimSun"/>
              </a:rPr>
              <a:t>22 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167383" y="3901439"/>
            <a:ext cx="2284095" cy="532130"/>
            <a:chOff x="1167383" y="3901439"/>
            <a:chExt cx="2284095" cy="532130"/>
          </a:xfrm>
        </p:grpSpPr>
        <p:sp>
          <p:nvSpPr>
            <p:cNvPr id="30" name="object 30" descr=""/>
            <p:cNvSpPr/>
            <p:nvPr/>
          </p:nvSpPr>
          <p:spPr>
            <a:xfrm>
              <a:off x="1821179" y="4087367"/>
              <a:ext cx="1621155" cy="337185"/>
            </a:xfrm>
            <a:custGeom>
              <a:avLst/>
              <a:gdLst/>
              <a:ahLst/>
              <a:cxnLst/>
              <a:rect l="l" t="t" r="r" b="b"/>
              <a:pathLst>
                <a:path w="1621154" h="337185">
                  <a:moveTo>
                    <a:pt x="0" y="336676"/>
                  </a:moveTo>
                  <a:lnTo>
                    <a:pt x="1442846" y="336676"/>
                  </a:lnTo>
                  <a:lnTo>
                    <a:pt x="1545844" y="334137"/>
                  </a:lnTo>
                  <a:lnTo>
                    <a:pt x="1598675" y="316864"/>
                  </a:lnTo>
                  <a:lnTo>
                    <a:pt x="1618233" y="270001"/>
                  </a:lnTo>
                  <a:lnTo>
                    <a:pt x="1621028" y="178562"/>
                  </a:lnTo>
                  <a:lnTo>
                    <a:pt x="1621028" y="158114"/>
                  </a:lnTo>
                  <a:lnTo>
                    <a:pt x="1618233" y="66675"/>
                  </a:lnTo>
                  <a:lnTo>
                    <a:pt x="1598675" y="19685"/>
                  </a:lnTo>
                  <a:lnTo>
                    <a:pt x="1545844" y="2412"/>
                  </a:lnTo>
                  <a:lnTo>
                    <a:pt x="1442846" y="0"/>
                  </a:lnTo>
                  <a:lnTo>
                    <a:pt x="0" y="0"/>
                  </a:lnTo>
                </a:path>
              </a:pathLst>
            </a:custGeom>
            <a:ln w="18287">
              <a:solidFill>
                <a:srgbClr val="00A0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67383" y="3988307"/>
              <a:ext cx="743585" cy="443230"/>
            </a:xfrm>
            <a:custGeom>
              <a:avLst/>
              <a:gdLst/>
              <a:ahLst/>
              <a:cxnLst/>
              <a:rect l="l" t="t" r="r" b="b"/>
              <a:pathLst>
                <a:path w="743585" h="443229">
                  <a:moveTo>
                    <a:pt x="713993" y="187960"/>
                  </a:moveTo>
                  <a:lnTo>
                    <a:pt x="452247" y="187960"/>
                  </a:lnTo>
                  <a:lnTo>
                    <a:pt x="452500" y="189864"/>
                  </a:lnTo>
                  <a:lnTo>
                    <a:pt x="453009" y="191642"/>
                  </a:lnTo>
                  <a:lnTo>
                    <a:pt x="455929" y="206628"/>
                  </a:lnTo>
                  <a:lnTo>
                    <a:pt x="457834" y="214629"/>
                  </a:lnTo>
                  <a:lnTo>
                    <a:pt x="469518" y="256412"/>
                  </a:lnTo>
                  <a:lnTo>
                    <a:pt x="486283" y="302513"/>
                  </a:lnTo>
                  <a:lnTo>
                    <a:pt x="495172" y="322961"/>
                  </a:lnTo>
                  <a:lnTo>
                    <a:pt x="495934" y="353060"/>
                  </a:lnTo>
                  <a:lnTo>
                    <a:pt x="488441" y="375919"/>
                  </a:lnTo>
                  <a:lnTo>
                    <a:pt x="474598" y="420877"/>
                  </a:lnTo>
                  <a:lnTo>
                    <a:pt x="468248" y="442975"/>
                  </a:lnTo>
                  <a:lnTo>
                    <a:pt x="743330" y="442975"/>
                  </a:lnTo>
                  <a:lnTo>
                    <a:pt x="724027" y="243204"/>
                  </a:lnTo>
                  <a:lnTo>
                    <a:pt x="713993" y="187960"/>
                  </a:lnTo>
                  <a:close/>
                </a:path>
                <a:path w="743585" h="443229">
                  <a:moveTo>
                    <a:pt x="709295" y="161925"/>
                  </a:moveTo>
                  <a:lnTo>
                    <a:pt x="329438" y="161925"/>
                  </a:lnTo>
                  <a:lnTo>
                    <a:pt x="349122" y="173609"/>
                  </a:lnTo>
                  <a:lnTo>
                    <a:pt x="370713" y="184150"/>
                  </a:lnTo>
                  <a:lnTo>
                    <a:pt x="394207" y="193548"/>
                  </a:lnTo>
                  <a:lnTo>
                    <a:pt x="418972" y="201929"/>
                  </a:lnTo>
                  <a:lnTo>
                    <a:pt x="426719" y="200405"/>
                  </a:lnTo>
                  <a:lnTo>
                    <a:pt x="434847" y="197485"/>
                  </a:lnTo>
                  <a:lnTo>
                    <a:pt x="443356" y="193421"/>
                  </a:lnTo>
                  <a:lnTo>
                    <a:pt x="452247" y="187960"/>
                  </a:lnTo>
                  <a:lnTo>
                    <a:pt x="713993" y="187960"/>
                  </a:lnTo>
                  <a:lnTo>
                    <a:pt x="709295" y="161925"/>
                  </a:lnTo>
                  <a:close/>
                </a:path>
                <a:path w="743585" h="443229">
                  <a:moveTo>
                    <a:pt x="686435" y="42163"/>
                  </a:moveTo>
                  <a:lnTo>
                    <a:pt x="440181" y="42163"/>
                  </a:lnTo>
                  <a:lnTo>
                    <a:pt x="441959" y="48767"/>
                  </a:lnTo>
                  <a:lnTo>
                    <a:pt x="446659" y="70230"/>
                  </a:lnTo>
                  <a:lnTo>
                    <a:pt x="440309" y="70230"/>
                  </a:lnTo>
                  <a:lnTo>
                    <a:pt x="440182" y="106552"/>
                  </a:lnTo>
                  <a:lnTo>
                    <a:pt x="435482" y="111251"/>
                  </a:lnTo>
                  <a:lnTo>
                    <a:pt x="274828" y="111251"/>
                  </a:lnTo>
                  <a:lnTo>
                    <a:pt x="280797" y="115062"/>
                  </a:lnTo>
                  <a:lnTo>
                    <a:pt x="287528" y="119761"/>
                  </a:lnTo>
                  <a:lnTo>
                    <a:pt x="287274" y="121538"/>
                  </a:lnTo>
                  <a:lnTo>
                    <a:pt x="290829" y="126873"/>
                  </a:lnTo>
                  <a:lnTo>
                    <a:pt x="294894" y="131952"/>
                  </a:lnTo>
                  <a:lnTo>
                    <a:pt x="299338" y="136778"/>
                  </a:lnTo>
                  <a:lnTo>
                    <a:pt x="296291" y="144779"/>
                  </a:lnTo>
                  <a:lnTo>
                    <a:pt x="292734" y="152653"/>
                  </a:lnTo>
                  <a:lnTo>
                    <a:pt x="288671" y="160274"/>
                  </a:lnTo>
                  <a:lnTo>
                    <a:pt x="284225" y="167766"/>
                  </a:lnTo>
                  <a:lnTo>
                    <a:pt x="315341" y="188087"/>
                  </a:lnTo>
                  <a:lnTo>
                    <a:pt x="319278" y="181737"/>
                  </a:lnTo>
                  <a:lnTo>
                    <a:pt x="322960" y="175260"/>
                  </a:lnTo>
                  <a:lnTo>
                    <a:pt x="329438" y="161925"/>
                  </a:lnTo>
                  <a:lnTo>
                    <a:pt x="709295" y="161925"/>
                  </a:lnTo>
                  <a:lnTo>
                    <a:pt x="698807" y="104012"/>
                  </a:lnTo>
                  <a:lnTo>
                    <a:pt x="697865" y="98933"/>
                  </a:lnTo>
                  <a:lnTo>
                    <a:pt x="692911" y="71374"/>
                  </a:lnTo>
                  <a:lnTo>
                    <a:pt x="692785" y="70992"/>
                  </a:lnTo>
                  <a:lnTo>
                    <a:pt x="688466" y="47244"/>
                  </a:lnTo>
                  <a:lnTo>
                    <a:pt x="686435" y="42163"/>
                  </a:lnTo>
                  <a:close/>
                </a:path>
                <a:path w="743585" h="443229">
                  <a:moveTo>
                    <a:pt x="433012" y="109347"/>
                  </a:moveTo>
                  <a:lnTo>
                    <a:pt x="241807" y="109347"/>
                  </a:lnTo>
                  <a:lnTo>
                    <a:pt x="242315" y="113157"/>
                  </a:lnTo>
                  <a:lnTo>
                    <a:pt x="246506" y="116586"/>
                  </a:lnTo>
                  <a:lnTo>
                    <a:pt x="251587" y="115188"/>
                  </a:lnTo>
                  <a:lnTo>
                    <a:pt x="252094" y="114935"/>
                  </a:lnTo>
                  <a:lnTo>
                    <a:pt x="252729" y="114680"/>
                  </a:lnTo>
                  <a:lnTo>
                    <a:pt x="268604" y="114680"/>
                  </a:lnTo>
                  <a:lnTo>
                    <a:pt x="274828" y="111251"/>
                  </a:lnTo>
                  <a:lnTo>
                    <a:pt x="435482" y="111251"/>
                  </a:lnTo>
                  <a:lnTo>
                    <a:pt x="435228" y="110744"/>
                  </a:lnTo>
                  <a:lnTo>
                    <a:pt x="434975" y="110616"/>
                  </a:lnTo>
                  <a:lnTo>
                    <a:pt x="433012" y="109347"/>
                  </a:lnTo>
                  <a:close/>
                </a:path>
                <a:path w="743585" h="443229">
                  <a:moveTo>
                    <a:pt x="268604" y="114680"/>
                  </a:moveTo>
                  <a:lnTo>
                    <a:pt x="252729" y="114680"/>
                  </a:lnTo>
                  <a:lnTo>
                    <a:pt x="257047" y="115315"/>
                  </a:lnTo>
                  <a:lnTo>
                    <a:pt x="266191" y="115950"/>
                  </a:lnTo>
                  <a:lnTo>
                    <a:pt x="268604" y="114680"/>
                  </a:lnTo>
                  <a:close/>
                </a:path>
                <a:path w="743585" h="443229">
                  <a:moveTo>
                    <a:pt x="402367" y="103124"/>
                  </a:moveTo>
                  <a:lnTo>
                    <a:pt x="227584" y="103124"/>
                  </a:lnTo>
                  <a:lnTo>
                    <a:pt x="227456" y="109474"/>
                  </a:lnTo>
                  <a:lnTo>
                    <a:pt x="234822" y="114808"/>
                  </a:lnTo>
                  <a:lnTo>
                    <a:pt x="241681" y="109347"/>
                  </a:lnTo>
                  <a:lnTo>
                    <a:pt x="433012" y="109347"/>
                  </a:lnTo>
                  <a:lnTo>
                    <a:pt x="428878" y="106552"/>
                  </a:lnTo>
                  <a:lnTo>
                    <a:pt x="399796" y="106552"/>
                  </a:lnTo>
                  <a:lnTo>
                    <a:pt x="400177" y="104521"/>
                  </a:lnTo>
                  <a:lnTo>
                    <a:pt x="402367" y="103124"/>
                  </a:lnTo>
                  <a:close/>
                </a:path>
                <a:path w="743585" h="443229">
                  <a:moveTo>
                    <a:pt x="408342" y="99313"/>
                  </a:moveTo>
                  <a:lnTo>
                    <a:pt x="213868" y="99313"/>
                  </a:lnTo>
                  <a:lnTo>
                    <a:pt x="214503" y="105410"/>
                  </a:lnTo>
                  <a:lnTo>
                    <a:pt x="221741" y="108838"/>
                  </a:lnTo>
                  <a:lnTo>
                    <a:pt x="227584" y="103124"/>
                  </a:lnTo>
                  <a:lnTo>
                    <a:pt x="402367" y="103124"/>
                  </a:lnTo>
                  <a:lnTo>
                    <a:pt x="408342" y="99313"/>
                  </a:lnTo>
                  <a:close/>
                </a:path>
                <a:path w="743585" h="443229">
                  <a:moveTo>
                    <a:pt x="420243" y="105028"/>
                  </a:moveTo>
                  <a:lnTo>
                    <a:pt x="410337" y="105283"/>
                  </a:lnTo>
                  <a:lnTo>
                    <a:pt x="399796" y="106552"/>
                  </a:lnTo>
                  <a:lnTo>
                    <a:pt x="428878" y="106552"/>
                  </a:lnTo>
                  <a:lnTo>
                    <a:pt x="420243" y="105028"/>
                  </a:lnTo>
                  <a:close/>
                </a:path>
                <a:path w="743585" h="443229">
                  <a:moveTo>
                    <a:pt x="440309" y="98933"/>
                  </a:moveTo>
                  <a:lnTo>
                    <a:pt x="408940" y="98933"/>
                  </a:lnTo>
                  <a:lnTo>
                    <a:pt x="413512" y="100202"/>
                  </a:lnTo>
                  <a:lnTo>
                    <a:pt x="440309" y="106425"/>
                  </a:lnTo>
                  <a:lnTo>
                    <a:pt x="440309" y="98933"/>
                  </a:lnTo>
                  <a:close/>
                </a:path>
                <a:path w="743585" h="443229">
                  <a:moveTo>
                    <a:pt x="100101" y="45338"/>
                  </a:moveTo>
                  <a:lnTo>
                    <a:pt x="91998" y="45338"/>
                  </a:lnTo>
                  <a:lnTo>
                    <a:pt x="91998" y="76580"/>
                  </a:lnTo>
                  <a:lnTo>
                    <a:pt x="0" y="76580"/>
                  </a:lnTo>
                  <a:lnTo>
                    <a:pt x="0" y="85471"/>
                  </a:lnTo>
                  <a:lnTo>
                    <a:pt x="119887" y="85471"/>
                  </a:lnTo>
                  <a:lnTo>
                    <a:pt x="119887" y="93345"/>
                  </a:lnTo>
                  <a:lnTo>
                    <a:pt x="121665" y="95250"/>
                  </a:lnTo>
                  <a:lnTo>
                    <a:pt x="201549" y="97536"/>
                  </a:lnTo>
                  <a:lnTo>
                    <a:pt x="203072" y="101980"/>
                  </a:lnTo>
                  <a:lnTo>
                    <a:pt x="208915" y="104012"/>
                  </a:lnTo>
                  <a:lnTo>
                    <a:pt x="213868" y="99313"/>
                  </a:lnTo>
                  <a:lnTo>
                    <a:pt x="408342" y="99313"/>
                  </a:lnTo>
                  <a:lnTo>
                    <a:pt x="408940" y="98933"/>
                  </a:lnTo>
                  <a:lnTo>
                    <a:pt x="440309" y="98933"/>
                  </a:lnTo>
                  <a:lnTo>
                    <a:pt x="440309" y="73533"/>
                  </a:lnTo>
                  <a:lnTo>
                    <a:pt x="95250" y="73533"/>
                  </a:lnTo>
                  <a:lnTo>
                    <a:pt x="95250" y="71374"/>
                  </a:lnTo>
                  <a:lnTo>
                    <a:pt x="116712" y="71374"/>
                  </a:lnTo>
                  <a:lnTo>
                    <a:pt x="116712" y="66801"/>
                  </a:lnTo>
                  <a:lnTo>
                    <a:pt x="114553" y="64008"/>
                  </a:lnTo>
                  <a:lnTo>
                    <a:pt x="95250" y="64008"/>
                  </a:lnTo>
                  <a:lnTo>
                    <a:pt x="95250" y="57023"/>
                  </a:lnTo>
                  <a:lnTo>
                    <a:pt x="97078" y="56641"/>
                  </a:lnTo>
                  <a:lnTo>
                    <a:pt x="98082" y="55372"/>
                  </a:lnTo>
                  <a:lnTo>
                    <a:pt x="98082" y="51308"/>
                  </a:lnTo>
                  <a:lnTo>
                    <a:pt x="104647" y="51308"/>
                  </a:lnTo>
                  <a:lnTo>
                    <a:pt x="100101" y="45338"/>
                  </a:lnTo>
                  <a:close/>
                </a:path>
                <a:path w="743585" h="443229">
                  <a:moveTo>
                    <a:pt x="29489" y="85471"/>
                  </a:moveTo>
                  <a:lnTo>
                    <a:pt x="139" y="85471"/>
                  </a:lnTo>
                  <a:lnTo>
                    <a:pt x="431" y="86613"/>
                  </a:lnTo>
                  <a:lnTo>
                    <a:pt x="1358" y="87375"/>
                  </a:lnTo>
                  <a:lnTo>
                    <a:pt x="28270" y="87375"/>
                  </a:lnTo>
                  <a:lnTo>
                    <a:pt x="29222" y="86613"/>
                  </a:lnTo>
                  <a:lnTo>
                    <a:pt x="29489" y="85471"/>
                  </a:lnTo>
                  <a:close/>
                </a:path>
                <a:path w="743585" h="443229">
                  <a:moveTo>
                    <a:pt x="28270" y="74675"/>
                  </a:moveTo>
                  <a:lnTo>
                    <a:pt x="1358" y="74675"/>
                  </a:lnTo>
                  <a:lnTo>
                    <a:pt x="431" y="75437"/>
                  </a:lnTo>
                  <a:lnTo>
                    <a:pt x="139" y="76580"/>
                  </a:lnTo>
                  <a:lnTo>
                    <a:pt x="29489" y="76580"/>
                  </a:lnTo>
                  <a:lnTo>
                    <a:pt x="29222" y="75437"/>
                  </a:lnTo>
                  <a:lnTo>
                    <a:pt x="28270" y="74675"/>
                  </a:lnTo>
                  <a:close/>
                </a:path>
                <a:path w="743585" h="443229">
                  <a:moveTo>
                    <a:pt x="116712" y="66801"/>
                  </a:moveTo>
                  <a:lnTo>
                    <a:pt x="116712" y="73533"/>
                  </a:lnTo>
                  <a:lnTo>
                    <a:pt x="440309" y="73533"/>
                  </a:lnTo>
                  <a:lnTo>
                    <a:pt x="440309" y="70992"/>
                  </a:lnTo>
                  <a:lnTo>
                    <a:pt x="119887" y="70992"/>
                  </a:lnTo>
                  <a:lnTo>
                    <a:pt x="116712" y="66801"/>
                  </a:lnTo>
                  <a:close/>
                </a:path>
                <a:path w="743585" h="443229">
                  <a:moveTo>
                    <a:pt x="116712" y="71374"/>
                  </a:moveTo>
                  <a:lnTo>
                    <a:pt x="116078" y="71374"/>
                  </a:lnTo>
                  <a:lnTo>
                    <a:pt x="116712" y="72136"/>
                  </a:lnTo>
                  <a:lnTo>
                    <a:pt x="116712" y="71374"/>
                  </a:lnTo>
                  <a:close/>
                </a:path>
                <a:path w="743585" h="443229">
                  <a:moveTo>
                    <a:pt x="282321" y="62229"/>
                  </a:moveTo>
                  <a:lnTo>
                    <a:pt x="121665" y="66801"/>
                  </a:lnTo>
                  <a:lnTo>
                    <a:pt x="119887" y="68707"/>
                  </a:lnTo>
                  <a:lnTo>
                    <a:pt x="119887" y="70992"/>
                  </a:lnTo>
                  <a:lnTo>
                    <a:pt x="440309" y="70992"/>
                  </a:lnTo>
                  <a:lnTo>
                    <a:pt x="440309" y="70230"/>
                  </a:lnTo>
                  <a:lnTo>
                    <a:pt x="413512" y="70230"/>
                  </a:lnTo>
                  <a:lnTo>
                    <a:pt x="413003" y="69723"/>
                  </a:lnTo>
                  <a:lnTo>
                    <a:pt x="293116" y="69723"/>
                  </a:lnTo>
                  <a:lnTo>
                    <a:pt x="293116" y="66548"/>
                  </a:lnTo>
                  <a:lnTo>
                    <a:pt x="284225" y="66548"/>
                  </a:lnTo>
                  <a:lnTo>
                    <a:pt x="284099" y="64008"/>
                  </a:lnTo>
                  <a:lnTo>
                    <a:pt x="282321" y="62229"/>
                  </a:lnTo>
                  <a:close/>
                </a:path>
                <a:path w="743585" h="443229">
                  <a:moveTo>
                    <a:pt x="309372" y="44830"/>
                  </a:moveTo>
                  <a:lnTo>
                    <a:pt x="303784" y="45338"/>
                  </a:lnTo>
                  <a:lnTo>
                    <a:pt x="299084" y="50037"/>
                  </a:lnTo>
                  <a:lnTo>
                    <a:pt x="297434" y="62229"/>
                  </a:lnTo>
                  <a:lnTo>
                    <a:pt x="297306" y="69723"/>
                  </a:lnTo>
                  <a:lnTo>
                    <a:pt x="413003" y="69723"/>
                  </a:lnTo>
                  <a:lnTo>
                    <a:pt x="411479" y="67945"/>
                  </a:lnTo>
                  <a:lnTo>
                    <a:pt x="413512" y="67945"/>
                  </a:lnTo>
                  <a:lnTo>
                    <a:pt x="413512" y="62991"/>
                  </a:lnTo>
                  <a:lnTo>
                    <a:pt x="305053" y="62991"/>
                  </a:lnTo>
                  <a:lnTo>
                    <a:pt x="302132" y="60071"/>
                  </a:lnTo>
                  <a:lnTo>
                    <a:pt x="302132" y="51562"/>
                  </a:lnTo>
                  <a:lnTo>
                    <a:pt x="305307" y="48133"/>
                  </a:lnTo>
                  <a:lnTo>
                    <a:pt x="309372" y="47878"/>
                  </a:lnTo>
                  <a:lnTo>
                    <a:pt x="309372" y="44830"/>
                  </a:lnTo>
                  <a:close/>
                </a:path>
                <a:path w="743585" h="443229">
                  <a:moveTo>
                    <a:pt x="104647" y="51308"/>
                  </a:moveTo>
                  <a:lnTo>
                    <a:pt x="100634" y="51308"/>
                  </a:lnTo>
                  <a:lnTo>
                    <a:pt x="110362" y="64008"/>
                  </a:lnTo>
                  <a:lnTo>
                    <a:pt x="110362" y="58674"/>
                  </a:lnTo>
                  <a:lnTo>
                    <a:pt x="104647" y="51308"/>
                  </a:lnTo>
                  <a:close/>
                </a:path>
                <a:path w="743585" h="443229">
                  <a:moveTo>
                    <a:pt x="110362" y="58674"/>
                  </a:moveTo>
                  <a:lnTo>
                    <a:pt x="110362" y="64008"/>
                  </a:lnTo>
                  <a:lnTo>
                    <a:pt x="114553" y="64008"/>
                  </a:lnTo>
                  <a:lnTo>
                    <a:pt x="110362" y="58674"/>
                  </a:lnTo>
                  <a:close/>
                </a:path>
                <a:path w="743585" h="443229">
                  <a:moveTo>
                    <a:pt x="387222" y="37719"/>
                  </a:moveTo>
                  <a:lnTo>
                    <a:pt x="377316" y="37719"/>
                  </a:lnTo>
                  <a:lnTo>
                    <a:pt x="309372" y="44830"/>
                  </a:lnTo>
                  <a:lnTo>
                    <a:pt x="309334" y="48767"/>
                  </a:lnTo>
                  <a:lnTo>
                    <a:pt x="308737" y="62991"/>
                  </a:lnTo>
                  <a:lnTo>
                    <a:pt x="413512" y="62991"/>
                  </a:lnTo>
                  <a:lnTo>
                    <a:pt x="413512" y="60451"/>
                  </a:lnTo>
                  <a:lnTo>
                    <a:pt x="406527" y="60451"/>
                  </a:lnTo>
                  <a:lnTo>
                    <a:pt x="403732" y="50546"/>
                  </a:lnTo>
                  <a:lnTo>
                    <a:pt x="402971" y="50546"/>
                  </a:lnTo>
                  <a:lnTo>
                    <a:pt x="402971" y="48005"/>
                  </a:lnTo>
                  <a:lnTo>
                    <a:pt x="398399" y="48005"/>
                  </a:lnTo>
                  <a:lnTo>
                    <a:pt x="398399" y="47371"/>
                  </a:lnTo>
                  <a:lnTo>
                    <a:pt x="401066" y="46609"/>
                  </a:lnTo>
                  <a:lnTo>
                    <a:pt x="402971" y="44196"/>
                  </a:lnTo>
                  <a:lnTo>
                    <a:pt x="402971" y="40639"/>
                  </a:lnTo>
                  <a:lnTo>
                    <a:pt x="388747" y="40639"/>
                  </a:lnTo>
                  <a:lnTo>
                    <a:pt x="388747" y="37973"/>
                  </a:lnTo>
                  <a:lnTo>
                    <a:pt x="387222" y="37973"/>
                  </a:lnTo>
                  <a:lnTo>
                    <a:pt x="387222" y="37719"/>
                  </a:lnTo>
                  <a:close/>
                </a:path>
                <a:path w="743585" h="443229">
                  <a:moveTo>
                    <a:pt x="564515" y="0"/>
                  </a:moveTo>
                  <a:lnTo>
                    <a:pt x="422402" y="0"/>
                  </a:lnTo>
                  <a:lnTo>
                    <a:pt x="422782" y="2666"/>
                  </a:lnTo>
                  <a:lnTo>
                    <a:pt x="429132" y="14859"/>
                  </a:lnTo>
                  <a:lnTo>
                    <a:pt x="426466" y="34925"/>
                  </a:lnTo>
                  <a:lnTo>
                    <a:pt x="426084" y="38988"/>
                  </a:lnTo>
                  <a:lnTo>
                    <a:pt x="429513" y="42545"/>
                  </a:lnTo>
                  <a:lnTo>
                    <a:pt x="440181" y="42163"/>
                  </a:lnTo>
                  <a:lnTo>
                    <a:pt x="686435" y="42163"/>
                  </a:lnTo>
                  <a:lnTo>
                    <a:pt x="683386" y="34416"/>
                  </a:lnTo>
                  <a:lnTo>
                    <a:pt x="679958" y="30861"/>
                  </a:lnTo>
                  <a:lnTo>
                    <a:pt x="541528" y="30861"/>
                  </a:lnTo>
                  <a:lnTo>
                    <a:pt x="540892" y="29210"/>
                  </a:lnTo>
                  <a:lnTo>
                    <a:pt x="542924" y="16763"/>
                  </a:lnTo>
                  <a:lnTo>
                    <a:pt x="557148" y="14477"/>
                  </a:lnTo>
                  <a:lnTo>
                    <a:pt x="561085" y="11302"/>
                  </a:lnTo>
                  <a:lnTo>
                    <a:pt x="564388" y="4190"/>
                  </a:lnTo>
                  <a:lnTo>
                    <a:pt x="564768" y="762"/>
                  </a:lnTo>
                  <a:lnTo>
                    <a:pt x="564515" y="0"/>
                  </a:lnTo>
                  <a:close/>
                </a:path>
                <a:path w="743585" h="443229">
                  <a:moveTo>
                    <a:pt x="400177" y="34925"/>
                  </a:moveTo>
                  <a:lnTo>
                    <a:pt x="393446" y="34925"/>
                  </a:lnTo>
                  <a:lnTo>
                    <a:pt x="390778" y="37464"/>
                  </a:lnTo>
                  <a:lnTo>
                    <a:pt x="390525" y="40639"/>
                  </a:lnTo>
                  <a:lnTo>
                    <a:pt x="402971" y="40639"/>
                  </a:lnTo>
                  <a:lnTo>
                    <a:pt x="402849" y="37719"/>
                  </a:lnTo>
                  <a:lnTo>
                    <a:pt x="400177" y="34925"/>
                  </a:lnTo>
                  <a:close/>
                </a:path>
              </a:pathLst>
            </a:custGeom>
            <a:solidFill>
              <a:srgbClr val="00A0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2767" y="3901439"/>
              <a:ext cx="271271" cy="11734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818893" y="4106417"/>
              <a:ext cx="238125" cy="289560"/>
            </a:xfrm>
            <a:custGeom>
              <a:avLst/>
              <a:gdLst/>
              <a:ahLst/>
              <a:cxnLst/>
              <a:rect l="l" t="t" r="r" b="b"/>
              <a:pathLst>
                <a:path w="238125" h="289560">
                  <a:moveTo>
                    <a:pt x="151892" y="171576"/>
                  </a:moveTo>
                  <a:lnTo>
                    <a:pt x="135889" y="215900"/>
                  </a:lnTo>
                  <a:lnTo>
                    <a:pt x="101854" y="242315"/>
                  </a:lnTo>
                  <a:lnTo>
                    <a:pt x="91820" y="240664"/>
                  </a:lnTo>
                  <a:lnTo>
                    <a:pt x="83947" y="235457"/>
                  </a:lnTo>
                  <a:lnTo>
                    <a:pt x="78358" y="226694"/>
                  </a:lnTo>
                  <a:lnTo>
                    <a:pt x="74930" y="214502"/>
                  </a:lnTo>
                  <a:lnTo>
                    <a:pt x="0" y="221614"/>
                  </a:lnTo>
                  <a:lnTo>
                    <a:pt x="19176" y="262763"/>
                  </a:lnTo>
                  <a:lnTo>
                    <a:pt x="58800" y="285114"/>
                  </a:lnTo>
                  <a:lnTo>
                    <a:pt x="94614" y="289306"/>
                  </a:lnTo>
                  <a:lnTo>
                    <a:pt x="116712" y="287781"/>
                  </a:lnTo>
                  <a:lnTo>
                    <a:pt x="155956" y="275463"/>
                  </a:lnTo>
                  <a:lnTo>
                    <a:pt x="188087" y="251078"/>
                  </a:lnTo>
                  <a:lnTo>
                    <a:pt x="212344" y="217169"/>
                  </a:lnTo>
                  <a:lnTo>
                    <a:pt x="228600" y="175132"/>
                  </a:lnTo>
                  <a:lnTo>
                    <a:pt x="236728" y="132714"/>
                  </a:lnTo>
                  <a:lnTo>
                    <a:pt x="237744" y="111887"/>
                  </a:lnTo>
                  <a:lnTo>
                    <a:pt x="235966" y="87502"/>
                  </a:lnTo>
                  <a:lnTo>
                    <a:pt x="221614" y="46736"/>
                  </a:lnTo>
                  <a:lnTo>
                    <a:pt x="193548" y="17017"/>
                  </a:lnTo>
                  <a:lnTo>
                    <a:pt x="154558" y="1904"/>
                  </a:lnTo>
                  <a:lnTo>
                    <a:pt x="131191" y="0"/>
                  </a:lnTo>
                  <a:lnTo>
                    <a:pt x="105663" y="2159"/>
                  </a:lnTo>
                  <a:lnTo>
                    <a:pt x="62992" y="19050"/>
                  </a:lnTo>
                  <a:lnTo>
                    <a:pt x="32131" y="51180"/>
                  </a:lnTo>
                  <a:lnTo>
                    <a:pt x="16382" y="89280"/>
                  </a:lnTo>
                  <a:lnTo>
                    <a:pt x="20193" y="142493"/>
                  </a:lnTo>
                  <a:lnTo>
                    <a:pt x="49530" y="179197"/>
                  </a:lnTo>
                  <a:lnTo>
                    <a:pt x="93218" y="192404"/>
                  </a:lnTo>
                  <a:lnTo>
                    <a:pt x="137668" y="180212"/>
                  </a:lnTo>
                  <a:lnTo>
                    <a:pt x="151003" y="170814"/>
                  </a:lnTo>
                  <a:lnTo>
                    <a:pt x="151892" y="171576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0615" y="4123943"/>
              <a:ext cx="128016" cy="1524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773427" y="3968876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00A09A"/>
                </a:solidFill>
                <a:latin typeface="Arial"/>
                <a:cs typeface="Arial"/>
              </a:rPr>
              <a:t>9</a:t>
            </a:r>
            <a:endParaRPr sz="30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72970" y="4114037"/>
            <a:ext cx="1114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A09A"/>
                </a:solidFill>
                <a:latin typeface="Microsoft JhengHei"/>
                <a:cs typeface="Microsoft JhengHei"/>
              </a:rPr>
              <a:t>生存基礎知識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610736" y="4133849"/>
            <a:ext cx="245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latin typeface="SimSun"/>
                <a:cs typeface="SimSun"/>
              </a:rPr>
              <a:t>24 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19327" y="4620767"/>
            <a:ext cx="2677795" cy="531495"/>
            <a:chOff x="719327" y="4620767"/>
            <a:chExt cx="2677795" cy="531495"/>
          </a:xfrm>
        </p:grpSpPr>
        <p:sp>
          <p:nvSpPr>
            <p:cNvPr id="39" name="object 39" descr=""/>
            <p:cNvSpPr/>
            <p:nvPr/>
          </p:nvSpPr>
          <p:spPr>
            <a:xfrm>
              <a:off x="1380744" y="4808219"/>
              <a:ext cx="2007235" cy="335280"/>
            </a:xfrm>
            <a:custGeom>
              <a:avLst/>
              <a:gdLst/>
              <a:ahLst/>
              <a:cxnLst/>
              <a:rect l="l" t="t" r="r" b="b"/>
              <a:pathLst>
                <a:path w="2007235" h="335279">
                  <a:moveTo>
                    <a:pt x="0" y="334899"/>
                  </a:moveTo>
                  <a:lnTo>
                    <a:pt x="1829054" y="334899"/>
                  </a:lnTo>
                  <a:lnTo>
                    <a:pt x="1931923" y="332358"/>
                  </a:lnTo>
                  <a:lnTo>
                    <a:pt x="1984756" y="315213"/>
                  </a:lnTo>
                  <a:lnTo>
                    <a:pt x="2004186" y="268477"/>
                  </a:lnTo>
                  <a:lnTo>
                    <a:pt x="2006981" y="177673"/>
                  </a:lnTo>
                  <a:lnTo>
                    <a:pt x="2006981" y="157225"/>
                  </a:lnTo>
                  <a:lnTo>
                    <a:pt x="2004186" y="66293"/>
                  </a:lnTo>
                  <a:lnTo>
                    <a:pt x="1984756" y="19685"/>
                  </a:lnTo>
                  <a:lnTo>
                    <a:pt x="1931923" y="2412"/>
                  </a:lnTo>
                  <a:lnTo>
                    <a:pt x="1829054" y="0"/>
                  </a:lnTo>
                  <a:lnTo>
                    <a:pt x="0" y="0"/>
                  </a:lnTo>
                </a:path>
              </a:pathLst>
            </a:custGeom>
            <a:ln w="1828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9327" y="4707635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4" y="188468"/>
                  </a:moveTo>
                  <a:lnTo>
                    <a:pt x="452170" y="188468"/>
                  </a:lnTo>
                  <a:lnTo>
                    <a:pt x="455930" y="207264"/>
                  </a:lnTo>
                  <a:lnTo>
                    <a:pt x="468528" y="254381"/>
                  </a:lnTo>
                  <a:lnTo>
                    <a:pt x="486194" y="303530"/>
                  </a:lnTo>
                  <a:lnTo>
                    <a:pt x="495172" y="324104"/>
                  </a:lnTo>
                  <a:lnTo>
                    <a:pt x="495846" y="354203"/>
                  </a:lnTo>
                  <a:lnTo>
                    <a:pt x="481291" y="400050"/>
                  </a:lnTo>
                  <a:lnTo>
                    <a:pt x="474497" y="422402"/>
                  </a:lnTo>
                  <a:lnTo>
                    <a:pt x="468147" y="444500"/>
                  </a:lnTo>
                  <a:lnTo>
                    <a:pt x="743331" y="444500"/>
                  </a:lnTo>
                  <a:lnTo>
                    <a:pt x="724027" y="244094"/>
                  </a:lnTo>
                  <a:lnTo>
                    <a:pt x="713994" y="188468"/>
                  </a:lnTo>
                  <a:close/>
                </a:path>
                <a:path w="743585" h="444500">
                  <a:moveTo>
                    <a:pt x="709294" y="162560"/>
                  </a:moveTo>
                  <a:lnTo>
                    <a:pt x="329463" y="162560"/>
                  </a:lnTo>
                  <a:lnTo>
                    <a:pt x="349173" y="174244"/>
                  </a:lnTo>
                  <a:lnTo>
                    <a:pt x="370827" y="184785"/>
                  </a:lnTo>
                  <a:lnTo>
                    <a:pt x="394157" y="194056"/>
                  </a:lnTo>
                  <a:lnTo>
                    <a:pt x="418871" y="202692"/>
                  </a:lnTo>
                  <a:lnTo>
                    <a:pt x="426669" y="201168"/>
                  </a:lnTo>
                  <a:lnTo>
                    <a:pt x="434822" y="198120"/>
                  </a:lnTo>
                  <a:lnTo>
                    <a:pt x="443344" y="193929"/>
                  </a:lnTo>
                  <a:lnTo>
                    <a:pt x="452170" y="188468"/>
                  </a:lnTo>
                  <a:lnTo>
                    <a:pt x="713994" y="188468"/>
                  </a:lnTo>
                  <a:lnTo>
                    <a:pt x="709294" y="162560"/>
                  </a:lnTo>
                  <a:close/>
                </a:path>
                <a:path w="743585" h="444500">
                  <a:moveTo>
                    <a:pt x="700151" y="111633"/>
                  </a:moveTo>
                  <a:lnTo>
                    <a:pt x="274866" y="111633"/>
                  </a:lnTo>
                  <a:lnTo>
                    <a:pt x="280885" y="115316"/>
                  </a:lnTo>
                  <a:lnTo>
                    <a:pt x="287553" y="120015"/>
                  </a:lnTo>
                  <a:lnTo>
                    <a:pt x="287350" y="121793"/>
                  </a:lnTo>
                  <a:lnTo>
                    <a:pt x="290906" y="127254"/>
                  </a:lnTo>
                  <a:lnTo>
                    <a:pt x="294982" y="132334"/>
                  </a:lnTo>
                  <a:lnTo>
                    <a:pt x="299415" y="137160"/>
                  </a:lnTo>
                  <a:lnTo>
                    <a:pt x="296316" y="145288"/>
                  </a:lnTo>
                  <a:lnTo>
                    <a:pt x="292760" y="153162"/>
                  </a:lnTo>
                  <a:lnTo>
                    <a:pt x="288747" y="160909"/>
                  </a:lnTo>
                  <a:lnTo>
                    <a:pt x="284276" y="168402"/>
                  </a:lnTo>
                  <a:lnTo>
                    <a:pt x="315442" y="188595"/>
                  </a:lnTo>
                  <a:lnTo>
                    <a:pt x="319354" y="182372"/>
                  </a:lnTo>
                  <a:lnTo>
                    <a:pt x="322986" y="175895"/>
                  </a:lnTo>
                  <a:lnTo>
                    <a:pt x="326351" y="169291"/>
                  </a:lnTo>
                  <a:lnTo>
                    <a:pt x="329463" y="162560"/>
                  </a:lnTo>
                  <a:lnTo>
                    <a:pt x="709294" y="162560"/>
                  </a:lnTo>
                  <a:lnTo>
                    <a:pt x="700151" y="111633"/>
                  </a:lnTo>
                  <a:close/>
                </a:path>
                <a:path w="743585" h="444500">
                  <a:moveTo>
                    <a:pt x="433009" y="109728"/>
                  </a:moveTo>
                  <a:lnTo>
                    <a:pt x="241744" y="109728"/>
                  </a:lnTo>
                  <a:lnTo>
                    <a:pt x="242392" y="113538"/>
                  </a:lnTo>
                  <a:lnTo>
                    <a:pt x="246570" y="116840"/>
                  </a:lnTo>
                  <a:lnTo>
                    <a:pt x="251574" y="115570"/>
                  </a:lnTo>
                  <a:lnTo>
                    <a:pt x="252183" y="115316"/>
                  </a:lnTo>
                  <a:lnTo>
                    <a:pt x="252780" y="114935"/>
                  </a:lnTo>
                  <a:lnTo>
                    <a:pt x="268668" y="114935"/>
                  </a:lnTo>
                  <a:lnTo>
                    <a:pt x="274866" y="111633"/>
                  </a:lnTo>
                  <a:lnTo>
                    <a:pt x="435444" y="111633"/>
                  </a:lnTo>
                  <a:lnTo>
                    <a:pt x="434949" y="110998"/>
                  </a:lnTo>
                  <a:lnTo>
                    <a:pt x="433009" y="109728"/>
                  </a:lnTo>
                  <a:close/>
                </a:path>
                <a:path w="743585" h="444500">
                  <a:moveTo>
                    <a:pt x="268668" y="114935"/>
                  </a:moveTo>
                  <a:lnTo>
                    <a:pt x="252780" y="114935"/>
                  </a:lnTo>
                  <a:lnTo>
                    <a:pt x="257124" y="115570"/>
                  </a:lnTo>
                  <a:lnTo>
                    <a:pt x="266255" y="116332"/>
                  </a:lnTo>
                  <a:lnTo>
                    <a:pt x="268668" y="114935"/>
                  </a:lnTo>
                  <a:close/>
                </a:path>
                <a:path w="743585" h="444500">
                  <a:moveTo>
                    <a:pt x="400938" y="103632"/>
                  </a:moveTo>
                  <a:lnTo>
                    <a:pt x="227672" y="103632"/>
                  </a:lnTo>
                  <a:lnTo>
                    <a:pt x="227482" y="109855"/>
                  </a:lnTo>
                  <a:lnTo>
                    <a:pt x="234899" y="115189"/>
                  </a:lnTo>
                  <a:lnTo>
                    <a:pt x="241744" y="109728"/>
                  </a:lnTo>
                  <a:lnTo>
                    <a:pt x="433009" y="109728"/>
                  </a:lnTo>
                  <a:lnTo>
                    <a:pt x="428815" y="107061"/>
                  </a:lnTo>
                  <a:lnTo>
                    <a:pt x="399719" y="107061"/>
                  </a:lnTo>
                  <a:lnTo>
                    <a:pt x="400113" y="105029"/>
                  </a:lnTo>
                  <a:lnTo>
                    <a:pt x="400938" y="103632"/>
                  </a:lnTo>
                  <a:close/>
                </a:path>
                <a:path w="743585" h="444500">
                  <a:moveTo>
                    <a:pt x="699643" y="106553"/>
                  </a:moveTo>
                  <a:lnTo>
                    <a:pt x="438048" y="106553"/>
                  </a:lnTo>
                  <a:lnTo>
                    <a:pt x="438048" y="111506"/>
                  </a:lnTo>
                  <a:lnTo>
                    <a:pt x="699643" y="111506"/>
                  </a:lnTo>
                  <a:lnTo>
                    <a:pt x="699643" y="106553"/>
                  </a:lnTo>
                  <a:close/>
                </a:path>
                <a:path w="743585" h="444500">
                  <a:moveTo>
                    <a:pt x="407136" y="99695"/>
                  </a:moveTo>
                  <a:lnTo>
                    <a:pt x="213855" y="99695"/>
                  </a:lnTo>
                  <a:lnTo>
                    <a:pt x="214515" y="105791"/>
                  </a:lnTo>
                  <a:lnTo>
                    <a:pt x="221792" y="109220"/>
                  </a:lnTo>
                  <a:lnTo>
                    <a:pt x="227672" y="103632"/>
                  </a:lnTo>
                  <a:lnTo>
                    <a:pt x="400938" y="103632"/>
                  </a:lnTo>
                  <a:lnTo>
                    <a:pt x="401218" y="103124"/>
                  </a:lnTo>
                  <a:lnTo>
                    <a:pt x="405472" y="100076"/>
                  </a:lnTo>
                  <a:lnTo>
                    <a:pt x="407136" y="99695"/>
                  </a:lnTo>
                  <a:close/>
                </a:path>
                <a:path w="743585" h="444500">
                  <a:moveTo>
                    <a:pt x="420230" y="105410"/>
                  </a:moveTo>
                  <a:lnTo>
                    <a:pt x="410235" y="105664"/>
                  </a:lnTo>
                  <a:lnTo>
                    <a:pt x="399719" y="107061"/>
                  </a:lnTo>
                  <a:lnTo>
                    <a:pt x="428815" y="107061"/>
                  </a:lnTo>
                  <a:lnTo>
                    <a:pt x="426173" y="106553"/>
                  </a:lnTo>
                  <a:lnTo>
                    <a:pt x="698627" y="106553"/>
                  </a:lnTo>
                  <a:lnTo>
                    <a:pt x="425462" y="106426"/>
                  </a:lnTo>
                  <a:lnTo>
                    <a:pt x="420230" y="105410"/>
                  </a:lnTo>
                  <a:close/>
                </a:path>
                <a:path w="743585" h="444500">
                  <a:moveTo>
                    <a:pt x="693293" y="73660"/>
                  </a:moveTo>
                  <a:lnTo>
                    <a:pt x="425462" y="73660"/>
                  </a:lnTo>
                  <a:lnTo>
                    <a:pt x="425462" y="106426"/>
                  </a:lnTo>
                  <a:lnTo>
                    <a:pt x="698627" y="106426"/>
                  </a:lnTo>
                  <a:lnTo>
                    <a:pt x="698627" y="100203"/>
                  </a:lnTo>
                  <a:lnTo>
                    <a:pt x="697865" y="100203"/>
                  </a:lnTo>
                  <a:lnTo>
                    <a:pt x="697865" y="98933"/>
                  </a:lnTo>
                  <a:lnTo>
                    <a:pt x="693293" y="73660"/>
                  </a:lnTo>
                  <a:close/>
                </a:path>
                <a:path w="743585" h="444500">
                  <a:moveTo>
                    <a:pt x="100101" y="45466"/>
                  </a:moveTo>
                  <a:lnTo>
                    <a:pt x="91998" y="45466"/>
                  </a:lnTo>
                  <a:lnTo>
                    <a:pt x="91998" y="76708"/>
                  </a:lnTo>
                  <a:lnTo>
                    <a:pt x="0" y="76708"/>
                  </a:lnTo>
                  <a:lnTo>
                    <a:pt x="0" y="85852"/>
                  </a:lnTo>
                  <a:lnTo>
                    <a:pt x="119913" y="85852"/>
                  </a:lnTo>
                  <a:lnTo>
                    <a:pt x="119913" y="93726"/>
                  </a:lnTo>
                  <a:lnTo>
                    <a:pt x="121716" y="95631"/>
                  </a:lnTo>
                  <a:lnTo>
                    <a:pt x="201574" y="97917"/>
                  </a:lnTo>
                  <a:lnTo>
                    <a:pt x="203149" y="102362"/>
                  </a:lnTo>
                  <a:lnTo>
                    <a:pt x="208953" y="104394"/>
                  </a:lnTo>
                  <a:lnTo>
                    <a:pt x="213855" y="99695"/>
                  </a:lnTo>
                  <a:lnTo>
                    <a:pt x="407136" y="99695"/>
                  </a:lnTo>
                  <a:lnTo>
                    <a:pt x="408927" y="99314"/>
                  </a:lnTo>
                  <a:lnTo>
                    <a:pt x="425462" y="99314"/>
                  </a:lnTo>
                  <a:lnTo>
                    <a:pt x="425462" y="73660"/>
                  </a:lnTo>
                  <a:lnTo>
                    <a:pt x="95237" y="73660"/>
                  </a:lnTo>
                  <a:lnTo>
                    <a:pt x="95237" y="71501"/>
                  </a:lnTo>
                  <a:lnTo>
                    <a:pt x="692912" y="71501"/>
                  </a:lnTo>
                  <a:lnTo>
                    <a:pt x="692912" y="70993"/>
                  </a:lnTo>
                  <a:lnTo>
                    <a:pt x="119913" y="70993"/>
                  </a:lnTo>
                  <a:lnTo>
                    <a:pt x="114528" y="64135"/>
                  </a:lnTo>
                  <a:lnTo>
                    <a:pt x="95237" y="64135"/>
                  </a:lnTo>
                  <a:lnTo>
                    <a:pt x="95237" y="57277"/>
                  </a:lnTo>
                  <a:lnTo>
                    <a:pt x="97078" y="56769"/>
                  </a:lnTo>
                  <a:lnTo>
                    <a:pt x="98069" y="55499"/>
                  </a:lnTo>
                  <a:lnTo>
                    <a:pt x="98069" y="51435"/>
                  </a:lnTo>
                  <a:lnTo>
                    <a:pt x="104717" y="51435"/>
                  </a:lnTo>
                  <a:lnTo>
                    <a:pt x="100101" y="45466"/>
                  </a:lnTo>
                  <a:close/>
                </a:path>
                <a:path w="743585" h="444500">
                  <a:moveTo>
                    <a:pt x="425462" y="99314"/>
                  </a:moveTo>
                  <a:lnTo>
                    <a:pt x="409816" y="99314"/>
                  </a:lnTo>
                  <a:lnTo>
                    <a:pt x="409816" y="100203"/>
                  </a:lnTo>
                  <a:lnTo>
                    <a:pt x="425462" y="100203"/>
                  </a:lnTo>
                  <a:lnTo>
                    <a:pt x="425462" y="99314"/>
                  </a:lnTo>
                  <a:close/>
                </a:path>
                <a:path w="743585" h="444500">
                  <a:moveTo>
                    <a:pt x="29489" y="85852"/>
                  </a:moveTo>
                  <a:lnTo>
                    <a:pt x="139" y="85852"/>
                  </a:lnTo>
                  <a:lnTo>
                    <a:pt x="431" y="86995"/>
                  </a:lnTo>
                  <a:lnTo>
                    <a:pt x="1358" y="87757"/>
                  </a:lnTo>
                  <a:lnTo>
                    <a:pt x="28270" y="87757"/>
                  </a:lnTo>
                  <a:lnTo>
                    <a:pt x="29222" y="86995"/>
                  </a:lnTo>
                  <a:lnTo>
                    <a:pt x="29489" y="85852"/>
                  </a:lnTo>
                  <a:close/>
                </a:path>
                <a:path w="743585" h="444500">
                  <a:moveTo>
                    <a:pt x="28270" y="74803"/>
                  </a:moveTo>
                  <a:lnTo>
                    <a:pt x="1358" y="74803"/>
                  </a:lnTo>
                  <a:lnTo>
                    <a:pt x="431" y="75692"/>
                  </a:lnTo>
                  <a:lnTo>
                    <a:pt x="139" y="76708"/>
                  </a:lnTo>
                  <a:lnTo>
                    <a:pt x="29489" y="76708"/>
                  </a:lnTo>
                  <a:lnTo>
                    <a:pt x="29222" y="75692"/>
                  </a:lnTo>
                  <a:lnTo>
                    <a:pt x="28270" y="74803"/>
                  </a:lnTo>
                  <a:close/>
                </a:path>
                <a:path w="743585" h="444500">
                  <a:moveTo>
                    <a:pt x="693166" y="72263"/>
                  </a:moveTo>
                  <a:lnTo>
                    <a:pt x="116674" y="72263"/>
                  </a:lnTo>
                  <a:lnTo>
                    <a:pt x="116674" y="73533"/>
                  </a:lnTo>
                  <a:lnTo>
                    <a:pt x="693166" y="73533"/>
                  </a:lnTo>
                  <a:lnTo>
                    <a:pt x="693166" y="72263"/>
                  </a:lnTo>
                  <a:close/>
                </a:path>
                <a:path w="743585" h="444500">
                  <a:moveTo>
                    <a:pt x="692912" y="71501"/>
                  </a:moveTo>
                  <a:lnTo>
                    <a:pt x="116179" y="71501"/>
                  </a:lnTo>
                  <a:lnTo>
                    <a:pt x="116179" y="72263"/>
                  </a:lnTo>
                  <a:lnTo>
                    <a:pt x="692912" y="72263"/>
                  </a:lnTo>
                  <a:lnTo>
                    <a:pt x="692912" y="71501"/>
                  </a:lnTo>
                  <a:close/>
                </a:path>
                <a:path w="743585" h="444500">
                  <a:moveTo>
                    <a:pt x="282321" y="62484"/>
                  </a:moveTo>
                  <a:lnTo>
                    <a:pt x="121716" y="66929"/>
                  </a:lnTo>
                  <a:lnTo>
                    <a:pt x="119913" y="68834"/>
                  </a:lnTo>
                  <a:lnTo>
                    <a:pt x="119913" y="70993"/>
                  </a:lnTo>
                  <a:lnTo>
                    <a:pt x="692785" y="70993"/>
                  </a:lnTo>
                  <a:lnTo>
                    <a:pt x="692658" y="70485"/>
                  </a:lnTo>
                  <a:lnTo>
                    <a:pt x="413397" y="70485"/>
                  </a:lnTo>
                  <a:lnTo>
                    <a:pt x="412940" y="69850"/>
                  </a:lnTo>
                  <a:lnTo>
                    <a:pt x="293230" y="69850"/>
                  </a:lnTo>
                  <a:lnTo>
                    <a:pt x="293230" y="66675"/>
                  </a:lnTo>
                  <a:lnTo>
                    <a:pt x="284276" y="66675"/>
                  </a:lnTo>
                  <a:lnTo>
                    <a:pt x="284251" y="64389"/>
                  </a:lnTo>
                  <a:lnTo>
                    <a:pt x="282321" y="62484"/>
                  </a:lnTo>
                  <a:close/>
                </a:path>
                <a:path w="743585" h="444500">
                  <a:moveTo>
                    <a:pt x="686435" y="42291"/>
                  </a:moveTo>
                  <a:lnTo>
                    <a:pt x="440080" y="42291"/>
                  </a:lnTo>
                  <a:lnTo>
                    <a:pt x="441845" y="48895"/>
                  </a:lnTo>
                  <a:lnTo>
                    <a:pt x="446608" y="70485"/>
                  </a:lnTo>
                  <a:lnTo>
                    <a:pt x="692658" y="70485"/>
                  </a:lnTo>
                  <a:lnTo>
                    <a:pt x="688466" y="47371"/>
                  </a:lnTo>
                  <a:lnTo>
                    <a:pt x="686435" y="42291"/>
                  </a:lnTo>
                  <a:close/>
                </a:path>
                <a:path w="743585" h="444500">
                  <a:moveTo>
                    <a:pt x="309372" y="44958"/>
                  </a:moveTo>
                  <a:lnTo>
                    <a:pt x="303834" y="45466"/>
                  </a:lnTo>
                  <a:lnTo>
                    <a:pt x="299072" y="50165"/>
                  </a:lnTo>
                  <a:lnTo>
                    <a:pt x="297434" y="62484"/>
                  </a:lnTo>
                  <a:lnTo>
                    <a:pt x="297332" y="69850"/>
                  </a:lnTo>
                  <a:lnTo>
                    <a:pt x="412940" y="69850"/>
                  </a:lnTo>
                  <a:lnTo>
                    <a:pt x="411429" y="68199"/>
                  </a:lnTo>
                  <a:lnTo>
                    <a:pt x="413397" y="68199"/>
                  </a:lnTo>
                  <a:lnTo>
                    <a:pt x="413397" y="63246"/>
                  </a:lnTo>
                  <a:lnTo>
                    <a:pt x="305168" y="63246"/>
                  </a:lnTo>
                  <a:lnTo>
                    <a:pt x="302171" y="60198"/>
                  </a:lnTo>
                  <a:lnTo>
                    <a:pt x="302171" y="51689"/>
                  </a:lnTo>
                  <a:lnTo>
                    <a:pt x="305346" y="48260"/>
                  </a:lnTo>
                  <a:lnTo>
                    <a:pt x="309372" y="48006"/>
                  </a:lnTo>
                  <a:lnTo>
                    <a:pt x="309372" y="44958"/>
                  </a:lnTo>
                  <a:close/>
                </a:path>
                <a:path w="743585" h="444500">
                  <a:moveTo>
                    <a:pt x="104717" y="51435"/>
                  </a:moveTo>
                  <a:lnTo>
                    <a:pt x="100634" y="51435"/>
                  </a:lnTo>
                  <a:lnTo>
                    <a:pt x="110413" y="64135"/>
                  </a:lnTo>
                  <a:lnTo>
                    <a:pt x="110413" y="58801"/>
                  </a:lnTo>
                  <a:lnTo>
                    <a:pt x="104717" y="51435"/>
                  </a:lnTo>
                  <a:close/>
                </a:path>
                <a:path w="743585" h="444500">
                  <a:moveTo>
                    <a:pt x="110413" y="58801"/>
                  </a:moveTo>
                  <a:lnTo>
                    <a:pt x="110413" y="64135"/>
                  </a:lnTo>
                  <a:lnTo>
                    <a:pt x="114528" y="64135"/>
                  </a:lnTo>
                  <a:lnTo>
                    <a:pt x="110413" y="58801"/>
                  </a:lnTo>
                  <a:close/>
                </a:path>
                <a:path w="743585" h="444500">
                  <a:moveTo>
                    <a:pt x="387172" y="37719"/>
                  </a:moveTo>
                  <a:lnTo>
                    <a:pt x="377215" y="37719"/>
                  </a:lnTo>
                  <a:lnTo>
                    <a:pt x="309372" y="44958"/>
                  </a:lnTo>
                  <a:lnTo>
                    <a:pt x="309246" y="51689"/>
                  </a:lnTo>
                  <a:lnTo>
                    <a:pt x="308851" y="63246"/>
                  </a:lnTo>
                  <a:lnTo>
                    <a:pt x="413397" y="63246"/>
                  </a:lnTo>
                  <a:lnTo>
                    <a:pt x="413397" y="60579"/>
                  </a:lnTo>
                  <a:lnTo>
                    <a:pt x="406527" y="60579"/>
                  </a:lnTo>
                  <a:lnTo>
                    <a:pt x="403694" y="50673"/>
                  </a:lnTo>
                  <a:lnTo>
                    <a:pt x="402945" y="50673"/>
                  </a:lnTo>
                  <a:lnTo>
                    <a:pt x="402945" y="48133"/>
                  </a:lnTo>
                  <a:lnTo>
                    <a:pt x="398360" y="48133"/>
                  </a:lnTo>
                  <a:lnTo>
                    <a:pt x="398360" y="47498"/>
                  </a:lnTo>
                  <a:lnTo>
                    <a:pt x="400989" y="46736"/>
                  </a:lnTo>
                  <a:lnTo>
                    <a:pt x="402945" y="44323"/>
                  </a:lnTo>
                  <a:lnTo>
                    <a:pt x="402945" y="40767"/>
                  </a:lnTo>
                  <a:lnTo>
                    <a:pt x="388683" y="40767"/>
                  </a:lnTo>
                  <a:lnTo>
                    <a:pt x="388683" y="38100"/>
                  </a:lnTo>
                  <a:lnTo>
                    <a:pt x="387210" y="38100"/>
                  </a:lnTo>
                  <a:lnTo>
                    <a:pt x="387172" y="37719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300" y="0"/>
                  </a:lnTo>
                  <a:lnTo>
                    <a:pt x="422757" y="2667"/>
                  </a:lnTo>
                  <a:lnTo>
                    <a:pt x="429107" y="14859"/>
                  </a:lnTo>
                  <a:lnTo>
                    <a:pt x="426402" y="35179"/>
                  </a:lnTo>
                  <a:lnTo>
                    <a:pt x="426034" y="39116"/>
                  </a:lnTo>
                  <a:lnTo>
                    <a:pt x="429501" y="42672"/>
                  </a:lnTo>
                  <a:lnTo>
                    <a:pt x="440080" y="42291"/>
                  </a:lnTo>
                  <a:lnTo>
                    <a:pt x="686435" y="42291"/>
                  </a:lnTo>
                  <a:lnTo>
                    <a:pt x="683387" y="34671"/>
                  </a:lnTo>
                  <a:lnTo>
                    <a:pt x="679958" y="30988"/>
                  </a:lnTo>
                  <a:lnTo>
                    <a:pt x="541540" y="30988"/>
                  </a:lnTo>
                  <a:lnTo>
                    <a:pt x="540816" y="29464"/>
                  </a:lnTo>
                  <a:lnTo>
                    <a:pt x="542950" y="16764"/>
                  </a:lnTo>
                  <a:lnTo>
                    <a:pt x="557149" y="14478"/>
                  </a:lnTo>
                  <a:lnTo>
                    <a:pt x="561085" y="11430"/>
                  </a:lnTo>
                  <a:lnTo>
                    <a:pt x="564388" y="4191"/>
                  </a:lnTo>
                  <a:lnTo>
                    <a:pt x="564769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13" y="35179"/>
                  </a:moveTo>
                  <a:lnTo>
                    <a:pt x="393357" y="35179"/>
                  </a:lnTo>
                  <a:lnTo>
                    <a:pt x="390753" y="37592"/>
                  </a:lnTo>
                  <a:lnTo>
                    <a:pt x="390410" y="40767"/>
                  </a:lnTo>
                  <a:lnTo>
                    <a:pt x="402945" y="40767"/>
                  </a:lnTo>
                  <a:lnTo>
                    <a:pt x="402945" y="37846"/>
                  </a:lnTo>
                  <a:lnTo>
                    <a:pt x="400113" y="35179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4711" y="4620767"/>
              <a:ext cx="271272" cy="11734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325118" y="4822697"/>
              <a:ext cx="283210" cy="289560"/>
            </a:xfrm>
            <a:custGeom>
              <a:avLst/>
              <a:gdLst/>
              <a:ahLst/>
              <a:cxnLst/>
              <a:rect l="l" t="t" r="r" b="b"/>
              <a:pathLst>
                <a:path w="283209" h="289560">
                  <a:moveTo>
                    <a:pt x="70484" y="0"/>
                  </a:moveTo>
                  <a:lnTo>
                    <a:pt x="57403" y="19558"/>
                  </a:lnTo>
                  <a:lnTo>
                    <a:pt x="42798" y="37337"/>
                  </a:lnTo>
                  <a:lnTo>
                    <a:pt x="26415" y="53467"/>
                  </a:lnTo>
                  <a:lnTo>
                    <a:pt x="8509" y="67945"/>
                  </a:lnTo>
                  <a:lnTo>
                    <a:pt x="0" y="134112"/>
                  </a:lnTo>
                  <a:lnTo>
                    <a:pt x="14223" y="127508"/>
                  </a:lnTo>
                  <a:lnTo>
                    <a:pt x="27431" y="119761"/>
                  </a:lnTo>
                  <a:lnTo>
                    <a:pt x="39496" y="110617"/>
                  </a:lnTo>
                  <a:lnTo>
                    <a:pt x="50545" y="100330"/>
                  </a:lnTo>
                  <a:lnTo>
                    <a:pt x="26669" y="284353"/>
                  </a:lnTo>
                  <a:lnTo>
                    <a:pt x="73532" y="284353"/>
                  </a:lnTo>
                  <a:lnTo>
                    <a:pt x="110490" y="0"/>
                  </a:lnTo>
                  <a:lnTo>
                    <a:pt x="70484" y="0"/>
                  </a:lnTo>
                  <a:close/>
                </a:path>
                <a:path w="283209" h="289560">
                  <a:moveTo>
                    <a:pt x="178053" y="24892"/>
                  </a:moveTo>
                  <a:lnTo>
                    <a:pt x="154559" y="72390"/>
                  </a:lnTo>
                  <a:lnTo>
                    <a:pt x="144272" y="113792"/>
                  </a:lnTo>
                  <a:lnTo>
                    <a:pt x="139191" y="154940"/>
                  </a:lnTo>
                  <a:lnTo>
                    <a:pt x="138556" y="174752"/>
                  </a:lnTo>
                  <a:lnTo>
                    <a:pt x="139572" y="201041"/>
                  </a:lnTo>
                  <a:lnTo>
                    <a:pt x="147447" y="243712"/>
                  </a:lnTo>
                  <a:lnTo>
                    <a:pt x="172973" y="281940"/>
                  </a:lnTo>
                  <a:lnTo>
                    <a:pt x="196595" y="289306"/>
                  </a:lnTo>
                  <a:lnTo>
                    <a:pt x="209169" y="287782"/>
                  </a:lnTo>
                  <a:lnTo>
                    <a:pt x="241807" y="264287"/>
                  </a:lnTo>
                  <a:lnTo>
                    <a:pt x="266191" y="216154"/>
                  </a:lnTo>
                  <a:lnTo>
                    <a:pt x="276859" y="173482"/>
                  </a:lnTo>
                  <a:lnTo>
                    <a:pt x="282320" y="129286"/>
                  </a:lnTo>
                  <a:lnTo>
                    <a:pt x="282956" y="107061"/>
                  </a:lnTo>
                  <a:lnTo>
                    <a:pt x="281813" y="82423"/>
                  </a:lnTo>
                  <a:lnTo>
                    <a:pt x="272541" y="42672"/>
                  </a:lnTo>
                  <a:lnTo>
                    <a:pt x="244347" y="6858"/>
                  </a:lnTo>
                  <a:lnTo>
                    <a:pt x="221106" y="0"/>
                  </a:lnTo>
                  <a:lnTo>
                    <a:pt x="209295" y="1524"/>
                  </a:lnTo>
                  <a:lnTo>
                    <a:pt x="198247" y="6223"/>
                  </a:lnTo>
                  <a:lnTo>
                    <a:pt x="187832" y="13970"/>
                  </a:lnTo>
                  <a:lnTo>
                    <a:pt x="178053" y="24892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9804" y="4847843"/>
              <a:ext cx="108203" cy="237744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1274825" y="4687061"/>
            <a:ext cx="382270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30" b="1" i="1">
                <a:solidFill>
                  <a:srgbClr val="B9536F"/>
                </a:solidFill>
                <a:latin typeface="Arial"/>
                <a:cs typeface="Arial"/>
              </a:rPr>
              <a:t>10</a:t>
            </a:r>
            <a:endParaRPr sz="30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722501" y="4831460"/>
            <a:ext cx="14770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B9536F"/>
                </a:solidFill>
                <a:latin typeface="Microsoft JhengHei"/>
                <a:cs typeface="Microsoft JhengHei"/>
              </a:rPr>
              <a:t>緊急狀況報案專線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519678" y="4851272"/>
            <a:ext cx="2451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5">
                <a:latin typeface="SimSun"/>
                <a:cs typeface="SimSun"/>
              </a:rPr>
              <a:t>26 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719327" y="1813559"/>
            <a:ext cx="1944370" cy="531495"/>
            <a:chOff x="719327" y="1813559"/>
            <a:chExt cx="1944370" cy="531495"/>
          </a:xfrm>
        </p:grpSpPr>
        <p:sp>
          <p:nvSpPr>
            <p:cNvPr id="48" name="object 48" descr=""/>
            <p:cNvSpPr/>
            <p:nvPr/>
          </p:nvSpPr>
          <p:spPr>
            <a:xfrm>
              <a:off x="1345691" y="2001011"/>
              <a:ext cx="1308735" cy="335280"/>
            </a:xfrm>
            <a:custGeom>
              <a:avLst/>
              <a:gdLst/>
              <a:ahLst/>
              <a:cxnLst/>
              <a:rect l="l" t="t" r="r" b="b"/>
              <a:pathLst>
                <a:path w="1308735" h="335280">
                  <a:moveTo>
                    <a:pt x="0" y="334899"/>
                  </a:moveTo>
                  <a:lnTo>
                    <a:pt x="1130808" y="334899"/>
                  </a:lnTo>
                  <a:lnTo>
                    <a:pt x="1233678" y="332359"/>
                  </a:lnTo>
                  <a:lnTo>
                    <a:pt x="1286510" y="315213"/>
                  </a:lnTo>
                  <a:lnTo>
                    <a:pt x="1305941" y="268478"/>
                  </a:lnTo>
                  <a:lnTo>
                    <a:pt x="1308735" y="177673"/>
                  </a:lnTo>
                  <a:lnTo>
                    <a:pt x="1308735" y="157225"/>
                  </a:lnTo>
                  <a:lnTo>
                    <a:pt x="1305941" y="66294"/>
                  </a:lnTo>
                  <a:lnTo>
                    <a:pt x="1286510" y="19685"/>
                  </a:lnTo>
                  <a:lnTo>
                    <a:pt x="1233678" y="2412"/>
                  </a:lnTo>
                  <a:lnTo>
                    <a:pt x="1130808" y="0"/>
                  </a:lnTo>
                  <a:lnTo>
                    <a:pt x="0" y="0"/>
                  </a:lnTo>
                </a:path>
              </a:pathLst>
            </a:custGeom>
            <a:ln w="18287">
              <a:solidFill>
                <a:srgbClr val="DC6C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9327" y="1900427"/>
              <a:ext cx="743585" cy="444500"/>
            </a:xfrm>
            <a:custGeom>
              <a:avLst/>
              <a:gdLst/>
              <a:ahLst/>
              <a:cxnLst/>
              <a:rect l="l" t="t" r="r" b="b"/>
              <a:pathLst>
                <a:path w="743585" h="444500">
                  <a:moveTo>
                    <a:pt x="713994" y="188467"/>
                  </a:moveTo>
                  <a:lnTo>
                    <a:pt x="452170" y="188467"/>
                  </a:lnTo>
                  <a:lnTo>
                    <a:pt x="455930" y="207263"/>
                  </a:lnTo>
                  <a:lnTo>
                    <a:pt x="468528" y="254380"/>
                  </a:lnTo>
                  <a:lnTo>
                    <a:pt x="486194" y="303529"/>
                  </a:lnTo>
                  <a:lnTo>
                    <a:pt x="495172" y="324103"/>
                  </a:lnTo>
                  <a:lnTo>
                    <a:pt x="495846" y="354202"/>
                  </a:lnTo>
                  <a:lnTo>
                    <a:pt x="481291" y="400050"/>
                  </a:lnTo>
                  <a:lnTo>
                    <a:pt x="474497" y="422401"/>
                  </a:lnTo>
                  <a:lnTo>
                    <a:pt x="468147" y="444500"/>
                  </a:lnTo>
                  <a:lnTo>
                    <a:pt x="743331" y="444500"/>
                  </a:lnTo>
                  <a:lnTo>
                    <a:pt x="724027" y="244093"/>
                  </a:lnTo>
                  <a:lnTo>
                    <a:pt x="713994" y="188467"/>
                  </a:lnTo>
                  <a:close/>
                </a:path>
                <a:path w="743585" h="444500">
                  <a:moveTo>
                    <a:pt x="709294" y="162559"/>
                  </a:moveTo>
                  <a:lnTo>
                    <a:pt x="329463" y="162559"/>
                  </a:lnTo>
                  <a:lnTo>
                    <a:pt x="349173" y="174243"/>
                  </a:lnTo>
                  <a:lnTo>
                    <a:pt x="370827" y="184784"/>
                  </a:lnTo>
                  <a:lnTo>
                    <a:pt x="394157" y="194055"/>
                  </a:lnTo>
                  <a:lnTo>
                    <a:pt x="418871" y="202691"/>
                  </a:lnTo>
                  <a:lnTo>
                    <a:pt x="426669" y="201167"/>
                  </a:lnTo>
                  <a:lnTo>
                    <a:pt x="434822" y="198119"/>
                  </a:lnTo>
                  <a:lnTo>
                    <a:pt x="443344" y="193928"/>
                  </a:lnTo>
                  <a:lnTo>
                    <a:pt x="452170" y="188467"/>
                  </a:lnTo>
                  <a:lnTo>
                    <a:pt x="713994" y="188467"/>
                  </a:lnTo>
                  <a:lnTo>
                    <a:pt x="709294" y="162559"/>
                  </a:lnTo>
                  <a:close/>
                </a:path>
                <a:path w="743585" h="444500">
                  <a:moveTo>
                    <a:pt x="686435" y="42290"/>
                  </a:moveTo>
                  <a:lnTo>
                    <a:pt x="440080" y="42290"/>
                  </a:lnTo>
                  <a:lnTo>
                    <a:pt x="441845" y="48894"/>
                  </a:lnTo>
                  <a:lnTo>
                    <a:pt x="446608" y="70484"/>
                  </a:lnTo>
                  <a:lnTo>
                    <a:pt x="440296" y="70484"/>
                  </a:lnTo>
                  <a:lnTo>
                    <a:pt x="440296" y="106806"/>
                  </a:lnTo>
                  <a:lnTo>
                    <a:pt x="435444" y="111632"/>
                  </a:lnTo>
                  <a:lnTo>
                    <a:pt x="274866" y="111632"/>
                  </a:lnTo>
                  <a:lnTo>
                    <a:pt x="280885" y="115315"/>
                  </a:lnTo>
                  <a:lnTo>
                    <a:pt x="287553" y="120014"/>
                  </a:lnTo>
                  <a:lnTo>
                    <a:pt x="287350" y="121792"/>
                  </a:lnTo>
                  <a:lnTo>
                    <a:pt x="290906" y="127253"/>
                  </a:lnTo>
                  <a:lnTo>
                    <a:pt x="294982" y="132333"/>
                  </a:lnTo>
                  <a:lnTo>
                    <a:pt x="299415" y="137159"/>
                  </a:lnTo>
                  <a:lnTo>
                    <a:pt x="296316" y="145287"/>
                  </a:lnTo>
                  <a:lnTo>
                    <a:pt x="292760" y="153162"/>
                  </a:lnTo>
                  <a:lnTo>
                    <a:pt x="288747" y="160908"/>
                  </a:lnTo>
                  <a:lnTo>
                    <a:pt x="284276" y="168401"/>
                  </a:lnTo>
                  <a:lnTo>
                    <a:pt x="315442" y="188594"/>
                  </a:lnTo>
                  <a:lnTo>
                    <a:pt x="319354" y="182371"/>
                  </a:lnTo>
                  <a:lnTo>
                    <a:pt x="322986" y="175894"/>
                  </a:lnTo>
                  <a:lnTo>
                    <a:pt x="326351" y="169290"/>
                  </a:lnTo>
                  <a:lnTo>
                    <a:pt x="329463" y="162559"/>
                  </a:lnTo>
                  <a:lnTo>
                    <a:pt x="709294" y="162559"/>
                  </a:lnTo>
                  <a:lnTo>
                    <a:pt x="697865" y="99313"/>
                  </a:lnTo>
                  <a:lnTo>
                    <a:pt x="693293" y="73659"/>
                  </a:lnTo>
                  <a:lnTo>
                    <a:pt x="693293" y="72770"/>
                  </a:lnTo>
                  <a:lnTo>
                    <a:pt x="693038" y="72770"/>
                  </a:lnTo>
                  <a:lnTo>
                    <a:pt x="693038" y="71500"/>
                  </a:lnTo>
                  <a:lnTo>
                    <a:pt x="692785" y="71119"/>
                  </a:lnTo>
                  <a:lnTo>
                    <a:pt x="688466" y="47370"/>
                  </a:lnTo>
                  <a:lnTo>
                    <a:pt x="686435" y="42290"/>
                  </a:lnTo>
                  <a:close/>
                </a:path>
                <a:path w="743585" h="444500">
                  <a:moveTo>
                    <a:pt x="433009" y="109727"/>
                  </a:moveTo>
                  <a:lnTo>
                    <a:pt x="241744" y="109727"/>
                  </a:lnTo>
                  <a:lnTo>
                    <a:pt x="242392" y="113537"/>
                  </a:lnTo>
                  <a:lnTo>
                    <a:pt x="246570" y="116839"/>
                  </a:lnTo>
                  <a:lnTo>
                    <a:pt x="251574" y="115569"/>
                  </a:lnTo>
                  <a:lnTo>
                    <a:pt x="252183" y="115315"/>
                  </a:lnTo>
                  <a:lnTo>
                    <a:pt x="252780" y="114934"/>
                  </a:lnTo>
                  <a:lnTo>
                    <a:pt x="268668" y="114934"/>
                  </a:lnTo>
                  <a:lnTo>
                    <a:pt x="274866" y="111632"/>
                  </a:lnTo>
                  <a:lnTo>
                    <a:pt x="435444" y="111632"/>
                  </a:lnTo>
                  <a:lnTo>
                    <a:pt x="434949" y="110997"/>
                  </a:lnTo>
                  <a:lnTo>
                    <a:pt x="433009" y="109727"/>
                  </a:lnTo>
                  <a:close/>
                </a:path>
                <a:path w="743585" h="444500">
                  <a:moveTo>
                    <a:pt x="268668" y="114934"/>
                  </a:moveTo>
                  <a:lnTo>
                    <a:pt x="252780" y="114934"/>
                  </a:lnTo>
                  <a:lnTo>
                    <a:pt x="257124" y="115569"/>
                  </a:lnTo>
                  <a:lnTo>
                    <a:pt x="266255" y="116331"/>
                  </a:lnTo>
                  <a:lnTo>
                    <a:pt x="268668" y="114934"/>
                  </a:lnTo>
                  <a:close/>
                </a:path>
                <a:path w="743585" h="444500">
                  <a:moveTo>
                    <a:pt x="400938" y="103631"/>
                  </a:moveTo>
                  <a:lnTo>
                    <a:pt x="227672" y="103631"/>
                  </a:lnTo>
                  <a:lnTo>
                    <a:pt x="227482" y="109854"/>
                  </a:lnTo>
                  <a:lnTo>
                    <a:pt x="234899" y="115188"/>
                  </a:lnTo>
                  <a:lnTo>
                    <a:pt x="241744" y="109727"/>
                  </a:lnTo>
                  <a:lnTo>
                    <a:pt x="433009" y="109727"/>
                  </a:lnTo>
                  <a:lnTo>
                    <a:pt x="428815" y="107060"/>
                  </a:lnTo>
                  <a:lnTo>
                    <a:pt x="399719" y="107060"/>
                  </a:lnTo>
                  <a:lnTo>
                    <a:pt x="400113" y="105028"/>
                  </a:lnTo>
                  <a:lnTo>
                    <a:pt x="400938" y="103631"/>
                  </a:lnTo>
                  <a:close/>
                </a:path>
                <a:path w="743585" h="444500">
                  <a:moveTo>
                    <a:pt x="407136" y="99694"/>
                  </a:moveTo>
                  <a:lnTo>
                    <a:pt x="213855" y="99694"/>
                  </a:lnTo>
                  <a:lnTo>
                    <a:pt x="214515" y="105790"/>
                  </a:lnTo>
                  <a:lnTo>
                    <a:pt x="221792" y="109346"/>
                  </a:lnTo>
                  <a:lnTo>
                    <a:pt x="227672" y="103631"/>
                  </a:lnTo>
                  <a:lnTo>
                    <a:pt x="400938" y="103631"/>
                  </a:lnTo>
                  <a:lnTo>
                    <a:pt x="401218" y="103124"/>
                  </a:lnTo>
                  <a:lnTo>
                    <a:pt x="405472" y="100075"/>
                  </a:lnTo>
                  <a:lnTo>
                    <a:pt x="407136" y="99694"/>
                  </a:lnTo>
                  <a:close/>
                </a:path>
                <a:path w="743585" h="444500">
                  <a:moveTo>
                    <a:pt x="420230" y="105409"/>
                  </a:moveTo>
                  <a:lnTo>
                    <a:pt x="410235" y="105663"/>
                  </a:lnTo>
                  <a:lnTo>
                    <a:pt x="399719" y="107060"/>
                  </a:lnTo>
                  <a:lnTo>
                    <a:pt x="428815" y="107060"/>
                  </a:lnTo>
                  <a:lnTo>
                    <a:pt x="420230" y="105409"/>
                  </a:lnTo>
                  <a:close/>
                </a:path>
                <a:path w="743585" h="444500">
                  <a:moveTo>
                    <a:pt x="440296" y="99313"/>
                  </a:moveTo>
                  <a:lnTo>
                    <a:pt x="408927" y="99313"/>
                  </a:lnTo>
                  <a:lnTo>
                    <a:pt x="413397" y="100583"/>
                  </a:lnTo>
                  <a:lnTo>
                    <a:pt x="440296" y="106806"/>
                  </a:lnTo>
                  <a:lnTo>
                    <a:pt x="440296" y="99313"/>
                  </a:lnTo>
                  <a:close/>
                </a:path>
                <a:path w="743585" h="444500">
                  <a:moveTo>
                    <a:pt x="100101" y="45465"/>
                  </a:moveTo>
                  <a:lnTo>
                    <a:pt x="91998" y="45465"/>
                  </a:lnTo>
                  <a:lnTo>
                    <a:pt x="91998" y="76707"/>
                  </a:lnTo>
                  <a:lnTo>
                    <a:pt x="0" y="76707"/>
                  </a:lnTo>
                  <a:lnTo>
                    <a:pt x="0" y="85851"/>
                  </a:lnTo>
                  <a:lnTo>
                    <a:pt x="119913" y="85851"/>
                  </a:lnTo>
                  <a:lnTo>
                    <a:pt x="119913" y="93725"/>
                  </a:lnTo>
                  <a:lnTo>
                    <a:pt x="121716" y="95630"/>
                  </a:lnTo>
                  <a:lnTo>
                    <a:pt x="201574" y="97916"/>
                  </a:lnTo>
                  <a:lnTo>
                    <a:pt x="203149" y="102362"/>
                  </a:lnTo>
                  <a:lnTo>
                    <a:pt x="208953" y="104393"/>
                  </a:lnTo>
                  <a:lnTo>
                    <a:pt x="213855" y="99694"/>
                  </a:lnTo>
                  <a:lnTo>
                    <a:pt x="407136" y="99694"/>
                  </a:lnTo>
                  <a:lnTo>
                    <a:pt x="408927" y="99313"/>
                  </a:lnTo>
                  <a:lnTo>
                    <a:pt x="440296" y="99313"/>
                  </a:lnTo>
                  <a:lnTo>
                    <a:pt x="440296" y="73659"/>
                  </a:lnTo>
                  <a:lnTo>
                    <a:pt x="95237" y="73659"/>
                  </a:lnTo>
                  <a:lnTo>
                    <a:pt x="95237" y="71500"/>
                  </a:lnTo>
                  <a:lnTo>
                    <a:pt x="116585" y="71500"/>
                  </a:lnTo>
                  <a:lnTo>
                    <a:pt x="116674" y="66928"/>
                  </a:lnTo>
                  <a:lnTo>
                    <a:pt x="114522" y="64134"/>
                  </a:lnTo>
                  <a:lnTo>
                    <a:pt x="95237" y="64134"/>
                  </a:lnTo>
                  <a:lnTo>
                    <a:pt x="95237" y="57276"/>
                  </a:lnTo>
                  <a:lnTo>
                    <a:pt x="97078" y="56768"/>
                  </a:lnTo>
                  <a:lnTo>
                    <a:pt x="98069" y="55499"/>
                  </a:lnTo>
                  <a:lnTo>
                    <a:pt x="98069" y="51434"/>
                  </a:lnTo>
                  <a:lnTo>
                    <a:pt x="104717" y="51434"/>
                  </a:lnTo>
                  <a:lnTo>
                    <a:pt x="100101" y="45465"/>
                  </a:lnTo>
                  <a:close/>
                </a:path>
                <a:path w="743585" h="444500">
                  <a:moveTo>
                    <a:pt x="29489" y="85851"/>
                  </a:moveTo>
                  <a:lnTo>
                    <a:pt x="139" y="85851"/>
                  </a:lnTo>
                  <a:lnTo>
                    <a:pt x="431" y="86994"/>
                  </a:lnTo>
                  <a:lnTo>
                    <a:pt x="1358" y="87756"/>
                  </a:lnTo>
                  <a:lnTo>
                    <a:pt x="28270" y="87756"/>
                  </a:lnTo>
                  <a:lnTo>
                    <a:pt x="29222" y="86994"/>
                  </a:lnTo>
                  <a:lnTo>
                    <a:pt x="29489" y="85851"/>
                  </a:lnTo>
                  <a:close/>
                </a:path>
                <a:path w="743585" h="444500">
                  <a:moveTo>
                    <a:pt x="28270" y="74802"/>
                  </a:moveTo>
                  <a:lnTo>
                    <a:pt x="1358" y="74802"/>
                  </a:lnTo>
                  <a:lnTo>
                    <a:pt x="431" y="75691"/>
                  </a:lnTo>
                  <a:lnTo>
                    <a:pt x="139" y="76707"/>
                  </a:lnTo>
                  <a:lnTo>
                    <a:pt x="29489" y="76707"/>
                  </a:lnTo>
                  <a:lnTo>
                    <a:pt x="29222" y="75691"/>
                  </a:lnTo>
                  <a:lnTo>
                    <a:pt x="28270" y="74802"/>
                  </a:lnTo>
                  <a:close/>
                </a:path>
                <a:path w="743585" h="444500">
                  <a:moveTo>
                    <a:pt x="116674" y="66928"/>
                  </a:moveTo>
                  <a:lnTo>
                    <a:pt x="116674" y="73659"/>
                  </a:lnTo>
                  <a:lnTo>
                    <a:pt x="440296" y="73659"/>
                  </a:lnTo>
                  <a:lnTo>
                    <a:pt x="440296" y="71119"/>
                  </a:lnTo>
                  <a:lnTo>
                    <a:pt x="119913" y="71119"/>
                  </a:lnTo>
                  <a:lnTo>
                    <a:pt x="116674" y="66928"/>
                  </a:lnTo>
                  <a:close/>
                </a:path>
                <a:path w="743585" h="444500">
                  <a:moveTo>
                    <a:pt x="116585" y="71500"/>
                  </a:moveTo>
                  <a:lnTo>
                    <a:pt x="116560" y="72770"/>
                  </a:lnTo>
                  <a:lnTo>
                    <a:pt x="116585" y="71500"/>
                  </a:lnTo>
                  <a:close/>
                </a:path>
                <a:path w="743585" h="444500">
                  <a:moveTo>
                    <a:pt x="282321" y="62483"/>
                  </a:moveTo>
                  <a:lnTo>
                    <a:pt x="121716" y="66928"/>
                  </a:lnTo>
                  <a:lnTo>
                    <a:pt x="119913" y="68833"/>
                  </a:lnTo>
                  <a:lnTo>
                    <a:pt x="119913" y="71119"/>
                  </a:lnTo>
                  <a:lnTo>
                    <a:pt x="440296" y="71119"/>
                  </a:lnTo>
                  <a:lnTo>
                    <a:pt x="440296" y="70484"/>
                  </a:lnTo>
                  <a:lnTo>
                    <a:pt x="413397" y="70484"/>
                  </a:lnTo>
                  <a:lnTo>
                    <a:pt x="412953" y="69850"/>
                  </a:lnTo>
                  <a:lnTo>
                    <a:pt x="293230" y="69850"/>
                  </a:lnTo>
                  <a:lnTo>
                    <a:pt x="293230" y="66675"/>
                  </a:lnTo>
                  <a:lnTo>
                    <a:pt x="284276" y="66675"/>
                  </a:lnTo>
                  <a:lnTo>
                    <a:pt x="284251" y="64388"/>
                  </a:lnTo>
                  <a:lnTo>
                    <a:pt x="282321" y="62483"/>
                  </a:lnTo>
                  <a:close/>
                </a:path>
                <a:path w="743585" h="444500">
                  <a:moveTo>
                    <a:pt x="309372" y="44957"/>
                  </a:moveTo>
                  <a:lnTo>
                    <a:pt x="303834" y="45465"/>
                  </a:lnTo>
                  <a:lnTo>
                    <a:pt x="299072" y="50164"/>
                  </a:lnTo>
                  <a:lnTo>
                    <a:pt x="297434" y="62483"/>
                  </a:lnTo>
                  <a:lnTo>
                    <a:pt x="297332" y="69850"/>
                  </a:lnTo>
                  <a:lnTo>
                    <a:pt x="412953" y="69850"/>
                  </a:lnTo>
                  <a:lnTo>
                    <a:pt x="411429" y="68199"/>
                  </a:lnTo>
                  <a:lnTo>
                    <a:pt x="413397" y="68199"/>
                  </a:lnTo>
                  <a:lnTo>
                    <a:pt x="413397" y="63245"/>
                  </a:lnTo>
                  <a:lnTo>
                    <a:pt x="305168" y="63245"/>
                  </a:lnTo>
                  <a:lnTo>
                    <a:pt x="302171" y="60197"/>
                  </a:lnTo>
                  <a:lnTo>
                    <a:pt x="302171" y="51688"/>
                  </a:lnTo>
                  <a:lnTo>
                    <a:pt x="305346" y="48259"/>
                  </a:lnTo>
                  <a:lnTo>
                    <a:pt x="309372" y="48005"/>
                  </a:lnTo>
                  <a:lnTo>
                    <a:pt x="309372" y="44957"/>
                  </a:lnTo>
                  <a:close/>
                </a:path>
                <a:path w="743585" h="444500">
                  <a:moveTo>
                    <a:pt x="104717" y="51434"/>
                  </a:moveTo>
                  <a:lnTo>
                    <a:pt x="100634" y="51434"/>
                  </a:lnTo>
                  <a:lnTo>
                    <a:pt x="110413" y="64134"/>
                  </a:lnTo>
                  <a:lnTo>
                    <a:pt x="110413" y="58800"/>
                  </a:lnTo>
                  <a:lnTo>
                    <a:pt x="104717" y="51434"/>
                  </a:lnTo>
                  <a:close/>
                </a:path>
                <a:path w="743585" h="444500">
                  <a:moveTo>
                    <a:pt x="110413" y="58800"/>
                  </a:moveTo>
                  <a:lnTo>
                    <a:pt x="110413" y="64134"/>
                  </a:lnTo>
                  <a:lnTo>
                    <a:pt x="114522" y="64134"/>
                  </a:lnTo>
                  <a:lnTo>
                    <a:pt x="110413" y="58800"/>
                  </a:lnTo>
                  <a:close/>
                </a:path>
                <a:path w="743585" h="444500">
                  <a:moveTo>
                    <a:pt x="387172" y="37718"/>
                  </a:moveTo>
                  <a:lnTo>
                    <a:pt x="377215" y="37718"/>
                  </a:lnTo>
                  <a:lnTo>
                    <a:pt x="309372" y="44957"/>
                  </a:lnTo>
                  <a:lnTo>
                    <a:pt x="309246" y="51688"/>
                  </a:lnTo>
                  <a:lnTo>
                    <a:pt x="308851" y="63245"/>
                  </a:lnTo>
                  <a:lnTo>
                    <a:pt x="413397" y="63245"/>
                  </a:lnTo>
                  <a:lnTo>
                    <a:pt x="413397" y="60578"/>
                  </a:lnTo>
                  <a:lnTo>
                    <a:pt x="406527" y="60578"/>
                  </a:lnTo>
                  <a:lnTo>
                    <a:pt x="403694" y="50672"/>
                  </a:lnTo>
                  <a:lnTo>
                    <a:pt x="402945" y="50672"/>
                  </a:lnTo>
                  <a:lnTo>
                    <a:pt x="402945" y="48132"/>
                  </a:lnTo>
                  <a:lnTo>
                    <a:pt x="398360" y="48132"/>
                  </a:lnTo>
                  <a:lnTo>
                    <a:pt x="398360" y="47497"/>
                  </a:lnTo>
                  <a:lnTo>
                    <a:pt x="400989" y="46735"/>
                  </a:lnTo>
                  <a:lnTo>
                    <a:pt x="402945" y="44322"/>
                  </a:lnTo>
                  <a:lnTo>
                    <a:pt x="402945" y="40766"/>
                  </a:lnTo>
                  <a:lnTo>
                    <a:pt x="388683" y="40766"/>
                  </a:lnTo>
                  <a:lnTo>
                    <a:pt x="388683" y="38100"/>
                  </a:lnTo>
                  <a:lnTo>
                    <a:pt x="387210" y="38100"/>
                  </a:lnTo>
                  <a:lnTo>
                    <a:pt x="387172" y="37718"/>
                  </a:lnTo>
                  <a:close/>
                </a:path>
                <a:path w="743585" h="444500">
                  <a:moveTo>
                    <a:pt x="564515" y="0"/>
                  </a:moveTo>
                  <a:lnTo>
                    <a:pt x="422300" y="0"/>
                  </a:lnTo>
                  <a:lnTo>
                    <a:pt x="422757" y="2666"/>
                  </a:lnTo>
                  <a:lnTo>
                    <a:pt x="429107" y="14858"/>
                  </a:lnTo>
                  <a:lnTo>
                    <a:pt x="426402" y="35178"/>
                  </a:lnTo>
                  <a:lnTo>
                    <a:pt x="426034" y="39115"/>
                  </a:lnTo>
                  <a:lnTo>
                    <a:pt x="429501" y="42671"/>
                  </a:lnTo>
                  <a:lnTo>
                    <a:pt x="440080" y="42290"/>
                  </a:lnTo>
                  <a:lnTo>
                    <a:pt x="686435" y="42290"/>
                  </a:lnTo>
                  <a:lnTo>
                    <a:pt x="683387" y="34670"/>
                  </a:lnTo>
                  <a:lnTo>
                    <a:pt x="679958" y="30987"/>
                  </a:lnTo>
                  <a:lnTo>
                    <a:pt x="541540" y="30987"/>
                  </a:lnTo>
                  <a:lnTo>
                    <a:pt x="540816" y="29463"/>
                  </a:lnTo>
                  <a:lnTo>
                    <a:pt x="542950" y="16763"/>
                  </a:lnTo>
                  <a:lnTo>
                    <a:pt x="557149" y="14477"/>
                  </a:lnTo>
                  <a:lnTo>
                    <a:pt x="561085" y="11429"/>
                  </a:lnTo>
                  <a:lnTo>
                    <a:pt x="564388" y="4190"/>
                  </a:lnTo>
                  <a:lnTo>
                    <a:pt x="564769" y="762"/>
                  </a:lnTo>
                  <a:lnTo>
                    <a:pt x="564515" y="0"/>
                  </a:lnTo>
                  <a:close/>
                </a:path>
                <a:path w="743585" h="444500">
                  <a:moveTo>
                    <a:pt x="400113" y="35178"/>
                  </a:moveTo>
                  <a:lnTo>
                    <a:pt x="393357" y="35178"/>
                  </a:lnTo>
                  <a:lnTo>
                    <a:pt x="390753" y="37591"/>
                  </a:lnTo>
                  <a:lnTo>
                    <a:pt x="390410" y="40766"/>
                  </a:lnTo>
                  <a:lnTo>
                    <a:pt x="402945" y="40766"/>
                  </a:lnTo>
                  <a:lnTo>
                    <a:pt x="402945" y="37845"/>
                  </a:lnTo>
                  <a:lnTo>
                    <a:pt x="400113" y="35178"/>
                  </a:lnTo>
                  <a:close/>
                </a:path>
              </a:pathLst>
            </a:custGeom>
            <a:solidFill>
              <a:srgbClr val="DC6C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711" y="1813559"/>
              <a:ext cx="271272" cy="11734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338833" y="2017013"/>
              <a:ext cx="240665" cy="289560"/>
            </a:xfrm>
            <a:custGeom>
              <a:avLst/>
              <a:gdLst/>
              <a:ahLst/>
              <a:cxnLst/>
              <a:rect l="l" t="t" r="r" b="b"/>
              <a:pathLst>
                <a:path w="240665" h="289560">
                  <a:moveTo>
                    <a:pt x="209677" y="16891"/>
                  </a:moveTo>
                  <a:lnTo>
                    <a:pt x="196215" y="9525"/>
                  </a:lnTo>
                  <a:lnTo>
                    <a:pt x="180847" y="4191"/>
                  </a:lnTo>
                  <a:lnTo>
                    <a:pt x="163703" y="1016"/>
                  </a:lnTo>
                  <a:lnTo>
                    <a:pt x="144779" y="0"/>
                  </a:lnTo>
                  <a:lnTo>
                    <a:pt x="122428" y="1524"/>
                  </a:lnTo>
                  <a:lnTo>
                    <a:pt x="82803" y="13843"/>
                  </a:lnTo>
                  <a:lnTo>
                    <a:pt x="50291" y="38227"/>
                  </a:lnTo>
                  <a:lnTo>
                    <a:pt x="25653" y="72263"/>
                  </a:lnTo>
                  <a:lnTo>
                    <a:pt x="9271" y="114173"/>
                  </a:lnTo>
                  <a:lnTo>
                    <a:pt x="1015" y="156591"/>
                  </a:lnTo>
                  <a:lnTo>
                    <a:pt x="0" y="177546"/>
                  </a:lnTo>
                  <a:lnTo>
                    <a:pt x="1778" y="201803"/>
                  </a:lnTo>
                  <a:lnTo>
                    <a:pt x="16256" y="242443"/>
                  </a:lnTo>
                  <a:lnTo>
                    <a:pt x="44703" y="272288"/>
                  </a:lnTo>
                  <a:lnTo>
                    <a:pt x="84074" y="287401"/>
                  </a:lnTo>
                  <a:lnTo>
                    <a:pt x="107822" y="289306"/>
                  </a:lnTo>
                  <a:lnTo>
                    <a:pt x="133477" y="287147"/>
                  </a:lnTo>
                  <a:lnTo>
                    <a:pt x="176656" y="270256"/>
                  </a:lnTo>
                  <a:lnTo>
                    <a:pt x="207772" y="238125"/>
                  </a:lnTo>
                  <a:lnTo>
                    <a:pt x="223774" y="200025"/>
                  </a:lnTo>
                  <a:lnTo>
                    <a:pt x="225678" y="179451"/>
                  </a:lnTo>
                  <a:lnTo>
                    <a:pt x="224281" y="162306"/>
                  </a:lnTo>
                  <a:lnTo>
                    <a:pt x="202437" y="120269"/>
                  </a:lnTo>
                  <a:lnTo>
                    <a:pt x="161925" y="98425"/>
                  </a:lnTo>
                  <a:lnTo>
                    <a:pt x="115062" y="102362"/>
                  </a:lnTo>
                  <a:lnTo>
                    <a:pt x="87503" y="118491"/>
                  </a:lnTo>
                  <a:lnTo>
                    <a:pt x="86740" y="117729"/>
                  </a:lnTo>
                  <a:lnTo>
                    <a:pt x="102997" y="73406"/>
                  </a:lnTo>
                  <a:lnTo>
                    <a:pt x="137287" y="46990"/>
                  </a:lnTo>
                  <a:lnTo>
                    <a:pt x="147447" y="48641"/>
                  </a:lnTo>
                  <a:lnTo>
                    <a:pt x="155321" y="53848"/>
                  </a:lnTo>
                  <a:lnTo>
                    <a:pt x="161035" y="62484"/>
                  </a:lnTo>
                  <a:lnTo>
                    <a:pt x="164719" y="74676"/>
                  </a:lnTo>
                  <a:lnTo>
                    <a:pt x="240410" y="67564"/>
                  </a:lnTo>
                  <a:lnTo>
                    <a:pt x="236474" y="51689"/>
                  </a:lnTo>
                  <a:lnTo>
                    <a:pt x="229997" y="37973"/>
                  </a:lnTo>
                  <a:lnTo>
                    <a:pt x="220979" y="26416"/>
                  </a:lnTo>
                  <a:lnTo>
                    <a:pt x="209677" y="16891"/>
                  </a:lnTo>
                  <a:close/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6840" y="2132075"/>
              <a:ext cx="128015" cy="152400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1296161" y="1878583"/>
            <a:ext cx="24066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5" b="1" i="1">
                <a:solidFill>
                  <a:srgbClr val="DC6C09"/>
                </a:solidFill>
                <a:latin typeface="Arial"/>
                <a:cs typeface="Arial"/>
              </a:rPr>
              <a:t>6</a:t>
            </a:r>
            <a:endParaRPr sz="30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695704" y="2023617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DC6C09"/>
                </a:solidFill>
                <a:latin typeface="Microsoft JhengHei"/>
                <a:cs typeface="Microsoft JhengHei"/>
              </a:rPr>
              <a:t>醫療急救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773807" y="2043429"/>
            <a:ext cx="224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latin typeface="SimSun"/>
                <a:cs typeface="SimSun"/>
              </a:rPr>
              <a:t>12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0" y="56387"/>
            <a:ext cx="191770" cy="38100"/>
          </a:xfrm>
          <a:custGeom>
            <a:avLst/>
            <a:gdLst/>
            <a:ahLst/>
            <a:cxnLst/>
            <a:rect l="l" t="t" r="r" b="b"/>
            <a:pathLst>
              <a:path w="191770" h="38100">
                <a:moveTo>
                  <a:pt x="191439" y="0"/>
                </a:moveTo>
                <a:lnTo>
                  <a:pt x="0" y="33400"/>
                </a:lnTo>
                <a:lnTo>
                  <a:pt x="0" y="37719"/>
                </a:lnTo>
                <a:lnTo>
                  <a:pt x="191439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0" y="396239"/>
            <a:ext cx="796925" cy="815340"/>
            <a:chOff x="0" y="396239"/>
            <a:chExt cx="796925" cy="815340"/>
          </a:xfrm>
        </p:grpSpPr>
        <p:sp>
          <p:nvSpPr>
            <p:cNvPr id="58" name="object 58" descr=""/>
            <p:cNvSpPr/>
            <p:nvPr/>
          </p:nvSpPr>
          <p:spPr>
            <a:xfrm>
              <a:off x="0" y="396239"/>
              <a:ext cx="41275" cy="98425"/>
            </a:xfrm>
            <a:custGeom>
              <a:avLst/>
              <a:gdLst/>
              <a:ahLst/>
              <a:cxnLst/>
              <a:rect l="l" t="t" r="r" b="b"/>
              <a:pathLst>
                <a:path w="41275" h="98425">
                  <a:moveTo>
                    <a:pt x="5232" y="10160"/>
                  </a:moveTo>
                  <a:lnTo>
                    <a:pt x="0" y="0"/>
                  </a:lnTo>
                  <a:lnTo>
                    <a:pt x="0" y="13081"/>
                  </a:lnTo>
                  <a:lnTo>
                    <a:pt x="5232" y="10160"/>
                  </a:lnTo>
                  <a:close/>
                </a:path>
                <a:path w="41275" h="98425">
                  <a:moveTo>
                    <a:pt x="40690" y="72136"/>
                  </a:moveTo>
                  <a:lnTo>
                    <a:pt x="32550" y="58801"/>
                  </a:lnTo>
                  <a:lnTo>
                    <a:pt x="0" y="78740"/>
                  </a:lnTo>
                  <a:lnTo>
                    <a:pt x="0" y="97917"/>
                  </a:lnTo>
                  <a:lnTo>
                    <a:pt x="40690" y="72136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14984"/>
              <a:ext cx="333959" cy="35826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0" y="435228"/>
              <a:ext cx="351790" cy="332740"/>
            </a:xfrm>
            <a:custGeom>
              <a:avLst/>
              <a:gdLst/>
              <a:ahLst/>
              <a:cxnLst/>
              <a:rect l="l" t="t" r="r" b="b"/>
              <a:pathLst>
                <a:path w="351790" h="332740">
                  <a:moveTo>
                    <a:pt x="351434" y="0"/>
                  </a:moveTo>
                  <a:lnTo>
                    <a:pt x="0" y="323976"/>
                  </a:lnTo>
                  <a:lnTo>
                    <a:pt x="0" y="332358"/>
                  </a:lnTo>
                  <a:lnTo>
                    <a:pt x="351434" y="0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563" y="806195"/>
              <a:ext cx="268223" cy="207264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522732" y="626363"/>
              <a:ext cx="274320" cy="585470"/>
            </a:xfrm>
            <a:custGeom>
              <a:avLst/>
              <a:gdLst/>
              <a:ahLst/>
              <a:cxnLst/>
              <a:rect l="l" t="t" r="r" b="b"/>
              <a:pathLst>
                <a:path w="274320" h="585469">
                  <a:moveTo>
                    <a:pt x="134594" y="293878"/>
                  </a:moveTo>
                  <a:lnTo>
                    <a:pt x="119900" y="290195"/>
                  </a:lnTo>
                  <a:lnTo>
                    <a:pt x="89623" y="403479"/>
                  </a:lnTo>
                  <a:lnTo>
                    <a:pt x="106883" y="407924"/>
                  </a:lnTo>
                  <a:lnTo>
                    <a:pt x="134594" y="293878"/>
                  </a:lnTo>
                  <a:close/>
                </a:path>
                <a:path w="274320" h="585469">
                  <a:moveTo>
                    <a:pt x="177126" y="0"/>
                  </a:moveTo>
                  <a:lnTo>
                    <a:pt x="0" y="582549"/>
                  </a:lnTo>
                  <a:lnTo>
                    <a:pt x="8039" y="584962"/>
                  </a:lnTo>
                  <a:lnTo>
                    <a:pt x="177126" y="0"/>
                  </a:lnTo>
                  <a:close/>
                </a:path>
                <a:path w="274320" h="585469">
                  <a:moveTo>
                    <a:pt x="204127" y="308622"/>
                  </a:moveTo>
                  <a:lnTo>
                    <a:pt x="188391" y="305689"/>
                  </a:lnTo>
                  <a:lnTo>
                    <a:pt x="167284" y="421271"/>
                  </a:lnTo>
                  <a:lnTo>
                    <a:pt x="183972" y="424319"/>
                  </a:lnTo>
                  <a:lnTo>
                    <a:pt x="204127" y="308622"/>
                  </a:lnTo>
                  <a:close/>
                </a:path>
                <a:path w="274320" h="585469">
                  <a:moveTo>
                    <a:pt x="274167" y="318389"/>
                  </a:moveTo>
                  <a:lnTo>
                    <a:pt x="259067" y="316738"/>
                  </a:lnTo>
                  <a:lnTo>
                    <a:pt x="244754" y="433324"/>
                  </a:lnTo>
                  <a:lnTo>
                    <a:pt x="262407" y="435229"/>
                  </a:lnTo>
                  <a:lnTo>
                    <a:pt x="274167" y="318389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845819" y="949451"/>
            <a:ext cx="22860" cy="117475"/>
          </a:xfrm>
          <a:custGeom>
            <a:avLst/>
            <a:gdLst/>
            <a:ahLst/>
            <a:cxnLst/>
            <a:rect l="l" t="t" r="r" b="b"/>
            <a:pathLst>
              <a:path w="22859" h="117475">
                <a:moveTo>
                  <a:pt x="5397" y="0"/>
                </a:moveTo>
                <a:lnTo>
                  <a:pt x="0" y="116585"/>
                </a:lnTo>
                <a:lnTo>
                  <a:pt x="17894" y="117348"/>
                </a:lnTo>
                <a:lnTo>
                  <a:pt x="22364" y="634"/>
                </a:lnTo>
                <a:lnTo>
                  <a:pt x="5397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922019" y="949451"/>
            <a:ext cx="20955" cy="118745"/>
          </a:xfrm>
          <a:custGeom>
            <a:avLst/>
            <a:gdLst/>
            <a:ahLst/>
            <a:cxnLst/>
            <a:rect l="l" t="t" r="r" b="b"/>
            <a:pathLst>
              <a:path w="20955" h="118744">
                <a:moveTo>
                  <a:pt x="16370" y="0"/>
                </a:moveTo>
                <a:lnTo>
                  <a:pt x="0" y="507"/>
                </a:lnTo>
                <a:lnTo>
                  <a:pt x="2628" y="118744"/>
                </a:lnTo>
                <a:lnTo>
                  <a:pt x="20802" y="118236"/>
                </a:lnTo>
                <a:lnTo>
                  <a:pt x="1637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914144" y="507"/>
            <a:ext cx="117475" cy="20320"/>
          </a:xfrm>
          <a:custGeom>
            <a:avLst/>
            <a:gdLst/>
            <a:ahLst/>
            <a:cxnLst/>
            <a:rect l="l" t="t" r="r" b="b"/>
            <a:pathLst>
              <a:path w="117475" h="20320">
                <a:moveTo>
                  <a:pt x="117094" y="3810"/>
                </a:moveTo>
                <a:lnTo>
                  <a:pt x="85725" y="3810"/>
                </a:lnTo>
                <a:lnTo>
                  <a:pt x="85725" y="0"/>
                </a:lnTo>
                <a:lnTo>
                  <a:pt x="508" y="0"/>
                </a:lnTo>
                <a:lnTo>
                  <a:pt x="508" y="3810"/>
                </a:lnTo>
                <a:lnTo>
                  <a:pt x="0" y="3810"/>
                </a:lnTo>
                <a:lnTo>
                  <a:pt x="0" y="11430"/>
                </a:lnTo>
                <a:lnTo>
                  <a:pt x="55626" y="11430"/>
                </a:lnTo>
                <a:lnTo>
                  <a:pt x="55626" y="20320"/>
                </a:lnTo>
                <a:lnTo>
                  <a:pt x="116459" y="20320"/>
                </a:lnTo>
                <a:lnTo>
                  <a:pt x="116459" y="11430"/>
                </a:lnTo>
                <a:lnTo>
                  <a:pt x="117094" y="11430"/>
                </a:lnTo>
                <a:lnTo>
                  <a:pt x="117094" y="381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993647" y="67055"/>
            <a:ext cx="1307465" cy="1228725"/>
            <a:chOff x="993647" y="67055"/>
            <a:chExt cx="1307465" cy="1228725"/>
          </a:xfrm>
        </p:grpSpPr>
        <p:sp>
          <p:nvSpPr>
            <p:cNvPr id="67" name="object 67" descr=""/>
            <p:cNvSpPr/>
            <p:nvPr/>
          </p:nvSpPr>
          <p:spPr>
            <a:xfrm>
              <a:off x="993648" y="652271"/>
              <a:ext cx="294005" cy="643255"/>
            </a:xfrm>
            <a:custGeom>
              <a:avLst/>
              <a:gdLst/>
              <a:ahLst/>
              <a:cxnLst/>
              <a:rect l="l" t="t" r="r" b="b"/>
              <a:pathLst>
                <a:path w="294005" h="643255">
                  <a:moveTo>
                    <a:pt x="27749" y="409714"/>
                  </a:moveTo>
                  <a:lnTo>
                    <a:pt x="15989" y="292862"/>
                  </a:lnTo>
                  <a:lnTo>
                    <a:pt x="0" y="294513"/>
                  </a:lnTo>
                  <a:lnTo>
                    <a:pt x="10883" y="411365"/>
                  </a:lnTo>
                  <a:lnTo>
                    <a:pt x="27749" y="409714"/>
                  </a:lnTo>
                  <a:close/>
                </a:path>
                <a:path w="294005" h="643255">
                  <a:moveTo>
                    <a:pt x="106210" y="398665"/>
                  </a:moveTo>
                  <a:lnTo>
                    <a:pt x="85966" y="283083"/>
                  </a:lnTo>
                  <a:lnTo>
                    <a:pt x="70548" y="285623"/>
                  </a:lnTo>
                  <a:lnTo>
                    <a:pt x="89090" y="401586"/>
                  </a:lnTo>
                  <a:lnTo>
                    <a:pt x="106210" y="398665"/>
                  </a:lnTo>
                  <a:close/>
                </a:path>
                <a:path w="294005" h="643255">
                  <a:moveTo>
                    <a:pt x="183349" y="382143"/>
                  </a:moveTo>
                  <a:lnTo>
                    <a:pt x="155511" y="268097"/>
                  </a:lnTo>
                  <a:lnTo>
                    <a:pt x="139954" y="272034"/>
                  </a:lnTo>
                  <a:lnTo>
                    <a:pt x="166878" y="386207"/>
                  </a:lnTo>
                  <a:lnTo>
                    <a:pt x="183349" y="382143"/>
                  </a:lnTo>
                  <a:close/>
                </a:path>
                <a:path w="294005" h="643255">
                  <a:moveTo>
                    <a:pt x="259588" y="360172"/>
                  </a:moveTo>
                  <a:lnTo>
                    <a:pt x="223405" y="248539"/>
                  </a:lnTo>
                  <a:lnTo>
                    <a:pt x="208876" y="253238"/>
                  </a:lnTo>
                  <a:lnTo>
                    <a:pt x="242646" y="365506"/>
                  </a:lnTo>
                  <a:lnTo>
                    <a:pt x="259588" y="360172"/>
                  </a:lnTo>
                  <a:close/>
                </a:path>
                <a:path w="294005" h="643255">
                  <a:moveTo>
                    <a:pt x="293751" y="640715"/>
                  </a:moveTo>
                  <a:lnTo>
                    <a:pt x="110998" y="0"/>
                  </a:lnTo>
                  <a:lnTo>
                    <a:pt x="285623" y="643001"/>
                  </a:lnTo>
                  <a:lnTo>
                    <a:pt x="293751" y="640715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7967" y="687323"/>
              <a:ext cx="391668" cy="30327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1271016" y="67055"/>
              <a:ext cx="1029969" cy="922019"/>
            </a:xfrm>
            <a:custGeom>
              <a:avLst/>
              <a:gdLst/>
              <a:ahLst/>
              <a:cxnLst/>
              <a:rect l="l" t="t" r="r" b="b"/>
              <a:pathLst>
                <a:path w="1029969" h="922019">
                  <a:moveTo>
                    <a:pt x="408813" y="916813"/>
                  </a:moveTo>
                  <a:lnTo>
                    <a:pt x="0" y="347218"/>
                  </a:lnTo>
                  <a:lnTo>
                    <a:pt x="402082" y="921778"/>
                  </a:lnTo>
                  <a:lnTo>
                    <a:pt x="408813" y="916813"/>
                  </a:lnTo>
                  <a:close/>
                </a:path>
                <a:path w="1029969" h="922019">
                  <a:moveTo>
                    <a:pt x="445389" y="651637"/>
                  </a:moveTo>
                  <a:lnTo>
                    <a:pt x="361950" y="569976"/>
                  </a:lnTo>
                  <a:lnTo>
                    <a:pt x="350901" y="581279"/>
                  </a:lnTo>
                  <a:lnTo>
                    <a:pt x="433324" y="664083"/>
                  </a:lnTo>
                  <a:lnTo>
                    <a:pt x="445389" y="651637"/>
                  </a:lnTo>
                  <a:close/>
                </a:path>
                <a:path w="1029969" h="922019">
                  <a:moveTo>
                    <a:pt x="498348" y="592328"/>
                  </a:moveTo>
                  <a:lnTo>
                    <a:pt x="409321" y="516763"/>
                  </a:lnTo>
                  <a:lnTo>
                    <a:pt x="399034" y="528955"/>
                  </a:lnTo>
                  <a:lnTo>
                    <a:pt x="487172" y="605663"/>
                  </a:lnTo>
                  <a:lnTo>
                    <a:pt x="498348" y="592328"/>
                  </a:lnTo>
                  <a:close/>
                </a:path>
                <a:path w="1029969" h="922019">
                  <a:moveTo>
                    <a:pt x="546989" y="529463"/>
                  </a:moveTo>
                  <a:lnTo>
                    <a:pt x="453009" y="460502"/>
                  </a:lnTo>
                  <a:lnTo>
                    <a:pt x="443611" y="473202"/>
                  </a:lnTo>
                  <a:lnTo>
                    <a:pt x="536702" y="543560"/>
                  </a:lnTo>
                  <a:lnTo>
                    <a:pt x="546989" y="529463"/>
                  </a:lnTo>
                  <a:close/>
                </a:path>
                <a:path w="1029969" h="922019">
                  <a:moveTo>
                    <a:pt x="591185" y="463296"/>
                  </a:moveTo>
                  <a:lnTo>
                    <a:pt x="492760" y="400939"/>
                  </a:lnTo>
                  <a:lnTo>
                    <a:pt x="484378" y="414401"/>
                  </a:lnTo>
                  <a:lnTo>
                    <a:pt x="581914" y="478028"/>
                  </a:lnTo>
                  <a:lnTo>
                    <a:pt x="591185" y="463296"/>
                  </a:lnTo>
                  <a:close/>
                </a:path>
                <a:path w="1029969" h="922019">
                  <a:moveTo>
                    <a:pt x="630809" y="394208"/>
                  </a:moveTo>
                  <a:lnTo>
                    <a:pt x="528193" y="338963"/>
                  </a:lnTo>
                  <a:lnTo>
                    <a:pt x="520700" y="352806"/>
                  </a:lnTo>
                  <a:lnTo>
                    <a:pt x="622554" y="409702"/>
                  </a:lnTo>
                  <a:lnTo>
                    <a:pt x="630809" y="394208"/>
                  </a:lnTo>
                  <a:close/>
                </a:path>
                <a:path w="1029969" h="922019">
                  <a:moveTo>
                    <a:pt x="665607" y="322326"/>
                  </a:moveTo>
                  <a:lnTo>
                    <a:pt x="559308" y="274701"/>
                  </a:lnTo>
                  <a:lnTo>
                    <a:pt x="552958" y="288798"/>
                  </a:lnTo>
                  <a:lnTo>
                    <a:pt x="658368" y="338582"/>
                  </a:lnTo>
                  <a:lnTo>
                    <a:pt x="665607" y="322326"/>
                  </a:lnTo>
                  <a:close/>
                </a:path>
                <a:path w="1029969" h="922019">
                  <a:moveTo>
                    <a:pt x="695198" y="248412"/>
                  </a:moveTo>
                  <a:lnTo>
                    <a:pt x="585978" y="208153"/>
                  </a:lnTo>
                  <a:lnTo>
                    <a:pt x="580517" y="223012"/>
                  </a:lnTo>
                  <a:lnTo>
                    <a:pt x="689229" y="264922"/>
                  </a:lnTo>
                  <a:lnTo>
                    <a:pt x="695198" y="248412"/>
                  </a:lnTo>
                  <a:close/>
                </a:path>
                <a:path w="1029969" h="922019">
                  <a:moveTo>
                    <a:pt x="719709" y="172212"/>
                  </a:moveTo>
                  <a:lnTo>
                    <a:pt x="607822" y="139954"/>
                  </a:lnTo>
                  <a:lnTo>
                    <a:pt x="603504" y="155067"/>
                  </a:lnTo>
                  <a:lnTo>
                    <a:pt x="714756" y="189103"/>
                  </a:lnTo>
                  <a:lnTo>
                    <a:pt x="719709" y="172212"/>
                  </a:lnTo>
                  <a:close/>
                </a:path>
                <a:path w="1029969" h="922019">
                  <a:moveTo>
                    <a:pt x="738759" y="94742"/>
                  </a:moveTo>
                  <a:lnTo>
                    <a:pt x="624967" y="70612"/>
                  </a:lnTo>
                  <a:lnTo>
                    <a:pt x="621665" y="85852"/>
                  </a:lnTo>
                  <a:lnTo>
                    <a:pt x="735076" y="112014"/>
                  </a:lnTo>
                  <a:lnTo>
                    <a:pt x="738759" y="94742"/>
                  </a:lnTo>
                  <a:close/>
                </a:path>
                <a:path w="1029969" h="922019">
                  <a:moveTo>
                    <a:pt x="752348" y="16129"/>
                  </a:moveTo>
                  <a:lnTo>
                    <a:pt x="637159" y="0"/>
                  </a:lnTo>
                  <a:lnTo>
                    <a:pt x="634873" y="15621"/>
                  </a:lnTo>
                  <a:lnTo>
                    <a:pt x="749808" y="33528"/>
                  </a:lnTo>
                  <a:lnTo>
                    <a:pt x="752348" y="16129"/>
                  </a:lnTo>
                  <a:close/>
                </a:path>
                <a:path w="1029969" h="922019">
                  <a:moveTo>
                    <a:pt x="1029843" y="348361"/>
                  </a:moveTo>
                  <a:lnTo>
                    <a:pt x="385572" y="124460"/>
                  </a:lnTo>
                  <a:lnTo>
                    <a:pt x="1027049" y="356362"/>
                  </a:lnTo>
                  <a:lnTo>
                    <a:pt x="1029843" y="348361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567" y="702696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24776" y="1493519"/>
            <a:ext cx="3822700" cy="2060575"/>
            <a:chOff x="624776" y="1493519"/>
            <a:chExt cx="3822700" cy="2060575"/>
          </a:xfrm>
        </p:grpSpPr>
        <p:sp>
          <p:nvSpPr>
            <p:cNvPr id="4" name="object 4" descr=""/>
            <p:cNvSpPr/>
            <p:nvPr/>
          </p:nvSpPr>
          <p:spPr>
            <a:xfrm>
              <a:off x="637793" y="3541013"/>
              <a:ext cx="2997200" cy="0"/>
            </a:xfrm>
            <a:custGeom>
              <a:avLst/>
              <a:gdLst/>
              <a:ahLst/>
              <a:cxnLst/>
              <a:rect l="l" t="t" r="r" b="b"/>
              <a:pathLst>
                <a:path w="2997200" h="0">
                  <a:moveTo>
                    <a:pt x="0" y="0"/>
                  </a:moveTo>
                  <a:lnTo>
                    <a:pt x="2997200" y="0"/>
                  </a:lnTo>
                </a:path>
              </a:pathLst>
            </a:custGeom>
            <a:ln w="2590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38300" y="1505711"/>
              <a:ext cx="2809240" cy="1626235"/>
            </a:xfrm>
            <a:custGeom>
              <a:avLst/>
              <a:gdLst/>
              <a:ahLst/>
              <a:cxnLst/>
              <a:rect l="l" t="t" r="r" b="b"/>
              <a:pathLst>
                <a:path w="2809240" h="1626235">
                  <a:moveTo>
                    <a:pt x="1622044" y="0"/>
                  </a:moveTo>
                  <a:lnTo>
                    <a:pt x="1581277" y="1778"/>
                  </a:lnTo>
                  <a:lnTo>
                    <a:pt x="1540510" y="6350"/>
                  </a:lnTo>
                  <a:lnTo>
                    <a:pt x="1467739" y="22098"/>
                  </a:lnTo>
                  <a:lnTo>
                    <a:pt x="1395476" y="41910"/>
                  </a:lnTo>
                  <a:lnTo>
                    <a:pt x="1386713" y="43307"/>
                  </a:lnTo>
                  <a:lnTo>
                    <a:pt x="1379347" y="42925"/>
                  </a:lnTo>
                  <a:lnTo>
                    <a:pt x="1363852" y="39624"/>
                  </a:lnTo>
                  <a:lnTo>
                    <a:pt x="1290955" y="25400"/>
                  </a:lnTo>
                  <a:lnTo>
                    <a:pt x="1235329" y="21717"/>
                  </a:lnTo>
                  <a:lnTo>
                    <a:pt x="1204214" y="20828"/>
                  </a:lnTo>
                  <a:lnTo>
                    <a:pt x="1172591" y="21082"/>
                  </a:lnTo>
                  <a:lnTo>
                    <a:pt x="1105408" y="26924"/>
                  </a:lnTo>
                  <a:lnTo>
                    <a:pt x="1032256" y="38481"/>
                  </a:lnTo>
                  <a:lnTo>
                    <a:pt x="996188" y="46355"/>
                  </a:lnTo>
                  <a:lnTo>
                    <a:pt x="947419" y="56134"/>
                  </a:lnTo>
                  <a:lnTo>
                    <a:pt x="906272" y="63500"/>
                  </a:lnTo>
                  <a:lnTo>
                    <a:pt x="868807" y="75311"/>
                  </a:lnTo>
                  <a:lnTo>
                    <a:pt x="830452" y="98679"/>
                  </a:lnTo>
                  <a:lnTo>
                    <a:pt x="798830" y="119380"/>
                  </a:lnTo>
                  <a:lnTo>
                    <a:pt x="767588" y="135636"/>
                  </a:lnTo>
                  <a:lnTo>
                    <a:pt x="740918" y="150749"/>
                  </a:lnTo>
                  <a:lnTo>
                    <a:pt x="723011" y="167640"/>
                  </a:lnTo>
                  <a:lnTo>
                    <a:pt x="712216" y="182625"/>
                  </a:lnTo>
                  <a:lnTo>
                    <a:pt x="700151" y="196723"/>
                  </a:lnTo>
                  <a:lnTo>
                    <a:pt x="687197" y="210438"/>
                  </a:lnTo>
                  <a:lnTo>
                    <a:pt x="670051" y="227711"/>
                  </a:lnTo>
                  <a:lnTo>
                    <a:pt x="662939" y="232029"/>
                  </a:lnTo>
                  <a:lnTo>
                    <a:pt x="657351" y="232410"/>
                  </a:lnTo>
                  <a:lnTo>
                    <a:pt x="605155" y="238506"/>
                  </a:lnTo>
                  <a:lnTo>
                    <a:pt x="549529" y="249682"/>
                  </a:lnTo>
                  <a:lnTo>
                    <a:pt x="495554" y="265811"/>
                  </a:lnTo>
                  <a:lnTo>
                    <a:pt x="448310" y="286638"/>
                  </a:lnTo>
                  <a:lnTo>
                    <a:pt x="412876" y="312038"/>
                  </a:lnTo>
                  <a:lnTo>
                    <a:pt x="377570" y="350393"/>
                  </a:lnTo>
                  <a:lnTo>
                    <a:pt x="351155" y="388874"/>
                  </a:lnTo>
                  <a:lnTo>
                    <a:pt x="335788" y="430275"/>
                  </a:lnTo>
                  <a:lnTo>
                    <a:pt x="333120" y="477393"/>
                  </a:lnTo>
                  <a:lnTo>
                    <a:pt x="345820" y="536829"/>
                  </a:lnTo>
                  <a:lnTo>
                    <a:pt x="342773" y="534543"/>
                  </a:lnTo>
                  <a:lnTo>
                    <a:pt x="337566" y="532257"/>
                  </a:lnTo>
                  <a:lnTo>
                    <a:pt x="331469" y="535813"/>
                  </a:lnTo>
                  <a:lnTo>
                    <a:pt x="326136" y="542036"/>
                  </a:lnTo>
                  <a:lnTo>
                    <a:pt x="318643" y="548513"/>
                  </a:lnTo>
                  <a:lnTo>
                    <a:pt x="309880" y="554482"/>
                  </a:lnTo>
                  <a:lnTo>
                    <a:pt x="301117" y="558546"/>
                  </a:lnTo>
                  <a:lnTo>
                    <a:pt x="278002" y="565785"/>
                  </a:lnTo>
                  <a:lnTo>
                    <a:pt x="254635" y="572388"/>
                  </a:lnTo>
                  <a:lnTo>
                    <a:pt x="231648" y="579374"/>
                  </a:lnTo>
                  <a:lnTo>
                    <a:pt x="191643" y="595630"/>
                  </a:lnTo>
                  <a:lnTo>
                    <a:pt x="156463" y="613537"/>
                  </a:lnTo>
                  <a:lnTo>
                    <a:pt x="108838" y="646684"/>
                  </a:lnTo>
                  <a:lnTo>
                    <a:pt x="54482" y="698119"/>
                  </a:lnTo>
                  <a:lnTo>
                    <a:pt x="11683" y="765937"/>
                  </a:lnTo>
                  <a:lnTo>
                    <a:pt x="635" y="805180"/>
                  </a:lnTo>
                  <a:lnTo>
                    <a:pt x="0" y="844296"/>
                  </a:lnTo>
                  <a:lnTo>
                    <a:pt x="10287" y="883538"/>
                  </a:lnTo>
                  <a:lnTo>
                    <a:pt x="12826" y="890905"/>
                  </a:lnTo>
                  <a:lnTo>
                    <a:pt x="14858" y="898398"/>
                  </a:lnTo>
                  <a:lnTo>
                    <a:pt x="47370" y="948436"/>
                  </a:lnTo>
                  <a:lnTo>
                    <a:pt x="105918" y="994663"/>
                  </a:lnTo>
                  <a:lnTo>
                    <a:pt x="122300" y="1006475"/>
                  </a:lnTo>
                  <a:lnTo>
                    <a:pt x="142620" y="1024890"/>
                  </a:lnTo>
                  <a:lnTo>
                    <a:pt x="163194" y="1042924"/>
                  </a:lnTo>
                  <a:lnTo>
                    <a:pt x="180212" y="1053211"/>
                  </a:lnTo>
                  <a:lnTo>
                    <a:pt x="192912" y="1057148"/>
                  </a:lnTo>
                  <a:lnTo>
                    <a:pt x="198374" y="1060450"/>
                  </a:lnTo>
                  <a:lnTo>
                    <a:pt x="197612" y="1065530"/>
                  </a:lnTo>
                  <a:lnTo>
                    <a:pt x="191135" y="1074674"/>
                  </a:lnTo>
                  <a:lnTo>
                    <a:pt x="177545" y="1101979"/>
                  </a:lnTo>
                  <a:lnTo>
                    <a:pt x="172593" y="1132332"/>
                  </a:lnTo>
                  <a:lnTo>
                    <a:pt x="173862" y="1163320"/>
                  </a:lnTo>
                  <a:lnTo>
                    <a:pt x="179450" y="1192149"/>
                  </a:lnTo>
                  <a:lnTo>
                    <a:pt x="195833" y="1237234"/>
                  </a:lnTo>
                  <a:lnTo>
                    <a:pt x="220091" y="1273429"/>
                  </a:lnTo>
                  <a:lnTo>
                    <a:pt x="253745" y="1303655"/>
                  </a:lnTo>
                  <a:lnTo>
                    <a:pt x="298704" y="1331087"/>
                  </a:lnTo>
                  <a:lnTo>
                    <a:pt x="355726" y="1352423"/>
                  </a:lnTo>
                  <a:lnTo>
                    <a:pt x="418211" y="1368425"/>
                  </a:lnTo>
                  <a:lnTo>
                    <a:pt x="486282" y="1382141"/>
                  </a:lnTo>
                  <a:lnTo>
                    <a:pt x="500125" y="1386205"/>
                  </a:lnTo>
                  <a:lnTo>
                    <a:pt x="538861" y="1406144"/>
                  </a:lnTo>
                  <a:lnTo>
                    <a:pt x="573532" y="1438529"/>
                  </a:lnTo>
                  <a:lnTo>
                    <a:pt x="587120" y="1455166"/>
                  </a:lnTo>
                  <a:lnTo>
                    <a:pt x="600963" y="1471676"/>
                  </a:lnTo>
                  <a:lnTo>
                    <a:pt x="635000" y="1507744"/>
                  </a:lnTo>
                  <a:lnTo>
                    <a:pt x="667004" y="1533779"/>
                  </a:lnTo>
                  <a:lnTo>
                    <a:pt x="709549" y="1555496"/>
                  </a:lnTo>
                  <a:lnTo>
                    <a:pt x="775335" y="1578991"/>
                  </a:lnTo>
                  <a:lnTo>
                    <a:pt x="829310" y="1590421"/>
                  </a:lnTo>
                  <a:lnTo>
                    <a:pt x="884555" y="1598930"/>
                  </a:lnTo>
                  <a:lnTo>
                    <a:pt x="898398" y="1599311"/>
                  </a:lnTo>
                  <a:lnTo>
                    <a:pt x="921893" y="1598549"/>
                  </a:lnTo>
                  <a:lnTo>
                    <a:pt x="971550" y="1594739"/>
                  </a:lnTo>
                  <a:lnTo>
                    <a:pt x="1047242" y="1577848"/>
                  </a:lnTo>
                  <a:lnTo>
                    <a:pt x="1097026" y="1557020"/>
                  </a:lnTo>
                  <a:lnTo>
                    <a:pt x="1132458" y="1532001"/>
                  </a:lnTo>
                  <a:lnTo>
                    <a:pt x="1161288" y="1548638"/>
                  </a:lnTo>
                  <a:lnTo>
                    <a:pt x="1202055" y="1565656"/>
                  </a:lnTo>
                  <a:lnTo>
                    <a:pt x="1245235" y="1580515"/>
                  </a:lnTo>
                  <a:lnTo>
                    <a:pt x="1319783" y="1601343"/>
                  </a:lnTo>
                  <a:lnTo>
                    <a:pt x="1358138" y="1611122"/>
                  </a:lnTo>
                  <a:lnTo>
                    <a:pt x="1397635" y="1619250"/>
                  </a:lnTo>
                  <a:lnTo>
                    <a:pt x="1439545" y="1624838"/>
                  </a:lnTo>
                  <a:lnTo>
                    <a:pt x="1466342" y="1626108"/>
                  </a:lnTo>
                  <a:lnTo>
                    <a:pt x="1487551" y="1625600"/>
                  </a:lnTo>
                  <a:lnTo>
                    <a:pt x="1509268" y="1623822"/>
                  </a:lnTo>
                  <a:lnTo>
                    <a:pt x="1536827" y="1623568"/>
                  </a:lnTo>
                  <a:lnTo>
                    <a:pt x="1597406" y="1616075"/>
                  </a:lnTo>
                  <a:lnTo>
                    <a:pt x="1653666" y="1598041"/>
                  </a:lnTo>
                  <a:lnTo>
                    <a:pt x="1731772" y="1561338"/>
                  </a:lnTo>
                  <a:lnTo>
                    <a:pt x="1740535" y="1557782"/>
                  </a:lnTo>
                  <a:lnTo>
                    <a:pt x="1748663" y="1556004"/>
                  </a:lnTo>
                  <a:lnTo>
                    <a:pt x="1756917" y="1556258"/>
                  </a:lnTo>
                  <a:lnTo>
                    <a:pt x="1765935" y="1558798"/>
                  </a:lnTo>
                  <a:lnTo>
                    <a:pt x="1808099" y="1572387"/>
                  </a:lnTo>
                  <a:lnTo>
                    <a:pt x="1852167" y="1581658"/>
                  </a:lnTo>
                  <a:lnTo>
                    <a:pt x="1898141" y="1586230"/>
                  </a:lnTo>
                  <a:lnTo>
                    <a:pt x="1945894" y="1585341"/>
                  </a:lnTo>
                  <a:lnTo>
                    <a:pt x="1988565" y="1580515"/>
                  </a:lnTo>
                  <a:lnTo>
                    <a:pt x="2036445" y="1572133"/>
                  </a:lnTo>
                  <a:lnTo>
                    <a:pt x="2083308" y="1560068"/>
                  </a:lnTo>
                  <a:lnTo>
                    <a:pt x="2122932" y="1544320"/>
                  </a:lnTo>
                  <a:lnTo>
                    <a:pt x="2163317" y="1523111"/>
                  </a:lnTo>
                  <a:lnTo>
                    <a:pt x="2198370" y="1503299"/>
                  </a:lnTo>
                  <a:lnTo>
                    <a:pt x="2230882" y="1481328"/>
                  </a:lnTo>
                  <a:lnTo>
                    <a:pt x="2264029" y="1453642"/>
                  </a:lnTo>
                  <a:lnTo>
                    <a:pt x="2299842" y="1416939"/>
                  </a:lnTo>
                  <a:lnTo>
                    <a:pt x="2329307" y="1378585"/>
                  </a:lnTo>
                  <a:lnTo>
                    <a:pt x="2352548" y="1338453"/>
                  </a:lnTo>
                  <a:lnTo>
                    <a:pt x="2369820" y="1296797"/>
                  </a:lnTo>
                  <a:lnTo>
                    <a:pt x="2374519" y="1288161"/>
                  </a:lnTo>
                  <a:lnTo>
                    <a:pt x="2381504" y="1282700"/>
                  </a:lnTo>
                  <a:lnTo>
                    <a:pt x="2390266" y="1279144"/>
                  </a:lnTo>
                  <a:lnTo>
                    <a:pt x="2455926" y="1261872"/>
                  </a:lnTo>
                  <a:lnTo>
                    <a:pt x="2505583" y="1244473"/>
                  </a:lnTo>
                  <a:lnTo>
                    <a:pt x="2551303" y="1223137"/>
                  </a:lnTo>
                  <a:lnTo>
                    <a:pt x="2594610" y="1196848"/>
                  </a:lnTo>
                  <a:lnTo>
                    <a:pt x="2637154" y="1164590"/>
                  </a:lnTo>
                  <a:lnTo>
                    <a:pt x="2665984" y="1138555"/>
                  </a:lnTo>
                  <a:lnTo>
                    <a:pt x="2693924" y="1109472"/>
                  </a:lnTo>
                  <a:lnTo>
                    <a:pt x="2719197" y="1079500"/>
                  </a:lnTo>
                  <a:lnTo>
                    <a:pt x="2764663" y="1005967"/>
                  </a:lnTo>
                  <a:lnTo>
                    <a:pt x="2783459" y="961771"/>
                  </a:lnTo>
                  <a:lnTo>
                    <a:pt x="2796540" y="917701"/>
                  </a:lnTo>
                  <a:lnTo>
                    <a:pt x="2804667" y="873633"/>
                  </a:lnTo>
                  <a:lnTo>
                    <a:pt x="2808478" y="828929"/>
                  </a:lnTo>
                  <a:lnTo>
                    <a:pt x="2808732" y="783463"/>
                  </a:lnTo>
                  <a:lnTo>
                    <a:pt x="2806319" y="760984"/>
                  </a:lnTo>
                  <a:lnTo>
                    <a:pt x="2797048" y="716661"/>
                  </a:lnTo>
                  <a:lnTo>
                    <a:pt x="2794254" y="694182"/>
                  </a:lnTo>
                  <a:lnTo>
                    <a:pt x="2780284" y="644017"/>
                  </a:lnTo>
                  <a:lnTo>
                    <a:pt x="2750820" y="598424"/>
                  </a:lnTo>
                  <a:lnTo>
                    <a:pt x="2726436" y="566166"/>
                  </a:lnTo>
                  <a:lnTo>
                    <a:pt x="2700401" y="538734"/>
                  </a:lnTo>
                  <a:lnTo>
                    <a:pt x="2685541" y="522478"/>
                  </a:lnTo>
                  <a:lnTo>
                    <a:pt x="2669666" y="506984"/>
                  </a:lnTo>
                  <a:lnTo>
                    <a:pt x="2639441" y="483743"/>
                  </a:lnTo>
                  <a:lnTo>
                    <a:pt x="2631059" y="476250"/>
                  </a:lnTo>
                  <a:lnTo>
                    <a:pt x="2621534" y="469265"/>
                  </a:lnTo>
                  <a:lnTo>
                    <a:pt x="2607691" y="462915"/>
                  </a:lnTo>
                  <a:lnTo>
                    <a:pt x="2534030" y="437007"/>
                  </a:lnTo>
                  <a:lnTo>
                    <a:pt x="2522220" y="431926"/>
                  </a:lnTo>
                  <a:lnTo>
                    <a:pt x="2514473" y="426974"/>
                  </a:lnTo>
                  <a:lnTo>
                    <a:pt x="2510536" y="421132"/>
                  </a:lnTo>
                  <a:lnTo>
                    <a:pt x="2509774" y="413512"/>
                  </a:lnTo>
                  <a:lnTo>
                    <a:pt x="2510282" y="405511"/>
                  </a:lnTo>
                  <a:lnTo>
                    <a:pt x="2510536" y="392557"/>
                  </a:lnTo>
                  <a:lnTo>
                    <a:pt x="2507361" y="346710"/>
                  </a:lnTo>
                  <a:lnTo>
                    <a:pt x="2490724" y="310896"/>
                  </a:lnTo>
                  <a:lnTo>
                    <a:pt x="2463800" y="277368"/>
                  </a:lnTo>
                  <a:lnTo>
                    <a:pt x="2429129" y="246380"/>
                  </a:lnTo>
                  <a:lnTo>
                    <a:pt x="2389378" y="218186"/>
                  </a:lnTo>
                  <a:lnTo>
                    <a:pt x="2346960" y="193167"/>
                  </a:lnTo>
                  <a:lnTo>
                    <a:pt x="2304541" y="171831"/>
                  </a:lnTo>
                  <a:lnTo>
                    <a:pt x="2260727" y="154305"/>
                  </a:lnTo>
                  <a:lnTo>
                    <a:pt x="2217292" y="142875"/>
                  </a:lnTo>
                  <a:lnTo>
                    <a:pt x="2173097" y="136525"/>
                  </a:lnTo>
                  <a:lnTo>
                    <a:pt x="2127377" y="134493"/>
                  </a:lnTo>
                  <a:lnTo>
                    <a:pt x="2079244" y="135890"/>
                  </a:lnTo>
                  <a:lnTo>
                    <a:pt x="2027809" y="139700"/>
                  </a:lnTo>
                  <a:lnTo>
                    <a:pt x="1972183" y="145287"/>
                  </a:lnTo>
                  <a:lnTo>
                    <a:pt x="1956562" y="144907"/>
                  </a:lnTo>
                  <a:lnTo>
                    <a:pt x="1943735" y="140462"/>
                  </a:lnTo>
                  <a:lnTo>
                    <a:pt x="1934590" y="132587"/>
                  </a:lnTo>
                  <a:lnTo>
                    <a:pt x="1930273" y="122174"/>
                  </a:lnTo>
                  <a:lnTo>
                    <a:pt x="1924430" y="110362"/>
                  </a:lnTo>
                  <a:lnTo>
                    <a:pt x="1895094" y="73025"/>
                  </a:lnTo>
                  <a:lnTo>
                    <a:pt x="1846834" y="42545"/>
                  </a:lnTo>
                  <a:lnTo>
                    <a:pt x="1796669" y="24765"/>
                  </a:lnTo>
                  <a:lnTo>
                    <a:pt x="1759458" y="15240"/>
                  </a:lnTo>
                  <a:lnTo>
                    <a:pt x="1721358" y="7747"/>
                  </a:lnTo>
                  <a:lnTo>
                    <a:pt x="1662302" y="1143"/>
                  </a:lnTo>
                  <a:lnTo>
                    <a:pt x="1622044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2463" y="1493519"/>
              <a:ext cx="150875" cy="1005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004" y="2781299"/>
              <a:ext cx="94487" cy="975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273300" y="1832228"/>
            <a:ext cx="17322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國家發生緊急狀態，如地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震、土石流等狀況，頓時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停電、停水、手機訊號微弱，這時你若需要協助，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該撥打哪些電話呢？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717292" y="5276087"/>
            <a:ext cx="1929130" cy="324485"/>
          </a:xfrm>
          <a:custGeom>
            <a:avLst/>
            <a:gdLst/>
            <a:ahLst/>
            <a:cxnLst/>
            <a:rect l="l" t="t" r="r" b="b"/>
            <a:pathLst>
              <a:path w="1929129" h="324485">
                <a:moveTo>
                  <a:pt x="1718691" y="0"/>
                </a:moveTo>
                <a:lnTo>
                  <a:pt x="210184" y="0"/>
                </a:lnTo>
                <a:lnTo>
                  <a:pt x="88645" y="2159"/>
                </a:lnTo>
                <a:lnTo>
                  <a:pt x="26288" y="17526"/>
                </a:lnTo>
                <a:lnTo>
                  <a:pt x="3301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3301" y="265303"/>
                </a:lnTo>
                <a:lnTo>
                  <a:pt x="26288" y="306832"/>
                </a:lnTo>
                <a:lnTo>
                  <a:pt x="88645" y="322072"/>
                </a:lnTo>
                <a:lnTo>
                  <a:pt x="210184" y="324231"/>
                </a:lnTo>
                <a:lnTo>
                  <a:pt x="1718691" y="324231"/>
                </a:lnTo>
                <a:lnTo>
                  <a:pt x="1840230" y="322072"/>
                </a:lnTo>
                <a:lnTo>
                  <a:pt x="1902586" y="306832"/>
                </a:lnTo>
                <a:lnTo>
                  <a:pt x="1925573" y="265303"/>
                </a:lnTo>
                <a:lnTo>
                  <a:pt x="1928875" y="184531"/>
                </a:lnTo>
                <a:lnTo>
                  <a:pt x="1928875" y="139700"/>
                </a:lnTo>
                <a:lnTo>
                  <a:pt x="1925573" y="58928"/>
                </a:lnTo>
                <a:lnTo>
                  <a:pt x="1902586" y="17526"/>
                </a:lnTo>
                <a:lnTo>
                  <a:pt x="1840230" y="2159"/>
                </a:lnTo>
                <a:lnTo>
                  <a:pt x="1718691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58368" y="5277611"/>
            <a:ext cx="1943100" cy="324485"/>
          </a:xfrm>
          <a:custGeom>
            <a:avLst/>
            <a:gdLst/>
            <a:ahLst/>
            <a:cxnLst/>
            <a:rect l="l" t="t" r="r" b="b"/>
            <a:pathLst>
              <a:path w="1943100" h="324485">
                <a:moveTo>
                  <a:pt x="1802892" y="0"/>
                </a:moveTo>
                <a:lnTo>
                  <a:pt x="139700" y="0"/>
                </a:lnTo>
                <a:lnTo>
                  <a:pt x="58940" y="2159"/>
                </a:lnTo>
                <a:lnTo>
                  <a:pt x="17462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62" y="306832"/>
                </a:lnTo>
                <a:lnTo>
                  <a:pt x="58940" y="322072"/>
                </a:lnTo>
                <a:lnTo>
                  <a:pt x="139700" y="324231"/>
                </a:lnTo>
                <a:lnTo>
                  <a:pt x="1802892" y="324231"/>
                </a:lnTo>
                <a:lnTo>
                  <a:pt x="1883664" y="322072"/>
                </a:lnTo>
                <a:lnTo>
                  <a:pt x="1925065" y="306832"/>
                </a:lnTo>
                <a:lnTo>
                  <a:pt x="1940433" y="265303"/>
                </a:lnTo>
                <a:lnTo>
                  <a:pt x="1942592" y="184531"/>
                </a:lnTo>
                <a:lnTo>
                  <a:pt x="1942592" y="139700"/>
                </a:lnTo>
                <a:lnTo>
                  <a:pt x="1940433" y="58928"/>
                </a:lnTo>
                <a:lnTo>
                  <a:pt x="1925065" y="17526"/>
                </a:lnTo>
                <a:lnTo>
                  <a:pt x="1883664" y="2159"/>
                </a:lnTo>
                <a:lnTo>
                  <a:pt x="1802892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4463" y="3805427"/>
            <a:ext cx="1513205" cy="324485"/>
          </a:xfrm>
          <a:custGeom>
            <a:avLst/>
            <a:gdLst/>
            <a:ahLst/>
            <a:cxnLst/>
            <a:rect l="l" t="t" r="r" b="b"/>
            <a:pathLst>
              <a:path w="1513205" h="324485">
                <a:moveTo>
                  <a:pt x="1373124" y="0"/>
                </a:moveTo>
                <a:lnTo>
                  <a:pt x="139788" y="0"/>
                </a:lnTo>
                <a:lnTo>
                  <a:pt x="58966" y="2158"/>
                </a:lnTo>
                <a:lnTo>
                  <a:pt x="17475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75" y="306831"/>
                </a:lnTo>
                <a:lnTo>
                  <a:pt x="58966" y="322071"/>
                </a:lnTo>
                <a:lnTo>
                  <a:pt x="139788" y="324230"/>
                </a:lnTo>
                <a:lnTo>
                  <a:pt x="1373124" y="324230"/>
                </a:lnTo>
                <a:lnTo>
                  <a:pt x="1453896" y="322071"/>
                </a:lnTo>
                <a:lnTo>
                  <a:pt x="1495425" y="306831"/>
                </a:lnTo>
                <a:lnTo>
                  <a:pt x="1510665" y="265302"/>
                </a:lnTo>
                <a:lnTo>
                  <a:pt x="1512824" y="184530"/>
                </a:lnTo>
                <a:lnTo>
                  <a:pt x="1512824" y="139700"/>
                </a:lnTo>
                <a:lnTo>
                  <a:pt x="1510665" y="58927"/>
                </a:lnTo>
                <a:lnTo>
                  <a:pt x="1495425" y="17525"/>
                </a:lnTo>
                <a:lnTo>
                  <a:pt x="1453896" y="2158"/>
                </a:lnTo>
                <a:lnTo>
                  <a:pt x="1373124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67283" y="5202325"/>
            <a:ext cx="1730375" cy="118491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0900"/>
              </a:lnSpc>
              <a:spcBef>
                <a:spcPts val="175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警察局及消防局負責掌握</a:t>
            </a:r>
            <a:r>
              <a:rPr dirty="0" sz="1100" spc="-5">
                <a:latin typeface="Microsoft JhengHei UI"/>
                <a:cs typeface="Microsoft JhengHei UI"/>
              </a:rPr>
              <a:t>轄區民眾報案之狀況，通</a:t>
            </a:r>
            <a:r>
              <a:rPr dirty="0" sz="1100" spc="-15">
                <a:latin typeface="Microsoft JhengHei UI"/>
                <a:cs typeface="Microsoft JhengHei UI"/>
              </a:rPr>
              <a:t>報上級、鄰近單位，派員</a:t>
            </a:r>
            <a:r>
              <a:rPr dirty="0" sz="1100" spc="-10">
                <a:latin typeface="Microsoft JhengHei UI"/>
                <a:cs typeface="Microsoft JhengHei UI"/>
              </a:rPr>
              <a:t>應處後回復處置狀況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38555" y="1566671"/>
            <a:ext cx="3094990" cy="2428240"/>
            <a:chOff x="638555" y="1566671"/>
            <a:chExt cx="3094990" cy="2428240"/>
          </a:xfrm>
        </p:grpSpPr>
        <p:sp>
          <p:nvSpPr>
            <p:cNvPr id="14" name="object 14" descr=""/>
            <p:cNvSpPr/>
            <p:nvPr/>
          </p:nvSpPr>
          <p:spPr>
            <a:xfrm>
              <a:off x="2468880" y="3372611"/>
              <a:ext cx="1250950" cy="601980"/>
            </a:xfrm>
            <a:custGeom>
              <a:avLst/>
              <a:gdLst/>
              <a:ahLst/>
              <a:cxnLst/>
              <a:rect l="l" t="t" r="r" b="b"/>
              <a:pathLst>
                <a:path w="1250950" h="601979">
                  <a:moveTo>
                    <a:pt x="992632" y="517906"/>
                  </a:moveTo>
                  <a:lnTo>
                    <a:pt x="879094" y="517906"/>
                  </a:lnTo>
                  <a:lnTo>
                    <a:pt x="879094" y="519176"/>
                  </a:lnTo>
                  <a:lnTo>
                    <a:pt x="900303" y="519176"/>
                  </a:lnTo>
                  <a:lnTo>
                    <a:pt x="900303" y="522986"/>
                  </a:lnTo>
                  <a:lnTo>
                    <a:pt x="925703" y="522986"/>
                  </a:lnTo>
                  <a:lnTo>
                    <a:pt x="925703" y="524256"/>
                  </a:lnTo>
                  <a:lnTo>
                    <a:pt x="962279" y="524256"/>
                  </a:lnTo>
                  <a:lnTo>
                    <a:pt x="962279" y="522986"/>
                  </a:lnTo>
                  <a:lnTo>
                    <a:pt x="977646" y="522986"/>
                  </a:lnTo>
                  <a:lnTo>
                    <a:pt x="977646" y="519176"/>
                  </a:lnTo>
                  <a:lnTo>
                    <a:pt x="992632" y="519176"/>
                  </a:lnTo>
                  <a:lnTo>
                    <a:pt x="992632" y="517906"/>
                  </a:lnTo>
                  <a:close/>
                </a:path>
                <a:path w="1250950" h="601979">
                  <a:moveTo>
                    <a:pt x="1250823" y="156972"/>
                  </a:moveTo>
                  <a:lnTo>
                    <a:pt x="1250061" y="118364"/>
                  </a:lnTo>
                  <a:lnTo>
                    <a:pt x="1235710" y="43180"/>
                  </a:lnTo>
                  <a:lnTo>
                    <a:pt x="1220089" y="5207"/>
                  </a:lnTo>
                  <a:lnTo>
                    <a:pt x="1217168" y="0"/>
                  </a:lnTo>
                  <a:lnTo>
                    <a:pt x="90043" y="0"/>
                  </a:lnTo>
                  <a:lnTo>
                    <a:pt x="90424" y="762"/>
                  </a:lnTo>
                  <a:lnTo>
                    <a:pt x="90043" y="127"/>
                  </a:lnTo>
                  <a:lnTo>
                    <a:pt x="80264" y="3810"/>
                  </a:lnTo>
                  <a:lnTo>
                    <a:pt x="72644" y="9779"/>
                  </a:lnTo>
                  <a:lnTo>
                    <a:pt x="63500" y="19939"/>
                  </a:lnTo>
                  <a:lnTo>
                    <a:pt x="54483" y="30353"/>
                  </a:lnTo>
                  <a:lnTo>
                    <a:pt x="47117" y="37084"/>
                  </a:lnTo>
                  <a:lnTo>
                    <a:pt x="12954" y="76200"/>
                  </a:lnTo>
                  <a:lnTo>
                    <a:pt x="6350" y="94615"/>
                  </a:lnTo>
                  <a:lnTo>
                    <a:pt x="4572" y="100203"/>
                  </a:lnTo>
                  <a:lnTo>
                    <a:pt x="0" y="122428"/>
                  </a:lnTo>
                  <a:lnTo>
                    <a:pt x="254" y="144653"/>
                  </a:lnTo>
                  <a:lnTo>
                    <a:pt x="24257" y="205486"/>
                  </a:lnTo>
                  <a:lnTo>
                    <a:pt x="62484" y="247650"/>
                  </a:lnTo>
                  <a:lnTo>
                    <a:pt x="103124" y="272796"/>
                  </a:lnTo>
                  <a:lnTo>
                    <a:pt x="123825" y="280543"/>
                  </a:lnTo>
                  <a:lnTo>
                    <a:pt x="139192" y="286766"/>
                  </a:lnTo>
                  <a:lnTo>
                    <a:pt x="145288" y="293243"/>
                  </a:lnTo>
                  <a:lnTo>
                    <a:pt x="147574" y="297434"/>
                  </a:lnTo>
                  <a:lnTo>
                    <a:pt x="150241" y="299593"/>
                  </a:lnTo>
                  <a:lnTo>
                    <a:pt x="152654" y="298196"/>
                  </a:lnTo>
                  <a:lnTo>
                    <a:pt x="153924" y="296926"/>
                  </a:lnTo>
                  <a:lnTo>
                    <a:pt x="148082" y="337820"/>
                  </a:lnTo>
                  <a:lnTo>
                    <a:pt x="164719" y="397383"/>
                  </a:lnTo>
                  <a:lnTo>
                    <a:pt x="204470" y="442214"/>
                  </a:lnTo>
                  <a:lnTo>
                    <a:pt x="263271" y="464947"/>
                  </a:lnTo>
                  <a:lnTo>
                    <a:pt x="295148" y="470027"/>
                  </a:lnTo>
                  <a:lnTo>
                    <a:pt x="298323" y="472440"/>
                  </a:lnTo>
                  <a:lnTo>
                    <a:pt x="306070" y="482219"/>
                  </a:lnTo>
                  <a:lnTo>
                    <a:pt x="311785" y="489966"/>
                  </a:lnTo>
                  <a:lnTo>
                    <a:pt x="317246" y="497967"/>
                  </a:lnTo>
                  <a:lnTo>
                    <a:pt x="322072" y="506476"/>
                  </a:lnTo>
                  <a:lnTo>
                    <a:pt x="330073" y="516001"/>
                  </a:lnTo>
                  <a:lnTo>
                    <a:pt x="341884" y="524637"/>
                  </a:lnTo>
                  <a:lnTo>
                    <a:pt x="355854" y="533908"/>
                  </a:lnTo>
                  <a:lnTo>
                    <a:pt x="369951" y="545592"/>
                  </a:lnTo>
                  <a:lnTo>
                    <a:pt x="386969" y="558800"/>
                  </a:lnTo>
                  <a:lnTo>
                    <a:pt x="403733" y="565658"/>
                  </a:lnTo>
                  <a:lnTo>
                    <a:pt x="422021" y="569722"/>
                  </a:lnTo>
                  <a:lnTo>
                    <a:pt x="443738" y="575310"/>
                  </a:lnTo>
                  <a:lnTo>
                    <a:pt x="492379" y="586359"/>
                  </a:lnTo>
                  <a:lnTo>
                    <a:pt x="536321" y="589788"/>
                  </a:lnTo>
                  <a:lnTo>
                    <a:pt x="550164" y="589280"/>
                  </a:lnTo>
                  <a:lnTo>
                    <a:pt x="612775" y="577850"/>
                  </a:lnTo>
                  <a:lnTo>
                    <a:pt x="615696" y="575818"/>
                  </a:lnTo>
                  <a:lnTo>
                    <a:pt x="653669" y="589026"/>
                  </a:lnTo>
                  <a:lnTo>
                    <a:pt x="669798" y="594106"/>
                  </a:lnTo>
                  <a:lnTo>
                    <a:pt x="686054" y="598043"/>
                  </a:lnTo>
                  <a:lnTo>
                    <a:pt x="704215" y="600710"/>
                  </a:lnTo>
                  <a:lnTo>
                    <a:pt x="722376" y="601599"/>
                  </a:lnTo>
                  <a:lnTo>
                    <a:pt x="740283" y="600964"/>
                  </a:lnTo>
                  <a:lnTo>
                    <a:pt x="783450" y="592963"/>
                  </a:lnTo>
                  <a:lnTo>
                    <a:pt x="822452" y="577469"/>
                  </a:lnTo>
                  <a:lnTo>
                    <a:pt x="856996" y="538988"/>
                  </a:lnTo>
                  <a:lnTo>
                    <a:pt x="860552" y="523494"/>
                  </a:lnTo>
                  <a:lnTo>
                    <a:pt x="868426" y="517779"/>
                  </a:lnTo>
                  <a:lnTo>
                    <a:pt x="995426" y="517779"/>
                  </a:lnTo>
                  <a:lnTo>
                    <a:pt x="1026414" y="504063"/>
                  </a:lnTo>
                  <a:lnTo>
                    <a:pt x="1059434" y="481584"/>
                  </a:lnTo>
                  <a:lnTo>
                    <a:pt x="1089914" y="453263"/>
                  </a:lnTo>
                  <a:lnTo>
                    <a:pt x="1111631" y="420243"/>
                  </a:lnTo>
                  <a:lnTo>
                    <a:pt x="1118362" y="383413"/>
                  </a:lnTo>
                  <a:lnTo>
                    <a:pt x="1117854" y="376301"/>
                  </a:lnTo>
                  <a:lnTo>
                    <a:pt x="1118235" y="374015"/>
                  </a:lnTo>
                  <a:lnTo>
                    <a:pt x="1117219" y="360299"/>
                  </a:lnTo>
                  <a:lnTo>
                    <a:pt x="1120267" y="357759"/>
                  </a:lnTo>
                  <a:lnTo>
                    <a:pt x="1128522" y="353568"/>
                  </a:lnTo>
                  <a:lnTo>
                    <a:pt x="1171448" y="334264"/>
                  </a:lnTo>
                  <a:lnTo>
                    <a:pt x="1172718" y="328803"/>
                  </a:lnTo>
                  <a:lnTo>
                    <a:pt x="1180084" y="322453"/>
                  </a:lnTo>
                  <a:lnTo>
                    <a:pt x="1188974" y="313817"/>
                  </a:lnTo>
                  <a:lnTo>
                    <a:pt x="1195959" y="305054"/>
                  </a:lnTo>
                  <a:lnTo>
                    <a:pt x="1201801" y="296926"/>
                  </a:lnTo>
                  <a:lnTo>
                    <a:pt x="1214247" y="280289"/>
                  </a:lnTo>
                  <a:lnTo>
                    <a:pt x="1225042" y="261874"/>
                  </a:lnTo>
                  <a:lnTo>
                    <a:pt x="1242441" y="222377"/>
                  </a:lnTo>
                  <a:lnTo>
                    <a:pt x="1245616" y="194945"/>
                  </a:lnTo>
                  <a:lnTo>
                    <a:pt x="1249807" y="169672"/>
                  </a:lnTo>
                  <a:lnTo>
                    <a:pt x="1250823" y="156972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" y="1566671"/>
              <a:ext cx="1429512" cy="144932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07" y="1601723"/>
              <a:ext cx="1321308" cy="136702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545079" y="3051301"/>
              <a:ext cx="1141095" cy="321310"/>
            </a:xfrm>
            <a:custGeom>
              <a:avLst/>
              <a:gdLst/>
              <a:ahLst/>
              <a:cxnLst/>
              <a:rect l="l" t="t" r="r" b="b"/>
              <a:pathLst>
                <a:path w="1141095" h="321310">
                  <a:moveTo>
                    <a:pt x="585977" y="0"/>
                  </a:moveTo>
                  <a:lnTo>
                    <a:pt x="528446" y="8254"/>
                  </a:lnTo>
                  <a:lnTo>
                    <a:pt x="478027" y="25653"/>
                  </a:lnTo>
                  <a:lnTo>
                    <a:pt x="440689" y="43687"/>
                  </a:lnTo>
                  <a:lnTo>
                    <a:pt x="427736" y="53212"/>
                  </a:lnTo>
                  <a:lnTo>
                    <a:pt x="424052" y="49021"/>
                  </a:lnTo>
                  <a:lnTo>
                    <a:pt x="389889" y="27177"/>
                  </a:lnTo>
                  <a:lnTo>
                    <a:pt x="345694" y="16255"/>
                  </a:lnTo>
                  <a:lnTo>
                    <a:pt x="333882" y="15366"/>
                  </a:lnTo>
                  <a:lnTo>
                    <a:pt x="323469" y="14985"/>
                  </a:lnTo>
                  <a:lnTo>
                    <a:pt x="278892" y="23240"/>
                  </a:lnTo>
                  <a:lnTo>
                    <a:pt x="239394" y="39877"/>
                  </a:lnTo>
                  <a:lnTo>
                    <a:pt x="206120" y="66801"/>
                  </a:lnTo>
                  <a:lnTo>
                    <a:pt x="178688" y="106171"/>
                  </a:lnTo>
                  <a:lnTo>
                    <a:pt x="171831" y="115442"/>
                  </a:lnTo>
                  <a:lnTo>
                    <a:pt x="139826" y="138048"/>
                  </a:lnTo>
                  <a:lnTo>
                    <a:pt x="117347" y="143509"/>
                  </a:lnTo>
                  <a:lnTo>
                    <a:pt x="68325" y="160273"/>
                  </a:lnTo>
                  <a:lnTo>
                    <a:pt x="36194" y="182498"/>
                  </a:lnTo>
                  <a:lnTo>
                    <a:pt x="10413" y="220217"/>
                  </a:lnTo>
                  <a:lnTo>
                    <a:pt x="634" y="262127"/>
                  </a:lnTo>
                  <a:lnTo>
                    <a:pt x="0" y="279653"/>
                  </a:lnTo>
                  <a:lnTo>
                    <a:pt x="2286" y="296925"/>
                  </a:lnTo>
                  <a:lnTo>
                    <a:pt x="8255" y="312292"/>
                  </a:lnTo>
                  <a:lnTo>
                    <a:pt x="13207" y="320801"/>
                  </a:lnTo>
                  <a:lnTo>
                    <a:pt x="1141095" y="320675"/>
                  </a:lnTo>
                  <a:lnTo>
                    <a:pt x="1111249" y="276097"/>
                  </a:lnTo>
                  <a:lnTo>
                    <a:pt x="1074673" y="239140"/>
                  </a:lnTo>
                  <a:lnTo>
                    <a:pt x="1023239" y="208533"/>
                  </a:lnTo>
                  <a:lnTo>
                    <a:pt x="986408" y="195960"/>
                  </a:lnTo>
                  <a:lnTo>
                    <a:pt x="981329" y="194436"/>
                  </a:lnTo>
                  <a:lnTo>
                    <a:pt x="961135" y="140080"/>
                  </a:lnTo>
                  <a:lnTo>
                    <a:pt x="932180" y="97535"/>
                  </a:lnTo>
                  <a:lnTo>
                    <a:pt x="902716" y="69341"/>
                  </a:lnTo>
                  <a:lnTo>
                    <a:pt x="869187" y="46227"/>
                  </a:lnTo>
                  <a:lnTo>
                    <a:pt x="809370" y="25653"/>
                  </a:lnTo>
                  <a:lnTo>
                    <a:pt x="768984" y="22351"/>
                  </a:lnTo>
                  <a:lnTo>
                    <a:pt x="748537" y="25018"/>
                  </a:lnTo>
                  <a:lnTo>
                    <a:pt x="728853" y="30352"/>
                  </a:lnTo>
                  <a:lnTo>
                    <a:pt x="710057" y="37972"/>
                  </a:lnTo>
                  <a:lnTo>
                    <a:pt x="704342" y="40766"/>
                  </a:lnTo>
                  <a:lnTo>
                    <a:pt x="700277" y="39877"/>
                  </a:lnTo>
                  <a:lnTo>
                    <a:pt x="671830" y="22351"/>
                  </a:lnTo>
                  <a:lnTo>
                    <a:pt x="660019" y="15620"/>
                  </a:lnTo>
                  <a:lnTo>
                    <a:pt x="621283" y="2539"/>
                  </a:lnTo>
                  <a:lnTo>
                    <a:pt x="595630" y="1015"/>
                  </a:lnTo>
                  <a:lnTo>
                    <a:pt x="585977" y="0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69641" y="3053333"/>
              <a:ext cx="1250950" cy="922019"/>
            </a:xfrm>
            <a:custGeom>
              <a:avLst/>
              <a:gdLst/>
              <a:ahLst/>
              <a:cxnLst/>
              <a:rect l="l" t="t" r="r" b="b"/>
              <a:pathLst>
                <a:path w="1250950" h="922020">
                  <a:moveTo>
                    <a:pt x="432688" y="17779"/>
                  </a:moveTo>
                  <a:lnTo>
                    <a:pt x="466470" y="27432"/>
                  </a:lnTo>
                  <a:lnTo>
                    <a:pt x="488569" y="39243"/>
                  </a:lnTo>
                  <a:lnTo>
                    <a:pt x="500633" y="49149"/>
                  </a:lnTo>
                  <a:lnTo>
                    <a:pt x="504316" y="53339"/>
                  </a:lnTo>
                  <a:lnTo>
                    <a:pt x="517270" y="43941"/>
                  </a:lnTo>
                  <a:lnTo>
                    <a:pt x="554608" y="25908"/>
                  </a:lnTo>
                  <a:lnTo>
                    <a:pt x="604901" y="8509"/>
                  </a:lnTo>
                  <a:lnTo>
                    <a:pt x="653033" y="0"/>
                  </a:lnTo>
                  <a:lnTo>
                    <a:pt x="662432" y="253"/>
                  </a:lnTo>
                  <a:lnTo>
                    <a:pt x="668908" y="1015"/>
                  </a:lnTo>
                  <a:lnTo>
                    <a:pt x="672083" y="1270"/>
                  </a:lnTo>
                  <a:lnTo>
                    <a:pt x="684402" y="1397"/>
                  </a:lnTo>
                  <a:lnTo>
                    <a:pt x="724281" y="10160"/>
                  </a:lnTo>
                  <a:lnTo>
                    <a:pt x="759713" y="29718"/>
                  </a:lnTo>
                  <a:lnTo>
                    <a:pt x="771144" y="36829"/>
                  </a:lnTo>
                  <a:lnTo>
                    <a:pt x="776605" y="40132"/>
                  </a:lnTo>
                  <a:lnTo>
                    <a:pt x="780669" y="41021"/>
                  </a:lnTo>
                  <a:lnTo>
                    <a:pt x="786383" y="38226"/>
                  </a:lnTo>
                  <a:lnTo>
                    <a:pt x="805180" y="30607"/>
                  </a:lnTo>
                  <a:lnTo>
                    <a:pt x="824865" y="25273"/>
                  </a:lnTo>
                  <a:lnTo>
                    <a:pt x="845311" y="22606"/>
                  </a:lnTo>
                  <a:lnTo>
                    <a:pt x="866520" y="23113"/>
                  </a:lnTo>
                  <a:lnTo>
                    <a:pt x="906907" y="30607"/>
                  </a:lnTo>
                  <a:lnTo>
                    <a:pt x="945515" y="46354"/>
                  </a:lnTo>
                  <a:lnTo>
                    <a:pt x="979043" y="69596"/>
                  </a:lnTo>
                  <a:lnTo>
                    <a:pt x="1008380" y="97789"/>
                  </a:lnTo>
                  <a:lnTo>
                    <a:pt x="1037335" y="140208"/>
                  </a:lnTo>
                  <a:lnTo>
                    <a:pt x="1055370" y="186689"/>
                  </a:lnTo>
                  <a:lnTo>
                    <a:pt x="1057529" y="194690"/>
                  </a:lnTo>
                  <a:lnTo>
                    <a:pt x="1062608" y="196214"/>
                  </a:lnTo>
                  <a:lnTo>
                    <a:pt x="1099438" y="208787"/>
                  </a:lnTo>
                  <a:lnTo>
                    <a:pt x="1150746" y="239268"/>
                  </a:lnTo>
                  <a:lnTo>
                    <a:pt x="1187322" y="276351"/>
                  </a:lnTo>
                  <a:lnTo>
                    <a:pt x="1210945" y="309879"/>
                  </a:lnTo>
                  <a:lnTo>
                    <a:pt x="1235709" y="363982"/>
                  </a:lnTo>
                  <a:lnTo>
                    <a:pt x="1245361" y="401574"/>
                  </a:lnTo>
                  <a:lnTo>
                    <a:pt x="1250822" y="477647"/>
                  </a:lnTo>
                  <a:lnTo>
                    <a:pt x="1249807" y="490347"/>
                  </a:lnTo>
                  <a:lnTo>
                    <a:pt x="1247774" y="502920"/>
                  </a:lnTo>
                  <a:lnTo>
                    <a:pt x="1245616" y="515493"/>
                  </a:lnTo>
                  <a:lnTo>
                    <a:pt x="1244345" y="528193"/>
                  </a:lnTo>
                  <a:lnTo>
                    <a:pt x="1232281" y="569849"/>
                  </a:lnTo>
                  <a:lnTo>
                    <a:pt x="1210056" y="606425"/>
                  </a:lnTo>
                  <a:lnTo>
                    <a:pt x="1202690" y="616203"/>
                  </a:lnTo>
                  <a:lnTo>
                    <a:pt x="1195958" y="625475"/>
                  </a:lnTo>
                  <a:lnTo>
                    <a:pt x="1188973" y="634238"/>
                  </a:lnTo>
                  <a:lnTo>
                    <a:pt x="1180083" y="642874"/>
                  </a:lnTo>
                  <a:lnTo>
                    <a:pt x="1172718" y="649224"/>
                  </a:lnTo>
                  <a:lnTo>
                    <a:pt x="1171447" y="654685"/>
                  </a:lnTo>
                  <a:lnTo>
                    <a:pt x="1131823" y="672591"/>
                  </a:lnTo>
                  <a:lnTo>
                    <a:pt x="1128521" y="673988"/>
                  </a:lnTo>
                  <a:lnTo>
                    <a:pt x="1120267" y="678179"/>
                  </a:lnTo>
                  <a:lnTo>
                    <a:pt x="1117219" y="680720"/>
                  </a:lnTo>
                  <a:lnTo>
                    <a:pt x="1117727" y="687324"/>
                  </a:lnTo>
                  <a:lnTo>
                    <a:pt x="1118234" y="694309"/>
                  </a:lnTo>
                  <a:lnTo>
                    <a:pt x="1117854" y="696595"/>
                  </a:lnTo>
                  <a:lnTo>
                    <a:pt x="1111631" y="740537"/>
                  </a:lnTo>
                  <a:lnTo>
                    <a:pt x="1089913" y="773557"/>
                  </a:lnTo>
                  <a:lnTo>
                    <a:pt x="1059433" y="801751"/>
                  </a:lnTo>
                  <a:lnTo>
                    <a:pt x="1026413" y="824229"/>
                  </a:lnTo>
                  <a:lnTo>
                    <a:pt x="957707" y="845058"/>
                  </a:lnTo>
                  <a:lnTo>
                    <a:pt x="920369" y="844169"/>
                  </a:lnTo>
                  <a:lnTo>
                    <a:pt x="878205" y="839215"/>
                  </a:lnTo>
                  <a:lnTo>
                    <a:pt x="868425" y="837946"/>
                  </a:lnTo>
                  <a:lnTo>
                    <a:pt x="860552" y="843661"/>
                  </a:lnTo>
                  <a:lnTo>
                    <a:pt x="843915" y="880237"/>
                  </a:lnTo>
                  <a:lnTo>
                    <a:pt x="808228" y="904494"/>
                  </a:lnTo>
                  <a:lnTo>
                    <a:pt x="766571" y="917194"/>
                  </a:lnTo>
                  <a:lnTo>
                    <a:pt x="722376" y="921638"/>
                  </a:lnTo>
                  <a:lnTo>
                    <a:pt x="704214" y="920750"/>
                  </a:lnTo>
                  <a:lnTo>
                    <a:pt x="653669" y="909065"/>
                  </a:lnTo>
                  <a:lnTo>
                    <a:pt x="621538" y="897889"/>
                  </a:lnTo>
                  <a:lnTo>
                    <a:pt x="615695" y="895858"/>
                  </a:lnTo>
                  <a:lnTo>
                    <a:pt x="612775" y="897889"/>
                  </a:lnTo>
                  <a:lnTo>
                    <a:pt x="607440" y="899160"/>
                  </a:lnTo>
                  <a:lnTo>
                    <a:pt x="592327" y="902970"/>
                  </a:lnTo>
                  <a:lnTo>
                    <a:pt x="550163" y="909320"/>
                  </a:lnTo>
                  <a:lnTo>
                    <a:pt x="536320" y="909827"/>
                  </a:lnTo>
                  <a:lnTo>
                    <a:pt x="522224" y="909701"/>
                  </a:lnTo>
                  <a:lnTo>
                    <a:pt x="475995" y="903477"/>
                  </a:lnTo>
                  <a:lnTo>
                    <a:pt x="443738" y="895350"/>
                  </a:lnTo>
                  <a:lnTo>
                    <a:pt x="422020" y="889762"/>
                  </a:lnTo>
                  <a:lnTo>
                    <a:pt x="403732" y="885698"/>
                  </a:lnTo>
                  <a:lnTo>
                    <a:pt x="386969" y="878839"/>
                  </a:lnTo>
                  <a:lnTo>
                    <a:pt x="369950" y="865759"/>
                  </a:lnTo>
                  <a:lnTo>
                    <a:pt x="355853" y="854075"/>
                  </a:lnTo>
                  <a:lnTo>
                    <a:pt x="341883" y="844803"/>
                  </a:lnTo>
                  <a:lnTo>
                    <a:pt x="330072" y="836168"/>
                  </a:lnTo>
                  <a:lnTo>
                    <a:pt x="322071" y="826643"/>
                  </a:lnTo>
                  <a:lnTo>
                    <a:pt x="317245" y="818134"/>
                  </a:lnTo>
                  <a:lnTo>
                    <a:pt x="311784" y="810133"/>
                  </a:lnTo>
                  <a:lnTo>
                    <a:pt x="292734" y="789939"/>
                  </a:lnTo>
                  <a:lnTo>
                    <a:pt x="263270" y="785113"/>
                  </a:lnTo>
                  <a:lnTo>
                    <a:pt x="204469" y="762508"/>
                  </a:lnTo>
                  <a:lnTo>
                    <a:pt x="164719" y="717676"/>
                  </a:lnTo>
                  <a:lnTo>
                    <a:pt x="148081" y="658240"/>
                  </a:lnTo>
                  <a:lnTo>
                    <a:pt x="153669" y="619633"/>
                  </a:lnTo>
                  <a:lnTo>
                    <a:pt x="153924" y="617347"/>
                  </a:lnTo>
                  <a:lnTo>
                    <a:pt x="152653" y="618616"/>
                  </a:lnTo>
                  <a:lnTo>
                    <a:pt x="150240" y="620013"/>
                  </a:lnTo>
                  <a:lnTo>
                    <a:pt x="147574" y="617854"/>
                  </a:lnTo>
                  <a:lnTo>
                    <a:pt x="145287" y="613663"/>
                  </a:lnTo>
                  <a:lnTo>
                    <a:pt x="139191" y="607187"/>
                  </a:lnTo>
                  <a:lnTo>
                    <a:pt x="134112" y="605027"/>
                  </a:lnTo>
                  <a:lnTo>
                    <a:pt x="123825" y="600963"/>
                  </a:lnTo>
                  <a:lnTo>
                    <a:pt x="113410" y="597281"/>
                  </a:lnTo>
                  <a:lnTo>
                    <a:pt x="103124" y="593344"/>
                  </a:lnTo>
                  <a:lnTo>
                    <a:pt x="69722" y="573913"/>
                  </a:lnTo>
                  <a:lnTo>
                    <a:pt x="35687" y="541147"/>
                  </a:lnTo>
                  <a:lnTo>
                    <a:pt x="5206" y="487552"/>
                  </a:lnTo>
                  <a:lnTo>
                    <a:pt x="0" y="443102"/>
                  </a:lnTo>
                  <a:lnTo>
                    <a:pt x="4571" y="420877"/>
                  </a:lnTo>
                  <a:lnTo>
                    <a:pt x="6350" y="415289"/>
                  </a:lnTo>
                  <a:lnTo>
                    <a:pt x="6731" y="409448"/>
                  </a:lnTo>
                  <a:lnTo>
                    <a:pt x="32765" y="369697"/>
                  </a:lnTo>
                  <a:lnTo>
                    <a:pt x="47116" y="357886"/>
                  </a:lnTo>
                  <a:lnTo>
                    <a:pt x="54482" y="351154"/>
                  </a:lnTo>
                  <a:lnTo>
                    <a:pt x="90043" y="320928"/>
                  </a:lnTo>
                  <a:lnTo>
                    <a:pt x="76834" y="279908"/>
                  </a:lnTo>
                  <a:lnTo>
                    <a:pt x="87249" y="220472"/>
                  </a:lnTo>
                  <a:lnTo>
                    <a:pt x="113030" y="182752"/>
                  </a:lnTo>
                  <a:lnTo>
                    <a:pt x="145160" y="160400"/>
                  </a:lnTo>
                  <a:lnTo>
                    <a:pt x="186181" y="146050"/>
                  </a:lnTo>
                  <a:lnTo>
                    <a:pt x="216534" y="138175"/>
                  </a:lnTo>
                  <a:lnTo>
                    <a:pt x="248538" y="115697"/>
                  </a:lnTo>
                  <a:lnTo>
                    <a:pt x="261365" y="96900"/>
                  </a:lnTo>
                  <a:lnTo>
                    <a:pt x="267588" y="87502"/>
                  </a:lnTo>
                  <a:lnTo>
                    <a:pt x="297052" y="52324"/>
                  </a:lnTo>
                  <a:lnTo>
                    <a:pt x="345313" y="26797"/>
                  </a:lnTo>
                  <a:lnTo>
                    <a:pt x="383285" y="17399"/>
                  </a:lnTo>
                  <a:lnTo>
                    <a:pt x="400176" y="15239"/>
                  </a:lnTo>
                  <a:lnTo>
                    <a:pt x="410590" y="15621"/>
                  </a:lnTo>
                  <a:lnTo>
                    <a:pt x="422401" y="16510"/>
                  </a:lnTo>
                  <a:lnTo>
                    <a:pt x="432688" y="177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8707" y="3910583"/>
              <a:ext cx="94487" cy="838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5783" y="3182111"/>
              <a:ext cx="68579" cy="80772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767283" y="3288283"/>
            <a:ext cx="3737610" cy="162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9139">
              <a:lnSpc>
                <a:spcPts val="1435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Microsoft JhengHei"/>
                <a:cs typeface="Microsoft JhengHei"/>
              </a:rPr>
              <a:t>我們要</a:t>
            </a:r>
            <a:endParaRPr sz="1200">
              <a:latin typeface="Microsoft JhengHei"/>
              <a:cs typeface="Microsoft JhengHei"/>
            </a:endParaRPr>
          </a:p>
          <a:p>
            <a:pPr marL="2009139">
              <a:lnSpc>
                <a:spcPts val="1435"/>
              </a:lnSpc>
            </a:pPr>
            <a:r>
              <a:rPr dirty="0" sz="1200" spc="90" b="1">
                <a:solidFill>
                  <a:srgbClr val="FFFFFF"/>
                </a:solidFill>
                <a:latin typeface="Microsoft JhengHei"/>
                <a:cs typeface="Microsoft JhengHei"/>
              </a:rPr>
              <a:t>先知道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marR="5080" indent="-152400">
              <a:lnSpc>
                <a:spcPct val="122700"/>
              </a:lnSpc>
              <a:spcBef>
                <a:spcPts val="310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國家通訊傳播委員會業管國內各家電信公司之通信訊號來</a:t>
            </a:r>
            <a:r>
              <a:rPr dirty="0" sz="1100" spc="-15">
                <a:latin typeface="Microsoft JhengHei UI"/>
                <a:cs typeface="Microsoft JhengHei UI"/>
              </a:rPr>
              <a:t>源，負有督導電話機具通訊穩定之責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145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內政部警政署與消防署主責全國災害（難）</a:t>
            </a:r>
            <a:r>
              <a:rPr dirty="0" sz="1100" spc="-10">
                <a:latin typeface="Microsoft JhengHei UI"/>
                <a:cs typeface="Microsoft JhengHei UI"/>
              </a:rPr>
              <a:t>與緊急事故之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275"/>
              </a:spcBef>
            </a:pPr>
            <a:r>
              <a:rPr dirty="0" sz="1100" spc="-20">
                <a:latin typeface="Microsoft JhengHei UI"/>
                <a:cs typeface="Microsoft JhengHei UI"/>
              </a:rPr>
              <a:t>應變，相關報案專線均由以上兩機關管制執行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288791" y="2750819"/>
            <a:ext cx="1358265" cy="1336675"/>
            <a:chOff x="3288791" y="2750819"/>
            <a:chExt cx="1358265" cy="1336675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8791" y="2750819"/>
              <a:ext cx="1357884" cy="13365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5847" y="2784347"/>
              <a:ext cx="1257300" cy="123748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831719" y="5198343"/>
            <a:ext cx="1797050" cy="11887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85"/>
              </a:spcBef>
              <a:buClr>
                <a:srgbClr val="B9536F"/>
              </a:buClr>
              <a:buChar char="■"/>
              <a:tabLst>
                <a:tab pos="165100" algn="l"/>
              </a:tabLst>
            </a:pPr>
            <a:r>
              <a:rPr dirty="0" sz="1100">
                <a:latin typeface="Microsoft JhengHei UI"/>
                <a:cs typeface="Microsoft JhengHei UI"/>
              </a:rPr>
              <a:t>於村里辦公處及轄區重要</a:t>
            </a:r>
            <a:r>
              <a:rPr dirty="0" sz="1100" spc="165">
                <a:latin typeface="Microsoft JhengHei UI"/>
                <a:cs typeface="Microsoft JhengHei UI"/>
              </a:rPr>
              <a:t>處所</a:t>
            </a:r>
            <a:r>
              <a:rPr dirty="0" sz="1100">
                <a:latin typeface="Microsoft JhengHei UI"/>
                <a:cs typeface="Microsoft JhengHei UI"/>
              </a:rPr>
              <a:t>（</a:t>
            </a:r>
            <a:r>
              <a:rPr dirty="0" sz="1100" spc="105">
                <a:latin typeface="Microsoft JhengHei UI"/>
                <a:cs typeface="Microsoft JhengHei UI"/>
              </a:rPr>
              <a:t> 如活動中心、學</a:t>
            </a:r>
            <a:r>
              <a:rPr dirty="0" sz="1100" spc="60">
                <a:latin typeface="Microsoft JhengHei UI"/>
                <a:cs typeface="Microsoft JhengHei UI"/>
              </a:rPr>
              <a:t>校</a:t>
            </a:r>
            <a:r>
              <a:rPr dirty="0" sz="1100">
                <a:latin typeface="Microsoft JhengHei UI"/>
                <a:cs typeface="Microsoft JhengHei UI"/>
              </a:rPr>
              <a:t>）</a:t>
            </a:r>
            <a:r>
              <a:rPr dirty="0" sz="1100" spc="5">
                <a:latin typeface="Microsoft JhengHei UI"/>
                <a:cs typeface="Microsoft JhengHei UI"/>
              </a:rPr>
              <a:t>張貼告示緊急狀況報</a:t>
            </a:r>
            <a:r>
              <a:rPr dirty="0" sz="1100" spc="-5">
                <a:latin typeface="Microsoft JhengHei UI"/>
                <a:cs typeface="Microsoft JhengHei UI"/>
              </a:rPr>
              <a:t>案文宣，以提醒民眾關注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59663" y="487679"/>
            <a:ext cx="3360420" cy="805815"/>
            <a:chOff x="359663" y="487679"/>
            <a:chExt cx="3360420" cy="805815"/>
          </a:xfrm>
        </p:grpSpPr>
        <p:sp>
          <p:nvSpPr>
            <p:cNvPr id="27" name="object 27" descr=""/>
            <p:cNvSpPr/>
            <p:nvPr/>
          </p:nvSpPr>
          <p:spPr>
            <a:xfrm>
              <a:off x="1232916" y="800099"/>
              <a:ext cx="2473325" cy="478155"/>
            </a:xfrm>
            <a:custGeom>
              <a:avLst/>
              <a:gdLst/>
              <a:ahLst/>
              <a:cxnLst/>
              <a:rect l="l" t="t" r="r" b="b"/>
              <a:pathLst>
                <a:path w="2473325" h="478155">
                  <a:moveTo>
                    <a:pt x="2219325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2219325" y="478027"/>
                  </a:lnTo>
                  <a:lnTo>
                    <a:pt x="2366137" y="474598"/>
                  </a:lnTo>
                  <a:lnTo>
                    <a:pt x="2441575" y="449960"/>
                  </a:lnTo>
                  <a:lnTo>
                    <a:pt x="2469388" y="383285"/>
                  </a:lnTo>
                  <a:lnTo>
                    <a:pt x="2473325" y="253618"/>
                  </a:lnTo>
                  <a:lnTo>
                    <a:pt x="2473325" y="224535"/>
                  </a:lnTo>
                  <a:lnTo>
                    <a:pt x="2469388" y="94741"/>
                  </a:lnTo>
                  <a:lnTo>
                    <a:pt x="2441575" y="28066"/>
                  </a:lnTo>
                  <a:lnTo>
                    <a:pt x="2366137" y="3555"/>
                  </a:lnTo>
                  <a:lnTo>
                    <a:pt x="2219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33677" y="800861"/>
              <a:ext cx="2473325" cy="480059"/>
            </a:xfrm>
            <a:custGeom>
              <a:avLst/>
              <a:gdLst/>
              <a:ahLst/>
              <a:cxnLst/>
              <a:rect l="l" t="t" r="r" b="b"/>
              <a:pathLst>
                <a:path w="2473325" h="480059">
                  <a:moveTo>
                    <a:pt x="0" y="479551"/>
                  </a:moveTo>
                  <a:lnTo>
                    <a:pt x="2219325" y="479551"/>
                  </a:lnTo>
                  <a:lnTo>
                    <a:pt x="2366137" y="476123"/>
                  </a:lnTo>
                  <a:lnTo>
                    <a:pt x="2441575" y="451358"/>
                  </a:lnTo>
                  <a:lnTo>
                    <a:pt x="2469388" y="384556"/>
                  </a:lnTo>
                  <a:lnTo>
                    <a:pt x="2473325" y="254380"/>
                  </a:lnTo>
                  <a:lnTo>
                    <a:pt x="2473325" y="225298"/>
                  </a:lnTo>
                  <a:lnTo>
                    <a:pt x="2469388" y="94996"/>
                  </a:lnTo>
                  <a:lnTo>
                    <a:pt x="2441575" y="28194"/>
                  </a:lnTo>
                  <a:lnTo>
                    <a:pt x="2366137" y="3555"/>
                  </a:lnTo>
                  <a:lnTo>
                    <a:pt x="2219325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3" y="487679"/>
              <a:ext cx="1306068" cy="80467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171447" y="645032"/>
            <a:ext cx="516255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spc="-680" b="1" i="1">
                <a:solidFill>
                  <a:srgbClr val="B9536F"/>
                </a:solidFill>
                <a:latin typeface="Arial"/>
                <a:cs typeface="Arial"/>
              </a:rPr>
              <a:t>10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5460" y="856487"/>
            <a:ext cx="1740408" cy="335280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87144" y="828547"/>
            <a:ext cx="14249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B9536F"/>
                </a:solidFill>
              </a:rPr>
              <a:t>緊急報案專線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18050" y="7026960"/>
            <a:ext cx="1816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113532" y="2225001"/>
            <a:ext cx="1566545" cy="273050"/>
          </a:xfrm>
          <a:custGeom>
            <a:avLst/>
            <a:gdLst/>
            <a:ahLst/>
            <a:cxnLst/>
            <a:rect l="l" t="t" r="r" b="b"/>
            <a:pathLst>
              <a:path w="1566545" h="273050">
                <a:moveTo>
                  <a:pt x="1566164" y="0"/>
                </a:moveTo>
                <a:lnTo>
                  <a:pt x="0" y="0"/>
                </a:lnTo>
                <a:lnTo>
                  <a:pt x="0" y="272453"/>
                </a:lnTo>
                <a:lnTo>
                  <a:pt x="1566164" y="272453"/>
                </a:lnTo>
                <a:lnTo>
                  <a:pt x="1566164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27760" y="2225001"/>
            <a:ext cx="1939925" cy="273050"/>
          </a:xfrm>
          <a:custGeom>
            <a:avLst/>
            <a:gdLst/>
            <a:ahLst/>
            <a:cxnLst/>
            <a:rect l="l" t="t" r="r" b="b"/>
            <a:pathLst>
              <a:path w="1939925" h="273050">
                <a:moveTo>
                  <a:pt x="1939925" y="0"/>
                </a:moveTo>
                <a:lnTo>
                  <a:pt x="0" y="0"/>
                </a:lnTo>
                <a:lnTo>
                  <a:pt x="0" y="272453"/>
                </a:lnTo>
                <a:lnTo>
                  <a:pt x="1939925" y="272453"/>
                </a:lnTo>
                <a:lnTo>
                  <a:pt x="1939925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049907" y="2242819"/>
            <a:ext cx="5880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solidFill>
                  <a:srgbClr val="FFFFFF"/>
                </a:solidFill>
                <a:latin typeface="Microsoft JhengHei UI"/>
                <a:cs typeface="Microsoft JhengHei UI"/>
              </a:rPr>
              <a:t>報案時機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61994" y="2242819"/>
            <a:ext cx="3060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solidFill>
                  <a:srgbClr val="FFFFFF"/>
                </a:solidFill>
                <a:latin typeface="Microsoft JhengHei UI"/>
                <a:cs typeface="Microsoft JhengHei UI"/>
              </a:rPr>
              <a:t>備考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1395" y="2572486"/>
            <a:ext cx="2566670" cy="939165"/>
            <a:chOff x="501395" y="2572486"/>
            <a:chExt cx="2566670" cy="93916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395" y="2970275"/>
              <a:ext cx="472440" cy="54102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20140" y="2572486"/>
              <a:ext cx="1948180" cy="917575"/>
            </a:xfrm>
            <a:custGeom>
              <a:avLst/>
              <a:gdLst/>
              <a:ahLst/>
              <a:cxnLst/>
              <a:rect l="l" t="t" r="r" b="b"/>
              <a:pathLst>
                <a:path w="1948180" h="917575">
                  <a:moveTo>
                    <a:pt x="1947672" y="0"/>
                  </a:moveTo>
                  <a:lnTo>
                    <a:pt x="0" y="0"/>
                  </a:lnTo>
                  <a:lnTo>
                    <a:pt x="0" y="917346"/>
                  </a:lnTo>
                  <a:lnTo>
                    <a:pt x="1947672" y="917346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F3DF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113532" y="2572486"/>
            <a:ext cx="1566545" cy="917575"/>
          </a:xfrm>
          <a:custGeom>
            <a:avLst/>
            <a:gdLst/>
            <a:ahLst/>
            <a:cxnLst/>
            <a:rect l="l" t="t" r="r" b="b"/>
            <a:pathLst>
              <a:path w="1566545" h="917575">
                <a:moveTo>
                  <a:pt x="1566164" y="0"/>
                </a:moveTo>
                <a:lnTo>
                  <a:pt x="0" y="0"/>
                </a:lnTo>
                <a:lnTo>
                  <a:pt x="0" y="917346"/>
                </a:lnTo>
                <a:lnTo>
                  <a:pt x="1566164" y="917346"/>
                </a:lnTo>
                <a:lnTo>
                  <a:pt x="1566164" y="0"/>
                </a:lnTo>
                <a:close/>
              </a:path>
            </a:pathLst>
          </a:custGeom>
          <a:solidFill>
            <a:srgbClr val="F3D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687195" y="2920999"/>
            <a:ext cx="10071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發生重大災難時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40785" y="2580487"/>
            <a:ext cx="1356360" cy="790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5"/>
              </a:spcBef>
            </a:pPr>
            <a:r>
              <a:rPr dirty="0" sz="1100" spc="40">
                <a:latin typeface="Microsoft JhengHei UI"/>
                <a:cs typeface="Microsoft JhengHei UI"/>
              </a:rPr>
              <a:t>系統採數位網路無線</a:t>
            </a:r>
            <a:r>
              <a:rPr dirty="0" sz="1100" spc="25">
                <a:latin typeface="Microsoft JhengHei UI"/>
                <a:cs typeface="Microsoft JhengHei UI"/>
              </a:rPr>
              <a:t>交換機，可切換自動</a:t>
            </a:r>
            <a:r>
              <a:rPr dirty="0" sz="1100" spc="40">
                <a:latin typeface="Microsoft JhengHei UI"/>
                <a:cs typeface="Microsoft JhengHei UI"/>
              </a:rPr>
              <a:t>電話報案方式受理，</a:t>
            </a:r>
            <a:r>
              <a:rPr dirty="0" sz="1100" spc="-10">
                <a:latin typeface="Microsoft JhengHei UI"/>
                <a:cs typeface="Microsoft JhengHei UI"/>
              </a:rPr>
              <a:t>不影響救護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59891" y="2572511"/>
            <a:ext cx="920115" cy="919480"/>
          </a:xfrm>
          <a:custGeom>
            <a:avLst/>
            <a:gdLst/>
            <a:ahLst/>
            <a:cxnLst/>
            <a:rect l="l" t="t" r="r" b="b"/>
            <a:pathLst>
              <a:path w="920115" h="919479">
                <a:moveTo>
                  <a:pt x="460082" y="0"/>
                </a:moveTo>
                <a:lnTo>
                  <a:pt x="413042" y="2412"/>
                </a:lnTo>
                <a:lnTo>
                  <a:pt x="367360" y="9271"/>
                </a:lnTo>
                <a:lnTo>
                  <a:pt x="323265" y="20700"/>
                </a:lnTo>
                <a:lnTo>
                  <a:pt x="281000" y="36068"/>
                </a:lnTo>
                <a:lnTo>
                  <a:pt x="240779" y="55499"/>
                </a:lnTo>
                <a:lnTo>
                  <a:pt x="202844" y="78486"/>
                </a:lnTo>
                <a:lnTo>
                  <a:pt x="167424" y="104901"/>
                </a:lnTo>
                <a:lnTo>
                  <a:pt x="134747" y="134620"/>
                </a:lnTo>
                <a:lnTo>
                  <a:pt x="105067" y="167132"/>
                </a:lnTo>
                <a:lnTo>
                  <a:pt x="78574" y="202565"/>
                </a:lnTo>
                <a:lnTo>
                  <a:pt x="55537" y="240411"/>
                </a:lnTo>
                <a:lnTo>
                  <a:pt x="36156" y="280543"/>
                </a:lnTo>
                <a:lnTo>
                  <a:pt x="20688" y="322834"/>
                </a:lnTo>
                <a:lnTo>
                  <a:pt x="9347" y="366903"/>
                </a:lnTo>
                <a:lnTo>
                  <a:pt x="2374" y="412496"/>
                </a:lnTo>
                <a:lnTo>
                  <a:pt x="0" y="459613"/>
                </a:lnTo>
                <a:lnTo>
                  <a:pt x="2374" y="506475"/>
                </a:lnTo>
                <a:lnTo>
                  <a:pt x="9347" y="552196"/>
                </a:lnTo>
                <a:lnTo>
                  <a:pt x="20688" y="596138"/>
                </a:lnTo>
                <a:lnTo>
                  <a:pt x="36156" y="638429"/>
                </a:lnTo>
                <a:lnTo>
                  <a:pt x="55537" y="678561"/>
                </a:lnTo>
                <a:lnTo>
                  <a:pt x="78574" y="716407"/>
                </a:lnTo>
                <a:lnTo>
                  <a:pt x="105067" y="751840"/>
                </a:lnTo>
                <a:lnTo>
                  <a:pt x="134747" y="784479"/>
                </a:lnTo>
                <a:lnTo>
                  <a:pt x="167424" y="814070"/>
                </a:lnTo>
                <a:lnTo>
                  <a:pt x="202844" y="840486"/>
                </a:lnTo>
                <a:lnTo>
                  <a:pt x="240779" y="863600"/>
                </a:lnTo>
                <a:lnTo>
                  <a:pt x="281000" y="882904"/>
                </a:lnTo>
                <a:lnTo>
                  <a:pt x="323265" y="898398"/>
                </a:lnTo>
                <a:lnTo>
                  <a:pt x="367360" y="909701"/>
                </a:lnTo>
                <a:lnTo>
                  <a:pt x="413042" y="916686"/>
                </a:lnTo>
                <a:lnTo>
                  <a:pt x="460082" y="918972"/>
                </a:lnTo>
                <a:lnTo>
                  <a:pt x="507123" y="916686"/>
                </a:lnTo>
                <a:lnTo>
                  <a:pt x="552805" y="909701"/>
                </a:lnTo>
                <a:lnTo>
                  <a:pt x="596899" y="898398"/>
                </a:lnTo>
                <a:lnTo>
                  <a:pt x="639191" y="882904"/>
                </a:lnTo>
                <a:lnTo>
                  <a:pt x="679449" y="863600"/>
                </a:lnTo>
                <a:lnTo>
                  <a:pt x="717296" y="840486"/>
                </a:lnTo>
                <a:lnTo>
                  <a:pt x="752729" y="814070"/>
                </a:lnTo>
                <a:lnTo>
                  <a:pt x="785368" y="784479"/>
                </a:lnTo>
                <a:lnTo>
                  <a:pt x="815086" y="751840"/>
                </a:lnTo>
                <a:lnTo>
                  <a:pt x="841629" y="716407"/>
                </a:lnTo>
                <a:lnTo>
                  <a:pt x="864616" y="678561"/>
                </a:lnTo>
                <a:lnTo>
                  <a:pt x="884046" y="638429"/>
                </a:lnTo>
                <a:lnTo>
                  <a:pt x="899413" y="596138"/>
                </a:lnTo>
                <a:lnTo>
                  <a:pt x="910844" y="552196"/>
                </a:lnTo>
                <a:lnTo>
                  <a:pt x="917829" y="506475"/>
                </a:lnTo>
                <a:lnTo>
                  <a:pt x="920114" y="459613"/>
                </a:lnTo>
                <a:lnTo>
                  <a:pt x="917829" y="412496"/>
                </a:lnTo>
                <a:lnTo>
                  <a:pt x="910844" y="366903"/>
                </a:lnTo>
                <a:lnTo>
                  <a:pt x="899413" y="322834"/>
                </a:lnTo>
                <a:lnTo>
                  <a:pt x="884046" y="280543"/>
                </a:lnTo>
                <a:lnTo>
                  <a:pt x="864616" y="240411"/>
                </a:lnTo>
                <a:lnTo>
                  <a:pt x="841629" y="202565"/>
                </a:lnTo>
                <a:lnTo>
                  <a:pt x="815086" y="167132"/>
                </a:lnTo>
                <a:lnTo>
                  <a:pt x="785368" y="134620"/>
                </a:lnTo>
                <a:lnTo>
                  <a:pt x="752729" y="104901"/>
                </a:lnTo>
                <a:lnTo>
                  <a:pt x="717296" y="78486"/>
                </a:lnTo>
                <a:lnTo>
                  <a:pt x="679449" y="55499"/>
                </a:lnTo>
                <a:lnTo>
                  <a:pt x="639191" y="36068"/>
                </a:lnTo>
                <a:lnTo>
                  <a:pt x="596899" y="20700"/>
                </a:lnTo>
                <a:lnTo>
                  <a:pt x="552805" y="9271"/>
                </a:lnTo>
                <a:lnTo>
                  <a:pt x="507123" y="2412"/>
                </a:lnTo>
                <a:lnTo>
                  <a:pt x="460082" y="0"/>
                </a:lnTo>
                <a:close/>
              </a:path>
            </a:pathLst>
          </a:custGeom>
          <a:solidFill>
            <a:srgbClr val="B953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33119" y="2689351"/>
            <a:ext cx="5867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solidFill>
                  <a:srgbClr val="FFFFFF"/>
                </a:solidFill>
                <a:latin typeface="Microsoft JhengHei UI"/>
                <a:cs typeface="Microsoft JhengHei UI"/>
              </a:rPr>
              <a:t>緊急報案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73632" y="2866466"/>
            <a:ext cx="3060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0">
                <a:solidFill>
                  <a:srgbClr val="FFFFFF"/>
                </a:solidFill>
                <a:latin typeface="Microsoft JhengHei UI"/>
                <a:cs typeface="Microsoft JhengHei UI"/>
              </a:rPr>
              <a:t>專線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6343" y="3015818"/>
            <a:ext cx="4838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119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01395" y="3566134"/>
            <a:ext cx="2566670" cy="927100"/>
            <a:chOff x="501395" y="3566134"/>
            <a:chExt cx="2566670" cy="92710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3951731"/>
              <a:ext cx="472440" cy="54101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21663" y="3566134"/>
              <a:ext cx="1946275" cy="918844"/>
            </a:xfrm>
            <a:custGeom>
              <a:avLst/>
              <a:gdLst/>
              <a:ahLst/>
              <a:cxnLst/>
              <a:rect l="l" t="t" r="r" b="b"/>
              <a:pathLst>
                <a:path w="1946275" h="918845">
                  <a:moveTo>
                    <a:pt x="1945894" y="0"/>
                  </a:moveTo>
                  <a:lnTo>
                    <a:pt x="0" y="0"/>
                  </a:lnTo>
                  <a:lnTo>
                    <a:pt x="0" y="918489"/>
                  </a:lnTo>
                  <a:lnTo>
                    <a:pt x="1945894" y="918489"/>
                  </a:lnTo>
                  <a:lnTo>
                    <a:pt x="1945894" y="0"/>
                  </a:lnTo>
                  <a:close/>
                </a:path>
              </a:pathLst>
            </a:custGeom>
            <a:solidFill>
              <a:srgbClr val="DFDFD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3113532" y="3566134"/>
            <a:ext cx="1566545" cy="918844"/>
          </a:xfrm>
          <a:custGeom>
            <a:avLst/>
            <a:gdLst/>
            <a:ahLst/>
            <a:cxnLst/>
            <a:rect l="l" t="t" r="r" b="b"/>
            <a:pathLst>
              <a:path w="1566545" h="918845">
                <a:moveTo>
                  <a:pt x="1566164" y="0"/>
                </a:moveTo>
                <a:lnTo>
                  <a:pt x="0" y="0"/>
                </a:lnTo>
                <a:lnTo>
                  <a:pt x="0" y="918489"/>
                </a:lnTo>
                <a:lnTo>
                  <a:pt x="1566164" y="918489"/>
                </a:lnTo>
                <a:lnTo>
                  <a:pt x="1566164" y="0"/>
                </a:lnTo>
                <a:close/>
              </a:path>
            </a:pathLst>
          </a:custGeom>
          <a:solidFill>
            <a:srgbClr val="DFDF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249929" y="3576040"/>
            <a:ext cx="1397635" cy="790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5"/>
              </a:spcBef>
            </a:pPr>
            <a:r>
              <a:rPr dirty="0" sz="1100" spc="50">
                <a:latin typeface="Microsoft JhengHei UI"/>
                <a:cs typeface="Microsoft JhengHei UI"/>
              </a:rPr>
              <a:t>配合 「 手機定 位 功</a:t>
            </a:r>
            <a:r>
              <a:rPr dirty="0" sz="1100" spc="65">
                <a:latin typeface="Microsoft JhengHei UI"/>
                <a:cs typeface="Microsoft JhengHei UI"/>
              </a:rPr>
              <a:t>能」，可以自動顯示</a:t>
            </a:r>
            <a:r>
              <a:rPr dirty="0" sz="1100" spc="60">
                <a:latin typeface="Microsoft JhengHei UI"/>
                <a:cs typeface="Microsoft JhengHei UI"/>
              </a:rPr>
              <a:t>報案人所在位置，有</a:t>
            </a:r>
            <a:r>
              <a:rPr dirty="0" sz="1100" spc="-10">
                <a:latin typeface="Microsoft JhengHei UI"/>
                <a:cs typeface="Microsoft JhengHei UI"/>
              </a:rPr>
              <a:t>利警力派遣速度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87195" y="3576294"/>
            <a:ext cx="1295400" cy="790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發現他人違法犯罪，威脅到個人的生命財</a:t>
            </a:r>
            <a:r>
              <a:rPr dirty="0" sz="1100" spc="-10">
                <a:latin typeface="Microsoft JhengHei UI"/>
                <a:cs typeface="Microsoft JhengHei UI"/>
              </a:rPr>
              <a:t>產安全、有緊急需要</a:t>
            </a:r>
            <a:r>
              <a:rPr dirty="0" sz="1100">
                <a:latin typeface="Microsoft JhengHei UI"/>
                <a:cs typeface="Microsoft JhengHei UI"/>
              </a:rPr>
              <a:t>協（救）</a:t>
            </a:r>
            <a:r>
              <a:rPr dirty="0" sz="1100" spc="-25">
                <a:latin typeface="Microsoft JhengHei UI"/>
                <a:cs typeface="Microsoft JhengHei UI"/>
              </a:rPr>
              <a:t>助時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59891" y="3564635"/>
            <a:ext cx="920115" cy="920115"/>
          </a:xfrm>
          <a:custGeom>
            <a:avLst/>
            <a:gdLst/>
            <a:ahLst/>
            <a:cxnLst/>
            <a:rect l="l" t="t" r="r" b="b"/>
            <a:pathLst>
              <a:path w="920115" h="920114">
                <a:moveTo>
                  <a:pt x="460082" y="0"/>
                </a:moveTo>
                <a:lnTo>
                  <a:pt x="413042" y="2412"/>
                </a:lnTo>
                <a:lnTo>
                  <a:pt x="367360" y="9398"/>
                </a:lnTo>
                <a:lnTo>
                  <a:pt x="323265" y="20700"/>
                </a:lnTo>
                <a:lnTo>
                  <a:pt x="281000" y="36195"/>
                </a:lnTo>
                <a:lnTo>
                  <a:pt x="240779" y="55499"/>
                </a:lnTo>
                <a:lnTo>
                  <a:pt x="202844" y="78612"/>
                </a:lnTo>
                <a:lnTo>
                  <a:pt x="167424" y="105029"/>
                </a:lnTo>
                <a:lnTo>
                  <a:pt x="134747" y="134747"/>
                </a:lnTo>
                <a:lnTo>
                  <a:pt x="105067" y="167512"/>
                </a:lnTo>
                <a:lnTo>
                  <a:pt x="78574" y="202946"/>
                </a:lnTo>
                <a:lnTo>
                  <a:pt x="55537" y="240664"/>
                </a:lnTo>
                <a:lnTo>
                  <a:pt x="36156" y="280924"/>
                </a:lnTo>
                <a:lnTo>
                  <a:pt x="20688" y="323214"/>
                </a:lnTo>
                <a:lnTo>
                  <a:pt x="9347" y="367284"/>
                </a:lnTo>
                <a:lnTo>
                  <a:pt x="2374" y="413004"/>
                </a:lnTo>
                <a:lnTo>
                  <a:pt x="0" y="460121"/>
                </a:lnTo>
                <a:lnTo>
                  <a:pt x="2374" y="507111"/>
                </a:lnTo>
                <a:lnTo>
                  <a:pt x="9347" y="552831"/>
                </a:lnTo>
                <a:lnTo>
                  <a:pt x="20688" y="596900"/>
                </a:lnTo>
                <a:lnTo>
                  <a:pt x="36156" y="639191"/>
                </a:lnTo>
                <a:lnTo>
                  <a:pt x="55537" y="679450"/>
                </a:lnTo>
                <a:lnTo>
                  <a:pt x="78574" y="717296"/>
                </a:lnTo>
                <a:lnTo>
                  <a:pt x="105067" y="752729"/>
                </a:lnTo>
                <a:lnTo>
                  <a:pt x="134747" y="785368"/>
                </a:lnTo>
                <a:lnTo>
                  <a:pt x="167424" y="815086"/>
                </a:lnTo>
                <a:lnTo>
                  <a:pt x="202844" y="841502"/>
                </a:lnTo>
                <a:lnTo>
                  <a:pt x="240779" y="864616"/>
                </a:lnTo>
                <a:lnTo>
                  <a:pt x="281000" y="884047"/>
                </a:lnTo>
                <a:lnTo>
                  <a:pt x="323265" y="899414"/>
                </a:lnTo>
                <a:lnTo>
                  <a:pt x="367360" y="910844"/>
                </a:lnTo>
                <a:lnTo>
                  <a:pt x="413042" y="917829"/>
                </a:lnTo>
                <a:lnTo>
                  <a:pt x="460082" y="920115"/>
                </a:lnTo>
                <a:lnTo>
                  <a:pt x="507123" y="917829"/>
                </a:lnTo>
                <a:lnTo>
                  <a:pt x="552805" y="910844"/>
                </a:lnTo>
                <a:lnTo>
                  <a:pt x="596899" y="899414"/>
                </a:lnTo>
                <a:lnTo>
                  <a:pt x="639191" y="884047"/>
                </a:lnTo>
                <a:lnTo>
                  <a:pt x="679449" y="864616"/>
                </a:lnTo>
                <a:lnTo>
                  <a:pt x="717296" y="841502"/>
                </a:lnTo>
                <a:lnTo>
                  <a:pt x="752729" y="815086"/>
                </a:lnTo>
                <a:lnTo>
                  <a:pt x="785368" y="785368"/>
                </a:lnTo>
                <a:lnTo>
                  <a:pt x="815086" y="752729"/>
                </a:lnTo>
                <a:lnTo>
                  <a:pt x="841629" y="717296"/>
                </a:lnTo>
                <a:lnTo>
                  <a:pt x="864616" y="679450"/>
                </a:lnTo>
                <a:lnTo>
                  <a:pt x="884046" y="639191"/>
                </a:lnTo>
                <a:lnTo>
                  <a:pt x="899413" y="596900"/>
                </a:lnTo>
                <a:lnTo>
                  <a:pt x="910844" y="552831"/>
                </a:lnTo>
                <a:lnTo>
                  <a:pt x="917829" y="507111"/>
                </a:lnTo>
                <a:lnTo>
                  <a:pt x="920114" y="460121"/>
                </a:lnTo>
                <a:lnTo>
                  <a:pt x="917829" y="413004"/>
                </a:lnTo>
                <a:lnTo>
                  <a:pt x="910844" y="367284"/>
                </a:lnTo>
                <a:lnTo>
                  <a:pt x="899413" y="323214"/>
                </a:lnTo>
                <a:lnTo>
                  <a:pt x="884046" y="280924"/>
                </a:lnTo>
                <a:lnTo>
                  <a:pt x="864616" y="240664"/>
                </a:lnTo>
                <a:lnTo>
                  <a:pt x="841629" y="202946"/>
                </a:lnTo>
                <a:lnTo>
                  <a:pt x="815086" y="167512"/>
                </a:lnTo>
                <a:lnTo>
                  <a:pt x="785368" y="134747"/>
                </a:lnTo>
                <a:lnTo>
                  <a:pt x="752729" y="105029"/>
                </a:lnTo>
                <a:lnTo>
                  <a:pt x="717296" y="78612"/>
                </a:lnTo>
                <a:lnTo>
                  <a:pt x="679449" y="55499"/>
                </a:lnTo>
                <a:lnTo>
                  <a:pt x="639191" y="36195"/>
                </a:lnTo>
                <a:lnTo>
                  <a:pt x="596899" y="20700"/>
                </a:lnTo>
                <a:lnTo>
                  <a:pt x="552805" y="9398"/>
                </a:lnTo>
                <a:lnTo>
                  <a:pt x="507123" y="2412"/>
                </a:lnTo>
                <a:lnTo>
                  <a:pt x="460082" y="0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824280" y="3765930"/>
            <a:ext cx="5867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solidFill>
                  <a:srgbClr val="FFFFFF"/>
                </a:solidFill>
                <a:latin typeface="Microsoft JhengHei UI"/>
                <a:cs typeface="Microsoft JhengHei UI"/>
              </a:rPr>
              <a:t>警政專線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57199" y="3914647"/>
            <a:ext cx="4832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01395" y="4558258"/>
            <a:ext cx="2566670" cy="923925"/>
            <a:chOff x="501395" y="4558258"/>
            <a:chExt cx="2566670" cy="923925"/>
          </a:xfrm>
        </p:grpSpPr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395" y="4939283"/>
              <a:ext cx="472440" cy="54254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121663" y="4558258"/>
              <a:ext cx="1946275" cy="918844"/>
            </a:xfrm>
            <a:custGeom>
              <a:avLst/>
              <a:gdLst/>
              <a:ahLst/>
              <a:cxnLst/>
              <a:rect l="l" t="t" r="r" b="b"/>
              <a:pathLst>
                <a:path w="1946275" h="918845">
                  <a:moveTo>
                    <a:pt x="1945894" y="0"/>
                  </a:moveTo>
                  <a:lnTo>
                    <a:pt x="0" y="0"/>
                  </a:lnTo>
                  <a:lnTo>
                    <a:pt x="0" y="918489"/>
                  </a:lnTo>
                  <a:lnTo>
                    <a:pt x="1945894" y="918489"/>
                  </a:lnTo>
                  <a:lnTo>
                    <a:pt x="1945894" y="0"/>
                  </a:lnTo>
                  <a:close/>
                </a:path>
              </a:pathLst>
            </a:custGeom>
            <a:solidFill>
              <a:srgbClr val="D0E0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962912" y="512368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0" y="0"/>
                  </a:moveTo>
                  <a:lnTo>
                    <a:pt x="126" y="1778"/>
                  </a:lnTo>
                  <a:lnTo>
                    <a:pt x="126" y="2794"/>
                  </a:lnTo>
                  <a:lnTo>
                    <a:pt x="507" y="2413"/>
                  </a:lnTo>
                  <a:lnTo>
                    <a:pt x="888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62912" y="512368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635" y="2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E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/>
          <p:nvPr/>
        </p:nvSpPr>
        <p:spPr>
          <a:xfrm>
            <a:off x="3113532" y="4558258"/>
            <a:ext cx="1566545" cy="918844"/>
          </a:xfrm>
          <a:custGeom>
            <a:avLst/>
            <a:gdLst/>
            <a:ahLst/>
            <a:cxnLst/>
            <a:rect l="l" t="t" r="r" b="b"/>
            <a:pathLst>
              <a:path w="1566545" h="918845">
                <a:moveTo>
                  <a:pt x="1566164" y="0"/>
                </a:moveTo>
                <a:lnTo>
                  <a:pt x="0" y="0"/>
                </a:lnTo>
                <a:lnTo>
                  <a:pt x="0" y="918489"/>
                </a:lnTo>
                <a:lnTo>
                  <a:pt x="1566164" y="918489"/>
                </a:lnTo>
                <a:lnTo>
                  <a:pt x="1566164" y="0"/>
                </a:lnTo>
                <a:close/>
              </a:path>
            </a:pathLst>
          </a:custGeom>
          <a:solidFill>
            <a:srgbClr val="D0E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687195" y="4674844"/>
            <a:ext cx="1334770" cy="600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100"/>
              </a:lnSpc>
              <a:spcBef>
                <a:spcPts val="105"/>
              </a:spcBef>
            </a:pPr>
            <a:r>
              <a:rPr dirty="0" sz="1100" spc="170">
                <a:latin typeface="Microsoft JhengHei UI"/>
                <a:cs typeface="Microsoft JhengHei UI"/>
              </a:rPr>
              <a:t>重大災害</a:t>
            </a:r>
            <a:r>
              <a:rPr dirty="0" sz="1100">
                <a:latin typeface="Microsoft JhengHei UI"/>
                <a:cs typeface="Microsoft JhengHei UI"/>
              </a:rPr>
              <a:t>（</a:t>
            </a:r>
            <a:r>
              <a:rPr dirty="0" sz="1100" spc="75">
                <a:latin typeface="Microsoft JhengHei UI"/>
                <a:cs typeface="Microsoft JhengHei UI"/>
              </a:rPr>
              <a:t> 難</a:t>
            </a:r>
            <a:r>
              <a:rPr dirty="0" sz="1100">
                <a:latin typeface="Microsoft JhengHei UI"/>
                <a:cs typeface="Microsoft JhengHei UI"/>
              </a:rPr>
              <a:t>）</a:t>
            </a:r>
            <a:r>
              <a:rPr dirty="0" sz="1100" spc="-40">
                <a:latin typeface="Microsoft JhengHei UI"/>
                <a:cs typeface="Microsoft JhengHei UI"/>
              </a:rPr>
              <a:t> 發</a:t>
            </a:r>
            <a:r>
              <a:rPr dirty="0" sz="1100" spc="-10">
                <a:latin typeface="Microsoft JhengHei UI"/>
                <a:cs typeface="Microsoft JhengHei UI"/>
              </a:rPr>
              <a:t>生，而電話線路不通</a:t>
            </a:r>
            <a:r>
              <a:rPr dirty="0" sz="1100" spc="-15">
                <a:latin typeface="Microsoft JhengHei UI"/>
                <a:cs typeface="Microsoft JhengHei UI"/>
              </a:rPr>
              <a:t>或壅塞時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249929" y="4579721"/>
            <a:ext cx="1362710" cy="790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5"/>
              </a:spcBef>
            </a:pPr>
            <a:r>
              <a:rPr dirty="0" sz="1100" spc="40">
                <a:latin typeface="Microsoft JhengHei UI"/>
                <a:cs typeface="Microsoft JhengHei UI"/>
              </a:rPr>
              <a:t>當災難發生而電話線</a:t>
            </a:r>
            <a:r>
              <a:rPr dirty="0" sz="1100" spc="50">
                <a:latin typeface="Microsoft JhengHei UI"/>
                <a:cs typeface="Microsoft JhengHei UI"/>
              </a:rPr>
              <a:t>路不通或壅塞，可以</a:t>
            </a:r>
            <a:r>
              <a:rPr dirty="0" sz="1100">
                <a:latin typeface="Microsoft JhengHei UI"/>
                <a:cs typeface="Microsoft JhengHei UI"/>
              </a:rPr>
              <a:t>透過直撥「</a:t>
            </a:r>
            <a:r>
              <a:rPr dirty="0" sz="1100">
                <a:latin typeface="Arial"/>
                <a:cs typeface="Arial"/>
              </a:rPr>
              <a:t>1991</a:t>
            </a:r>
            <a:r>
              <a:rPr dirty="0" sz="1100" spc="-25">
                <a:latin typeface="Microsoft JhengHei UI"/>
                <a:cs typeface="Microsoft JhengHei UI"/>
              </a:rPr>
              <a:t>」留</a:t>
            </a:r>
            <a:r>
              <a:rPr dirty="0" sz="1100" spc="-10">
                <a:latin typeface="Microsoft JhengHei UI"/>
                <a:cs typeface="Microsoft JhengHei UI"/>
              </a:rPr>
              <a:t>言互報平安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59891" y="4558283"/>
            <a:ext cx="920115" cy="920115"/>
          </a:xfrm>
          <a:custGeom>
            <a:avLst/>
            <a:gdLst/>
            <a:ahLst/>
            <a:cxnLst/>
            <a:rect l="l" t="t" r="r" b="b"/>
            <a:pathLst>
              <a:path w="920115" h="920114">
                <a:moveTo>
                  <a:pt x="460082" y="0"/>
                </a:moveTo>
                <a:lnTo>
                  <a:pt x="413042" y="2412"/>
                </a:lnTo>
                <a:lnTo>
                  <a:pt x="367360" y="9398"/>
                </a:lnTo>
                <a:lnTo>
                  <a:pt x="323265" y="20700"/>
                </a:lnTo>
                <a:lnTo>
                  <a:pt x="281000" y="36194"/>
                </a:lnTo>
                <a:lnTo>
                  <a:pt x="240779" y="55499"/>
                </a:lnTo>
                <a:lnTo>
                  <a:pt x="202844" y="78612"/>
                </a:lnTo>
                <a:lnTo>
                  <a:pt x="167424" y="105029"/>
                </a:lnTo>
                <a:lnTo>
                  <a:pt x="134747" y="134747"/>
                </a:lnTo>
                <a:lnTo>
                  <a:pt x="105067" y="167512"/>
                </a:lnTo>
                <a:lnTo>
                  <a:pt x="78574" y="202946"/>
                </a:lnTo>
                <a:lnTo>
                  <a:pt x="55537" y="240665"/>
                </a:lnTo>
                <a:lnTo>
                  <a:pt x="36156" y="280924"/>
                </a:lnTo>
                <a:lnTo>
                  <a:pt x="20688" y="323215"/>
                </a:lnTo>
                <a:lnTo>
                  <a:pt x="9347" y="367284"/>
                </a:lnTo>
                <a:lnTo>
                  <a:pt x="2374" y="413004"/>
                </a:lnTo>
                <a:lnTo>
                  <a:pt x="0" y="460121"/>
                </a:lnTo>
                <a:lnTo>
                  <a:pt x="2374" y="507111"/>
                </a:lnTo>
                <a:lnTo>
                  <a:pt x="9347" y="552831"/>
                </a:lnTo>
                <a:lnTo>
                  <a:pt x="20688" y="596900"/>
                </a:lnTo>
                <a:lnTo>
                  <a:pt x="36156" y="639191"/>
                </a:lnTo>
                <a:lnTo>
                  <a:pt x="55537" y="679450"/>
                </a:lnTo>
                <a:lnTo>
                  <a:pt x="78574" y="717296"/>
                </a:lnTo>
                <a:lnTo>
                  <a:pt x="105067" y="752729"/>
                </a:lnTo>
                <a:lnTo>
                  <a:pt x="134747" y="785368"/>
                </a:lnTo>
                <a:lnTo>
                  <a:pt x="167424" y="815086"/>
                </a:lnTo>
                <a:lnTo>
                  <a:pt x="202844" y="841501"/>
                </a:lnTo>
                <a:lnTo>
                  <a:pt x="240779" y="864616"/>
                </a:lnTo>
                <a:lnTo>
                  <a:pt x="281000" y="884047"/>
                </a:lnTo>
                <a:lnTo>
                  <a:pt x="323265" y="899413"/>
                </a:lnTo>
                <a:lnTo>
                  <a:pt x="367360" y="910844"/>
                </a:lnTo>
                <a:lnTo>
                  <a:pt x="413042" y="917829"/>
                </a:lnTo>
                <a:lnTo>
                  <a:pt x="460082" y="920115"/>
                </a:lnTo>
                <a:lnTo>
                  <a:pt x="507123" y="917829"/>
                </a:lnTo>
                <a:lnTo>
                  <a:pt x="552805" y="910844"/>
                </a:lnTo>
                <a:lnTo>
                  <a:pt x="596899" y="899413"/>
                </a:lnTo>
                <a:lnTo>
                  <a:pt x="639191" y="884047"/>
                </a:lnTo>
                <a:lnTo>
                  <a:pt x="679449" y="864616"/>
                </a:lnTo>
                <a:lnTo>
                  <a:pt x="717296" y="841501"/>
                </a:lnTo>
                <a:lnTo>
                  <a:pt x="752729" y="815086"/>
                </a:lnTo>
                <a:lnTo>
                  <a:pt x="785368" y="785368"/>
                </a:lnTo>
                <a:lnTo>
                  <a:pt x="815086" y="752729"/>
                </a:lnTo>
                <a:lnTo>
                  <a:pt x="841629" y="717296"/>
                </a:lnTo>
                <a:lnTo>
                  <a:pt x="864616" y="679450"/>
                </a:lnTo>
                <a:lnTo>
                  <a:pt x="884046" y="639191"/>
                </a:lnTo>
                <a:lnTo>
                  <a:pt x="899413" y="596900"/>
                </a:lnTo>
                <a:lnTo>
                  <a:pt x="910844" y="552831"/>
                </a:lnTo>
                <a:lnTo>
                  <a:pt x="917829" y="507111"/>
                </a:lnTo>
                <a:lnTo>
                  <a:pt x="920114" y="460121"/>
                </a:lnTo>
                <a:lnTo>
                  <a:pt x="917829" y="413004"/>
                </a:lnTo>
                <a:lnTo>
                  <a:pt x="910844" y="367284"/>
                </a:lnTo>
                <a:lnTo>
                  <a:pt x="899413" y="323215"/>
                </a:lnTo>
                <a:lnTo>
                  <a:pt x="884046" y="280924"/>
                </a:lnTo>
                <a:lnTo>
                  <a:pt x="864616" y="240665"/>
                </a:lnTo>
                <a:lnTo>
                  <a:pt x="841629" y="202946"/>
                </a:lnTo>
                <a:lnTo>
                  <a:pt x="815086" y="167512"/>
                </a:lnTo>
                <a:lnTo>
                  <a:pt x="785368" y="134747"/>
                </a:lnTo>
                <a:lnTo>
                  <a:pt x="752729" y="105029"/>
                </a:lnTo>
                <a:lnTo>
                  <a:pt x="717296" y="78612"/>
                </a:lnTo>
                <a:lnTo>
                  <a:pt x="679449" y="55499"/>
                </a:lnTo>
                <a:lnTo>
                  <a:pt x="639191" y="36194"/>
                </a:lnTo>
                <a:lnTo>
                  <a:pt x="596899" y="20700"/>
                </a:lnTo>
                <a:lnTo>
                  <a:pt x="552805" y="9398"/>
                </a:lnTo>
                <a:lnTo>
                  <a:pt x="507123" y="2412"/>
                </a:lnTo>
                <a:lnTo>
                  <a:pt x="460082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759968" y="4749545"/>
            <a:ext cx="7264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Microsoft JhengHei UI"/>
                <a:cs typeface="Microsoft JhengHei UI"/>
              </a:rPr>
              <a:t>報平安專線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69416" y="4899405"/>
            <a:ext cx="702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1991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07656" y="862583"/>
            <a:ext cx="2845435" cy="1001394"/>
            <a:chOff x="807656" y="862583"/>
            <a:chExt cx="2845435" cy="1001394"/>
          </a:xfrm>
        </p:grpSpPr>
        <p:sp>
          <p:nvSpPr>
            <p:cNvPr id="38" name="object 38" descr=""/>
            <p:cNvSpPr/>
            <p:nvPr/>
          </p:nvSpPr>
          <p:spPr>
            <a:xfrm>
              <a:off x="820674" y="1483613"/>
              <a:ext cx="1947545" cy="0"/>
            </a:xfrm>
            <a:custGeom>
              <a:avLst/>
              <a:gdLst/>
              <a:ahLst/>
              <a:cxnLst/>
              <a:rect l="l" t="t" r="r" b="b"/>
              <a:pathLst>
                <a:path w="1947545" h="0">
                  <a:moveTo>
                    <a:pt x="0" y="0"/>
                  </a:moveTo>
                  <a:lnTo>
                    <a:pt x="1947164" y="0"/>
                  </a:lnTo>
                </a:path>
              </a:pathLst>
            </a:custGeom>
            <a:ln w="25908">
              <a:solidFill>
                <a:srgbClr val="B953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427732" y="862583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407" y="973328"/>
                  </a:moveTo>
                  <a:lnTo>
                    <a:pt x="948563" y="940562"/>
                  </a:lnTo>
                  <a:lnTo>
                    <a:pt x="943864" y="938657"/>
                  </a:lnTo>
                  <a:lnTo>
                    <a:pt x="940181" y="939292"/>
                  </a:lnTo>
                  <a:lnTo>
                    <a:pt x="906526" y="964946"/>
                  </a:lnTo>
                  <a:lnTo>
                    <a:pt x="904494" y="972947"/>
                  </a:lnTo>
                  <a:lnTo>
                    <a:pt x="907923" y="980694"/>
                  </a:lnTo>
                  <a:lnTo>
                    <a:pt x="939927" y="1001014"/>
                  </a:lnTo>
                  <a:lnTo>
                    <a:pt x="948309" y="1000379"/>
                  </a:lnTo>
                  <a:lnTo>
                    <a:pt x="970407" y="973328"/>
                  </a:lnTo>
                  <a:close/>
                </a:path>
                <a:path w="1225550" h="1001394">
                  <a:moveTo>
                    <a:pt x="1168146" y="180086"/>
                  </a:moveTo>
                  <a:lnTo>
                    <a:pt x="1163320" y="167005"/>
                  </a:lnTo>
                  <a:lnTo>
                    <a:pt x="1157478" y="159131"/>
                  </a:lnTo>
                  <a:lnTo>
                    <a:pt x="1152017" y="155079"/>
                  </a:lnTo>
                  <a:lnTo>
                    <a:pt x="1146429" y="154686"/>
                  </a:lnTo>
                  <a:lnTo>
                    <a:pt x="1140079" y="157607"/>
                  </a:lnTo>
                  <a:lnTo>
                    <a:pt x="1130554" y="168783"/>
                  </a:lnTo>
                  <a:lnTo>
                    <a:pt x="1126871" y="183769"/>
                  </a:lnTo>
                  <a:lnTo>
                    <a:pt x="1129157" y="199275"/>
                  </a:lnTo>
                  <a:lnTo>
                    <a:pt x="1137666" y="211836"/>
                  </a:lnTo>
                  <a:lnTo>
                    <a:pt x="1139698" y="213614"/>
                  </a:lnTo>
                  <a:lnTo>
                    <a:pt x="1143762" y="213995"/>
                  </a:lnTo>
                  <a:lnTo>
                    <a:pt x="1146810" y="213741"/>
                  </a:lnTo>
                  <a:lnTo>
                    <a:pt x="1158621" y="207899"/>
                  </a:lnTo>
                  <a:lnTo>
                    <a:pt x="1166241" y="195199"/>
                  </a:lnTo>
                  <a:lnTo>
                    <a:pt x="1168146" y="180086"/>
                  </a:lnTo>
                  <a:close/>
                </a:path>
                <a:path w="1225550" h="1001394">
                  <a:moveTo>
                    <a:pt x="1225042" y="514604"/>
                  </a:moveTo>
                  <a:lnTo>
                    <a:pt x="1224280" y="473075"/>
                  </a:lnTo>
                  <a:lnTo>
                    <a:pt x="1219708" y="432562"/>
                  </a:lnTo>
                  <a:lnTo>
                    <a:pt x="1210310" y="392176"/>
                  </a:lnTo>
                  <a:lnTo>
                    <a:pt x="1194943" y="351155"/>
                  </a:lnTo>
                  <a:lnTo>
                    <a:pt x="1162812" y="297561"/>
                  </a:lnTo>
                  <a:lnTo>
                    <a:pt x="1126998" y="257556"/>
                  </a:lnTo>
                  <a:lnTo>
                    <a:pt x="1076706" y="224663"/>
                  </a:lnTo>
                  <a:lnTo>
                    <a:pt x="1040638" y="211201"/>
                  </a:lnTo>
                  <a:lnTo>
                    <a:pt x="1035558" y="209550"/>
                  </a:lnTo>
                  <a:lnTo>
                    <a:pt x="1015873" y="151003"/>
                  </a:lnTo>
                  <a:lnTo>
                    <a:pt x="987425" y="105029"/>
                  </a:lnTo>
                  <a:lnTo>
                    <a:pt x="958723" y="74676"/>
                  </a:lnTo>
                  <a:lnTo>
                    <a:pt x="925830" y="49657"/>
                  </a:lnTo>
                  <a:lnTo>
                    <a:pt x="888238" y="32639"/>
                  </a:lnTo>
                  <a:lnTo>
                    <a:pt x="848741" y="24511"/>
                  </a:lnTo>
                  <a:lnTo>
                    <a:pt x="827913" y="24003"/>
                  </a:lnTo>
                  <a:lnTo>
                    <a:pt x="807847" y="26797"/>
                  </a:lnTo>
                  <a:lnTo>
                    <a:pt x="788670" y="32512"/>
                  </a:lnTo>
                  <a:lnTo>
                    <a:pt x="770255" y="40767"/>
                  </a:lnTo>
                  <a:lnTo>
                    <a:pt x="764667" y="43688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64"/>
                  </a:lnTo>
                  <a:lnTo>
                    <a:pt x="683387" y="2667"/>
                  </a:lnTo>
                  <a:lnTo>
                    <a:pt x="658241" y="1016"/>
                  </a:lnTo>
                  <a:lnTo>
                    <a:pt x="648843" y="0"/>
                  </a:lnTo>
                  <a:lnTo>
                    <a:pt x="609600" y="3810"/>
                  </a:lnTo>
                  <a:lnTo>
                    <a:pt x="558673" y="21082"/>
                  </a:lnTo>
                  <a:lnTo>
                    <a:pt x="506476" y="46990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210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56"/>
                  </a:lnTo>
                  <a:lnTo>
                    <a:pt x="348234" y="25019"/>
                  </a:lnTo>
                  <a:lnTo>
                    <a:pt x="309499" y="42799"/>
                  </a:lnTo>
                  <a:lnTo>
                    <a:pt x="277114" y="71882"/>
                  </a:lnTo>
                  <a:lnTo>
                    <a:pt x="256159" y="104152"/>
                  </a:lnTo>
                  <a:lnTo>
                    <a:pt x="250190" y="114300"/>
                  </a:lnTo>
                  <a:lnTo>
                    <a:pt x="243586" y="124333"/>
                  </a:lnTo>
                  <a:lnTo>
                    <a:pt x="212217" y="148729"/>
                  </a:lnTo>
                  <a:lnTo>
                    <a:pt x="190119" y="154686"/>
                  </a:lnTo>
                  <a:lnTo>
                    <a:pt x="142240" y="172720"/>
                  </a:lnTo>
                  <a:lnTo>
                    <a:pt x="110744" y="196723"/>
                  </a:lnTo>
                  <a:lnTo>
                    <a:pt x="85471" y="237236"/>
                  </a:lnTo>
                  <a:lnTo>
                    <a:pt x="75819" y="282448"/>
                  </a:lnTo>
                  <a:lnTo>
                    <a:pt x="75311" y="301371"/>
                  </a:lnTo>
                  <a:lnTo>
                    <a:pt x="77470" y="319913"/>
                  </a:lnTo>
                  <a:lnTo>
                    <a:pt x="83439" y="336550"/>
                  </a:lnTo>
                  <a:lnTo>
                    <a:pt x="88265" y="345567"/>
                  </a:lnTo>
                  <a:lnTo>
                    <a:pt x="78613" y="349631"/>
                  </a:lnTo>
                  <a:lnTo>
                    <a:pt x="71247" y="355981"/>
                  </a:lnTo>
                  <a:lnTo>
                    <a:pt x="53340" y="378333"/>
                  </a:lnTo>
                  <a:lnTo>
                    <a:pt x="46228" y="385572"/>
                  </a:lnTo>
                  <a:lnTo>
                    <a:pt x="20701" y="413766"/>
                  </a:lnTo>
                  <a:lnTo>
                    <a:pt x="6223" y="447548"/>
                  </a:lnTo>
                  <a:lnTo>
                    <a:pt x="4445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3749" y="566801"/>
                  </a:lnTo>
                  <a:lnTo>
                    <a:pt x="47498" y="598170"/>
                  </a:lnTo>
                  <a:lnTo>
                    <a:pt x="75819" y="624078"/>
                  </a:lnTo>
                  <a:lnTo>
                    <a:pt x="111125" y="643636"/>
                  </a:lnTo>
                  <a:lnTo>
                    <a:pt x="121285" y="647700"/>
                  </a:lnTo>
                  <a:lnTo>
                    <a:pt x="131318" y="652018"/>
                  </a:lnTo>
                  <a:lnTo>
                    <a:pt x="136398" y="654431"/>
                  </a:lnTo>
                  <a:lnTo>
                    <a:pt x="142367" y="661416"/>
                  </a:lnTo>
                  <a:lnTo>
                    <a:pt x="144653" y="665988"/>
                  </a:lnTo>
                  <a:lnTo>
                    <a:pt x="147320" y="668147"/>
                  </a:lnTo>
                  <a:lnTo>
                    <a:pt x="149606" y="666750"/>
                  </a:lnTo>
                  <a:lnTo>
                    <a:pt x="150876" y="665353"/>
                  </a:lnTo>
                  <a:lnTo>
                    <a:pt x="145034" y="709295"/>
                  </a:lnTo>
                  <a:lnTo>
                    <a:pt x="161417" y="773430"/>
                  </a:lnTo>
                  <a:lnTo>
                    <a:pt x="200279" y="821690"/>
                  </a:lnTo>
                  <a:lnTo>
                    <a:pt x="258064" y="846201"/>
                  </a:lnTo>
                  <a:lnTo>
                    <a:pt x="289179" y="851535"/>
                  </a:lnTo>
                  <a:lnTo>
                    <a:pt x="292354" y="854202"/>
                  </a:lnTo>
                  <a:lnTo>
                    <a:pt x="299847" y="864743"/>
                  </a:lnTo>
                  <a:lnTo>
                    <a:pt x="305435" y="873125"/>
                  </a:lnTo>
                  <a:lnTo>
                    <a:pt x="310642" y="881761"/>
                  </a:lnTo>
                  <a:lnTo>
                    <a:pt x="315341" y="890905"/>
                  </a:lnTo>
                  <a:lnTo>
                    <a:pt x="323088" y="901319"/>
                  </a:lnTo>
                  <a:lnTo>
                    <a:pt x="334772" y="910463"/>
                  </a:lnTo>
                  <a:lnTo>
                    <a:pt x="348361" y="920369"/>
                  </a:lnTo>
                  <a:lnTo>
                    <a:pt x="362204" y="933069"/>
                  </a:lnTo>
                  <a:lnTo>
                    <a:pt x="378841" y="947293"/>
                  </a:lnTo>
                  <a:lnTo>
                    <a:pt x="395224" y="954659"/>
                  </a:lnTo>
                  <a:lnTo>
                    <a:pt x="413258" y="959104"/>
                  </a:lnTo>
                  <a:lnTo>
                    <a:pt x="434467" y="965073"/>
                  </a:lnTo>
                  <a:lnTo>
                    <a:pt x="482092" y="976884"/>
                  </a:lnTo>
                  <a:lnTo>
                    <a:pt x="525272" y="980694"/>
                  </a:lnTo>
                  <a:lnTo>
                    <a:pt x="538861" y="980059"/>
                  </a:lnTo>
                  <a:lnTo>
                    <a:pt x="600075" y="967740"/>
                  </a:lnTo>
                  <a:lnTo>
                    <a:pt x="602996" y="965581"/>
                  </a:lnTo>
                  <a:lnTo>
                    <a:pt x="655955" y="985266"/>
                  </a:lnTo>
                  <a:lnTo>
                    <a:pt x="707517" y="993394"/>
                  </a:lnTo>
                  <a:lnTo>
                    <a:pt x="725043" y="992759"/>
                  </a:lnTo>
                  <a:lnTo>
                    <a:pt x="767334" y="984123"/>
                  </a:lnTo>
                  <a:lnTo>
                    <a:pt x="805561" y="967359"/>
                  </a:lnTo>
                  <a:lnTo>
                    <a:pt x="813816" y="962279"/>
                  </a:lnTo>
                  <a:lnTo>
                    <a:pt x="839343" y="925957"/>
                  </a:lnTo>
                  <a:lnTo>
                    <a:pt x="842886" y="909320"/>
                  </a:lnTo>
                  <a:lnTo>
                    <a:pt x="850519" y="903097"/>
                  </a:lnTo>
                  <a:lnTo>
                    <a:pt x="901446" y="909828"/>
                  </a:lnTo>
                  <a:lnTo>
                    <a:pt x="937895" y="910844"/>
                  </a:lnTo>
                  <a:lnTo>
                    <a:pt x="971804" y="904621"/>
                  </a:lnTo>
                  <a:lnTo>
                    <a:pt x="1037590" y="863981"/>
                  </a:lnTo>
                  <a:lnTo>
                    <a:pt x="1067435" y="833501"/>
                  </a:lnTo>
                  <a:lnTo>
                    <a:pt x="1088644" y="797941"/>
                  </a:lnTo>
                  <a:lnTo>
                    <a:pt x="1095121" y="758444"/>
                  </a:lnTo>
                  <a:lnTo>
                    <a:pt x="1094613" y="750824"/>
                  </a:lnTo>
                  <a:lnTo>
                    <a:pt x="1095121" y="748284"/>
                  </a:lnTo>
                  <a:lnTo>
                    <a:pt x="1094105" y="733552"/>
                  </a:lnTo>
                  <a:lnTo>
                    <a:pt x="1097153" y="730758"/>
                  </a:lnTo>
                  <a:lnTo>
                    <a:pt x="1105154" y="726313"/>
                  </a:lnTo>
                  <a:lnTo>
                    <a:pt x="1137412" y="710438"/>
                  </a:lnTo>
                  <a:lnTo>
                    <a:pt x="1143381" y="706628"/>
                  </a:lnTo>
                  <a:lnTo>
                    <a:pt x="1147572" y="702310"/>
                  </a:lnTo>
                  <a:lnTo>
                    <a:pt x="1151255" y="697738"/>
                  </a:lnTo>
                  <a:lnTo>
                    <a:pt x="1164336" y="683514"/>
                  </a:lnTo>
                  <a:lnTo>
                    <a:pt x="1171321" y="674116"/>
                  </a:lnTo>
                  <a:lnTo>
                    <a:pt x="1177798" y="664083"/>
                  </a:lnTo>
                  <a:lnTo>
                    <a:pt x="1189101" y="647319"/>
                  </a:lnTo>
                  <a:lnTo>
                    <a:pt x="1196340" y="634238"/>
                  </a:lnTo>
                  <a:lnTo>
                    <a:pt x="1199769" y="627634"/>
                  </a:lnTo>
                  <a:lnTo>
                    <a:pt x="1216787" y="584962"/>
                  </a:lnTo>
                  <a:lnTo>
                    <a:pt x="1219962" y="555371"/>
                  </a:lnTo>
                  <a:lnTo>
                    <a:pt x="1224026" y="528320"/>
                  </a:lnTo>
                  <a:lnTo>
                    <a:pt x="1225042" y="514604"/>
                  </a:lnTo>
                  <a:close/>
                </a:path>
              </a:pathLst>
            </a:custGeom>
            <a:solidFill>
              <a:srgbClr val="B9536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2718054" y="1125092"/>
            <a:ext cx="64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再來我們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必須認識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54151" y="763523"/>
            <a:ext cx="4197350" cy="1731645"/>
            <a:chOff x="454151" y="763523"/>
            <a:chExt cx="4197350" cy="1731645"/>
          </a:xfrm>
        </p:grpSpPr>
        <p:pic>
          <p:nvPicPr>
            <p:cNvPr id="42" name="object 4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0" y="763523"/>
              <a:ext cx="1359408" cy="133502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0419" y="795527"/>
              <a:ext cx="1257300" cy="123748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151" y="848867"/>
              <a:ext cx="1578864" cy="1645920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501395" y="5544311"/>
            <a:ext cx="2566670" cy="925194"/>
            <a:chOff x="501395" y="5544311"/>
            <a:chExt cx="2566670" cy="925194"/>
          </a:xfrm>
        </p:grpSpPr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395" y="5926835"/>
              <a:ext cx="472440" cy="542544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121663" y="5544311"/>
              <a:ext cx="1946275" cy="917575"/>
            </a:xfrm>
            <a:custGeom>
              <a:avLst/>
              <a:gdLst/>
              <a:ahLst/>
              <a:cxnLst/>
              <a:rect l="l" t="t" r="r" b="b"/>
              <a:pathLst>
                <a:path w="1946275" h="917575">
                  <a:moveTo>
                    <a:pt x="1945894" y="0"/>
                  </a:moveTo>
                  <a:lnTo>
                    <a:pt x="0" y="0"/>
                  </a:lnTo>
                  <a:lnTo>
                    <a:pt x="0" y="917346"/>
                  </a:lnTo>
                  <a:lnTo>
                    <a:pt x="1945894" y="917346"/>
                  </a:lnTo>
                  <a:lnTo>
                    <a:pt x="1945894" y="0"/>
                  </a:lnTo>
                  <a:close/>
                </a:path>
              </a:pathLst>
            </a:custGeom>
            <a:solidFill>
              <a:srgbClr val="F8E2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/>
          <p:nvPr/>
        </p:nvSpPr>
        <p:spPr>
          <a:xfrm>
            <a:off x="3113532" y="5544311"/>
            <a:ext cx="1566545" cy="917575"/>
          </a:xfrm>
          <a:custGeom>
            <a:avLst/>
            <a:gdLst/>
            <a:ahLst/>
            <a:cxnLst/>
            <a:rect l="l" t="t" r="r" b="b"/>
            <a:pathLst>
              <a:path w="1566545" h="917575">
                <a:moveTo>
                  <a:pt x="1566164" y="0"/>
                </a:moveTo>
                <a:lnTo>
                  <a:pt x="0" y="0"/>
                </a:lnTo>
                <a:lnTo>
                  <a:pt x="0" y="917346"/>
                </a:lnTo>
                <a:lnTo>
                  <a:pt x="1566164" y="917346"/>
                </a:lnTo>
                <a:lnTo>
                  <a:pt x="1566164" y="0"/>
                </a:lnTo>
                <a:close/>
              </a:path>
            </a:pathLst>
          </a:custGeom>
          <a:solidFill>
            <a:srgbClr val="F8E2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1687195" y="5657443"/>
            <a:ext cx="1294130" cy="600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1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當所在位置手機收訊</a:t>
            </a:r>
            <a:r>
              <a:rPr dirty="0" sz="1100" spc="-10">
                <a:latin typeface="Microsoft JhengHei UI"/>
                <a:cs typeface="Microsoft JhengHei UI"/>
              </a:rPr>
              <a:t>不佳，而有緊急狀況</a:t>
            </a:r>
            <a:r>
              <a:rPr dirty="0" sz="1100" spc="-20">
                <a:latin typeface="Microsoft JhengHei UI"/>
                <a:cs typeface="Microsoft JhengHei UI"/>
              </a:rPr>
              <a:t>需救難時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249929" y="5649035"/>
            <a:ext cx="1367155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199"/>
              </a:lnSpc>
              <a:spcBef>
                <a:spcPts val="100"/>
              </a:spcBef>
            </a:pPr>
            <a:r>
              <a:rPr dirty="0" sz="1100" spc="40">
                <a:latin typeface="Microsoft JhengHei UI"/>
                <a:cs typeface="Microsoft JhengHei UI"/>
              </a:rPr>
              <a:t>收訊不佳時，可手機</a:t>
            </a:r>
            <a:r>
              <a:rPr dirty="0" sz="1100" spc="85">
                <a:latin typeface="Microsoft JhengHei UI"/>
                <a:cs typeface="Microsoft JhengHei UI"/>
              </a:rPr>
              <a:t>撥打「</a:t>
            </a:r>
            <a:r>
              <a:rPr dirty="0" sz="1100" spc="60">
                <a:latin typeface="Arial"/>
                <a:cs typeface="Arial"/>
              </a:rPr>
              <a:t>112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40">
                <a:latin typeface="Microsoft JhengHei UI"/>
                <a:cs typeface="Microsoft JhengHei UI"/>
              </a:rPr>
              <a:t>」即可轉</a:t>
            </a:r>
            <a:r>
              <a:rPr dirty="0" sz="1100" spc="-10">
                <a:latin typeface="Microsoft JhengHei UI"/>
                <a:cs typeface="Microsoft JhengHei UI"/>
              </a:rPr>
              <a:t>接警察局或消防局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659891" y="5542787"/>
            <a:ext cx="920115" cy="920750"/>
          </a:xfrm>
          <a:custGeom>
            <a:avLst/>
            <a:gdLst/>
            <a:ahLst/>
            <a:cxnLst/>
            <a:rect l="l" t="t" r="r" b="b"/>
            <a:pathLst>
              <a:path w="920115" h="920750">
                <a:moveTo>
                  <a:pt x="460082" y="0"/>
                </a:moveTo>
                <a:lnTo>
                  <a:pt x="413042" y="2413"/>
                </a:lnTo>
                <a:lnTo>
                  <a:pt x="367360" y="9398"/>
                </a:lnTo>
                <a:lnTo>
                  <a:pt x="323265" y="20701"/>
                </a:lnTo>
                <a:lnTo>
                  <a:pt x="281000" y="36195"/>
                </a:lnTo>
                <a:lnTo>
                  <a:pt x="240779" y="55499"/>
                </a:lnTo>
                <a:lnTo>
                  <a:pt x="202844" y="78613"/>
                </a:lnTo>
                <a:lnTo>
                  <a:pt x="167424" y="105029"/>
                </a:lnTo>
                <a:lnTo>
                  <a:pt x="134747" y="134747"/>
                </a:lnTo>
                <a:lnTo>
                  <a:pt x="105067" y="167513"/>
                </a:lnTo>
                <a:lnTo>
                  <a:pt x="78574" y="202946"/>
                </a:lnTo>
                <a:lnTo>
                  <a:pt x="55537" y="240665"/>
                </a:lnTo>
                <a:lnTo>
                  <a:pt x="36156" y="280924"/>
                </a:lnTo>
                <a:lnTo>
                  <a:pt x="20688" y="323215"/>
                </a:lnTo>
                <a:lnTo>
                  <a:pt x="9347" y="367284"/>
                </a:lnTo>
                <a:lnTo>
                  <a:pt x="2374" y="413004"/>
                </a:lnTo>
                <a:lnTo>
                  <a:pt x="0" y="460121"/>
                </a:lnTo>
                <a:lnTo>
                  <a:pt x="2374" y="507111"/>
                </a:lnTo>
                <a:lnTo>
                  <a:pt x="9347" y="552831"/>
                </a:lnTo>
                <a:lnTo>
                  <a:pt x="20688" y="596900"/>
                </a:lnTo>
                <a:lnTo>
                  <a:pt x="36156" y="639191"/>
                </a:lnTo>
                <a:lnTo>
                  <a:pt x="55537" y="679450"/>
                </a:lnTo>
                <a:lnTo>
                  <a:pt x="78574" y="717296"/>
                </a:lnTo>
                <a:lnTo>
                  <a:pt x="105067" y="752729"/>
                </a:lnTo>
                <a:lnTo>
                  <a:pt x="134747" y="785393"/>
                </a:lnTo>
                <a:lnTo>
                  <a:pt x="167424" y="815086"/>
                </a:lnTo>
                <a:lnTo>
                  <a:pt x="202844" y="841578"/>
                </a:lnTo>
                <a:lnTo>
                  <a:pt x="240779" y="864616"/>
                </a:lnTo>
                <a:lnTo>
                  <a:pt x="281000" y="883996"/>
                </a:lnTo>
                <a:lnTo>
                  <a:pt x="323265" y="899464"/>
                </a:lnTo>
                <a:lnTo>
                  <a:pt x="367360" y="910805"/>
                </a:lnTo>
                <a:lnTo>
                  <a:pt x="413042" y="917778"/>
                </a:lnTo>
                <a:lnTo>
                  <a:pt x="460082" y="920153"/>
                </a:lnTo>
                <a:lnTo>
                  <a:pt x="507123" y="917778"/>
                </a:lnTo>
                <a:lnTo>
                  <a:pt x="552805" y="910805"/>
                </a:lnTo>
                <a:lnTo>
                  <a:pt x="596899" y="899464"/>
                </a:lnTo>
                <a:lnTo>
                  <a:pt x="639191" y="883996"/>
                </a:lnTo>
                <a:lnTo>
                  <a:pt x="679449" y="864616"/>
                </a:lnTo>
                <a:lnTo>
                  <a:pt x="717296" y="841578"/>
                </a:lnTo>
                <a:lnTo>
                  <a:pt x="752729" y="815086"/>
                </a:lnTo>
                <a:lnTo>
                  <a:pt x="785368" y="785393"/>
                </a:lnTo>
                <a:lnTo>
                  <a:pt x="815086" y="752729"/>
                </a:lnTo>
                <a:lnTo>
                  <a:pt x="841629" y="717296"/>
                </a:lnTo>
                <a:lnTo>
                  <a:pt x="864616" y="679450"/>
                </a:lnTo>
                <a:lnTo>
                  <a:pt x="884046" y="639191"/>
                </a:lnTo>
                <a:lnTo>
                  <a:pt x="899413" y="596900"/>
                </a:lnTo>
                <a:lnTo>
                  <a:pt x="910844" y="552831"/>
                </a:lnTo>
                <a:lnTo>
                  <a:pt x="917829" y="507111"/>
                </a:lnTo>
                <a:lnTo>
                  <a:pt x="920114" y="460121"/>
                </a:lnTo>
                <a:lnTo>
                  <a:pt x="917829" y="413004"/>
                </a:lnTo>
                <a:lnTo>
                  <a:pt x="910844" y="367284"/>
                </a:lnTo>
                <a:lnTo>
                  <a:pt x="899413" y="323215"/>
                </a:lnTo>
                <a:lnTo>
                  <a:pt x="884046" y="280924"/>
                </a:lnTo>
                <a:lnTo>
                  <a:pt x="864616" y="240665"/>
                </a:lnTo>
                <a:lnTo>
                  <a:pt x="841629" y="202946"/>
                </a:lnTo>
                <a:lnTo>
                  <a:pt x="815086" y="167513"/>
                </a:lnTo>
                <a:lnTo>
                  <a:pt x="785368" y="134747"/>
                </a:lnTo>
                <a:lnTo>
                  <a:pt x="752729" y="105029"/>
                </a:lnTo>
                <a:lnTo>
                  <a:pt x="717296" y="78613"/>
                </a:lnTo>
                <a:lnTo>
                  <a:pt x="679449" y="55499"/>
                </a:lnTo>
                <a:lnTo>
                  <a:pt x="639191" y="36195"/>
                </a:lnTo>
                <a:lnTo>
                  <a:pt x="596899" y="20701"/>
                </a:lnTo>
                <a:lnTo>
                  <a:pt x="552805" y="9398"/>
                </a:lnTo>
                <a:lnTo>
                  <a:pt x="507123" y="2413"/>
                </a:lnTo>
                <a:lnTo>
                  <a:pt x="460082" y="0"/>
                </a:lnTo>
                <a:close/>
              </a:path>
            </a:pathLst>
          </a:custGeom>
          <a:solidFill>
            <a:srgbClr val="DC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30376" y="5671565"/>
            <a:ext cx="5867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">
                <a:solidFill>
                  <a:srgbClr val="FFFFFF"/>
                </a:solidFill>
                <a:latin typeface="Microsoft JhengHei UI"/>
                <a:cs typeface="Microsoft JhengHei UI"/>
              </a:rPr>
              <a:t>緊急救難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970584" y="5849187"/>
            <a:ext cx="3060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0">
                <a:solidFill>
                  <a:srgbClr val="FFFFFF"/>
                </a:solidFill>
                <a:latin typeface="Microsoft JhengHei UI"/>
                <a:cs typeface="Microsoft JhengHei UI"/>
              </a:rPr>
              <a:t>專線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63295" y="5998260"/>
            <a:ext cx="4838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112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2567" y="7026960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33920" y="1493519"/>
            <a:ext cx="3750945" cy="1898014"/>
            <a:chOff x="633920" y="1493519"/>
            <a:chExt cx="3750945" cy="1898014"/>
          </a:xfrm>
        </p:grpSpPr>
        <p:sp>
          <p:nvSpPr>
            <p:cNvPr id="4" name="object 4" descr=""/>
            <p:cNvSpPr/>
            <p:nvPr/>
          </p:nvSpPr>
          <p:spPr>
            <a:xfrm>
              <a:off x="646938" y="3377945"/>
              <a:ext cx="2505710" cy="0"/>
            </a:xfrm>
            <a:custGeom>
              <a:avLst/>
              <a:gdLst/>
              <a:ahLst/>
              <a:cxnLst/>
              <a:rect l="l" t="t" r="r" b="b"/>
              <a:pathLst>
                <a:path w="2505710" h="0">
                  <a:moveTo>
                    <a:pt x="0" y="0"/>
                  </a:moveTo>
                  <a:lnTo>
                    <a:pt x="2505202" y="0"/>
                  </a:lnTo>
                </a:path>
              </a:pathLst>
            </a:custGeom>
            <a:ln w="25908">
              <a:solidFill>
                <a:srgbClr val="5270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75816" y="1505711"/>
              <a:ext cx="2809240" cy="1626235"/>
            </a:xfrm>
            <a:custGeom>
              <a:avLst/>
              <a:gdLst/>
              <a:ahLst/>
              <a:cxnLst/>
              <a:rect l="l" t="t" r="r" b="b"/>
              <a:pathLst>
                <a:path w="2809240" h="1626235">
                  <a:moveTo>
                    <a:pt x="1622044" y="0"/>
                  </a:moveTo>
                  <a:lnTo>
                    <a:pt x="1581277" y="1778"/>
                  </a:lnTo>
                  <a:lnTo>
                    <a:pt x="1540510" y="6350"/>
                  </a:lnTo>
                  <a:lnTo>
                    <a:pt x="1467739" y="22098"/>
                  </a:lnTo>
                  <a:lnTo>
                    <a:pt x="1395603" y="41910"/>
                  </a:lnTo>
                  <a:lnTo>
                    <a:pt x="1386713" y="43307"/>
                  </a:lnTo>
                  <a:lnTo>
                    <a:pt x="1379347" y="42925"/>
                  </a:lnTo>
                  <a:lnTo>
                    <a:pt x="1363853" y="39624"/>
                  </a:lnTo>
                  <a:lnTo>
                    <a:pt x="1290955" y="25400"/>
                  </a:lnTo>
                  <a:lnTo>
                    <a:pt x="1235329" y="21717"/>
                  </a:lnTo>
                  <a:lnTo>
                    <a:pt x="1204214" y="20828"/>
                  </a:lnTo>
                  <a:lnTo>
                    <a:pt x="1172591" y="21082"/>
                  </a:lnTo>
                  <a:lnTo>
                    <a:pt x="1105408" y="26924"/>
                  </a:lnTo>
                  <a:lnTo>
                    <a:pt x="1032256" y="38481"/>
                  </a:lnTo>
                  <a:lnTo>
                    <a:pt x="996188" y="46355"/>
                  </a:lnTo>
                  <a:lnTo>
                    <a:pt x="947420" y="56134"/>
                  </a:lnTo>
                  <a:lnTo>
                    <a:pt x="906272" y="63500"/>
                  </a:lnTo>
                  <a:lnTo>
                    <a:pt x="868807" y="75311"/>
                  </a:lnTo>
                  <a:lnTo>
                    <a:pt x="830453" y="98679"/>
                  </a:lnTo>
                  <a:lnTo>
                    <a:pt x="798829" y="119380"/>
                  </a:lnTo>
                  <a:lnTo>
                    <a:pt x="767588" y="135636"/>
                  </a:lnTo>
                  <a:lnTo>
                    <a:pt x="740917" y="150749"/>
                  </a:lnTo>
                  <a:lnTo>
                    <a:pt x="723010" y="167640"/>
                  </a:lnTo>
                  <a:lnTo>
                    <a:pt x="712216" y="182625"/>
                  </a:lnTo>
                  <a:lnTo>
                    <a:pt x="700151" y="196723"/>
                  </a:lnTo>
                  <a:lnTo>
                    <a:pt x="687197" y="210438"/>
                  </a:lnTo>
                  <a:lnTo>
                    <a:pt x="670052" y="227711"/>
                  </a:lnTo>
                  <a:lnTo>
                    <a:pt x="662940" y="232029"/>
                  </a:lnTo>
                  <a:lnTo>
                    <a:pt x="657352" y="232410"/>
                  </a:lnTo>
                  <a:lnTo>
                    <a:pt x="605154" y="238506"/>
                  </a:lnTo>
                  <a:lnTo>
                    <a:pt x="549529" y="249682"/>
                  </a:lnTo>
                  <a:lnTo>
                    <a:pt x="495553" y="265811"/>
                  </a:lnTo>
                  <a:lnTo>
                    <a:pt x="448309" y="286638"/>
                  </a:lnTo>
                  <a:lnTo>
                    <a:pt x="412877" y="312038"/>
                  </a:lnTo>
                  <a:lnTo>
                    <a:pt x="377571" y="350393"/>
                  </a:lnTo>
                  <a:lnTo>
                    <a:pt x="351154" y="388874"/>
                  </a:lnTo>
                  <a:lnTo>
                    <a:pt x="335788" y="430275"/>
                  </a:lnTo>
                  <a:lnTo>
                    <a:pt x="333121" y="477393"/>
                  </a:lnTo>
                  <a:lnTo>
                    <a:pt x="345821" y="536829"/>
                  </a:lnTo>
                  <a:lnTo>
                    <a:pt x="342772" y="534543"/>
                  </a:lnTo>
                  <a:lnTo>
                    <a:pt x="337566" y="532257"/>
                  </a:lnTo>
                  <a:lnTo>
                    <a:pt x="331470" y="535813"/>
                  </a:lnTo>
                  <a:lnTo>
                    <a:pt x="326135" y="542036"/>
                  </a:lnTo>
                  <a:lnTo>
                    <a:pt x="318642" y="548513"/>
                  </a:lnTo>
                  <a:lnTo>
                    <a:pt x="309879" y="554482"/>
                  </a:lnTo>
                  <a:lnTo>
                    <a:pt x="301116" y="558546"/>
                  </a:lnTo>
                  <a:lnTo>
                    <a:pt x="278003" y="565785"/>
                  </a:lnTo>
                  <a:lnTo>
                    <a:pt x="254634" y="572388"/>
                  </a:lnTo>
                  <a:lnTo>
                    <a:pt x="231647" y="579374"/>
                  </a:lnTo>
                  <a:lnTo>
                    <a:pt x="191642" y="595630"/>
                  </a:lnTo>
                  <a:lnTo>
                    <a:pt x="156464" y="613537"/>
                  </a:lnTo>
                  <a:lnTo>
                    <a:pt x="108839" y="646684"/>
                  </a:lnTo>
                  <a:lnTo>
                    <a:pt x="54483" y="698119"/>
                  </a:lnTo>
                  <a:lnTo>
                    <a:pt x="11684" y="765937"/>
                  </a:lnTo>
                  <a:lnTo>
                    <a:pt x="634" y="805180"/>
                  </a:lnTo>
                  <a:lnTo>
                    <a:pt x="0" y="844296"/>
                  </a:lnTo>
                  <a:lnTo>
                    <a:pt x="10287" y="883538"/>
                  </a:lnTo>
                  <a:lnTo>
                    <a:pt x="12827" y="890905"/>
                  </a:lnTo>
                  <a:lnTo>
                    <a:pt x="14859" y="898398"/>
                  </a:lnTo>
                  <a:lnTo>
                    <a:pt x="47371" y="948436"/>
                  </a:lnTo>
                  <a:lnTo>
                    <a:pt x="105917" y="994663"/>
                  </a:lnTo>
                  <a:lnTo>
                    <a:pt x="122301" y="1006475"/>
                  </a:lnTo>
                  <a:lnTo>
                    <a:pt x="142621" y="1024890"/>
                  </a:lnTo>
                  <a:lnTo>
                    <a:pt x="163195" y="1042924"/>
                  </a:lnTo>
                  <a:lnTo>
                    <a:pt x="180213" y="1053211"/>
                  </a:lnTo>
                  <a:lnTo>
                    <a:pt x="192913" y="1057148"/>
                  </a:lnTo>
                  <a:lnTo>
                    <a:pt x="198373" y="1060450"/>
                  </a:lnTo>
                  <a:lnTo>
                    <a:pt x="197611" y="1065530"/>
                  </a:lnTo>
                  <a:lnTo>
                    <a:pt x="191134" y="1074674"/>
                  </a:lnTo>
                  <a:lnTo>
                    <a:pt x="177546" y="1101979"/>
                  </a:lnTo>
                  <a:lnTo>
                    <a:pt x="172592" y="1132332"/>
                  </a:lnTo>
                  <a:lnTo>
                    <a:pt x="173863" y="1163320"/>
                  </a:lnTo>
                  <a:lnTo>
                    <a:pt x="179451" y="1192149"/>
                  </a:lnTo>
                  <a:lnTo>
                    <a:pt x="195834" y="1237234"/>
                  </a:lnTo>
                  <a:lnTo>
                    <a:pt x="220090" y="1273429"/>
                  </a:lnTo>
                  <a:lnTo>
                    <a:pt x="253746" y="1303655"/>
                  </a:lnTo>
                  <a:lnTo>
                    <a:pt x="298703" y="1331087"/>
                  </a:lnTo>
                  <a:lnTo>
                    <a:pt x="355727" y="1352423"/>
                  </a:lnTo>
                  <a:lnTo>
                    <a:pt x="418210" y="1368425"/>
                  </a:lnTo>
                  <a:lnTo>
                    <a:pt x="486283" y="1382141"/>
                  </a:lnTo>
                  <a:lnTo>
                    <a:pt x="500126" y="1386205"/>
                  </a:lnTo>
                  <a:lnTo>
                    <a:pt x="538860" y="1406144"/>
                  </a:lnTo>
                  <a:lnTo>
                    <a:pt x="573532" y="1438529"/>
                  </a:lnTo>
                  <a:lnTo>
                    <a:pt x="587121" y="1455166"/>
                  </a:lnTo>
                  <a:lnTo>
                    <a:pt x="600964" y="1471676"/>
                  </a:lnTo>
                  <a:lnTo>
                    <a:pt x="635000" y="1507744"/>
                  </a:lnTo>
                  <a:lnTo>
                    <a:pt x="667004" y="1533779"/>
                  </a:lnTo>
                  <a:lnTo>
                    <a:pt x="709548" y="1555496"/>
                  </a:lnTo>
                  <a:lnTo>
                    <a:pt x="775335" y="1578991"/>
                  </a:lnTo>
                  <a:lnTo>
                    <a:pt x="829310" y="1590421"/>
                  </a:lnTo>
                  <a:lnTo>
                    <a:pt x="884554" y="1598930"/>
                  </a:lnTo>
                  <a:lnTo>
                    <a:pt x="898397" y="1599311"/>
                  </a:lnTo>
                  <a:lnTo>
                    <a:pt x="921892" y="1598549"/>
                  </a:lnTo>
                  <a:lnTo>
                    <a:pt x="971550" y="1594739"/>
                  </a:lnTo>
                  <a:lnTo>
                    <a:pt x="1047241" y="1577848"/>
                  </a:lnTo>
                  <a:lnTo>
                    <a:pt x="1097026" y="1557020"/>
                  </a:lnTo>
                  <a:lnTo>
                    <a:pt x="1132459" y="1532001"/>
                  </a:lnTo>
                  <a:lnTo>
                    <a:pt x="1161288" y="1548638"/>
                  </a:lnTo>
                  <a:lnTo>
                    <a:pt x="1202055" y="1565656"/>
                  </a:lnTo>
                  <a:lnTo>
                    <a:pt x="1245235" y="1580515"/>
                  </a:lnTo>
                  <a:lnTo>
                    <a:pt x="1319784" y="1601343"/>
                  </a:lnTo>
                  <a:lnTo>
                    <a:pt x="1358138" y="1611122"/>
                  </a:lnTo>
                  <a:lnTo>
                    <a:pt x="1397635" y="1619250"/>
                  </a:lnTo>
                  <a:lnTo>
                    <a:pt x="1439545" y="1624838"/>
                  </a:lnTo>
                  <a:lnTo>
                    <a:pt x="1466342" y="1626108"/>
                  </a:lnTo>
                  <a:lnTo>
                    <a:pt x="1487551" y="1625600"/>
                  </a:lnTo>
                  <a:lnTo>
                    <a:pt x="1509267" y="1623822"/>
                  </a:lnTo>
                  <a:lnTo>
                    <a:pt x="1536827" y="1623568"/>
                  </a:lnTo>
                  <a:lnTo>
                    <a:pt x="1597406" y="1616075"/>
                  </a:lnTo>
                  <a:lnTo>
                    <a:pt x="1653666" y="1598041"/>
                  </a:lnTo>
                  <a:lnTo>
                    <a:pt x="1731772" y="1561338"/>
                  </a:lnTo>
                  <a:lnTo>
                    <a:pt x="1740535" y="1557782"/>
                  </a:lnTo>
                  <a:lnTo>
                    <a:pt x="1748663" y="1556004"/>
                  </a:lnTo>
                  <a:lnTo>
                    <a:pt x="1756918" y="1556258"/>
                  </a:lnTo>
                  <a:lnTo>
                    <a:pt x="1765935" y="1558798"/>
                  </a:lnTo>
                  <a:lnTo>
                    <a:pt x="1808099" y="1572387"/>
                  </a:lnTo>
                  <a:lnTo>
                    <a:pt x="1852168" y="1581658"/>
                  </a:lnTo>
                  <a:lnTo>
                    <a:pt x="1898142" y="1586230"/>
                  </a:lnTo>
                  <a:lnTo>
                    <a:pt x="1945894" y="1585341"/>
                  </a:lnTo>
                  <a:lnTo>
                    <a:pt x="1988566" y="1580515"/>
                  </a:lnTo>
                  <a:lnTo>
                    <a:pt x="2036445" y="1572133"/>
                  </a:lnTo>
                  <a:lnTo>
                    <a:pt x="2083308" y="1560068"/>
                  </a:lnTo>
                  <a:lnTo>
                    <a:pt x="2122932" y="1544320"/>
                  </a:lnTo>
                  <a:lnTo>
                    <a:pt x="2163318" y="1523111"/>
                  </a:lnTo>
                  <a:lnTo>
                    <a:pt x="2198370" y="1503299"/>
                  </a:lnTo>
                  <a:lnTo>
                    <a:pt x="2230882" y="1481328"/>
                  </a:lnTo>
                  <a:lnTo>
                    <a:pt x="2264029" y="1453642"/>
                  </a:lnTo>
                  <a:lnTo>
                    <a:pt x="2299843" y="1416939"/>
                  </a:lnTo>
                  <a:lnTo>
                    <a:pt x="2329307" y="1378585"/>
                  </a:lnTo>
                  <a:lnTo>
                    <a:pt x="2352548" y="1338453"/>
                  </a:lnTo>
                  <a:lnTo>
                    <a:pt x="2369820" y="1296797"/>
                  </a:lnTo>
                  <a:lnTo>
                    <a:pt x="2374519" y="1288161"/>
                  </a:lnTo>
                  <a:lnTo>
                    <a:pt x="2381504" y="1282700"/>
                  </a:lnTo>
                  <a:lnTo>
                    <a:pt x="2390267" y="1279144"/>
                  </a:lnTo>
                  <a:lnTo>
                    <a:pt x="2455926" y="1261872"/>
                  </a:lnTo>
                  <a:lnTo>
                    <a:pt x="2505583" y="1244473"/>
                  </a:lnTo>
                  <a:lnTo>
                    <a:pt x="2551303" y="1223137"/>
                  </a:lnTo>
                  <a:lnTo>
                    <a:pt x="2594610" y="1196848"/>
                  </a:lnTo>
                  <a:lnTo>
                    <a:pt x="2637155" y="1164590"/>
                  </a:lnTo>
                  <a:lnTo>
                    <a:pt x="2665984" y="1138555"/>
                  </a:lnTo>
                  <a:lnTo>
                    <a:pt x="2693924" y="1109472"/>
                  </a:lnTo>
                  <a:lnTo>
                    <a:pt x="2719197" y="1079500"/>
                  </a:lnTo>
                  <a:lnTo>
                    <a:pt x="2764663" y="1005967"/>
                  </a:lnTo>
                  <a:lnTo>
                    <a:pt x="2783459" y="961771"/>
                  </a:lnTo>
                  <a:lnTo>
                    <a:pt x="2796540" y="917701"/>
                  </a:lnTo>
                  <a:lnTo>
                    <a:pt x="2804668" y="873633"/>
                  </a:lnTo>
                  <a:lnTo>
                    <a:pt x="2808478" y="828929"/>
                  </a:lnTo>
                  <a:lnTo>
                    <a:pt x="2808732" y="783463"/>
                  </a:lnTo>
                  <a:lnTo>
                    <a:pt x="2806319" y="760984"/>
                  </a:lnTo>
                  <a:lnTo>
                    <a:pt x="2797048" y="716661"/>
                  </a:lnTo>
                  <a:lnTo>
                    <a:pt x="2794254" y="694182"/>
                  </a:lnTo>
                  <a:lnTo>
                    <a:pt x="2780284" y="644017"/>
                  </a:lnTo>
                  <a:lnTo>
                    <a:pt x="2750820" y="598424"/>
                  </a:lnTo>
                  <a:lnTo>
                    <a:pt x="2726436" y="566166"/>
                  </a:lnTo>
                  <a:lnTo>
                    <a:pt x="2700401" y="538734"/>
                  </a:lnTo>
                  <a:lnTo>
                    <a:pt x="2685542" y="522478"/>
                  </a:lnTo>
                  <a:lnTo>
                    <a:pt x="2669667" y="506984"/>
                  </a:lnTo>
                  <a:lnTo>
                    <a:pt x="2639441" y="483743"/>
                  </a:lnTo>
                  <a:lnTo>
                    <a:pt x="2631059" y="476250"/>
                  </a:lnTo>
                  <a:lnTo>
                    <a:pt x="2621534" y="469265"/>
                  </a:lnTo>
                  <a:lnTo>
                    <a:pt x="2607818" y="462915"/>
                  </a:lnTo>
                  <a:lnTo>
                    <a:pt x="2534031" y="437007"/>
                  </a:lnTo>
                  <a:lnTo>
                    <a:pt x="2522220" y="431926"/>
                  </a:lnTo>
                  <a:lnTo>
                    <a:pt x="2514473" y="426974"/>
                  </a:lnTo>
                  <a:lnTo>
                    <a:pt x="2510536" y="421132"/>
                  </a:lnTo>
                  <a:lnTo>
                    <a:pt x="2509774" y="413512"/>
                  </a:lnTo>
                  <a:lnTo>
                    <a:pt x="2510282" y="405511"/>
                  </a:lnTo>
                  <a:lnTo>
                    <a:pt x="2510536" y="392557"/>
                  </a:lnTo>
                  <a:lnTo>
                    <a:pt x="2507361" y="346710"/>
                  </a:lnTo>
                  <a:lnTo>
                    <a:pt x="2490724" y="310896"/>
                  </a:lnTo>
                  <a:lnTo>
                    <a:pt x="2463800" y="277368"/>
                  </a:lnTo>
                  <a:lnTo>
                    <a:pt x="2429129" y="246380"/>
                  </a:lnTo>
                  <a:lnTo>
                    <a:pt x="2389378" y="218186"/>
                  </a:lnTo>
                  <a:lnTo>
                    <a:pt x="2346960" y="193167"/>
                  </a:lnTo>
                  <a:lnTo>
                    <a:pt x="2304542" y="171831"/>
                  </a:lnTo>
                  <a:lnTo>
                    <a:pt x="2260727" y="154305"/>
                  </a:lnTo>
                  <a:lnTo>
                    <a:pt x="2217293" y="142875"/>
                  </a:lnTo>
                  <a:lnTo>
                    <a:pt x="2173097" y="136525"/>
                  </a:lnTo>
                  <a:lnTo>
                    <a:pt x="2127377" y="134493"/>
                  </a:lnTo>
                  <a:lnTo>
                    <a:pt x="2079244" y="135890"/>
                  </a:lnTo>
                  <a:lnTo>
                    <a:pt x="2027809" y="139700"/>
                  </a:lnTo>
                  <a:lnTo>
                    <a:pt x="1972183" y="145287"/>
                  </a:lnTo>
                  <a:lnTo>
                    <a:pt x="1956562" y="144907"/>
                  </a:lnTo>
                  <a:lnTo>
                    <a:pt x="1943735" y="140462"/>
                  </a:lnTo>
                  <a:lnTo>
                    <a:pt x="1934591" y="132587"/>
                  </a:lnTo>
                  <a:lnTo>
                    <a:pt x="1930273" y="122174"/>
                  </a:lnTo>
                  <a:lnTo>
                    <a:pt x="1924431" y="110362"/>
                  </a:lnTo>
                  <a:lnTo>
                    <a:pt x="1895094" y="73025"/>
                  </a:lnTo>
                  <a:lnTo>
                    <a:pt x="1846834" y="42545"/>
                  </a:lnTo>
                  <a:lnTo>
                    <a:pt x="1796669" y="24765"/>
                  </a:lnTo>
                  <a:lnTo>
                    <a:pt x="1759458" y="15240"/>
                  </a:lnTo>
                  <a:lnTo>
                    <a:pt x="1721358" y="7747"/>
                  </a:lnTo>
                  <a:lnTo>
                    <a:pt x="1662302" y="1143"/>
                  </a:lnTo>
                  <a:lnTo>
                    <a:pt x="1622044" y="0"/>
                  </a:lnTo>
                  <a:close/>
                </a:path>
              </a:pathLst>
            </a:custGeom>
            <a:solidFill>
              <a:srgbClr val="6646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9980" y="1493519"/>
              <a:ext cx="150875" cy="1005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8996" y="2781299"/>
              <a:ext cx="94487" cy="975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092832" y="1832228"/>
            <a:ext cx="18840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90" b="1">
                <a:solidFill>
                  <a:srgbClr val="FFFFFF"/>
                </a:solidFill>
                <a:latin typeface="Microsoft JhengHei"/>
                <a:cs typeface="Microsoft JhengHei"/>
              </a:rPr>
              <a:t>某後備軍人民眾自電視新</a:t>
            </a:r>
            <a:r>
              <a:rPr dirty="0" sz="1200" spc="60" b="1">
                <a:solidFill>
                  <a:srgbClr val="FFFFFF"/>
                </a:solidFill>
                <a:latin typeface="Microsoft JhengHei"/>
                <a:cs typeface="Microsoft JhengHei"/>
              </a:rPr>
              <a:t>聞臺看到「 ○○ 甲 字 第</a:t>
            </a:r>
            <a:r>
              <a:rPr dirty="0" sz="12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200" spc="409" b="1">
                <a:solidFill>
                  <a:srgbClr val="FFFFFF"/>
                </a:solidFill>
                <a:latin typeface="Microsoft YaHei UI"/>
                <a:cs typeface="Microsoft YaHei UI"/>
              </a:rPr>
              <a:t>ⅩⅩ </a:t>
            </a:r>
            <a:r>
              <a:rPr dirty="0" sz="1200" spc="100" b="1">
                <a:solidFill>
                  <a:srgbClr val="FFFFFF"/>
                </a:solidFill>
                <a:latin typeface="Microsoft JhengHei"/>
                <a:cs typeface="Microsoft JhengHei"/>
              </a:rPr>
              <a:t>號之動員符號」後</a:t>
            </a:r>
            <a:r>
              <a:rPr dirty="0" sz="1200" spc="120" b="1">
                <a:solidFill>
                  <a:srgbClr val="FFFFFF"/>
                </a:solidFill>
                <a:latin typeface="Microsoft JhengHei"/>
                <a:cs typeface="Microsoft JhengHei"/>
              </a:rPr>
              <a:t>備軍人 動員報到的新聞</a:t>
            </a:r>
            <a:r>
              <a:rPr dirty="0" sz="1200" spc="20" b="1">
                <a:solidFill>
                  <a:srgbClr val="FFFFFF"/>
                </a:solidFill>
                <a:latin typeface="Microsoft JhengHei"/>
                <a:cs typeface="Microsoft JhengHei"/>
              </a:rPr>
              <a:t>跑馬燈， 這時該怎麼辦？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3504" y="5411723"/>
            <a:ext cx="1905000" cy="324485"/>
          </a:xfrm>
          <a:custGeom>
            <a:avLst/>
            <a:gdLst/>
            <a:ahLst/>
            <a:cxnLst/>
            <a:rect l="l" t="t" r="r" b="b"/>
            <a:pathLst>
              <a:path w="1905000" h="324485">
                <a:moveTo>
                  <a:pt x="1764791" y="0"/>
                </a:moveTo>
                <a:lnTo>
                  <a:pt x="139700" y="0"/>
                </a:lnTo>
                <a:lnTo>
                  <a:pt x="58940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699"/>
                </a:lnTo>
                <a:lnTo>
                  <a:pt x="0" y="184530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40" y="322071"/>
                </a:lnTo>
                <a:lnTo>
                  <a:pt x="139700" y="324230"/>
                </a:lnTo>
                <a:lnTo>
                  <a:pt x="1764791" y="324230"/>
                </a:lnTo>
                <a:lnTo>
                  <a:pt x="1845564" y="322071"/>
                </a:lnTo>
                <a:lnTo>
                  <a:pt x="1887093" y="306831"/>
                </a:lnTo>
                <a:lnTo>
                  <a:pt x="1902333" y="265302"/>
                </a:lnTo>
                <a:lnTo>
                  <a:pt x="1904491" y="184530"/>
                </a:lnTo>
                <a:lnTo>
                  <a:pt x="1904491" y="139699"/>
                </a:lnTo>
                <a:lnTo>
                  <a:pt x="1902333" y="58927"/>
                </a:lnTo>
                <a:lnTo>
                  <a:pt x="1887093" y="17525"/>
                </a:lnTo>
                <a:lnTo>
                  <a:pt x="1845564" y="2158"/>
                </a:lnTo>
                <a:lnTo>
                  <a:pt x="1764791" y="0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02992" y="5411723"/>
            <a:ext cx="1781810" cy="324485"/>
          </a:xfrm>
          <a:custGeom>
            <a:avLst/>
            <a:gdLst/>
            <a:ahLst/>
            <a:cxnLst/>
            <a:rect l="l" t="t" r="r" b="b"/>
            <a:pathLst>
              <a:path w="1781810" h="324485">
                <a:moveTo>
                  <a:pt x="1593849" y="0"/>
                </a:moveTo>
                <a:lnTo>
                  <a:pt x="187325" y="0"/>
                </a:lnTo>
                <a:lnTo>
                  <a:pt x="78993" y="2158"/>
                </a:lnTo>
                <a:lnTo>
                  <a:pt x="23368" y="17525"/>
                </a:lnTo>
                <a:lnTo>
                  <a:pt x="2920" y="58927"/>
                </a:lnTo>
                <a:lnTo>
                  <a:pt x="0" y="139699"/>
                </a:lnTo>
                <a:lnTo>
                  <a:pt x="0" y="184530"/>
                </a:lnTo>
                <a:lnTo>
                  <a:pt x="2920" y="265302"/>
                </a:lnTo>
                <a:lnTo>
                  <a:pt x="23368" y="306831"/>
                </a:lnTo>
                <a:lnTo>
                  <a:pt x="78993" y="322071"/>
                </a:lnTo>
                <a:lnTo>
                  <a:pt x="187325" y="324230"/>
                </a:lnTo>
                <a:lnTo>
                  <a:pt x="1593849" y="324230"/>
                </a:lnTo>
                <a:lnTo>
                  <a:pt x="1702181" y="322071"/>
                </a:lnTo>
                <a:lnTo>
                  <a:pt x="1757807" y="306831"/>
                </a:lnTo>
                <a:lnTo>
                  <a:pt x="1778381" y="265302"/>
                </a:lnTo>
                <a:lnTo>
                  <a:pt x="1781302" y="184530"/>
                </a:lnTo>
                <a:lnTo>
                  <a:pt x="1781302" y="139699"/>
                </a:lnTo>
                <a:lnTo>
                  <a:pt x="1778381" y="58927"/>
                </a:lnTo>
                <a:lnTo>
                  <a:pt x="1757807" y="17525"/>
                </a:lnTo>
                <a:lnTo>
                  <a:pt x="1702181" y="2158"/>
                </a:lnTo>
                <a:lnTo>
                  <a:pt x="1593849" y="0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03504" y="3694175"/>
            <a:ext cx="1511935" cy="324485"/>
          </a:xfrm>
          <a:custGeom>
            <a:avLst/>
            <a:gdLst/>
            <a:ahLst/>
            <a:cxnLst/>
            <a:rect l="l" t="t" r="r" b="b"/>
            <a:pathLst>
              <a:path w="1511935" h="324485">
                <a:moveTo>
                  <a:pt x="1372108" y="0"/>
                </a:moveTo>
                <a:lnTo>
                  <a:pt x="139674" y="0"/>
                </a:lnTo>
                <a:lnTo>
                  <a:pt x="58927" y="2159"/>
                </a:lnTo>
                <a:lnTo>
                  <a:pt x="17449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49" y="306832"/>
                </a:lnTo>
                <a:lnTo>
                  <a:pt x="58927" y="322072"/>
                </a:lnTo>
                <a:lnTo>
                  <a:pt x="139674" y="324231"/>
                </a:lnTo>
                <a:lnTo>
                  <a:pt x="1372108" y="324231"/>
                </a:lnTo>
                <a:lnTo>
                  <a:pt x="1452879" y="322072"/>
                </a:lnTo>
                <a:lnTo>
                  <a:pt x="1494282" y="306832"/>
                </a:lnTo>
                <a:lnTo>
                  <a:pt x="1509521" y="265303"/>
                </a:lnTo>
                <a:lnTo>
                  <a:pt x="1511681" y="184531"/>
                </a:lnTo>
                <a:lnTo>
                  <a:pt x="1511681" y="139700"/>
                </a:lnTo>
                <a:lnTo>
                  <a:pt x="1509521" y="58928"/>
                </a:lnTo>
                <a:lnTo>
                  <a:pt x="1494282" y="17526"/>
                </a:lnTo>
                <a:lnTo>
                  <a:pt x="1452879" y="2159"/>
                </a:lnTo>
                <a:lnTo>
                  <a:pt x="1372108" y="0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24611" y="5346215"/>
            <a:ext cx="1784985" cy="143319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marL="165100" marR="5080" indent="-152400">
              <a:lnSpc>
                <a:spcPct val="121000"/>
              </a:lnSpc>
              <a:spcBef>
                <a:spcPts val="175"/>
              </a:spcBef>
              <a:buClr>
                <a:srgbClr val="527036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警察局派員並搭配轄區後</a:t>
            </a:r>
            <a:r>
              <a:rPr dirty="0" sz="1100" spc="20">
                <a:latin typeface="Microsoft JhengHei UI"/>
                <a:cs typeface="Microsoft JhengHei UI"/>
              </a:rPr>
              <a:t>備輔導幹部傳遞動員召</a:t>
            </a:r>
            <a:r>
              <a:rPr dirty="0" sz="1100" spc="500">
                <a:latin typeface="Microsoft JhengHei UI"/>
                <a:cs typeface="Microsoft JhengHei UI"/>
              </a:rPr>
              <a:t> </a:t>
            </a:r>
            <a:r>
              <a:rPr dirty="0" sz="1100" spc="95">
                <a:latin typeface="Microsoft JhengHei UI"/>
                <a:cs typeface="Microsoft JhengHei UI"/>
              </a:rPr>
              <a:t>集令， 親送至應召員接</a:t>
            </a:r>
            <a:r>
              <a:rPr dirty="0" sz="1100" spc="-50">
                <a:latin typeface="Microsoft JhengHei UI"/>
                <a:cs typeface="Microsoft JhengHei UI"/>
              </a:rPr>
              <a:t>收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635"/>
              </a:spcBef>
            </a:pPr>
            <a:r>
              <a:rPr dirty="0" sz="1100">
                <a:latin typeface="Microsoft JhengHei UI"/>
                <a:cs typeface="Microsoft JhengHei UI"/>
              </a:rPr>
              <a:t>（或家屬代收</a:t>
            </a:r>
            <a:r>
              <a:rPr dirty="0" sz="1100" spc="-50">
                <a:latin typeface="Microsoft JhengHei UI"/>
                <a:cs typeface="Microsoft JhengHei UI"/>
              </a:rPr>
              <a:t>）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20268" y="1566671"/>
            <a:ext cx="3203575" cy="2356485"/>
            <a:chOff x="620268" y="1566671"/>
            <a:chExt cx="3203575" cy="2356485"/>
          </a:xfrm>
        </p:grpSpPr>
        <p:sp>
          <p:nvSpPr>
            <p:cNvPr id="14" name="object 14" descr=""/>
            <p:cNvSpPr/>
            <p:nvPr/>
          </p:nvSpPr>
          <p:spPr>
            <a:xfrm>
              <a:off x="2560319" y="3299459"/>
              <a:ext cx="1249680" cy="603885"/>
            </a:xfrm>
            <a:custGeom>
              <a:avLst/>
              <a:gdLst/>
              <a:ahLst/>
              <a:cxnLst/>
              <a:rect l="l" t="t" r="r" b="b"/>
              <a:pathLst>
                <a:path w="1249679" h="603885">
                  <a:moveTo>
                    <a:pt x="1216025" y="0"/>
                  </a:moveTo>
                  <a:lnTo>
                    <a:pt x="89916" y="0"/>
                  </a:lnTo>
                  <a:lnTo>
                    <a:pt x="80137" y="3810"/>
                  </a:lnTo>
                  <a:lnTo>
                    <a:pt x="72643" y="9651"/>
                  </a:lnTo>
                  <a:lnTo>
                    <a:pt x="54356" y="30352"/>
                  </a:lnTo>
                  <a:lnTo>
                    <a:pt x="47117" y="36957"/>
                  </a:lnTo>
                  <a:lnTo>
                    <a:pt x="12954" y="76326"/>
                  </a:lnTo>
                  <a:lnTo>
                    <a:pt x="4572" y="100330"/>
                  </a:lnTo>
                  <a:lnTo>
                    <a:pt x="0" y="122682"/>
                  </a:lnTo>
                  <a:lnTo>
                    <a:pt x="254" y="145034"/>
                  </a:lnTo>
                  <a:lnTo>
                    <a:pt x="24256" y="205867"/>
                  </a:lnTo>
                  <a:lnTo>
                    <a:pt x="62356" y="248412"/>
                  </a:lnTo>
                  <a:lnTo>
                    <a:pt x="102997" y="273558"/>
                  </a:lnTo>
                  <a:lnTo>
                    <a:pt x="123698" y="281177"/>
                  </a:lnTo>
                  <a:lnTo>
                    <a:pt x="139192" y="287527"/>
                  </a:lnTo>
                  <a:lnTo>
                    <a:pt x="145161" y="294005"/>
                  </a:lnTo>
                  <a:lnTo>
                    <a:pt x="147574" y="298323"/>
                  </a:lnTo>
                  <a:lnTo>
                    <a:pt x="150241" y="300355"/>
                  </a:lnTo>
                  <a:lnTo>
                    <a:pt x="152527" y="298958"/>
                  </a:lnTo>
                  <a:lnTo>
                    <a:pt x="153924" y="297688"/>
                  </a:lnTo>
                  <a:lnTo>
                    <a:pt x="147955" y="338709"/>
                  </a:lnTo>
                  <a:lnTo>
                    <a:pt x="164719" y="398525"/>
                  </a:lnTo>
                  <a:lnTo>
                    <a:pt x="204343" y="443484"/>
                  </a:lnTo>
                  <a:lnTo>
                    <a:pt x="263144" y="466217"/>
                  </a:lnTo>
                  <a:lnTo>
                    <a:pt x="294894" y="471297"/>
                  </a:lnTo>
                  <a:lnTo>
                    <a:pt x="298196" y="473837"/>
                  </a:lnTo>
                  <a:lnTo>
                    <a:pt x="305816" y="483615"/>
                  </a:lnTo>
                  <a:lnTo>
                    <a:pt x="311531" y="491363"/>
                  </a:lnTo>
                  <a:lnTo>
                    <a:pt x="316865" y="499490"/>
                  </a:lnTo>
                  <a:lnTo>
                    <a:pt x="321691" y="507873"/>
                  </a:lnTo>
                  <a:lnTo>
                    <a:pt x="329692" y="517525"/>
                  </a:lnTo>
                  <a:lnTo>
                    <a:pt x="341503" y="526161"/>
                  </a:lnTo>
                  <a:lnTo>
                    <a:pt x="355346" y="535432"/>
                  </a:lnTo>
                  <a:lnTo>
                    <a:pt x="369443" y="547115"/>
                  </a:lnTo>
                  <a:lnTo>
                    <a:pt x="386588" y="560577"/>
                  </a:lnTo>
                  <a:lnTo>
                    <a:pt x="403352" y="567309"/>
                  </a:lnTo>
                  <a:lnTo>
                    <a:pt x="421640" y="571500"/>
                  </a:lnTo>
                  <a:lnTo>
                    <a:pt x="443356" y="576961"/>
                  </a:lnTo>
                  <a:lnTo>
                    <a:pt x="491871" y="588137"/>
                  </a:lnTo>
                  <a:lnTo>
                    <a:pt x="535813" y="591565"/>
                  </a:lnTo>
                  <a:lnTo>
                    <a:pt x="549656" y="591058"/>
                  </a:lnTo>
                  <a:lnTo>
                    <a:pt x="562482" y="590169"/>
                  </a:lnTo>
                  <a:lnTo>
                    <a:pt x="574421" y="588899"/>
                  </a:lnTo>
                  <a:lnTo>
                    <a:pt x="582549" y="587248"/>
                  </a:lnTo>
                  <a:lnTo>
                    <a:pt x="591693" y="584708"/>
                  </a:lnTo>
                  <a:lnTo>
                    <a:pt x="612140" y="579627"/>
                  </a:lnTo>
                  <a:lnTo>
                    <a:pt x="615061" y="577596"/>
                  </a:lnTo>
                  <a:lnTo>
                    <a:pt x="653034" y="590803"/>
                  </a:lnTo>
                  <a:lnTo>
                    <a:pt x="669163" y="595884"/>
                  </a:lnTo>
                  <a:lnTo>
                    <a:pt x="685419" y="599821"/>
                  </a:lnTo>
                  <a:lnTo>
                    <a:pt x="703580" y="602361"/>
                  </a:lnTo>
                  <a:lnTo>
                    <a:pt x="721741" y="603376"/>
                  </a:lnTo>
                  <a:lnTo>
                    <a:pt x="739647" y="602742"/>
                  </a:lnTo>
                  <a:lnTo>
                    <a:pt x="782828" y="594740"/>
                  </a:lnTo>
                  <a:lnTo>
                    <a:pt x="821690" y="579247"/>
                  </a:lnTo>
                  <a:lnTo>
                    <a:pt x="856233" y="540512"/>
                  </a:lnTo>
                  <a:lnTo>
                    <a:pt x="859790" y="525018"/>
                  </a:lnTo>
                  <a:lnTo>
                    <a:pt x="867537" y="519302"/>
                  </a:lnTo>
                  <a:lnTo>
                    <a:pt x="872870" y="519302"/>
                  </a:lnTo>
                  <a:lnTo>
                    <a:pt x="872870" y="520573"/>
                  </a:lnTo>
                  <a:lnTo>
                    <a:pt x="899414" y="520573"/>
                  </a:lnTo>
                  <a:lnTo>
                    <a:pt x="899414" y="525652"/>
                  </a:lnTo>
                  <a:lnTo>
                    <a:pt x="951483" y="525652"/>
                  </a:lnTo>
                  <a:lnTo>
                    <a:pt x="951483" y="526923"/>
                  </a:lnTo>
                  <a:lnTo>
                    <a:pt x="957580" y="526923"/>
                  </a:lnTo>
                  <a:lnTo>
                    <a:pt x="957580" y="525652"/>
                  </a:lnTo>
                  <a:lnTo>
                    <a:pt x="976757" y="525652"/>
                  </a:lnTo>
                  <a:lnTo>
                    <a:pt x="976757" y="520573"/>
                  </a:lnTo>
                  <a:lnTo>
                    <a:pt x="993140" y="520573"/>
                  </a:lnTo>
                  <a:lnTo>
                    <a:pt x="993140" y="519302"/>
                  </a:lnTo>
                  <a:lnTo>
                    <a:pt x="994537" y="519302"/>
                  </a:lnTo>
                  <a:lnTo>
                    <a:pt x="1025397" y="505587"/>
                  </a:lnTo>
                  <a:lnTo>
                    <a:pt x="1058418" y="482981"/>
                  </a:lnTo>
                  <a:lnTo>
                    <a:pt x="1088897" y="454533"/>
                  </a:lnTo>
                  <a:lnTo>
                    <a:pt x="1110488" y="421386"/>
                  </a:lnTo>
                  <a:lnTo>
                    <a:pt x="1117219" y="384428"/>
                  </a:lnTo>
                  <a:lnTo>
                    <a:pt x="1116710" y="377317"/>
                  </a:lnTo>
                  <a:lnTo>
                    <a:pt x="1117219" y="375031"/>
                  </a:lnTo>
                  <a:lnTo>
                    <a:pt x="1116203" y="361314"/>
                  </a:lnTo>
                  <a:lnTo>
                    <a:pt x="1119124" y="358648"/>
                  </a:lnTo>
                  <a:lnTo>
                    <a:pt x="1127506" y="354584"/>
                  </a:lnTo>
                  <a:lnTo>
                    <a:pt x="1170432" y="335280"/>
                  </a:lnTo>
                  <a:lnTo>
                    <a:pt x="1171702" y="329819"/>
                  </a:lnTo>
                  <a:lnTo>
                    <a:pt x="1213104" y="280924"/>
                  </a:lnTo>
                  <a:lnTo>
                    <a:pt x="1241297" y="223012"/>
                  </a:lnTo>
                  <a:lnTo>
                    <a:pt x="1244472" y="195325"/>
                  </a:lnTo>
                  <a:lnTo>
                    <a:pt x="1248664" y="170180"/>
                  </a:lnTo>
                  <a:lnTo>
                    <a:pt x="1249680" y="157352"/>
                  </a:lnTo>
                  <a:lnTo>
                    <a:pt x="1248918" y="118618"/>
                  </a:lnTo>
                  <a:lnTo>
                    <a:pt x="1234694" y="43307"/>
                  </a:lnTo>
                  <a:lnTo>
                    <a:pt x="1218945" y="5207"/>
                  </a:lnTo>
                  <a:lnTo>
                    <a:pt x="1216025" y="0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" y="1566671"/>
              <a:ext cx="1429512" cy="144932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" y="1601723"/>
              <a:ext cx="1321308" cy="136702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636519" y="2978149"/>
              <a:ext cx="1139825" cy="321310"/>
            </a:xfrm>
            <a:custGeom>
              <a:avLst/>
              <a:gdLst/>
              <a:ahLst/>
              <a:cxnLst/>
              <a:rect l="l" t="t" r="r" b="b"/>
              <a:pathLst>
                <a:path w="1139825" h="321310">
                  <a:moveTo>
                    <a:pt x="585216" y="0"/>
                  </a:moveTo>
                  <a:lnTo>
                    <a:pt x="527685" y="8255"/>
                  </a:lnTo>
                  <a:lnTo>
                    <a:pt x="477393" y="25654"/>
                  </a:lnTo>
                  <a:lnTo>
                    <a:pt x="440055" y="43815"/>
                  </a:lnTo>
                  <a:lnTo>
                    <a:pt x="427228" y="53212"/>
                  </a:lnTo>
                  <a:lnTo>
                    <a:pt x="423544" y="49022"/>
                  </a:lnTo>
                  <a:lnTo>
                    <a:pt x="389255" y="27178"/>
                  </a:lnTo>
                  <a:lnTo>
                    <a:pt x="345313" y="16256"/>
                  </a:lnTo>
                  <a:lnTo>
                    <a:pt x="333502" y="15367"/>
                  </a:lnTo>
                  <a:lnTo>
                    <a:pt x="323088" y="14986"/>
                  </a:lnTo>
                  <a:lnTo>
                    <a:pt x="278511" y="23368"/>
                  </a:lnTo>
                  <a:lnTo>
                    <a:pt x="239013" y="40005"/>
                  </a:lnTo>
                  <a:lnTo>
                    <a:pt x="205867" y="66929"/>
                  </a:lnTo>
                  <a:lnTo>
                    <a:pt x="178562" y="106299"/>
                  </a:lnTo>
                  <a:lnTo>
                    <a:pt x="171704" y="115697"/>
                  </a:lnTo>
                  <a:lnTo>
                    <a:pt x="139700" y="138303"/>
                  </a:lnTo>
                  <a:lnTo>
                    <a:pt x="117221" y="143763"/>
                  </a:lnTo>
                  <a:lnTo>
                    <a:pt x="68199" y="160400"/>
                  </a:lnTo>
                  <a:lnTo>
                    <a:pt x="36194" y="182753"/>
                  </a:lnTo>
                  <a:lnTo>
                    <a:pt x="10413" y="220599"/>
                  </a:lnTo>
                  <a:lnTo>
                    <a:pt x="635" y="262636"/>
                  </a:lnTo>
                  <a:lnTo>
                    <a:pt x="0" y="280035"/>
                  </a:lnTo>
                  <a:lnTo>
                    <a:pt x="2286" y="297307"/>
                  </a:lnTo>
                  <a:lnTo>
                    <a:pt x="8255" y="312800"/>
                  </a:lnTo>
                  <a:lnTo>
                    <a:pt x="13207" y="321310"/>
                  </a:lnTo>
                  <a:lnTo>
                    <a:pt x="1139444" y="321310"/>
                  </a:lnTo>
                  <a:lnTo>
                    <a:pt x="1109599" y="276606"/>
                  </a:lnTo>
                  <a:lnTo>
                    <a:pt x="1073150" y="239522"/>
                  </a:lnTo>
                  <a:lnTo>
                    <a:pt x="1021842" y="208787"/>
                  </a:lnTo>
                  <a:lnTo>
                    <a:pt x="979932" y="194691"/>
                  </a:lnTo>
                  <a:lnTo>
                    <a:pt x="959739" y="140335"/>
                  </a:lnTo>
                  <a:lnTo>
                    <a:pt x="930782" y="97662"/>
                  </a:lnTo>
                  <a:lnTo>
                    <a:pt x="901572" y="69469"/>
                  </a:lnTo>
                  <a:lnTo>
                    <a:pt x="868044" y="46228"/>
                  </a:lnTo>
                  <a:lnTo>
                    <a:pt x="808101" y="25654"/>
                  </a:lnTo>
                  <a:lnTo>
                    <a:pt x="767969" y="22479"/>
                  </a:lnTo>
                  <a:lnTo>
                    <a:pt x="747521" y="25019"/>
                  </a:lnTo>
                  <a:lnTo>
                    <a:pt x="727837" y="30353"/>
                  </a:lnTo>
                  <a:lnTo>
                    <a:pt x="709168" y="38100"/>
                  </a:lnTo>
                  <a:lnTo>
                    <a:pt x="703453" y="40767"/>
                  </a:lnTo>
                  <a:lnTo>
                    <a:pt x="699389" y="39878"/>
                  </a:lnTo>
                  <a:lnTo>
                    <a:pt x="670941" y="22352"/>
                  </a:lnTo>
                  <a:lnTo>
                    <a:pt x="659003" y="15748"/>
                  </a:lnTo>
                  <a:lnTo>
                    <a:pt x="620521" y="2540"/>
                  </a:lnTo>
                  <a:lnTo>
                    <a:pt x="594868" y="1016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62606" y="2980181"/>
              <a:ext cx="1248410" cy="923925"/>
            </a:xfrm>
            <a:custGeom>
              <a:avLst/>
              <a:gdLst/>
              <a:ahLst/>
              <a:cxnLst/>
              <a:rect l="l" t="t" r="r" b="b"/>
              <a:pathLst>
                <a:path w="1248410" h="923925">
                  <a:moveTo>
                    <a:pt x="431800" y="17906"/>
                  </a:moveTo>
                  <a:lnTo>
                    <a:pt x="465327" y="27431"/>
                  </a:lnTo>
                  <a:lnTo>
                    <a:pt x="487425" y="39242"/>
                  </a:lnTo>
                  <a:lnTo>
                    <a:pt x="499618" y="49275"/>
                  </a:lnTo>
                  <a:lnTo>
                    <a:pt x="503300" y="53466"/>
                  </a:lnTo>
                  <a:lnTo>
                    <a:pt x="516127" y="44068"/>
                  </a:lnTo>
                  <a:lnTo>
                    <a:pt x="553338" y="25908"/>
                  </a:lnTo>
                  <a:lnTo>
                    <a:pt x="603631" y="8509"/>
                  </a:lnTo>
                  <a:lnTo>
                    <a:pt x="651510" y="0"/>
                  </a:lnTo>
                  <a:lnTo>
                    <a:pt x="661035" y="253"/>
                  </a:lnTo>
                  <a:lnTo>
                    <a:pt x="667512" y="1015"/>
                  </a:lnTo>
                  <a:lnTo>
                    <a:pt x="670687" y="1270"/>
                  </a:lnTo>
                  <a:lnTo>
                    <a:pt x="722757" y="10160"/>
                  </a:lnTo>
                  <a:lnTo>
                    <a:pt x="758063" y="29717"/>
                  </a:lnTo>
                  <a:lnTo>
                    <a:pt x="775081" y="40259"/>
                  </a:lnTo>
                  <a:lnTo>
                    <a:pt x="779144" y="41021"/>
                  </a:lnTo>
                  <a:lnTo>
                    <a:pt x="784859" y="38353"/>
                  </a:lnTo>
                  <a:lnTo>
                    <a:pt x="803402" y="30606"/>
                  </a:lnTo>
                  <a:lnTo>
                    <a:pt x="823086" y="25273"/>
                  </a:lnTo>
                  <a:lnTo>
                    <a:pt x="843533" y="22733"/>
                  </a:lnTo>
                  <a:lnTo>
                    <a:pt x="864743" y="23240"/>
                  </a:lnTo>
                  <a:lnTo>
                    <a:pt x="905002" y="30734"/>
                  </a:lnTo>
                  <a:lnTo>
                    <a:pt x="943482" y="46481"/>
                  </a:lnTo>
                  <a:lnTo>
                    <a:pt x="977010" y="69723"/>
                  </a:lnTo>
                  <a:lnTo>
                    <a:pt x="1006094" y="97916"/>
                  </a:lnTo>
                  <a:lnTo>
                    <a:pt x="1035049" y="140588"/>
                  </a:lnTo>
                  <a:lnTo>
                    <a:pt x="1053083" y="186943"/>
                  </a:lnTo>
                  <a:lnTo>
                    <a:pt x="1055243" y="194945"/>
                  </a:lnTo>
                  <a:lnTo>
                    <a:pt x="1060322" y="196596"/>
                  </a:lnTo>
                  <a:lnTo>
                    <a:pt x="1097153" y="209041"/>
                  </a:lnTo>
                  <a:lnTo>
                    <a:pt x="1148333" y="239775"/>
                  </a:lnTo>
                  <a:lnTo>
                    <a:pt x="1184656" y="276987"/>
                  </a:lnTo>
                  <a:lnTo>
                    <a:pt x="1208405" y="310388"/>
                  </a:lnTo>
                  <a:lnTo>
                    <a:pt x="1233170" y="364743"/>
                  </a:lnTo>
                  <a:lnTo>
                    <a:pt x="1242695" y="402336"/>
                  </a:lnTo>
                  <a:lnTo>
                    <a:pt x="1248156" y="478536"/>
                  </a:lnTo>
                  <a:lnTo>
                    <a:pt x="1247140" y="491363"/>
                  </a:lnTo>
                  <a:lnTo>
                    <a:pt x="1245108" y="503936"/>
                  </a:lnTo>
                  <a:lnTo>
                    <a:pt x="1242948" y="516509"/>
                  </a:lnTo>
                  <a:lnTo>
                    <a:pt x="1241679" y="529209"/>
                  </a:lnTo>
                  <a:lnTo>
                    <a:pt x="1229614" y="570864"/>
                  </a:lnTo>
                  <a:lnTo>
                    <a:pt x="1207389" y="607695"/>
                  </a:lnTo>
                  <a:lnTo>
                    <a:pt x="1200022" y="617474"/>
                  </a:lnTo>
                  <a:lnTo>
                    <a:pt x="1193419" y="626745"/>
                  </a:lnTo>
                  <a:lnTo>
                    <a:pt x="1186307" y="635508"/>
                  </a:lnTo>
                  <a:lnTo>
                    <a:pt x="1177544" y="644143"/>
                  </a:lnTo>
                  <a:lnTo>
                    <a:pt x="1170178" y="650493"/>
                  </a:lnTo>
                  <a:lnTo>
                    <a:pt x="1168908" y="655954"/>
                  </a:lnTo>
                  <a:lnTo>
                    <a:pt x="1129410" y="673862"/>
                  </a:lnTo>
                  <a:lnTo>
                    <a:pt x="1126108" y="675259"/>
                  </a:lnTo>
                  <a:lnTo>
                    <a:pt x="1117854" y="679323"/>
                  </a:lnTo>
                  <a:lnTo>
                    <a:pt x="1114933" y="681989"/>
                  </a:lnTo>
                  <a:lnTo>
                    <a:pt x="1115314" y="688593"/>
                  </a:lnTo>
                  <a:lnTo>
                    <a:pt x="1115948" y="695705"/>
                  </a:lnTo>
                  <a:lnTo>
                    <a:pt x="1115441" y="697991"/>
                  </a:lnTo>
                  <a:lnTo>
                    <a:pt x="1109218" y="741934"/>
                  </a:lnTo>
                  <a:lnTo>
                    <a:pt x="1087628" y="774953"/>
                  </a:lnTo>
                  <a:lnTo>
                    <a:pt x="1057147" y="803275"/>
                  </a:lnTo>
                  <a:lnTo>
                    <a:pt x="1024128" y="825880"/>
                  </a:lnTo>
                  <a:lnTo>
                    <a:pt x="955674" y="846709"/>
                  </a:lnTo>
                  <a:lnTo>
                    <a:pt x="918464" y="845820"/>
                  </a:lnTo>
                  <a:lnTo>
                    <a:pt x="876427" y="840866"/>
                  </a:lnTo>
                  <a:lnTo>
                    <a:pt x="866520" y="839597"/>
                  </a:lnTo>
                  <a:lnTo>
                    <a:pt x="858773" y="845312"/>
                  </a:lnTo>
                  <a:lnTo>
                    <a:pt x="842136" y="881888"/>
                  </a:lnTo>
                  <a:lnTo>
                    <a:pt x="806449" y="906145"/>
                  </a:lnTo>
                  <a:lnTo>
                    <a:pt x="765047" y="918972"/>
                  </a:lnTo>
                  <a:lnTo>
                    <a:pt x="720852" y="923416"/>
                  </a:lnTo>
                  <a:lnTo>
                    <a:pt x="702691" y="922401"/>
                  </a:lnTo>
                  <a:lnTo>
                    <a:pt x="652144" y="910843"/>
                  </a:lnTo>
                  <a:lnTo>
                    <a:pt x="620268" y="899540"/>
                  </a:lnTo>
                  <a:lnTo>
                    <a:pt x="614426" y="897636"/>
                  </a:lnTo>
                  <a:lnTo>
                    <a:pt x="611505" y="899667"/>
                  </a:lnTo>
                  <a:lnTo>
                    <a:pt x="606170" y="900938"/>
                  </a:lnTo>
                  <a:lnTo>
                    <a:pt x="591057" y="904748"/>
                  </a:lnTo>
                  <a:lnTo>
                    <a:pt x="549020" y="911098"/>
                  </a:lnTo>
                  <a:lnTo>
                    <a:pt x="535177" y="911605"/>
                  </a:lnTo>
                  <a:lnTo>
                    <a:pt x="521081" y="911478"/>
                  </a:lnTo>
                  <a:lnTo>
                    <a:pt x="474852" y="905255"/>
                  </a:lnTo>
                  <a:lnTo>
                    <a:pt x="442849" y="897001"/>
                  </a:lnTo>
                  <a:lnTo>
                    <a:pt x="421131" y="891539"/>
                  </a:lnTo>
                  <a:lnTo>
                    <a:pt x="402844" y="887349"/>
                  </a:lnTo>
                  <a:lnTo>
                    <a:pt x="386080" y="880617"/>
                  </a:lnTo>
                  <a:lnTo>
                    <a:pt x="369062" y="867283"/>
                  </a:lnTo>
                  <a:lnTo>
                    <a:pt x="354964" y="855726"/>
                  </a:lnTo>
                  <a:lnTo>
                    <a:pt x="341121" y="846454"/>
                  </a:lnTo>
                  <a:lnTo>
                    <a:pt x="329311" y="837818"/>
                  </a:lnTo>
                  <a:lnTo>
                    <a:pt x="321310" y="828166"/>
                  </a:lnTo>
                  <a:lnTo>
                    <a:pt x="316483" y="819785"/>
                  </a:lnTo>
                  <a:lnTo>
                    <a:pt x="311150" y="811656"/>
                  </a:lnTo>
                  <a:lnTo>
                    <a:pt x="292100" y="791463"/>
                  </a:lnTo>
                  <a:lnTo>
                    <a:pt x="262889" y="786638"/>
                  </a:lnTo>
                  <a:lnTo>
                    <a:pt x="204088" y="763904"/>
                  </a:lnTo>
                  <a:lnTo>
                    <a:pt x="164464" y="719074"/>
                  </a:lnTo>
                  <a:lnTo>
                    <a:pt x="147700" y="659384"/>
                  </a:lnTo>
                  <a:lnTo>
                    <a:pt x="153416" y="620902"/>
                  </a:lnTo>
                  <a:lnTo>
                    <a:pt x="153669" y="618616"/>
                  </a:lnTo>
                  <a:lnTo>
                    <a:pt x="152273" y="619887"/>
                  </a:lnTo>
                  <a:lnTo>
                    <a:pt x="149987" y="621284"/>
                  </a:lnTo>
                  <a:lnTo>
                    <a:pt x="147319" y="619251"/>
                  </a:lnTo>
                  <a:lnTo>
                    <a:pt x="144906" y="614934"/>
                  </a:lnTo>
                  <a:lnTo>
                    <a:pt x="138937" y="608456"/>
                  </a:lnTo>
                  <a:lnTo>
                    <a:pt x="133731" y="606171"/>
                  </a:lnTo>
                  <a:lnTo>
                    <a:pt x="123570" y="602106"/>
                  </a:lnTo>
                  <a:lnTo>
                    <a:pt x="113156" y="598424"/>
                  </a:lnTo>
                  <a:lnTo>
                    <a:pt x="102869" y="594487"/>
                  </a:lnTo>
                  <a:lnTo>
                    <a:pt x="69595" y="575055"/>
                  </a:lnTo>
                  <a:lnTo>
                    <a:pt x="35560" y="542163"/>
                  </a:lnTo>
                  <a:lnTo>
                    <a:pt x="5206" y="488568"/>
                  </a:lnTo>
                  <a:lnTo>
                    <a:pt x="0" y="443991"/>
                  </a:lnTo>
                  <a:lnTo>
                    <a:pt x="4571" y="421639"/>
                  </a:lnTo>
                  <a:lnTo>
                    <a:pt x="6350" y="416178"/>
                  </a:lnTo>
                  <a:lnTo>
                    <a:pt x="6731" y="410083"/>
                  </a:lnTo>
                  <a:lnTo>
                    <a:pt x="32638" y="370459"/>
                  </a:lnTo>
                  <a:lnTo>
                    <a:pt x="47117" y="358521"/>
                  </a:lnTo>
                  <a:lnTo>
                    <a:pt x="54356" y="351916"/>
                  </a:lnTo>
                  <a:lnTo>
                    <a:pt x="89788" y="321563"/>
                  </a:lnTo>
                  <a:lnTo>
                    <a:pt x="76707" y="280415"/>
                  </a:lnTo>
                  <a:lnTo>
                    <a:pt x="87121" y="220852"/>
                  </a:lnTo>
                  <a:lnTo>
                    <a:pt x="112775" y="183006"/>
                  </a:lnTo>
                  <a:lnTo>
                    <a:pt x="144780" y="160781"/>
                  </a:lnTo>
                  <a:lnTo>
                    <a:pt x="185800" y="146430"/>
                  </a:lnTo>
                  <a:lnTo>
                    <a:pt x="216154" y="138556"/>
                  </a:lnTo>
                  <a:lnTo>
                    <a:pt x="248157" y="115950"/>
                  </a:lnTo>
                  <a:lnTo>
                    <a:pt x="260985" y="97154"/>
                  </a:lnTo>
                  <a:lnTo>
                    <a:pt x="267207" y="87756"/>
                  </a:lnTo>
                  <a:lnTo>
                    <a:pt x="296418" y="52577"/>
                  </a:lnTo>
                  <a:lnTo>
                    <a:pt x="344550" y="26797"/>
                  </a:lnTo>
                  <a:lnTo>
                    <a:pt x="382396" y="17399"/>
                  </a:lnTo>
                  <a:lnTo>
                    <a:pt x="399288" y="15239"/>
                  </a:lnTo>
                  <a:lnTo>
                    <a:pt x="409701" y="15621"/>
                  </a:lnTo>
                  <a:lnTo>
                    <a:pt x="421513" y="16510"/>
                  </a:lnTo>
                  <a:lnTo>
                    <a:pt x="431800" y="1790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623" y="3837431"/>
              <a:ext cx="94487" cy="8534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5700" y="3108959"/>
              <a:ext cx="68579" cy="82296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2204720" marR="1109980">
              <a:lnSpc>
                <a:spcPts val="1430"/>
              </a:lnSpc>
              <a:spcBef>
                <a:spcPts val="155"/>
              </a:spcBef>
            </a:pPr>
            <a:r>
              <a:rPr dirty="0" spc="-20"/>
              <a:t>我們要</a:t>
            </a:r>
            <a:r>
              <a:rPr dirty="0" spc="90"/>
              <a:t>先知道</a:t>
            </a:r>
            <a:r>
              <a:rPr dirty="0" spc="-50">
                <a:latin typeface="Microsoft YaHei UI"/>
                <a:cs typeface="Microsoft YaHei UI"/>
              </a:rPr>
              <a:t>!</a:t>
            </a: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600" spc="-25"/>
              <a:t>部</a:t>
            </a:r>
            <a:r>
              <a:rPr dirty="0" sz="1600" spc="-25"/>
              <a:t>會</a:t>
            </a:r>
            <a:r>
              <a:rPr dirty="0" sz="1600" spc="-25"/>
              <a:t>業</a:t>
            </a:r>
            <a:r>
              <a:rPr dirty="0" sz="1600" spc="-25"/>
              <a:t>管</a:t>
            </a:r>
            <a:r>
              <a:rPr dirty="0" sz="1600" spc="-25"/>
              <a:t>權</a:t>
            </a:r>
            <a:r>
              <a:rPr dirty="0" sz="1600" spc="-50"/>
              <a:t>責</a:t>
            </a:r>
            <a:endParaRPr sz="1600"/>
          </a:p>
          <a:p>
            <a:pPr algn="just" marL="165100" marR="20955" indent="-152400">
              <a:lnSpc>
                <a:spcPct val="120900"/>
              </a:lnSpc>
              <a:spcBef>
                <a:spcPts val="165"/>
              </a:spcBef>
              <a:buClr>
                <a:srgbClr val="527036"/>
              </a:buClr>
              <a:buChar char="■"/>
              <a:tabLst>
                <a:tab pos="165100" algn="l"/>
              </a:tabLst>
            </a:pPr>
            <a:r>
              <a:rPr dirty="0" sz="1100" spc="20" b="0">
                <a:solidFill>
                  <a:srgbClr val="000000"/>
                </a:solidFill>
                <a:latin typeface="Microsoft JhengHei UI"/>
                <a:cs typeface="Microsoft JhengHei UI"/>
              </a:rPr>
              <a:t>準戰時經總統核定後發布緊急命令</a:t>
            </a:r>
            <a:r>
              <a:rPr dirty="0" sz="1100" spc="60" b="0">
                <a:solidFill>
                  <a:srgbClr val="000000"/>
                </a:solidFill>
                <a:latin typeface="Microsoft JhengHei UI"/>
                <a:cs typeface="Microsoft JhengHei UI"/>
              </a:rPr>
              <a:t>（</a:t>
            </a:r>
            <a:r>
              <a:rPr dirty="0" sz="1100" spc="15" b="0">
                <a:solidFill>
                  <a:srgbClr val="000000"/>
                </a:solidFill>
                <a:latin typeface="Microsoft JhengHei UI"/>
                <a:cs typeface="Microsoft JhengHei UI"/>
              </a:rPr>
              <a:t>內含人、物力動員命</a:t>
            </a:r>
            <a:r>
              <a:rPr dirty="0" sz="1100" b="0">
                <a:solidFill>
                  <a:srgbClr val="000000"/>
                </a:solidFill>
                <a:latin typeface="Microsoft JhengHei UI"/>
                <a:cs typeface="Microsoft JhengHei UI"/>
              </a:rPr>
              <a:t>令）</a:t>
            </a:r>
            <a:r>
              <a:rPr dirty="0" sz="1100" spc="-5" b="0">
                <a:solidFill>
                  <a:srgbClr val="000000"/>
                </a:solidFill>
                <a:latin typeface="Microsoft JhengHei UI"/>
                <a:cs typeface="Microsoft JhengHei UI"/>
              </a:rPr>
              <a:t>，國防部即透過廣電媒播公布全國後備動員資訊，召集</a:t>
            </a:r>
            <a:r>
              <a:rPr dirty="0" sz="1100" spc="-20" b="0">
                <a:solidFill>
                  <a:srgbClr val="000000"/>
                </a:solidFill>
                <a:latin typeface="Microsoft JhengHei UI"/>
                <a:cs typeface="Microsoft JhengHei UI"/>
              </a:rPr>
              <a:t>列管之後備軍人編成部隊，遂行作戰任務</a:t>
            </a:r>
            <a:endParaRPr sz="1100">
              <a:latin typeface="Microsoft JhengHei UI"/>
              <a:cs typeface="Microsoft JhengHei UI"/>
            </a:endParaRPr>
          </a:p>
          <a:p>
            <a:pPr algn="just" marL="165100" marR="5080" indent="-152400">
              <a:lnSpc>
                <a:spcPct val="121500"/>
              </a:lnSpc>
              <a:spcBef>
                <a:spcPts val="100"/>
              </a:spcBef>
              <a:buClr>
                <a:srgbClr val="527036"/>
              </a:buClr>
              <a:buChar char="■"/>
              <a:tabLst>
                <a:tab pos="165100" algn="l"/>
              </a:tabLst>
            </a:pPr>
            <a:r>
              <a:rPr dirty="0" sz="1100" spc="-5" b="0">
                <a:solidFill>
                  <a:srgbClr val="000000"/>
                </a:solidFill>
                <a:latin typeface="Microsoft JhengHei UI"/>
                <a:cs typeface="Microsoft JhengHei UI"/>
              </a:rPr>
              <a:t>為縮短動員時程，凡納編戰時動員之後備軍人，國防部每年</a:t>
            </a:r>
            <a:r>
              <a:rPr dirty="0" sz="1100" spc="-5" b="0">
                <a:solidFill>
                  <a:srgbClr val="000000"/>
                </a:solidFill>
                <a:latin typeface="Microsoft JhengHei UI"/>
                <a:cs typeface="Microsoft JhengHei UI"/>
              </a:rPr>
              <a:t>初均會寄發動員召集預告書，先期告知動員召集令下達後相</a:t>
            </a:r>
            <a:r>
              <a:rPr dirty="0" sz="1100" spc="-10" b="0">
                <a:solidFill>
                  <a:srgbClr val="000000"/>
                </a:solidFill>
                <a:latin typeface="Microsoft JhengHei UI"/>
                <a:cs typeface="Microsoft JhengHei UI"/>
              </a:rPr>
              <a:t>關訊息與配合事項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433571" y="2746247"/>
            <a:ext cx="1286510" cy="1266825"/>
            <a:chOff x="3433571" y="2746247"/>
            <a:chExt cx="1286510" cy="1266825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3571" y="2746247"/>
              <a:ext cx="1286255" cy="12664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7579" y="2778251"/>
              <a:ext cx="1191768" cy="1171955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745994" y="5342489"/>
            <a:ext cx="1986280" cy="11887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5080" indent="-152400">
              <a:lnSpc>
                <a:spcPct val="121000"/>
              </a:lnSpc>
              <a:spcBef>
                <a:spcPts val="185"/>
              </a:spcBef>
              <a:buClr>
                <a:srgbClr val="527036"/>
              </a:buClr>
              <a:buChar char="■"/>
              <a:tabLst>
                <a:tab pos="165100" algn="l"/>
              </a:tabLst>
            </a:pPr>
            <a:r>
              <a:rPr dirty="0" sz="1100" spc="60">
                <a:latin typeface="Microsoft JhengHei UI"/>
                <a:cs typeface="Microsoft JhengHei UI"/>
              </a:rPr>
              <a:t>引導警察送達召集令，若遇</a:t>
            </a:r>
            <a:r>
              <a:rPr dirty="0" sz="1100" spc="100">
                <a:latin typeface="Microsoft JhengHei UI"/>
                <a:cs typeface="Microsoft JhengHei UI"/>
              </a:rPr>
              <a:t>應召員不在家</a:t>
            </a:r>
            <a:r>
              <a:rPr dirty="0" sz="1100" spc="70">
                <a:latin typeface="Microsoft JhengHei UI"/>
                <a:cs typeface="Microsoft JhengHei UI"/>
              </a:rPr>
              <a:t>（</a:t>
            </a:r>
            <a:r>
              <a:rPr dirty="0" sz="1100" spc="40">
                <a:latin typeface="Microsoft JhengHei UI"/>
                <a:cs typeface="Microsoft JhengHei UI"/>
              </a:rPr>
              <a:t>遠出或非居</a:t>
            </a:r>
            <a:r>
              <a:rPr dirty="0" sz="1100" spc="-15">
                <a:latin typeface="Microsoft JhengHei UI"/>
                <a:cs typeface="Microsoft JhengHei UI"/>
              </a:rPr>
              <a:t>住地</a:t>
            </a:r>
            <a:r>
              <a:rPr dirty="0" sz="1100" spc="-20">
                <a:latin typeface="Microsoft JhengHei UI"/>
                <a:cs typeface="Microsoft JhengHei UI"/>
              </a:rPr>
              <a:t>）</a:t>
            </a:r>
            <a:r>
              <a:rPr dirty="0" sz="1100" spc="-35">
                <a:latin typeface="Microsoft JhengHei UI"/>
                <a:cs typeface="Microsoft JhengHei UI"/>
              </a:rPr>
              <a:t>，即協助調查去蹤，以</a:t>
            </a:r>
            <a:r>
              <a:rPr dirty="0" sz="1100" spc="-45">
                <a:latin typeface="Microsoft JhengHei UI"/>
                <a:cs typeface="Microsoft JhengHei UI"/>
              </a:rPr>
              <a:t>利召集令送達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59663" y="487679"/>
            <a:ext cx="4055110" cy="805815"/>
            <a:chOff x="359663" y="487679"/>
            <a:chExt cx="4055110" cy="805815"/>
          </a:xfrm>
        </p:grpSpPr>
        <p:sp>
          <p:nvSpPr>
            <p:cNvPr id="27" name="object 27" descr=""/>
            <p:cNvSpPr/>
            <p:nvPr/>
          </p:nvSpPr>
          <p:spPr>
            <a:xfrm>
              <a:off x="1232916" y="800099"/>
              <a:ext cx="3166745" cy="478155"/>
            </a:xfrm>
            <a:custGeom>
              <a:avLst/>
              <a:gdLst/>
              <a:ahLst/>
              <a:cxnLst/>
              <a:rect l="l" t="t" r="r" b="b"/>
              <a:pathLst>
                <a:path w="3166745" h="478155">
                  <a:moveTo>
                    <a:pt x="2912237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2912237" y="478027"/>
                  </a:lnTo>
                  <a:lnTo>
                    <a:pt x="3059176" y="474598"/>
                  </a:lnTo>
                  <a:lnTo>
                    <a:pt x="3134614" y="449960"/>
                  </a:lnTo>
                  <a:lnTo>
                    <a:pt x="3162427" y="383285"/>
                  </a:lnTo>
                  <a:lnTo>
                    <a:pt x="3166364" y="253618"/>
                  </a:lnTo>
                  <a:lnTo>
                    <a:pt x="3166364" y="224535"/>
                  </a:lnTo>
                  <a:lnTo>
                    <a:pt x="3162427" y="94741"/>
                  </a:lnTo>
                  <a:lnTo>
                    <a:pt x="3134614" y="28066"/>
                  </a:lnTo>
                  <a:lnTo>
                    <a:pt x="3059176" y="3555"/>
                  </a:lnTo>
                  <a:lnTo>
                    <a:pt x="2912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33677" y="800861"/>
              <a:ext cx="3168015" cy="480059"/>
            </a:xfrm>
            <a:custGeom>
              <a:avLst/>
              <a:gdLst/>
              <a:ahLst/>
              <a:cxnLst/>
              <a:rect l="l" t="t" r="r" b="b"/>
              <a:pathLst>
                <a:path w="3168015" h="480059">
                  <a:moveTo>
                    <a:pt x="0" y="479551"/>
                  </a:moveTo>
                  <a:lnTo>
                    <a:pt x="2913634" y="479551"/>
                  </a:lnTo>
                  <a:lnTo>
                    <a:pt x="3060700" y="476123"/>
                  </a:lnTo>
                  <a:lnTo>
                    <a:pt x="3136138" y="451358"/>
                  </a:lnTo>
                  <a:lnTo>
                    <a:pt x="3163951" y="384556"/>
                  </a:lnTo>
                  <a:lnTo>
                    <a:pt x="3167888" y="254380"/>
                  </a:lnTo>
                  <a:lnTo>
                    <a:pt x="3167888" y="225298"/>
                  </a:lnTo>
                  <a:lnTo>
                    <a:pt x="3163951" y="94996"/>
                  </a:lnTo>
                  <a:lnTo>
                    <a:pt x="3136138" y="28194"/>
                  </a:lnTo>
                  <a:lnTo>
                    <a:pt x="3060700" y="3555"/>
                  </a:lnTo>
                  <a:lnTo>
                    <a:pt x="2913634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5270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3" y="487679"/>
              <a:ext cx="1283208" cy="80467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1171447" y="645032"/>
            <a:ext cx="43688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spc="-1305" b="1" i="1">
                <a:solidFill>
                  <a:srgbClr val="527036"/>
                </a:solidFill>
                <a:latin typeface="Arial"/>
                <a:cs typeface="Arial"/>
              </a:rPr>
              <a:t>11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3935" y="858011"/>
            <a:ext cx="2310384" cy="332232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787144" y="828547"/>
            <a:ext cx="18910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527036"/>
                </a:solidFill>
              </a:rPr>
              <a:t>後備軍人動員資訊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84903" y="6982155"/>
            <a:ext cx="1809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30936" y="4733543"/>
            <a:ext cx="4046220" cy="1862455"/>
          </a:xfrm>
          <a:custGeom>
            <a:avLst/>
            <a:gdLst/>
            <a:ahLst/>
            <a:cxnLst/>
            <a:rect l="l" t="t" r="r" b="b"/>
            <a:pathLst>
              <a:path w="4046220" h="1862454">
                <a:moveTo>
                  <a:pt x="4046220" y="0"/>
                </a:moveTo>
                <a:lnTo>
                  <a:pt x="0" y="0"/>
                </a:lnTo>
                <a:lnTo>
                  <a:pt x="0" y="1862074"/>
                </a:lnTo>
                <a:lnTo>
                  <a:pt x="4046220" y="1862074"/>
                </a:lnTo>
                <a:lnTo>
                  <a:pt x="4046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97827" y="1244663"/>
          <a:ext cx="4079240" cy="552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/>
                <a:gridCol w="828040"/>
                <a:gridCol w="2844165"/>
              </a:tblGrid>
              <a:tr h="4146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Microsoft JhengHei UI"/>
                          <a:cs typeface="Microsoft JhengHei UI"/>
                        </a:rPr>
                        <a:t>戰</a:t>
                      </a:r>
                      <a:r>
                        <a:rPr dirty="0" sz="1000" spc="-50">
                          <a:latin typeface="Microsoft JhengHei UI"/>
                          <a:cs typeface="Microsoft JhengHei UI"/>
                        </a:rPr>
                        <a:t>時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2703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列管身分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FDFD0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>
                          <a:latin typeface="Microsoft JhengHei UI"/>
                          <a:cs typeface="Microsoft JhengHei UI"/>
                        </a:rPr>
                        <a:t>現役軍人退伍及常備兵役軍事訓練結訓之後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20">
                          <a:latin typeface="Microsoft JhengHei UI"/>
                          <a:cs typeface="Microsoft JhengHei UI"/>
                        </a:rPr>
                        <a:t>備軍人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FDFD0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2703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動員時機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10">
                          <a:latin typeface="Microsoft JhengHei UI"/>
                          <a:cs typeface="Microsoft JhengHei UI"/>
                        </a:rPr>
                        <a:t>戰時或非常事變時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</a:tr>
              <a:tr h="4641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270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Bef>
                          <a:spcPts val="450"/>
                        </a:spcBef>
                      </a:pPr>
                      <a:r>
                        <a:rPr dirty="0" sz="1100" spc="-25">
                          <a:latin typeface="Microsoft JhengHei UI"/>
                          <a:cs typeface="Microsoft JhengHei UI"/>
                        </a:rPr>
                        <a:t>接獲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10">
                          <a:latin typeface="Microsoft JhengHei UI"/>
                          <a:cs typeface="Microsoft JhengHei UI"/>
                        </a:rPr>
                        <a:t>召集令作為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FDFD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81280">
                        <a:lnSpc>
                          <a:spcPct val="106400"/>
                        </a:lnSpc>
                        <a:spcBef>
                          <a:spcPts val="70"/>
                        </a:spcBef>
                      </a:pPr>
                      <a:r>
                        <a:rPr dirty="0" sz="1100" spc="-5">
                          <a:latin typeface="Microsoft JhengHei UI"/>
                          <a:cs typeface="Microsoft JhengHei UI"/>
                        </a:rPr>
                        <a:t>應立即自行至指定地點報到，參與部隊編成</a:t>
                      </a: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及臨戰訓練，遂行作戰任務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8890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FDFD0"/>
                    </a:solidFill>
                  </a:tcPr>
                </a:tc>
              </a:tr>
              <a:tr h="323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平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Microsoft JhengHei UI"/>
                          <a:cs typeface="Microsoft JhengHei UI"/>
                        </a:rPr>
                        <a:t>時</a:t>
                      </a:r>
                      <a:endParaRPr sz="10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527036"/>
                      </a:solidFill>
                      <a:prstDash val="solid"/>
                    </a:lnB>
                    <a:solidFill>
                      <a:srgbClr val="66468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教召頻次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6350">
                      <a:solidFill>
                        <a:srgbClr val="527036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ED5E9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>
                          <a:latin typeface="Microsoft JhengHei UI"/>
                          <a:cs typeface="Microsoft JhengHei UI"/>
                        </a:rPr>
                        <a:t>退伍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5">
                          <a:latin typeface="Microsoft JhengHei UI"/>
                          <a:cs typeface="Microsoft JhengHei UI"/>
                        </a:rPr>
                        <a:t>年內，軍士官未滿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10">
                          <a:latin typeface="Microsoft JhengHei UI"/>
                          <a:cs typeface="Microsoft JhengHei UI"/>
                        </a:rPr>
                        <a:t>次選用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 spc="-50">
                          <a:latin typeface="Microsoft JhengHei UI"/>
                          <a:cs typeface="Microsoft JhengHei UI"/>
                        </a:rPr>
                        <a:t>年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63500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  <a:solidFill>
                      <a:srgbClr val="DED5E9"/>
                    </a:solidFill>
                  </a:tcPr>
                </a:tc>
              </a:tr>
              <a:tr h="4800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527036"/>
                      </a:solidFill>
                      <a:prstDash val="solid"/>
                    </a:lnB>
                    <a:solidFill>
                      <a:srgbClr val="6646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教召課程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54940">
                    <a:lnL w="6350">
                      <a:solidFill>
                        <a:srgbClr val="527036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00" spc="55">
                          <a:latin typeface="Microsoft JhengHei UI"/>
                          <a:cs typeface="Microsoft JhengHei UI"/>
                        </a:rPr>
                        <a:t>專長複訓、實彈射擊、戰鬥教練及組合訓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10">
                          <a:latin typeface="Microsoft JhengHei UI"/>
                          <a:cs typeface="Microsoft JhengHei UI"/>
                        </a:rPr>
                        <a:t>練，並配合演習實施戰力驗證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</a:tr>
              <a:tr h="6451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527036"/>
                      </a:solidFill>
                      <a:prstDash val="solid"/>
                    </a:lnB>
                    <a:solidFill>
                      <a:srgbClr val="66468F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86995" indent="139700">
                        <a:lnSpc>
                          <a:spcPct val="106400"/>
                        </a:lnSpc>
                        <a:spcBef>
                          <a:spcPts val="805"/>
                        </a:spcBef>
                      </a:pPr>
                      <a:r>
                        <a:rPr dirty="0" sz="1100" spc="-25">
                          <a:latin typeface="Microsoft JhengHei UI"/>
                          <a:cs typeface="Microsoft JhengHei UI"/>
                        </a:rPr>
                        <a:t>教召</a:t>
                      </a:r>
                      <a:r>
                        <a:rPr dirty="0" sz="1100" spc="500">
                          <a:latin typeface="Microsoft JhengHei UI"/>
                          <a:cs typeface="Microsoft JhengHei UI"/>
                        </a:rPr>
                        <a:t> </a:t>
                      </a: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便民措施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527036"/>
                      </a:solidFill>
                      <a:prstDash val="solid"/>
                    </a:lnL>
                    <a:lnR w="6350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19050">
                      <a:solidFill>
                        <a:srgbClr val="527036"/>
                      </a:solidFill>
                      <a:prstDash val="solid"/>
                    </a:lnB>
                    <a:solidFill>
                      <a:srgbClr val="DED5E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1755" marR="64135">
                        <a:lnSpc>
                          <a:spcPct val="106500"/>
                        </a:lnSpc>
                        <a:spcBef>
                          <a:spcPts val="60"/>
                        </a:spcBef>
                      </a:pPr>
                      <a:r>
                        <a:rPr dirty="0" sz="1100" spc="-5">
                          <a:latin typeface="Microsoft JhengHei UI"/>
                          <a:cs typeface="Microsoft JhengHei UI"/>
                        </a:rPr>
                        <a:t>未居住於戶籍地應召員可於召訓前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100" spc="-20">
                          <a:latin typeface="Microsoft JhengHei UI"/>
                          <a:cs typeface="Microsoft JhengHei UI"/>
                        </a:rPr>
                        <a:t>日，檢</a:t>
                      </a:r>
                      <a:r>
                        <a:rPr dirty="0" sz="1100" spc="-5">
                          <a:latin typeface="Microsoft JhengHei UI"/>
                          <a:cs typeface="Microsoft JhengHei UI"/>
                        </a:rPr>
                        <a:t>具相關證明至鄰近直轄市、縣</a:t>
                      </a:r>
                      <a:r>
                        <a:rPr dirty="0" sz="1100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1100" spc="-10">
                          <a:latin typeface="Microsoft JhengHei UI"/>
                          <a:cs typeface="Microsoft JhengHei UI"/>
                        </a:rPr>
                        <a:t>市</a:t>
                      </a:r>
                      <a:r>
                        <a:rPr dirty="0" sz="1100">
                          <a:latin typeface="Microsoft JhengHei UI"/>
                          <a:cs typeface="Microsoft JhengHei UI"/>
                        </a:rPr>
                        <a:t>）</a:t>
                      </a:r>
                      <a:r>
                        <a:rPr dirty="0" sz="1100" spc="-20">
                          <a:latin typeface="Microsoft JhengHei UI"/>
                          <a:cs typeface="Microsoft JhengHei UI"/>
                        </a:rPr>
                        <a:t>後備指</a:t>
                      </a:r>
                      <a:r>
                        <a:rPr dirty="0" sz="1100" spc="-15">
                          <a:latin typeface="Microsoft JhengHei UI"/>
                          <a:cs typeface="Microsoft JhengHei UI"/>
                        </a:rPr>
                        <a:t>揮部，辦理教育召集令指定地址變更作業。</a:t>
                      </a:r>
                      <a:endParaRPr sz="11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7620">
                    <a:lnL w="6350">
                      <a:solidFill>
                        <a:srgbClr val="52703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19050">
                      <a:solidFill>
                        <a:srgbClr val="527036"/>
                      </a:solidFill>
                      <a:prstDash val="solid"/>
                    </a:lnB>
                    <a:solidFill>
                      <a:srgbClr val="DED5E9"/>
                    </a:solidFill>
                  </a:tcPr>
                </a:tc>
              </a:tr>
              <a:tr h="218440">
                <a:tc gridSpan="3"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180">
                          <a:latin typeface="Microsoft JhengHei UI"/>
                          <a:cs typeface="Microsoft JhengHei UI"/>
                        </a:rPr>
                        <a:t>國 軍 ○ ○ ○ 年 度 動 員 召 集 預 告 書</a:t>
                      </a:r>
                      <a:endParaRPr sz="12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1905">
                    <a:lnL w="28575">
                      <a:solidFill>
                        <a:srgbClr val="527036"/>
                      </a:solidFill>
                      <a:prstDash val="solid"/>
                    </a:lnL>
                    <a:lnR w="28575">
                      <a:solidFill>
                        <a:srgbClr val="527036"/>
                      </a:solidFill>
                      <a:prstDash val="solid"/>
                    </a:lnR>
                    <a:lnT w="28575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25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此預告書非教育召集令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，自○○○年</a:t>
                      </a:r>
                      <a:r>
                        <a:rPr dirty="0" sz="900" spc="-20">
                          <a:latin typeface="SimSun"/>
                          <a:cs typeface="SimSun"/>
                        </a:rPr>
                        <a:t>1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月</a:t>
                      </a:r>
                      <a:r>
                        <a:rPr dirty="0" sz="900" spc="-20">
                          <a:latin typeface="SimSun"/>
                          <a:cs typeface="SimSun"/>
                        </a:rPr>
                        <a:t>1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日至</a:t>
                      </a:r>
                      <a:r>
                        <a:rPr dirty="0" sz="900" spc="-25">
                          <a:latin typeface="SimSun"/>
                          <a:cs typeface="SimSun"/>
                        </a:rPr>
                        <a:t>12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月</a:t>
                      </a:r>
                      <a:r>
                        <a:rPr dirty="0" sz="900" spc="-25">
                          <a:latin typeface="SimSun"/>
                          <a:cs typeface="SimSun"/>
                        </a:rPr>
                        <a:t>31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日止</a:t>
                      </a:r>
                      <a:r>
                        <a:rPr dirty="0" sz="900" spc="-25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請妥善保管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。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9209">
                    <a:lnL w="28575">
                      <a:solidFill>
                        <a:srgbClr val="527036"/>
                      </a:solidFill>
                      <a:prstDash val="solid"/>
                    </a:lnL>
                    <a:lnR w="28575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4835">
                <a:tc gridSpan="3">
                  <a:txBody>
                    <a:bodyPr/>
                    <a:lstStyle/>
                    <a:p>
                      <a:pPr algn="just" marL="57785" marR="48895" indent="1344295">
                        <a:lnSpc>
                          <a:spcPct val="93400"/>
                        </a:lnSpc>
                        <a:spcBef>
                          <a:spcPts val="225"/>
                        </a:spcBef>
                      </a:pP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您好，這是「動員召集預告書」，您已納編為○○○</a:t>
                      </a:r>
                      <a:r>
                        <a:rPr dirty="0" sz="900" spc="-5">
                          <a:latin typeface="Microsoft JhengHei UI"/>
                          <a:cs typeface="Microsoft JhengHei UI"/>
                        </a:rPr>
                        <a:t>年度戰時「動員召集」對象，請使用智慧型行動裝置掃描右下角二維條碼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00" spc="-25">
                          <a:latin typeface="SimSun"/>
                          <a:cs typeface="SimSun"/>
                        </a:rPr>
                        <a:t>QR </a:t>
                      </a:r>
                      <a:r>
                        <a:rPr dirty="0" sz="900" spc="-30">
                          <a:latin typeface="SimSun"/>
                          <a:cs typeface="SimSun"/>
                        </a:rPr>
                        <a:t>Code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）或上網至後備指揮部「後備軍人網路服務臺」首頁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00" spc="-25">
                          <a:latin typeface="SimSun"/>
                          <a:cs typeface="SimSun"/>
                        </a:rPr>
                        <a:t>https://affirc.mnd. </a:t>
                      </a:r>
                      <a:r>
                        <a:rPr dirty="0" sz="900" spc="-75">
                          <a:latin typeface="SimSun"/>
                          <a:cs typeface="SimSun"/>
                        </a:rPr>
                        <a:t>gov.tw/EFR/Deffiault.aspx</a:t>
                      </a:r>
                      <a:r>
                        <a:rPr dirty="0" sz="900" spc="-75">
                          <a:latin typeface="Microsoft JhengHei UI"/>
                          <a:cs typeface="Microsoft JhengHei UI"/>
                        </a:rPr>
                        <a:t>）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，查詢年內「動員召集」或「教育召集」相關資訊。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527036"/>
                      </a:solidFill>
                      <a:prstDash val="solid"/>
                    </a:lnL>
                    <a:lnR w="28575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6350">
                      <a:solidFill>
                        <a:srgbClr val="52703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1820">
                <a:tc gridSpan="3">
                  <a:txBody>
                    <a:bodyPr/>
                    <a:lstStyle/>
                    <a:p>
                      <a:pPr algn="just" marL="577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應召員須知：</a:t>
                      </a:r>
                      <a:r>
                        <a:rPr dirty="0" sz="900" spc="-25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（為維護您的權益，敬請務必閱讀下列事項</a:t>
                      </a:r>
                      <a:r>
                        <a:rPr dirty="0" sz="900" spc="-50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）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 algn="just" marL="283210" marR="41910" indent="-226060">
                        <a:lnSpc>
                          <a:spcPct val="92800"/>
                        </a:lnSpc>
                        <a:spcBef>
                          <a:spcPts val="100"/>
                        </a:spcBef>
                      </a:pPr>
                      <a:r>
                        <a:rPr dirty="0" sz="900" spc="-15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一、戰時動員召集：</a:t>
                      </a:r>
                      <a:r>
                        <a:rPr dirty="0" sz="900" spc="-5">
                          <a:latin typeface="Microsoft JhengHei UI"/>
                          <a:cs typeface="Microsoft JhengHei UI"/>
                        </a:rPr>
                        <a:t>當國家發生戰事或緊急危難時，國防部將透過大眾傳播媒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體，發布「動員命令」生效，同時由轄區警察將「動員召集令」送達至臺端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戶籍地（或指定地點），</a:t>
                      </a:r>
                      <a:r>
                        <a:rPr dirty="0" sz="900" spc="-35">
                          <a:latin typeface="Microsoft JhengHei UI"/>
                          <a:cs typeface="Microsoft JhengHei UI"/>
                        </a:rPr>
                        <a:t>請攜帶身分證明文件依時報到，共同防衛家園。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 marL="57785">
                        <a:lnSpc>
                          <a:spcPts val="900"/>
                        </a:lnSpc>
                      </a:pPr>
                      <a:r>
                        <a:rPr dirty="0" sz="900" spc="-15">
                          <a:solidFill>
                            <a:srgbClr val="D0121B"/>
                          </a:solidFill>
                          <a:latin typeface="Microsoft JhengHei UI"/>
                          <a:cs typeface="Microsoft JhengHei UI"/>
                        </a:rPr>
                        <a:t>二、平時教育召集：</a:t>
                      </a:r>
                      <a:r>
                        <a:rPr dirty="0" sz="900" spc="-10">
                          <a:latin typeface="Microsoft JhengHei UI"/>
                          <a:cs typeface="Microsoft JhengHei UI"/>
                        </a:rPr>
                        <a:t>教育召集日程依各軍司令部及所屬部隊任務排訂，公告於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 algn="just" marL="281940" marR="31750">
                        <a:lnSpc>
                          <a:spcPct val="92900"/>
                        </a:lnSpc>
                        <a:spcBef>
                          <a:spcPts val="120"/>
                        </a:spcBef>
                      </a:pP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「後備軍人網路服務台」，並於召集日前</a:t>
                      </a:r>
                      <a:r>
                        <a:rPr dirty="0" sz="900" spc="-15">
                          <a:latin typeface="SimSun"/>
                          <a:cs typeface="SimSun"/>
                        </a:rPr>
                        <a:t>40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日另行寄發「教育召集令」，如</a:t>
                      </a:r>
                      <a:r>
                        <a:rPr dirty="0" sz="900" spc="-20">
                          <a:latin typeface="Microsoft JhengHei UI"/>
                          <a:cs typeface="Microsoft JhengHei UI"/>
                        </a:rPr>
                        <a:t>為年度重大演訓</a:t>
                      </a:r>
                      <a:r>
                        <a:rPr dirty="0" sz="900" spc="-15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如「同心演習」</a:t>
                      </a:r>
                      <a:r>
                        <a:rPr dirty="0" sz="900" spc="-15">
                          <a:latin typeface="Microsoft JhengHei UI"/>
                          <a:cs typeface="Microsoft JhengHei UI"/>
                        </a:rPr>
                        <a:t>），</a:t>
                      </a:r>
                      <a:r>
                        <a:rPr dirty="0" sz="900" spc="-25">
                          <a:latin typeface="Microsoft JhengHei UI"/>
                          <a:cs typeface="Microsoft JhengHei UI"/>
                        </a:rPr>
                        <a:t>則於召集日前</a:t>
                      </a:r>
                      <a:r>
                        <a:rPr dirty="0" sz="900" spc="-10">
                          <a:latin typeface="SimSun"/>
                          <a:cs typeface="SimSun"/>
                        </a:rPr>
                        <a:t>10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日由轄區警察親送，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屆時請依時報到應召；依「後備軍人及補充兵免除本次教育勤務點閱召集認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定標準」免除本次教育召集者，將依軍事需要列為再次召集對象；另公告召</a:t>
                      </a:r>
                      <a:r>
                        <a:rPr dirty="0" baseline="3086" sz="1350" spc="-44">
                          <a:latin typeface="Microsoft JhengHei UI"/>
                          <a:cs typeface="Microsoft JhengHei UI"/>
                        </a:rPr>
                        <a:t>集日程後，以「出國觀光旅遊」申請者將不核准免除當次召集，如 </a:t>
                      </a:r>
                      <a:r>
                        <a:rPr dirty="0" sz="900" spc="-55">
                          <a:latin typeface="Microsoft JhengHei UI"/>
                          <a:cs typeface="Microsoft JhengHei UI"/>
                        </a:rPr>
                        <a:t>仍「出</a:t>
                      </a:r>
                      <a:r>
                        <a:rPr dirty="0" baseline="3086" sz="1350" spc="-75">
                          <a:latin typeface="Microsoft JhengHei UI"/>
                          <a:cs typeface="Microsoft JhengHei UI"/>
                        </a:rPr>
                        <a:t>國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觀光旅遊」避免召集者，將依法追究刑事責任。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 marL="57785">
                        <a:lnSpc>
                          <a:spcPts val="900"/>
                        </a:lnSpc>
                      </a:pPr>
                      <a:r>
                        <a:rPr dirty="0" sz="900" spc="-55">
                          <a:latin typeface="Microsoft JhengHei UI"/>
                          <a:cs typeface="Microsoft JhengHei UI"/>
                        </a:rPr>
                        <a:t>三、如有任何召集相關問題，歡迎電洽各直轄市、縣</a:t>
                      </a:r>
                      <a:r>
                        <a:rPr dirty="0" sz="900" spc="-35">
                          <a:latin typeface="Microsoft JhengHei UI"/>
                          <a:cs typeface="Microsoft JhengHei UI"/>
                        </a:rPr>
                        <a:t>（</a:t>
                      </a:r>
                      <a:r>
                        <a:rPr dirty="0" sz="900" spc="-50">
                          <a:latin typeface="Microsoft JhengHei UI"/>
                          <a:cs typeface="Microsoft JhengHei UI"/>
                        </a:rPr>
                        <a:t>市）</a:t>
                      </a:r>
                      <a:r>
                        <a:rPr dirty="0" sz="900" spc="-55">
                          <a:latin typeface="Microsoft JhengHei UI"/>
                          <a:cs typeface="Microsoft JhengHei UI"/>
                        </a:rPr>
                        <a:t>後備指揮部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  <a:p>
                      <a:pPr marL="281940" marR="615315">
                        <a:lnSpc>
                          <a:spcPts val="980"/>
                        </a:lnSpc>
                        <a:spcBef>
                          <a:spcPts val="150"/>
                        </a:spcBef>
                      </a:pPr>
                      <a:r>
                        <a:rPr dirty="0" sz="900" spc="-15">
                          <a:latin typeface="Microsoft JhengHei UI"/>
                          <a:cs typeface="Microsoft JhengHei UI"/>
                        </a:rPr>
                        <a:t>（服務中心）或免付費服務電話</a:t>
                      </a:r>
                      <a:r>
                        <a:rPr dirty="0" sz="900" spc="-25">
                          <a:latin typeface="SimSun"/>
                          <a:cs typeface="SimSun"/>
                        </a:rPr>
                        <a:t>0800-202-125</a:t>
                      </a:r>
                      <a:r>
                        <a:rPr dirty="0" sz="900" spc="-30">
                          <a:latin typeface="Microsoft JhengHei UI"/>
                          <a:cs typeface="Microsoft JhengHei UI"/>
                        </a:rPr>
                        <a:t>，我們定竭誠為您</a:t>
                      </a:r>
                      <a:r>
                        <a:rPr dirty="0" sz="900" spc="-35">
                          <a:latin typeface="Microsoft JhengHei UI"/>
                          <a:cs typeface="Microsoft JhengHei UI"/>
                        </a:rPr>
                        <a:t>服務。</a:t>
                      </a:r>
                      <a:endParaRPr sz="900">
                        <a:latin typeface="Microsoft JhengHei UI"/>
                        <a:cs typeface="Microsoft JhengHei UI"/>
                      </a:endParaRPr>
                    </a:p>
                  </a:txBody>
                  <a:tcPr marL="0" marR="0" marB="0" marT="5080">
                    <a:lnL w="28575">
                      <a:solidFill>
                        <a:srgbClr val="527036"/>
                      </a:solidFill>
                      <a:prstDash val="solid"/>
                    </a:lnL>
                    <a:lnR w="28575">
                      <a:solidFill>
                        <a:srgbClr val="527036"/>
                      </a:solidFill>
                      <a:prstDash val="solid"/>
                    </a:lnR>
                    <a:lnT w="6350">
                      <a:solidFill>
                        <a:srgbClr val="527036"/>
                      </a:solidFill>
                      <a:prstDash val="solid"/>
                    </a:lnT>
                    <a:lnB w="28575">
                      <a:solidFill>
                        <a:srgbClr val="52703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2420" y="6067043"/>
            <a:ext cx="492251" cy="4556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" y="2830067"/>
            <a:ext cx="781812" cy="108203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328285" cy="7560945"/>
          </a:xfrm>
          <a:custGeom>
            <a:avLst/>
            <a:gdLst/>
            <a:ahLst/>
            <a:cxnLst/>
            <a:rect l="l" t="t" r="r" b="b"/>
            <a:pathLst>
              <a:path w="5328285" h="7560945">
                <a:moveTo>
                  <a:pt x="5327904" y="0"/>
                </a:moveTo>
                <a:lnTo>
                  <a:pt x="0" y="0"/>
                </a:lnTo>
                <a:lnTo>
                  <a:pt x="0" y="7560436"/>
                </a:lnTo>
                <a:lnTo>
                  <a:pt x="5327904" y="7560436"/>
                </a:lnTo>
                <a:lnTo>
                  <a:pt x="5327904" y="0"/>
                </a:lnTo>
                <a:close/>
              </a:path>
            </a:pathLst>
          </a:custGeom>
          <a:solidFill>
            <a:srgbClr val="E8D6C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85687"/>
            <a:ext cx="5327904" cy="167487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71572" y="2002535"/>
            <a:ext cx="1399540" cy="484505"/>
            <a:chOff x="2671572" y="2002535"/>
            <a:chExt cx="1399540" cy="484505"/>
          </a:xfrm>
        </p:grpSpPr>
        <p:sp>
          <p:nvSpPr>
            <p:cNvPr id="5" name="object 5" descr=""/>
            <p:cNvSpPr/>
            <p:nvPr/>
          </p:nvSpPr>
          <p:spPr>
            <a:xfrm>
              <a:off x="2671572" y="2002535"/>
              <a:ext cx="1399540" cy="484505"/>
            </a:xfrm>
            <a:custGeom>
              <a:avLst/>
              <a:gdLst/>
              <a:ahLst/>
              <a:cxnLst/>
              <a:rect l="l" t="t" r="r" b="b"/>
              <a:pathLst>
                <a:path w="1399539" h="484505">
                  <a:moveTo>
                    <a:pt x="797051" y="0"/>
                  </a:moveTo>
                  <a:lnTo>
                    <a:pt x="747776" y="4825"/>
                  </a:lnTo>
                  <a:lnTo>
                    <a:pt x="701801" y="18542"/>
                  </a:lnTo>
                  <a:lnTo>
                    <a:pt x="659891" y="40386"/>
                  </a:lnTo>
                  <a:lnTo>
                    <a:pt x="623062" y="69469"/>
                  </a:lnTo>
                  <a:lnTo>
                    <a:pt x="592327" y="104648"/>
                  </a:lnTo>
                  <a:lnTo>
                    <a:pt x="568451" y="145287"/>
                  </a:lnTo>
                  <a:lnTo>
                    <a:pt x="552450" y="190246"/>
                  </a:lnTo>
                  <a:lnTo>
                    <a:pt x="545083" y="238633"/>
                  </a:lnTo>
                  <a:lnTo>
                    <a:pt x="508634" y="212598"/>
                  </a:lnTo>
                  <a:lnTo>
                    <a:pt x="468756" y="191388"/>
                  </a:lnTo>
                  <a:lnTo>
                    <a:pt x="425957" y="175768"/>
                  </a:lnTo>
                  <a:lnTo>
                    <a:pt x="380619" y="166116"/>
                  </a:lnTo>
                  <a:lnTo>
                    <a:pt x="333247" y="162687"/>
                  </a:lnTo>
                  <a:lnTo>
                    <a:pt x="284988" y="166116"/>
                  </a:lnTo>
                  <a:lnTo>
                    <a:pt x="238886" y="176275"/>
                  </a:lnTo>
                  <a:lnTo>
                    <a:pt x="195452" y="192405"/>
                  </a:lnTo>
                  <a:lnTo>
                    <a:pt x="155194" y="214249"/>
                  </a:lnTo>
                  <a:lnTo>
                    <a:pt x="118363" y="241300"/>
                  </a:lnTo>
                  <a:lnTo>
                    <a:pt x="85725" y="272923"/>
                  </a:lnTo>
                  <a:lnTo>
                    <a:pt x="57530" y="308737"/>
                  </a:lnTo>
                  <a:lnTo>
                    <a:pt x="34416" y="348234"/>
                  </a:lnTo>
                  <a:lnTo>
                    <a:pt x="16763" y="391033"/>
                  </a:lnTo>
                  <a:lnTo>
                    <a:pt x="5206" y="436499"/>
                  </a:lnTo>
                  <a:lnTo>
                    <a:pt x="0" y="484250"/>
                  </a:lnTo>
                  <a:lnTo>
                    <a:pt x="1396238" y="484250"/>
                  </a:lnTo>
                  <a:lnTo>
                    <a:pt x="1397507" y="475234"/>
                  </a:lnTo>
                  <a:lnTo>
                    <a:pt x="1398269" y="466089"/>
                  </a:lnTo>
                  <a:lnTo>
                    <a:pt x="1399031" y="447548"/>
                  </a:lnTo>
                  <a:lnTo>
                    <a:pt x="1394967" y="402209"/>
                  </a:lnTo>
                  <a:lnTo>
                    <a:pt x="1383156" y="359537"/>
                  </a:lnTo>
                  <a:lnTo>
                    <a:pt x="1364488" y="320294"/>
                  </a:lnTo>
                  <a:lnTo>
                    <a:pt x="1339723" y="285114"/>
                  </a:lnTo>
                  <a:lnTo>
                    <a:pt x="1309242" y="254762"/>
                  </a:lnTo>
                  <a:lnTo>
                    <a:pt x="1274064" y="229743"/>
                  </a:lnTo>
                  <a:lnTo>
                    <a:pt x="1234820" y="211074"/>
                  </a:lnTo>
                  <a:lnTo>
                    <a:pt x="1192149" y="199262"/>
                  </a:lnTo>
                  <a:lnTo>
                    <a:pt x="1146810" y="195199"/>
                  </a:lnTo>
                  <a:lnTo>
                    <a:pt x="1094866" y="200660"/>
                  </a:lnTo>
                  <a:lnTo>
                    <a:pt x="1046606" y="216026"/>
                  </a:lnTo>
                  <a:lnTo>
                    <a:pt x="1036065" y="171704"/>
                  </a:lnTo>
                  <a:lnTo>
                    <a:pt x="1018031" y="130683"/>
                  </a:lnTo>
                  <a:lnTo>
                    <a:pt x="993393" y="93980"/>
                  </a:lnTo>
                  <a:lnTo>
                    <a:pt x="962787" y="62230"/>
                  </a:lnTo>
                  <a:lnTo>
                    <a:pt x="927100" y="36195"/>
                  </a:lnTo>
                  <a:lnTo>
                    <a:pt x="887094" y="16637"/>
                  </a:lnTo>
                  <a:lnTo>
                    <a:pt x="843533" y="4318"/>
                  </a:lnTo>
                  <a:lnTo>
                    <a:pt x="797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40736" y="2150363"/>
              <a:ext cx="1064895" cy="336550"/>
            </a:xfrm>
            <a:custGeom>
              <a:avLst/>
              <a:gdLst/>
              <a:ahLst/>
              <a:cxnLst/>
              <a:rect l="l" t="t" r="r" b="b"/>
              <a:pathLst>
                <a:path w="1064895" h="336550">
                  <a:moveTo>
                    <a:pt x="978916" y="182626"/>
                  </a:moveTo>
                  <a:lnTo>
                    <a:pt x="957580" y="169037"/>
                  </a:lnTo>
                  <a:lnTo>
                    <a:pt x="916940" y="154559"/>
                  </a:lnTo>
                  <a:lnTo>
                    <a:pt x="872617" y="149479"/>
                  </a:lnTo>
                  <a:lnTo>
                    <a:pt x="852424" y="150495"/>
                  </a:lnTo>
                  <a:lnTo>
                    <a:pt x="832866" y="153543"/>
                  </a:lnTo>
                  <a:lnTo>
                    <a:pt x="814070" y="158623"/>
                  </a:lnTo>
                  <a:lnTo>
                    <a:pt x="796036" y="165354"/>
                  </a:lnTo>
                  <a:lnTo>
                    <a:pt x="783971" y="120650"/>
                  </a:lnTo>
                  <a:lnTo>
                    <a:pt x="762127" y="80899"/>
                  </a:lnTo>
                  <a:lnTo>
                    <a:pt x="732028" y="47625"/>
                  </a:lnTo>
                  <a:lnTo>
                    <a:pt x="694817" y="22098"/>
                  </a:lnTo>
                  <a:lnTo>
                    <a:pt x="652018" y="5715"/>
                  </a:lnTo>
                  <a:lnTo>
                    <a:pt x="605155" y="0"/>
                  </a:lnTo>
                  <a:lnTo>
                    <a:pt x="555371" y="6477"/>
                  </a:lnTo>
                  <a:lnTo>
                    <a:pt x="510540" y="24765"/>
                  </a:lnTo>
                  <a:lnTo>
                    <a:pt x="472059" y="53086"/>
                  </a:lnTo>
                  <a:lnTo>
                    <a:pt x="441833" y="90170"/>
                  </a:lnTo>
                  <a:lnTo>
                    <a:pt x="421386" y="133858"/>
                  </a:lnTo>
                  <a:lnTo>
                    <a:pt x="412356" y="182626"/>
                  </a:lnTo>
                  <a:lnTo>
                    <a:pt x="978916" y="182626"/>
                  </a:lnTo>
                  <a:close/>
                </a:path>
                <a:path w="1064895" h="336550">
                  <a:moveTo>
                    <a:pt x="1064895" y="336423"/>
                  </a:moveTo>
                  <a:lnTo>
                    <a:pt x="1060577" y="298323"/>
                  </a:lnTo>
                  <a:lnTo>
                    <a:pt x="1045972" y="257683"/>
                  </a:lnTo>
                  <a:lnTo>
                    <a:pt x="1023239" y="221742"/>
                  </a:lnTo>
                  <a:lnTo>
                    <a:pt x="993394" y="191897"/>
                  </a:lnTo>
                  <a:lnTo>
                    <a:pt x="412356" y="182626"/>
                  </a:lnTo>
                  <a:lnTo>
                    <a:pt x="377063" y="158242"/>
                  </a:lnTo>
                  <a:lnTo>
                    <a:pt x="337820" y="140081"/>
                  </a:lnTo>
                  <a:lnTo>
                    <a:pt x="295402" y="128524"/>
                  </a:lnTo>
                  <a:lnTo>
                    <a:pt x="250444" y="124587"/>
                  </a:lnTo>
                  <a:lnTo>
                    <a:pt x="200025" y="129540"/>
                  </a:lnTo>
                  <a:lnTo>
                    <a:pt x="153162" y="143764"/>
                  </a:lnTo>
                  <a:lnTo>
                    <a:pt x="110490" y="166370"/>
                  </a:lnTo>
                  <a:lnTo>
                    <a:pt x="73025" y="196215"/>
                  </a:lnTo>
                  <a:lnTo>
                    <a:pt x="41910" y="232664"/>
                  </a:lnTo>
                  <a:lnTo>
                    <a:pt x="17907" y="274447"/>
                  </a:lnTo>
                  <a:lnTo>
                    <a:pt x="2159" y="320802"/>
                  </a:lnTo>
                  <a:lnTo>
                    <a:pt x="0" y="336423"/>
                  </a:lnTo>
                  <a:lnTo>
                    <a:pt x="1064895" y="336423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918972" y="576071"/>
            <a:ext cx="716280" cy="233679"/>
          </a:xfrm>
          <a:custGeom>
            <a:avLst/>
            <a:gdLst/>
            <a:ahLst/>
            <a:cxnLst/>
            <a:rect l="l" t="t" r="r" b="b"/>
            <a:pathLst>
              <a:path w="716280" h="233679">
                <a:moveTo>
                  <a:pt x="281355" y="0"/>
                </a:moveTo>
                <a:lnTo>
                  <a:pt x="236410" y="6603"/>
                </a:lnTo>
                <a:lnTo>
                  <a:pt x="196659" y="25145"/>
                </a:lnTo>
                <a:lnTo>
                  <a:pt x="164020" y="53720"/>
                </a:lnTo>
                <a:lnTo>
                  <a:pt x="140398" y="90296"/>
                </a:lnTo>
                <a:lnTo>
                  <a:pt x="127711" y="133095"/>
                </a:lnTo>
                <a:lnTo>
                  <a:pt x="119380" y="130047"/>
                </a:lnTo>
                <a:lnTo>
                  <a:pt x="110718" y="127888"/>
                </a:lnTo>
                <a:lnTo>
                  <a:pt x="101739" y="126491"/>
                </a:lnTo>
                <a:lnTo>
                  <a:pt x="92506" y="126110"/>
                </a:lnTo>
                <a:lnTo>
                  <a:pt x="56502" y="133350"/>
                </a:lnTo>
                <a:lnTo>
                  <a:pt x="27089" y="153161"/>
                </a:lnTo>
                <a:lnTo>
                  <a:pt x="7264" y="182625"/>
                </a:lnTo>
                <a:lnTo>
                  <a:pt x="0" y="218693"/>
                </a:lnTo>
                <a:lnTo>
                  <a:pt x="0" y="223646"/>
                </a:lnTo>
                <a:lnTo>
                  <a:pt x="1244" y="233171"/>
                </a:lnTo>
                <a:lnTo>
                  <a:pt x="714883" y="233171"/>
                </a:lnTo>
                <a:lnTo>
                  <a:pt x="715645" y="228472"/>
                </a:lnTo>
                <a:lnTo>
                  <a:pt x="716153" y="223646"/>
                </a:lnTo>
                <a:lnTo>
                  <a:pt x="716153" y="218693"/>
                </a:lnTo>
                <a:lnTo>
                  <a:pt x="708786" y="182625"/>
                </a:lnTo>
                <a:lnTo>
                  <a:pt x="688975" y="153161"/>
                </a:lnTo>
                <a:lnTo>
                  <a:pt x="659638" y="133350"/>
                </a:lnTo>
                <a:lnTo>
                  <a:pt x="623569" y="126110"/>
                </a:lnTo>
                <a:lnTo>
                  <a:pt x="608076" y="127380"/>
                </a:lnTo>
                <a:lnTo>
                  <a:pt x="593471" y="131190"/>
                </a:lnTo>
                <a:lnTo>
                  <a:pt x="579882" y="137159"/>
                </a:lnTo>
                <a:lnTo>
                  <a:pt x="567563" y="145160"/>
                </a:lnTo>
                <a:lnTo>
                  <a:pt x="557657" y="112775"/>
                </a:lnTo>
                <a:lnTo>
                  <a:pt x="537464" y="86740"/>
                </a:lnTo>
                <a:lnTo>
                  <a:pt x="509269" y="69341"/>
                </a:lnTo>
                <a:lnTo>
                  <a:pt x="475615" y="62991"/>
                </a:lnTo>
                <a:lnTo>
                  <a:pt x="459866" y="64388"/>
                </a:lnTo>
                <a:lnTo>
                  <a:pt x="445008" y="68199"/>
                </a:lnTo>
                <a:lnTo>
                  <a:pt x="431165" y="74421"/>
                </a:lnTo>
                <a:lnTo>
                  <a:pt x="418719" y="82676"/>
                </a:lnTo>
                <a:lnTo>
                  <a:pt x="394589" y="49021"/>
                </a:lnTo>
                <a:lnTo>
                  <a:pt x="362584" y="22859"/>
                </a:lnTo>
                <a:lnTo>
                  <a:pt x="324256" y="5968"/>
                </a:lnTo>
                <a:lnTo>
                  <a:pt x="28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47188" y="1046987"/>
            <a:ext cx="528320" cy="210185"/>
          </a:xfrm>
          <a:custGeom>
            <a:avLst/>
            <a:gdLst/>
            <a:ahLst/>
            <a:cxnLst/>
            <a:rect l="l" t="t" r="r" b="b"/>
            <a:pathLst>
              <a:path w="528319" h="210184">
                <a:moveTo>
                  <a:pt x="280797" y="0"/>
                </a:moveTo>
                <a:lnTo>
                  <a:pt x="235966" y="6603"/>
                </a:lnTo>
                <a:lnTo>
                  <a:pt x="196214" y="25019"/>
                </a:lnTo>
                <a:lnTo>
                  <a:pt x="163575" y="53340"/>
                </a:lnTo>
                <a:lnTo>
                  <a:pt x="139954" y="89662"/>
                </a:lnTo>
                <a:lnTo>
                  <a:pt x="127381" y="132334"/>
                </a:lnTo>
                <a:lnTo>
                  <a:pt x="118999" y="129286"/>
                </a:lnTo>
                <a:lnTo>
                  <a:pt x="110362" y="127127"/>
                </a:lnTo>
                <a:lnTo>
                  <a:pt x="101345" y="125857"/>
                </a:lnTo>
                <a:lnTo>
                  <a:pt x="92075" y="125349"/>
                </a:lnTo>
                <a:lnTo>
                  <a:pt x="57785" y="131953"/>
                </a:lnTo>
                <a:lnTo>
                  <a:pt x="29210" y="149987"/>
                </a:lnTo>
                <a:lnTo>
                  <a:pt x="9143" y="176784"/>
                </a:lnTo>
                <a:lnTo>
                  <a:pt x="0" y="210058"/>
                </a:lnTo>
                <a:lnTo>
                  <a:pt x="528319" y="210058"/>
                </a:lnTo>
                <a:lnTo>
                  <a:pt x="519175" y="176784"/>
                </a:lnTo>
                <a:lnTo>
                  <a:pt x="499110" y="149987"/>
                </a:lnTo>
                <a:lnTo>
                  <a:pt x="470535" y="131953"/>
                </a:lnTo>
                <a:lnTo>
                  <a:pt x="436244" y="125349"/>
                </a:lnTo>
                <a:lnTo>
                  <a:pt x="433324" y="125475"/>
                </a:lnTo>
                <a:lnTo>
                  <a:pt x="419481" y="84962"/>
                </a:lnTo>
                <a:lnTo>
                  <a:pt x="395478" y="50419"/>
                </a:lnTo>
                <a:lnTo>
                  <a:pt x="363219" y="23622"/>
                </a:lnTo>
                <a:lnTo>
                  <a:pt x="324485" y="6223"/>
                </a:lnTo>
                <a:lnTo>
                  <a:pt x="280797" y="0"/>
                </a:lnTo>
                <a:close/>
              </a:path>
            </a:pathLst>
          </a:custGeom>
          <a:solidFill>
            <a:srgbClr val="DEC5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006851" y="784859"/>
            <a:ext cx="339725" cy="133985"/>
          </a:xfrm>
          <a:custGeom>
            <a:avLst/>
            <a:gdLst/>
            <a:ahLst/>
            <a:cxnLst/>
            <a:rect l="l" t="t" r="r" b="b"/>
            <a:pathLst>
              <a:path w="339725" h="133984">
                <a:moveTo>
                  <a:pt x="159004" y="0"/>
                </a:moveTo>
                <a:lnTo>
                  <a:pt x="124333" y="6096"/>
                </a:lnTo>
                <a:lnTo>
                  <a:pt x="94996" y="22859"/>
                </a:lnTo>
                <a:lnTo>
                  <a:pt x="73152" y="48132"/>
                </a:lnTo>
                <a:lnTo>
                  <a:pt x="60960" y="79755"/>
                </a:lnTo>
                <a:lnTo>
                  <a:pt x="59817" y="79755"/>
                </a:lnTo>
                <a:lnTo>
                  <a:pt x="37084" y="83820"/>
                </a:lnTo>
                <a:lnTo>
                  <a:pt x="18796" y="95250"/>
                </a:lnTo>
                <a:lnTo>
                  <a:pt x="5842" y="112522"/>
                </a:lnTo>
                <a:lnTo>
                  <a:pt x="0" y="133603"/>
                </a:lnTo>
                <a:lnTo>
                  <a:pt x="339471" y="133603"/>
                </a:lnTo>
                <a:lnTo>
                  <a:pt x="333628" y="112522"/>
                </a:lnTo>
                <a:lnTo>
                  <a:pt x="320675" y="95250"/>
                </a:lnTo>
                <a:lnTo>
                  <a:pt x="302387" y="83820"/>
                </a:lnTo>
                <a:lnTo>
                  <a:pt x="280288" y="79755"/>
                </a:lnTo>
                <a:lnTo>
                  <a:pt x="272288" y="79755"/>
                </a:lnTo>
                <a:lnTo>
                  <a:pt x="264668" y="81279"/>
                </a:lnTo>
                <a:lnTo>
                  <a:pt x="257683" y="84074"/>
                </a:lnTo>
                <a:lnTo>
                  <a:pt x="246380" y="50800"/>
                </a:lnTo>
                <a:lnTo>
                  <a:pt x="224536" y="24129"/>
                </a:lnTo>
                <a:lnTo>
                  <a:pt x="194691" y="6476"/>
                </a:lnTo>
                <a:lnTo>
                  <a:pt x="159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156716" y="2913887"/>
            <a:ext cx="2993390" cy="777240"/>
            <a:chOff x="1156716" y="2913887"/>
            <a:chExt cx="2993390" cy="77724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716" y="2913887"/>
              <a:ext cx="2993136" cy="7772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47216" y="3113531"/>
              <a:ext cx="1249680" cy="361315"/>
            </a:xfrm>
            <a:custGeom>
              <a:avLst/>
              <a:gdLst/>
              <a:ahLst/>
              <a:cxnLst/>
              <a:rect l="l" t="t" r="r" b="b"/>
              <a:pathLst>
                <a:path w="1249680" h="361314">
                  <a:moveTo>
                    <a:pt x="52324" y="31368"/>
                  </a:moveTo>
                  <a:lnTo>
                    <a:pt x="53593" y="43814"/>
                  </a:lnTo>
                  <a:lnTo>
                    <a:pt x="57403" y="53086"/>
                  </a:lnTo>
                  <a:lnTo>
                    <a:pt x="63753" y="58927"/>
                  </a:lnTo>
                  <a:lnTo>
                    <a:pt x="72643" y="61340"/>
                  </a:lnTo>
                  <a:lnTo>
                    <a:pt x="108839" y="61340"/>
                  </a:lnTo>
                  <a:lnTo>
                    <a:pt x="79375" y="80137"/>
                  </a:lnTo>
                  <a:lnTo>
                    <a:pt x="53847" y="95885"/>
                  </a:lnTo>
                  <a:lnTo>
                    <a:pt x="32258" y="108458"/>
                  </a:lnTo>
                  <a:lnTo>
                    <a:pt x="14605" y="117855"/>
                  </a:lnTo>
                  <a:lnTo>
                    <a:pt x="4571" y="127000"/>
                  </a:lnTo>
                  <a:lnTo>
                    <a:pt x="0" y="137160"/>
                  </a:lnTo>
                  <a:lnTo>
                    <a:pt x="634" y="148336"/>
                  </a:lnTo>
                  <a:lnTo>
                    <a:pt x="6731" y="160400"/>
                  </a:lnTo>
                  <a:lnTo>
                    <a:pt x="15621" y="172338"/>
                  </a:lnTo>
                  <a:lnTo>
                    <a:pt x="25146" y="178435"/>
                  </a:lnTo>
                  <a:lnTo>
                    <a:pt x="35306" y="178562"/>
                  </a:lnTo>
                  <a:lnTo>
                    <a:pt x="45974" y="172847"/>
                  </a:lnTo>
                  <a:lnTo>
                    <a:pt x="50165" y="169799"/>
                  </a:lnTo>
                  <a:lnTo>
                    <a:pt x="55371" y="166624"/>
                  </a:lnTo>
                  <a:lnTo>
                    <a:pt x="61721" y="163449"/>
                  </a:lnTo>
                  <a:lnTo>
                    <a:pt x="65786" y="140842"/>
                  </a:lnTo>
                  <a:lnTo>
                    <a:pt x="75056" y="124460"/>
                  </a:lnTo>
                  <a:lnTo>
                    <a:pt x="89408" y="114808"/>
                  </a:lnTo>
                  <a:lnTo>
                    <a:pt x="108839" y="111633"/>
                  </a:lnTo>
                  <a:lnTo>
                    <a:pt x="159131" y="111633"/>
                  </a:lnTo>
                  <a:lnTo>
                    <a:pt x="162306" y="110489"/>
                  </a:lnTo>
                  <a:lnTo>
                    <a:pt x="168528" y="106299"/>
                  </a:lnTo>
                  <a:lnTo>
                    <a:pt x="178053" y="99060"/>
                  </a:lnTo>
                  <a:lnTo>
                    <a:pt x="187452" y="90677"/>
                  </a:lnTo>
                  <a:lnTo>
                    <a:pt x="193675" y="86487"/>
                  </a:lnTo>
                  <a:lnTo>
                    <a:pt x="196850" y="86487"/>
                  </a:lnTo>
                  <a:lnTo>
                    <a:pt x="200025" y="86487"/>
                  </a:lnTo>
                  <a:lnTo>
                    <a:pt x="206247" y="90677"/>
                  </a:lnTo>
                  <a:lnTo>
                    <a:pt x="215772" y="99060"/>
                  </a:lnTo>
                  <a:lnTo>
                    <a:pt x="224028" y="106299"/>
                  </a:lnTo>
                  <a:lnTo>
                    <a:pt x="230378" y="109981"/>
                  </a:lnTo>
                  <a:lnTo>
                    <a:pt x="234569" y="109981"/>
                  </a:lnTo>
                  <a:lnTo>
                    <a:pt x="270764" y="109981"/>
                  </a:lnTo>
                  <a:lnTo>
                    <a:pt x="287528" y="113156"/>
                  </a:lnTo>
                  <a:lnTo>
                    <a:pt x="300228" y="122554"/>
                  </a:lnTo>
                  <a:lnTo>
                    <a:pt x="308736" y="138429"/>
                  </a:lnTo>
                  <a:lnTo>
                    <a:pt x="313182" y="160400"/>
                  </a:lnTo>
                  <a:lnTo>
                    <a:pt x="329565" y="170306"/>
                  </a:lnTo>
                  <a:lnTo>
                    <a:pt x="368172" y="158750"/>
                  </a:lnTo>
                  <a:lnTo>
                    <a:pt x="377571" y="128015"/>
                  </a:lnTo>
                  <a:lnTo>
                    <a:pt x="375284" y="114553"/>
                  </a:lnTo>
                  <a:lnTo>
                    <a:pt x="368172" y="102108"/>
                  </a:lnTo>
                  <a:lnTo>
                    <a:pt x="331723" y="79121"/>
                  </a:lnTo>
                  <a:lnTo>
                    <a:pt x="300990" y="58547"/>
                  </a:lnTo>
                  <a:lnTo>
                    <a:pt x="275971" y="40512"/>
                  </a:lnTo>
                  <a:lnTo>
                    <a:pt x="256540" y="25146"/>
                  </a:lnTo>
                  <a:lnTo>
                    <a:pt x="241046" y="12953"/>
                  </a:lnTo>
                  <a:lnTo>
                    <a:pt x="225933" y="4699"/>
                  </a:lnTo>
                  <a:lnTo>
                    <a:pt x="211200" y="380"/>
                  </a:lnTo>
                  <a:lnTo>
                    <a:pt x="196850" y="0"/>
                  </a:lnTo>
                  <a:lnTo>
                    <a:pt x="72643" y="0"/>
                  </a:lnTo>
                  <a:lnTo>
                    <a:pt x="63118" y="1904"/>
                  </a:lnTo>
                  <a:lnTo>
                    <a:pt x="56515" y="7874"/>
                  </a:lnTo>
                  <a:lnTo>
                    <a:pt x="52959" y="17652"/>
                  </a:lnTo>
                  <a:lnTo>
                    <a:pt x="52324" y="31368"/>
                  </a:lnTo>
                  <a:close/>
                </a:path>
                <a:path w="1249680" h="361314">
                  <a:moveTo>
                    <a:pt x="78993" y="157225"/>
                  </a:moveTo>
                  <a:lnTo>
                    <a:pt x="80137" y="169545"/>
                  </a:lnTo>
                  <a:lnTo>
                    <a:pt x="83693" y="178435"/>
                  </a:lnTo>
                  <a:lnTo>
                    <a:pt x="89534" y="183641"/>
                  </a:lnTo>
                  <a:lnTo>
                    <a:pt x="97790" y="185420"/>
                  </a:lnTo>
                  <a:lnTo>
                    <a:pt x="152781" y="185420"/>
                  </a:lnTo>
                  <a:lnTo>
                    <a:pt x="152781" y="209041"/>
                  </a:lnTo>
                  <a:lnTo>
                    <a:pt x="63246" y="209041"/>
                  </a:lnTo>
                  <a:lnTo>
                    <a:pt x="54483" y="211074"/>
                  </a:lnTo>
                  <a:lnTo>
                    <a:pt x="48387" y="217297"/>
                  </a:lnTo>
                  <a:lnTo>
                    <a:pt x="44958" y="227711"/>
                  </a:lnTo>
                  <a:lnTo>
                    <a:pt x="44450" y="242062"/>
                  </a:lnTo>
                  <a:lnTo>
                    <a:pt x="44450" y="248412"/>
                  </a:lnTo>
                  <a:lnTo>
                    <a:pt x="45465" y="258825"/>
                  </a:lnTo>
                  <a:lnTo>
                    <a:pt x="48768" y="266446"/>
                  </a:lnTo>
                  <a:lnTo>
                    <a:pt x="54102" y="271272"/>
                  </a:lnTo>
                  <a:lnTo>
                    <a:pt x="61721" y="273430"/>
                  </a:lnTo>
                  <a:lnTo>
                    <a:pt x="152781" y="273430"/>
                  </a:lnTo>
                  <a:lnTo>
                    <a:pt x="152781" y="297052"/>
                  </a:lnTo>
                  <a:lnTo>
                    <a:pt x="33400" y="297052"/>
                  </a:lnTo>
                  <a:lnTo>
                    <a:pt x="23875" y="299085"/>
                  </a:lnTo>
                  <a:lnTo>
                    <a:pt x="17271" y="305308"/>
                  </a:lnTo>
                  <a:lnTo>
                    <a:pt x="13589" y="315595"/>
                  </a:lnTo>
                  <a:lnTo>
                    <a:pt x="12953" y="330073"/>
                  </a:lnTo>
                  <a:lnTo>
                    <a:pt x="12953" y="336423"/>
                  </a:lnTo>
                  <a:lnTo>
                    <a:pt x="14350" y="346075"/>
                  </a:lnTo>
                  <a:lnTo>
                    <a:pt x="18415" y="353187"/>
                  </a:lnTo>
                  <a:lnTo>
                    <a:pt x="25400" y="357886"/>
                  </a:lnTo>
                  <a:lnTo>
                    <a:pt x="34925" y="359917"/>
                  </a:lnTo>
                  <a:lnTo>
                    <a:pt x="341503" y="359917"/>
                  </a:lnTo>
                  <a:lnTo>
                    <a:pt x="351916" y="357250"/>
                  </a:lnTo>
                  <a:lnTo>
                    <a:pt x="359536" y="350900"/>
                  </a:lnTo>
                  <a:lnTo>
                    <a:pt x="364363" y="340740"/>
                  </a:lnTo>
                  <a:lnTo>
                    <a:pt x="366648" y="327025"/>
                  </a:lnTo>
                  <a:lnTo>
                    <a:pt x="364871" y="313816"/>
                  </a:lnTo>
                  <a:lnTo>
                    <a:pt x="359917" y="304418"/>
                  </a:lnTo>
                  <a:lnTo>
                    <a:pt x="351535" y="298830"/>
                  </a:lnTo>
                  <a:lnTo>
                    <a:pt x="339852" y="297052"/>
                  </a:lnTo>
                  <a:lnTo>
                    <a:pt x="226695" y="297052"/>
                  </a:lnTo>
                  <a:lnTo>
                    <a:pt x="226695" y="271906"/>
                  </a:lnTo>
                  <a:lnTo>
                    <a:pt x="322579" y="271906"/>
                  </a:lnTo>
                  <a:lnTo>
                    <a:pt x="330961" y="269366"/>
                  </a:lnTo>
                  <a:lnTo>
                    <a:pt x="337058" y="263271"/>
                  </a:lnTo>
                  <a:lnTo>
                    <a:pt x="341122" y="253618"/>
                  </a:lnTo>
                  <a:lnTo>
                    <a:pt x="343027" y="240537"/>
                  </a:lnTo>
                  <a:lnTo>
                    <a:pt x="341757" y="225298"/>
                  </a:lnTo>
                  <a:lnTo>
                    <a:pt x="337947" y="214502"/>
                  </a:lnTo>
                  <a:lnTo>
                    <a:pt x="331470" y="208025"/>
                  </a:lnTo>
                  <a:lnTo>
                    <a:pt x="322579" y="205866"/>
                  </a:lnTo>
                  <a:lnTo>
                    <a:pt x="226695" y="205866"/>
                  </a:lnTo>
                  <a:lnTo>
                    <a:pt x="226695" y="185420"/>
                  </a:lnTo>
                  <a:lnTo>
                    <a:pt x="280161" y="185420"/>
                  </a:lnTo>
                  <a:lnTo>
                    <a:pt x="288416" y="184150"/>
                  </a:lnTo>
                  <a:lnTo>
                    <a:pt x="294259" y="178435"/>
                  </a:lnTo>
                  <a:lnTo>
                    <a:pt x="297815" y="168401"/>
                  </a:lnTo>
                  <a:lnTo>
                    <a:pt x="298958" y="154050"/>
                  </a:lnTo>
                  <a:lnTo>
                    <a:pt x="297434" y="141731"/>
                  </a:lnTo>
                  <a:lnTo>
                    <a:pt x="292734" y="132714"/>
                  </a:lnTo>
                  <a:lnTo>
                    <a:pt x="284860" y="127508"/>
                  </a:lnTo>
                  <a:lnTo>
                    <a:pt x="273812" y="125729"/>
                  </a:lnTo>
                  <a:lnTo>
                    <a:pt x="99440" y="125729"/>
                  </a:lnTo>
                  <a:lnTo>
                    <a:pt x="90424" y="128270"/>
                  </a:lnTo>
                  <a:lnTo>
                    <a:pt x="84074" y="134365"/>
                  </a:lnTo>
                  <a:lnTo>
                    <a:pt x="80264" y="144017"/>
                  </a:lnTo>
                  <a:lnTo>
                    <a:pt x="78993" y="157225"/>
                  </a:lnTo>
                  <a:close/>
                </a:path>
                <a:path w="1249680" h="361314">
                  <a:moveTo>
                    <a:pt x="473709" y="37718"/>
                  </a:moveTo>
                  <a:lnTo>
                    <a:pt x="473709" y="288543"/>
                  </a:lnTo>
                  <a:lnTo>
                    <a:pt x="470534" y="288543"/>
                  </a:lnTo>
                  <a:lnTo>
                    <a:pt x="466344" y="289178"/>
                  </a:lnTo>
                  <a:lnTo>
                    <a:pt x="461136" y="290195"/>
                  </a:lnTo>
                  <a:lnTo>
                    <a:pt x="453263" y="290195"/>
                  </a:lnTo>
                  <a:lnTo>
                    <a:pt x="444372" y="292735"/>
                  </a:lnTo>
                  <a:lnTo>
                    <a:pt x="438277" y="298830"/>
                  </a:lnTo>
                  <a:lnTo>
                    <a:pt x="434975" y="308483"/>
                  </a:lnTo>
                  <a:lnTo>
                    <a:pt x="434340" y="321817"/>
                  </a:lnTo>
                  <a:lnTo>
                    <a:pt x="434975" y="336168"/>
                  </a:lnTo>
                  <a:lnTo>
                    <a:pt x="439801" y="346201"/>
                  </a:lnTo>
                  <a:lnTo>
                    <a:pt x="449072" y="351916"/>
                  </a:lnTo>
                  <a:lnTo>
                    <a:pt x="462660" y="353313"/>
                  </a:lnTo>
                  <a:lnTo>
                    <a:pt x="472821" y="352551"/>
                  </a:lnTo>
                  <a:lnTo>
                    <a:pt x="486283" y="351663"/>
                  </a:lnTo>
                  <a:lnTo>
                    <a:pt x="502792" y="350900"/>
                  </a:lnTo>
                  <a:lnTo>
                    <a:pt x="522351" y="350138"/>
                  </a:lnTo>
                  <a:lnTo>
                    <a:pt x="545465" y="348614"/>
                  </a:lnTo>
                  <a:lnTo>
                    <a:pt x="569214" y="346963"/>
                  </a:lnTo>
                  <a:lnTo>
                    <a:pt x="593471" y="345439"/>
                  </a:lnTo>
                  <a:lnTo>
                    <a:pt x="618363" y="343788"/>
                  </a:lnTo>
                  <a:lnTo>
                    <a:pt x="631190" y="341629"/>
                  </a:lnTo>
                  <a:lnTo>
                    <a:pt x="639953" y="335152"/>
                  </a:lnTo>
                  <a:lnTo>
                    <a:pt x="644525" y="324358"/>
                  </a:lnTo>
                  <a:lnTo>
                    <a:pt x="645033" y="308990"/>
                  </a:lnTo>
                  <a:lnTo>
                    <a:pt x="642492" y="294639"/>
                  </a:lnTo>
                  <a:lnTo>
                    <a:pt x="636397" y="284606"/>
                  </a:lnTo>
                  <a:lnTo>
                    <a:pt x="626745" y="278891"/>
                  </a:lnTo>
                  <a:lnTo>
                    <a:pt x="613664" y="277495"/>
                  </a:lnTo>
                  <a:lnTo>
                    <a:pt x="606933" y="278384"/>
                  </a:lnTo>
                  <a:lnTo>
                    <a:pt x="599440" y="279146"/>
                  </a:lnTo>
                  <a:lnTo>
                    <a:pt x="591185" y="279908"/>
                  </a:lnTo>
                  <a:lnTo>
                    <a:pt x="582167" y="280670"/>
                  </a:lnTo>
                  <a:lnTo>
                    <a:pt x="553847" y="280670"/>
                  </a:lnTo>
                  <a:lnTo>
                    <a:pt x="553847" y="228726"/>
                  </a:lnTo>
                  <a:lnTo>
                    <a:pt x="626236" y="228726"/>
                  </a:lnTo>
                  <a:lnTo>
                    <a:pt x="642111" y="265049"/>
                  </a:lnTo>
                  <a:lnTo>
                    <a:pt x="660019" y="295275"/>
                  </a:lnTo>
                  <a:lnTo>
                    <a:pt x="679831" y="319531"/>
                  </a:lnTo>
                  <a:lnTo>
                    <a:pt x="701675" y="337565"/>
                  </a:lnTo>
                  <a:lnTo>
                    <a:pt x="730250" y="353695"/>
                  </a:lnTo>
                  <a:lnTo>
                    <a:pt x="754379" y="361188"/>
                  </a:lnTo>
                  <a:lnTo>
                    <a:pt x="774191" y="360045"/>
                  </a:lnTo>
                  <a:lnTo>
                    <a:pt x="802385" y="327660"/>
                  </a:lnTo>
                  <a:lnTo>
                    <a:pt x="820801" y="283337"/>
                  </a:lnTo>
                  <a:lnTo>
                    <a:pt x="818134" y="272414"/>
                  </a:lnTo>
                  <a:lnTo>
                    <a:pt x="809752" y="262127"/>
                  </a:lnTo>
                  <a:lnTo>
                    <a:pt x="796035" y="252349"/>
                  </a:lnTo>
                  <a:lnTo>
                    <a:pt x="780796" y="247650"/>
                  </a:lnTo>
                  <a:lnTo>
                    <a:pt x="768096" y="247650"/>
                  </a:lnTo>
                  <a:lnTo>
                    <a:pt x="758063" y="252349"/>
                  </a:lnTo>
                  <a:lnTo>
                    <a:pt x="750442" y="261747"/>
                  </a:lnTo>
                  <a:lnTo>
                    <a:pt x="744728" y="270890"/>
                  </a:lnTo>
                  <a:lnTo>
                    <a:pt x="738632" y="274827"/>
                  </a:lnTo>
                  <a:lnTo>
                    <a:pt x="711708" y="242315"/>
                  </a:lnTo>
                  <a:lnTo>
                    <a:pt x="706373" y="228726"/>
                  </a:lnTo>
                  <a:lnTo>
                    <a:pt x="783463" y="228726"/>
                  </a:lnTo>
                  <a:lnTo>
                    <a:pt x="794258" y="228980"/>
                  </a:lnTo>
                  <a:lnTo>
                    <a:pt x="801497" y="225043"/>
                  </a:lnTo>
                  <a:lnTo>
                    <a:pt x="805307" y="217042"/>
                  </a:lnTo>
                  <a:lnTo>
                    <a:pt x="805434" y="204977"/>
                  </a:lnTo>
                  <a:lnTo>
                    <a:pt x="805434" y="197103"/>
                  </a:lnTo>
                  <a:lnTo>
                    <a:pt x="804798" y="185420"/>
                  </a:lnTo>
                  <a:lnTo>
                    <a:pt x="801116" y="177418"/>
                  </a:lnTo>
                  <a:lnTo>
                    <a:pt x="794511" y="172847"/>
                  </a:lnTo>
                  <a:lnTo>
                    <a:pt x="784986" y="171830"/>
                  </a:lnTo>
                  <a:lnTo>
                    <a:pt x="692277" y="171830"/>
                  </a:lnTo>
                  <a:lnTo>
                    <a:pt x="687578" y="143510"/>
                  </a:lnTo>
                  <a:lnTo>
                    <a:pt x="759841" y="143510"/>
                  </a:lnTo>
                  <a:lnTo>
                    <a:pt x="770890" y="142748"/>
                  </a:lnTo>
                  <a:lnTo>
                    <a:pt x="778764" y="137540"/>
                  </a:lnTo>
                  <a:lnTo>
                    <a:pt x="783463" y="127762"/>
                  </a:lnTo>
                  <a:lnTo>
                    <a:pt x="784986" y="113411"/>
                  </a:lnTo>
                  <a:lnTo>
                    <a:pt x="784986" y="32892"/>
                  </a:lnTo>
                  <a:lnTo>
                    <a:pt x="783716" y="19938"/>
                  </a:lnTo>
                  <a:lnTo>
                    <a:pt x="778002" y="10922"/>
                  </a:lnTo>
                  <a:lnTo>
                    <a:pt x="767969" y="5714"/>
                  </a:lnTo>
                  <a:lnTo>
                    <a:pt x="753617" y="4572"/>
                  </a:lnTo>
                  <a:lnTo>
                    <a:pt x="508253" y="4572"/>
                  </a:lnTo>
                  <a:lnTo>
                    <a:pt x="492506" y="6603"/>
                  </a:lnTo>
                  <a:lnTo>
                    <a:pt x="481457" y="12826"/>
                  </a:lnTo>
                  <a:lnTo>
                    <a:pt x="475234" y="23240"/>
                  </a:lnTo>
                  <a:lnTo>
                    <a:pt x="473709" y="37718"/>
                  </a:lnTo>
                  <a:close/>
                </a:path>
                <a:path w="1249680" h="361314">
                  <a:moveTo>
                    <a:pt x="708025" y="70865"/>
                  </a:moveTo>
                  <a:lnTo>
                    <a:pt x="708025" y="89788"/>
                  </a:lnTo>
                  <a:lnTo>
                    <a:pt x="708025" y="92963"/>
                  </a:lnTo>
                  <a:lnTo>
                    <a:pt x="706373" y="93979"/>
                  </a:lnTo>
                  <a:lnTo>
                    <a:pt x="703326" y="92963"/>
                  </a:lnTo>
                  <a:lnTo>
                    <a:pt x="553847" y="92963"/>
                  </a:lnTo>
                  <a:lnTo>
                    <a:pt x="553847" y="70865"/>
                  </a:lnTo>
                  <a:lnTo>
                    <a:pt x="552831" y="67690"/>
                  </a:lnTo>
                  <a:lnTo>
                    <a:pt x="554863" y="66166"/>
                  </a:lnTo>
                  <a:lnTo>
                    <a:pt x="560197" y="66166"/>
                  </a:lnTo>
                  <a:lnTo>
                    <a:pt x="704850" y="66166"/>
                  </a:lnTo>
                  <a:lnTo>
                    <a:pt x="706882" y="66166"/>
                  </a:lnTo>
                  <a:lnTo>
                    <a:pt x="708025" y="67690"/>
                  </a:lnTo>
                  <a:lnTo>
                    <a:pt x="708025" y="70865"/>
                  </a:lnTo>
                  <a:close/>
                </a:path>
                <a:path w="1249680" h="361314">
                  <a:moveTo>
                    <a:pt x="555497" y="145034"/>
                  </a:moveTo>
                  <a:lnTo>
                    <a:pt x="610489" y="145034"/>
                  </a:lnTo>
                  <a:lnTo>
                    <a:pt x="615188" y="171830"/>
                  </a:lnTo>
                  <a:lnTo>
                    <a:pt x="555497" y="171830"/>
                  </a:lnTo>
                  <a:lnTo>
                    <a:pt x="555497" y="145034"/>
                  </a:lnTo>
                  <a:close/>
                </a:path>
                <a:path w="1249680" h="361314">
                  <a:moveTo>
                    <a:pt x="893064" y="33020"/>
                  </a:moveTo>
                  <a:lnTo>
                    <a:pt x="893064" y="320801"/>
                  </a:lnTo>
                  <a:lnTo>
                    <a:pt x="894079" y="337185"/>
                  </a:lnTo>
                  <a:lnTo>
                    <a:pt x="900176" y="348614"/>
                  </a:lnTo>
                  <a:lnTo>
                    <a:pt x="911352" y="355218"/>
                  </a:lnTo>
                  <a:lnTo>
                    <a:pt x="927608" y="356870"/>
                  </a:lnTo>
                  <a:lnTo>
                    <a:pt x="1208659" y="356870"/>
                  </a:lnTo>
                  <a:lnTo>
                    <a:pt x="1226439" y="354711"/>
                  </a:lnTo>
                  <a:lnTo>
                    <a:pt x="1239266" y="347852"/>
                  </a:lnTo>
                  <a:lnTo>
                    <a:pt x="1246886" y="336550"/>
                  </a:lnTo>
                  <a:lnTo>
                    <a:pt x="1249426" y="320801"/>
                  </a:lnTo>
                  <a:lnTo>
                    <a:pt x="1249426" y="29845"/>
                  </a:lnTo>
                  <a:lnTo>
                    <a:pt x="1247013" y="16763"/>
                  </a:lnTo>
                  <a:lnTo>
                    <a:pt x="1239647" y="7492"/>
                  </a:lnTo>
                  <a:lnTo>
                    <a:pt x="1227328" y="1904"/>
                  </a:lnTo>
                  <a:lnTo>
                    <a:pt x="1210183" y="0"/>
                  </a:lnTo>
                  <a:lnTo>
                    <a:pt x="926084" y="0"/>
                  </a:lnTo>
                  <a:lnTo>
                    <a:pt x="910971" y="2031"/>
                  </a:lnTo>
                  <a:lnTo>
                    <a:pt x="900557" y="8254"/>
                  </a:lnTo>
                  <a:lnTo>
                    <a:pt x="894588" y="18541"/>
                  </a:lnTo>
                  <a:lnTo>
                    <a:pt x="893064" y="33020"/>
                  </a:lnTo>
                  <a:close/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1616" y="3127247"/>
              <a:ext cx="321563" cy="32156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686812" y="3099815"/>
              <a:ext cx="1254125" cy="382270"/>
            </a:xfrm>
            <a:custGeom>
              <a:avLst/>
              <a:gdLst/>
              <a:ahLst/>
              <a:cxnLst/>
              <a:rect l="l" t="t" r="r" b="b"/>
              <a:pathLst>
                <a:path w="1254125" h="382270">
                  <a:moveTo>
                    <a:pt x="136525" y="51815"/>
                  </a:moveTo>
                  <a:lnTo>
                    <a:pt x="128269" y="54482"/>
                  </a:lnTo>
                  <a:lnTo>
                    <a:pt x="122427" y="60959"/>
                  </a:lnTo>
                  <a:lnTo>
                    <a:pt x="118871" y="70992"/>
                  </a:lnTo>
                  <a:lnTo>
                    <a:pt x="117729" y="84836"/>
                  </a:lnTo>
                  <a:lnTo>
                    <a:pt x="117729" y="91186"/>
                  </a:lnTo>
                  <a:lnTo>
                    <a:pt x="118744" y="103886"/>
                  </a:lnTo>
                  <a:lnTo>
                    <a:pt x="122046" y="113283"/>
                  </a:lnTo>
                  <a:lnTo>
                    <a:pt x="127381" y="119633"/>
                  </a:lnTo>
                  <a:lnTo>
                    <a:pt x="135000" y="122808"/>
                  </a:lnTo>
                  <a:lnTo>
                    <a:pt x="166369" y="122808"/>
                  </a:lnTo>
                  <a:lnTo>
                    <a:pt x="163956" y="152400"/>
                  </a:lnTo>
                  <a:lnTo>
                    <a:pt x="161289" y="178562"/>
                  </a:lnTo>
                  <a:lnTo>
                    <a:pt x="158369" y="201167"/>
                  </a:lnTo>
                  <a:lnTo>
                    <a:pt x="155448" y="220217"/>
                  </a:lnTo>
                  <a:lnTo>
                    <a:pt x="158242" y="230504"/>
                  </a:lnTo>
                  <a:lnTo>
                    <a:pt x="160527" y="240664"/>
                  </a:lnTo>
                  <a:lnTo>
                    <a:pt x="162179" y="250951"/>
                  </a:lnTo>
                  <a:lnTo>
                    <a:pt x="163194" y="261112"/>
                  </a:lnTo>
                  <a:lnTo>
                    <a:pt x="163194" y="268986"/>
                  </a:lnTo>
                  <a:lnTo>
                    <a:pt x="149351" y="307466"/>
                  </a:lnTo>
                  <a:lnTo>
                    <a:pt x="123951" y="322579"/>
                  </a:lnTo>
                  <a:lnTo>
                    <a:pt x="120904" y="323595"/>
                  </a:lnTo>
                  <a:lnTo>
                    <a:pt x="118237" y="324612"/>
                  </a:lnTo>
                  <a:lnTo>
                    <a:pt x="116077" y="325627"/>
                  </a:lnTo>
                  <a:lnTo>
                    <a:pt x="104648" y="327787"/>
                  </a:lnTo>
                  <a:lnTo>
                    <a:pt x="98932" y="331469"/>
                  </a:lnTo>
                  <a:lnTo>
                    <a:pt x="98932" y="336676"/>
                  </a:lnTo>
                  <a:lnTo>
                    <a:pt x="98932" y="343026"/>
                  </a:lnTo>
                  <a:lnTo>
                    <a:pt x="131699" y="376046"/>
                  </a:lnTo>
                  <a:lnTo>
                    <a:pt x="192405" y="345820"/>
                  </a:lnTo>
                  <a:lnTo>
                    <a:pt x="223900" y="271017"/>
                  </a:lnTo>
                  <a:lnTo>
                    <a:pt x="235457" y="218693"/>
                  </a:lnTo>
                  <a:lnTo>
                    <a:pt x="273050" y="218693"/>
                  </a:lnTo>
                  <a:lnTo>
                    <a:pt x="278383" y="218693"/>
                  </a:lnTo>
                  <a:lnTo>
                    <a:pt x="280924" y="224408"/>
                  </a:lnTo>
                  <a:lnTo>
                    <a:pt x="280924" y="235965"/>
                  </a:lnTo>
                  <a:lnTo>
                    <a:pt x="280162" y="249174"/>
                  </a:lnTo>
                  <a:lnTo>
                    <a:pt x="276479" y="292862"/>
                  </a:lnTo>
                  <a:lnTo>
                    <a:pt x="248031" y="305307"/>
                  </a:lnTo>
                  <a:lnTo>
                    <a:pt x="233806" y="309625"/>
                  </a:lnTo>
                  <a:lnTo>
                    <a:pt x="224027" y="316229"/>
                  </a:lnTo>
                  <a:lnTo>
                    <a:pt x="218820" y="325246"/>
                  </a:lnTo>
                  <a:lnTo>
                    <a:pt x="218186" y="336676"/>
                  </a:lnTo>
                  <a:lnTo>
                    <a:pt x="219963" y="353949"/>
                  </a:lnTo>
                  <a:lnTo>
                    <a:pt x="225170" y="366521"/>
                  </a:lnTo>
                  <a:lnTo>
                    <a:pt x="234061" y="374395"/>
                  </a:lnTo>
                  <a:lnTo>
                    <a:pt x="246380" y="377570"/>
                  </a:lnTo>
                  <a:lnTo>
                    <a:pt x="316992" y="377570"/>
                  </a:lnTo>
                  <a:lnTo>
                    <a:pt x="346837" y="339851"/>
                  </a:lnTo>
                  <a:lnTo>
                    <a:pt x="349631" y="288416"/>
                  </a:lnTo>
                  <a:lnTo>
                    <a:pt x="351536" y="250062"/>
                  </a:lnTo>
                  <a:lnTo>
                    <a:pt x="353060" y="197103"/>
                  </a:lnTo>
                  <a:lnTo>
                    <a:pt x="353187" y="180975"/>
                  </a:lnTo>
                  <a:lnTo>
                    <a:pt x="350900" y="167766"/>
                  </a:lnTo>
                  <a:lnTo>
                    <a:pt x="345694" y="158114"/>
                  </a:lnTo>
                  <a:lnTo>
                    <a:pt x="337565" y="152018"/>
                  </a:lnTo>
                  <a:lnTo>
                    <a:pt x="326517" y="149478"/>
                  </a:lnTo>
                  <a:lnTo>
                    <a:pt x="238632" y="149478"/>
                  </a:lnTo>
                  <a:lnTo>
                    <a:pt x="238632" y="122808"/>
                  </a:lnTo>
                  <a:lnTo>
                    <a:pt x="348488" y="122808"/>
                  </a:lnTo>
                  <a:lnTo>
                    <a:pt x="357250" y="122174"/>
                  </a:lnTo>
                  <a:lnTo>
                    <a:pt x="363346" y="117220"/>
                  </a:lnTo>
                  <a:lnTo>
                    <a:pt x="366649" y="108076"/>
                  </a:lnTo>
                  <a:lnTo>
                    <a:pt x="367283" y="94361"/>
                  </a:lnTo>
                  <a:lnTo>
                    <a:pt x="367283" y="84836"/>
                  </a:lnTo>
                  <a:lnTo>
                    <a:pt x="366013" y="69850"/>
                  </a:lnTo>
                  <a:lnTo>
                    <a:pt x="362204" y="59308"/>
                  </a:lnTo>
                  <a:lnTo>
                    <a:pt x="355726" y="53339"/>
                  </a:lnTo>
                  <a:lnTo>
                    <a:pt x="346837" y="51815"/>
                  </a:lnTo>
                  <a:lnTo>
                    <a:pt x="280924" y="51815"/>
                  </a:lnTo>
                  <a:lnTo>
                    <a:pt x="280924" y="20446"/>
                  </a:lnTo>
                  <a:lnTo>
                    <a:pt x="277240" y="12064"/>
                  </a:lnTo>
                  <a:lnTo>
                    <a:pt x="269113" y="5841"/>
                  </a:lnTo>
                  <a:lnTo>
                    <a:pt x="256794" y="1904"/>
                  </a:lnTo>
                  <a:lnTo>
                    <a:pt x="240156" y="0"/>
                  </a:lnTo>
                  <a:lnTo>
                    <a:pt x="230758" y="0"/>
                  </a:lnTo>
                  <a:lnTo>
                    <a:pt x="215519" y="2539"/>
                  </a:lnTo>
                  <a:lnTo>
                    <a:pt x="204469" y="7112"/>
                  </a:lnTo>
                  <a:lnTo>
                    <a:pt x="197485" y="13588"/>
                  </a:lnTo>
                  <a:lnTo>
                    <a:pt x="194690" y="21970"/>
                  </a:lnTo>
                  <a:lnTo>
                    <a:pt x="194690" y="51815"/>
                  </a:lnTo>
                  <a:lnTo>
                    <a:pt x="136525" y="51815"/>
                  </a:lnTo>
                  <a:close/>
                </a:path>
                <a:path w="1254125" h="382270">
                  <a:moveTo>
                    <a:pt x="34543" y="382269"/>
                  </a:moveTo>
                  <a:lnTo>
                    <a:pt x="42418" y="382269"/>
                  </a:lnTo>
                  <a:lnTo>
                    <a:pt x="57657" y="380364"/>
                  </a:lnTo>
                  <a:lnTo>
                    <a:pt x="69087" y="376427"/>
                  </a:lnTo>
                  <a:lnTo>
                    <a:pt x="76454" y="370204"/>
                  </a:lnTo>
                  <a:lnTo>
                    <a:pt x="80010" y="361822"/>
                  </a:lnTo>
                  <a:lnTo>
                    <a:pt x="80010" y="327278"/>
                  </a:lnTo>
                  <a:lnTo>
                    <a:pt x="60706" y="323595"/>
                  </a:lnTo>
                  <a:lnTo>
                    <a:pt x="46736" y="314325"/>
                  </a:lnTo>
                  <a:lnTo>
                    <a:pt x="37973" y="299212"/>
                  </a:lnTo>
                  <a:lnTo>
                    <a:pt x="34543" y="278383"/>
                  </a:lnTo>
                  <a:lnTo>
                    <a:pt x="34543" y="272161"/>
                  </a:lnTo>
                  <a:lnTo>
                    <a:pt x="36068" y="259079"/>
                  </a:lnTo>
                  <a:lnTo>
                    <a:pt x="42418" y="248157"/>
                  </a:lnTo>
                  <a:lnTo>
                    <a:pt x="53339" y="239394"/>
                  </a:lnTo>
                  <a:lnTo>
                    <a:pt x="69087" y="232790"/>
                  </a:lnTo>
                  <a:lnTo>
                    <a:pt x="54737" y="205739"/>
                  </a:lnTo>
                  <a:lnTo>
                    <a:pt x="44704" y="186054"/>
                  </a:lnTo>
                  <a:lnTo>
                    <a:pt x="38988" y="173608"/>
                  </a:lnTo>
                  <a:lnTo>
                    <a:pt x="37718" y="168401"/>
                  </a:lnTo>
                  <a:lnTo>
                    <a:pt x="43942" y="146303"/>
                  </a:lnTo>
                  <a:lnTo>
                    <a:pt x="49783" y="125349"/>
                  </a:lnTo>
                  <a:lnTo>
                    <a:pt x="61213" y="84836"/>
                  </a:lnTo>
                  <a:lnTo>
                    <a:pt x="64896" y="81279"/>
                  </a:lnTo>
                  <a:lnTo>
                    <a:pt x="69087" y="83312"/>
                  </a:lnTo>
                  <a:lnTo>
                    <a:pt x="73279" y="85470"/>
                  </a:lnTo>
                  <a:lnTo>
                    <a:pt x="74802" y="88011"/>
                  </a:lnTo>
                  <a:lnTo>
                    <a:pt x="73787" y="91186"/>
                  </a:lnTo>
                  <a:lnTo>
                    <a:pt x="68961" y="107568"/>
                  </a:lnTo>
                  <a:lnTo>
                    <a:pt x="64007" y="123570"/>
                  </a:lnTo>
                  <a:lnTo>
                    <a:pt x="58800" y="139064"/>
                  </a:lnTo>
                  <a:lnTo>
                    <a:pt x="53339" y="154177"/>
                  </a:lnTo>
                  <a:lnTo>
                    <a:pt x="51435" y="159638"/>
                  </a:lnTo>
                  <a:lnTo>
                    <a:pt x="52196" y="166750"/>
                  </a:lnTo>
                  <a:lnTo>
                    <a:pt x="55371" y="175387"/>
                  </a:lnTo>
                  <a:lnTo>
                    <a:pt x="61213" y="185674"/>
                  </a:lnTo>
                  <a:lnTo>
                    <a:pt x="63245" y="191896"/>
                  </a:lnTo>
                  <a:lnTo>
                    <a:pt x="65912" y="197738"/>
                  </a:lnTo>
                  <a:lnTo>
                    <a:pt x="69087" y="202945"/>
                  </a:lnTo>
                  <a:lnTo>
                    <a:pt x="73406" y="210946"/>
                  </a:lnTo>
                  <a:lnTo>
                    <a:pt x="76962" y="217550"/>
                  </a:lnTo>
                  <a:lnTo>
                    <a:pt x="79629" y="222630"/>
                  </a:lnTo>
                  <a:lnTo>
                    <a:pt x="81661" y="226440"/>
                  </a:lnTo>
                  <a:lnTo>
                    <a:pt x="84962" y="233933"/>
                  </a:lnTo>
                  <a:lnTo>
                    <a:pt x="82423" y="240283"/>
                  </a:lnTo>
                  <a:lnTo>
                    <a:pt x="73913" y="245617"/>
                  </a:lnTo>
                  <a:lnTo>
                    <a:pt x="59689" y="250062"/>
                  </a:lnTo>
                  <a:lnTo>
                    <a:pt x="54229" y="253872"/>
                  </a:lnTo>
                  <a:lnTo>
                    <a:pt x="50545" y="259079"/>
                  </a:lnTo>
                  <a:lnTo>
                    <a:pt x="48768" y="265683"/>
                  </a:lnTo>
                  <a:lnTo>
                    <a:pt x="48640" y="273684"/>
                  </a:lnTo>
                  <a:lnTo>
                    <a:pt x="48640" y="279907"/>
                  </a:lnTo>
                  <a:lnTo>
                    <a:pt x="50800" y="293242"/>
                  </a:lnTo>
                  <a:lnTo>
                    <a:pt x="55752" y="302894"/>
                  </a:lnTo>
                  <a:lnTo>
                    <a:pt x="63373" y="308990"/>
                  </a:lnTo>
                  <a:lnTo>
                    <a:pt x="73787" y="311530"/>
                  </a:lnTo>
                  <a:lnTo>
                    <a:pt x="82550" y="311403"/>
                  </a:lnTo>
                  <a:lnTo>
                    <a:pt x="120904" y="308355"/>
                  </a:lnTo>
                  <a:lnTo>
                    <a:pt x="149098" y="264287"/>
                  </a:lnTo>
                  <a:lnTo>
                    <a:pt x="149098" y="257937"/>
                  </a:lnTo>
                  <a:lnTo>
                    <a:pt x="147955" y="245109"/>
                  </a:lnTo>
                  <a:lnTo>
                    <a:pt x="144399" y="229996"/>
                  </a:lnTo>
                  <a:lnTo>
                    <a:pt x="138556" y="212851"/>
                  </a:lnTo>
                  <a:lnTo>
                    <a:pt x="130301" y="193547"/>
                  </a:lnTo>
                  <a:lnTo>
                    <a:pt x="123443" y="173989"/>
                  </a:lnTo>
                  <a:lnTo>
                    <a:pt x="120395" y="158114"/>
                  </a:lnTo>
                  <a:lnTo>
                    <a:pt x="121157" y="145795"/>
                  </a:lnTo>
                  <a:lnTo>
                    <a:pt x="125602" y="136905"/>
                  </a:lnTo>
                  <a:lnTo>
                    <a:pt x="116586" y="128396"/>
                  </a:lnTo>
                  <a:lnTo>
                    <a:pt x="110236" y="116839"/>
                  </a:lnTo>
                  <a:lnTo>
                    <a:pt x="106425" y="102362"/>
                  </a:lnTo>
                  <a:lnTo>
                    <a:pt x="105156" y="84836"/>
                  </a:lnTo>
                  <a:lnTo>
                    <a:pt x="107568" y="65531"/>
                  </a:lnTo>
                  <a:lnTo>
                    <a:pt x="113411" y="51434"/>
                  </a:lnTo>
                  <a:lnTo>
                    <a:pt x="122555" y="42799"/>
                  </a:lnTo>
                  <a:lnTo>
                    <a:pt x="135000" y="39369"/>
                  </a:lnTo>
                  <a:lnTo>
                    <a:pt x="149098" y="39369"/>
                  </a:lnTo>
                  <a:lnTo>
                    <a:pt x="149098" y="33019"/>
                  </a:lnTo>
                  <a:lnTo>
                    <a:pt x="147065" y="23240"/>
                  </a:lnTo>
                  <a:lnTo>
                    <a:pt x="142367" y="16128"/>
                  </a:lnTo>
                  <a:lnTo>
                    <a:pt x="135255" y="11556"/>
                  </a:lnTo>
                  <a:lnTo>
                    <a:pt x="125602" y="9397"/>
                  </a:lnTo>
                  <a:lnTo>
                    <a:pt x="23494" y="9397"/>
                  </a:lnTo>
                  <a:lnTo>
                    <a:pt x="13843" y="12445"/>
                  </a:lnTo>
                  <a:lnTo>
                    <a:pt x="6604" y="18033"/>
                  </a:lnTo>
                  <a:lnTo>
                    <a:pt x="2031" y="26542"/>
                  </a:lnTo>
                  <a:lnTo>
                    <a:pt x="0" y="37718"/>
                  </a:lnTo>
                  <a:lnTo>
                    <a:pt x="0" y="355600"/>
                  </a:lnTo>
                  <a:lnTo>
                    <a:pt x="1524" y="366649"/>
                  </a:lnTo>
                  <a:lnTo>
                    <a:pt x="7874" y="374776"/>
                  </a:lnTo>
                  <a:lnTo>
                    <a:pt x="18795" y="379983"/>
                  </a:lnTo>
                  <a:lnTo>
                    <a:pt x="34543" y="382269"/>
                  </a:lnTo>
                  <a:close/>
                </a:path>
                <a:path w="1254125" h="382270">
                  <a:moveTo>
                    <a:pt x="749935" y="79882"/>
                  </a:moveTo>
                  <a:lnTo>
                    <a:pt x="758698" y="76326"/>
                  </a:lnTo>
                  <a:lnTo>
                    <a:pt x="764793" y="68961"/>
                  </a:lnTo>
                  <a:lnTo>
                    <a:pt x="768096" y="57530"/>
                  </a:lnTo>
                  <a:lnTo>
                    <a:pt x="768730" y="42163"/>
                  </a:lnTo>
                  <a:lnTo>
                    <a:pt x="765301" y="27812"/>
                  </a:lnTo>
                  <a:lnTo>
                    <a:pt x="758443" y="17779"/>
                  </a:lnTo>
                  <a:lnTo>
                    <a:pt x="748157" y="12064"/>
                  </a:lnTo>
                  <a:lnTo>
                    <a:pt x="734187" y="10667"/>
                  </a:lnTo>
                  <a:lnTo>
                    <a:pt x="726439" y="11556"/>
                  </a:lnTo>
                  <a:lnTo>
                    <a:pt x="717296" y="12700"/>
                  </a:lnTo>
                  <a:lnTo>
                    <a:pt x="706882" y="13969"/>
                  </a:lnTo>
                  <a:lnTo>
                    <a:pt x="695071" y="15366"/>
                  </a:lnTo>
                  <a:lnTo>
                    <a:pt x="644398" y="22097"/>
                  </a:lnTo>
                  <a:lnTo>
                    <a:pt x="591438" y="26415"/>
                  </a:lnTo>
                  <a:lnTo>
                    <a:pt x="536067" y="28447"/>
                  </a:lnTo>
                  <a:lnTo>
                    <a:pt x="478536" y="27939"/>
                  </a:lnTo>
                  <a:lnTo>
                    <a:pt x="468883" y="30352"/>
                  </a:lnTo>
                  <a:lnTo>
                    <a:pt x="462025" y="35813"/>
                  </a:lnTo>
                  <a:lnTo>
                    <a:pt x="457962" y="44576"/>
                  </a:lnTo>
                  <a:lnTo>
                    <a:pt x="456564" y="56387"/>
                  </a:lnTo>
                  <a:lnTo>
                    <a:pt x="456564" y="64134"/>
                  </a:lnTo>
                  <a:lnTo>
                    <a:pt x="457581" y="79882"/>
                  </a:lnTo>
                  <a:lnTo>
                    <a:pt x="462406" y="90931"/>
                  </a:lnTo>
                  <a:lnTo>
                    <a:pt x="470915" y="97408"/>
                  </a:lnTo>
                  <a:lnTo>
                    <a:pt x="483235" y="98932"/>
                  </a:lnTo>
                  <a:lnTo>
                    <a:pt x="575690" y="98932"/>
                  </a:lnTo>
                  <a:lnTo>
                    <a:pt x="575690" y="119379"/>
                  </a:lnTo>
                  <a:lnTo>
                    <a:pt x="459739" y="119379"/>
                  </a:lnTo>
                  <a:lnTo>
                    <a:pt x="448818" y="121157"/>
                  </a:lnTo>
                  <a:lnTo>
                    <a:pt x="441198" y="126491"/>
                  </a:lnTo>
                  <a:lnTo>
                    <a:pt x="437006" y="135381"/>
                  </a:lnTo>
                  <a:lnTo>
                    <a:pt x="436118" y="147700"/>
                  </a:lnTo>
                  <a:lnTo>
                    <a:pt x="436118" y="158750"/>
                  </a:lnTo>
                  <a:lnTo>
                    <a:pt x="437514" y="170433"/>
                  </a:lnTo>
                  <a:lnTo>
                    <a:pt x="441706" y="178815"/>
                  </a:lnTo>
                  <a:lnTo>
                    <a:pt x="448563" y="183768"/>
                  </a:lnTo>
                  <a:lnTo>
                    <a:pt x="458088" y="185546"/>
                  </a:lnTo>
                  <a:lnTo>
                    <a:pt x="575690" y="185546"/>
                  </a:lnTo>
                  <a:lnTo>
                    <a:pt x="575690" y="205993"/>
                  </a:lnTo>
                  <a:lnTo>
                    <a:pt x="448690" y="205993"/>
                  </a:lnTo>
                  <a:lnTo>
                    <a:pt x="438404" y="208152"/>
                  </a:lnTo>
                  <a:lnTo>
                    <a:pt x="431038" y="213105"/>
                  </a:lnTo>
                  <a:lnTo>
                    <a:pt x="426719" y="220725"/>
                  </a:lnTo>
                  <a:lnTo>
                    <a:pt x="425195" y="231139"/>
                  </a:lnTo>
                  <a:lnTo>
                    <a:pt x="425195" y="242188"/>
                  </a:lnTo>
                  <a:lnTo>
                    <a:pt x="425450" y="255142"/>
                  </a:lnTo>
                  <a:lnTo>
                    <a:pt x="429513" y="264159"/>
                  </a:lnTo>
                  <a:lnTo>
                    <a:pt x="437261" y="269366"/>
                  </a:lnTo>
                  <a:lnTo>
                    <a:pt x="448690" y="270509"/>
                  </a:lnTo>
                  <a:lnTo>
                    <a:pt x="575690" y="270509"/>
                  </a:lnTo>
                  <a:lnTo>
                    <a:pt x="575690" y="295782"/>
                  </a:lnTo>
                  <a:lnTo>
                    <a:pt x="574675" y="303149"/>
                  </a:lnTo>
                  <a:lnTo>
                    <a:pt x="570991" y="306831"/>
                  </a:lnTo>
                  <a:lnTo>
                    <a:pt x="564768" y="306831"/>
                  </a:lnTo>
                  <a:lnTo>
                    <a:pt x="530225" y="306831"/>
                  </a:lnTo>
                  <a:lnTo>
                    <a:pt x="520573" y="309244"/>
                  </a:lnTo>
                  <a:lnTo>
                    <a:pt x="513333" y="315087"/>
                  </a:lnTo>
                  <a:lnTo>
                    <a:pt x="508762" y="324230"/>
                  </a:lnTo>
                  <a:lnTo>
                    <a:pt x="506730" y="336676"/>
                  </a:lnTo>
                  <a:lnTo>
                    <a:pt x="506730" y="346201"/>
                  </a:lnTo>
                  <a:lnTo>
                    <a:pt x="508254" y="358647"/>
                  </a:lnTo>
                  <a:lnTo>
                    <a:pt x="512571" y="367791"/>
                  </a:lnTo>
                  <a:lnTo>
                    <a:pt x="519938" y="373633"/>
                  </a:lnTo>
                  <a:lnTo>
                    <a:pt x="530225" y="376046"/>
                  </a:lnTo>
                  <a:lnTo>
                    <a:pt x="611759" y="376046"/>
                  </a:lnTo>
                  <a:lnTo>
                    <a:pt x="629158" y="373506"/>
                  </a:lnTo>
                  <a:lnTo>
                    <a:pt x="642112" y="367411"/>
                  </a:lnTo>
                  <a:lnTo>
                    <a:pt x="650366" y="357758"/>
                  </a:lnTo>
                  <a:lnTo>
                    <a:pt x="654303" y="344550"/>
                  </a:lnTo>
                  <a:lnTo>
                    <a:pt x="654303" y="270509"/>
                  </a:lnTo>
                  <a:lnTo>
                    <a:pt x="782827" y="270509"/>
                  </a:lnTo>
                  <a:lnTo>
                    <a:pt x="790448" y="268731"/>
                  </a:lnTo>
                  <a:lnTo>
                    <a:pt x="796163" y="263397"/>
                  </a:lnTo>
                  <a:lnTo>
                    <a:pt x="799846" y="254507"/>
                  </a:lnTo>
                  <a:lnTo>
                    <a:pt x="801624" y="242188"/>
                  </a:lnTo>
                  <a:lnTo>
                    <a:pt x="801624" y="232663"/>
                  </a:lnTo>
                  <a:lnTo>
                    <a:pt x="800100" y="220979"/>
                  </a:lnTo>
                  <a:lnTo>
                    <a:pt x="795782" y="212597"/>
                  </a:lnTo>
                  <a:lnTo>
                    <a:pt x="788415" y="207644"/>
                  </a:lnTo>
                  <a:lnTo>
                    <a:pt x="778128" y="205993"/>
                  </a:lnTo>
                  <a:lnTo>
                    <a:pt x="654303" y="205993"/>
                  </a:lnTo>
                  <a:lnTo>
                    <a:pt x="654303" y="185546"/>
                  </a:lnTo>
                  <a:lnTo>
                    <a:pt x="768730" y="185546"/>
                  </a:lnTo>
                  <a:lnTo>
                    <a:pt x="776986" y="184276"/>
                  </a:lnTo>
                  <a:lnTo>
                    <a:pt x="782827" y="178815"/>
                  </a:lnTo>
                  <a:lnTo>
                    <a:pt x="786384" y="169290"/>
                  </a:lnTo>
                  <a:lnTo>
                    <a:pt x="787526" y="155575"/>
                  </a:lnTo>
                  <a:lnTo>
                    <a:pt x="787526" y="147700"/>
                  </a:lnTo>
                  <a:lnTo>
                    <a:pt x="785749" y="135889"/>
                  </a:lnTo>
                  <a:lnTo>
                    <a:pt x="782065" y="127253"/>
                  </a:lnTo>
                  <a:lnTo>
                    <a:pt x="776351" y="121792"/>
                  </a:lnTo>
                  <a:lnTo>
                    <a:pt x="768730" y="119379"/>
                  </a:lnTo>
                  <a:lnTo>
                    <a:pt x="654303" y="119379"/>
                  </a:lnTo>
                  <a:lnTo>
                    <a:pt x="654303" y="94106"/>
                  </a:lnTo>
                  <a:lnTo>
                    <a:pt x="675513" y="92582"/>
                  </a:lnTo>
                  <a:lnTo>
                    <a:pt x="698500" y="89788"/>
                  </a:lnTo>
                  <a:lnTo>
                    <a:pt x="723264" y="85597"/>
                  </a:lnTo>
                  <a:lnTo>
                    <a:pt x="749935" y="79882"/>
                  </a:lnTo>
                  <a:close/>
                </a:path>
                <a:path w="1254125" h="382270">
                  <a:moveTo>
                    <a:pt x="1063752" y="54482"/>
                  </a:moveTo>
                  <a:lnTo>
                    <a:pt x="1063752" y="155066"/>
                  </a:lnTo>
                  <a:lnTo>
                    <a:pt x="1051178" y="155066"/>
                  </a:lnTo>
                  <a:lnTo>
                    <a:pt x="1051178" y="45084"/>
                  </a:lnTo>
                  <a:lnTo>
                    <a:pt x="1051940" y="36956"/>
                  </a:lnTo>
                  <a:lnTo>
                    <a:pt x="1053973" y="29844"/>
                  </a:lnTo>
                  <a:lnTo>
                    <a:pt x="1057402" y="23621"/>
                  </a:lnTo>
                  <a:lnTo>
                    <a:pt x="1062227" y="18414"/>
                  </a:lnTo>
                  <a:lnTo>
                    <a:pt x="1060068" y="17399"/>
                  </a:lnTo>
                  <a:lnTo>
                    <a:pt x="1057402" y="16382"/>
                  </a:lnTo>
                  <a:lnTo>
                    <a:pt x="1054353" y="15239"/>
                  </a:lnTo>
                  <a:lnTo>
                    <a:pt x="941197" y="15239"/>
                  </a:lnTo>
                  <a:lnTo>
                    <a:pt x="924178" y="17652"/>
                  </a:lnTo>
                  <a:lnTo>
                    <a:pt x="912240" y="24637"/>
                  </a:lnTo>
                  <a:lnTo>
                    <a:pt x="905255" y="36449"/>
                  </a:lnTo>
                  <a:lnTo>
                    <a:pt x="903604" y="52958"/>
                  </a:lnTo>
                  <a:lnTo>
                    <a:pt x="903604" y="155066"/>
                  </a:lnTo>
                  <a:lnTo>
                    <a:pt x="884682" y="155066"/>
                  </a:lnTo>
                  <a:lnTo>
                    <a:pt x="875029" y="157606"/>
                  </a:lnTo>
                  <a:lnTo>
                    <a:pt x="868172" y="163702"/>
                  </a:lnTo>
                  <a:lnTo>
                    <a:pt x="864108" y="173227"/>
                  </a:lnTo>
                  <a:lnTo>
                    <a:pt x="862711" y="186436"/>
                  </a:lnTo>
                  <a:lnTo>
                    <a:pt x="862711" y="197357"/>
                  </a:lnTo>
                  <a:lnTo>
                    <a:pt x="862964" y="211708"/>
                  </a:lnTo>
                  <a:lnTo>
                    <a:pt x="867028" y="221741"/>
                  </a:lnTo>
                  <a:lnTo>
                    <a:pt x="874776" y="227456"/>
                  </a:lnTo>
                  <a:lnTo>
                    <a:pt x="886205" y="228726"/>
                  </a:lnTo>
                  <a:lnTo>
                    <a:pt x="900429" y="228726"/>
                  </a:lnTo>
                  <a:lnTo>
                    <a:pt x="897509" y="253111"/>
                  </a:lnTo>
                  <a:lnTo>
                    <a:pt x="893317" y="279018"/>
                  </a:lnTo>
                  <a:lnTo>
                    <a:pt x="887984" y="306577"/>
                  </a:lnTo>
                  <a:lnTo>
                    <a:pt x="881507" y="335533"/>
                  </a:lnTo>
                  <a:lnTo>
                    <a:pt x="878839" y="348614"/>
                  </a:lnTo>
                  <a:lnTo>
                    <a:pt x="881888" y="359537"/>
                  </a:lnTo>
                  <a:lnTo>
                    <a:pt x="890651" y="368300"/>
                  </a:lnTo>
                  <a:lnTo>
                    <a:pt x="905128" y="374776"/>
                  </a:lnTo>
                  <a:lnTo>
                    <a:pt x="914526" y="376427"/>
                  </a:lnTo>
                  <a:lnTo>
                    <a:pt x="923925" y="376427"/>
                  </a:lnTo>
                  <a:lnTo>
                    <a:pt x="933323" y="374776"/>
                  </a:lnTo>
                  <a:lnTo>
                    <a:pt x="942848" y="371728"/>
                  </a:lnTo>
                  <a:lnTo>
                    <a:pt x="938657" y="363092"/>
                  </a:lnTo>
                  <a:lnTo>
                    <a:pt x="935736" y="354456"/>
                  </a:lnTo>
                  <a:lnTo>
                    <a:pt x="933958" y="345820"/>
                  </a:lnTo>
                  <a:lnTo>
                    <a:pt x="933450" y="337184"/>
                  </a:lnTo>
                  <a:lnTo>
                    <a:pt x="933450" y="332486"/>
                  </a:lnTo>
                  <a:lnTo>
                    <a:pt x="935989" y="316738"/>
                  </a:lnTo>
                  <a:lnTo>
                    <a:pt x="941959" y="304164"/>
                  </a:lnTo>
                  <a:lnTo>
                    <a:pt x="951611" y="294766"/>
                  </a:lnTo>
                  <a:lnTo>
                    <a:pt x="964818" y="288543"/>
                  </a:lnTo>
                  <a:lnTo>
                    <a:pt x="964946" y="282575"/>
                  </a:lnTo>
                  <a:lnTo>
                    <a:pt x="968375" y="242950"/>
                  </a:lnTo>
                  <a:lnTo>
                    <a:pt x="971041" y="228726"/>
                  </a:lnTo>
                  <a:lnTo>
                    <a:pt x="989964" y="228726"/>
                  </a:lnTo>
                  <a:lnTo>
                    <a:pt x="989838" y="238505"/>
                  </a:lnTo>
                  <a:lnTo>
                    <a:pt x="989584" y="247268"/>
                  </a:lnTo>
                  <a:lnTo>
                    <a:pt x="989076" y="255015"/>
                  </a:lnTo>
                  <a:lnTo>
                    <a:pt x="988313" y="261746"/>
                  </a:lnTo>
                  <a:lnTo>
                    <a:pt x="988313" y="290067"/>
                  </a:lnTo>
                  <a:lnTo>
                    <a:pt x="988313" y="298450"/>
                  </a:lnTo>
                  <a:lnTo>
                    <a:pt x="981583" y="302132"/>
                  </a:lnTo>
                  <a:lnTo>
                    <a:pt x="967993" y="301116"/>
                  </a:lnTo>
                  <a:lnTo>
                    <a:pt x="959612" y="305180"/>
                  </a:lnTo>
                  <a:lnTo>
                    <a:pt x="953388" y="311276"/>
                  </a:lnTo>
                  <a:lnTo>
                    <a:pt x="949325" y="319277"/>
                  </a:lnTo>
                  <a:lnTo>
                    <a:pt x="947547" y="329311"/>
                  </a:lnTo>
                  <a:lnTo>
                    <a:pt x="947547" y="335533"/>
                  </a:lnTo>
                  <a:lnTo>
                    <a:pt x="948816" y="348741"/>
                  </a:lnTo>
                  <a:lnTo>
                    <a:pt x="952626" y="358393"/>
                  </a:lnTo>
                  <a:lnTo>
                    <a:pt x="958976" y="364363"/>
                  </a:lnTo>
                  <a:lnTo>
                    <a:pt x="967993" y="367029"/>
                  </a:lnTo>
                  <a:lnTo>
                    <a:pt x="1026033" y="367029"/>
                  </a:lnTo>
                  <a:lnTo>
                    <a:pt x="1027049" y="367029"/>
                  </a:lnTo>
                  <a:lnTo>
                    <a:pt x="1029208" y="366394"/>
                  </a:lnTo>
                  <a:lnTo>
                    <a:pt x="1032383" y="365378"/>
                  </a:lnTo>
                  <a:lnTo>
                    <a:pt x="1035430" y="364363"/>
                  </a:lnTo>
                  <a:lnTo>
                    <a:pt x="1038098" y="364363"/>
                  </a:lnTo>
                  <a:lnTo>
                    <a:pt x="1040257" y="365378"/>
                  </a:lnTo>
                  <a:lnTo>
                    <a:pt x="1034161" y="357504"/>
                  </a:lnTo>
                  <a:lnTo>
                    <a:pt x="1030351" y="349250"/>
                  </a:lnTo>
                  <a:lnTo>
                    <a:pt x="1028700" y="340994"/>
                  </a:lnTo>
                  <a:lnTo>
                    <a:pt x="1029208" y="332486"/>
                  </a:lnTo>
                  <a:lnTo>
                    <a:pt x="1030224" y="325246"/>
                  </a:lnTo>
                  <a:lnTo>
                    <a:pt x="1031875" y="315975"/>
                  </a:lnTo>
                  <a:lnTo>
                    <a:pt x="1034161" y="304800"/>
                  </a:lnTo>
                  <a:lnTo>
                    <a:pt x="1037082" y="291718"/>
                  </a:lnTo>
                  <a:lnTo>
                    <a:pt x="1041400" y="270001"/>
                  </a:lnTo>
                  <a:lnTo>
                    <a:pt x="1044828" y="252349"/>
                  </a:lnTo>
                  <a:lnTo>
                    <a:pt x="1047623" y="238632"/>
                  </a:lnTo>
                  <a:lnTo>
                    <a:pt x="1049654" y="228726"/>
                  </a:lnTo>
                  <a:lnTo>
                    <a:pt x="1062227" y="228726"/>
                  </a:lnTo>
                  <a:lnTo>
                    <a:pt x="1055115" y="271144"/>
                  </a:lnTo>
                  <a:lnTo>
                    <a:pt x="1046479" y="313563"/>
                  </a:lnTo>
                  <a:lnTo>
                    <a:pt x="1045463" y="314705"/>
                  </a:lnTo>
                  <a:lnTo>
                    <a:pt x="1044955" y="316229"/>
                  </a:lnTo>
                  <a:lnTo>
                    <a:pt x="1044955" y="318388"/>
                  </a:lnTo>
                  <a:lnTo>
                    <a:pt x="1042162" y="329945"/>
                  </a:lnTo>
                  <a:lnTo>
                    <a:pt x="1041780" y="339851"/>
                  </a:lnTo>
                  <a:lnTo>
                    <a:pt x="1075436" y="366140"/>
                  </a:lnTo>
                  <a:lnTo>
                    <a:pt x="1087247" y="367029"/>
                  </a:lnTo>
                  <a:lnTo>
                    <a:pt x="1106170" y="367029"/>
                  </a:lnTo>
                  <a:lnTo>
                    <a:pt x="1100582" y="358901"/>
                  </a:lnTo>
                  <a:lnTo>
                    <a:pt x="1096772" y="350519"/>
                  </a:lnTo>
                  <a:lnTo>
                    <a:pt x="1094359" y="341629"/>
                  </a:lnTo>
                  <a:lnTo>
                    <a:pt x="1093597" y="332486"/>
                  </a:lnTo>
                  <a:lnTo>
                    <a:pt x="1093597" y="324612"/>
                  </a:lnTo>
                  <a:lnTo>
                    <a:pt x="1097279" y="310388"/>
                  </a:lnTo>
                  <a:lnTo>
                    <a:pt x="1103376" y="299084"/>
                  </a:lnTo>
                  <a:lnTo>
                    <a:pt x="1112139" y="290829"/>
                  </a:lnTo>
                  <a:lnTo>
                    <a:pt x="1123441" y="285241"/>
                  </a:lnTo>
                  <a:lnTo>
                    <a:pt x="1124965" y="271144"/>
                  </a:lnTo>
                  <a:lnTo>
                    <a:pt x="1126616" y="257047"/>
                  </a:lnTo>
                  <a:lnTo>
                    <a:pt x="1128140" y="242950"/>
                  </a:lnTo>
                  <a:lnTo>
                    <a:pt x="1129664" y="228726"/>
                  </a:lnTo>
                  <a:lnTo>
                    <a:pt x="1146937" y="228726"/>
                  </a:lnTo>
                  <a:lnTo>
                    <a:pt x="1146810" y="241680"/>
                  </a:lnTo>
                  <a:lnTo>
                    <a:pt x="1146175" y="255015"/>
                  </a:lnTo>
                  <a:lnTo>
                    <a:pt x="1145286" y="269113"/>
                  </a:lnTo>
                  <a:lnTo>
                    <a:pt x="1143889" y="283717"/>
                  </a:lnTo>
                  <a:lnTo>
                    <a:pt x="1144904" y="292226"/>
                  </a:lnTo>
                  <a:lnTo>
                    <a:pt x="1139189" y="296417"/>
                  </a:lnTo>
                  <a:lnTo>
                    <a:pt x="1126616" y="296417"/>
                  </a:lnTo>
                  <a:lnTo>
                    <a:pt x="1117600" y="300989"/>
                  </a:lnTo>
                  <a:lnTo>
                    <a:pt x="1111250" y="308482"/>
                  </a:lnTo>
                  <a:lnTo>
                    <a:pt x="1107439" y="319024"/>
                  </a:lnTo>
                  <a:lnTo>
                    <a:pt x="1106170" y="332486"/>
                  </a:lnTo>
                  <a:lnTo>
                    <a:pt x="1106170" y="338708"/>
                  </a:lnTo>
                  <a:lnTo>
                    <a:pt x="1108202" y="346837"/>
                  </a:lnTo>
                  <a:lnTo>
                    <a:pt x="1111250" y="354075"/>
                  </a:lnTo>
                  <a:lnTo>
                    <a:pt x="1115314" y="360171"/>
                  </a:lnTo>
                  <a:lnTo>
                    <a:pt x="1120266" y="365378"/>
                  </a:lnTo>
                  <a:lnTo>
                    <a:pt x="1179957" y="365378"/>
                  </a:lnTo>
                  <a:lnTo>
                    <a:pt x="1197737" y="363219"/>
                  </a:lnTo>
                  <a:lnTo>
                    <a:pt x="1210183" y="355218"/>
                  </a:lnTo>
                  <a:lnTo>
                    <a:pt x="1217422" y="341249"/>
                  </a:lnTo>
                  <a:lnTo>
                    <a:pt x="1219200" y="321437"/>
                  </a:lnTo>
                  <a:lnTo>
                    <a:pt x="1219200" y="228726"/>
                  </a:lnTo>
                  <a:lnTo>
                    <a:pt x="1233424" y="228726"/>
                  </a:lnTo>
                  <a:lnTo>
                    <a:pt x="1242314" y="227329"/>
                  </a:lnTo>
                  <a:lnTo>
                    <a:pt x="1248664" y="221361"/>
                  </a:lnTo>
                  <a:lnTo>
                    <a:pt x="1252474" y="210819"/>
                  </a:lnTo>
                  <a:lnTo>
                    <a:pt x="1253743" y="195833"/>
                  </a:lnTo>
                  <a:lnTo>
                    <a:pt x="1253743" y="186436"/>
                  </a:lnTo>
                  <a:lnTo>
                    <a:pt x="1251203" y="173862"/>
                  </a:lnTo>
                  <a:lnTo>
                    <a:pt x="1246759" y="164464"/>
                  </a:lnTo>
                  <a:lnTo>
                    <a:pt x="1240282" y="158241"/>
                  </a:lnTo>
                  <a:lnTo>
                    <a:pt x="1231773" y="155066"/>
                  </a:lnTo>
                  <a:lnTo>
                    <a:pt x="1219200" y="155066"/>
                  </a:lnTo>
                  <a:lnTo>
                    <a:pt x="1219200" y="57657"/>
                  </a:lnTo>
                  <a:lnTo>
                    <a:pt x="1217929" y="37845"/>
                  </a:lnTo>
                  <a:lnTo>
                    <a:pt x="1210945" y="23875"/>
                  </a:lnTo>
                  <a:lnTo>
                    <a:pt x="1198372" y="15875"/>
                  </a:lnTo>
                  <a:lnTo>
                    <a:pt x="1179957" y="13715"/>
                  </a:lnTo>
                  <a:lnTo>
                    <a:pt x="1099820" y="13715"/>
                  </a:lnTo>
                  <a:lnTo>
                    <a:pt x="1083437" y="16255"/>
                  </a:lnTo>
                  <a:lnTo>
                    <a:pt x="1072007" y="23875"/>
                  </a:lnTo>
                  <a:lnTo>
                    <a:pt x="1065402" y="36702"/>
                  </a:lnTo>
                  <a:lnTo>
                    <a:pt x="1063752" y="54482"/>
                  </a:lnTo>
                  <a:close/>
                </a:path>
                <a:path w="1254125" h="382270">
                  <a:moveTo>
                    <a:pt x="1131315" y="155066"/>
                  </a:moveTo>
                  <a:lnTo>
                    <a:pt x="1148596" y="155066"/>
                  </a:lnTo>
                  <a:lnTo>
                    <a:pt x="1148596" y="87551"/>
                  </a:lnTo>
                  <a:lnTo>
                    <a:pt x="1131315" y="87551"/>
                  </a:lnTo>
                  <a:lnTo>
                    <a:pt x="1131315" y="155066"/>
                  </a:lnTo>
                  <a:close/>
                </a:path>
                <a:path w="1254125" h="382270">
                  <a:moveTo>
                    <a:pt x="972692" y="155066"/>
                  </a:moveTo>
                  <a:lnTo>
                    <a:pt x="989973" y="155066"/>
                  </a:lnTo>
                  <a:lnTo>
                    <a:pt x="989973" y="87551"/>
                  </a:lnTo>
                  <a:lnTo>
                    <a:pt x="972692" y="87551"/>
                  </a:lnTo>
                  <a:lnTo>
                    <a:pt x="972692" y="155066"/>
                  </a:lnTo>
                  <a:close/>
                </a:path>
              </a:pathLst>
            </a:custGeom>
            <a:ln w="487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18386" y="3046932"/>
            <a:ext cx="2243455" cy="5073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20">
                <a:solidFill>
                  <a:srgbClr val="485D2C"/>
                </a:solidFill>
                <a:latin typeface="SimSun"/>
                <a:cs typeface="SimSun"/>
              </a:rPr>
              <a:t>全民國防手</a:t>
            </a:r>
            <a:endParaRPr sz="3150">
              <a:latin typeface="SimSun"/>
              <a:cs typeface="SimSu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667" y="4035551"/>
            <a:ext cx="723900" cy="72389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439417" y="4900929"/>
            <a:ext cx="2501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Calibri"/>
                <a:cs typeface="Calibri"/>
              </a:rPr>
              <a:t>https://bca.tainan.gov.tw/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328285" cy="7560945"/>
          </a:xfrm>
          <a:custGeom>
            <a:avLst/>
            <a:gdLst/>
            <a:ahLst/>
            <a:cxnLst/>
            <a:rect l="l" t="t" r="r" b="b"/>
            <a:pathLst>
              <a:path w="5328285" h="7560945">
                <a:moveTo>
                  <a:pt x="5327904" y="0"/>
                </a:moveTo>
                <a:lnTo>
                  <a:pt x="0" y="0"/>
                </a:lnTo>
                <a:lnTo>
                  <a:pt x="0" y="7560436"/>
                </a:lnTo>
                <a:lnTo>
                  <a:pt x="5327904" y="7560436"/>
                </a:lnTo>
                <a:lnTo>
                  <a:pt x="5327904" y="0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72744" y="2154173"/>
            <a:ext cx="3566795" cy="409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42545" indent="320040">
              <a:lnSpc>
                <a:spcPct val="117900"/>
              </a:lnSpc>
              <a:spcBef>
                <a:spcPts val="105"/>
              </a:spcBef>
            </a:pPr>
            <a:r>
              <a:rPr dirty="0" sz="1200" spc="5">
                <a:latin typeface="Microsoft JhengHei UI"/>
                <a:cs typeface="Microsoft JhengHei UI"/>
              </a:rPr>
              <a:t>本手冊編輯之目的，主要是提供民眾面臨軍事</a:t>
            </a:r>
            <a:r>
              <a:rPr dirty="0" sz="1200" spc="5">
                <a:latin typeface="Microsoft JhengHei UI"/>
                <a:cs typeface="Microsoft JhengHei UI"/>
              </a:rPr>
              <a:t>危機及可能發生之災變時緊急應變資訊，以做好生</a:t>
            </a:r>
            <a:r>
              <a:rPr dirty="0" sz="1200" spc="-20">
                <a:latin typeface="Microsoft JhengHei UI"/>
                <a:cs typeface="Microsoft JhengHei UI"/>
              </a:rPr>
              <a:t>存自助。</a:t>
            </a:r>
            <a:endParaRPr sz="1200">
              <a:latin typeface="Microsoft JhengHei UI"/>
              <a:cs typeface="Microsoft JhengHei UI"/>
            </a:endParaRPr>
          </a:p>
          <a:p>
            <a:pPr algn="r" marR="38100">
              <a:lnSpc>
                <a:spcPct val="100000"/>
              </a:lnSpc>
              <a:spcBef>
                <a:spcPts val="1045"/>
              </a:spcBef>
            </a:pPr>
            <a:r>
              <a:rPr dirty="0" sz="1200" spc="30">
                <a:latin typeface="Microsoft JhengHei UI"/>
                <a:cs typeface="Microsoft JhengHei UI"/>
              </a:rPr>
              <a:t>本手冊內容主要以戰時可能發生的狀況導引民</a:t>
            </a:r>
            <a:endParaRPr sz="1200">
              <a:latin typeface="Microsoft JhengHei UI"/>
              <a:cs typeface="Microsoft JhengHei UI"/>
            </a:endParaRPr>
          </a:p>
          <a:p>
            <a:pPr algn="r" marR="14604">
              <a:lnSpc>
                <a:spcPct val="100000"/>
              </a:lnSpc>
              <a:spcBef>
                <a:spcPts val="300"/>
              </a:spcBef>
            </a:pPr>
            <a:r>
              <a:rPr dirty="0" sz="1200" spc="70">
                <a:latin typeface="Microsoft JhengHei UI"/>
                <a:cs typeface="Microsoft JhengHei UI"/>
              </a:rPr>
              <a:t>眾有效應處， 分別以「空襲警報識別與避難」、</a:t>
            </a:r>
            <a:endParaRPr sz="1200">
              <a:latin typeface="Microsoft JhengHei UI"/>
              <a:cs typeface="Microsoft JhengHei UI"/>
            </a:endParaRPr>
          </a:p>
          <a:p>
            <a:pPr marL="12700" marR="5080" indent="22860">
              <a:lnSpc>
                <a:spcPct val="115599"/>
              </a:lnSpc>
              <a:spcBef>
                <a:spcPts val="75"/>
              </a:spcBef>
              <a:tabLst>
                <a:tab pos="523240" algn="l"/>
              </a:tabLst>
            </a:pPr>
            <a:r>
              <a:rPr dirty="0" sz="1200" spc="70">
                <a:latin typeface="Microsoft JhengHei UI"/>
                <a:cs typeface="Microsoft JhengHei UI"/>
              </a:rPr>
              <a:t>「</a:t>
            </a:r>
            <a:r>
              <a:rPr dirty="0" sz="1200" spc="60">
                <a:latin typeface="Microsoft JhengHei UI"/>
                <a:cs typeface="Microsoft JhengHei UI"/>
              </a:rPr>
              <a:t>遭</a:t>
            </a:r>
            <a:r>
              <a:rPr dirty="0" sz="1200" spc="55">
                <a:latin typeface="Microsoft JhengHei UI"/>
                <a:cs typeface="Microsoft JhengHei UI"/>
              </a:rPr>
              <a:t>空</a:t>
            </a:r>
            <a:r>
              <a:rPr dirty="0" sz="1200" spc="60">
                <a:latin typeface="Microsoft JhengHei UI"/>
                <a:cs typeface="Microsoft JhengHei UI"/>
              </a:rPr>
              <a:t>襲後建築物</a:t>
            </a:r>
            <a:r>
              <a:rPr dirty="0" sz="1200">
                <a:latin typeface="Microsoft JhengHei UI"/>
                <a:cs typeface="Microsoft JhengHei UI"/>
              </a:rPr>
              <a:t>倒</a:t>
            </a:r>
            <a:r>
              <a:rPr dirty="0" sz="1200" spc="60">
                <a:latin typeface="Microsoft JhengHei UI"/>
                <a:cs typeface="Microsoft JhengHei UI"/>
              </a:rPr>
              <a:t>塌失</a:t>
            </a:r>
            <a:r>
              <a:rPr dirty="0" sz="1200">
                <a:latin typeface="Microsoft JhengHei UI"/>
                <a:cs typeface="Microsoft JhengHei UI"/>
              </a:rPr>
              <a:t>火</a:t>
            </a:r>
            <a:r>
              <a:rPr dirty="0" sz="1200" spc="60">
                <a:latin typeface="Microsoft JhengHei UI"/>
                <a:cs typeface="Microsoft JhengHei UI"/>
              </a:rPr>
              <a:t>避</a:t>
            </a:r>
            <a:r>
              <a:rPr dirty="0" sz="1200">
                <a:latin typeface="Microsoft JhengHei UI"/>
                <a:cs typeface="Microsoft JhengHei UI"/>
              </a:rPr>
              <a:t>難</a:t>
            </a:r>
            <a:r>
              <a:rPr dirty="0" sz="1200" spc="60">
                <a:latin typeface="Microsoft JhengHei UI"/>
                <a:cs typeface="Microsoft JhengHei UI"/>
              </a:rPr>
              <a:t>資訊」、「空襲</a:t>
            </a:r>
            <a:r>
              <a:rPr dirty="0" sz="1200" spc="10">
                <a:latin typeface="Microsoft JhengHei UI"/>
                <a:cs typeface="Microsoft JhengHei UI"/>
              </a:rPr>
              <a:t>破</a:t>
            </a:r>
            <a:r>
              <a:rPr dirty="0" sz="1200" spc="70">
                <a:latin typeface="Microsoft JhengHei UI"/>
                <a:cs typeface="Microsoft JhengHei UI"/>
              </a:rPr>
              <a:t>壞後導致停電及</a:t>
            </a:r>
            <a:r>
              <a:rPr dirty="0" sz="1200" spc="60">
                <a:latin typeface="Microsoft JhengHei UI"/>
                <a:cs typeface="Microsoft JhengHei UI"/>
              </a:rPr>
              <a:t>停水</a:t>
            </a:r>
            <a:r>
              <a:rPr dirty="0" sz="1200" spc="70">
                <a:latin typeface="Microsoft JhengHei UI"/>
                <a:cs typeface="Microsoft JhengHei UI"/>
              </a:rPr>
              <a:t>資訊查詢與應處</a:t>
            </a:r>
            <a:r>
              <a:rPr dirty="0" sz="1200" spc="60">
                <a:latin typeface="Microsoft JhengHei UI"/>
                <a:cs typeface="Microsoft JhengHei UI"/>
              </a:rPr>
              <a:t>」</a:t>
            </a:r>
            <a:r>
              <a:rPr dirty="0" sz="1200">
                <a:latin typeface="Microsoft JhengHei UI"/>
                <a:cs typeface="Microsoft JhengHei UI"/>
              </a:rPr>
              <a:t>、</a:t>
            </a:r>
            <a:r>
              <a:rPr dirty="0" sz="1200" spc="60">
                <a:latin typeface="Microsoft JhengHei UI"/>
                <a:cs typeface="Microsoft JhengHei UI"/>
              </a:rPr>
              <a:t>「戰</a:t>
            </a:r>
            <a:r>
              <a:rPr dirty="0" sz="1200" spc="10">
                <a:latin typeface="Microsoft JhengHei UI"/>
                <a:cs typeface="Microsoft JhengHei UI"/>
              </a:rPr>
              <a:t>災</a:t>
            </a:r>
            <a:r>
              <a:rPr dirty="0" sz="1200" spc="500">
                <a:latin typeface="Microsoft JhengHei UI"/>
                <a:cs typeface="Microsoft JhengHei UI"/>
              </a:rPr>
              <a:t> </a:t>
            </a:r>
            <a:r>
              <a:rPr dirty="0" sz="1200">
                <a:latin typeface="Microsoft JhengHei UI"/>
                <a:cs typeface="Microsoft JhengHei UI"/>
              </a:rPr>
              <a:t>產</a:t>
            </a:r>
            <a:r>
              <a:rPr dirty="0" sz="1200" spc="500">
                <a:latin typeface="Microsoft JhengHei UI"/>
                <a:cs typeface="Microsoft JhengHei UI"/>
              </a:rPr>
              <a:t> </a:t>
            </a:r>
            <a:r>
              <a:rPr dirty="0" sz="1200" spc="105">
                <a:latin typeface="Microsoft JhengHei UI"/>
                <a:cs typeface="Microsoft JhengHei UI"/>
              </a:rPr>
              <a:t>生</a:t>
            </a:r>
            <a:r>
              <a:rPr dirty="0" sz="1200" spc="120">
                <a:latin typeface="Microsoft JhengHei UI"/>
                <a:cs typeface="Microsoft JhengHei UI"/>
              </a:rPr>
              <a:t>大</a:t>
            </a:r>
            <a:r>
              <a:rPr dirty="0" sz="1200" spc="105">
                <a:latin typeface="Microsoft JhengHei UI"/>
                <a:cs typeface="Microsoft JhengHei UI"/>
              </a:rPr>
              <a:t>量</a:t>
            </a:r>
            <a:r>
              <a:rPr dirty="0" sz="1200" spc="120">
                <a:latin typeface="Microsoft JhengHei UI"/>
                <a:cs typeface="Microsoft JhengHei UI"/>
              </a:rPr>
              <a:t>傷</a:t>
            </a:r>
            <a:r>
              <a:rPr dirty="0" sz="1200" spc="105">
                <a:latin typeface="Microsoft JhengHei UI"/>
                <a:cs typeface="Microsoft JhengHei UI"/>
              </a:rPr>
              <a:t>患</a:t>
            </a:r>
            <a:r>
              <a:rPr dirty="0" sz="1200" spc="120">
                <a:latin typeface="Microsoft JhengHei UI"/>
                <a:cs typeface="Microsoft JhengHei UI"/>
              </a:rPr>
              <a:t>之急</a:t>
            </a:r>
            <a:r>
              <a:rPr dirty="0" sz="1200" spc="105">
                <a:latin typeface="Microsoft JhengHei UI"/>
                <a:cs typeface="Microsoft JhengHei UI"/>
              </a:rPr>
              <a:t>救送醫</a:t>
            </a:r>
            <a:r>
              <a:rPr dirty="0" sz="1200" spc="120">
                <a:latin typeface="Microsoft JhengHei UI"/>
                <a:cs typeface="Microsoft JhengHei UI"/>
              </a:rPr>
              <a:t>」、</a:t>
            </a:r>
            <a:r>
              <a:rPr dirty="0" sz="1200" spc="130">
                <a:latin typeface="Microsoft JhengHei UI"/>
                <a:cs typeface="Microsoft JhengHei UI"/>
              </a:rPr>
              <a:t>「</a:t>
            </a:r>
            <a:r>
              <a:rPr dirty="0" sz="1200" spc="105">
                <a:latin typeface="Microsoft JhengHei UI"/>
                <a:cs typeface="Microsoft JhengHei UI"/>
              </a:rPr>
              <a:t>因</a:t>
            </a:r>
            <a:r>
              <a:rPr dirty="0" sz="1200" spc="120">
                <a:latin typeface="Microsoft JhengHei UI"/>
                <a:cs typeface="Microsoft JhengHei UI"/>
              </a:rPr>
              <a:t>應戰</a:t>
            </a:r>
            <a:r>
              <a:rPr dirty="0" sz="1200" spc="105">
                <a:latin typeface="Microsoft JhengHei UI"/>
                <a:cs typeface="Microsoft JhengHei UI"/>
              </a:rPr>
              <a:t>況</a:t>
            </a:r>
            <a:r>
              <a:rPr dirty="0" sz="1200">
                <a:latin typeface="Microsoft JhengHei UI"/>
                <a:cs typeface="Microsoft JhengHei UI"/>
              </a:rPr>
              <a:t>，</a:t>
            </a:r>
            <a:r>
              <a:rPr dirty="0" sz="1200" spc="500">
                <a:latin typeface="Microsoft JhengHei UI"/>
                <a:cs typeface="Microsoft JhengHei UI"/>
              </a:rPr>
              <a:t> </a:t>
            </a:r>
            <a:r>
              <a:rPr dirty="0" sz="1200" spc="-50">
                <a:latin typeface="Microsoft JhengHei UI"/>
                <a:cs typeface="Microsoft JhengHei UI"/>
              </a:rPr>
              <a:t>民</a:t>
            </a:r>
            <a:r>
              <a:rPr dirty="0" sz="1200" spc="120">
                <a:latin typeface="Microsoft JhengHei UI"/>
                <a:cs typeface="Microsoft JhengHei UI"/>
              </a:rPr>
              <a:t>生</a:t>
            </a:r>
            <a:r>
              <a:rPr dirty="0" sz="1200" spc="-50">
                <a:latin typeface="Microsoft JhengHei UI"/>
                <a:cs typeface="Microsoft JhengHei UI"/>
              </a:rPr>
              <a:t>必</a:t>
            </a:r>
            <a:r>
              <a:rPr dirty="0" sz="1200">
                <a:latin typeface="Microsoft JhengHei UI"/>
                <a:cs typeface="Microsoft JhengHei UI"/>
              </a:rPr>
              <a:t>	</a:t>
            </a:r>
            <a:r>
              <a:rPr dirty="0" sz="1200" spc="60">
                <a:latin typeface="Microsoft JhengHei UI"/>
                <a:cs typeface="Microsoft JhengHei UI"/>
              </a:rPr>
              <a:t>需品短缺獲得途徑</a:t>
            </a:r>
            <a:r>
              <a:rPr dirty="0" sz="1200">
                <a:latin typeface="Microsoft JhengHei UI"/>
                <a:cs typeface="Microsoft JhengHei UI"/>
              </a:rPr>
              <a:t>」</a:t>
            </a:r>
            <a:r>
              <a:rPr dirty="0" sz="1200">
                <a:latin typeface="Microsoft JhengHei UI"/>
                <a:cs typeface="Microsoft JhengHei UI"/>
              </a:rPr>
              <a:t>、</a:t>
            </a:r>
            <a:r>
              <a:rPr dirty="0" sz="1200">
                <a:latin typeface="Microsoft JhengHei UI"/>
                <a:cs typeface="Microsoft JhengHei UI"/>
              </a:rPr>
              <a:t>「</a:t>
            </a:r>
            <a:r>
              <a:rPr dirty="0" sz="1200" spc="50">
                <a:latin typeface="Microsoft JhengHei UI"/>
                <a:cs typeface="Microsoft JhengHei UI"/>
              </a:rPr>
              <a:t>家</a:t>
            </a:r>
            <a:r>
              <a:rPr dirty="0" sz="1200" spc="55">
                <a:latin typeface="Microsoft JhengHei UI"/>
                <a:cs typeface="Microsoft JhengHei UI"/>
              </a:rPr>
              <a:t>庭</a:t>
            </a:r>
            <a:r>
              <a:rPr dirty="0" sz="1200" spc="60">
                <a:latin typeface="Microsoft JhengHei UI"/>
                <a:cs typeface="Microsoft JhengHei UI"/>
              </a:rPr>
              <a:t>與</a:t>
            </a:r>
            <a:r>
              <a:rPr dirty="0" sz="1200">
                <a:latin typeface="Microsoft JhengHei UI"/>
                <a:cs typeface="Microsoft JhengHei UI"/>
              </a:rPr>
              <a:t>個</a:t>
            </a:r>
            <a:r>
              <a:rPr dirty="0" sz="1200" spc="60">
                <a:latin typeface="Microsoft JhengHei UI"/>
                <a:cs typeface="Microsoft JhengHei UI"/>
              </a:rPr>
              <a:t>人先</a:t>
            </a:r>
            <a:r>
              <a:rPr dirty="0" sz="1200" spc="50">
                <a:latin typeface="Microsoft JhengHei UI"/>
                <a:cs typeface="Microsoft JhengHei UI"/>
              </a:rPr>
              <a:t>期</a:t>
            </a:r>
            <a:r>
              <a:rPr dirty="0" sz="1200" spc="-50">
                <a:latin typeface="Microsoft JhengHei UI"/>
                <a:cs typeface="Microsoft JhengHei UI"/>
              </a:rPr>
              <a:t>完</a:t>
            </a:r>
            <a:r>
              <a:rPr dirty="0" sz="1200" spc="60">
                <a:latin typeface="Microsoft JhengHei UI"/>
                <a:cs typeface="Microsoft JhengHei UI"/>
              </a:rPr>
              <a:t>成防</a:t>
            </a:r>
            <a:r>
              <a:rPr dirty="0" sz="1200" spc="-50">
                <a:latin typeface="Microsoft JhengHei UI"/>
                <a:cs typeface="Microsoft JhengHei UI"/>
              </a:rPr>
              <a:t>災</a:t>
            </a:r>
            <a:endParaRPr sz="1200">
              <a:latin typeface="Microsoft JhengHei UI"/>
              <a:cs typeface="Microsoft JhengHei UI"/>
            </a:endParaRPr>
          </a:p>
          <a:p>
            <a:pPr algn="just" marL="12700" marR="31750">
              <a:lnSpc>
                <a:spcPct val="120900"/>
              </a:lnSpc>
              <a:spcBef>
                <a:spcPts val="130"/>
              </a:spcBef>
            </a:pPr>
            <a:r>
              <a:rPr dirty="0" sz="1200" spc="60">
                <a:latin typeface="Microsoft JhengHei UI"/>
                <a:cs typeface="Microsoft JhengHei UI"/>
              </a:rPr>
              <a:t>（</a:t>
            </a:r>
            <a:r>
              <a:rPr dirty="0" sz="1200" spc="55">
                <a:latin typeface="Microsoft JhengHei UI"/>
                <a:cs typeface="Microsoft JhengHei UI"/>
              </a:rPr>
              <a:t>戰備</a:t>
            </a:r>
            <a:r>
              <a:rPr dirty="0" sz="1200" spc="60">
                <a:latin typeface="Microsoft JhengHei UI"/>
                <a:cs typeface="Microsoft JhengHei UI"/>
              </a:rPr>
              <a:t>）</a:t>
            </a:r>
            <a:r>
              <a:rPr dirty="0" sz="1200" spc="45">
                <a:latin typeface="Microsoft JhengHei UI"/>
                <a:cs typeface="Microsoft JhengHei UI"/>
              </a:rPr>
              <a:t>物資與救護準備」、「戶外生存之基本知</a:t>
            </a:r>
            <a:r>
              <a:rPr dirty="0" sz="1200" spc="20">
                <a:latin typeface="Microsoft JhengHei UI"/>
                <a:cs typeface="Microsoft JhengHei UI"/>
              </a:rPr>
              <a:t>識」、「遇突發緊急狀況報案專線」及「列管後備</a:t>
            </a:r>
            <a:r>
              <a:rPr dirty="0" sz="1200" spc="-5">
                <a:latin typeface="Microsoft JhengHei UI"/>
                <a:cs typeface="Microsoft JhengHei UI"/>
              </a:rPr>
              <a:t>軍人相關動員資訊」等要項簡要說明。</a:t>
            </a:r>
            <a:endParaRPr sz="1200">
              <a:latin typeface="Microsoft JhengHei UI"/>
              <a:cs typeface="Microsoft JhengHei UI"/>
            </a:endParaRPr>
          </a:p>
          <a:p>
            <a:pPr marL="12700" marR="19685" indent="320040">
              <a:lnSpc>
                <a:spcPct val="118100"/>
              </a:lnSpc>
              <a:spcBef>
                <a:spcPts val="459"/>
              </a:spcBef>
              <a:tabLst>
                <a:tab pos="323215" algn="l"/>
                <a:tab pos="495934" algn="l"/>
              </a:tabLst>
            </a:pPr>
            <a:r>
              <a:rPr dirty="0" sz="1200" spc="70">
                <a:latin typeface="Microsoft JhengHei UI"/>
                <a:cs typeface="Microsoft JhengHei UI"/>
              </a:rPr>
              <a:t>全民國防是全</a:t>
            </a:r>
            <a:r>
              <a:rPr dirty="0" sz="1200" spc="75">
                <a:latin typeface="Microsoft JhengHei UI"/>
                <a:cs typeface="Microsoft JhengHei UI"/>
              </a:rPr>
              <a:t>國</a:t>
            </a:r>
            <a:r>
              <a:rPr dirty="0" sz="1200" spc="60">
                <a:latin typeface="Microsoft JhengHei UI"/>
                <a:cs typeface="Microsoft JhengHei UI"/>
              </a:rPr>
              <a:t>民眾</a:t>
            </a:r>
            <a:r>
              <a:rPr dirty="0" sz="1200" spc="70">
                <a:latin typeface="Microsoft JhengHei UI"/>
                <a:cs typeface="Microsoft JhengHei UI"/>
              </a:rPr>
              <a:t>的整體力量與抗</a:t>
            </a:r>
            <a:r>
              <a:rPr dirty="0" sz="1200" spc="55">
                <a:latin typeface="Microsoft JhengHei UI"/>
                <a:cs typeface="Microsoft JhengHei UI"/>
              </a:rPr>
              <a:t>敵</a:t>
            </a:r>
            <a:r>
              <a:rPr dirty="0" sz="1200" spc="60">
                <a:latin typeface="Microsoft JhengHei UI"/>
                <a:cs typeface="Microsoft JhengHei UI"/>
              </a:rPr>
              <a:t>意</a:t>
            </a:r>
            <a:r>
              <a:rPr dirty="0" sz="1200" spc="-50">
                <a:latin typeface="Microsoft JhengHei UI"/>
                <a:cs typeface="Microsoft JhengHei UI"/>
              </a:rPr>
              <a:t>識</a:t>
            </a:r>
            <a:r>
              <a:rPr dirty="0" sz="1200" spc="500">
                <a:latin typeface="Microsoft JhengHei UI"/>
                <a:cs typeface="Microsoft JhengHei UI"/>
              </a:rPr>
              <a:t> </a:t>
            </a:r>
            <a:r>
              <a:rPr dirty="0" sz="1200" spc="-50">
                <a:latin typeface="Microsoft JhengHei UI"/>
                <a:cs typeface="Microsoft JhengHei UI"/>
              </a:rPr>
              <a:t>的</a:t>
            </a:r>
            <a:r>
              <a:rPr dirty="0" sz="1200">
                <a:latin typeface="Microsoft JhengHei UI"/>
                <a:cs typeface="Microsoft JhengHei UI"/>
              </a:rPr>
              <a:t>	</a:t>
            </a:r>
            <a:r>
              <a:rPr dirty="0" sz="1200" spc="70">
                <a:latin typeface="Microsoft JhengHei UI"/>
                <a:cs typeface="Microsoft JhengHei UI"/>
              </a:rPr>
              <a:t>展現</a:t>
            </a:r>
            <a:r>
              <a:rPr dirty="0" sz="1200" spc="60">
                <a:latin typeface="Microsoft JhengHei UI"/>
                <a:cs typeface="Microsoft JhengHei UI"/>
              </a:rPr>
              <a:t>，不</a:t>
            </a:r>
            <a:r>
              <a:rPr dirty="0" sz="1200" spc="70">
                <a:latin typeface="Microsoft JhengHei UI"/>
                <a:cs typeface="Microsoft JhengHei UI"/>
              </a:rPr>
              <a:t>僅是</a:t>
            </a:r>
            <a:r>
              <a:rPr dirty="0" sz="1200" spc="60">
                <a:latin typeface="Microsoft JhengHei UI"/>
                <a:cs typeface="Microsoft JhengHei UI"/>
              </a:rPr>
              <a:t>中</a:t>
            </a:r>
            <a:r>
              <a:rPr dirty="0" sz="1200" spc="70">
                <a:latin typeface="Microsoft JhengHei UI"/>
                <a:cs typeface="Microsoft JhengHei UI"/>
              </a:rPr>
              <a:t>央各部會的責任</a:t>
            </a:r>
            <a:r>
              <a:rPr dirty="0" sz="1200" spc="60">
                <a:latin typeface="Microsoft JhengHei UI"/>
                <a:cs typeface="Microsoft JhengHei UI"/>
              </a:rPr>
              <a:t>，同</a:t>
            </a:r>
            <a:r>
              <a:rPr dirty="0" sz="1200" spc="70">
                <a:latin typeface="Microsoft JhengHei UI"/>
                <a:cs typeface="Microsoft JhengHei UI"/>
              </a:rPr>
              <a:t>時也</a:t>
            </a:r>
            <a:r>
              <a:rPr dirty="0" sz="1200" spc="75">
                <a:latin typeface="Microsoft JhengHei UI"/>
                <a:cs typeface="Microsoft JhengHei UI"/>
              </a:rPr>
              <a:t>是</a:t>
            </a:r>
            <a:r>
              <a:rPr dirty="0" sz="1200" spc="-50">
                <a:latin typeface="Microsoft JhengHei UI"/>
                <a:cs typeface="Microsoft JhengHei UI"/>
              </a:rPr>
              <a:t>各</a:t>
            </a:r>
            <a:r>
              <a:rPr dirty="0" sz="1200" spc="60">
                <a:latin typeface="Microsoft JhengHei UI"/>
                <a:cs typeface="Microsoft JhengHei UI"/>
              </a:rPr>
              <a:t>級</a:t>
            </a:r>
            <a:r>
              <a:rPr dirty="0" sz="1200">
                <a:latin typeface="Microsoft JhengHei UI"/>
                <a:cs typeface="Microsoft JhengHei UI"/>
              </a:rPr>
              <a:t>政 </a:t>
            </a:r>
            <a:r>
              <a:rPr dirty="0" sz="1200" spc="114">
                <a:latin typeface="Microsoft JhengHei UI"/>
                <a:cs typeface="Microsoft JhengHei UI"/>
              </a:rPr>
              <a:t>府</a:t>
            </a:r>
            <a:r>
              <a:rPr dirty="0" sz="1200" spc="120">
                <a:latin typeface="Microsoft JhengHei UI"/>
                <a:cs typeface="Microsoft JhengHei UI"/>
              </a:rPr>
              <a:t>、</a:t>
            </a:r>
            <a:r>
              <a:rPr dirty="0" sz="1200" spc="105">
                <a:latin typeface="Microsoft JhengHei UI"/>
                <a:cs typeface="Microsoft JhengHei UI"/>
              </a:rPr>
              <a:t>村</a:t>
            </a:r>
            <a:r>
              <a:rPr dirty="0" sz="1200" spc="120">
                <a:latin typeface="Microsoft JhengHei UI"/>
                <a:cs typeface="Microsoft JhengHei UI"/>
              </a:rPr>
              <a:t>里</a:t>
            </a:r>
            <a:r>
              <a:rPr dirty="0" sz="1200" spc="105">
                <a:latin typeface="Microsoft JhengHei UI"/>
                <a:cs typeface="Microsoft JhengHei UI"/>
              </a:rPr>
              <a:t>長</a:t>
            </a:r>
            <a:r>
              <a:rPr dirty="0" sz="1200" spc="120">
                <a:latin typeface="Microsoft JhengHei UI"/>
                <a:cs typeface="Microsoft JhengHei UI"/>
              </a:rPr>
              <a:t>應共</a:t>
            </a:r>
            <a:r>
              <a:rPr dirty="0" sz="1200" spc="105">
                <a:latin typeface="Microsoft JhengHei UI"/>
                <a:cs typeface="Microsoft JhengHei UI"/>
              </a:rPr>
              <a:t>同肩</a:t>
            </a:r>
            <a:r>
              <a:rPr dirty="0" sz="1200" spc="114">
                <a:latin typeface="Microsoft JhengHei UI"/>
                <a:cs typeface="Microsoft JhengHei UI"/>
              </a:rPr>
              <a:t>負</a:t>
            </a:r>
            <a:r>
              <a:rPr dirty="0" sz="1200" spc="105">
                <a:latin typeface="Microsoft JhengHei UI"/>
                <a:cs typeface="Microsoft JhengHei UI"/>
              </a:rPr>
              <a:t>的</a:t>
            </a:r>
            <a:r>
              <a:rPr dirty="0" sz="1200" spc="120">
                <a:latin typeface="Microsoft JhengHei UI"/>
                <a:cs typeface="Microsoft JhengHei UI"/>
              </a:rPr>
              <a:t>任</a:t>
            </a:r>
            <a:r>
              <a:rPr dirty="0" sz="1200" spc="105">
                <a:latin typeface="Microsoft JhengHei UI"/>
                <a:cs typeface="Microsoft JhengHei UI"/>
              </a:rPr>
              <a:t>務</a:t>
            </a:r>
            <a:r>
              <a:rPr dirty="0" sz="1200">
                <a:latin typeface="Microsoft JhengHei UI"/>
                <a:cs typeface="Microsoft JhengHei UI"/>
              </a:rPr>
              <a:t>，</a:t>
            </a:r>
            <a:r>
              <a:rPr dirty="0" sz="1200" spc="-85">
                <a:latin typeface="Microsoft JhengHei UI"/>
                <a:cs typeface="Microsoft JhengHei UI"/>
              </a:rPr>
              <a:t> </a:t>
            </a:r>
            <a:r>
              <a:rPr dirty="0" sz="1200" spc="95">
                <a:latin typeface="Microsoft JhengHei UI"/>
                <a:cs typeface="Microsoft JhengHei UI"/>
              </a:rPr>
              <a:t>唯</a:t>
            </a:r>
            <a:r>
              <a:rPr dirty="0" sz="1200" spc="105">
                <a:latin typeface="Microsoft JhengHei UI"/>
                <a:cs typeface="Microsoft JhengHei UI"/>
              </a:rPr>
              <a:t>有</a:t>
            </a:r>
            <a:r>
              <a:rPr dirty="0" sz="1200" spc="95">
                <a:latin typeface="Microsoft JhengHei UI"/>
                <a:cs typeface="Microsoft JhengHei UI"/>
              </a:rPr>
              <a:t>做好</a:t>
            </a:r>
            <a:r>
              <a:rPr dirty="0" sz="1200" spc="-50">
                <a:latin typeface="Microsoft JhengHei UI"/>
                <a:cs typeface="Microsoft JhengHei UI"/>
              </a:rPr>
              <a:t>萬</a:t>
            </a:r>
            <a:r>
              <a:rPr dirty="0" sz="1200" spc="105">
                <a:latin typeface="Microsoft JhengHei UI"/>
                <a:cs typeface="Microsoft JhengHei UI"/>
              </a:rPr>
              <a:t>全</a:t>
            </a:r>
            <a:r>
              <a:rPr dirty="0" sz="1200" spc="-50">
                <a:latin typeface="Microsoft JhengHei UI"/>
                <a:cs typeface="Microsoft JhengHei UI"/>
              </a:rPr>
              <a:t>準</a:t>
            </a:r>
            <a:r>
              <a:rPr dirty="0" sz="1200">
                <a:latin typeface="Microsoft JhengHei UI"/>
                <a:cs typeface="Microsoft JhengHei UI"/>
              </a:rPr>
              <a:t>	</a:t>
            </a:r>
            <a:r>
              <a:rPr dirty="0" sz="1200" spc="70">
                <a:latin typeface="Microsoft JhengHei UI"/>
                <a:cs typeface="Microsoft JhengHei UI"/>
              </a:rPr>
              <a:t>備</a:t>
            </a:r>
            <a:r>
              <a:rPr dirty="0" sz="1200" spc="60">
                <a:latin typeface="Microsoft JhengHei UI"/>
                <a:cs typeface="Microsoft JhengHei UI"/>
              </a:rPr>
              <a:t>，方能</a:t>
            </a:r>
            <a:r>
              <a:rPr dirty="0" sz="1200">
                <a:latin typeface="Microsoft JhengHei UI"/>
                <a:cs typeface="Microsoft JhengHei UI"/>
              </a:rPr>
              <a:t>保</a:t>
            </a:r>
            <a:r>
              <a:rPr dirty="0" sz="1200" spc="50">
                <a:latin typeface="Microsoft JhengHei UI"/>
                <a:cs typeface="Microsoft JhengHei UI"/>
              </a:rPr>
              <a:t>護</a:t>
            </a:r>
            <a:r>
              <a:rPr dirty="0" sz="1200" spc="60">
                <a:latin typeface="Microsoft JhengHei UI"/>
                <a:cs typeface="Microsoft JhengHei UI"/>
              </a:rPr>
              <a:t>自己，</a:t>
            </a:r>
            <a:r>
              <a:rPr dirty="0" sz="1200" spc="70">
                <a:latin typeface="Microsoft JhengHei UI"/>
                <a:cs typeface="Microsoft JhengHei UI"/>
              </a:rPr>
              <a:t>共同</a:t>
            </a:r>
            <a:r>
              <a:rPr dirty="0" sz="1200" spc="60">
                <a:latin typeface="Microsoft JhengHei UI"/>
                <a:cs typeface="Microsoft JhengHei UI"/>
              </a:rPr>
              <a:t>守</a:t>
            </a:r>
            <a:r>
              <a:rPr dirty="0" sz="1200" spc="70">
                <a:latin typeface="Microsoft JhengHei UI"/>
                <a:cs typeface="Microsoft JhengHei UI"/>
              </a:rPr>
              <a:t>護國</a:t>
            </a:r>
            <a:r>
              <a:rPr dirty="0" sz="1200" spc="60">
                <a:latin typeface="Microsoft JhengHei UI"/>
                <a:cs typeface="Microsoft JhengHei UI"/>
              </a:rPr>
              <a:t>家</a:t>
            </a:r>
            <a:r>
              <a:rPr dirty="0" sz="1200" spc="70">
                <a:latin typeface="Microsoft JhengHei UI"/>
                <a:cs typeface="Microsoft JhengHei UI"/>
              </a:rPr>
              <a:t>安全</a:t>
            </a:r>
            <a:r>
              <a:rPr dirty="0" sz="1200" spc="60">
                <a:latin typeface="Microsoft JhengHei UI"/>
                <a:cs typeface="Microsoft JhengHei UI"/>
              </a:rPr>
              <a:t>，</a:t>
            </a:r>
            <a:r>
              <a:rPr dirty="0" sz="1200" spc="-50">
                <a:latin typeface="Microsoft JhengHei UI"/>
                <a:cs typeface="Microsoft JhengHei UI"/>
              </a:rPr>
              <a:t>讓</a:t>
            </a:r>
            <a:r>
              <a:rPr dirty="0" sz="1200" spc="55">
                <a:latin typeface="Microsoft JhengHei UI"/>
                <a:cs typeface="Microsoft JhengHei UI"/>
              </a:rPr>
              <a:t>我</a:t>
            </a:r>
            <a:r>
              <a:rPr dirty="0" sz="1200" spc="60">
                <a:latin typeface="Microsoft JhengHei UI"/>
                <a:cs typeface="Microsoft JhengHei UI"/>
              </a:rPr>
              <a:t>們</a:t>
            </a:r>
            <a:r>
              <a:rPr dirty="0" sz="1200">
                <a:latin typeface="Microsoft JhengHei UI"/>
                <a:cs typeface="Microsoft JhengHei UI"/>
              </a:rPr>
              <a:t>一</a:t>
            </a:r>
            <a:r>
              <a:rPr dirty="0" sz="1200" spc="60">
                <a:latin typeface="Microsoft JhengHei UI"/>
                <a:cs typeface="Microsoft JhengHei UI"/>
              </a:rPr>
              <a:t> </a:t>
            </a:r>
            <a:r>
              <a:rPr dirty="0" sz="1200" spc="-10">
                <a:latin typeface="Microsoft JhengHei UI"/>
                <a:cs typeface="Microsoft JhengHei UI"/>
              </a:rPr>
              <a:t>起</a:t>
            </a:r>
            <a:r>
              <a:rPr dirty="0" sz="1200" spc="-10">
                <a:latin typeface="Microsoft JhengHei UI"/>
                <a:cs typeface="Microsoft JhengHei UI"/>
              </a:rPr>
              <a:t>努</a:t>
            </a:r>
            <a:r>
              <a:rPr dirty="0" sz="1200" spc="-10">
                <a:latin typeface="Microsoft JhengHei UI"/>
                <a:cs typeface="Microsoft JhengHei UI"/>
              </a:rPr>
              <a:t>力</a:t>
            </a:r>
            <a:r>
              <a:rPr dirty="0" sz="1200" spc="-50">
                <a:latin typeface="Microsoft JhengHei UI"/>
                <a:cs typeface="Microsoft JhengHei UI"/>
              </a:rPr>
              <a:t>。</a:t>
            </a:r>
            <a:endParaRPr sz="1200">
              <a:latin typeface="Microsoft JhengHei UI"/>
              <a:cs typeface="Microsoft JhengHei U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09715"/>
            <a:ext cx="5327904" cy="14508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" y="0"/>
            <a:ext cx="3790188" cy="20741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8707" y="1457400"/>
            <a:ext cx="11017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>
                <a:solidFill>
                  <a:srgbClr val="6C5F3B"/>
                </a:solidFill>
                <a:latin typeface="SimSun"/>
                <a:cs typeface="SimSun"/>
              </a:rPr>
              <a:t>編 序</a:t>
            </a:r>
            <a:endParaRPr sz="3600">
              <a:latin typeface="SimSun"/>
              <a:cs typeface="SimSu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62100" y="380999"/>
            <a:ext cx="2147570" cy="988060"/>
            <a:chOff x="1562100" y="380999"/>
            <a:chExt cx="2147570" cy="988060"/>
          </a:xfrm>
        </p:grpSpPr>
        <p:sp>
          <p:nvSpPr>
            <p:cNvPr id="8" name="object 8" descr=""/>
            <p:cNvSpPr/>
            <p:nvPr/>
          </p:nvSpPr>
          <p:spPr>
            <a:xfrm>
              <a:off x="1562100" y="786383"/>
              <a:ext cx="532130" cy="581660"/>
            </a:xfrm>
            <a:custGeom>
              <a:avLst/>
              <a:gdLst/>
              <a:ahLst/>
              <a:cxnLst/>
              <a:rect l="l" t="t" r="r" b="b"/>
              <a:pathLst>
                <a:path w="532130" h="581660">
                  <a:moveTo>
                    <a:pt x="89662" y="581660"/>
                  </a:moveTo>
                  <a:lnTo>
                    <a:pt x="5969" y="550545"/>
                  </a:lnTo>
                  <a:lnTo>
                    <a:pt x="0" y="566547"/>
                  </a:lnTo>
                  <a:lnTo>
                    <a:pt x="41656" y="581660"/>
                  </a:lnTo>
                  <a:lnTo>
                    <a:pt x="89662" y="581660"/>
                  </a:lnTo>
                  <a:close/>
                </a:path>
                <a:path w="532130" h="581660">
                  <a:moveTo>
                    <a:pt x="143129" y="525653"/>
                  </a:moveTo>
                  <a:lnTo>
                    <a:pt x="36576" y="477012"/>
                  </a:lnTo>
                  <a:lnTo>
                    <a:pt x="29464" y="493014"/>
                  </a:lnTo>
                  <a:lnTo>
                    <a:pt x="136652" y="540004"/>
                  </a:lnTo>
                  <a:lnTo>
                    <a:pt x="143129" y="525653"/>
                  </a:lnTo>
                  <a:close/>
                </a:path>
                <a:path w="532130" h="581660">
                  <a:moveTo>
                    <a:pt x="175260" y="461772"/>
                  </a:moveTo>
                  <a:lnTo>
                    <a:pt x="71996" y="406273"/>
                  </a:lnTo>
                  <a:lnTo>
                    <a:pt x="63995" y="421259"/>
                  </a:lnTo>
                  <a:lnTo>
                    <a:pt x="167640" y="475869"/>
                  </a:lnTo>
                  <a:lnTo>
                    <a:pt x="175260" y="461772"/>
                  </a:lnTo>
                  <a:close/>
                </a:path>
                <a:path w="532130" h="581660">
                  <a:moveTo>
                    <a:pt x="211201" y="400812"/>
                  </a:moveTo>
                  <a:lnTo>
                    <a:pt x="112903" y="337312"/>
                  </a:lnTo>
                  <a:lnTo>
                    <a:pt x="103378" y="352425"/>
                  </a:lnTo>
                  <a:lnTo>
                    <a:pt x="203073" y="413766"/>
                  </a:lnTo>
                  <a:lnTo>
                    <a:pt x="211201" y="400812"/>
                  </a:lnTo>
                  <a:close/>
                </a:path>
                <a:path w="532130" h="581660">
                  <a:moveTo>
                    <a:pt x="251968" y="341503"/>
                  </a:moveTo>
                  <a:lnTo>
                    <a:pt x="157607" y="272427"/>
                  </a:lnTo>
                  <a:lnTo>
                    <a:pt x="147574" y="286258"/>
                  </a:lnTo>
                  <a:lnTo>
                    <a:pt x="242443" y="354584"/>
                  </a:lnTo>
                  <a:lnTo>
                    <a:pt x="251968" y="341503"/>
                  </a:lnTo>
                  <a:close/>
                </a:path>
                <a:path w="532130" h="581660">
                  <a:moveTo>
                    <a:pt x="296164" y="286385"/>
                  </a:moveTo>
                  <a:lnTo>
                    <a:pt x="207518" y="209804"/>
                  </a:lnTo>
                  <a:lnTo>
                    <a:pt x="195961" y="223520"/>
                  </a:lnTo>
                  <a:lnTo>
                    <a:pt x="286258" y="297942"/>
                  </a:lnTo>
                  <a:lnTo>
                    <a:pt x="296164" y="286385"/>
                  </a:lnTo>
                  <a:close/>
                </a:path>
                <a:path w="532130" h="581660">
                  <a:moveTo>
                    <a:pt x="344932" y="233426"/>
                  </a:moveTo>
                  <a:lnTo>
                    <a:pt x="260985" y="151650"/>
                  </a:lnTo>
                  <a:lnTo>
                    <a:pt x="249047" y="163957"/>
                  </a:lnTo>
                  <a:lnTo>
                    <a:pt x="333629" y="245110"/>
                  </a:lnTo>
                  <a:lnTo>
                    <a:pt x="344932" y="233426"/>
                  </a:lnTo>
                  <a:close/>
                </a:path>
                <a:path w="532130" h="581660">
                  <a:moveTo>
                    <a:pt x="396494" y="184658"/>
                  </a:moveTo>
                  <a:lnTo>
                    <a:pt x="319278" y="96774"/>
                  </a:lnTo>
                  <a:lnTo>
                    <a:pt x="306197" y="108331"/>
                  </a:lnTo>
                  <a:lnTo>
                    <a:pt x="384810" y="195199"/>
                  </a:lnTo>
                  <a:lnTo>
                    <a:pt x="396494" y="184658"/>
                  </a:lnTo>
                  <a:close/>
                </a:path>
                <a:path w="532130" h="581660">
                  <a:moveTo>
                    <a:pt x="452120" y="139077"/>
                  </a:moveTo>
                  <a:lnTo>
                    <a:pt x="380492" y="46355"/>
                  </a:lnTo>
                  <a:lnTo>
                    <a:pt x="367030" y="56896"/>
                  </a:lnTo>
                  <a:lnTo>
                    <a:pt x="439293" y="148971"/>
                  </a:lnTo>
                  <a:lnTo>
                    <a:pt x="452120" y="139077"/>
                  </a:lnTo>
                  <a:close/>
                </a:path>
                <a:path w="532130" h="581660">
                  <a:moveTo>
                    <a:pt x="510032" y="98171"/>
                  </a:moveTo>
                  <a:lnTo>
                    <a:pt x="446151" y="0"/>
                  </a:lnTo>
                  <a:lnTo>
                    <a:pt x="431165" y="10033"/>
                  </a:lnTo>
                  <a:lnTo>
                    <a:pt x="497205" y="106680"/>
                  </a:lnTo>
                  <a:lnTo>
                    <a:pt x="510032" y="98171"/>
                  </a:lnTo>
                  <a:close/>
                </a:path>
                <a:path w="532130" h="581660">
                  <a:moveTo>
                    <a:pt x="531749" y="464058"/>
                  </a:moveTo>
                  <a:lnTo>
                    <a:pt x="85839" y="50927"/>
                  </a:lnTo>
                  <a:lnTo>
                    <a:pt x="80137" y="57150"/>
                  </a:lnTo>
                  <a:lnTo>
                    <a:pt x="531749" y="464058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0448" y="650747"/>
              <a:ext cx="268224" cy="20421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218944" y="380999"/>
              <a:ext cx="1434465" cy="886460"/>
            </a:xfrm>
            <a:custGeom>
              <a:avLst/>
              <a:gdLst/>
              <a:ahLst/>
              <a:cxnLst/>
              <a:rect l="l" t="t" r="r" b="b"/>
              <a:pathLst>
                <a:path w="1434464" h="886460">
                  <a:moveTo>
                    <a:pt x="178435" y="362966"/>
                  </a:moveTo>
                  <a:lnTo>
                    <a:pt x="151257" y="249174"/>
                  </a:lnTo>
                  <a:lnTo>
                    <a:pt x="134366" y="253238"/>
                  </a:lnTo>
                  <a:lnTo>
                    <a:pt x="163195" y="366776"/>
                  </a:lnTo>
                  <a:lnTo>
                    <a:pt x="178435" y="362966"/>
                  </a:lnTo>
                  <a:close/>
                </a:path>
                <a:path w="1434464" h="886460">
                  <a:moveTo>
                    <a:pt x="196723" y="637159"/>
                  </a:moveTo>
                  <a:lnTo>
                    <a:pt x="8001" y="0"/>
                  </a:lnTo>
                  <a:lnTo>
                    <a:pt x="0" y="2413"/>
                  </a:lnTo>
                  <a:lnTo>
                    <a:pt x="196723" y="637159"/>
                  </a:lnTo>
                  <a:close/>
                </a:path>
                <a:path w="1434464" h="886460">
                  <a:moveTo>
                    <a:pt x="248285" y="348869"/>
                  </a:moveTo>
                  <a:lnTo>
                    <a:pt x="229235" y="233299"/>
                  </a:lnTo>
                  <a:lnTo>
                    <a:pt x="211963" y="236347"/>
                  </a:lnTo>
                  <a:lnTo>
                    <a:pt x="232791" y="351536"/>
                  </a:lnTo>
                  <a:lnTo>
                    <a:pt x="248285" y="348869"/>
                  </a:lnTo>
                  <a:close/>
                </a:path>
                <a:path w="1434464" h="886460">
                  <a:moveTo>
                    <a:pt x="318897" y="339598"/>
                  </a:moveTo>
                  <a:lnTo>
                    <a:pt x="307848" y="223139"/>
                  </a:lnTo>
                  <a:lnTo>
                    <a:pt x="290449" y="224917"/>
                  </a:lnTo>
                  <a:lnTo>
                    <a:pt x="303403" y="341249"/>
                  </a:lnTo>
                  <a:lnTo>
                    <a:pt x="318897" y="339598"/>
                  </a:lnTo>
                  <a:close/>
                </a:path>
                <a:path w="1434464" h="886460">
                  <a:moveTo>
                    <a:pt x="390271" y="335407"/>
                  </a:moveTo>
                  <a:lnTo>
                    <a:pt x="387223" y="218313"/>
                  </a:lnTo>
                  <a:lnTo>
                    <a:pt x="369951" y="218948"/>
                  </a:lnTo>
                  <a:lnTo>
                    <a:pt x="374523" y="335915"/>
                  </a:lnTo>
                  <a:lnTo>
                    <a:pt x="390271" y="335407"/>
                  </a:lnTo>
                  <a:close/>
                </a:path>
                <a:path w="1434464" h="886460">
                  <a:moveTo>
                    <a:pt x="466725" y="219075"/>
                  </a:moveTo>
                  <a:lnTo>
                    <a:pt x="449326" y="218440"/>
                  </a:lnTo>
                  <a:lnTo>
                    <a:pt x="445516" y="335407"/>
                  </a:lnTo>
                  <a:lnTo>
                    <a:pt x="461137" y="336042"/>
                  </a:lnTo>
                  <a:lnTo>
                    <a:pt x="466725" y="219075"/>
                  </a:lnTo>
                  <a:close/>
                </a:path>
                <a:path w="1434464" h="886460">
                  <a:moveTo>
                    <a:pt x="545592" y="225425"/>
                  </a:moveTo>
                  <a:lnTo>
                    <a:pt x="528320" y="223520"/>
                  </a:lnTo>
                  <a:lnTo>
                    <a:pt x="516636" y="339979"/>
                  </a:lnTo>
                  <a:lnTo>
                    <a:pt x="532384" y="341630"/>
                  </a:lnTo>
                  <a:lnTo>
                    <a:pt x="545592" y="225425"/>
                  </a:lnTo>
                  <a:close/>
                </a:path>
                <a:path w="1434464" h="886460">
                  <a:moveTo>
                    <a:pt x="624205" y="237236"/>
                  </a:moveTo>
                  <a:lnTo>
                    <a:pt x="607187" y="234188"/>
                  </a:lnTo>
                  <a:lnTo>
                    <a:pt x="587248" y="349504"/>
                  </a:lnTo>
                  <a:lnTo>
                    <a:pt x="602869" y="352425"/>
                  </a:lnTo>
                  <a:lnTo>
                    <a:pt x="624205" y="237236"/>
                  </a:lnTo>
                  <a:close/>
                </a:path>
                <a:path w="1434464" h="886460">
                  <a:moveTo>
                    <a:pt x="702056" y="254635"/>
                  </a:moveTo>
                  <a:lnTo>
                    <a:pt x="684911" y="250317"/>
                  </a:lnTo>
                  <a:lnTo>
                    <a:pt x="657225" y="364109"/>
                  </a:lnTo>
                  <a:lnTo>
                    <a:pt x="672211" y="367919"/>
                  </a:lnTo>
                  <a:lnTo>
                    <a:pt x="702056" y="254635"/>
                  </a:lnTo>
                  <a:close/>
                </a:path>
                <a:path w="1434464" h="886460">
                  <a:moveTo>
                    <a:pt x="778129" y="277495"/>
                  </a:moveTo>
                  <a:lnTo>
                    <a:pt x="761365" y="271907"/>
                  </a:lnTo>
                  <a:lnTo>
                    <a:pt x="725805" y="383413"/>
                  </a:lnTo>
                  <a:lnTo>
                    <a:pt x="740664" y="388239"/>
                  </a:lnTo>
                  <a:lnTo>
                    <a:pt x="778129" y="277495"/>
                  </a:lnTo>
                  <a:close/>
                </a:path>
                <a:path w="1434464" h="886460">
                  <a:moveTo>
                    <a:pt x="795274" y="15494"/>
                  </a:moveTo>
                  <a:lnTo>
                    <a:pt x="780034" y="10287"/>
                  </a:lnTo>
                  <a:lnTo>
                    <a:pt x="615315" y="623316"/>
                  </a:lnTo>
                  <a:lnTo>
                    <a:pt x="795274" y="15494"/>
                  </a:lnTo>
                  <a:close/>
                </a:path>
                <a:path w="1434464" h="886460">
                  <a:moveTo>
                    <a:pt x="852297" y="305308"/>
                  </a:moveTo>
                  <a:lnTo>
                    <a:pt x="836422" y="298831"/>
                  </a:lnTo>
                  <a:lnTo>
                    <a:pt x="792734" y="407543"/>
                  </a:lnTo>
                  <a:lnTo>
                    <a:pt x="807593" y="413512"/>
                  </a:lnTo>
                  <a:lnTo>
                    <a:pt x="852297" y="305308"/>
                  </a:lnTo>
                  <a:close/>
                </a:path>
                <a:path w="1434464" h="886460">
                  <a:moveTo>
                    <a:pt x="924687" y="338455"/>
                  </a:moveTo>
                  <a:lnTo>
                    <a:pt x="909066" y="330835"/>
                  </a:lnTo>
                  <a:lnTo>
                    <a:pt x="860044" y="437134"/>
                  </a:lnTo>
                  <a:lnTo>
                    <a:pt x="872363" y="443230"/>
                  </a:lnTo>
                  <a:lnTo>
                    <a:pt x="924687" y="338455"/>
                  </a:lnTo>
                  <a:close/>
                </a:path>
                <a:path w="1434464" h="886460">
                  <a:moveTo>
                    <a:pt x="994410" y="376301"/>
                  </a:moveTo>
                  <a:lnTo>
                    <a:pt x="979424" y="367665"/>
                  </a:lnTo>
                  <a:lnTo>
                    <a:pt x="921385" y="469138"/>
                  </a:lnTo>
                  <a:lnTo>
                    <a:pt x="935101" y="477139"/>
                  </a:lnTo>
                  <a:lnTo>
                    <a:pt x="994410" y="376301"/>
                  </a:lnTo>
                  <a:close/>
                </a:path>
                <a:path w="1434464" h="886460">
                  <a:moveTo>
                    <a:pt x="1061339" y="418973"/>
                  </a:moveTo>
                  <a:lnTo>
                    <a:pt x="1047115" y="409321"/>
                  </a:lnTo>
                  <a:lnTo>
                    <a:pt x="982091" y="506603"/>
                  </a:lnTo>
                  <a:lnTo>
                    <a:pt x="995299" y="515493"/>
                  </a:lnTo>
                  <a:lnTo>
                    <a:pt x="1061339" y="418973"/>
                  </a:lnTo>
                  <a:close/>
                </a:path>
                <a:path w="1434464" h="886460">
                  <a:moveTo>
                    <a:pt x="1125347" y="466090"/>
                  </a:moveTo>
                  <a:lnTo>
                    <a:pt x="1111885" y="455422"/>
                  </a:lnTo>
                  <a:lnTo>
                    <a:pt x="1040130" y="548132"/>
                  </a:lnTo>
                  <a:lnTo>
                    <a:pt x="1052703" y="557911"/>
                  </a:lnTo>
                  <a:lnTo>
                    <a:pt x="1125347" y="466090"/>
                  </a:lnTo>
                  <a:close/>
                </a:path>
                <a:path w="1434464" h="886460">
                  <a:moveTo>
                    <a:pt x="1185926" y="517779"/>
                  </a:moveTo>
                  <a:lnTo>
                    <a:pt x="1173099" y="506222"/>
                  </a:lnTo>
                  <a:lnTo>
                    <a:pt x="1095121" y="593610"/>
                  </a:lnTo>
                  <a:lnTo>
                    <a:pt x="1106805" y="604139"/>
                  </a:lnTo>
                  <a:lnTo>
                    <a:pt x="1185926" y="517779"/>
                  </a:lnTo>
                  <a:close/>
                </a:path>
                <a:path w="1434464" h="886460">
                  <a:moveTo>
                    <a:pt x="1295654" y="633730"/>
                  </a:moveTo>
                  <a:lnTo>
                    <a:pt x="1284224" y="620014"/>
                  </a:lnTo>
                  <a:lnTo>
                    <a:pt x="1195070" y="695833"/>
                  </a:lnTo>
                  <a:lnTo>
                    <a:pt x="1204849" y="707644"/>
                  </a:lnTo>
                  <a:lnTo>
                    <a:pt x="1295654" y="633730"/>
                  </a:lnTo>
                  <a:close/>
                </a:path>
                <a:path w="1434464" h="886460">
                  <a:moveTo>
                    <a:pt x="1343787" y="696722"/>
                  </a:moveTo>
                  <a:lnTo>
                    <a:pt x="1333627" y="682637"/>
                  </a:lnTo>
                  <a:lnTo>
                    <a:pt x="1239139" y="751713"/>
                  </a:lnTo>
                  <a:lnTo>
                    <a:pt x="1248410" y="764540"/>
                  </a:lnTo>
                  <a:lnTo>
                    <a:pt x="1343787" y="696722"/>
                  </a:lnTo>
                  <a:close/>
                </a:path>
                <a:path w="1434464" h="886460">
                  <a:moveTo>
                    <a:pt x="1387729" y="763270"/>
                  </a:moveTo>
                  <a:lnTo>
                    <a:pt x="1378458" y="748411"/>
                  </a:lnTo>
                  <a:lnTo>
                    <a:pt x="1279398" y="810895"/>
                  </a:lnTo>
                  <a:lnTo>
                    <a:pt x="1287653" y="824103"/>
                  </a:lnTo>
                  <a:lnTo>
                    <a:pt x="1387729" y="763270"/>
                  </a:lnTo>
                  <a:close/>
                </a:path>
                <a:path w="1434464" h="886460">
                  <a:moveTo>
                    <a:pt x="1426591" y="832485"/>
                  </a:moveTo>
                  <a:lnTo>
                    <a:pt x="1418463" y="816991"/>
                  </a:lnTo>
                  <a:lnTo>
                    <a:pt x="1315466" y="872617"/>
                  </a:lnTo>
                  <a:lnTo>
                    <a:pt x="1322705" y="886460"/>
                  </a:lnTo>
                  <a:lnTo>
                    <a:pt x="1426591" y="832485"/>
                  </a:lnTo>
                  <a:close/>
                </a:path>
                <a:path w="1434464" h="886460">
                  <a:moveTo>
                    <a:pt x="1434084" y="370078"/>
                  </a:moveTo>
                  <a:lnTo>
                    <a:pt x="1428242" y="363982"/>
                  </a:lnTo>
                  <a:lnTo>
                    <a:pt x="951484" y="827151"/>
                  </a:lnTo>
                  <a:lnTo>
                    <a:pt x="1178687" y="611886"/>
                  </a:lnTo>
                  <a:lnTo>
                    <a:pt x="1147064" y="643013"/>
                  </a:lnTo>
                  <a:lnTo>
                    <a:pt x="1157732" y="654177"/>
                  </a:lnTo>
                  <a:lnTo>
                    <a:pt x="1242949" y="573913"/>
                  </a:lnTo>
                  <a:lnTo>
                    <a:pt x="1231392" y="561987"/>
                  </a:lnTo>
                  <a:lnTo>
                    <a:pt x="1434084" y="370078"/>
                  </a:lnTo>
                  <a:close/>
                </a:path>
              </a:pathLst>
            </a:custGeom>
            <a:solidFill>
              <a:srgbClr val="DEC5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6160" y="1269491"/>
              <a:ext cx="143255" cy="990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305555" y="868679"/>
              <a:ext cx="210185" cy="274320"/>
            </a:xfrm>
            <a:custGeom>
              <a:avLst/>
              <a:gdLst/>
              <a:ahLst/>
              <a:cxnLst/>
              <a:rect l="l" t="t" r="r" b="b"/>
              <a:pathLst>
                <a:path w="210185" h="274319">
                  <a:moveTo>
                    <a:pt x="24130" y="0"/>
                  </a:moveTo>
                  <a:lnTo>
                    <a:pt x="0" y="2539"/>
                  </a:lnTo>
                  <a:lnTo>
                    <a:pt x="17780" y="107950"/>
                  </a:lnTo>
                  <a:lnTo>
                    <a:pt x="26289" y="122047"/>
                  </a:lnTo>
                  <a:lnTo>
                    <a:pt x="35179" y="135762"/>
                  </a:lnTo>
                  <a:lnTo>
                    <a:pt x="45720" y="150749"/>
                  </a:lnTo>
                  <a:lnTo>
                    <a:pt x="56896" y="168148"/>
                  </a:lnTo>
                  <a:lnTo>
                    <a:pt x="80010" y="183387"/>
                  </a:lnTo>
                  <a:lnTo>
                    <a:pt x="107950" y="194691"/>
                  </a:lnTo>
                  <a:lnTo>
                    <a:pt x="132969" y="200151"/>
                  </a:lnTo>
                  <a:lnTo>
                    <a:pt x="162560" y="234823"/>
                  </a:lnTo>
                  <a:lnTo>
                    <a:pt x="182753" y="259714"/>
                  </a:lnTo>
                  <a:lnTo>
                    <a:pt x="191770" y="273812"/>
                  </a:lnTo>
                  <a:lnTo>
                    <a:pt x="210185" y="200405"/>
                  </a:lnTo>
                  <a:lnTo>
                    <a:pt x="196850" y="176275"/>
                  </a:lnTo>
                  <a:lnTo>
                    <a:pt x="174752" y="132714"/>
                  </a:lnTo>
                  <a:lnTo>
                    <a:pt x="154178" y="90677"/>
                  </a:lnTo>
                  <a:lnTo>
                    <a:pt x="145288" y="71500"/>
                  </a:lnTo>
                  <a:lnTo>
                    <a:pt x="94107" y="20447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E7B7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1172" y="854963"/>
              <a:ext cx="100584" cy="17830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346704" y="1054607"/>
              <a:ext cx="69850" cy="40005"/>
            </a:xfrm>
            <a:custGeom>
              <a:avLst/>
              <a:gdLst/>
              <a:ahLst/>
              <a:cxnLst/>
              <a:rect l="l" t="t" r="r" b="b"/>
              <a:pathLst>
                <a:path w="69850" h="40005">
                  <a:moveTo>
                    <a:pt x="254" y="0"/>
                  </a:moveTo>
                  <a:lnTo>
                    <a:pt x="0" y="17399"/>
                  </a:lnTo>
                  <a:lnTo>
                    <a:pt x="10287" y="31750"/>
                  </a:lnTo>
                  <a:lnTo>
                    <a:pt x="33274" y="39497"/>
                  </a:lnTo>
                  <a:lnTo>
                    <a:pt x="56896" y="36829"/>
                  </a:lnTo>
                  <a:lnTo>
                    <a:pt x="68580" y="20320"/>
                  </a:lnTo>
                  <a:lnTo>
                    <a:pt x="69723" y="673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339083" y="768095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69">
                  <a:moveTo>
                    <a:pt x="1142" y="0"/>
                  </a:moveTo>
                  <a:lnTo>
                    <a:pt x="0" y="283082"/>
                  </a:lnTo>
                  <a:lnTo>
                    <a:pt x="12953" y="297941"/>
                  </a:lnTo>
                  <a:lnTo>
                    <a:pt x="41782" y="306069"/>
                  </a:lnTo>
                  <a:lnTo>
                    <a:pt x="71119" y="303529"/>
                  </a:lnTo>
                  <a:lnTo>
                    <a:pt x="85725" y="286892"/>
                  </a:lnTo>
                  <a:lnTo>
                    <a:pt x="109346" y="469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C61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9083" y="858011"/>
              <a:ext cx="102108" cy="1676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7079" y="640079"/>
              <a:ext cx="179832" cy="17525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310127" y="838199"/>
              <a:ext cx="234950" cy="255904"/>
            </a:xfrm>
            <a:custGeom>
              <a:avLst/>
              <a:gdLst/>
              <a:ahLst/>
              <a:cxnLst/>
              <a:rect l="l" t="t" r="r" b="b"/>
              <a:pathLst>
                <a:path w="234950" h="255905">
                  <a:moveTo>
                    <a:pt x="16129" y="0"/>
                  </a:moveTo>
                  <a:lnTo>
                    <a:pt x="2794" y="5079"/>
                  </a:lnTo>
                  <a:lnTo>
                    <a:pt x="0" y="18541"/>
                  </a:lnTo>
                  <a:lnTo>
                    <a:pt x="11302" y="36829"/>
                  </a:lnTo>
                  <a:lnTo>
                    <a:pt x="31369" y="51688"/>
                  </a:lnTo>
                  <a:lnTo>
                    <a:pt x="50037" y="58547"/>
                  </a:lnTo>
                  <a:lnTo>
                    <a:pt x="64135" y="60451"/>
                  </a:lnTo>
                  <a:lnTo>
                    <a:pt x="70866" y="60705"/>
                  </a:lnTo>
                  <a:lnTo>
                    <a:pt x="109093" y="90424"/>
                  </a:lnTo>
                  <a:lnTo>
                    <a:pt x="106299" y="105155"/>
                  </a:lnTo>
                  <a:lnTo>
                    <a:pt x="108966" y="142748"/>
                  </a:lnTo>
                  <a:lnTo>
                    <a:pt x="132969" y="195452"/>
                  </a:lnTo>
                  <a:lnTo>
                    <a:pt x="193929" y="255523"/>
                  </a:lnTo>
                  <a:lnTo>
                    <a:pt x="195961" y="255650"/>
                  </a:lnTo>
                  <a:lnTo>
                    <a:pt x="200913" y="249681"/>
                  </a:lnTo>
                  <a:lnTo>
                    <a:pt x="212471" y="232409"/>
                  </a:lnTo>
                  <a:lnTo>
                    <a:pt x="234442" y="198119"/>
                  </a:lnTo>
                  <a:lnTo>
                    <a:pt x="228346" y="192150"/>
                  </a:lnTo>
                  <a:lnTo>
                    <a:pt x="209296" y="171703"/>
                  </a:lnTo>
                  <a:lnTo>
                    <a:pt x="198755" y="109854"/>
                  </a:lnTo>
                  <a:lnTo>
                    <a:pt x="176530" y="74675"/>
                  </a:lnTo>
                  <a:lnTo>
                    <a:pt x="124587" y="38100"/>
                  </a:lnTo>
                  <a:lnTo>
                    <a:pt x="73151" y="19430"/>
                  </a:lnTo>
                  <a:lnTo>
                    <a:pt x="52577" y="13334"/>
                  </a:lnTo>
                  <a:lnTo>
                    <a:pt x="36322" y="6476"/>
                  </a:lnTo>
                  <a:lnTo>
                    <a:pt x="16129" y="0"/>
                  </a:lnTo>
                  <a:close/>
                </a:path>
              </a:pathLst>
            </a:custGeom>
            <a:solidFill>
              <a:srgbClr val="F8C5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429000" y="995171"/>
              <a:ext cx="251460" cy="263525"/>
            </a:xfrm>
            <a:custGeom>
              <a:avLst/>
              <a:gdLst/>
              <a:ahLst/>
              <a:cxnLst/>
              <a:rect l="l" t="t" r="r" b="b"/>
              <a:pathLst>
                <a:path w="251460" h="263525">
                  <a:moveTo>
                    <a:pt x="102742" y="0"/>
                  </a:moveTo>
                  <a:lnTo>
                    <a:pt x="0" y="84454"/>
                  </a:lnTo>
                  <a:lnTo>
                    <a:pt x="90804" y="195198"/>
                  </a:lnTo>
                  <a:lnTo>
                    <a:pt x="145161" y="263397"/>
                  </a:lnTo>
                  <a:lnTo>
                    <a:pt x="250951" y="184022"/>
                  </a:lnTo>
                  <a:lnTo>
                    <a:pt x="102742" y="0"/>
                  </a:lnTo>
                  <a:close/>
                </a:path>
              </a:pathLst>
            </a:custGeom>
            <a:solidFill>
              <a:srgbClr val="90A9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7004" y="637031"/>
              <a:ext cx="198119" cy="9296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4727" y="637031"/>
              <a:ext cx="128016" cy="838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9091" y="589787"/>
              <a:ext cx="234695" cy="14325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4331" y="393191"/>
              <a:ext cx="684276" cy="838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6544055"/>
            <a:ext cx="5323332" cy="10165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56784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5328285" cy="7560945"/>
            <a:chOff x="0" y="0"/>
            <a:chExt cx="5328285" cy="7560945"/>
          </a:xfrm>
        </p:grpSpPr>
        <p:sp>
          <p:nvSpPr>
            <p:cNvPr id="5" name="object 5" descr=""/>
            <p:cNvSpPr/>
            <p:nvPr/>
          </p:nvSpPr>
          <p:spPr>
            <a:xfrm>
              <a:off x="0" y="1859279"/>
              <a:ext cx="4445" cy="5701665"/>
            </a:xfrm>
            <a:custGeom>
              <a:avLst/>
              <a:gdLst/>
              <a:ahLst/>
              <a:cxnLst/>
              <a:rect l="l" t="t" r="r" b="b"/>
              <a:pathLst>
                <a:path w="4445" h="5701665">
                  <a:moveTo>
                    <a:pt x="4311" y="0"/>
                  </a:moveTo>
                  <a:lnTo>
                    <a:pt x="0" y="0"/>
                  </a:lnTo>
                  <a:lnTo>
                    <a:pt x="0" y="5701157"/>
                  </a:lnTo>
                  <a:lnTo>
                    <a:pt x="4311" y="5701157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27904" cy="18592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6551676"/>
              <a:ext cx="45720" cy="1008380"/>
            </a:xfrm>
            <a:custGeom>
              <a:avLst/>
              <a:gdLst/>
              <a:ahLst/>
              <a:cxnLst/>
              <a:rect l="l" t="t" r="r" b="b"/>
              <a:pathLst>
                <a:path w="45720" h="1008379">
                  <a:moveTo>
                    <a:pt x="0" y="0"/>
                  </a:moveTo>
                  <a:lnTo>
                    <a:pt x="0" y="1008336"/>
                  </a:lnTo>
                  <a:lnTo>
                    <a:pt x="13256" y="1008336"/>
                  </a:lnTo>
                  <a:lnTo>
                    <a:pt x="45637" y="67805"/>
                  </a:lnTo>
                  <a:lnTo>
                    <a:pt x="29603" y="30708"/>
                  </a:lnTo>
                  <a:lnTo>
                    <a:pt x="5469" y="3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6565391"/>
              <a:ext cx="4445" cy="995044"/>
            </a:xfrm>
            <a:custGeom>
              <a:avLst/>
              <a:gdLst/>
              <a:ahLst/>
              <a:cxnLst/>
              <a:rect l="l" t="t" r="r" b="b"/>
              <a:pathLst>
                <a:path w="4445" h="995045">
                  <a:moveTo>
                    <a:pt x="0" y="0"/>
                  </a:moveTo>
                  <a:lnTo>
                    <a:pt x="0" y="994866"/>
                  </a:lnTo>
                  <a:lnTo>
                    <a:pt x="4314" y="994866"/>
                  </a:lnTo>
                  <a:lnTo>
                    <a:pt x="4314" y="2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688" y="2115311"/>
              <a:ext cx="867156" cy="8778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788" y="3643883"/>
              <a:ext cx="800100" cy="7940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6483" y="5091683"/>
              <a:ext cx="795528" cy="7894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4264" y="5135879"/>
              <a:ext cx="827532" cy="762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9048" y="3613403"/>
              <a:ext cx="778763" cy="7909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9103" y="3497579"/>
              <a:ext cx="998220" cy="101345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58672" y="4479416"/>
            <a:ext cx="5880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">
                <a:latin typeface="Microsoft JhengHei UI"/>
                <a:cs typeface="Microsoft JhengHei UI"/>
              </a:rPr>
              <a:t>停水資訊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32889" y="5959804"/>
            <a:ext cx="8667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Microsoft JhengHei UI"/>
                <a:cs typeface="Microsoft JhengHei UI"/>
              </a:rPr>
              <a:t>急救責任醫院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16148" y="5959804"/>
            <a:ext cx="11474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latin typeface="Microsoft JhengHei UI"/>
                <a:cs typeface="Microsoft JhengHei UI"/>
              </a:rPr>
              <a:t>動員召集查詢系統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7646" y="3024377"/>
            <a:ext cx="11474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空襲警報聲響識別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381757" y="4478273"/>
            <a:ext cx="5867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">
                <a:latin typeface="Microsoft JhengHei UI"/>
                <a:cs typeface="Microsoft JhengHei UI"/>
              </a:rPr>
              <a:t>停電資訊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94659" y="4478273"/>
            <a:ext cx="10071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氣象局防災資訊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27885" y="3016122"/>
            <a:ext cx="11474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防空避難警政軟體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94715" y="617219"/>
            <a:ext cx="3971925" cy="2346960"/>
            <a:chOff x="394715" y="617219"/>
            <a:chExt cx="3971925" cy="2346960"/>
          </a:xfrm>
        </p:grpSpPr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3808" y="2144267"/>
              <a:ext cx="797051" cy="81076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4636" y="2141219"/>
              <a:ext cx="801624" cy="82296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478279" y="931163"/>
              <a:ext cx="2849880" cy="478155"/>
            </a:xfrm>
            <a:custGeom>
              <a:avLst/>
              <a:gdLst/>
              <a:ahLst/>
              <a:cxnLst/>
              <a:rect l="l" t="t" r="r" b="b"/>
              <a:pathLst>
                <a:path w="2849879" h="478155">
                  <a:moveTo>
                    <a:pt x="2595498" y="0"/>
                  </a:moveTo>
                  <a:lnTo>
                    <a:pt x="0" y="0"/>
                  </a:lnTo>
                  <a:lnTo>
                    <a:pt x="0" y="478028"/>
                  </a:lnTo>
                  <a:lnTo>
                    <a:pt x="2595498" y="478028"/>
                  </a:lnTo>
                  <a:lnTo>
                    <a:pt x="2742310" y="474599"/>
                  </a:lnTo>
                  <a:lnTo>
                    <a:pt x="2817748" y="449961"/>
                  </a:lnTo>
                  <a:lnTo>
                    <a:pt x="2845561" y="383286"/>
                  </a:lnTo>
                  <a:lnTo>
                    <a:pt x="2849498" y="253619"/>
                  </a:lnTo>
                  <a:lnTo>
                    <a:pt x="2849498" y="224536"/>
                  </a:lnTo>
                  <a:lnTo>
                    <a:pt x="2845561" y="94742"/>
                  </a:lnTo>
                  <a:lnTo>
                    <a:pt x="2817748" y="28067"/>
                  </a:lnTo>
                  <a:lnTo>
                    <a:pt x="2742310" y="3555"/>
                  </a:lnTo>
                  <a:lnTo>
                    <a:pt x="2595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79041" y="931925"/>
              <a:ext cx="2849880" cy="480059"/>
            </a:xfrm>
            <a:custGeom>
              <a:avLst/>
              <a:gdLst/>
              <a:ahLst/>
              <a:cxnLst/>
              <a:rect l="l" t="t" r="r" b="b"/>
              <a:pathLst>
                <a:path w="2849879" h="480059">
                  <a:moveTo>
                    <a:pt x="0" y="479551"/>
                  </a:moveTo>
                  <a:lnTo>
                    <a:pt x="2595499" y="479551"/>
                  </a:lnTo>
                  <a:lnTo>
                    <a:pt x="2742311" y="476122"/>
                  </a:lnTo>
                  <a:lnTo>
                    <a:pt x="2817749" y="451357"/>
                  </a:lnTo>
                  <a:lnTo>
                    <a:pt x="2845562" y="384555"/>
                  </a:lnTo>
                  <a:lnTo>
                    <a:pt x="2849499" y="254380"/>
                  </a:lnTo>
                  <a:lnTo>
                    <a:pt x="2849499" y="225297"/>
                  </a:lnTo>
                  <a:lnTo>
                    <a:pt x="2845562" y="94996"/>
                  </a:lnTo>
                  <a:lnTo>
                    <a:pt x="2817749" y="28193"/>
                  </a:lnTo>
                  <a:lnTo>
                    <a:pt x="2742311" y="3555"/>
                  </a:lnTo>
                  <a:lnTo>
                    <a:pt x="2595499" y="0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5270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715" y="617219"/>
              <a:ext cx="1175004" cy="804671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2547366" y="1888692"/>
            <a:ext cx="26987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latin typeface="Arial"/>
                <a:cs typeface="Arial"/>
              </a:rPr>
              <a:t>iOS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701541" y="1888692"/>
            <a:ext cx="52832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10">
                <a:latin typeface="Arial"/>
                <a:cs typeface="Arial"/>
              </a:rPr>
              <a:t>Android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39795" y="3016122"/>
            <a:ext cx="11474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防空避難警政軟體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170228" y="775207"/>
            <a:ext cx="318770" cy="658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527036"/>
                </a:solidFill>
                <a:latin typeface="Arial"/>
                <a:cs typeface="Arial"/>
              </a:rPr>
              <a:t>1</a:t>
            </a:r>
            <a:endParaRPr sz="415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729739" y="989075"/>
            <a:ext cx="2459990" cy="334010"/>
            <a:chOff x="1729739" y="989075"/>
            <a:chExt cx="2459990" cy="334010"/>
          </a:xfrm>
        </p:grpSpPr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9739" y="989075"/>
              <a:ext cx="1175003" cy="33375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985515" y="1071371"/>
              <a:ext cx="189230" cy="205740"/>
            </a:xfrm>
            <a:custGeom>
              <a:avLst/>
              <a:gdLst/>
              <a:ahLst/>
              <a:cxnLst/>
              <a:rect l="l" t="t" r="r" b="b"/>
              <a:pathLst>
                <a:path w="189230" h="205740">
                  <a:moveTo>
                    <a:pt x="188848" y="187451"/>
                  </a:moveTo>
                  <a:lnTo>
                    <a:pt x="187325" y="183387"/>
                  </a:lnTo>
                  <a:lnTo>
                    <a:pt x="183006" y="177546"/>
                  </a:lnTo>
                  <a:lnTo>
                    <a:pt x="175640" y="170052"/>
                  </a:lnTo>
                  <a:lnTo>
                    <a:pt x="165607" y="160909"/>
                  </a:lnTo>
                  <a:lnTo>
                    <a:pt x="169290" y="154559"/>
                  </a:lnTo>
                  <a:lnTo>
                    <a:pt x="181356" y="112395"/>
                  </a:lnTo>
                  <a:lnTo>
                    <a:pt x="182371" y="95503"/>
                  </a:lnTo>
                  <a:lnTo>
                    <a:pt x="180847" y="75564"/>
                  </a:lnTo>
                  <a:lnTo>
                    <a:pt x="158622" y="27050"/>
                  </a:lnTo>
                  <a:lnTo>
                    <a:pt x="111378" y="1777"/>
                  </a:lnTo>
                  <a:lnTo>
                    <a:pt x="91439" y="0"/>
                  </a:lnTo>
                  <a:lnTo>
                    <a:pt x="71373" y="1650"/>
                  </a:lnTo>
                  <a:lnTo>
                    <a:pt x="24637" y="26543"/>
                  </a:lnTo>
                  <a:lnTo>
                    <a:pt x="1523" y="75437"/>
                  </a:lnTo>
                  <a:lnTo>
                    <a:pt x="0" y="95503"/>
                  </a:lnTo>
                  <a:lnTo>
                    <a:pt x="1523" y="116459"/>
                  </a:lnTo>
                  <a:lnTo>
                    <a:pt x="23748" y="166243"/>
                  </a:lnTo>
                  <a:lnTo>
                    <a:pt x="71627" y="192150"/>
                  </a:lnTo>
                  <a:lnTo>
                    <a:pt x="92201" y="193928"/>
                  </a:lnTo>
                  <a:lnTo>
                    <a:pt x="104647" y="193294"/>
                  </a:lnTo>
                  <a:lnTo>
                    <a:pt x="116585" y="191262"/>
                  </a:lnTo>
                  <a:lnTo>
                    <a:pt x="128269" y="187960"/>
                  </a:lnTo>
                  <a:lnTo>
                    <a:pt x="139700" y="183514"/>
                  </a:lnTo>
                  <a:lnTo>
                    <a:pt x="151383" y="194690"/>
                  </a:lnTo>
                  <a:lnTo>
                    <a:pt x="157733" y="200660"/>
                  </a:lnTo>
                  <a:lnTo>
                    <a:pt x="162178" y="203962"/>
                  </a:lnTo>
                  <a:lnTo>
                    <a:pt x="166369" y="205612"/>
                  </a:lnTo>
                  <a:lnTo>
                    <a:pt x="170941" y="205612"/>
                  </a:lnTo>
                  <a:lnTo>
                    <a:pt x="175640" y="205612"/>
                  </a:lnTo>
                  <a:lnTo>
                    <a:pt x="179831" y="203708"/>
                  </a:lnTo>
                  <a:lnTo>
                    <a:pt x="183514" y="200278"/>
                  </a:lnTo>
                  <a:lnTo>
                    <a:pt x="186816" y="196723"/>
                  </a:lnTo>
                  <a:lnTo>
                    <a:pt x="188848" y="192532"/>
                  </a:lnTo>
                  <a:lnTo>
                    <a:pt x="188848" y="187451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3991" y="1063751"/>
              <a:ext cx="187451" cy="20726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3194303" y="1075943"/>
              <a:ext cx="173355" cy="188595"/>
            </a:xfrm>
            <a:custGeom>
              <a:avLst/>
              <a:gdLst/>
              <a:ahLst/>
              <a:cxnLst/>
              <a:rect l="l" t="t" r="r" b="b"/>
              <a:pathLst>
                <a:path w="173354" h="188594">
                  <a:moveTo>
                    <a:pt x="173228" y="171323"/>
                  </a:moveTo>
                  <a:lnTo>
                    <a:pt x="173228" y="168021"/>
                  </a:lnTo>
                  <a:lnTo>
                    <a:pt x="172211" y="164591"/>
                  </a:lnTo>
                  <a:lnTo>
                    <a:pt x="169925" y="161289"/>
                  </a:lnTo>
                  <a:lnTo>
                    <a:pt x="132842" y="106044"/>
                  </a:lnTo>
                  <a:lnTo>
                    <a:pt x="148717" y="96900"/>
                  </a:lnTo>
                  <a:lnTo>
                    <a:pt x="160146" y="85216"/>
                  </a:lnTo>
                  <a:lnTo>
                    <a:pt x="167131" y="71119"/>
                  </a:lnTo>
                  <a:lnTo>
                    <a:pt x="169418" y="54355"/>
                  </a:lnTo>
                  <a:lnTo>
                    <a:pt x="168274" y="42925"/>
                  </a:lnTo>
                  <a:lnTo>
                    <a:pt x="143763" y="8509"/>
                  </a:lnTo>
                  <a:lnTo>
                    <a:pt x="111251" y="0"/>
                  </a:lnTo>
                  <a:lnTo>
                    <a:pt x="31495" y="0"/>
                  </a:lnTo>
                  <a:lnTo>
                    <a:pt x="22606" y="0"/>
                  </a:lnTo>
                  <a:lnTo>
                    <a:pt x="15112" y="2539"/>
                  </a:lnTo>
                  <a:lnTo>
                    <a:pt x="9525" y="6985"/>
                  </a:lnTo>
                  <a:lnTo>
                    <a:pt x="3047" y="11937"/>
                  </a:lnTo>
                  <a:lnTo>
                    <a:pt x="0" y="18923"/>
                  </a:lnTo>
                  <a:lnTo>
                    <a:pt x="0" y="27559"/>
                  </a:lnTo>
                  <a:lnTo>
                    <a:pt x="0" y="172465"/>
                  </a:lnTo>
                  <a:lnTo>
                    <a:pt x="0" y="183006"/>
                  </a:lnTo>
                  <a:lnTo>
                    <a:pt x="5841" y="188594"/>
                  </a:lnTo>
                  <a:lnTo>
                    <a:pt x="17525" y="188594"/>
                  </a:lnTo>
                  <a:lnTo>
                    <a:pt x="29337" y="188594"/>
                  </a:lnTo>
                  <a:lnTo>
                    <a:pt x="35432" y="183261"/>
                  </a:lnTo>
                  <a:lnTo>
                    <a:pt x="35432" y="172719"/>
                  </a:lnTo>
                  <a:lnTo>
                    <a:pt x="35432" y="110236"/>
                  </a:lnTo>
                  <a:lnTo>
                    <a:pt x="93091" y="110236"/>
                  </a:lnTo>
                  <a:lnTo>
                    <a:pt x="140588" y="180466"/>
                  </a:lnTo>
                  <a:lnTo>
                    <a:pt x="144271" y="185547"/>
                  </a:lnTo>
                  <a:lnTo>
                    <a:pt x="148970" y="188340"/>
                  </a:lnTo>
                  <a:lnTo>
                    <a:pt x="154812" y="188340"/>
                  </a:lnTo>
                  <a:lnTo>
                    <a:pt x="159384" y="188340"/>
                  </a:lnTo>
                  <a:lnTo>
                    <a:pt x="163830" y="186562"/>
                  </a:lnTo>
                  <a:lnTo>
                    <a:pt x="167640" y="183261"/>
                  </a:lnTo>
                  <a:lnTo>
                    <a:pt x="171322" y="179959"/>
                  </a:lnTo>
                  <a:lnTo>
                    <a:pt x="173228" y="176022"/>
                  </a:lnTo>
                  <a:lnTo>
                    <a:pt x="173228" y="171323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91255" y="1068323"/>
              <a:ext cx="175259" cy="124967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480816" y="1071371"/>
              <a:ext cx="179705" cy="193675"/>
            </a:xfrm>
            <a:custGeom>
              <a:avLst/>
              <a:gdLst/>
              <a:ahLst/>
              <a:cxnLst/>
              <a:rect l="l" t="t" r="r" b="b"/>
              <a:pathLst>
                <a:path w="179704" h="193675">
                  <a:moveTo>
                    <a:pt x="179578" y="145669"/>
                  </a:moveTo>
                  <a:lnTo>
                    <a:pt x="179578" y="141224"/>
                  </a:lnTo>
                  <a:lnTo>
                    <a:pt x="177546" y="137413"/>
                  </a:lnTo>
                  <a:lnTo>
                    <a:pt x="174244" y="133985"/>
                  </a:lnTo>
                  <a:lnTo>
                    <a:pt x="170687" y="130683"/>
                  </a:lnTo>
                  <a:lnTo>
                    <a:pt x="166497" y="128777"/>
                  </a:lnTo>
                  <a:lnTo>
                    <a:pt x="162051" y="128777"/>
                  </a:lnTo>
                  <a:lnTo>
                    <a:pt x="158114" y="128777"/>
                  </a:lnTo>
                  <a:lnTo>
                    <a:pt x="153035" y="131825"/>
                  </a:lnTo>
                  <a:lnTo>
                    <a:pt x="146685" y="137413"/>
                  </a:lnTo>
                  <a:lnTo>
                    <a:pt x="140208" y="143001"/>
                  </a:lnTo>
                  <a:lnTo>
                    <a:pt x="134747" y="147700"/>
                  </a:lnTo>
                  <a:lnTo>
                    <a:pt x="94361" y="162433"/>
                  </a:lnTo>
                  <a:lnTo>
                    <a:pt x="80645" y="161289"/>
                  </a:lnTo>
                  <a:lnTo>
                    <a:pt x="43307" y="134747"/>
                  </a:lnTo>
                  <a:lnTo>
                    <a:pt x="35051" y="97536"/>
                  </a:lnTo>
                  <a:lnTo>
                    <a:pt x="36195" y="84582"/>
                  </a:lnTo>
                  <a:lnTo>
                    <a:pt x="61087" y="42163"/>
                  </a:lnTo>
                  <a:lnTo>
                    <a:pt x="96012" y="31114"/>
                  </a:lnTo>
                  <a:lnTo>
                    <a:pt x="103759" y="31750"/>
                  </a:lnTo>
                  <a:lnTo>
                    <a:pt x="144780" y="55625"/>
                  </a:lnTo>
                  <a:lnTo>
                    <a:pt x="151130" y="61468"/>
                  </a:lnTo>
                  <a:lnTo>
                    <a:pt x="156718" y="64262"/>
                  </a:lnTo>
                  <a:lnTo>
                    <a:pt x="161417" y="64262"/>
                  </a:lnTo>
                  <a:lnTo>
                    <a:pt x="166497" y="64262"/>
                  </a:lnTo>
                  <a:lnTo>
                    <a:pt x="170307" y="62864"/>
                  </a:lnTo>
                  <a:lnTo>
                    <a:pt x="173736" y="60071"/>
                  </a:lnTo>
                  <a:lnTo>
                    <a:pt x="176784" y="57276"/>
                  </a:lnTo>
                  <a:lnTo>
                    <a:pt x="178435" y="53466"/>
                  </a:lnTo>
                  <a:lnTo>
                    <a:pt x="178435" y="48387"/>
                  </a:lnTo>
                  <a:lnTo>
                    <a:pt x="153670" y="15621"/>
                  </a:lnTo>
                  <a:lnTo>
                    <a:pt x="112268" y="1015"/>
                  </a:lnTo>
                  <a:lnTo>
                    <a:pt x="96012" y="0"/>
                  </a:lnTo>
                  <a:lnTo>
                    <a:pt x="75692" y="1777"/>
                  </a:lnTo>
                  <a:lnTo>
                    <a:pt x="26797" y="27559"/>
                  </a:lnTo>
                  <a:lnTo>
                    <a:pt x="1650" y="77343"/>
                  </a:lnTo>
                  <a:lnTo>
                    <a:pt x="0" y="97536"/>
                  </a:lnTo>
                  <a:lnTo>
                    <a:pt x="1524" y="118872"/>
                  </a:lnTo>
                  <a:lnTo>
                    <a:pt x="24511" y="168021"/>
                  </a:lnTo>
                  <a:lnTo>
                    <a:pt x="72898" y="191643"/>
                  </a:lnTo>
                  <a:lnTo>
                    <a:pt x="94361" y="193294"/>
                  </a:lnTo>
                  <a:lnTo>
                    <a:pt x="104267" y="193039"/>
                  </a:lnTo>
                  <a:lnTo>
                    <a:pt x="144145" y="182499"/>
                  </a:lnTo>
                  <a:lnTo>
                    <a:pt x="174625" y="158623"/>
                  </a:lnTo>
                  <a:lnTo>
                    <a:pt x="179578" y="14566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6263" y="1097279"/>
              <a:ext cx="225551" cy="20573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9332" y="1034795"/>
              <a:ext cx="390143" cy="268223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1740535" y="952626"/>
            <a:ext cx="24136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527036"/>
                </a:solidFill>
                <a:latin typeface="Microsoft JhengHei"/>
                <a:cs typeface="Microsoft JhengHei"/>
              </a:rPr>
              <a:t>緊</a:t>
            </a:r>
            <a:r>
              <a:rPr dirty="0" sz="2200" spc="-10" b="1">
                <a:solidFill>
                  <a:srgbClr val="527036"/>
                </a:solidFill>
                <a:latin typeface="Microsoft JhengHei"/>
                <a:cs typeface="Microsoft JhengHei"/>
              </a:rPr>
              <a:t>急</a:t>
            </a:r>
            <a:r>
              <a:rPr dirty="0" sz="2200" spc="85" b="1">
                <a:solidFill>
                  <a:srgbClr val="527036"/>
                </a:solidFill>
                <a:latin typeface="Microsoft JhengHei"/>
                <a:cs typeface="Microsoft JhengHei"/>
              </a:rPr>
              <a:t>應變 </a:t>
            </a:r>
            <a:r>
              <a:rPr dirty="0" sz="2200" spc="-20">
                <a:solidFill>
                  <a:srgbClr val="527036"/>
                </a:solidFill>
                <a:latin typeface="SimSun"/>
                <a:cs typeface="SimSun"/>
              </a:rPr>
              <a:t>Q</a:t>
            </a:r>
            <a:r>
              <a:rPr dirty="0" sz="2200" spc="-615">
                <a:solidFill>
                  <a:srgbClr val="527036"/>
                </a:solidFill>
                <a:latin typeface="SimSun"/>
                <a:cs typeface="SimSun"/>
              </a:rPr>
              <a:t> </a:t>
            </a:r>
            <a:r>
              <a:rPr dirty="0" sz="2200">
                <a:solidFill>
                  <a:srgbClr val="527036"/>
                </a:solidFill>
                <a:latin typeface="SimSun"/>
                <a:cs typeface="SimSun"/>
              </a:rPr>
              <a:t>R</a:t>
            </a:r>
            <a:r>
              <a:rPr dirty="0" sz="2200" spc="140">
                <a:solidFill>
                  <a:srgbClr val="527036"/>
                </a:solidFill>
                <a:latin typeface="SimSun"/>
                <a:cs typeface="SimSun"/>
              </a:rPr>
              <a:t> </a:t>
            </a:r>
            <a:r>
              <a:rPr dirty="0" sz="2200" spc="170">
                <a:solidFill>
                  <a:srgbClr val="527036"/>
                </a:solidFill>
                <a:latin typeface="SimSun"/>
                <a:cs typeface="SimSun"/>
              </a:rPr>
              <a:t>Code</a:t>
            </a:r>
            <a:endParaRPr sz="22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1276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79640" y="3584447"/>
            <a:ext cx="3752215" cy="1222375"/>
            <a:chOff x="679640" y="3584447"/>
            <a:chExt cx="3752215" cy="1222375"/>
          </a:xfrm>
        </p:grpSpPr>
        <p:sp>
          <p:nvSpPr>
            <p:cNvPr id="4" name="object 4" descr=""/>
            <p:cNvSpPr/>
            <p:nvPr/>
          </p:nvSpPr>
          <p:spPr>
            <a:xfrm>
              <a:off x="692657" y="3731513"/>
              <a:ext cx="2792095" cy="0"/>
            </a:xfrm>
            <a:custGeom>
              <a:avLst/>
              <a:gdLst/>
              <a:ahLst/>
              <a:cxnLst/>
              <a:rect l="l" t="t" r="r" b="b"/>
              <a:pathLst>
                <a:path w="2792095" h="0">
                  <a:moveTo>
                    <a:pt x="0" y="0"/>
                  </a:moveTo>
                  <a:lnTo>
                    <a:pt x="2791841" y="0"/>
                  </a:lnTo>
                </a:path>
              </a:pathLst>
            </a:custGeom>
            <a:ln w="2590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35223" y="3584447"/>
              <a:ext cx="1496695" cy="1212850"/>
            </a:xfrm>
            <a:custGeom>
              <a:avLst/>
              <a:gdLst/>
              <a:ahLst/>
              <a:cxnLst/>
              <a:rect l="l" t="t" r="r" b="b"/>
              <a:pathLst>
                <a:path w="1496695" h="1212850">
                  <a:moveTo>
                    <a:pt x="781050" y="0"/>
                  </a:moveTo>
                  <a:lnTo>
                    <a:pt x="723646" y="11302"/>
                  </a:lnTo>
                  <a:lnTo>
                    <a:pt x="682371" y="26288"/>
                  </a:lnTo>
                  <a:lnTo>
                    <a:pt x="640461" y="45085"/>
                  </a:lnTo>
                  <a:lnTo>
                    <a:pt x="603376" y="70231"/>
                  </a:lnTo>
                  <a:lnTo>
                    <a:pt x="598931" y="64643"/>
                  </a:lnTo>
                  <a:lnTo>
                    <a:pt x="557911" y="36068"/>
                  </a:lnTo>
                  <a:lnTo>
                    <a:pt x="517651" y="23495"/>
                  </a:lnTo>
                  <a:lnTo>
                    <a:pt x="478663" y="20065"/>
                  </a:lnTo>
                  <a:lnTo>
                    <a:pt x="471297" y="20320"/>
                  </a:lnTo>
                  <a:lnTo>
                    <a:pt x="425323" y="30987"/>
                  </a:lnTo>
                  <a:lnTo>
                    <a:pt x="378078" y="52705"/>
                  </a:lnTo>
                  <a:lnTo>
                    <a:pt x="338327" y="88264"/>
                  </a:lnTo>
                  <a:lnTo>
                    <a:pt x="305562" y="139954"/>
                  </a:lnTo>
                  <a:lnTo>
                    <a:pt x="297433" y="152273"/>
                  </a:lnTo>
                  <a:lnTo>
                    <a:pt x="266445" y="178943"/>
                  </a:lnTo>
                  <a:lnTo>
                    <a:pt x="232156" y="189230"/>
                  </a:lnTo>
                  <a:lnTo>
                    <a:pt x="222757" y="192277"/>
                  </a:lnTo>
                  <a:lnTo>
                    <a:pt x="173608" y="211074"/>
                  </a:lnTo>
                  <a:lnTo>
                    <a:pt x="135255" y="240411"/>
                  </a:lnTo>
                  <a:lnTo>
                    <a:pt x="104393" y="289940"/>
                  </a:lnTo>
                  <a:lnTo>
                    <a:pt x="92582" y="345186"/>
                  </a:lnTo>
                  <a:lnTo>
                    <a:pt x="91948" y="368173"/>
                  </a:lnTo>
                  <a:lnTo>
                    <a:pt x="94614" y="390906"/>
                  </a:lnTo>
                  <a:lnTo>
                    <a:pt x="101853" y="411225"/>
                  </a:lnTo>
                  <a:lnTo>
                    <a:pt x="105282" y="418084"/>
                  </a:lnTo>
                  <a:lnTo>
                    <a:pt x="105663" y="421894"/>
                  </a:lnTo>
                  <a:lnTo>
                    <a:pt x="102743" y="424307"/>
                  </a:lnTo>
                  <a:lnTo>
                    <a:pt x="96012" y="427227"/>
                  </a:lnTo>
                  <a:lnTo>
                    <a:pt x="86994" y="434975"/>
                  </a:lnTo>
                  <a:lnTo>
                    <a:pt x="75945" y="448437"/>
                  </a:lnTo>
                  <a:lnTo>
                    <a:pt x="65150" y="462152"/>
                  </a:lnTo>
                  <a:lnTo>
                    <a:pt x="56387" y="470915"/>
                  </a:lnTo>
                  <a:lnTo>
                    <a:pt x="25273" y="505460"/>
                  </a:lnTo>
                  <a:lnTo>
                    <a:pt x="7619" y="546608"/>
                  </a:lnTo>
                  <a:lnTo>
                    <a:pt x="5461" y="553847"/>
                  </a:lnTo>
                  <a:lnTo>
                    <a:pt x="0" y="583057"/>
                  </a:lnTo>
                  <a:lnTo>
                    <a:pt x="381" y="612139"/>
                  </a:lnTo>
                  <a:lnTo>
                    <a:pt x="29082" y="692023"/>
                  </a:lnTo>
                  <a:lnTo>
                    <a:pt x="58038" y="730376"/>
                  </a:lnTo>
                  <a:lnTo>
                    <a:pt x="92582" y="762000"/>
                  </a:lnTo>
                  <a:lnTo>
                    <a:pt x="135636" y="785876"/>
                  </a:lnTo>
                  <a:lnTo>
                    <a:pt x="148081" y="790702"/>
                  </a:lnTo>
                  <a:lnTo>
                    <a:pt x="160400" y="796036"/>
                  </a:lnTo>
                  <a:lnTo>
                    <a:pt x="166496" y="798957"/>
                  </a:lnTo>
                  <a:lnTo>
                    <a:pt x="173862" y="807466"/>
                  </a:lnTo>
                  <a:lnTo>
                    <a:pt x="176656" y="813054"/>
                  </a:lnTo>
                  <a:lnTo>
                    <a:pt x="179831" y="815721"/>
                  </a:lnTo>
                  <a:lnTo>
                    <a:pt x="182625" y="813943"/>
                  </a:lnTo>
                  <a:lnTo>
                    <a:pt x="184276" y="812292"/>
                  </a:lnTo>
                  <a:lnTo>
                    <a:pt x="177164" y="866013"/>
                  </a:lnTo>
                  <a:lnTo>
                    <a:pt x="182244" y="907669"/>
                  </a:lnTo>
                  <a:lnTo>
                    <a:pt x="197103" y="944372"/>
                  </a:lnTo>
                  <a:lnTo>
                    <a:pt x="219963" y="980059"/>
                  </a:lnTo>
                  <a:lnTo>
                    <a:pt x="278130" y="1020953"/>
                  </a:lnTo>
                  <a:lnTo>
                    <a:pt x="315087" y="1033145"/>
                  </a:lnTo>
                  <a:lnTo>
                    <a:pt x="353187" y="1039622"/>
                  </a:lnTo>
                  <a:lnTo>
                    <a:pt x="356997" y="1042924"/>
                  </a:lnTo>
                  <a:lnTo>
                    <a:pt x="366140" y="1055751"/>
                  </a:lnTo>
                  <a:lnTo>
                    <a:pt x="372999" y="1065911"/>
                  </a:lnTo>
                  <a:lnTo>
                    <a:pt x="379475" y="1076452"/>
                  </a:lnTo>
                  <a:lnTo>
                    <a:pt x="385190" y="1087628"/>
                  </a:lnTo>
                  <a:lnTo>
                    <a:pt x="394715" y="1100201"/>
                  </a:lnTo>
                  <a:lnTo>
                    <a:pt x="408939" y="1111504"/>
                  </a:lnTo>
                  <a:lnTo>
                    <a:pt x="425576" y="1123569"/>
                  </a:lnTo>
                  <a:lnTo>
                    <a:pt x="442467" y="1139063"/>
                  </a:lnTo>
                  <a:lnTo>
                    <a:pt x="462788" y="1156462"/>
                  </a:lnTo>
                  <a:lnTo>
                    <a:pt x="482853" y="1165352"/>
                  </a:lnTo>
                  <a:lnTo>
                    <a:pt x="504698" y="1170813"/>
                  </a:lnTo>
                  <a:lnTo>
                    <a:pt x="569340" y="1188720"/>
                  </a:lnTo>
                  <a:lnTo>
                    <a:pt x="608584" y="1195705"/>
                  </a:lnTo>
                  <a:lnTo>
                    <a:pt x="641603" y="1197229"/>
                  </a:lnTo>
                  <a:lnTo>
                    <a:pt x="658240" y="1196467"/>
                  </a:lnTo>
                  <a:lnTo>
                    <a:pt x="673480" y="1195324"/>
                  </a:lnTo>
                  <a:lnTo>
                    <a:pt x="687831" y="1193673"/>
                  </a:lnTo>
                  <a:lnTo>
                    <a:pt x="697484" y="1191514"/>
                  </a:lnTo>
                  <a:lnTo>
                    <a:pt x="708533" y="1188212"/>
                  </a:lnTo>
                  <a:lnTo>
                    <a:pt x="732916" y="1181481"/>
                  </a:lnTo>
                  <a:lnTo>
                    <a:pt x="736600" y="1178814"/>
                  </a:lnTo>
                  <a:lnTo>
                    <a:pt x="781812" y="1196213"/>
                  </a:lnTo>
                  <a:lnTo>
                    <a:pt x="801115" y="1202817"/>
                  </a:lnTo>
                  <a:lnTo>
                    <a:pt x="820547" y="1207897"/>
                  </a:lnTo>
                  <a:lnTo>
                    <a:pt x="842263" y="1211453"/>
                  </a:lnTo>
                  <a:lnTo>
                    <a:pt x="863980" y="1212723"/>
                  </a:lnTo>
                  <a:lnTo>
                    <a:pt x="885443" y="1211834"/>
                  </a:lnTo>
                  <a:lnTo>
                    <a:pt x="927100" y="1204341"/>
                  </a:lnTo>
                  <a:lnTo>
                    <a:pt x="966724" y="1190117"/>
                  </a:lnTo>
                  <a:lnTo>
                    <a:pt x="1001267" y="1168654"/>
                  </a:lnTo>
                  <a:lnTo>
                    <a:pt x="1025016" y="1130300"/>
                  </a:lnTo>
                  <a:lnTo>
                    <a:pt x="1030477" y="1113790"/>
                  </a:lnTo>
                  <a:lnTo>
                    <a:pt x="1035430" y="1107948"/>
                  </a:lnTo>
                  <a:lnTo>
                    <a:pt x="1042288" y="1104646"/>
                  </a:lnTo>
                  <a:lnTo>
                    <a:pt x="1050543" y="1104265"/>
                  </a:lnTo>
                  <a:lnTo>
                    <a:pt x="1100963" y="1110742"/>
                  </a:lnTo>
                  <a:lnTo>
                    <a:pt x="1145539" y="1111885"/>
                  </a:lnTo>
                  <a:lnTo>
                    <a:pt x="1186941" y="1104265"/>
                  </a:lnTo>
                  <a:lnTo>
                    <a:pt x="1227581" y="1084453"/>
                  </a:lnTo>
                  <a:lnTo>
                    <a:pt x="1267205" y="1054862"/>
                  </a:lnTo>
                  <a:lnTo>
                    <a:pt x="1303654" y="1017651"/>
                  </a:lnTo>
                  <a:lnTo>
                    <a:pt x="1329563" y="974344"/>
                  </a:lnTo>
                  <a:lnTo>
                    <a:pt x="1337564" y="925957"/>
                  </a:lnTo>
                  <a:lnTo>
                    <a:pt x="1337055" y="916686"/>
                  </a:lnTo>
                  <a:lnTo>
                    <a:pt x="1337564" y="913638"/>
                  </a:lnTo>
                  <a:lnTo>
                    <a:pt x="1336293" y="895604"/>
                  </a:lnTo>
                  <a:lnTo>
                    <a:pt x="1339977" y="892302"/>
                  </a:lnTo>
                  <a:lnTo>
                    <a:pt x="1349883" y="886841"/>
                  </a:lnTo>
                  <a:lnTo>
                    <a:pt x="1389126" y="867537"/>
                  </a:lnTo>
                  <a:lnTo>
                    <a:pt x="1396491" y="862711"/>
                  </a:lnTo>
                  <a:lnTo>
                    <a:pt x="1401572" y="857504"/>
                  </a:lnTo>
                  <a:lnTo>
                    <a:pt x="1406016" y="851916"/>
                  </a:lnTo>
                  <a:lnTo>
                    <a:pt x="1422146" y="834644"/>
                  </a:lnTo>
                  <a:lnTo>
                    <a:pt x="1430654" y="822960"/>
                  </a:lnTo>
                  <a:lnTo>
                    <a:pt x="1438528" y="810895"/>
                  </a:lnTo>
                  <a:lnTo>
                    <a:pt x="1452372" y="790448"/>
                  </a:lnTo>
                  <a:lnTo>
                    <a:pt x="1473962" y="749681"/>
                  </a:lnTo>
                  <a:lnTo>
                    <a:pt x="1488439" y="694944"/>
                  </a:lnTo>
                  <a:lnTo>
                    <a:pt x="1489964" y="678180"/>
                  </a:lnTo>
                  <a:lnTo>
                    <a:pt x="1494916" y="645160"/>
                  </a:lnTo>
                  <a:lnTo>
                    <a:pt x="1496187" y="628396"/>
                  </a:lnTo>
                  <a:lnTo>
                    <a:pt x="1495298" y="577850"/>
                  </a:lnTo>
                  <a:lnTo>
                    <a:pt x="1489710" y="528320"/>
                  </a:lnTo>
                  <a:lnTo>
                    <a:pt x="1478152" y="479044"/>
                  </a:lnTo>
                  <a:lnTo>
                    <a:pt x="1459356" y="429133"/>
                  </a:lnTo>
                  <a:lnTo>
                    <a:pt x="1435100" y="385318"/>
                  </a:lnTo>
                  <a:lnTo>
                    <a:pt x="1404874" y="344170"/>
                  </a:lnTo>
                  <a:lnTo>
                    <a:pt x="1376426" y="314833"/>
                  </a:lnTo>
                  <a:lnTo>
                    <a:pt x="1315085" y="274574"/>
                  </a:lnTo>
                  <a:lnTo>
                    <a:pt x="1278636" y="260604"/>
                  </a:lnTo>
                  <a:lnTo>
                    <a:pt x="1264920" y="256032"/>
                  </a:lnTo>
                  <a:lnTo>
                    <a:pt x="1262379" y="245618"/>
                  </a:lnTo>
                  <a:lnTo>
                    <a:pt x="1240789" y="184658"/>
                  </a:lnTo>
                  <a:lnTo>
                    <a:pt x="1205991" y="128650"/>
                  </a:lnTo>
                  <a:lnTo>
                    <a:pt x="1171066" y="91694"/>
                  </a:lnTo>
                  <a:lnTo>
                    <a:pt x="1130935" y="61087"/>
                  </a:lnTo>
                  <a:lnTo>
                    <a:pt x="1084834" y="40259"/>
                  </a:lnTo>
                  <a:lnTo>
                    <a:pt x="1036447" y="30480"/>
                  </a:lnTo>
                  <a:lnTo>
                    <a:pt x="1011047" y="29718"/>
                  </a:lnTo>
                  <a:lnTo>
                    <a:pt x="986663" y="33147"/>
                  </a:lnTo>
                  <a:lnTo>
                    <a:pt x="963040" y="40132"/>
                  </a:lnTo>
                  <a:lnTo>
                    <a:pt x="940688" y="50292"/>
                  </a:lnTo>
                  <a:lnTo>
                    <a:pt x="933830" y="53848"/>
                  </a:lnTo>
                  <a:lnTo>
                    <a:pt x="929004" y="52705"/>
                  </a:lnTo>
                  <a:lnTo>
                    <a:pt x="894841" y="29718"/>
                  </a:lnTo>
                  <a:lnTo>
                    <a:pt x="850900" y="7493"/>
                  </a:lnTo>
                  <a:lnTo>
                    <a:pt x="792352" y="381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124" y="4730495"/>
              <a:ext cx="80772" cy="762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311395" y="3773423"/>
              <a:ext cx="51435" cy="73025"/>
            </a:xfrm>
            <a:custGeom>
              <a:avLst/>
              <a:gdLst/>
              <a:ahLst/>
              <a:cxnLst/>
              <a:rect l="l" t="t" r="r" b="b"/>
              <a:pathLst>
                <a:path w="51435" h="73025">
                  <a:moveTo>
                    <a:pt x="24256" y="0"/>
                  </a:moveTo>
                  <a:lnTo>
                    <a:pt x="16509" y="3556"/>
                  </a:lnTo>
                  <a:lnTo>
                    <a:pt x="4699" y="17399"/>
                  </a:lnTo>
                  <a:lnTo>
                    <a:pt x="0" y="35687"/>
                  </a:lnTo>
                  <a:lnTo>
                    <a:pt x="2920" y="54737"/>
                  </a:lnTo>
                  <a:lnTo>
                    <a:pt x="13334" y="70231"/>
                  </a:lnTo>
                  <a:lnTo>
                    <a:pt x="15875" y="72389"/>
                  </a:lnTo>
                  <a:lnTo>
                    <a:pt x="21081" y="72771"/>
                  </a:lnTo>
                  <a:lnTo>
                    <a:pt x="24764" y="72517"/>
                  </a:lnTo>
                  <a:lnTo>
                    <a:pt x="39496" y="65405"/>
                  </a:lnTo>
                  <a:lnTo>
                    <a:pt x="48767" y="49784"/>
                  </a:lnTo>
                  <a:lnTo>
                    <a:pt x="51307" y="31114"/>
                  </a:lnTo>
                  <a:lnTo>
                    <a:pt x="45338" y="15239"/>
                  </a:lnTo>
                  <a:lnTo>
                    <a:pt x="38100" y="5587"/>
                  </a:lnTo>
                  <a:lnTo>
                    <a:pt x="31368" y="508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178301" y="4226432"/>
            <a:ext cx="1034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Microsoft JhengHei"/>
                <a:cs typeface="Microsoft JhengHei"/>
              </a:rPr>
              <a:t>我們要先知道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31619" y="1597151"/>
            <a:ext cx="2661920" cy="1629410"/>
            <a:chOff x="1531619" y="1597151"/>
            <a:chExt cx="2661920" cy="1629410"/>
          </a:xfrm>
        </p:grpSpPr>
        <p:sp>
          <p:nvSpPr>
            <p:cNvPr id="10" name="object 10" descr=""/>
            <p:cNvSpPr/>
            <p:nvPr/>
          </p:nvSpPr>
          <p:spPr>
            <a:xfrm>
              <a:off x="1531619" y="1597151"/>
              <a:ext cx="2661920" cy="1629410"/>
            </a:xfrm>
            <a:custGeom>
              <a:avLst/>
              <a:gdLst/>
              <a:ahLst/>
              <a:cxnLst/>
              <a:rect l="l" t="t" r="r" b="b"/>
              <a:pathLst>
                <a:path w="2661920" h="1629410">
                  <a:moveTo>
                    <a:pt x="1537081" y="0"/>
                  </a:moveTo>
                  <a:lnTo>
                    <a:pt x="1498600" y="1777"/>
                  </a:lnTo>
                  <a:lnTo>
                    <a:pt x="1459865" y="6350"/>
                  </a:lnTo>
                  <a:lnTo>
                    <a:pt x="1390904" y="22225"/>
                  </a:lnTo>
                  <a:lnTo>
                    <a:pt x="1322705" y="42036"/>
                  </a:lnTo>
                  <a:lnTo>
                    <a:pt x="1314450" y="43433"/>
                  </a:lnTo>
                  <a:lnTo>
                    <a:pt x="1307338" y="43052"/>
                  </a:lnTo>
                  <a:lnTo>
                    <a:pt x="1292606" y="39750"/>
                  </a:lnTo>
                  <a:lnTo>
                    <a:pt x="1260475" y="33019"/>
                  </a:lnTo>
                  <a:lnTo>
                    <a:pt x="1198118" y="23240"/>
                  </a:lnTo>
                  <a:lnTo>
                    <a:pt x="1141349" y="20827"/>
                  </a:lnTo>
                  <a:lnTo>
                    <a:pt x="1111377" y="21081"/>
                  </a:lnTo>
                  <a:lnTo>
                    <a:pt x="1047750" y="26923"/>
                  </a:lnTo>
                  <a:lnTo>
                    <a:pt x="978281" y="38607"/>
                  </a:lnTo>
                  <a:lnTo>
                    <a:pt x="944244" y="46481"/>
                  </a:lnTo>
                  <a:lnTo>
                    <a:pt x="898017" y="56260"/>
                  </a:lnTo>
                  <a:lnTo>
                    <a:pt x="859028" y="63626"/>
                  </a:lnTo>
                  <a:lnTo>
                    <a:pt x="823468" y="75564"/>
                  </a:lnTo>
                  <a:lnTo>
                    <a:pt x="787146" y="98932"/>
                  </a:lnTo>
                  <a:lnTo>
                    <a:pt x="757174" y="119633"/>
                  </a:lnTo>
                  <a:lnTo>
                    <a:pt x="727582" y="136016"/>
                  </a:lnTo>
                  <a:lnTo>
                    <a:pt x="702310" y="151129"/>
                  </a:lnTo>
                  <a:lnTo>
                    <a:pt x="685292" y="168020"/>
                  </a:lnTo>
                  <a:lnTo>
                    <a:pt x="675005" y="183006"/>
                  </a:lnTo>
                  <a:lnTo>
                    <a:pt x="663575" y="197103"/>
                  </a:lnTo>
                  <a:lnTo>
                    <a:pt x="651382" y="210819"/>
                  </a:lnTo>
                  <a:lnTo>
                    <a:pt x="635127" y="227964"/>
                  </a:lnTo>
                  <a:lnTo>
                    <a:pt x="628269" y="232409"/>
                  </a:lnTo>
                  <a:lnTo>
                    <a:pt x="623062" y="232790"/>
                  </a:lnTo>
                  <a:lnTo>
                    <a:pt x="573532" y="238886"/>
                  </a:lnTo>
                  <a:lnTo>
                    <a:pt x="520827" y="250062"/>
                  </a:lnTo>
                  <a:lnTo>
                    <a:pt x="469646" y="266191"/>
                  </a:lnTo>
                  <a:lnTo>
                    <a:pt x="424942" y="287146"/>
                  </a:lnTo>
                  <a:lnTo>
                    <a:pt x="391413" y="312673"/>
                  </a:lnTo>
                  <a:lnTo>
                    <a:pt x="357886" y="351027"/>
                  </a:lnTo>
                  <a:lnTo>
                    <a:pt x="332867" y="389508"/>
                  </a:lnTo>
                  <a:lnTo>
                    <a:pt x="318262" y="430910"/>
                  </a:lnTo>
                  <a:lnTo>
                    <a:pt x="315722" y="478154"/>
                  </a:lnTo>
                  <a:lnTo>
                    <a:pt x="327787" y="537717"/>
                  </a:lnTo>
                  <a:lnTo>
                    <a:pt x="324866" y="535558"/>
                  </a:lnTo>
                  <a:lnTo>
                    <a:pt x="319913" y="533145"/>
                  </a:lnTo>
                  <a:lnTo>
                    <a:pt x="314198" y="536701"/>
                  </a:lnTo>
                  <a:lnTo>
                    <a:pt x="309118" y="542925"/>
                  </a:lnTo>
                  <a:lnTo>
                    <a:pt x="302006" y="549528"/>
                  </a:lnTo>
                  <a:lnTo>
                    <a:pt x="293750" y="555370"/>
                  </a:lnTo>
                  <a:lnTo>
                    <a:pt x="285369" y="559561"/>
                  </a:lnTo>
                  <a:lnTo>
                    <a:pt x="263525" y="566673"/>
                  </a:lnTo>
                  <a:lnTo>
                    <a:pt x="241427" y="573277"/>
                  </a:lnTo>
                  <a:lnTo>
                    <a:pt x="219582" y="580263"/>
                  </a:lnTo>
                  <a:lnTo>
                    <a:pt x="181610" y="596645"/>
                  </a:lnTo>
                  <a:lnTo>
                    <a:pt x="132842" y="624713"/>
                  </a:lnTo>
                  <a:lnTo>
                    <a:pt x="75818" y="672591"/>
                  </a:lnTo>
                  <a:lnTo>
                    <a:pt x="31115" y="727836"/>
                  </a:lnTo>
                  <a:lnTo>
                    <a:pt x="11049" y="767206"/>
                  </a:lnTo>
                  <a:lnTo>
                    <a:pt x="635" y="806576"/>
                  </a:lnTo>
                  <a:lnTo>
                    <a:pt x="0" y="845819"/>
                  </a:lnTo>
                  <a:lnTo>
                    <a:pt x="9779" y="885063"/>
                  </a:lnTo>
                  <a:lnTo>
                    <a:pt x="12065" y="892428"/>
                  </a:lnTo>
                  <a:lnTo>
                    <a:pt x="14096" y="900048"/>
                  </a:lnTo>
                  <a:lnTo>
                    <a:pt x="44831" y="950086"/>
                  </a:lnTo>
                  <a:lnTo>
                    <a:pt x="100456" y="996441"/>
                  </a:lnTo>
                  <a:lnTo>
                    <a:pt x="115950" y="1008252"/>
                  </a:lnTo>
                  <a:lnTo>
                    <a:pt x="135255" y="1026667"/>
                  </a:lnTo>
                  <a:lnTo>
                    <a:pt x="154686" y="1044575"/>
                  </a:lnTo>
                  <a:lnTo>
                    <a:pt x="170815" y="1054989"/>
                  </a:lnTo>
                  <a:lnTo>
                    <a:pt x="182880" y="1058926"/>
                  </a:lnTo>
                  <a:lnTo>
                    <a:pt x="188087" y="1062227"/>
                  </a:lnTo>
                  <a:lnTo>
                    <a:pt x="187325" y="1067307"/>
                  </a:lnTo>
                  <a:lnTo>
                    <a:pt x="181229" y="1076578"/>
                  </a:lnTo>
                  <a:lnTo>
                    <a:pt x="168402" y="1103883"/>
                  </a:lnTo>
                  <a:lnTo>
                    <a:pt x="163575" y="1134364"/>
                  </a:lnTo>
                  <a:lnTo>
                    <a:pt x="164846" y="1165352"/>
                  </a:lnTo>
                  <a:lnTo>
                    <a:pt x="170053" y="1194307"/>
                  </a:lnTo>
                  <a:lnTo>
                    <a:pt x="185674" y="1239265"/>
                  </a:lnTo>
                  <a:lnTo>
                    <a:pt x="208534" y="1275460"/>
                  </a:lnTo>
                  <a:lnTo>
                    <a:pt x="240537" y="1305814"/>
                  </a:lnTo>
                  <a:lnTo>
                    <a:pt x="283082" y="1333372"/>
                  </a:lnTo>
                  <a:lnTo>
                    <a:pt x="337185" y="1354708"/>
                  </a:lnTo>
                  <a:lnTo>
                    <a:pt x="396367" y="1370710"/>
                  </a:lnTo>
                  <a:lnTo>
                    <a:pt x="460882" y="1384553"/>
                  </a:lnTo>
                  <a:lnTo>
                    <a:pt x="474091" y="1388490"/>
                  </a:lnTo>
                  <a:lnTo>
                    <a:pt x="510794" y="1408556"/>
                  </a:lnTo>
                  <a:lnTo>
                    <a:pt x="543687" y="1440814"/>
                  </a:lnTo>
                  <a:lnTo>
                    <a:pt x="556387" y="1457578"/>
                  </a:lnTo>
                  <a:lnTo>
                    <a:pt x="569594" y="1474089"/>
                  </a:lnTo>
                  <a:lnTo>
                    <a:pt x="601853" y="1510283"/>
                  </a:lnTo>
                  <a:lnTo>
                    <a:pt x="632206" y="1536318"/>
                  </a:lnTo>
                  <a:lnTo>
                    <a:pt x="672592" y="1558035"/>
                  </a:lnTo>
                  <a:lnTo>
                    <a:pt x="734822" y="1581530"/>
                  </a:lnTo>
                  <a:lnTo>
                    <a:pt x="786003" y="1593088"/>
                  </a:lnTo>
                  <a:lnTo>
                    <a:pt x="838454" y="1601596"/>
                  </a:lnTo>
                  <a:lnTo>
                    <a:pt x="851535" y="1601977"/>
                  </a:lnTo>
                  <a:lnTo>
                    <a:pt x="873760" y="1601342"/>
                  </a:lnTo>
                  <a:lnTo>
                    <a:pt x="920750" y="1597405"/>
                  </a:lnTo>
                  <a:lnTo>
                    <a:pt x="992632" y="1580514"/>
                  </a:lnTo>
                  <a:lnTo>
                    <a:pt x="1039749" y="1559686"/>
                  </a:lnTo>
                  <a:lnTo>
                    <a:pt x="1073277" y="1534540"/>
                  </a:lnTo>
                  <a:lnTo>
                    <a:pt x="1100709" y="1551304"/>
                  </a:lnTo>
                  <a:lnTo>
                    <a:pt x="1139317" y="1568195"/>
                  </a:lnTo>
                  <a:lnTo>
                    <a:pt x="1180211" y="1583181"/>
                  </a:lnTo>
                  <a:lnTo>
                    <a:pt x="1250950" y="1604009"/>
                  </a:lnTo>
                  <a:lnTo>
                    <a:pt x="1324610" y="1621916"/>
                  </a:lnTo>
                  <a:lnTo>
                    <a:pt x="1364234" y="1627504"/>
                  </a:lnTo>
                  <a:lnTo>
                    <a:pt x="1389507" y="1628902"/>
                  </a:lnTo>
                  <a:lnTo>
                    <a:pt x="1409700" y="1628266"/>
                  </a:lnTo>
                  <a:lnTo>
                    <a:pt x="1430274" y="1626489"/>
                  </a:lnTo>
                  <a:lnTo>
                    <a:pt x="1456436" y="1626361"/>
                  </a:lnTo>
                  <a:lnTo>
                    <a:pt x="1513713" y="1618868"/>
                  </a:lnTo>
                  <a:lnTo>
                    <a:pt x="1567053" y="1600834"/>
                  </a:lnTo>
                  <a:lnTo>
                    <a:pt x="1641094" y="1563877"/>
                  </a:lnTo>
                  <a:lnTo>
                    <a:pt x="1649349" y="1560321"/>
                  </a:lnTo>
                  <a:lnTo>
                    <a:pt x="1657096" y="1558670"/>
                  </a:lnTo>
                  <a:lnTo>
                    <a:pt x="1664970" y="1558925"/>
                  </a:lnTo>
                  <a:lnTo>
                    <a:pt x="1673606" y="1561338"/>
                  </a:lnTo>
                  <a:lnTo>
                    <a:pt x="1713484" y="1574927"/>
                  </a:lnTo>
                  <a:lnTo>
                    <a:pt x="1755267" y="1584325"/>
                  </a:lnTo>
                  <a:lnTo>
                    <a:pt x="1798828" y="1588896"/>
                  </a:lnTo>
                  <a:lnTo>
                    <a:pt x="1844040" y="1588007"/>
                  </a:lnTo>
                  <a:lnTo>
                    <a:pt x="1884553" y="1583181"/>
                  </a:lnTo>
                  <a:lnTo>
                    <a:pt x="1929892" y="1574800"/>
                  </a:lnTo>
                  <a:lnTo>
                    <a:pt x="1974342" y="1562734"/>
                  </a:lnTo>
                  <a:lnTo>
                    <a:pt x="2011933" y="1546859"/>
                  </a:lnTo>
                  <a:lnTo>
                    <a:pt x="2050160" y="1525651"/>
                  </a:lnTo>
                  <a:lnTo>
                    <a:pt x="2083308" y="1505839"/>
                  </a:lnTo>
                  <a:lnTo>
                    <a:pt x="2145665" y="1456054"/>
                  </a:lnTo>
                  <a:lnTo>
                    <a:pt x="2179574" y="1419352"/>
                  </a:lnTo>
                  <a:lnTo>
                    <a:pt x="2207514" y="1380870"/>
                  </a:lnTo>
                  <a:lnTo>
                    <a:pt x="2229485" y="1340739"/>
                  </a:lnTo>
                  <a:lnTo>
                    <a:pt x="2245868" y="1298955"/>
                  </a:lnTo>
                  <a:lnTo>
                    <a:pt x="2250313" y="1290319"/>
                  </a:lnTo>
                  <a:lnTo>
                    <a:pt x="2256917" y="1284731"/>
                  </a:lnTo>
                  <a:lnTo>
                    <a:pt x="2265172" y="1281302"/>
                  </a:lnTo>
                  <a:lnTo>
                    <a:pt x="2327402" y="1264030"/>
                  </a:lnTo>
                  <a:lnTo>
                    <a:pt x="2374646" y="1246504"/>
                  </a:lnTo>
                  <a:lnTo>
                    <a:pt x="2417826" y="1225168"/>
                  </a:lnTo>
                  <a:lnTo>
                    <a:pt x="2458974" y="1199006"/>
                  </a:lnTo>
                  <a:lnTo>
                    <a:pt x="2499360" y="1166621"/>
                  </a:lnTo>
                  <a:lnTo>
                    <a:pt x="2553081" y="1111377"/>
                  </a:lnTo>
                  <a:lnTo>
                    <a:pt x="2577084" y="1081277"/>
                  </a:lnTo>
                  <a:lnTo>
                    <a:pt x="2620137" y="1007744"/>
                  </a:lnTo>
                  <a:lnTo>
                    <a:pt x="2637917" y="963421"/>
                  </a:lnTo>
                  <a:lnTo>
                    <a:pt x="2650235" y="919352"/>
                  </a:lnTo>
                  <a:lnTo>
                    <a:pt x="2657983" y="875156"/>
                  </a:lnTo>
                  <a:lnTo>
                    <a:pt x="2661666" y="830326"/>
                  </a:lnTo>
                  <a:lnTo>
                    <a:pt x="2661920" y="784859"/>
                  </a:lnTo>
                  <a:lnTo>
                    <a:pt x="2659634" y="762253"/>
                  </a:lnTo>
                  <a:lnTo>
                    <a:pt x="2650744" y="717803"/>
                  </a:lnTo>
                  <a:lnTo>
                    <a:pt x="2648077" y="695325"/>
                  </a:lnTo>
                  <a:lnTo>
                    <a:pt x="2634996" y="645032"/>
                  </a:lnTo>
                  <a:lnTo>
                    <a:pt x="2607056" y="599439"/>
                  </a:lnTo>
                  <a:lnTo>
                    <a:pt x="2583942" y="567181"/>
                  </a:lnTo>
                  <a:lnTo>
                    <a:pt x="2559304" y="539622"/>
                  </a:lnTo>
                  <a:lnTo>
                    <a:pt x="2545080" y="523366"/>
                  </a:lnTo>
                  <a:lnTo>
                    <a:pt x="2530094" y="507872"/>
                  </a:lnTo>
                  <a:lnTo>
                    <a:pt x="2501519" y="484504"/>
                  </a:lnTo>
                  <a:lnTo>
                    <a:pt x="2493518" y="477011"/>
                  </a:lnTo>
                  <a:lnTo>
                    <a:pt x="2484501" y="470026"/>
                  </a:lnTo>
                  <a:lnTo>
                    <a:pt x="2471420" y="463676"/>
                  </a:lnTo>
                  <a:lnTo>
                    <a:pt x="2401443" y="437641"/>
                  </a:lnTo>
                  <a:lnTo>
                    <a:pt x="2390394" y="432561"/>
                  </a:lnTo>
                  <a:lnTo>
                    <a:pt x="2383028" y="427608"/>
                  </a:lnTo>
                  <a:lnTo>
                    <a:pt x="2379218" y="421766"/>
                  </a:lnTo>
                  <a:lnTo>
                    <a:pt x="2378583" y="414146"/>
                  </a:lnTo>
                  <a:lnTo>
                    <a:pt x="2379091" y="406272"/>
                  </a:lnTo>
                  <a:lnTo>
                    <a:pt x="2379218" y="393318"/>
                  </a:lnTo>
                  <a:lnTo>
                    <a:pt x="2374392" y="341248"/>
                  </a:lnTo>
                  <a:lnTo>
                    <a:pt x="2352929" y="299973"/>
                  </a:lnTo>
                  <a:lnTo>
                    <a:pt x="2319274" y="262000"/>
                  </a:lnTo>
                  <a:lnTo>
                    <a:pt x="2277364" y="227583"/>
                  </a:lnTo>
                  <a:lnTo>
                    <a:pt x="2231009" y="197484"/>
                  </a:lnTo>
                  <a:lnTo>
                    <a:pt x="2184019" y="172211"/>
                  </a:lnTo>
                  <a:lnTo>
                    <a:pt x="2135632" y="152400"/>
                  </a:lnTo>
                  <a:lnTo>
                    <a:pt x="2087371" y="140588"/>
                  </a:lnTo>
                  <a:lnTo>
                    <a:pt x="2037969" y="135381"/>
                  </a:lnTo>
                  <a:lnTo>
                    <a:pt x="1986026" y="135381"/>
                  </a:lnTo>
                  <a:lnTo>
                    <a:pt x="1930145" y="139318"/>
                  </a:lnTo>
                  <a:lnTo>
                    <a:pt x="1868932" y="145668"/>
                  </a:lnTo>
                  <a:lnTo>
                    <a:pt x="1854200" y="145160"/>
                  </a:lnTo>
                  <a:lnTo>
                    <a:pt x="1842008" y="140715"/>
                  </a:lnTo>
                  <a:lnTo>
                    <a:pt x="1833371" y="132841"/>
                  </a:lnTo>
                  <a:lnTo>
                    <a:pt x="1829308" y="122427"/>
                  </a:lnTo>
                  <a:lnTo>
                    <a:pt x="1823720" y="110616"/>
                  </a:lnTo>
                  <a:lnTo>
                    <a:pt x="1795907" y="73151"/>
                  </a:lnTo>
                  <a:lnTo>
                    <a:pt x="1750187" y="42544"/>
                  </a:lnTo>
                  <a:lnTo>
                    <a:pt x="1702562" y="24764"/>
                  </a:lnTo>
                  <a:lnTo>
                    <a:pt x="1649476" y="11302"/>
                  </a:lnTo>
                  <a:lnTo>
                    <a:pt x="1575308" y="1142"/>
                  </a:lnTo>
                  <a:lnTo>
                    <a:pt x="1537081" y="0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2892551"/>
              <a:ext cx="89915" cy="975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291" y="1601723"/>
              <a:ext cx="143255" cy="10210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147697" y="1971293"/>
            <a:ext cx="15894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某日某時傳出近 </a:t>
            </a:r>
            <a:r>
              <a:rPr dirty="0" sz="1200" b="1">
                <a:solidFill>
                  <a:srgbClr val="FFFFFF"/>
                </a:solidFill>
                <a:latin typeface="Microsoft YaHei UI"/>
                <a:cs typeface="Microsoft YaHei UI"/>
              </a:rPr>
              <a:t>2</a:t>
            </a:r>
            <a:r>
              <a:rPr dirty="0" sz="1200" spc="50" b="1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分鐘</a:t>
            </a:r>
            <a:endParaRPr sz="1200">
              <a:latin typeface="Microsoft JhengHei"/>
              <a:cs typeface="Microsoft JhengHe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的警報聲響，約 </a:t>
            </a:r>
            <a:r>
              <a:rPr dirty="0" sz="1200" b="1">
                <a:solidFill>
                  <a:srgbClr val="FFFFFF"/>
                </a:solidFill>
                <a:latin typeface="Microsoft YaHei UI"/>
                <a:cs typeface="Microsoft YaHei UI"/>
              </a:rPr>
              <a:t>5</a:t>
            </a:r>
            <a:r>
              <a:rPr dirty="0" sz="1200" spc="-40" b="1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分鐘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後附近傳來爆炸聲，這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時民眾該怎麼做呢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?</a:t>
            </a:r>
            <a:endParaRPr sz="1200">
              <a:latin typeface="Microsoft YaHei UI"/>
              <a:cs typeface="Microsoft YaHei U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66927" y="4355591"/>
            <a:ext cx="1513205" cy="324485"/>
          </a:xfrm>
          <a:custGeom>
            <a:avLst/>
            <a:gdLst/>
            <a:ahLst/>
            <a:cxnLst/>
            <a:rect l="l" t="t" r="r" b="b"/>
            <a:pathLst>
              <a:path w="1513205" h="324485">
                <a:moveTo>
                  <a:pt x="1373123" y="0"/>
                </a:moveTo>
                <a:lnTo>
                  <a:pt x="139788" y="0"/>
                </a:lnTo>
                <a:lnTo>
                  <a:pt x="58966" y="2159"/>
                </a:lnTo>
                <a:lnTo>
                  <a:pt x="17475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75" y="306832"/>
                </a:lnTo>
                <a:lnTo>
                  <a:pt x="58966" y="322072"/>
                </a:lnTo>
                <a:lnTo>
                  <a:pt x="139788" y="324231"/>
                </a:lnTo>
                <a:lnTo>
                  <a:pt x="1373123" y="324231"/>
                </a:lnTo>
                <a:lnTo>
                  <a:pt x="1453896" y="322072"/>
                </a:lnTo>
                <a:lnTo>
                  <a:pt x="1495424" y="306832"/>
                </a:lnTo>
                <a:lnTo>
                  <a:pt x="1510665" y="265303"/>
                </a:lnTo>
                <a:lnTo>
                  <a:pt x="1512823" y="184531"/>
                </a:lnTo>
                <a:lnTo>
                  <a:pt x="1512823" y="139700"/>
                </a:lnTo>
                <a:lnTo>
                  <a:pt x="1510665" y="58928"/>
                </a:lnTo>
                <a:lnTo>
                  <a:pt x="1495424" y="17526"/>
                </a:lnTo>
                <a:lnTo>
                  <a:pt x="1453896" y="2159"/>
                </a:lnTo>
                <a:lnTo>
                  <a:pt x="1373123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66927" y="5494019"/>
            <a:ext cx="1939925" cy="324485"/>
          </a:xfrm>
          <a:custGeom>
            <a:avLst/>
            <a:gdLst/>
            <a:ahLst/>
            <a:cxnLst/>
            <a:rect l="l" t="t" r="r" b="b"/>
            <a:pathLst>
              <a:path w="1939925" h="324485">
                <a:moveTo>
                  <a:pt x="1799844" y="0"/>
                </a:moveTo>
                <a:lnTo>
                  <a:pt x="139623" y="0"/>
                </a:lnTo>
                <a:lnTo>
                  <a:pt x="58902" y="2158"/>
                </a:lnTo>
                <a:lnTo>
                  <a:pt x="17462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2"/>
                </a:lnTo>
                <a:lnTo>
                  <a:pt x="17462" y="306831"/>
                </a:lnTo>
                <a:lnTo>
                  <a:pt x="58902" y="322071"/>
                </a:lnTo>
                <a:lnTo>
                  <a:pt x="139623" y="324231"/>
                </a:lnTo>
                <a:lnTo>
                  <a:pt x="1799844" y="324231"/>
                </a:lnTo>
                <a:lnTo>
                  <a:pt x="1880615" y="322071"/>
                </a:lnTo>
                <a:lnTo>
                  <a:pt x="1922017" y="306831"/>
                </a:lnTo>
                <a:lnTo>
                  <a:pt x="1937385" y="265302"/>
                </a:lnTo>
                <a:lnTo>
                  <a:pt x="1939544" y="184531"/>
                </a:lnTo>
                <a:lnTo>
                  <a:pt x="1939544" y="139700"/>
                </a:lnTo>
                <a:lnTo>
                  <a:pt x="1937385" y="58927"/>
                </a:lnTo>
                <a:lnTo>
                  <a:pt x="1922017" y="17525"/>
                </a:lnTo>
                <a:lnTo>
                  <a:pt x="1880615" y="2158"/>
                </a:lnTo>
                <a:lnTo>
                  <a:pt x="1799844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843783" y="4920995"/>
            <a:ext cx="1765935" cy="311150"/>
          </a:xfrm>
          <a:custGeom>
            <a:avLst/>
            <a:gdLst/>
            <a:ahLst/>
            <a:cxnLst/>
            <a:rect l="l" t="t" r="r" b="b"/>
            <a:pathLst>
              <a:path w="1765935" h="311150">
                <a:moveTo>
                  <a:pt x="1573149" y="0"/>
                </a:moveTo>
                <a:lnTo>
                  <a:pt x="192786" y="0"/>
                </a:lnTo>
                <a:lnTo>
                  <a:pt x="81280" y="2031"/>
                </a:lnTo>
                <a:lnTo>
                  <a:pt x="24130" y="16763"/>
                </a:lnTo>
                <a:lnTo>
                  <a:pt x="3048" y="56642"/>
                </a:lnTo>
                <a:lnTo>
                  <a:pt x="0" y="133985"/>
                </a:lnTo>
                <a:lnTo>
                  <a:pt x="0" y="176784"/>
                </a:lnTo>
                <a:lnTo>
                  <a:pt x="3048" y="254254"/>
                </a:lnTo>
                <a:lnTo>
                  <a:pt x="24130" y="294131"/>
                </a:lnTo>
                <a:lnTo>
                  <a:pt x="81280" y="308737"/>
                </a:lnTo>
                <a:lnTo>
                  <a:pt x="192786" y="310769"/>
                </a:lnTo>
                <a:lnTo>
                  <a:pt x="1573149" y="310769"/>
                </a:lnTo>
                <a:lnTo>
                  <a:pt x="1684655" y="308737"/>
                </a:lnTo>
                <a:lnTo>
                  <a:pt x="1741805" y="294131"/>
                </a:lnTo>
                <a:lnTo>
                  <a:pt x="1762887" y="254254"/>
                </a:lnTo>
                <a:lnTo>
                  <a:pt x="1765935" y="176784"/>
                </a:lnTo>
                <a:lnTo>
                  <a:pt x="1765935" y="133985"/>
                </a:lnTo>
                <a:lnTo>
                  <a:pt x="1762887" y="56642"/>
                </a:lnTo>
                <a:lnTo>
                  <a:pt x="1741805" y="16763"/>
                </a:lnTo>
                <a:lnTo>
                  <a:pt x="1684655" y="2031"/>
                </a:lnTo>
                <a:lnTo>
                  <a:pt x="1573149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720953" y="4234927"/>
            <a:ext cx="2014855" cy="104203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部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會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權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marL="165100" indent="-152400">
              <a:lnSpc>
                <a:spcPct val="100000"/>
              </a:lnSpc>
              <a:spcBef>
                <a:spcPts val="70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國防部監控敵空襲動態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11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10">
                <a:latin typeface="Microsoft JhengHei UI"/>
                <a:cs typeface="Microsoft JhengHei UI"/>
              </a:rPr>
              <a:t>若有進犯跡象，通知內政部警</a:t>
            </a:r>
            <a:endParaRPr sz="1100">
              <a:latin typeface="Microsoft JhengHei UI"/>
              <a:cs typeface="Microsoft JhengHei UI"/>
            </a:endParaRPr>
          </a:p>
          <a:p>
            <a:pPr marL="165100">
              <a:lnSpc>
                <a:spcPct val="100000"/>
              </a:lnSpc>
              <a:spcBef>
                <a:spcPts val="3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政署發放空襲警報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0953" y="5374244"/>
            <a:ext cx="1859914" cy="123444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地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方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府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業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管</a:t>
            </a:r>
            <a:r>
              <a:rPr dirty="0" sz="1600" spc="-30" b="1">
                <a:solidFill>
                  <a:srgbClr val="FFFFFF"/>
                </a:solidFill>
                <a:latin typeface="Microsoft JhengHei"/>
                <a:cs typeface="Microsoft JhengHei"/>
              </a:rPr>
              <a:t>權責</a:t>
            </a:r>
            <a:endParaRPr sz="1600">
              <a:latin typeface="Microsoft JhengHei"/>
              <a:cs typeface="Microsoft JhengHei"/>
            </a:endParaRPr>
          </a:p>
          <a:p>
            <a:pPr marL="165100" indent="-152400">
              <a:lnSpc>
                <a:spcPct val="100000"/>
              </a:lnSpc>
              <a:spcBef>
                <a:spcPts val="70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10">
                <a:latin typeface="Microsoft JhengHei UI"/>
                <a:cs typeface="Microsoft JhengHei UI"/>
              </a:rPr>
              <a:t>警察局傳遞情報與警報發放</a:t>
            </a:r>
            <a:endParaRPr sz="1100">
              <a:latin typeface="Microsoft JhengHei UI"/>
              <a:cs typeface="Microsoft JhengHei UI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20">
                <a:latin typeface="Microsoft JhengHei UI"/>
                <a:cs typeface="Microsoft JhengHei UI"/>
              </a:rPr>
              <a:t>消防局待命支援滅火與救難</a:t>
            </a:r>
            <a:endParaRPr sz="1100">
              <a:latin typeface="Microsoft JhengHei UI"/>
              <a:cs typeface="Microsoft JhengHei UI"/>
            </a:endParaRPr>
          </a:p>
          <a:p>
            <a:pPr marL="165100" marR="5080" indent="-152400">
              <a:lnSpc>
                <a:spcPct val="100000"/>
              </a:lnSpc>
              <a:spcBef>
                <a:spcPts val="305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10">
                <a:latin typeface="Microsoft JhengHei UI"/>
                <a:cs typeface="Microsoft JhengHei UI"/>
              </a:rPr>
              <a:t>衛生局調配醫院待命傷患急</a:t>
            </a:r>
            <a:r>
              <a:rPr dirty="0" sz="1100" spc="-50">
                <a:latin typeface="Microsoft JhengHei UI"/>
                <a:cs typeface="Microsoft JhengHei UI"/>
              </a:rPr>
              <a:t>救</a:t>
            </a:r>
            <a:endParaRPr sz="1100">
              <a:latin typeface="Microsoft JhengHei UI"/>
              <a:cs typeface="Microsoft JhengHei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97251" y="4831567"/>
            <a:ext cx="1733550" cy="16167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ctr" marR="107314">
              <a:lnSpc>
                <a:spcPct val="100000"/>
              </a:lnSpc>
              <a:spcBef>
                <a:spcPts val="760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公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所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(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里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長</a:t>
            </a:r>
            <a:r>
              <a:rPr dirty="0" sz="1600" spc="-10" b="1">
                <a:solidFill>
                  <a:srgbClr val="FFFFFF"/>
                </a:solidFill>
                <a:latin typeface="Microsoft YaHei UI"/>
                <a:cs typeface="Microsoft YaHei UI"/>
              </a:rPr>
              <a:t>)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職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責</a:t>
            </a:r>
            <a:endParaRPr sz="1600">
              <a:latin typeface="Microsoft JhengHei"/>
              <a:cs typeface="Microsoft JhengHei"/>
            </a:endParaRPr>
          </a:p>
          <a:p>
            <a:pPr algn="just" marL="165100" marR="8890" indent="-152400">
              <a:lnSpc>
                <a:spcPct val="120900"/>
              </a:lnSpc>
              <a:spcBef>
                <a:spcPts val="19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5">
                <a:latin typeface="Microsoft JhengHei UI"/>
                <a:cs typeface="Microsoft JhengHei UI"/>
              </a:rPr>
              <a:t>平時宣導及分配轄區住戶</a:t>
            </a:r>
            <a:r>
              <a:rPr dirty="0" sz="1100" spc="-5">
                <a:latin typeface="Microsoft JhengHei UI"/>
                <a:cs typeface="Microsoft JhengHei UI"/>
              </a:rPr>
              <a:t>避難處所，並藉政府機關</a:t>
            </a:r>
            <a:r>
              <a:rPr dirty="0" sz="1100" spc="-5">
                <a:latin typeface="Microsoft JhengHei UI"/>
                <a:cs typeface="Microsoft JhengHei UI"/>
              </a:rPr>
              <a:t>萬安演習，引導民眾配合</a:t>
            </a:r>
            <a:r>
              <a:rPr dirty="0" sz="1100" spc="-25">
                <a:latin typeface="Microsoft JhengHei UI"/>
                <a:cs typeface="Microsoft JhengHei UI"/>
              </a:rPr>
              <a:t>演練</a:t>
            </a:r>
            <a:endParaRPr sz="1100">
              <a:latin typeface="Microsoft JhengHei UI"/>
              <a:cs typeface="Microsoft JhengHei UI"/>
            </a:endParaRPr>
          </a:p>
          <a:p>
            <a:pPr algn="just" marL="165100" indent="-152400">
              <a:lnSpc>
                <a:spcPct val="100000"/>
              </a:lnSpc>
              <a:spcBef>
                <a:spcPts val="430"/>
              </a:spcBef>
              <a:buClr>
                <a:srgbClr val="0079A1"/>
              </a:buClr>
              <a:buChar char="■"/>
              <a:tabLst>
                <a:tab pos="165100" algn="l"/>
              </a:tabLst>
            </a:pPr>
            <a:r>
              <a:rPr dirty="0" sz="1100" spc="-15">
                <a:latin typeface="Microsoft JhengHei UI"/>
                <a:cs typeface="Microsoft JhengHei UI"/>
              </a:rPr>
              <a:t>戰時協力民防團隊負責引</a:t>
            </a:r>
            <a:endParaRPr sz="1100">
              <a:latin typeface="Microsoft JhengHei UI"/>
              <a:cs typeface="Microsoft JhengHei UI"/>
            </a:endParaRPr>
          </a:p>
          <a:p>
            <a:pPr algn="ctr" marR="127000">
              <a:lnSpc>
                <a:spcPct val="100000"/>
              </a:lnSpc>
              <a:spcBef>
                <a:spcPts val="305"/>
              </a:spcBef>
            </a:pPr>
            <a:r>
              <a:rPr dirty="0" sz="1100" spc="-10">
                <a:latin typeface="Microsoft JhengHei UI"/>
                <a:cs typeface="Microsoft JhengHei UI"/>
              </a:rPr>
              <a:t>導民眾進入避難處所</a:t>
            </a:r>
            <a:endParaRPr sz="1100">
              <a:latin typeface="Microsoft JhengHei UI"/>
              <a:cs typeface="Microsoft JhengHei U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38555" y="1591055"/>
            <a:ext cx="3802379" cy="2604770"/>
            <a:chOff x="638555" y="1591055"/>
            <a:chExt cx="3802379" cy="260477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" y="1591055"/>
              <a:ext cx="1429512" cy="14478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607" y="1626107"/>
              <a:ext cx="1321308" cy="136702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3051" y="2859023"/>
              <a:ext cx="1357884" cy="13365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1632" y="2892551"/>
              <a:ext cx="1257299" cy="1235964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359663" y="487679"/>
            <a:ext cx="4265930" cy="805815"/>
            <a:chOff x="359663" y="487679"/>
            <a:chExt cx="4265930" cy="805815"/>
          </a:xfrm>
        </p:grpSpPr>
        <p:sp>
          <p:nvSpPr>
            <p:cNvPr id="26" name="object 26" descr=""/>
            <p:cNvSpPr/>
            <p:nvPr/>
          </p:nvSpPr>
          <p:spPr>
            <a:xfrm>
              <a:off x="1182624" y="800099"/>
              <a:ext cx="3427095" cy="478155"/>
            </a:xfrm>
            <a:custGeom>
              <a:avLst/>
              <a:gdLst/>
              <a:ahLst/>
              <a:cxnLst/>
              <a:rect l="l" t="t" r="r" b="b"/>
              <a:pathLst>
                <a:path w="3427095" h="478155">
                  <a:moveTo>
                    <a:pt x="3172967" y="0"/>
                  </a:moveTo>
                  <a:lnTo>
                    <a:pt x="0" y="0"/>
                  </a:lnTo>
                  <a:lnTo>
                    <a:pt x="0" y="478027"/>
                  </a:lnTo>
                  <a:lnTo>
                    <a:pt x="3172967" y="478027"/>
                  </a:lnTo>
                  <a:lnTo>
                    <a:pt x="3319906" y="474598"/>
                  </a:lnTo>
                  <a:lnTo>
                    <a:pt x="3395345" y="449960"/>
                  </a:lnTo>
                  <a:lnTo>
                    <a:pt x="3423030" y="383285"/>
                  </a:lnTo>
                  <a:lnTo>
                    <a:pt x="3427095" y="253618"/>
                  </a:lnTo>
                  <a:lnTo>
                    <a:pt x="3427095" y="224535"/>
                  </a:lnTo>
                  <a:lnTo>
                    <a:pt x="3423030" y="94741"/>
                  </a:lnTo>
                  <a:lnTo>
                    <a:pt x="3395345" y="28066"/>
                  </a:lnTo>
                  <a:lnTo>
                    <a:pt x="3319906" y="3555"/>
                  </a:lnTo>
                  <a:lnTo>
                    <a:pt x="3172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84910" y="800861"/>
              <a:ext cx="3427095" cy="480059"/>
            </a:xfrm>
            <a:custGeom>
              <a:avLst/>
              <a:gdLst/>
              <a:ahLst/>
              <a:cxnLst/>
              <a:rect l="l" t="t" r="r" b="b"/>
              <a:pathLst>
                <a:path w="3427095" h="480059">
                  <a:moveTo>
                    <a:pt x="0" y="479551"/>
                  </a:moveTo>
                  <a:lnTo>
                    <a:pt x="3172967" y="479551"/>
                  </a:lnTo>
                  <a:lnTo>
                    <a:pt x="3319906" y="476123"/>
                  </a:lnTo>
                  <a:lnTo>
                    <a:pt x="3395344" y="451358"/>
                  </a:lnTo>
                  <a:lnTo>
                    <a:pt x="3423030" y="384556"/>
                  </a:lnTo>
                  <a:lnTo>
                    <a:pt x="3427094" y="254380"/>
                  </a:lnTo>
                  <a:lnTo>
                    <a:pt x="3427094" y="225298"/>
                  </a:lnTo>
                  <a:lnTo>
                    <a:pt x="3423030" y="94996"/>
                  </a:lnTo>
                  <a:lnTo>
                    <a:pt x="3395344" y="28194"/>
                  </a:lnTo>
                  <a:lnTo>
                    <a:pt x="3319906" y="3555"/>
                  </a:lnTo>
                  <a:lnTo>
                    <a:pt x="3172967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63" y="487679"/>
              <a:ext cx="1245108" cy="80467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171447" y="645032"/>
            <a:ext cx="318770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b="1" i="1">
                <a:solidFill>
                  <a:srgbClr val="0079A1"/>
                </a:solidFill>
                <a:latin typeface="Arial"/>
                <a:cs typeface="Arial"/>
              </a:rPr>
              <a:t>2</a:t>
            </a:r>
            <a:endParaRPr sz="415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9739" y="858011"/>
            <a:ext cx="2587752" cy="336804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42313" y="851407"/>
            <a:ext cx="25647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0079A1"/>
                </a:solidFill>
                <a:latin typeface="SimSun"/>
                <a:cs typeface="SimSun"/>
              </a:rPr>
              <a:t>空</a:t>
            </a:r>
            <a:r>
              <a:rPr dirty="0" sz="2200" spc="-10">
                <a:solidFill>
                  <a:srgbClr val="0079A1"/>
                </a:solidFill>
                <a:latin typeface="SimSun"/>
                <a:cs typeface="SimSun"/>
              </a:rPr>
              <a:t>襲</a:t>
            </a:r>
            <a:r>
              <a:rPr dirty="0" sz="2200" spc="-10">
                <a:solidFill>
                  <a:srgbClr val="0079A1"/>
                </a:solidFill>
                <a:latin typeface="SimSun"/>
                <a:cs typeface="SimSun"/>
              </a:rPr>
              <a:t>警</a:t>
            </a:r>
            <a:r>
              <a:rPr dirty="0" sz="2200" spc="-10">
                <a:solidFill>
                  <a:srgbClr val="0079A1"/>
                </a:solidFill>
                <a:latin typeface="SimSun"/>
                <a:cs typeface="SimSun"/>
              </a:rPr>
              <a:t>報</a:t>
            </a:r>
            <a:r>
              <a:rPr dirty="0" sz="2200" spc="-10">
                <a:solidFill>
                  <a:srgbClr val="0079A1"/>
                </a:solidFill>
                <a:latin typeface="SimSun"/>
                <a:cs typeface="SimSun"/>
              </a:rPr>
              <a:t>與</a:t>
            </a:r>
            <a:r>
              <a:rPr dirty="0" sz="2200">
                <a:solidFill>
                  <a:srgbClr val="0079A1"/>
                </a:solidFill>
                <a:latin typeface="SimSun"/>
                <a:cs typeface="SimSun"/>
              </a:rPr>
              <a:t>防</a:t>
            </a:r>
            <a:r>
              <a:rPr dirty="0" sz="2200">
                <a:solidFill>
                  <a:srgbClr val="0079A1"/>
                </a:solidFill>
                <a:latin typeface="SimSun"/>
                <a:cs typeface="SimSun"/>
              </a:rPr>
              <a:t>空</a:t>
            </a:r>
            <a:r>
              <a:rPr dirty="0" sz="2200">
                <a:solidFill>
                  <a:srgbClr val="0079A1"/>
                </a:solidFill>
                <a:latin typeface="SimSun"/>
                <a:cs typeface="SimSun"/>
              </a:rPr>
              <a:t>避</a:t>
            </a:r>
            <a:r>
              <a:rPr dirty="0" sz="2200" spc="-50">
                <a:solidFill>
                  <a:srgbClr val="0079A1"/>
                </a:solidFill>
                <a:latin typeface="SimSun"/>
                <a:cs typeface="SimSun"/>
              </a:rPr>
              <a:t>難</a:t>
            </a:r>
            <a:endParaRPr sz="22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4"/>
                  </a:lnTo>
                  <a:lnTo>
                    <a:pt x="278549" y="990174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59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290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095375" y="133350"/>
                </a:moveTo>
                <a:lnTo>
                  <a:pt x="1072896" y="133350"/>
                </a:lnTo>
                <a:lnTo>
                  <a:pt x="1072896" y="124460"/>
                </a:lnTo>
                <a:lnTo>
                  <a:pt x="1051560" y="124460"/>
                </a:lnTo>
                <a:lnTo>
                  <a:pt x="1051560" y="123190"/>
                </a:lnTo>
                <a:lnTo>
                  <a:pt x="1040130" y="123190"/>
                </a:lnTo>
                <a:lnTo>
                  <a:pt x="1040130" y="124460"/>
                </a:lnTo>
                <a:lnTo>
                  <a:pt x="989965" y="124460"/>
                </a:lnTo>
                <a:lnTo>
                  <a:pt x="989965" y="133350"/>
                </a:lnTo>
                <a:lnTo>
                  <a:pt x="969391" y="133350"/>
                </a:lnTo>
                <a:lnTo>
                  <a:pt x="969391" y="135890"/>
                </a:lnTo>
                <a:lnTo>
                  <a:pt x="1095375" y="135890"/>
                </a:lnTo>
                <a:lnTo>
                  <a:pt x="1095375" y="133350"/>
                </a:lnTo>
                <a:close/>
              </a:path>
              <a:path w="1161414" h="181609">
                <a:moveTo>
                  <a:pt x="1161034" y="181127"/>
                </a:moveTo>
                <a:lnTo>
                  <a:pt x="1133729" y="155308"/>
                </a:lnTo>
                <a:lnTo>
                  <a:pt x="1099058" y="136779"/>
                </a:lnTo>
                <a:lnTo>
                  <a:pt x="962660" y="136779"/>
                </a:lnTo>
                <a:lnTo>
                  <a:pt x="956945" y="129514"/>
                </a:lnTo>
                <a:lnTo>
                  <a:pt x="888746" y="58318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10" name="object 10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689862" y="830618"/>
                  </a:moveTo>
                  <a:lnTo>
                    <a:pt x="1651254" y="819391"/>
                  </a:lnTo>
                  <a:lnTo>
                    <a:pt x="1610233" y="818896"/>
                  </a:lnTo>
                  <a:lnTo>
                    <a:pt x="1570736" y="830618"/>
                  </a:lnTo>
                  <a:lnTo>
                    <a:pt x="1689862" y="830618"/>
                  </a:lnTo>
                  <a:close/>
                </a:path>
                <a:path w="1979930" h="1016000">
                  <a:moveTo>
                    <a:pt x="1791716" y="966863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6954" y="710590"/>
                  </a:lnTo>
                  <a:lnTo>
                    <a:pt x="1509395" y="683145"/>
                  </a:lnTo>
                  <a:lnTo>
                    <a:pt x="1477010" y="662495"/>
                  </a:lnTo>
                  <a:lnTo>
                    <a:pt x="1441069" y="648982"/>
                  </a:lnTo>
                  <a:lnTo>
                    <a:pt x="1403858" y="642874"/>
                  </a:lnTo>
                  <a:lnTo>
                    <a:pt x="1366774" y="644512"/>
                  </a:lnTo>
                  <a:lnTo>
                    <a:pt x="1331976" y="654202"/>
                  </a:lnTo>
                  <a:lnTo>
                    <a:pt x="1301115" y="672249"/>
                  </a:lnTo>
                  <a:lnTo>
                    <a:pt x="1276096" y="698969"/>
                  </a:lnTo>
                  <a:lnTo>
                    <a:pt x="1247038" y="671283"/>
                  </a:lnTo>
                  <a:lnTo>
                    <a:pt x="1208913" y="652970"/>
                  </a:lnTo>
                  <a:lnTo>
                    <a:pt x="1166266" y="646112"/>
                  </a:lnTo>
                  <a:lnTo>
                    <a:pt x="1123835" y="652805"/>
                  </a:lnTo>
                  <a:lnTo>
                    <a:pt x="1086256" y="675144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16736" y="501535"/>
                  </a:lnTo>
                  <a:lnTo>
                    <a:pt x="880681" y="497179"/>
                  </a:lnTo>
                  <a:lnTo>
                    <a:pt x="848753" y="500049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796493" y="258038"/>
                  </a:lnTo>
                  <a:lnTo>
                    <a:pt x="742264" y="219379"/>
                  </a:lnTo>
                  <a:lnTo>
                    <a:pt x="679030" y="200634"/>
                  </a:lnTo>
                  <a:lnTo>
                    <a:pt x="646569" y="198208"/>
                  </a:lnTo>
                  <a:lnTo>
                    <a:pt x="585025" y="206336"/>
                  </a:lnTo>
                  <a:lnTo>
                    <a:pt x="534746" y="230352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39280" y="84302"/>
                  </a:lnTo>
                  <a:lnTo>
                    <a:pt x="406209" y="63614"/>
                  </a:lnTo>
                  <a:lnTo>
                    <a:pt x="370255" y="50685"/>
                  </a:lnTo>
                  <a:lnTo>
                    <a:pt x="332701" y="45364"/>
                  </a:lnTo>
                  <a:lnTo>
                    <a:pt x="294868" y="47459"/>
                  </a:lnTo>
                  <a:lnTo>
                    <a:pt x="258076" y="56845"/>
                  </a:lnTo>
                  <a:lnTo>
                    <a:pt x="223647" y="73355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98"/>
                  </a:lnTo>
                  <a:lnTo>
                    <a:pt x="1789430" y="1015898"/>
                  </a:lnTo>
                  <a:lnTo>
                    <a:pt x="1791716" y="966863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1"/>
                  </a:lnTo>
                  <a:lnTo>
                    <a:pt x="20192" y="62100"/>
                  </a:lnTo>
                  <a:lnTo>
                    <a:pt x="3937" y="100239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64"/>
                  </a:lnTo>
                  <a:lnTo>
                    <a:pt x="47498" y="62200"/>
                  </a:lnTo>
                  <a:lnTo>
                    <a:pt x="85725" y="37318"/>
                  </a:lnTo>
                  <a:lnTo>
                    <a:pt x="134492" y="28447"/>
                  </a:lnTo>
                  <a:lnTo>
                    <a:pt x="181101" y="36732"/>
                  </a:lnTo>
                  <a:lnTo>
                    <a:pt x="221487" y="57905"/>
                  </a:lnTo>
                  <a:lnTo>
                    <a:pt x="257048" y="87837"/>
                  </a:lnTo>
                  <a:lnTo>
                    <a:pt x="289051" y="122444"/>
                  </a:lnTo>
                  <a:lnTo>
                    <a:pt x="268859" y="82852"/>
                  </a:lnTo>
                  <a:lnTo>
                    <a:pt x="241935" y="48167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8"/>
                </a:lnTo>
                <a:lnTo>
                  <a:pt x="5626" y="18747"/>
                </a:lnTo>
                <a:lnTo>
                  <a:pt x="0" y="28533"/>
                </a:lnTo>
                <a:lnTo>
                  <a:pt x="32092" y="28533"/>
                </a:lnTo>
                <a:lnTo>
                  <a:pt x="54368" y="26180"/>
                </a:lnTo>
                <a:lnTo>
                  <a:pt x="65684" y="28533"/>
                </a:lnTo>
                <a:lnTo>
                  <a:pt x="118643" y="28533"/>
                </a:lnTo>
                <a:lnTo>
                  <a:pt x="96748" y="10248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80"/>
                </a:lnTo>
                <a:lnTo>
                  <a:pt x="22859" y="5680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4593335" y="6909815"/>
            <a:ext cx="359410" cy="356870"/>
            <a:chOff x="4593335" y="6909815"/>
            <a:chExt cx="359410" cy="356870"/>
          </a:xfrm>
        </p:grpSpPr>
        <p:sp>
          <p:nvSpPr>
            <p:cNvPr id="26" name="object 26" descr=""/>
            <p:cNvSpPr/>
            <p:nvPr/>
          </p:nvSpPr>
          <p:spPr>
            <a:xfrm>
              <a:off x="4666487" y="7062215"/>
              <a:ext cx="46990" cy="196215"/>
            </a:xfrm>
            <a:custGeom>
              <a:avLst/>
              <a:gdLst/>
              <a:ahLst/>
              <a:cxnLst/>
              <a:rect l="l" t="t" r="r" b="b"/>
              <a:pathLst>
                <a:path w="46989" h="196215">
                  <a:moveTo>
                    <a:pt x="46989" y="0"/>
                  </a:moveTo>
                  <a:lnTo>
                    <a:pt x="16256" y="30149"/>
                  </a:lnTo>
                  <a:lnTo>
                    <a:pt x="1015" y="71234"/>
                  </a:lnTo>
                  <a:lnTo>
                    <a:pt x="0" y="116827"/>
                  </a:lnTo>
                  <a:lnTo>
                    <a:pt x="11937" y="160604"/>
                  </a:lnTo>
                  <a:lnTo>
                    <a:pt x="35433" y="196100"/>
                  </a:lnTo>
                  <a:lnTo>
                    <a:pt x="31114" y="146240"/>
                  </a:lnTo>
                  <a:lnTo>
                    <a:pt x="29590" y="96989"/>
                  </a:lnTo>
                  <a:lnTo>
                    <a:pt x="33909" y="48272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593335" y="6909815"/>
              <a:ext cx="359410" cy="356870"/>
            </a:xfrm>
            <a:custGeom>
              <a:avLst/>
              <a:gdLst/>
              <a:ahLst/>
              <a:cxnLst/>
              <a:rect l="l" t="t" r="r" b="b"/>
              <a:pathLst>
                <a:path w="359410" h="356870">
                  <a:moveTo>
                    <a:pt x="176784" y="0"/>
                  </a:moveTo>
                  <a:lnTo>
                    <a:pt x="164337" y="54610"/>
                  </a:lnTo>
                  <a:lnTo>
                    <a:pt x="135636" y="2184"/>
                  </a:lnTo>
                  <a:lnTo>
                    <a:pt x="118617" y="12153"/>
                  </a:lnTo>
                  <a:lnTo>
                    <a:pt x="81152" y="37338"/>
                  </a:lnTo>
                  <a:lnTo>
                    <a:pt x="38862" y="76009"/>
                  </a:lnTo>
                  <a:lnTo>
                    <a:pt x="15748" y="107645"/>
                  </a:lnTo>
                  <a:lnTo>
                    <a:pt x="0" y="135915"/>
                  </a:lnTo>
                  <a:lnTo>
                    <a:pt x="50291" y="162839"/>
                  </a:lnTo>
                  <a:lnTo>
                    <a:pt x="508" y="173824"/>
                  </a:lnTo>
                  <a:lnTo>
                    <a:pt x="58165" y="230708"/>
                  </a:lnTo>
                  <a:lnTo>
                    <a:pt x="93472" y="225234"/>
                  </a:lnTo>
                  <a:lnTo>
                    <a:pt x="98425" y="244779"/>
                  </a:lnTo>
                  <a:lnTo>
                    <a:pt x="122681" y="279882"/>
                  </a:lnTo>
                  <a:lnTo>
                    <a:pt x="158623" y="311302"/>
                  </a:lnTo>
                  <a:lnTo>
                    <a:pt x="211962" y="341071"/>
                  </a:lnTo>
                  <a:lnTo>
                    <a:pt x="265049" y="356336"/>
                  </a:lnTo>
                  <a:lnTo>
                    <a:pt x="311150" y="356577"/>
                  </a:lnTo>
                  <a:lnTo>
                    <a:pt x="343788" y="341249"/>
                  </a:lnTo>
                  <a:lnTo>
                    <a:pt x="359155" y="308787"/>
                  </a:lnTo>
                  <a:lnTo>
                    <a:pt x="359410" y="261924"/>
                  </a:lnTo>
                  <a:lnTo>
                    <a:pt x="344297" y="209092"/>
                  </a:lnTo>
                  <a:lnTo>
                    <a:pt x="313436" y="158623"/>
                  </a:lnTo>
                  <a:lnTo>
                    <a:pt x="280162" y="124193"/>
                  </a:lnTo>
                  <a:lnTo>
                    <a:pt x="244475" y="100241"/>
                  </a:lnTo>
                  <a:lnTo>
                    <a:pt x="228091" y="95973"/>
                  </a:lnTo>
                  <a:lnTo>
                    <a:pt x="234441" y="56908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9555" y="7042403"/>
              <a:ext cx="91439" cy="9601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756784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45413" y="1026413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 h="0">
                <a:moveTo>
                  <a:pt x="0" y="0"/>
                </a:moveTo>
                <a:lnTo>
                  <a:pt x="2258314" y="0"/>
                </a:lnTo>
              </a:path>
            </a:pathLst>
          </a:custGeom>
          <a:ln w="25908">
            <a:solidFill>
              <a:srgbClr val="0079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41604" y="1235963"/>
            <a:ext cx="1200785" cy="324485"/>
          </a:xfrm>
          <a:custGeom>
            <a:avLst/>
            <a:gdLst/>
            <a:ahLst/>
            <a:cxnLst/>
            <a:rect l="l" t="t" r="r" b="b"/>
            <a:pathLst>
              <a:path w="1200785" h="324484">
                <a:moveTo>
                  <a:pt x="1061084" y="0"/>
                </a:moveTo>
                <a:lnTo>
                  <a:pt x="139725" y="0"/>
                </a:lnTo>
                <a:lnTo>
                  <a:pt x="58940" y="2159"/>
                </a:lnTo>
                <a:lnTo>
                  <a:pt x="17462" y="17526"/>
                </a:lnTo>
                <a:lnTo>
                  <a:pt x="2184" y="58928"/>
                </a:lnTo>
                <a:lnTo>
                  <a:pt x="0" y="139700"/>
                </a:lnTo>
                <a:lnTo>
                  <a:pt x="0" y="184531"/>
                </a:lnTo>
                <a:lnTo>
                  <a:pt x="2184" y="265303"/>
                </a:lnTo>
                <a:lnTo>
                  <a:pt x="17462" y="306832"/>
                </a:lnTo>
                <a:lnTo>
                  <a:pt x="58940" y="322072"/>
                </a:lnTo>
                <a:lnTo>
                  <a:pt x="139725" y="324231"/>
                </a:lnTo>
                <a:lnTo>
                  <a:pt x="1061084" y="324231"/>
                </a:lnTo>
                <a:lnTo>
                  <a:pt x="1141857" y="322072"/>
                </a:lnTo>
                <a:lnTo>
                  <a:pt x="1183385" y="306832"/>
                </a:lnTo>
                <a:lnTo>
                  <a:pt x="1198626" y="265303"/>
                </a:lnTo>
                <a:lnTo>
                  <a:pt x="1200784" y="184531"/>
                </a:lnTo>
                <a:lnTo>
                  <a:pt x="1200784" y="139700"/>
                </a:lnTo>
                <a:lnTo>
                  <a:pt x="1198626" y="58928"/>
                </a:lnTo>
                <a:lnTo>
                  <a:pt x="1183385" y="17526"/>
                </a:lnTo>
                <a:lnTo>
                  <a:pt x="1141857" y="2159"/>
                </a:lnTo>
                <a:lnTo>
                  <a:pt x="1061084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802640" y="1270253"/>
            <a:ext cx="836294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F"/>
                </a:solidFill>
                <a:latin typeface="SimSun"/>
                <a:cs typeface="SimSun"/>
              </a:rPr>
              <a:t>聲</a:t>
            </a:r>
            <a:r>
              <a:rPr dirty="0" sz="1600" spc="-25">
                <a:solidFill>
                  <a:srgbClr val="FFFFFF"/>
                </a:solidFill>
                <a:latin typeface="SimSun"/>
                <a:cs typeface="SimSun"/>
              </a:rPr>
              <a:t>響</a:t>
            </a:r>
            <a:r>
              <a:rPr dirty="0" sz="1600" spc="-25">
                <a:solidFill>
                  <a:srgbClr val="FFFFFF"/>
                </a:solidFill>
                <a:latin typeface="SimSun"/>
                <a:cs typeface="SimSun"/>
              </a:rPr>
              <a:t>識</a:t>
            </a:r>
            <a:r>
              <a:rPr dirty="0" sz="1600" spc="-50">
                <a:solidFill>
                  <a:srgbClr val="FFFFFF"/>
                </a:solidFill>
                <a:latin typeface="SimSun"/>
                <a:cs typeface="SimSun"/>
              </a:rPr>
              <a:t>別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633983" y="3688079"/>
            <a:ext cx="1209040" cy="324485"/>
          </a:xfrm>
          <a:custGeom>
            <a:avLst/>
            <a:gdLst/>
            <a:ahLst/>
            <a:cxnLst/>
            <a:rect l="l" t="t" r="r" b="b"/>
            <a:pathLst>
              <a:path w="1209039" h="324485">
                <a:moveTo>
                  <a:pt x="1068959" y="0"/>
                </a:moveTo>
                <a:lnTo>
                  <a:pt x="139585" y="0"/>
                </a:lnTo>
                <a:lnTo>
                  <a:pt x="58877" y="2158"/>
                </a:lnTo>
                <a:lnTo>
                  <a:pt x="17449" y="17525"/>
                </a:lnTo>
                <a:lnTo>
                  <a:pt x="2184" y="58927"/>
                </a:lnTo>
                <a:lnTo>
                  <a:pt x="0" y="139700"/>
                </a:lnTo>
                <a:lnTo>
                  <a:pt x="0" y="184530"/>
                </a:lnTo>
                <a:lnTo>
                  <a:pt x="2184" y="265302"/>
                </a:lnTo>
                <a:lnTo>
                  <a:pt x="17449" y="306831"/>
                </a:lnTo>
                <a:lnTo>
                  <a:pt x="58877" y="322072"/>
                </a:lnTo>
                <a:lnTo>
                  <a:pt x="139585" y="324230"/>
                </a:lnTo>
                <a:lnTo>
                  <a:pt x="1068959" y="324230"/>
                </a:lnTo>
                <a:lnTo>
                  <a:pt x="1149730" y="322072"/>
                </a:lnTo>
                <a:lnTo>
                  <a:pt x="1191133" y="306831"/>
                </a:lnTo>
                <a:lnTo>
                  <a:pt x="1206373" y="265302"/>
                </a:lnTo>
                <a:lnTo>
                  <a:pt x="1208532" y="184530"/>
                </a:lnTo>
                <a:lnTo>
                  <a:pt x="1208532" y="139700"/>
                </a:lnTo>
                <a:lnTo>
                  <a:pt x="1206373" y="58927"/>
                </a:lnTo>
                <a:lnTo>
                  <a:pt x="1191133" y="17525"/>
                </a:lnTo>
                <a:lnTo>
                  <a:pt x="1149730" y="2158"/>
                </a:lnTo>
                <a:lnTo>
                  <a:pt x="1068959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801116" y="3699509"/>
            <a:ext cx="8362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行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動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72083" y="2100071"/>
            <a:ext cx="288290" cy="248285"/>
            <a:chOff x="672083" y="2100071"/>
            <a:chExt cx="288290" cy="248285"/>
          </a:xfrm>
        </p:grpSpPr>
        <p:sp>
          <p:nvSpPr>
            <p:cNvPr id="36" name="object 36" descr=""/>
            <p:cNvSpPr/>
            <p:nvPr/>
          </p:nvSpPr>
          <p:spPr>
            <a:xfrm>
              <a:off x="672083" y="2100071"/>
              <a:ext cx="288290" cy="248285"/>
            </a:xfrm>
            <a:custGeom>
              <a:avLst/>
              <a:gdLst/>
              <a:ahLst/>
              <a:cxnLst/>
              <a:rect l="l" t="t" r="r" b="b"/>
              <a:pathLst>
                <a:path w="288290" h="248285">
                  <a:moveTo>
                    <a:pt x="147739" y="0"/>
                  </a:moveTo>
                  <a:lnTo>
                    <a:pt x="139941" y="0"/>
                  </a:lnTo>
                  <a:lnTo>
                    <a:pt x="0" y="241426"/>
                  </a:lnTo>
                  <a:lnTo>
                    <a:pt x="3898" y="248158"/>
                  </a:lnTo>
                  <a:lnTo>
                    <a:pt x="283781" y="248158"/>
                  </a:lnTo>
                  <a:lnTo>
                    <a:pt x="287680" y="241426"/>
                  </a:lnTo>
                  <a:lnTo>
                    <a:pt x="147739" y="0"/>
                  </a:lnTo>
                  <a:close/>
                </a:path>
              </a:pathLst>
            </a:custGeom>
            <a:solidFill>
              <a:srgbClr val="E003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855" y="2139695"/>
              <a:ext cx="126492" cy="192024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1039367" y="2090927"/>
            <a:ext cx="1635125" cy="347345"/>
            <a:chOff x="1039367" y="2090927"/>
            <a:chExt cx="1635125" cy="347345"/>
          </a:xfrm>
        </p:grpSpPr>
        <p:sp>
          <p:nvSpPr>
            <p:cNvPr id="39" name="object 39" descr=""/>
            <p:cNvSpPr/>
            <p:nvPr/>
          </p:nvSpPr>
          <p:spPr>
            <a:xfrm>
              <a:off x="1039368" y="2142743"/>
              <a:ext cx="337185" cy="245110"/>
            </a:xfrm>
            <a:custGeom>
              <a:avLst/>
              <a:gdLst/>
              <a:ahLst/>
              <a:cxnLst/>
              <a:rect l="l" t="t" r="r" b="b"/>
              <a:pathLst>
                <a:path w="337184" h="245110">
                  <a:moveTo>
                    <a:pt x="9156" y="56134"/>
                  </a:moveTo>
                  <a:lnTo>
                    <a:pt x="7086" y="54737"/>
                  </a:lnTo>
                  <a:lnTo>
                    <a:pt x="2044" y="55372"/>
                  </a:lnTo>
                  <a:lnTo>
                    <a:pt x="0" y="57404"/>
                  </a:lnTo>
                  <a:lnTo>
                    <a:pt x="0" y="187706"/>
                  </a:lnTo>
                  <a:lnTo>
                    <a:pt x="2044" y="189611"/>
                  </a:lnTo>
                  <a:lnTo>
                    <a:pt x="7086" y="190246"/>
                  </a:lnTo>
                  <a:lnTo>
                    <a:pt x="9156" y="188849"/>
                  </a:lnTo>
                  <a:lnTo>
                    <a:pt x="9156" y="56134"/>
                  </a:lnTo>
                  <a:close/>
                </a:path>
                <a:path w="337184" h="245110">
                  <a:moveTo>
                    <a:pt x="33997" y="1397"/>
                  </a:moveTo>
                  <a:lnTo>
                    <a:pt x="31940" y="0"/>
                  </a:lnTo>
                  <a:lnTo>
                    <a:pt x="26873" y="1143"/>
                  </a:lnTo>
                  <a:lnTo>
                    <a:pt x="24828" y="3302"/>
                  </a:lnTo>
                  <a:lnTo>
                    <a:pt x="24828" y="241681"/>
                  </a:lnTo>
                  <a:lnTo>
                    <a:pt x="26873" y="243967"/>
                  </a:lnTo>
                  <a:lnTo>
                    <a:pt x="31940" y="244983"/>
                  </a:lnTo>
                  <a:lnTo>
                    <a:pt x="33997" y="243713"/>
                  </a:lnTo>
                  <a:lnTo>
                    <a:pt x="33997" y="1397"/>
                  </a:lnTo>
                  <a:close/>
                </a:path>
                <a:path w="337184" h="245110">
                  <a:moveTo>
                    <a:pt x="58928" y="88011"/>
                  </a:moveTo>
                  <a:lnTo>
                    <a:pt x="56870" y="86233"/>
                  </a:lnTo>
                  <a:lnTo>
                    <a:pt x="51777" y="86614"/>
                  </a:lnTo>
                  <a:lnTo>
                    <a:pt x="49733" y="88519"/>
                  </a:lnTo>
                  <a:lnTo>
                    <a:pt x="49733" y="156464"/>
                  </a:lnTo>
                  <a:lnTo>
                    <a:pt x="51777" y="158496"/>
                  </a:lnTo>
                  <a:lnTo>
                    <a:pt x="56870" y="158750"/>
                  </a:lnTo>
                  <a:lnTo>
                    <a:pt x="58928" y="156972"/>
                  </a:lnTo>
                  <a:lnTo>
                    <a:pt x="58928" y="88011"/>
                  </a:lnTo>
                  <a:close/>
                </a:path>
                <a:path w="337184" h="245110">
                  <a:moveTo>
                    <a:pt x="83934" y="84963"/>
                  </a:moveTo>
                  <a:lnTo>
                    <a:pt x="81864" y="83185"/>
                  </a:lnTo>
                  <a:lnTo>
                    <a:pt x="76746" y="83439"/>
                  </a:lnTo>
                  <a:lnTo>
                    <a:pt x="74676" y="85598"/>
                  </a:lnTo>
                  <a:lnTo>
                    <a:pt x="74676" y="159512"/>
                  </a:lnTo>
                  <a:lnTo>
                    <a:pt x="76746" y="161544"/>
                  </a:lnTo>
                  <a:lnTo>
                    <a:pt x="81864" y="161798"/>
                  </a:lnTo>
                  <a:lnTo>
                    <a:pt x="83934" y="160020"/>
                  </a:lnTo>
                  <a:lnTo>
                    <a:pt x="83934" y="84963"/>
                  </a:lnTo>
                  <a:close/>
                </a:path>
                <a:path w="337184" h="245110">
                  <a:moveTo>
                    <a:pt x="108966" y="64643"/>
                  </a:moveTo>
                  <a:lnTo>
                    <a:pt x="106895" y="62865"/>
                  </a:lnTo>
                  <a:lnTo>
                    <a:pt x="101790" y="63246"/>
                  </a:lnTo>
                  <a:lnTo>
                    <a:pt x="99707" y="65405"/>
                  </a:lnTo>
                  <a:lnTo>
                    <a:pt x="99707" y="179705"/>
                  </a:lnTo>
                  <a:lnTo>
                    <a:pt x="101790" y="181737"/>
                  </a:lnTo>
                  <a:lnTo>
                    <a:pt x="106895" y="182245"/>
                  </a:lnTo>
                  <a:lnTo>
                    <a:pt x="108966" y="180340"/>
                  </a:lnTo>
                  <a:lnTo>
                    <a:pt x="108966" y="64643"/>
                  </a:lnTo>
                  <a:close/>
                </a:path>
                <a:path w="337184" h="245110">
                  <a:moveTo>
                    <a:pt x="134073" y="51943"/>
                  </a:moveTo>
                  <a:lnTo>
                    <a:pt x="131991" y="50038"/>
                  </a:lnTo>
                  <a:lnTo>
                    <a:pt x="126885" y="50546"/>
                  </a:lnTo>
                  <a:lnTo>
                    <a:pt x="124815" y="52705"/>
                  </a:lnTo>
                  <a:lnTo>
                    <a:pt x="124815" y="192278"/>
                  </a:lnTo>
                  <a:lnTo>
                    <a:pt x="126885" y="194437"/>
                  </a:lnTo>
                  <a:lnTo>
                    <a:pt x="131991" y="194945"/>
                  </a:lnTo>
                  <a:lnTo>
                    <a:pt x="134073" y="193040"/>
                  </a:lnTo>
                  <a:lnTo>
                    <a:pt x="134073" y="51943"/>
                  </a:lnTo>
                  <a:close/>
                </a:path>
                <a:path w="337184" h="245110">
                  <a:moveTo>
                    <a:pt x="159245" y="79502"/>
                  </a:moveTo>
                  <a:lnTo>
                    <a:pt x="157162" y="77470"/>
                  </a:lnTo>
                  <a:lnTo>
                    <a:pt x="152019" y="77724"/>
                  </a:lnTo>
                  <a:lnTo>
                    <a:pt x="149961" y="79883"/>
                  </a:lnTo>
                  <a:lnTo>
                    <a:pt x="149961" y="165100"/>
                  </a:lnTo>
                  <a:lnTo>
                    <a:pt x="152019" y="167386"/>
                  </a:lnTo>
                  <a:lnTo>
                    <a:pt x="157162" y="167640"/>
                  </a:lnTo>
                  <a:lnTo>
                    <a:pt x="159245" y="165608"/>
                  </a:lnTo>
                  <a:lnTo>
                    <a:pt x="159245" y="79502"/>
                  </a:lnTo>
                  <a:close/>
                </a:path>
                <a:path w="337184" h="245110">
                  <a:moveTo>
                    <a:pt x="184467" y="27305"/>
                  </a:moveTo>
                  <a:lnTo>
                    <a:pt x="182372" y="25273"/>
                  </a:lnTo>
                  <a:lnTo>
                    <a:pt x="177215" y="25781"/>
                  </a:lnTo>
                  <a:lnTo>
                    <a:pt x="175133" y="28194"/>
                  </a:lnTo>
                  <a:lnTo>
                    <a:pt x="175133" y="216916"/>
                  </a:lnTo>
                  <a:lnTo>
                    <a:pt x="177215" y="219202"/>
                  </a:lnTo>
                  <a:lnTo>
                    <a:pt x="182372" y="219710"/>
                  </a:lnTo>
                  <a:lnTo>
                    <a:pt x="184467" y="217805"/>
                  </a:lnTo>
                  <a:lnTo>
                    <a:pt x="184467" y="27305"/>
                  </a:lnTo>
                  <a:close/>
                </a:path>
                <a:path w="337184" h="245110">
                  <a:moveTo>
                    <a:pt x="209715" y="25019"/>
                  </a:moveTo>
                  <a:lnTo>
                    <a:pt x="207619" y="22987"/>
                  </a:lnTo>
                  <a:lnTo>
                    <a:pt x="202463" y="23368"/>
                  </a:lnTo>
                  <a:lnTo>
                    <a:pt x="200380" y="25781"/>
                  </a:lnTo>
                  <a:lnTo>
                    <a:pt x="200380" y="219202"/>
                  </a:lnTo>
                  <a:lnTo>
                    <a:pt x="202463" y="221615"/>
                  </a:lnTo>
                  <a:lnTo>
                    <a:pt x="207619" y="222123"/>
                  </a:lnTo>
                  <a:lnTo>
                    <a:pt x="209715" y="220091"/>
                  </a:lnTo>
                  <a:lnTo>
                    <a:pt x="209715" y="25019"/>
                  </a:lnTo>
                  <a:close/>
                </a:path>
                <a:path w="337184" h="245110">
                  <a:moveTo>
                    <a:pt x="311150" y="75946"/>
                  </a:moveTo>
                  <a:lnTo>
                    <a:pt x="309118" y="73660"/>
                  </a:lnTo>
                  <a:lnTo>
                    <a:pt x="303911" y="73787"/>
                  </a:lnTo>
                  <a:lnTo>
                    <a:pt x="301752" y="76200"/>
                  </a:lnTo>
                  <a:lnTo>
                    <a:pt x="301752" y="168783"/>
                  </a:lnTo>
                  <a:lnTo>
                    <a:pt x="303911" y="171323"/>
                  </a:lnTo>
                  <a:lnTo>
                    <a:pt x="309118" y="171450"/>
                  </a:lnTo>
                  <a:lnTo>
                    <a:pt x="311150" y="169037"/>
                  </a:lnTo>
                  <a:lnTo>
                    <a:pt x="311150" y="75946"/>
                  </a:lnTo>
                  <a:close/>
                </a:path>
                <a:path w="337184" h="245110">
                  <a:moveTo>
                    <a:pt x="336677" y="81661"/>
                  </a:moveTo>
                  <a:lnTo>
                    <a:pt x="334518" y="79248"/>
                  </a:lnTo>
                  <a:lnTo>
                    <a:pt x="329311" y="79375"/>
                  </a:lnTo>
                  <a:lnTo>
                    <a:pt x="327279" y="81788"/>
                  </a:lnTo>
                  <a:lnTo>
                    <a:pt x="327279" y="163195"/>
                  </a:lnTo>
                  <a:lnTo>
                    <a:pt x="329311" y="165608"/>
                  </a:lnTo>
                  <a:lnTo>
                    <a:pt x="334518" y="165735"/>
                  </a:lnTo>
                  <a:lnTo>
                    <a:pt x="336677" y="163322"/>
                  </a:lnTo>
                  <a:lnTo>
                    <a:pt x="336677" y="81661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9575" y="2212847"/>
              <a:ext cx="146303" cy="10667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392936" y="2145791"/>
              <a:ext cx="365760" cy="268605"/>
            </a:xfrm>
            <a:custGeom>
              <a:avLst/>
              <a:gdLst/>
              <a:ahLst/>
              <a:cxnLst/>
              <a:rect l="l" t="t" r="r" b="b"/>
              <a:pathLst>
                <a:path w="365760" h="268605">
                  <a:moveTo>
                    <a:pt x="9017" y="81661"/>
                  </a:moveTo>
                  <a:lnTo>
                    <a:pt x="7112" y="79248"/>
                  </a:lnTo>
                  <a:lnTo>
                    <a:pt x="2032" y="79248"/>
                  </a:lnTo>
                  <a:lnTo>
                    <a:pt x="0" y="81788"/>
                  </a:lnTo>
                  <a:lnTo>
                    <a:pt x="0" y="157099"/>
                  </a:lnTo>
                  <a:lnTo>
                    <a:pt x="2032" y="159512"/>
                  </a:lnTo>
                  <a:lnTo>
                    <a:pt x="7112" y="159639"/>
                  </a:lnTo>
                  <a:lnTo>
                    <a:pt x="9017" y="157226"/>
                  </a:lnTo>
                  <a:lnTo>
                    <a:pt x="9017" y="81661"/>
                  </a:lnTo>
                  <a:close/>
                </a:path>
                <a:path w="365760" h="268605">
                  <a:moveTo>
                    <a:pt x="212090" y="2032"/>
                  </a:moveTo>
                  <a:lnTo>
                    <a:pt x="210058" y="127"/>
                  </a:lnTo>
                  <a:lnTo>
                    <a:pt x="204851" y="0"/>
                  </a:lnTo>
                  <a:lnTo>
                    <a:pt x="202692" y="1905"/>
                  </a:lnTo>
                  <a:lnTo>
                    <a:pt x="202692" y="266319"/>
                  </a:lnTo>
                  <a:lnTo>
                    <a:pt x="204851" y="268224"/>
                  </a:lnTo>
                  <a:lnTo>
                    <a:pt x="210058" y="268097"/>
                  </a:lnTo>
                  <a:lnTo>
                    <a:pt x="212090" y="266192"/>
                  </a:lnTo>
                  <a:lnTo>
                    <a:pt x="212090" y="2032"/>
                  </a:lnTo>
                  <a:close/>
                </a:path>
                <a:path w="365760" h="268605">
                  <a:moveTo>
                    <a:pt x="237744" y="73025"/>
                  </a:moveTo>
                  <a:lnTo>
                    <a:pt x="235572" y="70485"/>
                  </a:lnTo>
                  <a:lnTo>
                    <a:pt x="230378" y="70485"/>
                  </a:lnTo>
                  <a:lnTo>
                    <a:pt x="228346" y="72898"/>
                  </a:lnTo>
                  <a:lnTo>
                    <a:pt x="228346" y="166243"/>
                  </a:lnTo>
                  <a:lnTo>
                    <a:pt x="230378" y="168783"/>
                  </a:lnTo>
                  <a:lnTo>
                    <a:pt x="235572" y="168656"/>
                  </a:lnTo>
                  <a:lnTo>
                    <a:pt x="237744" y="166116"/>
                  </a:lnTo>
                  <a:lnTo>
                    <a:pt x="237744" y="73025"/>
                  </a:lnTo>
                  <a:close/>
                </a:path>
                <a:path w="365760" h="268605">
                  <a:moveTo>
                    <a:pt x="263385" y="71120"/>
                  </a:moveTo>
                  <a:lnTo>
                    <a:pt x="261239" y="68580"/>
                  </a:lnTo>
                  <a:lnTo>
                    <a:pt x="256032" y="68453"/>
                  </a:lnTo>
                  <a:lnTo>
                    <a:pt x="253860" y="70993"/>
                  </a:lnTo>
                  <a:lnTo>
                    <a:pt x="253860" y="168148"/>
                  </a:lnTo>
                  <a:lnTo>
                    <a:pt x="256032" y="170688"/>
                  </a:lnTo>
                  <a:lnTo>
                    <a:pt x="261239" y="170561"/>
                  </a:lnTo>
                  <a:lnTo>
                    <a:pt x="263385" y="168148"/>
                  </a:lnTo>
                  <a:lnTo>
                    <a:pt x="263385" y="71120"/>
                  </a:lnTo>
                  <a:close/>
                </a:path>
                <a:path w="365760" h="268605">
                  <a:moveTo>
                    <a:pt x="288798" y="47625"/>
                  </a:moveTo>
                  <a:lnTo>
                    <a:pt x="286639" y="45085"/>
                  </a:lnTo>
                  <a:lnTo>
                    <a:pt x="281559" y="44958"/>
                  </a:lnTo>
                  <a:lnTo>
                    <a:pt x="279527" y="47498"/>
                  </a:lnTo>
                  <a:lnTo>
                    <a:pt x="279527" y="191516"/>
                  </a:lnTo>
                  <a:lnTo>
                    <a:pt x="281559" y="194056"/>
                  </a:lnTo>
                  <a:lnTo>
                    <a:pt x="286639" y="193929"/>
                  </a:lnTo>
                  <a:lnTo>
                    <a:pt x="288798" y="191389"/>
                  </a:lnTo>
                  <a:lnTo>
                    <a:pt x="288798" y="47625"/>
                  </a:lnTo>
                  <a:close/>
                </a:path>
                <a:path w="365760" h="268605">
                  <a:moveTo>
                    <a:pt x="314325" y="35433"/>
                  </a:moveTo>
                  <a:lnTo>
                    <a:pt x="312293" y="33020"/>
                  </a:lnTo>
                  <a:lnTo>
                    <a:pt x="307086" y="32766"/>
                  </a:lnTo>
                  <a:lnTo>
                    <a:pt x="304927" y="35179"/>
                  </a:lnTo>
                  <a:lnTo>
                    <a:pt x="304927" y="203962"/>
                  </a:lnTo>
                  <a:lnTo>
                    <a:pt x="307086" y="206375"/>
                  </a:lnTo>
                  <a:lnTo>
                    <a:pt x="312293" y="206248"/>
                  </a:lnTo>
                  <a:lnTo>
                    <a:pt x="314325" y="203708"/>
                  </a:lnTo>
                  <a:lnTo>
                    <a:pt x="314325" y="35433"/>
                  </a:lnTo>
                  <a:close/>
                </a:path>
                <a:path w="365760" h="268605">
                  <a:moveTo>
                    <a:pt x="339852" y="70231"/>
                  </a:moveTo>
                  <a:lnTo>
                    <a:pt x="337820" y="67691"/>
                  </a:lnTo>
                  <a:lnTo>
                    <a:pt x="332613" y="67564"/>
                  </a:lnTo>
                  <a:lnTo>
                    <a:pt x="330454" y="69977"/>
                  </a:lnTo>
                  <a:lnTo>
                    <a:pt x="330454" y="169164"/>
                  </a:lnTo>
                  <a:lnTo>
                    <a:pt x="332613" y="171577"/>
                  </a:lnTo>
                  <a:lnTo>
                    <a:pt x="337820" y="171450"/>
                  </a:lnTo>
                  <a:lnTo>
                    <a:pt x="339852" y="169037"/>
                  </a:lnTo>
                  <a:lnTo>
                    <a:pt x="339852" y="70231"/>
                  </a:lnTo>
                  <a:close/>
                </a:path>
                <a:path w="365760" h="268605">
                  <a:moveTo>
                    <a:pt x="365379" y="14351"/>
                  </a:moveTo>
                  <a:lnTo>
                    <a:pt x="363347" y="11938"/>
                  </a:lnTo>
                  <a:lnTo>
                    <a:pt x="358140" y="11557"/>
                  </a:lnTo>
                  <a:lnTo>
                    <a:pt x="355981" y="13970"/>
                  </a:lnTo>
                  <a:lnTo>
                    <a:pt x="355981" y="225298"/>
                  </a:lnTo>
                  <a:lnTo>
                    <a:pt x="358140" y="227584"/>
                  </a:lnTo>
                  <a:lnTo>
                    <a:pt x="363347" y="227330"/>
                  </a:lnTo>
                  <a:lnTo>
                    <a:pt x="365379" y="224790"/>
                  </a:lnTo>
                  <a:lnTo>
                    <a:pt x="365379" y="14351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3727" y="2231135"/>
              <a:ext cx="89916" cy="8839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949196" y="2139695"/>
              <a:ext cx="86360" cy="274320"/>
            </a:xfrm>
            <a:custGeom>
              <a:avLst/>
              <a:gdLst/>
              <a:ahLst/>
              <a:cxnLst/>
              <a:rect l="l" t="t" r="r" b="b"/>
              <a:pathLst>
                <a:path w="86360" h="274319">
                  <a:moveTo>
                    <a:pt x="7747" y="3429"/>
                  </a:moveTo>
                  <a:lnTo>
                    <a:pt x="5969" y="889"/>
                  </a:lnTo>
                  <a:lnTo>
                    <a:pt x="1778" y="0"/>
                  </a:lnTo>
                  <a:lnTo>
                    <a:pt x="0" y="1905"/>
                  </a:lnTo>
                  <a:lnTo>
                    <a:pt x="0" y="272034"/>
                  </a:lnTo>
                  <a:lnTo>
                    <a:pt x="1778" y="274066"/>
                  </a:lnTo>
                  <a:lnTo>
                    <a:pt x="5969" y="273177"/>
                  </a:lnTo>
                  <a:lnTo>
                    <a:pt x="7747" y="270510"/>
                  </a:lnTo>
                  <a:lnTo>
                    <a:pt x="7747" y="3429"/>
                  </a:lnTo>
                  <a:close/>
                </a:path>
                <a:path w="86360" h="274319">
                  <a:moveTo>
                    <a:pt x="36068" y="41402"/>
                  </a:moveTo>
                  <a:lnTo>
                    <a:pt x="34036" y="39116"/>
                  </a:lnTo>
                  <a:lnTo>
                    <a:pt x="28956" y="38481"/>
                  </a:lnTo>
                  <a:lnTo>
                    <a:pt x="26797" y="40259"/>
                  </a:lnTo>
                  <a:lnTo>
                    <a:pt x="26797" y="210439"/>
                  </a:lnTo>
                  <a:lnTo>
                    <a:pt x="28956" y="212090"/>
                  </a:lnTo>
                  <a:lnTo>
                    <a:pt x="34036" y="211582"/>
                  </a:lnTo>
                  <a:lnTo>
                    <a:pt x="36068" y="209296"/>
                  </a:lnTo>
                  <a:lnTo>
                    <a:pt x="36068" y="41402"/>
                  </a:lnTo>
                  <a:close/>
                </a:path>
                <a:path w="86360" h="274319">
                  <a:moveTo>
                    <a:pt x="61214" y="78740"/>
                  </a:moveTo>
                  <a:lnTo>
                    <a:pt x="59182" y="76708"/>
                  </a:lnTo>
                  <a:lnTo>
                    <a:pt x="53975" y="76327"/>
                  </a:lnTo>
                  <a:lnTo>
                    <a:pt x="51943" y="78105"/>
                  </a:lnTo>
                  <a:lnTo>
                    <a:pt x="51943" y="172593"/>
                  </a:lnTo>
                  <a:lnTo>
                    <a:pt x="53975" y="174371"/>
                  </a:lnTo>
                  <a:lnTo>
                    <a:pt x="59182" y="173990"/>
                  </a:lnTo>
                  <a:lnTo>
                    <a:pt x="61214" y="171958"/>
                  </a:lnTo>
                  <a:lnTo>
                    <a:pt x="61214" y="78740"/>
                  </a:lnTo>
                  <a:close/>
                </a:path>
                <a:path w="86360" h="274319">
                  <a:moveTo>
                    <a:pt x="86233" y="99441"/>
                  </a:moveTo>
                  <a:lnTo>
                    <a:pt x="84201" y="97536"/>
                  </a:lnTo>
                  <a:lnTo>
                    <a:pt x="79121" y="97282"/>
                  </a:lnTo>
                  <a:lnTo>
                    <a:pt x="76962" y="99060"/>
                  </a:lnTo>
                  <a:lnTo>
                    <a:pt x="76962" y="151638"/>
                  </a:lnTo>
                  <a:lnTo>
                    <a:pt x="79121" y="153416"/>
                  </a:lnTo>
                  <a:lnTo>
                    <a:pt x="84201" y="153162"/>
                  </a:lnTo>
                  <a:lnTo>
                    <a:pt x="86233" y="151257"/>
                  </a:lnTo>
                  <a:lnTo>
                    <a:pt x="86233" y="99441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90343" y="2197734"/>
              <a:ext cx="126492" cy="13449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2334768" y="2090927"/>
              <a:ext cx="339725" cy="347345"/>
            </a:xfrm>
            <a:custGeom>
              <a:avLst/>
              <a:gdLst/>
              <a:ahLst/>
              <a:cxnLst/>
              <a:rect l="l" t="t" r="r" b="b"/>
              <a:pathLst>
                <a:path w="339725" h="347344">
                  <a:moveTo>
                    <a:pt x="9398" y="67183"/>
                  </a:moveTo>
                  <a:lnTo>
                    <a:pt x="7366" y="64643"/>
                  </a:lnTo>
                  <a:lnTo>
                    <a:pt x="2159" y="64897"/>
                  </a:lnTo>
                  <a:lnTo>
                    <a:pt x="0" y="67437"/>
                  </a:lnTo>
                  <a:lnTo>
                    <a:pt x="0" y="279527"/>
                  </a:lnTo>
                  <a:lnTo>
                    <a:pt x="2159" y="282067"/>
                  </a:lnTo>
                  <a:lnTo>
                    <a:pt x="7366" y="282194"/>
                  </a:lnTo>
                  <a:lnTo>
                    <a:pt x="9398" y="279781"/>
                  </a:lnTo>
                  <a:lnTo>
                    <a:pt x="9398" y="67183"/>
                  </a:lnTo>
                  <a:close/>
                </a:path>
                <a:path w="339725" h="347344">
                  <a:moveTo>
                    <a:pt x="34925" y="27432"/>
                  </a:moveTo>
                  <a:lnTo>
                    <a:pt x="32766" y="25146"/>
                  </a:lnTo>
                  <a:lnTo>
                    <a:pt x="27686" y="25400"/>
                  </a:lnTo>
                  <a:lnTo>
                    <a:pt x="25527" y="27940"/>
                  </a:lnTo>
                  <a:lnTo>
                    <a:pt x="25527" y="318897"/>
                  </a:lnTo>
                  <a:lnTo>
                    <a:pt x="27686" y="321564"/>
                  </a:lnTo>
                  <a:lnTo>
                    <a:pt x="32766" y="321818"/>
                  </a:lnTo>
                  <a:lnTo>
                    <a:pt x="34925" y="319405"/>
                  </a:lnTo>
                  <a:lnTo>
                    <a:pt x="34925" y="27432"/>
                  </a:lnTo>
                  <a:close/>
                </a:path>
                <a:path w="339725" h="347344">
                  <a:moveTo>
                    <a:pt x="60452" y="112014"/>
                  </a:moveTo>
                  <a:lnTo>
                    <a:pt x="58293" y="109474"/>
                  </a:lnTo>
                  <a:lnTo>
                    <a:pt x="53086" y="109601"/>
                  </a:lnTo>
                  <a:lnTo>
                    <a:pt x="51054" y="112141"/>
                  </a:lnTo>
                  <a:lnTo>
                    <a:pt x="51054" y="234823"/>
                  </a:lnTo>
                  <a:lnTo>
                    <a:pt x="53086" y="237363"/>
                  </a:lnTo>
                  <a:lnTo>
                    <a:pt x="58293" y="237363"/>
                  </a:lnTo>
                  <a:lnTo>
                    <a:pt x="60452" y="234950"/>
                  </a:lnTo>
                  <a:lnTo>
                    <a:pt x="60452" y="112014"/>
                  </a:lnTo>
                  <a:close/>
                </a:path>
                <a:path w="339725" h="347344">
                  <a:moveTo>
                    <a:pt x="85979" y="137668"/>
                  </a:moveTo>
                  <a:lnTo>
                    <a:pt x="83820" y="135128"/>
                  </a:lnTo>
                  <a:lnTo>
                    <a:pt x="78613" y="135255"/>
                  </a:lnTo>
                  <a:lnTo>
                    <a:pt x="76581" y="137795"/>
                  </a:lnTo>
                  <a:lnTo>
                    <a:pt x="76581" y="209169"/>
                  </a:lnTo>
                  <a:lnTo>
                    <a:pt x="78613" y="211709"/>
                  </a:lnTo>
                  <a:lnTo>
                    <a:pt x="83820" y="211709"/>
                  </a:lnTo>
                  <a:lnTo>
                    <a:pt x="85979" y="209169"/>
                  </a:lnTo>
                  <a:lnTo>
                    <a:pt x="85979" y="137668"/>
                  </a:lnTo>
                  <a:close/>
                </a:path>
                <a:path w="339725" h="347344">
                  <a:moveTo>
                    <a:pt x="110744" y="132842"/>
                  </a:moveTo>
                  <a:lnTo>
                    <a:pt x="108712" y="130683"/>
                  </a:lnTo>
                  <a:lnTo>
                    <a:pt x="103505" y="130810"/>
                  </a:lnTo>
                  <a:lnTo>
                    <a:pt x="101473" y="133223"/>
                  </a:lnTo>
                  <a:lnTo>
                    <a:pt x="101473" y="220472"/>
                  </a:lnTo>
                  <a:lnTo>
                    <a:pt x="103505" y="222758"/>
                  </a:lnTo>
                  <a:lnTo>
                    <a:pt x="108712" y="223012"/>
                  </a:lnTo>
                  <a:lnTo>
                    <a:pt x="110744" y="220853"/>
                  </a:lnTo>
                  <a:lnTo>
                    <a:pt x="110744" y="132842"/>
                  </a:lnTo>
                  <a:close/>
                </a:path>
                <a:path w="339725" h="347344">
                  <a:moveTo>
                    <a:pt x="136144" y="138049"/>
                  </a:moveTo>
                  <a:lnTo>
                    <a:pt x="133985" y="135763"/>
                  </a:lnTo>
                  <a:lnTo>
                    <a:pt x="128905" y="135890"/>
                  </a:lnTo>
                  <a:lnTo>
                    <a:pt x="126746" y="138303"/>
                  </a:lnTo>
                  <a:lnTo>
                    <a:pt x="126746" y="215519"/>
                  </a:lnTo>
                  <a:lnTo>
                    <a:pt x="128905" y="217678"/>
                  </a:lnTo>
                  <a:lnTo>
                    <a:pt x="133985" y="217932"/>
                  </a:lnTo>
                  <a:lnTo>
                    <a:pt x="136144" y="215773"/>
                  </a:lnTo>
                  <a:lnTo>
                    <a:pt x="136144" y="138049"/>
                  </a:lnTo>
                  <a:close/>
                </a:path>
                <a:path w="339725" h="347344">
                  <a:moveTo>
                    <a:pt x="161417" y="127381"/>
                  </a:moveTo>
                  <a:lnTo>
                    <a:pt x="159385" y="125095"/>
                  </a:lnTo>
                  <a:lnTo>
                    <a:pt x="154178" y="125222"/>
                  </a:lnTo>
                  <a:lnTo>
                    <a:pt x="152146" y="127635"/>
                  </a:lnTo>
                  <a:lnTo>
                    <a:pt x="152146" y="226187"/>
                  </a:lnTo>
                  <a:lnTo>
                    <a:pt x="154178" y="228600"/>
                  </a:lnTo>
                  <a:lnTo>
                    <a:pt x="159385" y="228727"/>
                  </a:lnTo>
                  <a:lnTo>
                    <a:pt x="161417" y="226441"/>
                  </a:lnTo>
                  <a:lnTo>
                    <a:pt x="161417" y="127381"/>
                  </a:lnTo>
                  <a:close/>
                </a:path>
                <a:path w="339725" h="347344">
                  <a:moveTo>
                    <a:pt x="187071" y="130556"/>
                  </a:moveTo>
                  <a:lnTo>
                    <a:pt x="184912" y="128397"/>
                  </a:lnTo>
                  <a:lnTo>
                    <a:pt x="179705" y="128524"/>
                  </a:lnTo>
                  <a:lnTo>
                    <a:pt x="177673" y="130810"/>
                  </a:lnTo>
                  <a:lnTo>
                    <a:pt x="177673" y="222885"/>
                  </a:lnTo>
                  <a:lnTo>
                    <a:pt x="179705" y="225298"/>
                  </a:lnTo>
                  <a:lnTo>
                    <a:pt x="184912" y="225425"/>
                  </a:lnTo>
                  <a:lnTo>
                    <a:pt x="187071" y="223139"/>
                  </a:lnTo>
                  <a:lnTo>
                    <a:pt x="187071" y="130556"/>
                  </a:lnTo>
                  <a:close/>
                </a:path>
                <a:path w="339725" h="347344">
                  <a:moveTo>
                    <a:pt x="212471" y="136271"/>
                  </a:moveTo>
                  <a:lnTo>
                    <a:pt x="210312" y="133858"/>
                  </a:lnTo>
                  <a:lnTo>
                    <a:pt x="205105" y="133985"/>
                  </a:lnTo>
                  <a:lnTo>
                    <a:pt x="203073" y="136398"/>
                  </a:lnTo>
                  <a:lnTo>
                    <a:pt x="203073" y="217297"/>
                  </a:lnTo>
                  <a:lnTo>
                    <a:pt x="205105" y="219710"/>
                  </a:lnTo>
                  <a:lnTo>
                    <a:pt x="210312" y="219837"/>
                  </a:lnTo>
                  <a:lnTo>
                    <a:pt x="212471" y="217424"/>
                  </a:lnTo>
                  <a:lnTo>
                    <a:pt x="212471" y="136271"/>
                  </a:lnTo>
                  <a:close/>
                </a:path>
                <a:path w="339725" h="347344">
                  <a:moveTo>
                    <a:pt x="237871" y="139954"/>
                  </a:moveTo>
                  <a:lnTo>
                    <a:pt x="235839" y="137541"/>
                  </a:lnTo>
                  <a:lnTo>
                    <a:pt x="230632" y="137668"/>
                  </a:lnTo>
                  <a:lnTo>
                    <a:pt x="228473" y="140208"/>
                  </a:lnTo>
                  <a:lnTo>
                    <a:pt x="228473" y="213614"/>
                  </a:lnTo>
                  <a:lnTo>
                    <a:pt x="230632" y="216154"/>
                  </a:lnTo>
                  <a:lnTo>
                    <a:pt x="235839" y="216154"/>
                  </a:lnTo>
                  <a:lnTo>
                    <a:pt x="237871" y="213741"/>
                  </a:lnTo>
                  <a:lnTo>
                    <a:pt x="237871" y="139954"/>
                  </a:lnTo>
                  <a:close/>
                </a:path>
                <a:path w="339725" h="347344">
                  <a:moveTo>
                    <a:pt x="262763" y="118110"/>
                  </a:moveTo>
                  <a:lnTo>
                    <a:pt x="260731" y="115570"/>
                  </a:lnTo>
                  <a:lnTo>
                    <a:pt x="255524" y="115570"/>
                  </a:lnTo>
                  <a:lnTo>
                    <a:pt x="253365" y="118110"/>
                  </a:lnTo>
                  <a:lnTo>
                    <a:pt x="253365" y="228854"/>
                  </a:lnTo>
                  <a:lnTo>
                    <a:pt x="255524" y="231394"/>
                  </a:lnTo>
                  <a:lnTo>
                    <a:pt x="260731" y="231394"/>
                  </a:lnTo>
                  <a:lnTo>
                    <a:pt x="262763" y="228854"/>
                  </a:lnTo>
                  <a:lnTo>
                    <a:pt x="262763" y="118110"/>
                  </a:lnTo>
                  <a:close/>
                </a:path>
                <a:path w="339725" h="347344">
                  <a:moveTo>
                    <a:pt x="288290" y="115824"/>
                  </a:moveTo>
                  <a:lnTo>
                    <a:pt x="286258" y="113284"/>
                  </a:lnTo>
                  <a:lnTo>
                    <a:pt x="281051" y="113284"/>
                  </a:lnTo>
                  <a:lnTo>
                    <a:pt x="278892" y="115824"/>
                  </a:lnTo>
                  <a:lnTo>
                    <a:pt x="278892" y="231140"/>
                  </a:lnTo>
                  <a:lnTo>
                    <a:pt x="281051" y="233553"/>
                  </a:lnTo>
                  <a:lnTo>
                    <a:pt x="286258" y="233553"/>
                  </a:lnTo>
                  <a:lnTo>
                    <a:pt x="288290" y="231140"/>
                  </a:lnTo>
                  <a:lnTo>
                    <a:pt x="288290" y="115824"/>
                  </a:lnTo>
                  <a:close/>
                </a:path>
                <a:path w="339725" h="347344">
                  <a:moveTo>
                    <a:pt x="313944" y="75438"/>
                  </a:moveTo>
                  <a:lnTo>
                    <a:pt x="311785" y="72898"/>
                  </a:lnTo>
                  <a:lnTo>
                    <a:pt x="306578" y="72898"/>
                  </a:lnTo>
                  <a:lnTo>
                    <a:pt x="304419" y="75438"/>
                  </a:lnTo>
                  <a:lnTo>
                    <a:pt x="304419" y="271526"/>
                  </a:lnTo>
                  <a:lnTo>
                    <a:pt x="306578" y="274066"/>
                  </a:lnTo>
                  <a:lnTo>
                    <a:pt x="311785" y="274066"/>
                  </a:lnTo>
                  <a:lnTo>
                    <a:pt x="313944" y="271526"/>
                  </a:lnTo>
                  <a:lnTo>
                    <a:pt x="313944" y="75438"/>
                  </a:lnTo>
                  <a:close/>
                </a:path>
                <a:path w="339725" h="347344">
                  <a:moveTo>
                    <a:pt x="339471" y="2667"/>
                  </a:moveTo>
                  <a:lnTo>
                    <a:pt x="337312" y="127"/>
                  </a:lnTo>
                  <a:lnTo>
                    <a:pt x="332105" y="0"/>
                  </a:lnTo>
                  <a:lnTo>
                    <a:pt x="330073" y="2540"/>
                  </a:lnTo>
                  <a:lnTo>
                    <a:pt x="330073" y="344424"/>
                  </a:lnTo>
                  <a:lnTo>
                    <a:pt x="332105" y="346964"/>
                  </a:lnTo>
                  <a:lnTo>
                    <a:pt x="337312" y="346837"/>
                  </a:lnTo>
                  <a:lnTo>
                    <a:pt x="339471" y="344297"/>
                  </a:lnTo>
                  <a:lnTo>
                    <a:pt x="339471" y="2667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50591" y="2226563"/>
              <a:ext cx="89916" cy="89915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3608832" y="2090927"/>
            <a:ext cx="987425" cy="347345"/>
            <a:chOff x="3608832" y="2090927"/>
            <a:chExt cx="987425" cy="347345"/>
          </a:xfrm>
        </p:grpSpPr>
        <p:sp>
          <p:nvSpPr>
            <p:cNvPr id="48" name="object 48" descr=""/>
            <p:cNvSpPr/>
            <p:nvPr/>
          </p:nvSpPr>
          <p:spPr>
            <a:xfrm>
              <a:off x="3608832" y="2090927"/>
              <a:ext cx="339725" cy="347345"/>
            </a:xfrm>
            <a:custGeom>
              <a:avLst/>
              <a:gdLst/>
              <a:ahLst/>
              <a:cxnLst/>
              <a:rect l="l" t="t" r="r" b="b"/>
              <a:pathLst>
                <a:path w="339725" h="347344">
                  <a:moveTo>
                    <a:pt x="9398" y="27432"/>
                  </a:moveTo>
                  <a:lnTo>
                    <a:pt x="7239" y="25146"/>
                  </a:lnTo>
                  <a:lnTo>
                    <a:pt x="2032" y="25400"/>
                  </a:lnTo>
                  <a:lnTo>
                    <a:pt x="0" y="27940"/>
                  </a:lnTo>
                  <a:lnTo>
                    <a:pt x="0" y="318897"/>
                  </a:lnTo>
                  <a:lnTo>
                    <a:pt x="2032" y="321564"/>
                  </a:lnTo>
                  <a:lnTo>
                    <a:pt x="7239" y="321818"/>
                  </a:lnTo>
                  <a:lnTo>
                    <a:pt x="9398" y="319405"/>
                  </a:lnTo>
                  <a:lnTo>
                    <a:pt x="9398" y="27432"/>
                  </a:lnTo>
                  <a:close/>
                </a:path>
                <a:path w="339725" h="347344">
                  <a:moveTo>
                    <a:pt x="34925" y="67183"/>
                  </a:moveTo>
                  <a:lnTo>
                    <a:pt x="32766" y="64643"/>
                  </a:lnTo>
                  <a:lnTo>
                    <a:pt x="27559" y="64897"/>
                  </a:lnTo>
                  <a:lnTo>
                    <a:pt x="25527" y="67437"/>
                  </a:lnTo>
                  <a:lnTo>
                    <a:pt x="25527" y="279527"/>
                  </a:lnTo>
                  <a:lnTo>
                    <a:pt x="27559" y="282067"/>
                  </a:lnTo>
                  <a:lnTo>
                    <a:pt x="32766" y="282194"/>
                  </a:lnTo>
                  <a:lnTo>
                    <a:pt x="34925" y="279781"/>
                  </a:lnTo>
                  <a:lnTo>
                    <a:pt x="34925" y="67183"/>
                  </a:lnTo>
                  <a:close/>
                </a:path>
                <a:path w="339725" h="347344">
                  <a:moveTo>
                    <a:pt x="60452" y="112014"/>
                  </a:moveTo>
                  <a:lnTo>
                    <a:pt x="58293" y="109474"/>
                  </a:lnTo>
                  <a:lnTo>
                    <a:pt x="53086" y="109601"/>
                  </a:lnTo>
                  <a:lnTo>
                    <a:pt x="51054" y="112141"/>
                  </a:lnTo>
                  <a:lnTo>
                    <a:pt x="51054" y="234823"/>
                  </a:lnTo>
                  <a:lnTo>
                    <a:pt x="53086" y="237363"/>
                  </a:lnTo>
                  <a:lnTo>
                    <a:pt x="58293" y="237363"/>
                  </a:lnTo>
                  <a:lnTo>
                    <a:pt x="60452" y="234950"/>
                  </a:lnTo>
                  <a:lnTo>
                    <a:pt x="60452" y="112014"/>
                  </a:lnTo>
                  <a:close/>
                </a:path>
                <a:path w="339725" h="347344">
                  <a:moveTo>
                    <a:pt x="85979" y="137668"/>
                  </a:moveTo>
                  <a:lnTo>
                    <a:pt x="83820" y="135128"/>
                  </a:lnTo>
                  <a:lnTo>
                    <a:pt x="78613" y="135255"/>
                  </a:lnTo>
                  <a:lnTo>
                    <a:pt x="76581" y="137795"/>
                  </a:lnTo>
                  <a:lnTo>
                    <a:pt x="76581" y="209169"/>
                  </a:lnTo>
                  <a:lnTo>
                    <a:pt x="78613" y="211709"/>
                  </a:lnTo>
                  <a:lnTo>
                    <a:pt x="83820" y="211709"/>
                  </a:lnTo>
                  <a:lnTo>
                    <a:pt x="85979" y="209169"/>
                  </a:lnTo>
                  <a:lnTo>
                    <a:pt x="85979" y="137668"/>
                  </a:lnTo>
                  <a:close/>
                </a:path>
                <a:path w="339725" h="347344">
                  <a:moveTo>
                    <a:pt x="110744" y="132842"/>
                  </a:moveTo>
                  <a:lnTo>
                    <a:pt x="108712" y="130683"/>
                  </a:lnTo>
                  <a:lnTo>
                    <a:pt x="103505" y="130810"/>
                  </a:lnTo>
                  <a:lnTo>
                    <a:pt x="101473" y="133223"/>
                  </a:lnTo>
                  <a:lnTo>
                    <a:pt x="101473" y="220472"/>
                  </a:lnTo>
                  <a:lnTo>
                    <a:pt x="103505" y="222758"/>
                  </a:lnTo>
                  <a:lnTo>
                    <a:pt x="108712" y="223012"/>
                  </a:lnTo>
                  <a:lnTo>
                    <a:pt x="110744" y="220853"/>
                  </a:lnTo>
                  <a:lnTo>
                    <a:pt x="110744" y="132842"/>
                  </a:lnTo>
                  <a:close/>
                </a:path>
                <a:path w="339725" h="347344">
                  <a:moveTo>
                    <a:pt x="136144" y="138049"/>
                  </a:moveTo>
                  <a:lnTo>
                    <a:pt x="133985" y="135763"/>
                  </a:lnTo>
                  <a:lnTo>
                    <a:pt x="128778" y="135890"/>
                  </a:lnTo>
                  <a:lnTo>
                    <a:pt x="126746" y="138303"/>
                  </a:lnTo>
                  <a:lnTo>
                    <a:pt x="126746" y="215519"/>
                  </a:lnTo>
                  <a:lnTo>
                    <a:pt x="128778" y="217678"/>
                  </a:lnTo>
                  <a:lnTo>
                    <a:pt x="133985" y="217932"/>
                  </a:lnTo>
                  <a:lnTo>
                    <a:pt x="136144" y="215773"/>
                  </a:lnTo>
                  <a:lnTo>
                    <a:pt x="136144" y="138049"/>
                  </a:lnTo>
                  <a:close/>
                </a:path>
                <a:path w="339725" h="347344">
                  <a:moveTo>
                    <a:pt x="161417" y="127381"/>
                  </a:moveTo>
                  <a:lnTo>
                    <a:pt x="159385" y="125095"/>
                  </a:lnTo>
                  <a:lnTo>
                    <a:pt x="154178" y="125222"/>
                  </a:lnTo>
                  <a:lnTo>
                    <a:pt x="152146" y="127635"/>
                  </a:lnTo>
                  <a:lnTo>
                    <a:pt x="152146" y="226187"/>
                  </a:lnTo>
                  <a:lnTo>
                    <a:pt x="154178" y="228600"/>
                  </a:lnTo>
                  <a:lnTo>
                    <a:pt x="159385" y="228727"/>
                  </a:lnTo>
                  <a:lnTo>
                    <a:pt x="161417" y="226441"/>
                  </a:lnTo>
                  <a:lnTo>
                    <a:pt x="161417" y="127381"/>
                  </a:lnTo>
                  <a:close/>
                </a:path>
                <a:path w="339725" h="347344">
                  <a:moveTo>
                    <a:pt x="186944" y="130556"/>
                  </a:moveTo>
                  <a:lnTo>
                    <a:pt x="184912" y="128397"/>
                  </a:lnTo>
                  <a:lnTo>
                    <a:pt x="179705" y="128524"/>
                  </a:lnTo>
                  <a:lnTo>
                    <a:pt x="177673" y="130810"/>
                  </a:lnTo>
                  <a:lnTo>
                    <a:pt x="177673" y="222885"/>
                  </a:lnTo>
                  <a:lnTo>
                    <a:pt x="179705" y="225298"/>
                  </a:lnTo>
                  <a:lnTo>
                    <a:pt x="184912" y="225425"/>
                  </a:lnTo>
                  <a:lnTo>
                    <a:pt x="186944" y="223139"/>
                  </a:lnTo>
                  <a:lnTo>
                    <a:pt x="186944" y="130556"/>
                  </a:lnTo>
                  <a:close/>
                </a:path>
                <a:path w="339725" h="347344">
                  <a:moveTo>
                    <a:pt x="212471" y="136271"/>
                  </a:moveTo>
                  <a:lnTo>
                    <a:pt x="210312" y="133858"/>
                  </a:lnTo>
                  <a:lnTo>
                    <a:pt x="205105" y="133985"/>
                  </a:lnTo>
                  <a:lnTo>
                    <a:pt x="203073" y="136398"/>
                  </a:lnTo>
                  <a:lnTo>
                    <a:pt x="203073" y="217297"/>
                  </a:lnTo>
                  <a:lnTo>
                    <a:pt x="205105" y="219710"/>
                  </a:lnTo>
                  <a:lnTo>
                    <a:pt x="210312" y="219837"/>
                  </a:lnTo>
                  <a:lnTo>
                    <a:pt x="212471" y="217424"/>
                  </a:lnTo>
                  <a:lnTo>
                    <a:pt x="212471" y="136271"/>
                  </a:lnTo>
                  <a:close/>
                </a:path>
                <a:path w="339725" h="347344">
                  <a:moveTo>
                    <a:pt x="237871" y="139954"/>
                  </a:moveTo>
                  <a:lnTo>
                    <a:pt x="235839" y="137541"/>
                  </a:lnTo>
                  <a:lnTo>
                    <a:pt x="230632" y="137668"/>
                  </a:lnTo>
                  <a:lnTo>
                    <a:pt x="228473" y="140208"/>
                  </a:lnTo>
                  <a:lnTo>
                    <a:pt x="228473" y="213614"/>
                  </a:lnTo>
                  <a:lnTo>
                    <a:pt x="230632" y="216154"/>
                  </a:lnTo>
                  <a:lnTo>
                    <a:pt x="235839" y="216154"/>
                  </a:lnTo>
                  <a:lnTo>
                    <a:pt x="237871" y="213741"/>
                  </a:lnTo>
                  <a:lnTo>
                    <a:pt x="237871" y="139954"/>
                  </a:lnTo>
                  <a:close/>
                </a:path>
                <a:path w="339725" h="347344">
                  <a:moveTo>
                    <a:pt x="262763" y="118110"/>
                  </a:moveTo>
                  <a:lnTo>
                    <a:pt x="260731" y="115570"/>
                  </a:lnTo>
                  <a:lnTo>
                    <a:pt x="255524" y="115570"/>
                  </a:lnTo>
                  <a:lnTo>
                    <a:pt x="253365" y="118110"/>
                  </a:lnTo>
                  <a:lnTo>
                    <a:pt x="253365" y="228854"/>
                  </a:lnTo>
                  <a:lnTo>
                    <a:pt x="255524" y="231394"/>
                  </a:lnTo>
                  <a:lnTo>
                    <a:pt x="260731" y="231394"/>
                  </a:lnTo>
                  <a:lnTo>
                    <a:pt x="262763" y="228854"/>
                  </a:lnTo>
                  <a:lnTo>
                    <a:pt x="262763" y="118110"/>
                  </a:lnTo>
                  <a:close/>
                </a:path>
                <a:path w="339725" h="347344">
                  <a:moveTo>
                    <a:pt x="288290" y="115824"/>
                  </a:moveTo>
                  <a:lnTo>
                    <a:pt x="286258" y="113284"/>
                  </a:lnTo>
                  <a:lnTo>
                    <a:pt x="281051" y="113284"/>
                  </a:lnTo>
                  <a:lnTo>
                    <a:pt x="278892" y="115824"/>
                  </a:lnTo>
                  <a:lnTo>
                    <a:pt x="278892" y="231140"/>
                  </a:lnTo>
                  <a:lnTo>
                    <a:pt x="281051" y="233553"/>
                  </a:lnTo>
                  <a:lnTo>
                    <a:pt x="286258" y="233553"/>
                  </a:lnTo>
                  <a:lnTo>
                    <a:pt x="288290" y="231140"/>
                  </a:lnTo>
                  <a:lnTo>
                    <a:pt x="288290" y="115824"/>
                  </a:lnTo>
                  <a:close/>
                </a:path>
                <a:path w="339725" h="347344">
                  <a:moveTo>
                    <a:pt x="313944" y="75438"/>
                  </a:moveTo>
                  <a:lnTo>
                    <a:pt x="311785" y="72898"/>
                  </a:lnTo>
                  <a:lnTo>
                    <a:pt x="306578" y="72898"/>
                  </a:lnTo>
                  <a:lnTo>
                    <a:pt x="304419" y="75438"/>
                  </a:lnTo>
                  <a:lnTo>
                    <a:pt x="304419" y="271526"/>
                  </a:lnTo>
                  <a:lnTo>
                    <a:pt x="306578" y="274066"/>
                  </a:lnTo>
                  <a:lnTo>
                    <a:pt x="311785" y="274066"/>
                  </a:lnTo>
                  <a:lnTo>
                    <a:pt x="313944" y="271526"/>
                  </a:lnTo>
                  <a:lnTo>
                    <a:pt x="313944" y="75438"/>
                  </a:lnTo>
                  <a:close/>
                </a:path>
                <a:path w="339725" h="347344">
                  <a:moveTo>
                    <a:pt x="339471" y="2667"/>
                  </a:moveTo>
                  <a:lnTo>
                    <a:pt x="337312" y="127"/>
                  </a:lnTo>
                  <a:lnTo>
                    <a:pt x="332105" y="0"/>
                  </a:lnTo>
                  <a:lnTo>
                    <a:pt x="329946" y="2540"/>
                  </a:lnTo>
                  <a:lnTo>
                    <a:pt x="329946" y="344424"/>
                  </a:lnTo>
                  <a:lnTo>
                    <a:pt x="332105" y="346964"/>
                  </a:lnTo>
                  <a:lnTo>
                    <a:pt x="337312" y="346837"/>
                  </a:lnTo>
                  <a:lnTo>
                    <a:pt x="339471" y="344297"/>
                  </a:lnTo>
                  <a:lnTo>
                    <a:pt x="339471" y="2667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9896" y="2226563"/>
              <a:ext cx="89915" cy="8991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8328" y="2156459"/>
              <a:ext cx="136779" cy="21640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5132" y="2157983"/>
              <a:ext cx="110870" cy="213233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2875788" y="2156459"/>
            <a:ext cx="497205" cy="216535"/>
            <a:chOff x="2875788" y="2156459"/>
            <a:chExt cx="497205" cy="216535"/>
          </a:xfrm>
        </p:grpSpPr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75788" y="2156459"/>
              <a:ext cx="137160" cy="21640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12592" y="2157983"/>
              <a:ext cx="160019" cy="213360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954782" y="2274569"/>
              <a:ext cx="238125" cy="1905"/>
            </a:xfrm>
            <a:custGeom>
              <a:avLst/>
              <a:gdLst/>
              <a:ahLst/>
              <a:cxnLst/>
              <a:rect l="l" t="t" r="r" b="b"/>
              <a:pathLst>
                <a:path w="238125" h="1905">
                  <a:moveTo>
                    <a:pt x="23774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37744" y="152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1D1F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198880" y="2248661"/>
            <a:ext cx="4064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25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50">
              <a:latin typeface="Times New Roman"/>
              <a:cs typeface="Times New Roman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414399" y="2282189"/>
            <a:ext cx="894080" cy="1905"/>
            <a:chOff x="1414399" y="2282189"/>
            <a:chExt cx="894080" cy="1905"/>
          </a:xfrm>
        </p:grpSpPr>
        <p:sp>
          <p:nvSpPr>
            <p:cNvPr id="58" name="object 58" descr=""/>
            <p:cNvSpPr/>
            <p:nvPr/>
          </p:nvSpPr>
          <p:spPr>
            <a:xfrm>
              <a:off x="1414399" y="2282189"/>
              <a:ext cx="166370" cy="1905"/>
            </a:xfrm>
            <a:custGeom>
              <a:avLst/>
              <a:gdLst/>
              <a:ahLst/>
              <a:cxnLst/>
              <a:rect l="l" t="t" r="r" b="b"/>
              <a:pathLst>
                <a:path w="166369" h="1905">
                  <a:moveTo>
                    <a:pt x="16611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166115" y="1523"/>
                  </a:lnTo>
                  <a:lnTo>
                    <a:pt x="166115" y="0"/>
                  </a:lnTo>
                  <a:close/>
                </a:path>
              </a:pathLst>
            </a:custGeom>
            <a:solidFill>
              <a:srgbClr val="1D1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774063" y="2282189"/>
              <a:ext cx="534670" cy="1905"/>
            </a:xfrm>
            <a:custGeom>
              <a:avLst/>
              <a:gdLst/>
              <a:ahLst/>
              <a:cxnLst/>
              <a:rect l="l" t="t" r="r" b="b"/>
              <a:pathLst>
                <a:path w="534669" h="1905">
                  <a:moveTo>
                    <a:pt x="16611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66116" y="1524"/>
                  </a:lnTo>
                  <a:lnTo>
                    <a:pt x="166116" y="0"/>
                  </a:lnTo>
                  <a:close/>
                </a:path>
                <a:path w="534669" h="1905">
                  <a:moveTo>
                    <a:pt x="534289" y="0"/>
                  </a:moveTo>
                  <a:lnTo>
                    <a:pt x="368173" y="0"/>
                  </a:lnTo>
                  <a:lnTo>
                    <a:pt x="368173" y="1524"/>
                  </a:lnTo>
                  <a:lnTo>
                    <a:pt x="534289" y="1524"/>
                  </a:lnTo>
                  <a:lnTo>
                    <a:pt x="534289" y="0"/>
                  </a:lnTo>
                  <a:close/>
                </a:path>
              </a:pathLst>
            </a:custGeom>
            <a:solidFill>
              <a:srgbClr val="1D1F8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1039367" y="3125723"/>
            <a:ext cx="1841500" cy="244475"/>
            <a:chOff x="1039367" y="3125723"/>
            <a:chExt cx="1841500" cy="244475"/>
          </a:xfrm>
        </p:grpSpPr>
        <p:pic>
          <p:nvPicPr>
            <p:cNvPr id="61" name="object 6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9367" y="3125723"/>
              <a:ext cx="379475" cy="24383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44751" y="3125723"/>
              <a:ext cx="377952" cy="24383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1845564" y="3125977"/>
              <a:ext cx="379730" cy="243840"/>
            </a:xfrm>
            <a:custGeom>
              <a:avLst/>
              <a:gdLst/>
              <a:ahLst/>
              <a:cxnLst/>
              <a:rect l="l" t="t" r="r" b="b"/>
              <a:pathLst>
                <a:path w="379730" h="243839">
                  <a:moveTo>
                    <a:pt x="9525" y="55372"/>
                  </a:moveTo>
                  <a:lnTo>
                    <a:pt x="7366" y="53975"/>
                  </a:lnTo>
                  <a:lnTo>
                    <a:pt x="2159" y="54610"/>
                  </a:lnTo>
                  <a:lnTo>
                    <a:pt x="0" y="56642"/>
                  </a:lnTo>
                  <a:lnTo>
                    <a:pt x="0" y="186690"/>
                  </a:lnTo>
                  <a:lnTo>
                    <a:pt x="2159" y="188595"/>
                  </a:lnTo>
                  <a:lnTo>
                    <a:pt x="7366" y="189230"/>
                  </a:lnTo>
                  <a:lnTo>
                    <a:pt x="9525" y="187833"/>
                  </a:lnTo>
                  <a:lnTo>
                    <a:pt x="9525" y="55372"/>
                  </a:lnTo>
                  <a:close/>
                </a:path>
                <a:path w="379730" h="243839">
                  <a:moveTo>
                    <a:pt x="35560" y="1270"/>
                  </a:moveTo>
                  <a:lnTo>
                    <a:pt x="35179" y="1270"/>
                  </a:lnTo>
                  <a:lnTo>
                    <a:pt x="35179" y="0"/>
                  </a:lnTo>
                  <a:lnTo>
                    <a:pt x="28194" y="0"/>
                  </a:lnTo>
                  <a:lnTo>
                    <a:pt x="28194" y="1270"/>
                  </a:lnTo>
                  <a:lnTo>
                    <a:pt x="26924" y="1270"/>
                  </a:lnTo>
                  <a:lnTo>
                    <a:pt x="26924" y="2540"/>
                  </a:lnTo>
                  <a:lnTo>
                    <a:pt x="26035" y="2540"/>
                  </a:lnTo>
                  <a:lnTo>
                    <a:pt x="26035" y="241300"/>
                  </a:lnTo>
                  <a:lnTo>
                    <a:pt x="27051" y="241300"/>
                  </a:lnTo>
                  <a:lnTo>
                    <a:pt x="27051" y="242570"/>
                  </a:lnTo>
                  <a:lnTo>
                    <a:pt x="28829" y="242570"/>
                  </a:lnTo>
                  <a:lnTo>
                    <a:pt x="28829" y="243840"/>
                  </a:lnTo>
                  <a:lnTo>
                    <a:pt x="35179" y="243840"/>
                  </a:lnTo>
                  <a:lnTo>
                    <a:pt x="35179" y="242570"/>
                  </a:lnTo>
                  <a:lnTo>
                    <a:pt x="35560" y="242570"/>
                  </a:lnTo>
                  <a:lnTo>
                    <a:pt x="35560" y="241300"/>
                  </a:lnTo>
                  <a:lnTo>
                    <a:pt x="35560" y="2540"/>
                  </a:lnTo>
                  <a:lnTo>
                    <a:pt x="35560" y="1270"/>
                  </a:lnTo>
                  <a:close/>
                </a:path>
                <a:path w="379730" h="243839">
                  <a:moveTo>
                    <a:pt x="61722" y="87122"/>
                  </a:moveTo>
                  <a:lnTo>
                    <a:pt x="59563" y="85344"/>
                  </a:lnTo>
                  <a:lnTo>
                    <a:pt x="54229" y="85725"/>
                  </a:lnTo>
                  <a:lnTo>
                    <a:pt x="52070" y="87630"/>
                  </a:lnTo>
                  <a:lnTo>
                    <a:pt x="52070" y="155575"/>
                  </a:lnTo>
                  <a:lnTo>
                    <a:pt x="54229" y="157480"/>
                  </a:lnTo>
                  <a:lnTo>
                    <a:pt x="59563" y="157861"/>
                  </a:lnTo>
                  <a:lnTo>
                    <a:pt x="61722" y="156083"/>
                  </a:lnTo>
                  <a:lnTo>
                    <a:pt x="61722" y="87122"/>
                  </a:lnTo>
                  <a:close/>
                </a:path>
                <a:path w="379730" h="243839">
                  <a:moveTo>
                    <a:pt x="88011" y="84074"/>
                  </a:moveTo>
                  <a:lnTo>
                    <a:pt x="85852" y="82296"/>
                  </a:lnTo>
                  <a:lnTo>
                    <a:pt x="80518" y="82550"/>
                  </a:lnTo>
                  <a:lnTo>
                    <a:pt x="78359" y="84582"/>
                  </a:lnTo>
                  <a:lnTo>
                    <a:pt x="78359" y="158623"/>
                  </a:lnTo>
                  <a:lnTo>
                    <a:pt x="80518" y="160655"/>
                  </a:lnTo>
                  <a:lnTo>
                    <a:pt x="85852" y="160909"/>
                  </a:lnTo>
                  <a:lnTo>
                    <a:pt x="88011" y="159131"/>
                  </a:lnTo>
                  <a:lnTo>
                    <a:pt x="88011" y="84074"/>
                  </a:lnTo>
                  <a:close/>
                </a:path>
                <a:path w="379730" h="243839">
                  <a:moveTo>
                    <a:pt x="114173" y="63754"/>
                  </a:moveTo>
                  <a:lnTo>
                    <a:pt x="112014" y="61849"/>
                  </a:lnTo>
                  <a:lnTo>
                    <a:pt x="106680" y="62357"/>
                  </a:lnTo>
                  <a:lnTo>
                    <a:pt x="104521" y="64516"/>
                  </a:lnTo>
                  <a:lnTo>
                    <a:pt x="104521" y="178816"/>
                  </a:lnTo>
                  <a:lnTo>
                    <a:pt x="106680" y="180848"/>
                  </a:lnTo>
                  <a:lnTo>
                    <a:pt x="112014" y="181356"/>
                  </a:lnTo>
                  <a:lnTo>
                    <a:pt x="114173" y="179451"/>
                  </a:lnTo>
                  <a:lnTo>
                    <a:pt x="114173" y="63754"/>
                  </a:lnTo>
                  <a:close/>
                </a:path>
                <a:path w="379730" h="243839">
                  <a:moveTo>
                    <a:pt x="140462" y="51181"/>
                  </a:moveTo>
                  <a:lnTo>
                    <a:pt x="138303" y="49276"/>
                  </a:lnTo>
                  <a:lnTo>
                    <a:pt x="132969" y="49784"/>
                  </a:lnTo>
                  <a:lnTo>
                    <a:pt x="130810" y="51943"/>
                  </a:lnTo>
                  <a:lnTo>
                    <a:pt x="130810" y="191262"/>
                  </a:lnTo>
                  <a:lnTo>
                    <a:pt x="132969" y="193421"/>
                  </a:lnTo>
                  <a:lnTo>
                    <a:pt x="138303" y="193929"/>
                  </a:lnTo>
                  <a:lnTo>
                    <a:pt x="140462" y="192024"/>
                  </a:lnTo>
                  <a:lnTo>
                    <a:pt x="140462" y="51181"/>
                  </a:lnTo>
                  <a:close/>
                </a:path>
                <a:path w="379730" h="243839">
                  <a:moveTo>
                    <a:pt x="166878" y="78613"/>
                  </a:moveTo>
                  <a:lnTo>
                    <a:pt x="164719" y="76581"/>
                  </a:lnTo>
                  <a:lnTo>
                    <a:pt x="159258" y="76835"/>
                  </a:lnTo>
                  <a:lnTo>
                    <a:pt x="157099" y="78994"/>
                  </a:lnTo>
                  <a:lnTo>
                    <a:pt x="157099" y="164211"/>
                  </a:lnTo>
                  <a:lnTo>
                    <a:pt x="159258" y="166497"/>
                  </a:lnTo>
                  <a:lnTo>
                    <a:pt x="164719" y="166751"/>
                  </a:lnTo>
                  <a:lnTo>
                    <a:pt x="166878" y="164719"/>
                  </a:lnTo>
                  <a:lnTo>
                    <a:pt x="166878" y="78613"/>
                  </a:lnTo>
                  <a:close/>
                </a:path>
                <a:path w="379730" h="243839">
                  <a:moveTo>
                    <a:pt x="193421" y="26416"/>
                  </a:moveTo>
                  <a:lnTo>
                    <a:pt x="191262" y="24511"/>
                  </a:lnTo>
                  <a:lnTo>
                    <a:pt x="185674" y="25019"/>
                  </a:lnTo>
                  <a:lnTo>
                    <a:pt x="183515" y="27305"/>
                  </a:lnTo>
                  <a:lnTo>
                    <a:pt x="183515" y="215900"/>
                  </a:lnTo>
                  <a:lnTo>
                    <a:pt x="185674" y="218186"/>
                  </a:lnTo>
                  <a:lnTo>
                    <a:pt x="191262" y="218694"/>
                  </a:lnTo>
                  <a:lnTo>
                    <a:pt x="193421" y="216789"/>
                  </a:lnTo>
                  <a:lnTo>
                    <a:pt x="193421" y="26416"/>
                  </a:lnTo>
                  <a:close/>
                </a:path>
                <a:path w="379730" h="243839">
                  <a:moveTo>
                    <a:pt x="219837" y="24257"/>
                  </a:moveTo>
                  <a:lnTo>
                    <a:pt x="217678" y="22225"/>
                  </a:lnTo>
                  <a:lnTo>
                    <a:pt x="212217" y="22606"/>
                  </a:lnTo>
                  <a:lnTo>
                    <a:pt x="210058" y="25019"/>
                  </a:lnTo>
                  <a:lnTo>
                    <a:pt x="210058" y="218186"/>
                  </a:lnTo>
                  <a:lnTo>
                    <a:pt x="212217" y="220599"/>
                  </a:lnTo>
                  <a:lnTo>
                    <a:pt x="217678" y="221107"/>
                  </a:lnTo>
                  <a:lnTo>
                    <a:pt x="219837" y="218948"/>
                  </a:lnTo>
                  <a:lnTo>
                    <a:pt x="219837" y="24257"/>
                  </a:lnTo>
                  <a:close/>
                </a:path>
                <a:path w="379730" h="243839">
                  <a:moveTo>
                    <a:pt x="246380" y="77343"/>
                  </a:moveTo>
                  <a:lnTo>
                    <a:pt x="244094" y="75184"/>
                  </a:lnTo>
                  <a:lnTo>
                    <a:pt x="238760" y="75311"/>
                  </a:lnTo>
                  <a:lnTo>
                    <a:pt x="236601" y="77724"/>
                  </a:lnTo>
                  <a:lnTo>
                    <a:pt x="236601" y="165481"/>
                  </a:lnTo>
                  <a:lnTo>
                    <a:pt x="238760" y="167894"/>
                  </a:lnTo>
                  <a:lnTo>
                    <a:pt x="244094" y="168021"/>
                  </a:lnTo>
                  <a:lnTo>
                    <a:pt x="246380" y="165862"/>
                  </a:lnTo>
                  <a:lnTo>
                    <a:pt x="246380" y="77343"/>
                  </a:lnTo>
                  <a:close/>
                </a:path>
                <a:path w="379730" h="243839">
                  <a:moveTo>
                    <a:pt x="272923" y="82550"/>
                  </a:moveTo>
                  <a:lnTo>
                    <a:pt x="270637" y="80264"/>
                  </a:lnTo>
                  <a:lnTo>
                    <a:pt x="265303" y="80391"/>
                  </a:lnTo>
                  <a:lnTo>
                    <a:pt x="263017" y="82804"/>
                  </a:lnTo>
                  <a:lnTo>
                    <a:pt x="263017" y="160401"/>
                  </a:lnTo>
                  <a:lnTo>
                    <a:pt x="265303" y="162814"/>
                  </a:lnTo>
                  <a:lnTo>
                    <a:pt x="270637" y="162941"/>
                  </a:lnTo>
                  <a:lnTo>
                    <a:pt x="272923" y="160655"/>
                  </a:lnTo>
                  <a:lnTo>
                    <a:pt x="272923" y="82550"/>
                  </a:lnTo>
                  <a:close/>
                </a:path>
                <a:path w="379730" h="243839">
                  <a:moveTo>
                    <a:pt x="299466" y="71628"/>
                  </a:moveTo>
                  <a:lnTo>
                    <a:pt x="297307" y="69342"/>
                  </a:lnTo>
                  <a:lnTo>
                    <a:pt x="291846" y="69469"/>
                  </a:lnTo>
                  <a:lnTo>
                    <a:pt x="289687" y="72009"/>
                  </a:lnTo>
                  <a:lnTo>
                    <a:pt x="289687" y="171323"/>
                  </a:lnTo>
                  <a:lnTo>
                    <a:pt x="291846" y="173736"/>
                  </a:lnTo>
                  <a:lnTo>
                    <a:pt x="297307" y="173863"/>
                  </a:lnTo>
                  <a:lnTo>
                    <a:pt x="299466" y="171577"/>
                  </a:lnTo>
                  <a:lnTo>
                    <a:pt x="299466" y="71628"/>
                  </a:lnTo>
                  <a:close/>
                </a:path>
                <a:path w="379730" h="243839">
                  <a:moveTo>
                    <a:pt x="326136" y="75057"/>
                  </a:moveTo>
                  <a:lnTo>
                    <a:pt x="323977" y="72644"/>
                  </a:lnTo>
                  <a:lnTo>
                    <a:pt x="318516" y="72898"/>
                  </a:lnTo>
                  <a:lnTo>
                    <a:pt x="316357" y="75311"/>
                  </a:lnTo>
                  <a:lnTo>
                    <a:pt x="316357" y="167894"/>
                  </a:lnTo>
                  <a:lnTo>
                    <a:pt x="318516" y="170434"/>
                  </a:lnTo>
                  <a:lnTo>
                    <a:pt x="323977" y="170561"/>
                  </a:lnTo>
                  <a:lnTo>
                    <a:pt x="326136" y="168148"/>
                  </a:lnTo>
                  <a:lnTo>
                    <a:pt x="326136" y="75057"/>
                  </a:lnTo>
                  <a:close/>
                </a:path>
                <a:path w="379730" h="243839">
                  <a:moveTo>
                    <a:pt x="352806" y="80772"/>
                  </a:moveTo>
                  <a:lnTo>
                    <a:pt x="350647" y="78359"/>
                  </a:lnTo>
                  <a:lnTo>
                    <a:pt x="345186" y="78486"/>
                  </a:lnTo>
                  <a:lnTo>
                    <a:pt x="343027" y="80899"/>
                  </a:lnTo>
                  <a:lnTo>
                    <a:pt x="343027" y="162306"/>
                  </a:lnTo>
                  <a:lnTo>
                    <a:pt x="345186" y="164719"/>
                  </a:lnTo>
                  <a:lnTo>
                    <a:pt x="350647" y="164846"/>
                  </a:lnTo>
                  <a:lnTo>
                    <a:pt x="352806" y="162433"/>
                  </a:lnTo>
                  <a:lnTo>
                    <a:pt x="352806" y="80772"/>
                  </a:lnTo>
                  <a:close/>
                </a:path>
                <a:path w="379730" h="243839">
                  <a:moveTo>
                    <a:pt x="379476" y="84582"/>
                  </a:moveTo>
                  <a:lnTo>
                    <a:pt x="377317" y="82169"/>
                  </a:lnTo>
                  <a:lnTo>
                    <a:pt x="371856" y="82169"/>
                  </a:lnTo>
                  <a:lnTo>
                    <a:pt x="369697" y="84709"/>
                  </a:lnTo>
                  <a:lnTo>
                    <a:pt x="369697" y="158496"/>
                  </a:lnTo>
                  <a:lnTo>
                    <a:pt x="371856" y="161036"/>
                  </a:lnTo>
                  <a:lnTo>
                    <a:pt x="377317" y="161163"/>
                  </a:lnTo>
                  <a:lnTo>
                    <a:pt x="379476" y="158750"/>
                  </a:lnTo>
                  <a:lnTo>
                    <a:pt x="379476" y="84582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0947" y="3125723"/>
              <a:ext cx="377951" cy="24383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60903" y="3125723"/>
              <a:ext cx="219456" cy="243839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1886711" y="3185159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69850" y="0"/>
                  </a:moveTo>
                  <a:lnTo>
                    <a:pt x="42671" y="5461"/>
                  </a:lnTo>
                  <a:lnTo>
                    <a:pt x="20446" y="20447"/>
                  </a:lnTo>
                  <a:lnTo>
                    <a:pt x="5461" y="42672"/>
                  </a:lnTo>
                  <a:lnTo>
                    <a:pt x="0" y="69850"/>
                  </a:lnTo>
                  <a:lnTo>
                    <a:pt x="5461" y="97027"/>
                  </a:lnTo>
                  <a:lnTo>
                    <a:pt x="20446" y="119252"/>
                  </a:lnTo>
                  <a:lnTo>
                    <a:pt x="42671" y="134238"/>
                  </a:lnTo>
                  <a:lnTo>
                    <a:pt x="69850" y="139826"/>
                  </a:lnTo>
                  <a:lnTo>
                    <a:pt x="97027" y="134238"/>
                  </a:lnTo>
                  <a:lnTo>
                    <a:pt x="119252" y="119252"/>
                  </a:lnTo>
                  <a:lnTo>
                    <a:pt x="134238" y="97027"/>
                  </a:lnTo>
                  <a:lnTo>
                    <a:pt x="139700" y="69850"/>
                  </a:lnTo>
                  <a:lnTo>
                    <a:pt x="134238" y="42672"/>
                  </a:lnTo>
                  <a:lnTo>
                    <a:pt x="119252" y="20447"/>
                  </a:lnTo>
                  <a:lnTo>
                    <a:pt x="97027" y="5461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886711" y="3185159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139700" y="69850"/>
                  </a:moveTo>
                  <a:lnTo>
                    <a:pt x="134238" y="97027"/>
                  </a:lnTo>
                  <a:lnTo>
                    <a:pt x="119252" y="119252"/>
                  </a:lnTo>
                  <a:lnTo>
                    <a:pt x="97027" y="134238"/>
                  </a:lnTo>
                  <a:lnTo>
                    <a:pt x="69850" y="139826"/>
                  </a:lnTo>
                  <a:lnTo>
                    <a:pt x="42671" y="134238"/>
                  </a:lnTo>
                  <a:lnTo>
                    <a:pt x="20446" y="119252"/>
                  </a:lnTo>
                  <a:lnTo>
                    <a:pt x="5461" y="97027"/>
                  </a:lnTo>
                  <a:lnTo>
                    <a:pt x="0" y="69850"/>
                  </a:lnTo>
                  <a:lnTo>
                    <a:pt x="5461" y="42672"/>
                  </a:lnTo>
                  <a:lnTo>
                    <a:pt x="20446" y="20447"/>
                  </a:lnTo>
                  <a:lnTo>
                    <a:pt x="42671" y="5461"/>
                  </a:lnTo>
                  <a:lnTo>
                    <a:pt x="69850" y="0"/>
                  </a:lnTo>
                  <a:lnTo>
                    <a:pt x="97027" y="5461"/>
                  </a:lnTo>
                  <a:lnTo>
                    <a:pt x="119252" y="20447"/>
                  </a:lnTo>
                  <a:lnTo>
                    <a:pt x="134238" y="42672"/>
                  </a:lnTo>
                  <a:lnTo>
                    <a:pt x="139700" y="69850"/>
                  </a:lnTo>
                  <a:close/>
                </a:path>
              </a:pathLst>
            </a:custGeom>
            <a:ln w="6096">
              <a:solidFill>
                <a:srgbClr val="E600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920239" y="3215639"/>
              <a:ext cx="73025" cy="76200"/>
            </a:xfrm>
            <a:custGeom>
              <a:avLst/>
              <a:gdLst/>
              <a:ahLst/>
              <a:cxnLst/>
              <a:rect l="l" t="t" r="r" b="b"/>
              <a:pathLst>
                <a:path w="73025" h="76200">
                  <a:moveTo>
                    <a:pt x="40512" y="0"/>
                  </a:moveTo>
                  <a:lnTo>
                    <a:pt x="32131" y="0"/>
                  </a:lnTo>
                  <a:lnTo>
                    <a:pt x="28702" y="3175"/>
                  </a:lnTo>
                  <a:lnTo>
                    <a:pt x="28321" y="7112"/>
                  </a:lnTo>
                  <a:lnTo>
                    <a:pt x="20701" y="10413"/>
                  </a:lnTo>
                  <a:lnTo>
                    <a:pt x="15112" y="15875"/>
                  </a:lnTo>
                  <a:lnTo>
                    <a:pt x="11430" y="23494"/>
                  </a:lnTo>
                  <a:lnTo>
                    <a:pt x="10287" y="32892"/>
                  </a:lnTo>
                  <a:lnTo>
                    <a:pt x="10287" y="49783"/>
                  </a:lnTo>
                  <a:lnTo>
                    <a:pt x="8636" y="55625"/>
                  </a:lnTo>
                  <a:lnTo>
                    <a:pt x="5080" y="60070"/>
                  </a:lnTo>
                  <a:lnTo>
                    <a:pt x="1651" y="65912"/>
                  </a:lnTo>
                  <a:lnTo>
                    <a:pt x="0" y="75945"/>
                  </a:lnTo>
                  <a:lnTo>
                    <a:pt x="72643" y="75945"/>
                  </a:lnTo>
                  <a:lnTo>
                    <a:pt x="71120" y="65912"/>
                  </a:lnTo>
                  <a:lnTo>
                    <a:pt x="67564" y="60070"/>
                  </a:lnTo>
                  <a:lnTo>
                    <a:pt x="64008" y="55625"/>
                  </a:lnTo>
                  <a:lnTo>
                    <a:pt x="62484" y="49783"/>
                  </a:lnTo>
                  <a:lnTo>
                    <a:pt x="62484" y="32892"/>
                  </a:lnTo>
                  <a:lnTo>
                    <a:pt x="61214" y="23494"/>
                  </a:lnTo>
                  <a:lnTo>
                    <a:pt x="57658" y="15875"/>
                  </a:lnTo>
                  <a:lnTo>
                    <a:pt x="51943" y="10413"/>
                  </a:lnTo>
                  <a:lnTo>
                    <a:pt x="44450" y="7112"/>
                  </a:lnTo>
                  <a:lnTo>
                    <a:pt x="43942" y="3175"/>
                  </a:lnTo>
                  <a:lnTo>
                    <a:pt x="40512" y="0"/>
                  </a:lnTo>
                  <a:close/>
                </a:path>
              </a:pathLst>
            </a:custGeom>
            <a:solidFill>
              <a:srgbClr val="E839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920239" y="3215639"/>
              <a:ext cx="73025" cy="76200"/>
            </a:xfrm>
            <a:custGeom>
              <a:avLst/>
              <a:gdLst/>
              <a:ahLst/>
              <a:cxnLst/>
              <a:rect l="l" t="t" r="r" b="b"/>
              <a:pathLst>
                <a:path w="73025" h="76200">
                  <a:moveTo>
                    <a:pt x="40512" y="0"/>
                  </a:moveTo>
                  <a:lnTo>
                    <a:pt x="35560" y="0"/>
                  </a:lnTo>
                  <a:lnTo>
                    <a:pt x="34036" y="253"/>
                  </a:lnTo>
                  <a:lnTo>
                    <a:pt x="34671" y="1269"/>
                  </a:lnTo>
                  <a:lnTo>
                    <a:pt x="30480" y="1396"/>
                  </a:lnTo>
                  <a:lnTo>
                    <a:pt x="30607" y="2666"/>
                  </a:lnTo>
                  <a:lnTo>
                    <a:pt x="38989" y="6095"/>
                  </a:lnTo>
                  <a:lnTo>
                    <a:pt x="46228" y="11937"/>
                  </a:lnTo>
                  <a:lnTo>
                    <a:pt x="51308" y="19812"/>
                  </a:lnTo>
                  <a:lnTo>
                    <a:pt x="53340" y="29590"/>
                  </a:lnTo>
                  <a:lnTo>
                    <a:pt x="53340" y="46608"/>
                  </a:lnTo>
                  <a:lnTo>
                    <a:pt x="54991" y="52450"/>
                  </a:lnTo>
                  <a:lnTo>
                    <a:pt x="58420" y="56895"/>
                  </a:lnTo>
                  <a:lnTo>
                    <a:pt x="61976" y="62864"/>
                  </a:lnTo>
                  <a:lnTo>
                    <a:pt x="63627" y="72897"/>
                  </a:lnTo>
                  <a:lnTo>
                    <a:pt x="127" y="72897"/>
                  </a:lnTo>
                  <a:lnTo>
                    <a:pt x="0" y="75945"/>
                  </a:lnTo>
                  <a:lnTo>
                    <a:pt x="72643" y="75945"/>
                  </a:lnTo>
                  <a:lnTo>
                    <a:pt x="71120" y="65912"/>
                  </a:lnTo>
                  <a:lnTo>
                    <a:pt x="67564" y="60070"/>
                  </a:lnTo>
                  <a:lnTo>
                    <a:pt x="64008" y="55625"/>
                  </a:lnTo>
                  <a:lnTo>
                    <a:pt x="62484" y="49783"/>
                  </a:lnTo>
                  <a:lnTo>
                    <a:pt x="62484" y="32892"/>
                  </a:lnTo>
                  <a:lnTo>
                    <a:pt x="61214" y="23494"/>
                  </a:lnTo>
                  <a:lnTo>
                    <a:pt x="57658" y="15875"/>
                  </a:lnTo>
                  <a:lnTo>
                    <a:pt x="51943" y="10413"/>
                  </a:lnTo>
                  <a:lnTo>
                    <a:pt x="44450" y="7112"/>
                  </a:lnTo>
                  <a:lnTo>
                    <a:pt x="43942" y="3175"/>
                  </a:lnTo>
                  <a:lnTo>
                    <a:pt x="40512" y="0"/>
                  </a:lnTo>
                  <a:close/>
                </a:path>
              </a:pathLst>
            </a:custGeom>
            <a:solidFill>
              <a:srgbClr val="CD12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941575" y="3291839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80" h="13970">
                  <a:moveTo>
                    <a:pt x="30225" y="0"/>
                  </a:moveTo>
                  <a:lnTo>
                    <a:pt x="0" y="0"/>
                  </a:lnTo>
                  <a:lnTo>
                    <a:pt x="126" y="7365"/>
                  </a:lnTo>
                  <a:lnTo>
                    <a:pt x="8000" y="12700"/>
                  </a:lnTo>
                  <a:lnTo>
                    <a:pt x="10794" y="13588"/>
                  </a:lnTo>
                  <a:lnTo>
                    <a:pt x="28829" y="13588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ED7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943100" y="3291839"/>
              <a:ext cx="29209" cy="13970"/>
            </a:xfrm>
            <a:custGeom>
              <a:avLst/>
              <a:gdLst/>
              <a:ahLst/>
              <a:cxnLst/>
              <a:rect l="l" t="t" r="r" b="b"/>
              <a:pathLst>
                <a:path w="29210" h="13970">
                  <a:moveTo>
                    <a:pt x="28956" y="0"/>
                  </a:moveTo>
                  <a:lnTo>
                    <a:pt x="0" y="0"/>
                  </a:lnTo>
                  <a:lnTo>
                    <a:pt x="254" y="253"/>
                  </a:lnTo>
                  <a:lnTo>
                    <a:pt x="13081" y="2412"/>
                  </a:lnTo>
                  <a:lnTo>
                    <a:pt x="12700" y="10540"/>
                  </a:lnTo>
                  <a:lnTo>
                    <a:pt x="5968" y="10921"/>
                  </a:lnTo>
                  <a:lnTo>
                    <a:pt x="5080" y="11175"/>
                  </a:lnTo>
                  <a:lnTo>
                    <a:pt x="7112" y="12700"/>
                  </a:lnTo>
                  <a:lnTo>
                    <a:pt x="9779" y="13588"/>
                  </a:lnTo>
                  <a:lnTo>
                    <a:pt x="27558" y="13588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E6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906524" y="3203447"/>
              <a:ext cx="99060" cy="53340"/>
            </a:xfrm>
            <a:custGeom>
              <a:avLst/>
              <a:gdLst/>
              <a:ahLst/>
              <a:cxnLst/>
              <a:rect l="l" t="t" r="r" b="b"/>
              <a:pathLst>
                <a:path w="99060" h="53339">
                  <a:moveTo>
                    <a:pt x="21971" y="1270"/>
                  </a:moveTo>
                  <a:lnTo>
                    <a:pt x="21082" y="127"/>
                  </a:lnTo>
                  <a:lnTo>
                    <a:pt x="20320" y="0"/>
                  </a:lnTo>
                  <a:lnTo>
                    <a:pt x="19812" y="381"/>
                  </a:lnTo>
                  <a:lnTo>
                    <a:pt x="11430" y="8382"/>
                  </a:lnTo>
                  <a:lnTo>
                    <a:pt x="5207" y="17907"/>
                  </a:lnTo>
                  <a:lnTo>
                    <a:pt x="1397" y="28702"/>
                  </a:lnTo>
                  <a:lnTo>
                    <a:pt x="0" y="40132"/>
                  </a:lnTo>
                  <a:lnTo>
                    <a:pt x="0" y="44069"/>
                  </a:lnTo>
                  <a:lnTo>
                    <a:pt x="508" y="48006"/>
                  </a:lnTo>
                  <a:lnTo>
                    <a:pt x="1524" y="52451"/>
                  </a:lnTo>
                  <a:lnTo>
                    <a:pt x="2032" y="52832"/>
                  </a:lnTo>
                  <a:lnTo>
                    <a:pt x="3556" y="52578"/>
                  </a:lnTo>
                  <a:lnTo>
                    <a:pt x="3937" y="51943"/>
                  </a:lnTo>
                  <a:lnTo>
                    <a:pt x="2921" y="47625"/>
                  </a:lnTo>
                  <a:lnTo>
                    <a:pt x="2540" y="43942"/>
                  </a:lnTo>
                  <a:lnTo>
                    <a:pt x="2540" y="40132"/>
                  </a:lnTo>
                  <a:lnTo>
                    <a:pt x="3810" y="29210"/>
                  </a:lnTo>
                  <a:lnTo>
                    <a:pt x="7493" y="19050"/>
                  </a:lnTo>
                  <a:lnTo>
                    <a:pt x="13335" y="10033"/>
                  </a:lnTo>
                  <a:lnTo>
                    <a:pt x="21336" y="2413"/>
                  </a:lnTo>
                  <a:lnTo>
                    <a:pt x="21844" y="2032"/>
                  </a:lnTo>
                  <a:lnTo>
                    <a:pt x="21971" y="1270"/>
                  </a:lnTo>
                  <a:close/>
                </a:path>
                <a:path w="99060" h="53339">
                  <a:moveTo>
                    <a:pt x="30099" y="11049"/>
                  </a:moveTo>
                  <a:lnTo>
                    <a:pt x="29337" y="9906"/>
                  </a:lnTo>
                  <a:lnTo>
                    <a:pt x="28575" y="9779"/>
                  </a:lnTo>
                  <a:lnTo>
                    <a:pt x="28067" y="10160"/>
                  </a:lnTo>
                  <a:lnTo>
                    <a:pt x="21590" y="16129"/>
                  </a:lnTo>
                  <a:lnTo>
                    <a:pt x="16764" y="23241"/>
                  </a:lnTo>
                  <a:lnTo>
                    <a:pt x="13716" y="31369"/>
                  </a:lnTo>
                  <a:lnTo>
                    <a:pt x="12700" y="40132"/>
                  </a:lnTo>
                  <a:lnTo>
                    <a:pt x="12700" y="43561"/>
                  </a:lnTo>
                  <a:lnTo>
                    <a:pt x="13081" y="46863"/>
                  </a:lnTo>
                  <a:lnTo>
                    <a:pt x="14097" y="50546"/>
                  </a:lnTo>
                  <a:lnTo>
                    <a:pt x="14605" y="50927"/>
                  </a:lnTo>
                  <a:lnTo>
                    <a:pt x="15494" y="50927"/>
                  </a:lnTo>
                  <a:lnTo>
                    <a:pt x="16129" y="50673"/>
                  </a:lnTo>
                  <a:lnTo>
                    <a:pt x="16510" y="50038"/>
                  </a:lnTo>
                  <a:lnTo>
                    <a:pt x="15621" y="46355"/>
                  </a:lnTo>
                  <a:lnTo>
                    <a:pt x="15113" y="43307"/>
                  </a:lnTo>
                  <a:lnTo>
                    <a:pt x="15113" y="40132"/>
                  </a:lnTo>
                  <a:lnTo>
                    <a:pt x="16129" y="32004"/>
                  </a:lnTo>
                  <a:lnTo>
                    <a:pt x="18923" y="24511"/>
                  </a:lnTo>
                  <a:lnTo>
                    <a:pt x="23495" y="17780"/>
                  </a:lnTo>
                  <a:lnTo>
                    <a:pt x="29464" y="12319"/>
                  </a:lnTo>
                  <a:lnTo>
                    <a:pt x="29972" y="11938"/>
                  </a:lnTo>
                  <a:lnTo>
                    <a:pt x="30099" y="11049"/>
                  </a:lnTo>
                  <a:close/>
                </a:path>
                <a:path w="99060" h="53339">
                  <a:moveTo>
                    <a:pt x="73787" y="16256"/>
                  </a:moveTo>
                  <a:lnTo>
                    <a:pt x="70358" y="9779"/>
                  </a:lnTo>
                  <a:lnTo>
                    <a:pt x="69596" y="9906"/>
                  </a:lnTo>
                  <a:lnTo>
                    <a:pt x="68834" y="11049"/>
                  </a:lnTo>
                  <a:lnTo>
                    <a:pt x="68961" y="11938"/>
                  </a:lnTo>
                  <a:lnTo>
                    <a:pt x="69469" y="12319"/>
                  </a:lnTo>
                  <a:lnTo>
                    <a:pt x="73787" y="16256"/>
                  </a:lnTo>
                  <a:close/>
                </a:path>
                <a:path w="99060" h="53339">
                  <a:moveTo>
                    <a:pt x="82423" y="6985"/>
                  </a:moveTo>
                  <a:lnTo>
                    <a:pt x="79121" y="381"/>
                  </a:lnTo>
                  <a:lnTo>
                    <a:pt x="78613" y="0"/>
                  </a:lnTo>
                  <a:lnTo>
                    <a:pt x="77851" y="127"/>
                  </a:lnTo>
                  <a:lnTo>
                    <a:pt x="76962" y="1270"/>
                  </a:lnTo>
                  <a:lnTo>
                    <a:pt x="77089" y="2032"/>
                  </a:lnTo>
                  <a:lnTo>
                    <a:pt x="77597" y="2413"/>
                  </a:lnTo>
                  <a:lnTo>
                    <a:pt x="82423" y="6985"/>
                  </a:lnTo>
                  <a:close/>
                </a:path>
                <a:path w="99060" h="53339">
                  <a:moveTo>
                    <a:pt x="83058" y="33782"/>
                  </a:moveTo>
                  <a:lnTo>
                    <a:pt x="82804" y="32004"/>
                  </a:lnTo>
                  <a:lnTo>
                    <a:pt x="80010" y="24511"/>
                  </a:lnTo>
                  <a:lnTo>
                    <a:pt x="75438" y="17780"/>
                  </a:lnTo>
                  <a:lnTo>
                    <a:pt x="73787" y="16256"/>
                  </a:lnTo>
                  <a:lnTo>
                    <a:pt x="83058" y="33782"/>
                  </a:lnTo>
                  <a:close/>
                </a:path>
                <a:path w="99060" h="53339">
                  <a:moveTo>
                    <a:pt x="86360" y="40132"/>
                  </a:moveTo>
                  <a:lnTo>
                    <a:pt x="83058" y="33782"/>
                  </a:lnTo>
                  <a:lnTo>
                    <a:pt x="83820" y="40132"/>
                  </a:lnTo>
                  <a:lnTo>
                    <a:pt x="83820" y="43561"/>
                  </a:lnTo>
                  <a:lnTo>
                    <a:pt x="83312" y="46355"/>
                  </a:lnTo>
                  <a:lnTo>
                    <a:pt x="82296" y="50038"/>
                  </a:lnTo>
                  <a:lnTo>
                    <a:pt x="82804" y="50673"/>
                  </a:lnTo>
                  <a:lnTo>
                    <a:pt x="83820" y="50927"/>
                  </a:lnTo>
                  <a:lnTo>
                    <a:pt x="84328" y="50927"/>
                  </a:lnTo>
                  <a:lnTo>
                    <a:pt x="84836" y="50546"/>
                  </a:lnTo>
                  <a:lnTo>
                    <a:pt x="85852" y="46863"/>
                  </a:lnTo>
                  <a:lnTo>
                    <a:pt x="86360" y="43561"/>
                  </a:lnTo>
                  <a:lnTo>
                    <a:pt x="86360" y="40132"/>
                  </a:lnTo>
                  <a:close/>
                </a:path>
                <a:path w="99060" h="53339">
                  <a:moveTo>
                    <a:pt x="95631" y="33528"/>
                  </a:moveTo>
                  <a:lnTo>
                    <a:pt x="95123" y="29337"/>
                  </a:lnTo>
                  <a:lnTo>
                    <a:pt x="91440" y="19050"/>
                  </a:lnTo>
                  <a:lnTo>
                    <a:pt x="85598" y="10033"/>
                  </a:lnTo>
                  <a:lnTo>
                    <a:pt x="82423" y="6985"/>
                  </a:lnTo>
                  <a:lnTo>
                    <a:pt x="95631" y="33528"/>
                  </a:lnTo>
                  <a:close/>
                </a:path>
                <a:path w="99060" h="53339">
                  <a:moveTo>
                    <a:pt x="98933" y="40132"/>
                  </a:moveTo>
                  <a:lnTo>
                    <a:pt x="95631" y="33528"/>
                  </a:lnTo>
                  <a:lnTo>
                    <a:pt x="96393" y="40132"/>
                  </a:lnTo>
                  <a:lnTo>
                    <a:pt x="96393" y="44069"/>
                  </a:lnTo>
                  <a:lnTo>
                    <a:pt x="96012" y="47625"/>
                  </a:lnTo>
                  <a:lnTo>
                    <a:pt x="94996" y="51943"/>
                  </a:lnTo>
                  <a:lnTo>
                    <a:pt x="95377" y="52578"/>
                  </a:lnTo>
                  <a:lnTo>
                    <a:pt x="96393" y="52832"/>
                  </a:lnTo>
                  <a:lnTo>
                    <a:pt x="96901" y="52832"/>
                  </a:lnTo>
                  <a:lnTo>
                    <a:pt x="97409" y="52451"/>
                  </a:lnTo>
                  <a:lnTo>
                    <a:pt x="98425" y="48006"/>
                  </a:lnTo>
                  <a:lnTo>
                    <a:pt x="98933" y="44069"/>
                  </a:lnTo>
                  <a:lnTo>
                    <a:pt x="98933" y="40132"/>
                  </a:lnTo>
                  <a:close/>
                </a:path>
              </a:pathLst>
            </a:custGeom>
            <a:solidFill>
              <a:srgbClr val="C117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944623" y="32933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301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3302"/>
                  </a:lnTo>
                  <a:lnTo>
                    <a:pt x="888" y="4191"/>
                  </a:lnTo>
                  <a:lnTo>
                    <a:pt x="3301" y="4191"/>
                  </a:lnTo>
                  <a:lnTo>
                    <a:pt x="4190" y="3302"/>
                  </a:lnTo>
                  <a:lnTo>
                    <a:pt x="4190" y="889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926335" y="328269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 h="0">
                  <a:moveTo>
                    <a:pt x="0" y="0"/>
                  </a:moveTo>
                  <a:lnTo>
                    <a:pt x="19812" y="0"/>
                  </a:lnTo>
                </a:path>
                <a:path w="30480" h="0">
                  <a:moveTo>
                    <a:pt x="25907" y="0"/>
                  </a:moveTo>
                  <a:lnTo>
                    <a:pt x="30099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1924557" y="3215385"/>
            <a:ext cx="59055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471673" y="2244978"/>
            <a:ext cx="4064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25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761613" y="2244978"/>
            <a:ext cx="4064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25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659763" y="2248661"/>
            <a:ext cx="3556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016379" y="2248661"/>
            <a:ext cx="3556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3962400" y="2270759"/>
            <a:ext cx="501650" cy="7620"/>
          </a:xfrm>
          <a:custGeom>
            <a:avLst/>
            <a:gdLst/>
            <a:ahLst/>
            <a:cxnLst/>
            <a:rect l="l" t="t" r="r" b="b"/>
            <a:pathLst>
              <a:path w="501650" h="7619">
                <a:moveTo>
                  <a:pt x="166116" y="5842"/>
                </a:moveTo>
                <a:lnTo>
                  <a:pt x="0" y="5842"/>
                </a:lnTo>
                <a:lnTo>
                  <a:pt x="0" y="7366"/>
                </a:lnTo>
                <a:lnTo>
                  <a:pt x="166116" y="7366"/>
                </a:lnTo>
                <a:lnTo>
                  <a:pt x="166116" y="5842"/>
                </a:lnTo>
                <a:close/>
              </a:path>
              <a:path w="501650" h="7619">
                <a:moveTo>
                  <a:pt x="501142" y="0"/>
                </a:moveTo>
                <a:lnTo>
                  <a:pt x="259080" y="0"/>
                </a:lnTo>
                <a:lnTo>
                  <a:pt x="259080" y="2921"/>
                </a:lnTo>
                <a:lnTo>
                  <a:pt x="501142" y="2921"/>
                </a:lnTo>
                <a:lnTo>
                  <a:pt x="501142" y="0"/>
                </a:lnTo>
                <a:close/>
              </a:path>
            </a:pathLst>
          </a:custGeom>
          <a:solidFill>
            <a:srgbClr val="1D1F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2674111" y="2241041"/>
            <a:ext cx="54229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0340" algn="l"/>
                <a:tab pos="518795" algn="l"/>
              </a:tabLst>
            </a:pPr>
            <a:r>
              <a:rPr dirty="0" u="sng" sz="150">
                <a:solidFill>
                  <a:srgbClr val="FFFFFF"/>
                </a:solidFill>
                <a:uFill>
                  <a:solidFill>
                    <a:srgbClr val="1D1F86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5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FFFFFF"/>
                </a:solidFill>
                <a:latin typeface="Times New Roman"/>
                <a:cs typeface="Times New Roman"/>
              </a:rPr>
              <a:t>5	</a:t>
            </a:r>
            <a:r>
              <a:rPr dirty="0" sz="150" spc="-5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313938" y="2241041"/>
            <a:ext cx="281940" cy="4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u="sng" sz="150">
                <a:solidFill>
                  <a:srgbClr val="FFFFFF"/>
                </a:solidFill>
                <a:uFill>
                  <a:solidFill>
                    <a:srgbClr val="1D1F86"/>
                  </a:solidFill>
                </a:uFill>
                <a:latin typeface="Times New Roman"/>
                <a:cs typeface="Times New Roman"/>
              </a:rPr>
              <a:t>	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200905" y="2238247"/>
            <a:ext cx="288290" cy="49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795" algn="l"/>
              </a:tabLst>
            </a:pPr>
            <a:r>
              <a:rPr dirty="0" sz="150" spc="-5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50" spc="-5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50">
              <a:latin typeface="Times New Roman"/>
              <a:cs typeface="Times New Roman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1037844" y="2537459"/>
            <a:ext cx="3580129" cy="52069"/>
            <a:chOff x="1037844" y="2537459"/>
            <a:chExt cx="3580129" cy="52069"/>
          </a:xfrm>
        </p:grpSpPr>
        <p:sp>
          <p:nvSpPr>
            <p:cNvPr id="85" name="object 85" descr=""/>
            <p:cNvSpPr/>
            <p:nvPr/>
          </p:nvSpPr>
          <p:spPr>
            <a:xfrm>
              <a:off x="1071372" y="2563367"/>
              <a:ext cx="3512820" cy="0"/>
            </a:xfrm>
            <a:custGeom>
              <a:avLst/>
              <a:gdLst/>
              <a:ahLst/>
              <a:cxnLst/>
              <a:rect l="l" t="t" r="r" b="b"/>
              <a:pathLst>
                <a:path w="3512820" h="0">
                  <a:moveTo>
                    <a:pt x="0" y="0"/>
                  </a:moveTo>
                  <a:lnTo>
                    <a:pt x="3512566" y="0"/>
                  </a:lnTo>
                </a:path>
              </a:pathLst>
            </a:custGeom>
            <a:ln w="6096">
              <a:solidFill>
                <a:srgbClr val="1D1F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37844" y="2537459"/>
              <a:ext cx="3580129" cy="52069"/>
            </a:xfrm>
            <a:custGeom>
              <a:avLst/>
              <a:gdLst/>
              <a:ahLst/>
              <a:cxnLst/>
              <a:rect l="l" t="t" r="r" b="b"/>
              <a:pathLst>
                <a:path w="3580129" h="52069">
                  <a:moveTo>
                    <a:pt x="47053" y="0"/>
                  </a:moveTo>
                  <a:lnTo>
                    <a:pt x="36830" y="7620"/>
                  </a:lnTo>
                  <a:lnTo>
                    <a:pt x="24879" y="14732"/>
                  </a:lnTo>
                  <a:lnTo>
                    <a:pt x="12255" y="20828"/>
                  </a:lnTo>
                  <a:lnTo>
                    <a:pt x="0" y="26035"/>
                  </a:lnTo>
                  <a:lnTo>
                    <a:pt x="12255" y="30988"/>
                  </a:lnTo>
                  <a:lnTo>
                    <a:pt x="24879" y="37084"/>
                  </a:lnTo>
                  <a:lnTo>
                    <a:pt x="36830" y="44323"/>
                  </a:lnTo>
                  <a:lnTo>
                    <a:pt x="47053" y="51816"/>
                  </a:lnTo>
                  <a:lnTo>
                    <a:pt x="37579" y="26035"/>
                  </a:lnTo>
                  <a:lnTo>
                    <a:pt x="47053" y="0"/>
                  </a:lnTo>
                  <a:close/>
                </a:path>
                <a:path w="3580129" h="52069">
                  <a:moveTo>
                    <a:pt x="3579876" y="26035"/>
                  </a:moveTo>
                  <a:lnTo>
                    <a:pt x="3567557" y="20828"/>
                  </a:lnTo>
                  <a:lnTo>
                    <a:pt x="3554984" y="14732"/>
                  </a:lnTo>
                  <a:lnTo>
                    <a:pt x="3543046" y="7620"/>
                  </a:lnTo>
                  <a:lnTo>
                    <a:pt x="3532759" y="0"/>
                  </a:lnTo>
                  <a:lnTo>
                    <a:pt x="3542284" y="26035"/>
                  </a:lnTo>
                  <a:lnTo>
                    <a:pt x="3532759" y="51816"/>
                  </a:lnTo>
                  <a:lnTo>
                    <a:pt x="3543046" y="44323"/>
                  </a:lnTo>
                  <a:lnTo>
                    <a:pt x="3554984" y="37084"/>
                  </a:lnTo>
                  <a:lnTo>
                    <a:pt x="3567557" y="30988"/>
                  </a:lnTo>
                  <a:lnTo>
                    <a:pt x="3579876" y="26035"/>
                  </a:lnTo>
                  <a:close/>
                </a:path>
              </a:pathLst>
            </a:custGeom>
            <a:solidFill>
              <a:srgbClr val="1D1F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>
            <a:off x="2600960" y="2560700"/>
            <a:ext cx="32448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0">
                <a:latin typeface="SimSun"/>
                <a:cs typeface="SimSun"/>
              </a:rPr>
              <a:t>115</a:t>
            </a:r>
            <a:r>
              <a:rPr dirty="0" sz="950" spc="-50">
                <a:latin typeface="Microsoft JhengHei UI"/>
                <a:cs typeface="Microsoft JhengHei UI"/>
              </a:rPr>
              <a:t>秒</a:t>
            </a:r>
            <a:endParaRPr sz="950">
              <a:latin typeface="Microsoft JhengHei UI"/>
              <a:cs typeface="Microsoft JhengHei UI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1030224" y="2511551"/>
            <a:ext cx="3584575" cy="107950"/>
          </a:xfrm>
          <a:custGeom>
            <a:avLst/>
            <a:gdLst/>
            <a:ahLst/>
            <a:cxnLst/>
            <a:rect l="l" t="t" r="r" b="b"/>
            <a:pathLst>
              <a:path w="3584575" h="107950">
                <a:moveTo>
                  <a:pt x="0" y="4571"/>
                </a:moveTo>
                <a:lnTo>
                  <a:pt x="0" y="107822"/>
                </a:lnTo>
              </a:path>
              <a:path w="3584575" h="107950">
                <a:moveTo>
                  <a:pt x="3584321" y="0"/>
                </a:moveTo>
                <a:lnTo>
                  <a:pt x="3584321" y="103250"/>
                </a:lnTo>
              </a:path>
            </a:pathLst>
          </a:custGeom>
          <a:ln w="3175">
            <a:solidFill>
              <a:srgbClr val="1D1F8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9" name="object 89" descr=""/>
          <p:cNvGrpSpPr/>
          <p:nvPr/>
        </p:nvGrpSpPr>
        <p:grpSpPr>
          <a:xfrm>
            <a:off x="1037844" y="3406139"/>
            <a:ext cx="1848485" cy="38100"/>
            <a:chOff x="1037844" y="3406139"/>
            <a:chExt cx="1848485" cy="38100"/>
          </a:xfrm>
        </p:grpSpPr>
        <p:sp>
          <p:nvSpPr>
            <p:cNvPr id="90" name="object 90" descr=""/>
            <p:cNvSpPr/>
            <p:nvPr/>
          </p:nvSpPr>
          <p:spPr>
            <a:xfrm>
              <a:off x="1064514" y="3426713"/>
              <a:ext cx="1798320" cy="0"/>
            </a:xfrm>
            <a:custGeom>
              <a:avLst/>
              <a:gdLst/>
              <a:ahLst/>
              <a:cxnLst/>
              <a:rect l="l" t="t" r="r" b="b"/>
              <a:pathLst>
                <a:path w="1798320" h="0">
                  <a:moveTo>
                    <a:pt x="0" y="0"/>
                  </a:moveTo>
                  <a:lnTo>
                    <a:pt x="1798066" y="0"/>
                  </a:lnTo>
                </a:path>
              </a:pathLst>
            </a:custGeom>
            <a:ln w="4572">
              <a:solidFill>
                <a:srgbClr val="1D1F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37844" y="3406139"/>
              <a:ext cx="1848485" cy="38100"/>
            </a:xfrm>
            <a:custGeom>
              <a:avLst/>
              <a:gdLst/>
              <a:ahLst/>
              <a:cxnLst/>
              <a:rect l="l" t="t" r="r" b="b"/>
              <a:pathLst>
                <a:path w="1848485" h="38100">
                  <a:moveTo>
                    <a:pt x="33807" y="0"/>
                  </a:moveTo>
                  <a:lnTo>
                    <a:pt x="26454" y="5461"/>
                  </a:lnTo>
                  <a:lnTo>
                    <a:pt x="17868" y="10668"/>
                  </a:lnTo>
                  <a:lnTo>
                    <a:pt x="8801" y="15113"/>
                  </a:lnTo>
                  <a:lnTo>
                    <a:pt x="0" y="18796"/>
                  </a:lnTo>
                  <a:lnTo>
                    <a:pt x="8801" y="22479"/>
                  </a:lnTo>
                  <a:lnTo>
                    <a:pt x="17868" y="26924"/>
                  </a:lnTo>
                  <a:lnTo>
                    <a:pt x="26454" y="32131"/>
                  </a:lnTo>
                  <a:lnTo>
                    <a:pt x="33807" y="37592"/>
                  </a:lnTo>
                  <a:lnTo>
                    <a:pt x="27000" y="18796"/>
                  </a:lnTo>
                  <a:lnTo>
                    <a:pt x="33807" y="0"/>
                  </a:lnTo>
                  <a:close/>
                </a:path>
                <a:path w="1848485" h="38100">
                  <a:moveTo>
                    <a:pt x="1848358" y="18796"/>
                  </a:moveTo>
                  <a:lnTo>
                    <a:pt x="1839468" y="15113"/>
                  </a:lnTo>
                  <a:lnTo>
                    <a:pt x="1830451" y="10668"/>
                  </a:lnTo>
                  <a:lnTo>
                    <a:pt x="1821815" y="5461"/>
                  </a:lnTo>
                  <a:lnTo>
                    <a:pt x="1814576" y="0"/>
                  </a:lnTo>
                  <a:lnTo>
                    <a:pt x="1821307" y="18796"/>
                  </a:lnTo>
                  <a:lnTo>
                    <a:pt x="1814576" y="37592"/>
                  </a:lnTo>
                  <a:lnTo>
                    <a:pt x="1821815" y="32131"/>
                  </a:lnTo>
                  <a:lnTo>
                    <a:pt x="1830451" y="26924"/>
                  </a:lnTo>
                  <a:lnTo>
                    <a:pt x="1839468" y="22479"/>
                  </a:lnTo>
                  <a:lnTo>
                    <a:pt x="1848358" y="18796"/>
                  </a:lnTo>
                  <a:close/>
                </a:path>
              </a:pathLst>
            </a:custGeom>
            <a:solidFill>
              <a:srgbClr val="1D1F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1769491" y="3420871"/>
            <a:ext cx="26479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20">
                <a:latin typeface="SimSun"/>
                <a:cs typeface="SimSun"/>
              </a:rPr>
              <a:t>90</a:t>
            </a:r>
            <a:r>
              <a:rPr dirty="0" sz="950" spc="-60">
                <a:latin typeface="Microsoft JhengHei UI"/>
                <a:cs typeface="Microsoft JhengHei UI"/>
              </a:rPr>
              <a:t>秒</a:t>
            </a:r>
            <a:endParaRPr sz="950">
              <a:latin typeface="Microsoft JhengHei UI"/>
              <a:cs typeface="Microsoft JhengHei UI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1033272" y="3372611"/>
            <a:ext cx="1851660" cy="107950"/>
          </a:xfrm>
          <a:custGeom>
            <a:avLst/>
            <a:gdLst/>
            <a:ahLst/>
            <a:cxnLst/>
            <a:rect l="l" t="t" r="r" b="b"/>
            <a:pathLst>
              <a:path w="1851660" h="107950">
                <a:moveTo>
                  <a:pt x="0" y="4572"/>
                </a:moveTo>
                <a:lnTo>
                  <a:pt x="0" y="107823"/>
                </a:lnTo>
              </a:path>
              <a:path w="1851660" h="107950">
                <a:moveTo>
                  <a:pt x="1851660" y="0"/>
                </a:moveTo>
                <a:lnTo>
                  <a:pt x="1851660" y="103250"/>
                </a:lnTo>
              </a:path>
            </a:pathLst>
          </a:custGeom>
          <a:ln w="3175">
            <a:solidFill>
              <a:srgbClr val="1D1F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625551" y="1636013"/>
            <a:ext cx="3498215" cy="458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solidFill>
                  <a:srgbClr val="D12950"/>
                </a:solidFill>
                <a:latin typeface="Microsoft JhengHei UI"/>
                <a:cs typeface="Microsoft JhengHei UI"/>
              </a:rPr>
              <a:t>緊</a:t>
            </a:r>
            <a:r>
              <a:rPr dirty="0" sz="1300" spc="-20">
                <a:solidFill>
                  <a:srgbClr val="D12950"/>
                </a:solidFill>
                <a:latin typeface="Microsoft JhengHei UI"/>
                <a:cs typeface="Microsoft JhengHei UI"/>
              </a:rPr>
              <a:t>急</a:t>
            </a:r>
            <a:r>
              <a:rPr dirty="0" sz="1300" spc="-20">
                <a:solidFill>
                  <a:srgbClr val="D12950"/>
                </a:solidFill>
                <a:latin typeface="Microsoft JhengHei UI"/>
                <a:cs typeface="Microsoft JhengHei UI"/>
              </a:rPr>
              <a:t>警</a:t>
            </a:r>
            <a:r>
              <a:rPr dirty="0" sz="1300">
                <a:solidFill>
                  <a:srgbClr val="D12950"/>
                </a:solidFill>
                <a:latin typeface="Microsoft JhengHei UI"/>
                <a:cs typeface="Microsoft JhengHei UI"/>
              </a:rPr>
              <a:t>報</a:t>
            </a:r>
            <a:r>
              <a:rPr dirty="0" sz="1300" spc="5">
                <a:solidFill>
                  <a:srgbClr val="D12950"/>
                </a:solidFill>
                <a:latin typeface="Microsoft JhengHei UI"/>
                <a:cs typeface="Microsoft JhengHei UI"/>
              </a:rPr>
              <a:t> </a:t>
            </a:r>
            <a:r>
              <a:rPr dirty="0" sz="1300" spc="-50">
                <a:solidFill>
                  <a:srgbClr val="D12950"/>
                </a:solidFill>
                <a:latin typeface="SimSun"/>
                <a:cs typeface="SimSun"/>
              </a:rPr>
              <a:t>:</a:t>
            </a:r>
            <a:endParaRPr sz="1300">
              <a:latin typeface="SimSun"/>
              <a:cs typeface="SimSun"/>
            </a:endParaRPr>
          </a:p>
          <a:p>
            <a:pPr marL="416559">
              <a:lnSpc>
                <a:spcPct val="100000"/>
              </a:lnSpc>
              <a:spcBef>
                <a:spcPts val="710"/>
              </a:spcBef>
            </a:pPr>
            <a:r>
              <a:rPr dirty="0" sz="950">
                <a:latin typeface="SimSun"/>
                <a:cs typeface="SimSun"/>
              </a:rPr>
              <a:t>1</a:t>
            </a:r>
            <a:r>
              <a:rPr dirty="0" sz="950" spc="-40">
                <a:latin typeface="Microsoft JhengHei UI"/>
                <a:cs typeface="Microsoft JhengHei UI"/>
              </a:rPr>
              <a:t>長</a:t>
            </a:r>
            <a:r>
              <a:rPr dirty="0" sz="950" spc="-40">
                <a:latin typeface="Microsoft JhengHei UI"/>
                <a:cs typeface="Microsoft JhengHei UI"/>
              </a:rPr>
              <a:t>聲</a:t>
            </a:r>
            <a:r>
              <a:rPr dirty="0" sz="950">
                <a:latin typeface="SimSun"/>
                <a:cs typeface="SimSun"/>
              </a:rPr>
              <a:t>2</a:t>
            </a:r>
            <a:r>
              <a:rPr dirty="0" sz="950" spc="30">
                <a:latin typeface="Microsoft JhengHei UI"/>
                <a:cs typeface="Microsoft JhengHei UI"/>
              </a:rPr>
              <a:t>短聲 長</a:t>
            </a:r>
            <a:r>
              <a:rPr dirty="0" sz="950" spc="-30">
                <a:latin typeface="Microsoft JhengHei UI"/>
                <a:cs typeface="Microsoft JhengHei UI"/>
              </a:rPr>
              <a:t>聲</a:t>
            </a:r>
            <a:r>
              <a:rPr dirty="0" sz="950">
                <a:latin typeface="SimSun"/>
                <a:cs typeface="SimSun"/>
              </a:rPr>
              <a:t>15</a:t>
            </a:r>
            <a:r>
              <a:rPr dirty="0" sz="950" spc="-40">
                <a:latin typeface="Microsoft JhengHei UI"/>
                <a:cs typeface="Microsoft JhengHei UI"/>
              </a:rPr>
              <a:t>秒</a:t>
            </a:r>
            <a:r>
              <a:rPr dirty="0" sz="950" spc="-40">
                <a:latin typeface="Microsoft JhengHei UI"/>
                <a:cs typeface="Microsoft JhengHei UI"/>
              </a:rPr>
              <a:t>，</a:t>
            </a:r>
            <a:r>
              <a:rPr dirty="0" sz="950" spc="-40">
                <a:latin typeface="Microsoft JhengHei UI"/>
                <a:cs typeface="Microsoft JhengHei UI"/>
              </a:rPr>
              <a:t>短</a:t>
            </a:r>
            <a:r>
              <a:rPr dirty="0" sz="950" spc="-40">
                <a:latin typeface="Microsoft JhengHei UI"/>
                <a:cs typeface="Microsoft JhengHei UI"/>
              </a:rPr>
              <a:t>聲</a:t>
            </a:r>
            <a:r>
              <a:rPr dirty="0" sz="950">
                <a:latin typeface="SimSun"/>
                <a:cs typeface="SimSun"/>
              </a:rPr>
              <a:t>5</a:t>
            </a:r>
            <a:r>
              <a:rPr dirty="0" sz="950" spc="-40">
                <a:latin typeface="Microsoft JhengHei UI"/>
                <a:cs typeface="Microsoft JhengHei UI"/>
              </a:rPr>
              <a:t>秒</a:t>
            </a:r>
            <a:r>
              <a:rPr dirty="0" sz="950" spc="-40">
                <a:latin typeface="Microsoft JhengHei UI"/>
                <a:cs typeface="Microsoft JhengHei UI"/>
              </a:rPr>
              <a:t>，</a:t>
            </a:r>
            <a:r>
              <a:rPr dirty="0" sz="950" spc="-40">
                <a:latin typeface="Microsoft JhengHei UI"/>
                <a:cs typeface="Microsoft JhengHei UI"/>
              </a:rPr>
              <a:t>每</a:t>
            </a:r>
            <a:r>
              <a:rPr dirty="0" sz="950" spc="-40">
                <a:latin typeface="Microsoft JhengHei UI"/>
                <a:cs typeface="Microsoft JhengHei UI"/>
              </a:rPr>
              <a:t>次</a:t>
            </a:r>
            <a:r>
              <a:rPr dirty="0" sz="950" spc="-40">
                <a:latin typeface="Microsoft JhengHei UI"/>
                <a:cs typeface="Microsoft JhengHei UI"/>
              </a:rPr>
              <a:t>間</a:t>
            </a:r>
            <a:r>
              <a:rPr dirty="0" sz="950" spc="-40">
                <a:latin typeface="Microsoft JhengHei UI"/>
                <a:cs typeface="Microsoft JhengHei UI"/>
              </a:rPr>
              <a:t>隔</a:t>
            </a:r>
            <a:r>
              <a:rPr dirty="0" sz="950">
                <a:latin typeface="SimSun"/>
                <a:cs typeface="SimSun"/>
              </a:rPr>
              <a:t>5</a:t>
            </a:r>
            <a:r>
              <a:rPr dirty="0" sz="950" spc="-40">
                <a:latin typeface="Microsoft JhengHei UI"/>
                <a:cs typeface="Microsoft JhengHei UI"/>
              </a:rPr>
              <a:t>秒</a:t>
            </a:r>
            <a:r>
              <a:rPr dirty="0" sz="950" spc="-40">
                <a:latin typeface="Microsoft JhengHei UI"/>
                <a:cs typeface="Microsoft JhengHei UI"/>
              </a:rPr>
              <a:t>，</a:t>
            </a:r>
            <a:r>
              <a:rPr dirty="0" sz="950" spc="-40">
                <a:latin typeface="Microsoft JhengHei UI"/>
                <a:cs typeface="Microsoft JhengHei UI"/>
              </a:rPr>
              <a:t>總</a:t>
            </a:r>
            <a:r>
              <a:rPr dirty="0" sz="950" spc="-40">
                <a:latin typeface="Microsoft JhengHei UI"/>
                <a:cs typeface="Microsoft JhengHei UI"/>
              </a:rPr>
              <a:t>共</a:t>
            </a:r>
            <a:r>
              <a:rPr dirty="0" sz="950">
                <a:latin typeface="SimSun"/>
                <a:cs typeface="SimSun"/>
              </a:rPr>
              <a:t>115</a:t>
            </a:r>
            <a:r>
              <a:rPr dirty="0" sz="950" spc="-50">
                <a:latin typeface="Microsoft JhengHei UI"/>
                <a:cs typeface="Microsoft JhengHei UI"/>
              </a:rPr>
              <a:t>秒</a:t>
            </a:r>
            <a:endParaRPr sz="950">
              <a:latin typeface="Microsoft JhengHei UI"/>
              <a:cs typeface="Microsoft JhengHei U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625551" y="2386710"/>
            <a:ext cx="4021454" cy="7308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37210">
              <a:lnSpc>
                <a:spcPct val="100000"/>
              </a:lnSpc>
              <a:spcBef>
                <a:spcPts val="105"/>
              </a:spcBef>
              <a:tabLst>
                <a:tab pos="843280" algn="l"/>
                <a:tab pos="1199515" algn="l"/>
                <a:tab pos="1390015" algn="l"/>
                <a:tab pos="1584325" algn="l"/>
                <a:tab pos="1832610" algn="l"/>
                <a:tab pos="2134235" algn="l"/>
                <a:tab pos="2491105" algn="l"/>
                <a:tab pos="2681605" algn="l"/>
                <a:tab pos="2863215" algn="l"/>
                <a:tab pos="3150870" algn="l"/>
                <a:tab pos="3407410" algn="l"/>
                <a:tab pos="3764279" algn="l"/>
                <a:tab pos="3954779" algn="l"/>
              </a:tabLst>
            </a:pPr>
            <a:r>
              <a:rPr dirty="0" sz="750" spc="-25">
                <a:solidFill>
                  <a:srgbClr val="E60012"/>
                </a:solidFill>
                <a:latin typeface="Arial"/>
                <a:cs typeface="Arial"/>
              </a:rPr>
              <a:t>15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 spc="260">
                <a:solidFill>
                  <a:srgbClr val="1D1F86"/>
                </a:solidFill>
                <a:latin typeface="Arial"/>
                <a:cs typeface="Arial"/>
              </a:rPr>
              <a:t>  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	</a:t>
            </a:r>
            <a:r>
              <a:rPr dirty="0" sz="750" spc="-25">
                <a:solidFill>
                  <a:srgbClr val="E60012"/>
                </a:solidFill>
                <a:latin typeface="Arial"/>
                <a:cs typeface="Arial"/>
              </a:rPr>
              <a:t>15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 spc="260">
                <a:solidFill>
                  <a:srgbClr val="1D1F86"/>
                </a:solidFill>
                <a:latin typeface="Arial"/>
                <a:cs typeface="Arial"/>
              </a:rPr>
              <a:t>  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	</a:t>
            </a:r>
            <a:r>
              <a:rPr dirty="0" sz="750" spc="-25">
                <a:solidFill>
                  <a:srgbClr val="E60012"/>
                </a:solidFill>
                <a:latin typeface="Arial"/>
                <a:cs typeface="Arial"/>
              </a:rPr>
              <a:t>15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 spc="260">
                <a:solidFill>
                  <a:srgbClr val="1D1F86"/>
                </a:solidFill>
                <a:latin typeface="Arial"/>
                <a:cs typeface="Arial"/>
              </a:rPr>
              <a:t>  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E60012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1D1F86"/>
                </a:solidFill>
                <a:latin typeface="Arial"/>
                <a:cs typeface="Arial"/>
              </a:rPr>
              <a:t>5</a:t>
            </a:r>
            <a:r>
              <a:rPr dirty="0" sz="750">
                <a:solidFill>
                  <a:srgbClr val="1D1F86"/>
                </a:solidFill>
                <a:latin typeface="Arial"/>
                <a:cs typeface="Arial"/>
              </a:rPr>
              <a:t>	</a:t>
            </a:r>
            <a:r>
              <a:rPr dirty="0" sz="750" spc="-50">
                <a:solidFill>
                  <a:srgbClr val="E60012"/>
                </a:solidFill>
                <a:latin typeface="Arial"/>
                <a:cs typeface="Arial"/>
              </a:rPr>
              <a:t>5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300" spc="-20">
                <a:solidFill>
                  <a:srgbClr val="527036"/>
                </a:solidFill>
                <a:latin typeface="Microsoft JhengHei UI"/>
                <a:cs typeface="Microsoft JhengHei UI"/>
              </a:rPr>
              <a:t>解</a:t>
            </a:r>
            <a:r>
              <a:rPr dirty="0" sz="1300" spc="-20">
                <a:solidFill>
                  <a:srgbClr val="527036"/>
                </a:solidFill>
                <a:latin typeface="Microsoft JhengHei UI"/>
                <a:cs typeface="Microsoft JhengHei UI"/>
              </a:rPr>
              <a:t>除</a:t>
            </a:r>
            <a:r>
              <a:rPr dirty="0" sz="1300" spc="-20">
                <a:solidFill>
                  <a:srgbClr val="527036"/>
                </a:solidFill>
                <a:latin typeface="Microsoft JhengHei UI"/>
                <a:cs typeface="Microsoft JhengHei UI"/>
              </a:rPr>
              <a:t>警</a:t>
            </a:r>
            <a:r>
              <a:rPr dirty="0" sz="1300">
                <a:solidFill>
                  <a:srgbClr val="527036"/>
                </a:solidFill>
                <a:latin typeface="Microsoft JhengHei UI"/>
                <a:cs typeface="Microsoft JhengHei UI"/>
              </a:rPr>
              <a:t>報</a:t>
            </a:r>
            <a:r>
              <a:rPr dirty="0" sz="1300" spc="5">
                <a:solidFill>
                  <a:srgbClr val="527036"/>
                </a:solidFill>
                <a:latin typeface="Microsoft JhengHei UI"/>
                <a:cs typeface="Microsoft JhengHei UI"/>
              </a:rPr>
              <a:t> </a:t>
            </a:r>
            <a:r>
              <a:rPr dirty="0" sz="1300" spc="-50">
                <a:solidFill>
                  <a:srgbClr val="527036"/>
                </a:solidFill>
                <a:latin typeface="SimSun"/>
                <a:cs typeface="SimSun"/>
              </a:rPr>
              <a:t>:</a:t>
            </a:r>
            <a:endParaRPr sz="1300">
              <a:latin typeface="SimSun"/>
              <a:cs typeface="SimSun"/>
            </a:endParaRPr>
          </a:p>
          <a:p>
            <a:pPr marL="424180">
              <a:lnSpc>
                <a:spcPct val="100000"/>
              </a:lnSpc>
              <a:spcBef>
                <a:spcPts val="509"/>
              </a:spcBef>
            </a:pPr>
            <a:r>
              <a:rPr dirty="0" sz="950" spc="-20">
                <a:latin typeface="SimSun"/>
                <a:cs typeface="SimSun"/>
              </a:rPr>
              <a:t>1</a:t>
            </a:r>
            <a:r>
              <a:rPr dirty="0" sz="950" spc="-40">
                <a:latin typeface="Microsoft JhengHei UI"/>
                <a:cs typeface="Microsoft JhengHei UI"/>
              </a:rPr>
              <a:t>長</a:t>
            </a:r>
            <a:r>
              <a:rPr dirty="0" sz="950" spc="-40">
                <a:latin typeface="Microsoft JhengHei UI"/>
                <a:cs typeface="Microsoft JhengHei UI"/>
              </a:rPr>
              <a:t>聲</a:t>
            </a:r>
            <a:r>
              <a:rPr dirty="0" sz="950" spc="-20">
                <a:latin typeface="SimSun"/>
                <a:cs typeface="SimSun"/>
              </a:rPr>
              <a:t>90</a:t>
            </a:r>
            <a:r>
              <a:rPr dirty="0" sz="950" spc="-50">
                <a:latin typeface="Microsoft JhengHei UI"/>
                <a:cs typeface="Microsoft JhengHei UI"/>
              </a:rPr>
              <a:t>秒</a:t>
            </a:r>
            <a:endParaRPr sz="950">
              <a:latin typeface="Microsoft JhengHei UI"/>
              <a:cs typeface="Microsoft JhengHei UI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2554223" y="483107"/>
            <a:ext cx="2125980" cy="1336675"/>
            <a:chOff x="2554223" y="483107"/>
            <a:chExt cx="2125980" cy="1336675"/>
          </a:xfrm>
        </p:grpSpPr>
        <p:sp>
          <p:nvSpPr>
            <p:cNvPr id="97" name="object 97" descr=""/>
            <p:cNvSpPr/>
            <p:nvPr/>
          </p:nvSpPr>
          <p:spPr>
            <a:xfrm>
              <a:off x="3454908" y="736091"/>
              <a:ext cx="1225550" cy="1001394"/>
            </a:xfrm>
            <a:custGeom>
              <a:avLst/>
              <a:gdLst/>
              <a:ahLst/>
              <a:cxnLst/>
              <a:rect l="l" t="t" r="r" b="b"/>
              <a:pathLst>
                <a:path w="1225550" h="1001394">
                  <a:moveTo>
                    <a:pt x="970407" y="973328"/>
                  </a:moveTo>
                  <a:lnTo>
                    <a:pt x="948563" y="940562"/>
                  </a:lnTo>
                  <a:lnTo>
                    <a:pt x="943864" y="938657"/>
                  </a:lnTo>
                  <a:lnTo>
                    <a:pt x="940181" y="939292"/>
                  </a:lnTo>
                  <a:lnTo>
                    <a:pt x="906526" y="964946"/>
                  </a:lnTo>
                  <a:lnTo>
                    <a:pt x="904494" y="972947"/>
                  </a:lnTo>
                  <a:lnTo>
                    <a:pt x="907923" y="980694"/>
                  </a:lnTo>
                  <a:lnTo>
                    <a:pt x="939927" y="1001014"/>
                  </a:lnTo>
                  <a:lnTo>
                    <a:pt x="948309" y="1000379"/>
                  </a:lnTo>
                  <a:lnTo>
                    <a:pt x="970407" y="973328"/>
                  </a:lnTo>
                  <a:close/>
                </a:path>
                <a:path w="1225550" h="1001394">
                  <a:moveTo>
                    <a:pt x="1168146" y="180086"/>
                  </a:moveTo>
                  <a:lnTo>
                    <a:pt x="1163320" y="167005"/>
                  </a:lnTo>
                  <a:lnTo>
                    <a:pt x="1157478" y="159131"/>
                  </a:lnTo>
                  <a:lnTo>
                    <a:pt x="1152017" y="155067"/>
                  </a:lnTo>
                  <a:lnTo>
                    <a:pt x="1146429" y="154686"/>
                  </a:lnTo>
                  <a:lnTo>
                    <a:pt x="1140079" y="157607"/>
                  </a:lnTo>
                  <a:lnTo>
                    <a:pt x="1130554" y="168783"/>
                  </a:lnTo>
                  <a:lnTo>
                    <a:pt x="1126871" y="183769"/>
                  </a:lnTo>
                  <a:lnTo>
                    <a:pt x="1129157" y="199263"/>
                  </a:lnTo>
                  <a:lnTo>
                    <a:pt x="1137666" y="211836"/>
                  </a:lnTo>
                  <a:lnTo>
                    <a:pt x="1139698" y="213614"/>
                  </a:lnTo>
                  <a:lnTo>
                    <a:pt x="1143762" y="213995"/>
                  </a:lnTo>
                  <a:lnTo>
                    <a:pt x="1146810" y="213741"/>
                  </a:lnTo>
                  <a:lnTo>
                    <a:pt x="1158621" y="207899"/>
                  </a:lnTo>
                  <a:lnTo>
                    <a:pt x="1166241" y="195199"/>
                  </a:lnTo>
                  <a:lnTo>
                    <a:pt x="1168146" y="180086"/>
                  </a:lnTo>
                  <a:close/>
                </a:path>
                <a:path w="1225550" h="1001394">
                  <a:moveTo>
                    <a:pt x="1225042" y="514604"/>
                  </a:moveTo>
                  <a:lnTo>
                    <a:pt x="1224280" y="473075"/>
                  </a:lnTo>
                  <a:lnTo>
                    <a:pt x="1219708" y="432562"/>
                  </a:lnTo>
                  <a:lnTo>
                    <a:pt x="1210310" y="392176"/>
                  </a:lnTo>
                  <a:lnTo>
                    <a:pt x="1194943" y="351155"/>
                  </a:lnTo>
                  <a:lnTo>
                    <a:pt x="1162812" y="297561"/>
                  </a:lnTo>
                  <a:lnTo>
                    <a:pt x="1126998" y="257568"/>
                  </a:lnTo>
                  <a:lnTo>
                    <a:pt x="1076706" y="224663"/>
                  </a:lnTo>
                  <a:lnTo>
                    <a:pt x="1040638" y="211201"/>
                  </a:lnTo>
                  <a:lnTo>
                    <a:pt x="1035558" y="209550"/>
                  </a:lnTo>
                  <a:lnTo>
                    <a:pt x="1015873" y="150876"/>
                  </a:lnTo>
                  <a:lnTo>
                    <a:pt x="987425" y="105029"/>
                  </a:lnTo>
                  <a:lnTo>
                    <a:pt x="958723" y="74676"/>
                  </a:lnTo>
                  <a:lnTo>
                    <a:pt x="925830" y="49657"/>
                  </a:lnTo>
                  <a:lnTo>
                    <a:pt x="888238" y="32639"/>
                  </a:lnTo>
                  <a:lnTo>
                    <a:pt x="848741" y="24511"/>
                  </a:lnTo>
                  <a:lnTo>
                    <a:pt x="827913" y="24003"/>
                  </a:lnTo>
                  <a:lnTo>
                    <a:pt x="807847" y="26797"/>
                  </a:lnTo>
                  <a:lnTo>
                    <a:pt x="788670" y="32512"/>
                  </a:lnTo>
                  <a:lnTo>
                    <a:pt x="770255" y="40767"/>
                  </a:lnTo>
                  <a:lnTo>
                    <a:pt x="764667" y="43688"/>
                  </a:lnTo>
                  <a:lnTo>
                    <a:pt x="760730" y="42799"/>
                  </a:lnTo>
                  <a:lnTo>
                    <a:pt x="732790" y="23876"/>
                  </a:lnTo>
                  <a:lnTo>
                    <a:pt x="721233" y="16764"/>
                  </a:lnTo>
                  <a:lnTo>
                    <a:pt x="683387" y="2667"/>
                  </a:lnTo>
                  <a:lnTo>
                    <a:pt x="658241" y="1016"/>
                  </a:lnTo>
                  <a:lnTo>
                    <a:pt x="648716" y="0"/>
                  </a:lnTo>
                  <a:lnTo>
                    <a:pt x="609600" y="3810"/>
                  </a:lnTo>
                  <a:lnTo>
                    <a:pt x="558673" y="21082"/>
                  </a:lnTo>
                  <a:lnTo>
                    <a:pt x="506476" y="46990"/>
                  </a:lnTo>
                  <a:lnTo>
                    <a:pt x="493903" y="57150"/>
                  </a:lnTo>
                  <a:lnTo>
                    <a:pt x="490347" y="52578"/>
                  </a:lnTo>
                  <a:lnTo>
                    <a:pt x="456819" y="29083"/>
                  </a:lnTo>
                  <a:lnTo>
                    <a:pt x="413639" y="17399"/>
                  </a:lnTo>
                  <a:lnTo>
                    <a:pt x="391795" y="16002"/>
                  </a:lnTo>
                  <a:lnTo>
                    <a:pt x="385826" y="16256"/>
                  </a:lnTo>
                  <a:lnTo>
                    <a:pt x="348234" y="25019"/>
                  </a:lnTo>
                  <a:lnTo>
                    <a:pt x="309499" y="42799"/>
                  </a:lnTo>
                  <a:lnTo>
                    <a:pt x="277114" y="71882"/>
                  </a:lnTo>
                  <a:lnTo>
                    <a:pt x="256159" y="104013"/>
                  </a:lnTo>
                  <a:lnTo>
                    <a:pt x="250190" y="114300"/>
                  </a:lnTo>
                  <a:lnTo>
                    <a:pt x="243586" y="124333"/>
                  </a:lnTo>
                  <a:lnTo>
                    <a:pt x="212217" y="148717"/>
                  </a:lnTo>
                  <a:lnTo>
                    <a:pt x="190119" y="154686"/>
                  </a:lnTo>
                  <a:lnTo>
                    <a:pt x="142240" y="172720"/>
                  </a:lnTo>
                  <a:lnTo>
                    <a:pt x="110744" y="196723"/>
                  </a:lnTo>
                  <a:lnTo>
                    <a:pt x="85471" y="237236"/>
                  </a:lnTo>
                  <a:lnTo>
                    <a:pt x="75819" y="282448"/>
                  </a:lnTo>
                  <a:lnTo>
                    <a:pt x="75311" y="301371"/>
                  </a:lnTo>
                  <a:lnTo>
                    <a:pt x="77470" y="319913"/>
                  </a:lnTo>
                  <a:lnTo>
                    <a:pt x="83439" y="336550"/>
                  </a:lnTo>
                  <a:lnTo>
                    <a:pt x="88265" y="345567"/>
                  </a:lnTo>
                  <a:lnTo>
                    <a:pt x="78613" y="349631"/>
                  </a:lnTo>
                  <a:lnTo>
                    <a:pt x="71247" y="355981"/>
                  </a:lnTo>
                  <a:lnTo>
                    <a:pt x="53340" y="378333"/>
                  </a:lnTo>
                  <a:lnTo>
                    <a:pt x="46228" y="385572"/>
                  </a:lnTo>
                  <a:lnTo>
                    <a:pt x="20701" y="413766"/>
                  </a:lnTo>
                  <a:lnTo>
                    <a:pt x="6223" y="447548"/>
                  </a:lnTo>
                  <a:lnTo>
                    <a:pt x="4445" y="453517"/>
                  </a:lnTo>
                  <a:lnTo>
                    <a:pt x="0" y="477393"/>
                  </a:lnTo>
                  <a:lnTo>
                    <a:pt x="254" y="501269"/>
                  </a:lnTo>
                  <a:lnTo>
                    <a:pt x="23749" y="566801"/>
                  </a:lnTo>
                  <a:lnTo>
                    <a:pt x="47498" y="598170"/>
                  </a:lnTo>
                  <a:lnTo>
                    <a:pt x="75819" y="624078"/>
                  </a:lnTo>
                  <a:lnTo>
                    <a:pt x="111125" y="643636"/>
                  </a:lnTo>
                  <a:lnTo>
                    <a:pt x="121285" y="647700"/>
                  </a:lnTo>
                  <a:lnTo>
                    <a:pt x="131318" y="652018"/>
                  </a:lnTo>
                  <a:lnTo>
                    <a:pt x="136398" y="654431"/>
                  </a:lnTo>
                  <a:lnTo>
                    <a:pt x="142367" y="661416"/>
                  </a:lnTo>
                  <a:lnTo>
                    <a:pt x="144653" y="665988"/>
                  </a:lnTo>
                  <a:lnTo>
                    <a:pt x="147320" y="668147"/>
                  </a:lnTo>
                  <a:lnTo>
                    <a:pt x="149606" y="666623"/>
                  </a:lnTo>
                  <a:lnTo>
                    <a:pt x="150876" y="665353"/>
                  </a:lnTo>
                  <a:lnTo>
                    <a:pt x="145034" y="709295"/>
                  </a:lnTo>
                  <a:lnTo>
                    <a:pt x="161417" y="773430"/>
                  </a:lnTo>
                  <a:lnTo>
                    <a:pt x="200279" y="821563"/>
                  </a:lnTo>
                  <a:lnTo>
                    <a:pt x="257937" y="846201"/>
                  </a:lnTo>
                  <a:lnTo>
                    <a:pt x="289179" y="851535"/>
                  </a:lnTo>
                  <a:lnTo>
                    <a:pt x="292354" y="854202"/>
                  </a:lnTo>
                  <a:lnTo>
                    <a:pt x="299847" y="864743"/>
                  </a:lnTo>
                  <a:lnTo>
                    <a:pt x="310642" y="881761"/>
                  </a:lnTo>
                  <a:lnTo>
                    <a:pt x="315341" y="890905"/>
                  </a:lnTo>
                  <a:lnTo>
                    <a:pt x="323088" y="901192"/>
                  </a:lnTo>
                  <a:lnTo>
                    <a:pt x="334772" y="910463"/>
                  </a:lnTo>
                  <a:lnTo>
                    <a:pt x="348361" y="920369"/>
                  </a:lnTo>
                  <a:lnTo>
                    <a:pt x="362204" y="933069"/>
                  </a:lnTo>
                  <a:lnTo>
                    <a:pt x="378841" y="947293"/>
                  </a:lnTo>
                  <a:lnTo>
                    <a:pt x="395224" y="954532"/>
                  </a:lnTo>
                  <a:lnTo>
                    <a:pt x="413258" y="959104"/>
                  </a:lnTo>
                  <a:lnTo>
                    <a:pt x="434467" y="965073"/>
                  </a:lnTo>
                  <a:lnTo>
                    <a:pt x="482092" y="976884"/>
                  </a:lnTo>
                  <a:lnTo>
                    <a:pt x="525272" y="980694"/>
                  </a:lnTo>
                  <a:lnTo>
                    <a:pt x="538861" y="980059"/>
                  </a:lnTo>
                  <a:lnTo>
                    <a:pt x="600075" y="967740"/>
                  </a:lnTo>
                  <a:lnTo>
                    <a:pt x="602996" y="965581"/>
                  </a:lnTo>
                  <a:lnTo>
                    <a:pt x="655955" y="985266"/>
                  </a:lnTo>
                  <a:lnTo>
                    <a:pt x="707517" y="993394"/>
                  </a:lnTo>
                  <a:lnTo>
                    <a:pt x="725043" y="992632"/>
                  </a:lnTo>
                  <a:lnTo>
                    <a:pt x="767334" y="983996"/>
                  </a:lnTo>
                  <a:lnTo>
                    <a:pt x="805561" y="967359"/>
                  </a:lnTo>
                  <a:lnTo>
                    <a:pt x="813816" y="962152"/>
                  </a:lnTo>
                  <a:lnTo>
                    <a:pt x="839343" y="925957"/>
                  </a:lnTo>
                  <a:lnTo>
                    <a:pt x="842899" y="909320"/>
                  </a:lnTo>
                  <a:lnTo>
                    <a:pt x="850519" y="903097"/>
                  </a:lnTo>
                  <a:lnTo>
                    <a:pt x="901446" y="909828"/>
                  </a:lnTo>
                  <a:lnTo>
                    <a:pt x="937895" y="910844"/>
                  </a:lnTo>
                  <a:lnTo>
                    <a:pt x="971804" y="904621"/>
                  </a:lnTo>
                  <a:lnTo>
                    <a:pt x="1037590" y="863981"/>
                  </a:lnTo>
                  <a:lnTo>
                    <a:pt x="1067435" y="833501"/>
                  </a:lnTo>
                  <a:lnTo>
                    <a:pt x="1088644" y="797941"/>
                  </a:lnTo>
                  <a:lnTo>
                    <a:pt x="1095121" y="758444"/>
                  </a:lnTo>
                  <a:lnTo>
                    <a:pt x="1094613" y="750824"/>
                  </a:lnTo>
                  <a:lnTo>
                    <a:pt x="1095121" y="748284"/>
                  </a:lnTo>
                  <a:lnTo>
                    <a:pt x="1094105" y="733552"/>
                  </a:lnTo>
                  <a:lnTo>
                    <a:pt x="1097153" y="730758"/>
                  </a:lnTo>
                  <a:lnTo>
                    <a:pt x="1105154" y="726313"/>
                  </a:lnTo>
                  <a:lnTo>
                    <a:pt x="1137412" y="710438"/>
                  </a:lnTo>
                  <a:lnTo>
                    <a:pt x="1143381" y="706628"/>
                  </a:lnTo>
                  <a:lnTo>
                    <a:pt x="1147572" y="702310"/>
                  </a:lnTo>
                  <a:lnTo>
                    <a:pt x="1151255" y="697738"/>
                  </a:lnTo>
                  <a:lnTo>
                    <a:pt x="1164336" y="683514"/>
                  </a:lnTo>
                  <a:lnTo>
                    <a:pt x="1171321" y="674116"/>
                  </a:lnTo>
                  <a:lnTo>
                    <a:pt x="1177798" y="664083"/>
                  </a:lnTo>
                  <a:lnTo>
                    <a:pt x="1189101" y="647319"/>
                  </a:lnTo>
                  <a:lnTo>
                    <a:pt x="1196340" y="634238"/>
                  </a:lnTo>
                  <a:lnTo>
                    <a:pt x="1199769" y="627634"/>
                  </a:lnTo>
                  <a:lnTo>
                    <a:pt x="1216787" y="584962"/>
                  </a:lnTo>
                  <a:lnTo>
                    <a:pt x="1219962" y="555371"/>
                  </a:lnTo>
                  <a:lnTo>
                    <a:pt x="1224026" y="528320"/>
                  </a:lnTo>
                  <a:lnTo>
                    <a:pt x="1225042" y="514604"/>
                  </a:lnTo>
                  <a:close/>
                </a:path>
              </a:pathLst>
            </a:custGeom>
            <a:solidFill>
              <a:srgbClr val="5270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54223" y="483107"/>
              <a:ext cx="1357884" cy="1336548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87751" y="516635"/>
              <a:ext cx="1257300" cy="1235964"/>
            </a:xfrm>
            <a:prstGeom prst="rect">
              <a:avLst/>
            </a:prstGeom>
          </p:spPr>
        </p:pic>
      </p:grpSp>
      <p:sp>
        <p:nvSpPr>
          <p:cNvPr id="100" name="object 100" descr=""/>
          <p:cNvSpPr txBox="1"/>
          <p:nvPr/>
        </p:nvSpPr>
        <p:spPr>
          <a:xfrm>
            <a:off x="3757676" y="1017777"/>
            <a:ext cx="64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再來我們</a:t>
            </a: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必須認識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3672840" y="4078223"/>
            <a:ext cx="754380" cy="1632585"/>
            <a:chOff x="3672840" y="4078223"/>
            <a:chExt cx="754380" cy="1632585"/>
          </a:xfrm>
        </p:grpSpPr>
        <p:pic>
          <p:nvPicPr>
            <p:cNvPr id="102" name="object 10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72840" y="5071871"/>
              <a:ext cx="397763" cy="638556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3976116" y="4707635"/>
              <a:ext cx="375285" cy="424815"/>
            </a:xfrm>
            <a:custGeom>
              <a:avLst/>
              <a:gdLst/>
              <a:ahLst/>
              <a:cxnLst/>
              <a:rect l="l" t="t" r="r" b="b"/>
              <a:pathLst>
                <a:path w="375285" h="424814">
                  <a:moveTo>
                    <a:pt x="374776" y="0"/>
                  </a:moveTo>
                  <a:lnTo>
                    <a:pt x="0" y="0"/>
                  </a:lnTo>
                  <a:lnTo>
                    <a:pt x="0" y="424688"/>
                  </a:lnTo>
                  <a:lnTo>
                    <a:pt x="374776" y="424688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14216" y="4759451"/>
              <a:ext cx="260603" cy="294131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19372" y="4157471"/>
              <a:ext cx="138684" cy="132587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87012" y="4157471"/>
              <a:ext cx="140208" cy="134112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03904" y="4078223"/>
              <a:ext cx="278891" cy="632460"/>
            </a:xfrm>
            <a:prstGeom prst="rect">
              <a:avLst/>
            </a:prstGeom>
          </p:spPr>
        </p:pic>
      </p:grpSp>
      <p:grpSp>
        <p:nvGrpSpPr>
          <p:cNvPr id="108" name="object 108" descr=""/>
          <p:cNvGrpSpPr/>
          <p:nvPr/>
        </p:nvGrpSpPr>
        <p:grpSpPr>
          <a:xfrm>
            <a:off x="2903220" y="4157471"/>
            <a:ext cx="309880" cy="134620"/>
            <a:chOff x="2903220" y="4157471"/>
            <a:chExt cx="309880" cy="134620"/>
          </a:xfrm>
        </p:grpSpPr>
        <p:pic>
          <p:nvPicPr>
            <p:cNvPr id="109" name="object 10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03220" y="4157471"/>
              <a:ext cx="138683" cy="13258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70860" y="4157471"/>
              <a:ext cx="141731" cy="134112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2885948" y="4112767"/>
            <a:ext cx="3676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65">
                <a:solidFill>
                  <a:srgbClr val="003963"/>
                </a:solidFill>
                <a:latin typeface="Microsoft JhengHei UI"/>
                <a:cs typeface="Microsoft JhengHei UI"/>
              </a:rPr>
              <a:t>室外</a:t>
            </a:r>
            <a:endParaRPr sz="1150">
              <a:latin typeface="Microsoft JhengHei UI"/>
              <a:cs typeface="Microsoft JhengHei U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1388363" y="4157471"/>
            <a:ext cx="302260" cy="137160"/>
            <a:chOff x="1388363" y="4157471"/>
            <a:chExt cx="302260" cy="137160"/>
          </a:xfrm>
        </p:grpSpPr>
        <p:pic>
          <p:nvPicPr>
            <p:cNvPr id="113" name="object 11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88363" y="4157471"/>
              <a:ext cx="138684" cy="132587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65147" y="4158995"/>
              <a:ext cx="124967" cy="135636"/>
            </a:xfrm>
            <a:prstGeom prst="rect">
              <a:avLst/>
            </a:prstGeom>
          </p:spPr>
        </p:pic>
      </p:grpSp>
      <p:sp>
        <p:nvSpPr>
          <p:cNvPr id="115" name="object 115" descr=""/>
          <p:cNvSpPr txBox="1"/>
          <p:nvPr/>
        </p:nvSpPr>
        <p:spPr>
          <a:xfrm>
            <a:off x="1370457" y="4112767"/>
            <a:ext cx="3670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65">
                <a:solidFill>
                  <a:srgbClr val="003963"/>
                </a:solidFill>
                <a:latin typeface="Microsoft JhengHei UI"/>
                <a:cs typeface="Microsoft JhengHei UI"/>
              </a:rPr>
              <a:t>室內</a:t>
            </a:r>
            <a:endParaRPr sz="1150">
              <a:latin typeface="Microsoft JhengHei UI"/>
              <a:cs typeface="Microsoft JhengHei UI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2372360" y="6179616"/>
            <a:ext cx="7112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Microsoft JhengHei UI"/>
                <a:cs typeface="Microsoft JhengHei UI"/>
              </a:rPr>
              <a:t>聽從指引進入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2486660" y="6320129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Microsoft JhengHei UI"/>
                <a:cs typeface="Microsoft JhengHei UI"/>
              </a:rPr>
              <a:t>避難設施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880973" y="6184188"/>
            <a:ext cx="7112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Microsoft JhengHei UI"/>
                <a:cs typeface="Microsoft JhengHei UI"/>
              </a:rPr>
              <a:t>聽從指引進入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995273" y="6324396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Microsoft JhengHei UI"/>
                <a:cs typeface="Microsoft JhengHei UI"/>
              </a:rPr>
              <a:t>避難設施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2133980" y="5643498"/>
            <a:ext cx="1168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Microsoft JhengHei UI"/>
                <a:cs typeface="Microsoft JhengHei UI"/>
              </a:rPr>
              <a:t>靠邊停於安全地方下車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121" name="object 121" descr=""/>
          <p:cNvGrpSpPr/>
          <p:nvPr/>
        </p:nvGrpSpPr>
        <p:grpSpPr>
          <a:xfrm>
            <a:off x="2558795" y="5832347"/>
            <a:ext cx="375285" cy="424815"/>
            <a:chOff x="2558795" y="5832347"/>
            <a:chExt cx="375285" cy="424815"/>
          </a:xfrm>
        </p:grpSpPr>
        <p:sp>
          <p:nvSpPr>
            <p:cNvPr id="122" name="object 122" descr=""/>
            <p:cNvSpPr/>
            <p:nvPr/>
          </p:nvSpPr>
          <p:spPr>
            <a:xfrm>
              <a:off x="2558795" y="5832347"/>
              <a:ext cx="375285" cy="424815"/>
            </a:xfrm>
            <a:custGeom>
              <a:avLst/>
              <a:gdLst/>
              <a:ahLst/>
              <a:cxnLst/>
              <a:rect l="l" t="t" r="r" b="b"/>
              <a:pathLst>
                <a:path w="375285" h="424814">
                  <a:moveTo>
                    <a:pt x="374776" y="0"/>
                  </a:moveTo>
                  <a:lnTo>
                    <a:pt x="0" y="0"/>
                  </a:lnTo>
                  <a:lnTo>
                    <a:pt x="0" y="424688"/>
                  </a:lnTo>
                  <a:lnTo>
                    <a:pt x="374776" y="424688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96895" y="5884163"/>
              <a:ext cx="260604" cy="294131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1034796" y="5809487"/>
            <a:ext cx="375920" cy="424815"/>
            <a:chOff x="1034796" y="5809487"/>
            <a:chExt cx="375920" cy="424815"/>
          </a:xfrm>
        </p:grpSpPr>
        <p:sp>
          <p:nvSpPr>
            <p:cNvPr id="125" name="object 125" descr=""/>
            <p:cNvSpPr/>
            <p:nvPr/>
          </p:nvSpPr>
          <p:spPr>
            <a:xfrm>
              <a:off x="1034796" y="5809487"/>
              <a:ext cx="375920" cy="424815"/>
            </a:xfrm>
            <a:custGeom>
              <a:avLst/>
              <a:gdLst/>
              <a:ahLst/>
              <a:cxnLst/>
              <a:rect l="l" t="t" r="r" b="b"/>
              <a:pathLst>
                <a:path w="375919" h="424814">
                  <a:moveTo>
                    <a:pt x="375920" y="0"/>
                  </a:moveTo>
                  <a:lnTo>
                    <a:pt x="0" y="0"/>
                  </a:lnTo>
                  <a:lnTo>
                    <a:pt x="0" y="424688"/>
                  </a:lnTo>
                  <a:lnTo>
                    <a:pt x="375920" y="424688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2896" y="5861303"/>
              <a:ext cx="262128" cy="294132"/>
            </a:xfrm>
            <a:prstGeom prst="rect">
              <a:avLst/>
            </a:prstGeom>
          </p:spPr>
        </p:pic>
      </p:grpSp>
      <p:sp>
        <p:nvSpPr>
          <p:cNvPr id="127" name="object 127" descr=""/>
          <p:cNvSpPr/>
          <p:nvPr/>
        </p:nvSpPr>
        <p:spPr>
          <a:xfrm>
            <a:off x="3506723" y="4110227"/>
            <a:ext cx="0" cy="2406015"/>
          </a:xfrm>
          <a:custGeom>
            <a:avLst/>
            <a:gdLst/>
            <a:ahLst/>
            <a:cxnLst/>
            <a:rect l="l" t="t" r="r" b="b"/>
            <a:pathLst>
              <a:path w="0" h="2406015">
                <a:moveTo>
                  <a:pt x="0" y="0"/>
                </a:moveTo>
                <a:lnTo>
                  <a:pt x="0" y="2405811"/>
                </a:lnTo>
              </a:path>
            </a:pathLst>
          </a:custGeom>
          <a:ln w="12192">
            <a:solidFill>
              <a:srgbClr val="0079A1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978151" y="4110227"/>
            <a:ext cx="0" cy="2406015"/>
          </a:xfrm>
          <a:custGeom>
            <a:avLst/>
            <a:gdLst/>
            <a:ahLst/>
            <a:cxnLst/>
            <a:rect l="l" t="t" r="r" b="b"/>
            <a:pathLst>
              <a:path w="0" h="2406015">
                <a:moveTo>
                  <a:pt x="0" y="0"/>
                </a:moveTo>
                <a:lnTo>
                  <a:pt x="0" y="2405811"/>
                </a:lnTo>
              </a:path>
            </a:pathLst>
          </a:custGeom>
          <a:ln w="12192">
            <a:solidFill>
              <a:srgbClr val="0079A1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129" name="object 129" descr=""/>
          <p:cNvGrpSpPr/>
          <p:nvPr/>
        </p:nvGrpSpPr>
        <p:grpSpPr>
          <a:xfrm>
            <a:off x="694944" y="4175759"/>
            <a:ext cx="617220" cy="233045"/>
            <a:chOff x="694944" y="4175759"/>
            <a:chExt cx="617220" cy="233045"/>
          </a:xfrm>
        </p:grpSpPr>
        <p:pic>
          <p:nvPicPr>
            <p:cNvPr id="130" name="object 13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9932" y="4210811"/>
              <a:ext cx="158496" cy="193548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819912" y="4175759"/>
              <a:ext cx="382905" cy="62865"/>
            </a:xfrm>
            <a:custGeom>
              <a:avLst/>
              <a:gdLst/>
              <a:ahLst/>
              <a:cxnLst/>
              <a:rect l="l" t="t" r="r" b="b"/>
              <a:pathLst>
                <a:path w="382905" h="62864">
                  <a:moveTo>
                    <a:pt x="313080" y="0"/>
                  </a:moveTo>
                  <a:lnTo>
                    <a:pt x="65557" y="0"/>
                  </a:lnTo>
                  <a:lnTo>
                    <a:pt x="0" y="62484"/>
                  </a:lnTo>
                  <a:lnTo>
                    <a:pt x="382511" y="62484"/>
                  </a:lnTo>
                  <a:lnTo>
                    <a:pt x="313080" y="0"/>
                  </a:lnTo>
                  <a:close/>
                </a:path>
              </a:pathLst>
            </a:custGeom>
            <a:solidFill>
              <a:srgbClr val="2D74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29056" y="4238218"/>
              <a:ext cx="367030" cy="166370"/>
            </a:xfrm>
            <a:custGeom>
              <a:avLst/>
              <a:gdLst/>
              <a:ahLst/>
              <a:cxnLst/>
              <a:rect l="l" t="t" r="r" b="b"/>
              <a:pathLst>
                <a:path w="367030" h="166370">
                  <a:moveTo>
                    <a:pt x="366928" y="0"/>
                  </a:moveTo>
                  <a:lnTo>
                    <a:pt x="0" y="0"/>
                  </a:lnTo>
                  <a:lnTo>
                    <a:pt x="0" y="165887"/>
                  </a:lnTo>
                  <a:lnTo>
                    <a:pt x="366928" y="165887"/>
                  </a:lnTo>
                  <a:lnTo>
                    <a:pt x="366928" y="0"/>
                  </a:lnTo>
                  <a:close/>
                </a:path>
              </a:pathLst>
            </a:custGeom>
            <a:solidFill>
              <a:srgbClr val="A19382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29056" y="4375455"/>
              <a:ext cx="370205" cy="29209"/>
            </a:xfrm>
            <a:custGeom>
              <a:avLst/>
              <a:gdLst/>
              <a:ahLst/>
              <a:cxnLst/>
              <a:rect l="l" t="t" r="r" b="b"/>
              <a:pathLst>
                <a:path w="370205" h="29210">
                  <a:moveTo>
                    <a:pt x="370065" y="0"/>
                  </a:moveTo>
                  <a:lnTo>
                    <a:pt x="0" y="0"/>
                  </a:lnTo>
                  <a:lnTo>
                    <a:pt x="0" y="28903"/>
                  </a:lnTo>
                  <a:lnTo>
                    <a:pt x="370065" y="28903"/>
                  </a:lnTo>
                  <a:lnTo>
                    <a:pt x="370065" y="0"/>
                  </a:lnTo>
                  <a:close/>
                </a:path>
              </a:pathLst>
            </a:custGeom>
            <a:solidFill>
              <a:srgbClr val="A8A0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7992" y="4177283"/>
              <a:ext cx="493776" cy="227075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14627" y="4288535"/>
              <a:ext cx="94487" cy="117348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694944" y="4404331"/>
              <a:ext cx="617220" cy="4445"/>
            </a:xfrm>
            <a:custGeom>
              <a:avLst/>
              <a:gdLst/>
              <a:ahLst/>
              <a:cxnLst/>
              <a:rect l="l" t="t" r="r" b="b"/>
              <a:pathLst>
                <a:path w="617219" h="4445">
                  <a:moveTo>
                    <a:pt x="616724" y="0"/>
                  </a:moveTo>
                  <a:lnTo>
                    <a:pt x="0" y="0"/>
                  </a:lnTo>
                  <a:lnTo>
                    <a:pt x="0" y="4219"/>
                  </a:lnTo>
                  <a:lnTo>
                    <a:pt x="616724" y="4219"/>
                  </a:lnTo>
                  <a:lnTo>
                    <a:pt x="616724" y="0"/>
                  </a:lnTo>
                  <a:close/>
                </a:path>
              </a:pathLst>
            </a:custGeom>
            <a:solidFill>
              <a:srgbClr val="0D4A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 descr=""/>
          <p:cNvGrpSpPr/>
          <p:nvPr/>
        </p:nvGrpSpPr>
        <p:grpSpPr>
          <a:xfrm>
            <a:off x="2286000" y="4668011"/>
            <a:ext cx="769620" cy="940435"/>
            <a:chOff x="2286000" y="4668011"/>
            <a:chExt cx="769620" cy="940435"/>
          </a:xfrm>
        </p:grpSpPr>
        <p:sp>
          <p:nvSpPr>
            <p:cNvPr id="138" name="object 138" descr=""/>
            <p:cNvSpPr/>
            <p:nvPr/>
          </p:nvSpPr>
          <p:spPr>
            <a:xfrm>
              <a:off x="2558795" y="4668011"/>
              <a:ext cx="375285" cy="424815"/>
            </a:xfrm>
            <a:custGeom>
              <a:avLst/>
              <a:gdLst/>
              <a:ahLst/>
              <a:cxnLst/>
              <a:rect l="l" t="t" r="r" b="b"/>
              <a:pathLst>
                <a:path w="375285" h="424814">
                  <a:moveTo>
                    <a:pt x="374776" y="0"/>
                  </a:moveTo>
                  <a:lnTo>
                    <a:pt x="0" y="0"/>
                  </a:lnTo>
                  <a:lnTo>
                    <a:pt x="0" y="424688"/>
                  </a:lnTo>
                  <a:lnTo>
                    <a:pt x="374776" y="424688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96895" y="4719827"/>
              <a:ext cx="260604" cy="294131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2286000" y="5234939"/>
              <a:ext cx="617220" cy="373380"/>
            </a:xfrm>
            <a:custGeom>
              <a:avLst/>
              <a:gdLst/>
              <a:ahLst/>
              <a:cxnLst/>
              <a:rect l="l" t="t" r="r" b="b"/>
              <a:pathLst>
                <a:path w="617219" h="373379">
                  <a:moveTo>
                    <a:pt x="199136" y="0"/>
                  </a:moveTo>
                  <a:lnTo>
                    <a:pt x="0" y="129159"/>
                  </a:lnTo>
                  <a:lnTo>
                    <a:pt x="269620" y="303784"/>
                  </a:lnTo>
                  <a:lnTo>
                    <a:pt x="370077" y="303784"/>
                  </a:lnTo>
                  <a:lnTo>
                    <a:pt x="484758" y="373380"/>
                  </a:lnTo>
                  <a:lnTo>
                    <a:pt x="600710" y="373380"/>
                  </a:lnTo>
                  <a:lnTo>
                    <a:pt x="617093" y="363220"/>
                  </a:lnTo>
                  <a:lnTo>
                    <a:pt x="551433" y="363220"/>
                  </a:lnTo>
                  <a:lnTo>
                    <a:pt x="546100" y="361950"/>
                  </a:lnTo>
                  <a:lnTo>
                    <a:pt x="515747" y="329057"/>
                  </a:lnTo>
                  <a:lnTo>
                    <a:pt x="505587" y="291084"/>
                  </a:lnTo>
                  <a:lnTo>
                    <a:pt x="505713" y="286004"/>
                  </a:lnTo>
                  <a:lnTo>
                    <a:pt x="499491" y="286004"/>
                  </a:lnTo>
                  <a:lnTo>
                    <a:pt x="356107" y="192405"/>
                  </a:lnTo>
                  <a:lnTo>
                    <a:pt x="287400" y="192405"/>
                  </a:lnTo>
                  <a:lnTo>
                    <a:pt x="282067" y="191135"/>
                  </a:lnTo>
                  <a:lnTo>
                    <a:pt x="251713" y="156972"/>
                  </a:lnTo>
                  <a:lnTo>
                    <a:pt x="241426" y="118999"/>
                  </a:lnTo>
                  <a:lnTo>
                    <a:pt x="241681" y="113919"/>
                  </a:lnTo>
                  <a:lnTo>
                    <a:pt x="235966" y="113919"/>
                  </a:lnTo>
                  <a:lnTo>
                    <a:pt x="200660" y="91186"/>
                  </a:lnTo>
                  <a:lnTo>
                    <a:pt x="194182" y="46863"/>
                  </a:lnTo>
                  <a:lnTo>
                    <a:pt x="194182" y="43053"/>
                  </a:lnTo>
                  <a:lnTo>
                    <a:pt x="200532" y="39243"/>
                  </a:lnTo>
                  <a:lnTo>
                    <a:pt x="200532" y="2540"/>
                  </a:lnTo>
                  <a:lnTo>
                    <a:pt x="199898" y="2540"/>
                  </a:lnTo>
                  <a:lnTo>
                    <a:pt x="199136" y="0"/>
                  </a:lnTo>
                  <a:close/>
                </a:path>
              </a:pathLst>
            </a:custGeom>
            <a:solidFill>
              <a:srgbClr val="C4C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49880" y="5487923"/>
              <a:ext cx="196595" cy="109728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2522220" y="5343143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4" h="178435">
                  <a:moveTo>
                    <a:pt x="6223" y="2540"/>
                  </a:moveTo>
                  <a:lnTo>
                    <a:pt x="0" y="6350"/>
                  </a:lnTo>
                  <a:lnTo>
                    <a:pt x="5715" y="6350"/>
                  </a:lnTo>
                  <a:lnTo>
                    <a:pt x="5715" y="5080"/>
                  </a:lnTo>
                  <a:lnTo>
                    <a:pt x="6223" y="2540"/>
                  </a:lnTo>
                  <a:close/>
                </a:path>
                <a:path w="271144" h="178435">
                  <a:moveTo>
                    <a:pt x="63119" y="13462"/>
                  </a:moveTo>
                  <a:lnTo>
                    <a:pt x="62738" y="12700"/>
                  </a:lnTo>
                  <a:lnTo>
                    <a:pt x="58166" y="6350"/>
                  </a:lnTo>
                  <a:lnTo>
                    <a:pt x="52959" y="0"/>
                  </a:lnTo>
                  <a:lnTo>
                    <a:pt x="53975" y="1270"/>
                  </a:lnTo>
                  <a:lnTo>
                    <a:pt x="59817" y="8890"/>
                  </a:lnTo>
                  <a:lnTo>
                    <a:pt x="63119" y="13462"/>
                  </a:lnTo>
                  <a:close/>
                </a:path>
                <a:path w="271144" h="178435">
                  <a:moveTo>
                    <a:pt x="66294" y="20320"/>
                  </a:moveTo>
                  <a:lnTo>
                    <a:pt x="63373" y="13970"/>
                  </a:lnTo>
                  <a:lnTo>
                    <a:pt x="63119" y="13462"/>
                  </a:lnTo>
                  <a:lnTo>
                    <a:pt x="66294" y="20320"/>
                  </a:lnTo>
                  <a:close/>
                </a:path>
                <a:path w="271144" h="178435">
                  <a:moveTo>
                    <a:pt x="120269" y="84836"/>
                  </a:moveTo>
                  <a:lnTo>
                    <a:pt x="89281" y="64516"/>
                  </a:lnTo>
                  <a:lnTo>
                    <a:pt x="59563" y="84836"/>
                  </a:lnTo>
                  <a:lnTo>
                    <a:pt x="120269" y="84836"/>
                  </a:lnTo>
                  <a:close/>
                </a:path>
                <a:path w="271144" h="178435">
                  <a:moveTo>
                    <a:pt x="270764" y="174498"/>
                  </a:moveTo>
                  <a:lnTo>
                    <a:pt x="263906" y="178308"/>
                  </a:lnTo>
                  <a:lnTo>
                    <a:pt x="270129" y="178308"/>
                  </a:lnTo>
                  <a:lnTo>
                    <a:pt x="270256" y="177038"/>
                  </a:lnTo>
                  <a:lnTo>
                    <a:pt x="270764" y="174498"/>
                  </a:lnTo>
                  <a:close/>
                </a:path>
              </a:pathLst>
            </a:custGeom>
            <a:solidFill>
              <a:srgbClr val="C4C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808731" y="5146547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5" h="86995">
                  <a:moveTo>
                    <a:pt x="51307" y="0"/>
                  </a:moveTo>
                  <a:lnTo>
                    <a:pt x="33909" y="45720"/>
                  </a:lnTo>
                  <a:lnTo>
                    <a:pt x="30099" y="50292"/>
                  </a:lnTo>
                  <a:lnTo>
                    <a:pt x="17780" y="62992"/>
                  </a:lnTo>
                  <a:lnTo>
                    <a:pt x="11684" y="68707"/>
                  </a:lnTo>
                  <a:lnTo>
                    <a:pt x="5587" y="67945"/>
                  </a:lnTo>
                  <a:lnTo>
                    <a:pt x="1905" y="72262"/>
                  </a:lnTo>
                  <a:lnTo>
                    <a:pt x="1269" y="73279"/>
                  </a:lnTo>
                  <a:lnTo>
                    <a:pt x="1905" y="74295"/>
                  </a:lnTo>
                  <a:lnTo>
                    <a:pt x="2412" y="74422"/>
                  </a:lnTo>
                  <a:lnTo>
                    <a:pt x="4444" y="73025"/>
                  </a:lnTo>
                  <a:lnTo>
                    <a:pt x="5968" y="73279"/>
                  </a:lnTo>
                  <a:lnTo>
                    <a:pt x="1397" y="77724"/>
                  </a:lnTo>
                  <a:lnTo>
                    <a:pt x="0" y="79629"/>
                  </a:lnTo>
                  <a:lnTo>
                    <a:pt x="1905" y="82296"/>
                  </a:lnTo>
                  <a:lnTo>
                    <a:pt x="5334" y="85471"/>
                  </a:lnTo>
                  <a:lnTo>
                    <a:pt x="8509" y="86614"/>
                  </a:lnTo>
                  <a:lnTo>
                    <a:pt x="9017" y="84836"/>
                  </a:lnTo>
                  <a:lnTo>
                    <a:pt x="12065" y="79756"/>
                  </a:lnTo>
                  <a:lnTo>
                    <a:pt x="14350" y="77216"/>
                  </a:lnTo>
                  <a:lnTo>
                    <a:pt x="32257" y="64389"/>
                  </a:lnTo>
                  <a:lnTo>
                    <a:pt x="39878" y="58039"/>
                  </a:lnTo>
                  <a:lnTo>
                    <a:pt x="44957" y="51943"/>
                  </a:lnTo>
                  <a:lnTo>
                    <a:pt x="47117" y="47498"/>
                  </a:lnTo>
                  <a:lnTo>
                    <a:pt x="54991" y="28193"/>
                  </a:lnTo>
                  <a:lnTo>
                    <a:pt x="59055" y="17653"/>
                  </a:lnTo>
                  <a:lnTo>
                    <a:pt x="56895" y="13843"/>
                  </a:lnTo>
                  <a:lnTo>
                    <a:pt x="55880" y="9398"/>
                  </a:lnTo>
                  <a:lnTo>
                    <a:pt x="55625" y="4953"/>
                  </a:lnTo>
                  <a:lnTo>
                    <a:pt x="53975" y="3556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F8D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843783" y="5145023"/>
              <a:ext cx="28575" cy="42545"/>
            </a:xfrm>
            <a:custGeom>
              <a:avLst/>
              <a:gdLst/>
              <a:ahLst/>
              <a:cxnLst/>
              <a:rect l="l" t="t" r="r" b="b"/>
              <a:pathLst>
                <a:path w="28575" h="42545">
                  <a:moveTo>
                    <a:pt x="20701" y="0"/>
                  </a:moveTo>
                  <a:lnTo>
                    <a:pt x="0" y="34924"/>
                  </a:lnTo>
                  <a:lnTo>
                    <a:pt x="5334" y="38861"/>
                  </a:lnTo>
                  <a:lnTo>
                    <a:pt x="11684" y="41274"/>
                  </a:lnTo>
                  <a:lnTo>
                    <a:pt x="19177" y="42544"/>
                  </a:lnTo>
                  <a:lnTo>
                    <a:pt x="25146" y="28447"/>
                  </a:lnTo>
                  <a:lnTo>
                    <a:pt x="28193" y="20319"/>
                  </a:lnTo>
                  <a:lnTo>
                    <a:pt x="28575" y="15239"/>
                  </a:lnTo>
                  <a:lnTo>
                    <a:pt x="27432" y="9905"/>
                  </a:lnTo>
                  <a:lnTo>
                    <a:pt x="25273" y="2412"/>
                  </a:lnTo>
                  <a:lnTo>
                    <a:pt x="20701" y="0"/>
                  </a:lnTo>
                  <a:close/>
                </a:path>
              </a:pathLst>
            </a:custGeom>
            <a:solidFill>
              <a:srgbClr val="33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848356" y="5333999"/>
              <a:ext cx="73025" cy="41275"/>
            </a:xfrm>
            <a:custGeom>
              <a:avLst/>
              <a:gdLst/>
              <a:ahLst/>
              <a:cxnLst/>
              <a:rect l="l" t="t" r="r" b="b"/>
              <a:pathLst>
                <a:path w="73025" h="41275">
                  <a:moveTo>
                    <a:pt x="34798" y="20320"/>
                  </a:moveTo>
                  <a:lnTo>
                    <a:pt x="31877" y="14859"/>
                  </a:lnTo>
                  <a:lnTo>
                    <a:pt x="30099" y="7620"/>
                  </a:lnTo>
                  <a:lnTo>
                    <a:pt x="30099" y="4953"/>
                  </a:lnTo>
                  <a:lnTo>
                    <a:pt x="30353" y="2286"/>
                  </a:lnTo>
                  <a:lnTo>
                    <a:pt x="13716" y="2667"/>
                  </a:lnTo>
                  <a:lnTo>
                    <a:pt x="14859" y="16510"/>
                  </a:lnTo>
                  <a:lnTo>
                    <a:pt x="13716" y="20574"/>
                  </a:lnTo>
                  <a:lnTo>
                    <a:pt x="10287" y="24257"/>
                  </a:lnTo>
                  <a:lnTo>
                    <a:pt x="4445" y="29083"/>
                  </a:lnTo>
                  <a:lnTo>
                    <a:pt x="0" y="34036"/>
                  </a:lnTo>
                  <a:lnTo>
                    <a:pt x="635" y="38608"/>
                  </a:lnTo>
                  <a:lnTo>
                    <a:pt x="1397" y="39243"/>
                  </a:lnTo>
                  <a:lnTo>
                    <a:pt x="3048" y="39751"/>
                  </a:lnTo>
                  <a:lnTo>
                    <a:pt x="8255" y="40894"/>
                  </a:lnTo>
                  <a:lnTo>
                    <a:pt x="14097" y="39624"/>
                  </a:lnTo>
                  <a:lnTo>
                    <a:pt x="21590" y="33401"/>
                  </a:lnTo>
                  <a:lnTo>
                    <a:pt x="23876" y="29464"/>
                  </a:lnTo>
                  <a:lnTo>
                    <a:pt x="29083" y="26035"/>
                  </a:lnTo>
                  <a:lnTo>
                    <a:pt x="30734" y="25273"/>
                  </a:lnTo>
                  <a:lnTo>
                    <a:pt x="31750" y="23876"/>
                  </a:lnTo>
                  <a:lnTo>
                    <a:pt x="34798" y="20320"/>
                  </a:lnTo>
                  <a:close/>
                </a:path>
                <a:path w="73025" h="41275">
                  <a:moveTo>
                    <a:pt x="72898" y="12700"/>
                  </a:moveTo>
                  <a:lnTo>
                    <a:pt x="68834" y="8128"/>
                  </a:lnTo>
                  <a:lnTo>
                    <a:pt x="66040" y="2540"/>
                  </a:lnTo>
                  <a:lnTo>
                    <a:pt x="65278" y="0"/>
                  </a:lnTo>
                  <a:lnTo>
                    <a:pt x="60579" y="3175"/>
                  </a:lnTo>
                  <a:lnTo>
                    <a:pt x="51308" y="9144"/>
                  </a:lnTo>
                  <a:lnTo>
                    <a:pt x="51943" y="11303"/>
                  </a:lnTo>
                  <a:lnTo>
                    <a:pt x="52451" y="13335"/>
                  </a:lnTo>
                  <a:lnTo>
                    <a:pt x="52197" y="16002"/>
                  </a:lnTo>
                  <a:lnTo>
                    <a:pt x="49784" y="20701"/>
                  </a:lnTo>
                  <a:lnTo>
                    <a:pt x="45339" y="27305"/>
                  </a:lnTo>
                  <a:lnTo>
                    <a:pt x="42164" y="33782"/>
                  </a:lnTo>
                  <a:lnTo>
                    <a:pt x="43815" y="38354"/>
                  </a:lnTo>
                  <a:lnTo>
                    <a:pt x="44577" y="38735"/>
                  </a:lnTo>
                  <a:lnTo>
                    <a:pt x="46482" y="38862"/>
                  </a:lnTo>
                  <a:lnTo>
                    <a:pt x="51816" y="38862"/>
                  </a:lnTo>
                  <a:lnTo>
                    <a:pt x="57150" y="36195"/>
                  </a:lnTo>
                  <a:lnTo>
                    <a:pt x="63119" y="28448"/>
                  </a:lnTo>
                  <a:lnTo>
                    <a:pt x="64389" y="24003"/>
                  </a:lnTo>
                  <a:lnTo>
                    <a:pt x="68580" y="19685"/>
                  </a:lnTo>
                  <a:lnTo>
                    <a:pt x="69977" y="18542"/>
                  </a:lnTo>
                  <a:lnTo>
                    <a:pt x="72898" y="12700"/>
                  </a:lnTo>
                  <a:close/>
                </a:path>
              </a:pathLst>
            </a:custGeom>
            <a:solidFill>
              <a:srgbClr val="E1F7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854451" y="5237987"/>
              <a:ext cx="62230" cy="116205"/>
            </a:xfrm>
            <a:custGeom>
              <a:avLst/>
              <a:gdLst/>
              <a:ahLst/>
              <a:cxnLst/>
              <a:rect l="l" t="t" r="r" b="b"/>
              <a:pathLst>
                <a:path w="62230" h="116204">
                  <a:moveTo>
                    <a:pt x="1650" y="0"/>
                  </a:moveTo>
                  <a:lnTo>
                    <a:pt x="1016" y="3302"/>
                  </a:lnTo>
                  <a:lnTo>
                    <a:pt x="381" y="11176"/>
                  </a:lnTo>
                  <a:lnTo>
                    <a:pt x="0" y="22352"/>
                  </a:lnTo>
                  <a:lnTo>
                    <a:pt x="254" y="35941"/>
                  </a:lnTo>
                  <a:lnTo>
                    <a:pt x="3937" y="86487"/>
                  </a:lnTo>
                  <a:lnTo>
                    <a:pt x="25273" y="115697"/>
                  </a:lnTo>
                  <a:lnTo>
                    <a:pt x="26289" y="109982"/>
                  </a:lnTo>
                  <a:lnTo>
                    <a:pt x="26797" y="102997"/>
                  </a:lnTo>
                  <a:lnTo>
                    <a:pt x="27178" y="73660"/>
                  </a:lnTo>
                  <a:lnTo>
                    <a:pt x="44196" y="108204"/>
                  </a:lnTo>
                  <a:lnTo>
                    <a:pt x="50292" y="111633"/>
                  </a:lnTo>
                  <a:lnTo>
                    <a:pt x="61595" y="106045"/>
                  </a:lnTo>
                  <a:lnTo>
                    <a:pt x="61975" y="100203"/>
                  </a:lnTo>
                  <a:lnTo>
                    <a:pt x="50037" y="63373"/>
                  </a:lnTo>
                  <a:lnTo>
                    <a:pt x="54102" y="30988"/>
                  </a:lnTo>
                  <a:lnTo>
                    <a:pt x="54737" y="19304"/>
                  </a:lnTo>
                  <a:lnTo>
                    <a:pt x="54737" y="12319"/>
                  </a:lnTo>
                  <a:lnTo>
                    <a:pt x="52197" y="13970"/>
                  </a:lnTo>
                  <a:lnTo>
                    <a:pt x="52578" y="7366"/>
                  </a:lnTo>
                  <a:lnTo>
                    <a:pt x="51308" y="6096"/>
                  </a:lnTo>
                  <a:lnTo>
                    <a:pt x="49784" y="6731"/>
                  </a:lnTo>
                  <a:lnTo>
                    <a:pt x="38989" y="8763"/>
                  </a:lnTo>
                  <a:lnTo>
                    <a:pt x="25654" y="8382"/>
                  </a:lnTo>
                  <a:lnTo>
                    <a:pt x="12192" y="546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5E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854451" y="5146547"/>
              <a:ext cx="62230" cy="114300"/>
            </a:xfrm>
            <a:custGeom>
              <a:avLst/>
              <a:gdLst/>
              <a:ahLst/>
              <a:cxnLst/>
              <a:rect l="l" t="t" r="r" b="b"/>
              <a:pathLst>
                <a:path w="62230" h="114300">
                  <a:moveTo>
                    <a:pt x="12573" y="0"/>
                  </a:moveTo>
                  <a:lnTo>
                    <a:pt x="5587" y="3429"/>
                  </a:lnTo>
                  <a:lnTo>
                    <a:pt x="5587" y="18542"/>
                  </a:lnTo>
                  <a:lnTo>
                    <a:pt x="5080" y="24003"/>
                  </a:lnTo>
                  <a:lnTo>
                    <a:pt x="0" y="100711"/>
                  </a:lnTo>
                  <a:lnTo>
                    <a:pt x="8255" y="107315"/>
                  </a:lnTo>
                  <a:lnTo>
                    <a:pt x="23622" y="112014"/>
                  </a:lnTo>
                  <a:lnTo>
                    <a:pt x="41148" y="113792"/>
                  </a:lnTo>
                  <a:lnTo>
                    <a:pt x="56515" y="110998"/>
                  </a:lnTo>
                  <a:lnTo>
                    <a:pt x="56896" y="100584"/>
                  </a:lnTo>
                  <a:lnTo>
                    <a:pt x="62230" y="22479"/>
                  </a:lnTo>
                  <a:lnTo>
                    <a:pt x="51943" y="14732"/>
                  </a:lnTo>
                  <a:lnTo>
                    <a:pt x="48387" y="12827"/>
                  </a:lnTo>
                  <a:lnTo>
                    <a:pt x="45085" y="10541"/>
                  </a:lnTo>
                  <a:lnTo>
                    <a:pt x="37592" y="12827"/>
                  </a:lnTo>
                  <a:lnTo>
                    <a:pt x="29972" y="12192"/>
                  </a:lnTo>
                  <a:lnTo>
                    <a:pt x="23622" y="8762"/>
                  </a:lnTo>
                  <a:lnTo>
                    <a:pt x="20193" y="2032"/>
                  </a:lnTo>
                  <a:lnTo>
                    <a:pt x="14859" y="254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33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871216" y="5138927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26161" y="0"/>
                  </a:moveTo>
                  <a:lnTo>
                    <a:pt x="22606" y="507"/>
                  </a:lnTo>
                  <a:lnTo>
                    <a:pt x="20954" y="507"/>
                  </a:lnTo>
                  <a:lnTo>
                    <a:pt x="19303" y="1015"/>
                  </a:lnTo>
                  <a:lnTo>
                    <a:pt x="15366" y="1015"/>
                  </a:lnTo>
                  <a:lnTo>
                    <a:pt x="12445" y="634"/>
                  </a:lnTo>
                  <a:lnTo>
                    <a:pt x="8254" y="1269"/>
                  </a:lnTo>
                  <a:lnTo>
                    <a:pt x="7238" y="1015"/>
                  </a:lnTo>
                  <a:lnTo>
                    <a:pt x="7746" y="4063"/>
                  </a:lnTo>
                  <a:lnTo>
                    <a:pt x="7873" y="8127"/>
                  </a:lnTo>
                  <a:lnTo>
                    <a:pt x="7746" y="10159"/>
                  </a:lnTo>
                  <a:lnTo>
                    <a:pt x="5714" y="9524"/>
                  </a:lnTo>
                  <a:lnTo>
                    <a:pt x="1523" y="8889"/>
                  </a:lnTo>
                  <a:lnTo>
                    <a:pt x="0" y="8508"/>
                  </a:lnTo>
                  <a:lnTo>
                    <a:pt x="1777" y="19684"/>
                  </a:lnTo>
                  <a:lnTo>
                    <a:pt x="3428" y="27939"/>
                  </a:lnTo>
                  <a:lnTo>
                    <a:pt x="5206" y="34543"/>
                  </a:lnTo>
                  <a:lnTo>
                    <a:pt x="17525" y="27304"/>
                  </a:lnTo>
                  <a:lnTo>
                    <a:pt x="30479" y="18922"/>
                  </a:lnTo>
                  <a:lnTo>
                    <a:pt x="28701" y="17906"/>
                  </a:lnTo>
                  <a:lnTo>
                    <a:pt x="24510" y="15747"/>
                  </a:lnTo>
                  <a:lnTo>
                    <a:pt x="22986" y="14477"/>
                  </a:lnTo>
                  <a:lnTo>
                    <a:pt x="22478" y="9651"/>
                  </a:lnTo>
                  <a:lnTo>
                    <a:pt x="25272" y="4190"/>
                  </a:lnTo>
                  <a:lnTo>
                    <a:pt x="26161" y="0"/>
                  </a:lnTo>
                  <a:close/>
                </a:path>
              </a:pathLst>
            </a:custGeom>
            <a:solidFill>
              <a:srgbClr val="F0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868168" y="5109971"/>
              <a:ext cx="29209" cy="39370"/>
            </a:xfrm>
            <a:custGeom>
              <a:avLst/>
              <a:gdLst/>
              <a:ahLst/>
              <a:cxnLst/>
              <a:rect l="l" t="t" r="r" b="b"/>
              <a:pathLst>
                <a:path w="29210" h="39370">
                  <a:moveTo>
                    <a:pt x="7238" y="0"/>
                  </a:moveTo>
                  <a:lnTo>
                    <a:pt x="1524" y="127"/>
                  </a:lnTo>
                  <a:lnTo>
                    <a:pt x="634" y="9906"/>
                  </a:lnTo>
                  <a:lnTo>
                    <a:pt x="0" y="13335"/>
                  </a:lnTo>
                  <a:lnTo>
                    <a:pt x="507" y="27178"/>
                  </a:lnTo>
                  <a:lnTo>
                    <a:pt x="1524" y="29210"/>
                  </a:lnTo>
                  <a:lnTo>
                    <a:pt x="3682" y="35433"/>
                  </a:lnTo>
                  <a:lnTo>
                    <a:pt x="6095" y="38988"/>
                  </a:lnTo>
                  <a:lnTo>
                    <a:pt x="13969" y="39116"/>
                  </a:lnTo>
                  <a:lnTo>
                    <a:pt x="22606" y="38354"/>
                  </a:lnTo>
                  <a:lnTo>
                    <a:pt x="26669" y="28956"/>
                  </a:lnTo>
                  <a:lnTo>
                    <a:pt x="28956" y="22733"/>
                  </a:lnTo>
                  <a:lnTo>
                    <a:pt x="25273" y="12065"/>
                  </a:lnTo>
                  <a:lnTo>
                    <a:pt x="23240" y="8762"/>
                  </a:lnTo>
                  <a:lnTo>
                    <a:pt x="18542" y="4953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8D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868168" y="5100827"/>
              <a:ext cx="38100" cy="42545"/>
            </a:xfrm>
            <a:custGeom>
              <a:avLst/>
              <a:gdLst/>
              <a:ahLst/>
              <a:cxnLst/>
              <a:rect l="l" t="t" r="r" b="b"/>
              <a:pathLst>
                <a:path w="38100" h="42545">
                  <a:moveTo>
                    <a:pt x="10668" y="0"/>
                  </a:moveTo>
                  <a:lnTo>
                    <a:pt x="4699" y="2666"/>
                  </a:lnTo>
                  <a:lnTo>
                    <a:pt x="762" y="6222"/>
                  </a:lnTo>
                  <a:lnTo>
                    <a:pt x="0" y="16128"/>
                  </a:lnTo>
                  <a:lnTo>
                    <a:pt x="1015" y="18414"/>
                  </a:lnTo>
                  <a:lnTo>
                    <a:pt x="762" y="15620"/>
                  </a:lnTo>
                  <a:lnTo>
                    <a:pt x="4444" y="15366"/>
                  </a:lnTo>
                  <a:lnTo>
                    <a:pt x="15239" y="19684"/>
                  </a:lnTo>
                  <a:lnTo>
                    <a:pt x="20193" y="28828"/>
                  </a:lnTo>
                  <a:lnTo>
                    <a:pt x="18542" y="33400"/>
                  </a:lnTo>
                  <a:lnTo>
                    <a:pt x="21589" y="35686"/>
                  </a:lnTo>
                  <a:lnTo>
                    <a:pt x="22987" y="33400"/>
                  </a:lnTo>
                  <a:lnTo>
                    <a:pt x="26543" y="34670"/>
                  </a:lnTo>
                  <a:lnTo>
                    <a:pt x="25781" y="39877"/>
                  </a:lnTo>
                  <a:lnTo>
                    <a:pt x="24892" y="42290"/>
                  </a:lnTo>
                  <a:lnTo>
                    <a:pt x="33019" y="42163"/>
                  </a:lnTo>
                  <a:lnTo>
                    <a:pt x="35687" y="34416"/>
                  </a:lnTo>
                  <a:lnTo>
                    <a:pt x="35813" y="33400"/>
                  </a:lnTo>
                  <a:lnTo>
                    <a:pt x="36575" y="22351"/>
                  </a:lnTo>
                  <a:lnTo>
                    <a:pt x="37973" y="12699"/>
                  </a:lnTo>
                  <a:lnTo>
                    <a:pt x="26543" y="2285"/>
                  </a:lnTo>
                  <a:lnTo>
                    <a:pt x="18923" y="507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2912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894076" y="5166359"/>
              <a:ext cx="28575" cy="103505"/>
            </a:xfrm>
            <a:custGeom>
              <a:avLst/>
              <a:gdLst/>
              <a:ahLst/>
              <a:cxnLst/>
              <a:rect l="l" t="t" r="r" b="b"/>
              <a:pathLst>
                <a:path w="28575" h="103504">
                  <a:moveTo>
                    <a:pt x="14097" y="0"/>
                  </a:moveTo>
                  <a:lnTo>
                    <a:pt x="11684" y="1778"/>
                  </a:lnTo>
                  <a:lnTo>
                    <a:pt x="9017" y="6350"/>
                  </a:lnTo>
                  <a:lnTo>
                    <a:pt x="8381" y="11811"/>
                  </a:lnTo>
                  <a:lnTo>
                    <a:pt x="8255" y="17653"/>
                  </a:lnTo>
                  <a:lnTo>
                    <a:pt x="9271" y="27559"/>
                  </a:lnTo>
                  <a:lnTo>
                    <a:pt x="11556" y="40131"/>
                  </a:lnTo>
                  <a:lnTo>
                    <a:pt x="16001" y="55118"/>
                  </a:lnTo>
                  <a:lnTo>
                    <a:pt x="14731" y="60960"/>
                  </a:lnTo>
                  <a:lnTo>
                    <a:pt x="10287" y="78105"/>
                  </a:lnTo>
                  <a:lnTo>
                    <a:pt x="7619" y="86106"/>
                  </a:lnTo>
                  <a:lnTo>
                    <a:pt x="2159" y="88518"/>
                  </a:lnTo>
                  <a:lnTo>
                    <a:pt x="888" y="93980"/>
                  </a:lnTo>
                  <a:lnTo>
                    <a:pt x="888" y="95250"/>
                  </a:lnTo>
                  <a:lnTo>
                    <a:pt x="1905" y="95885"/>
                  </a:lnTo>
                  <a:lnTo>
                    <a:pt x="2667" y="94742"/>
                  </a:lnTo>
                  <a:lnTo>
                    <a:pt x="3810" y="92075"/>
                  </a:lnTo>
                  <a:lnTo>
                    <a:pt x="6223" y="92075"/>
                  </a:lnTo>
                  <a:lnTo>
                    <a:pt x="5080" y="96900"/>
                  </a:lnTo>
                  <a:lnTo>
                    <a:pt x="4191" y="97790"/>
                  </a:lnTo>
                  <a:lnTo>
                    <a:pt x="762" y="99441"/>
                  </a:lnTo>
                  <a:lnTo>
                    <a:pt x="0" y="100584"/>
                  </a:lnTo>
                  <a:lnTo>
                    <a:pt x="5842" y="103124"/>
                  </a:lnTo>
                  <a:lnTo>
                    <a:pt x="7619" y="102743"/>
                  </a:lnTo>
                  <a:lnTo>
                    <a:pt x="12318" y="100203"/>
                  </a:lnTo>
                  <a:lnTo>
                    <a:pt x="12954" y="99441"/>
                  </a:lnTo>
                  <a:lnTo>
                    <a:pt x="12826" y="93472"/>
                  </a:lnTo>
                  <a:lnTo>
                    <a:pt x="14478" y="90805"/>
                  </a:lnTo>
                  <a:lnTo>
                    <a:pt x="23113" y="72009"/>
                  </a:lnTo>
                  <a:lnTo>
                    <a:pt x="26669" y="62865"/>
                  </a:lnTo>
                  <a:lnTo>
                    <a:pt x="28448" y="54991"/>
                  </a:lnTo>
                  <a:lnTo>
                    <a:pt x="27686" y="45974"/>
                  </a:lnTo>
                  <a:lnTo>
                    <a:pt x="22351" y="5715"/>
                  </a:lnTo>
                  <a:lnTo>
                    <a:pt x="19431" y="508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8D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901695" y="5161787"/>
              <a:ext cx="22860" cy="43815"/>
            </a:xfrm>
            <a:custGeom>
              <a:avLst/>
              <a:gdLst/>
              <a:ahLst/>
              <a:cxnLst/>
              <a:rect l="l" t="t" r="r" b="b"/>
              <a:pathLst>
                <a:path w="22860" h="43814">
                  <a:moveTo>
                    <a:pt x="9525" y="0"/>
                  </a:moveTo>
                  <a:lnTo>
                    <a:pt x="4699" y="2159"/>
                  </a:lnTo>
                  <a:lnTo>
                    <a:pt x="2286" y="5842"/>
                  </a:lnTo>
                  <a:lnTo>
                    <a:pt x="0" y="15113"/>
                  </a:lnTo>
                  <a:lnTo>
                    <a:pt x="127" y="27813"/>
                  </a:lnTo>
                  <a:lnTo>
                    <a:pt x="1270" y="38989"/>
                  </a:lnTo>
                  <a:lnTo>
                    <a:pt x="2031" y="43815"/>
                  </a:lnTo>
                  <a:lnTo>
                    <a:pt x="22733" y="41783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33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403347" y="5218175"/>
              <a:ext cx="27305" cy="17145"/>
            </a:xfrm>
            <a:custGeom>
              <a:avLst/>
              <a:gdLst/>
              <a:ahLst/>
              <a:cxnLst/>
              <a:rect l="l" t="t" r="r" b="b"/>
              <a:pathLst>
                <a:path w="27305" h="17145">
                  <a:moveTo>
                    <a:pt x="9906" y="0"/>
                  </a:moveTo>
                  <a:lnTo>
                    <a:pt x="126" y="5841"/>
                  </a:lnTo>
                  <a:lnTo>
                    <a:pt x="0" y="10667"/>
                  </a:lnTo>
                  <a:lnTo>
                    <a:pt x="9525" y="16636"/>
                  </a:lnTo>
                  <a:lnTo>
                    <a:pt x="17399" y="16763"/>
                  </a:lnTo>
                  <a:lnTo>
                    <a:pt x="27177" y="10921"/>
                  </a:lnTo>
                  <a:lnTo>
                    <a:pt x="27177" y="6222"/>
                  </a:lnTo>
                  <a:lnTo>
                    <a:pt x="22478" y="3047"/>
                  </a:lnTo>
                  <a:lnTo>
                    <a:pt x="17779" y="126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82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889504" y="52745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0" y="1016"/>
                  </a:lnTo>
                  <a:lnTo>
                    <a:pt x="507" y="1651"/>
                  </a:lnTo>
                  <a:lnTo>
                    <a:pt x="2920" y="2667"/>
                  </a:lnTo>
                  <a:lnTo>
                    <a:pt x="2412" y="1905"/>
                  </a:lnTo>
                  <a:lnTo>
                    <a:pt x="2412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894076" y="5244083"/>
              <a:ext cx="26034" cy="13970"/>
            </a:xfrm>
            <a:custGeom>
              <a:avLst/>
              <a:gdLst/>
              <a:ahLst/>
              <a:cxnLst/>
              <a:rect l="l" t="t" r="r" b="b"/>
              <a:pathLst>
                <a:path w="26035" h="13970">
                  <a:moveTo>
                    <a:pt x="22987" y="0"/>
                  </a:moveTo>
                  <a:lnTo>
                    <a:pt x="21971" y="0"/>
                  </a:lnTo>
                  <a:lnTo>
                    <a:pt x="0" y="12700"/>
                  </a:lnTo>
                  <a:lnTo>
                    <a:pt x="2031" y="13716"/>
                  </a:lnTo>
                  <a:lnTo>
                    <a:pt x="24003" y="1143"/>
                  </a:lnTo>
                  <a:lnTo>
                    <a:pt x="25018" y="1143"/>
                  </a:lnTo>
                  <a:lnTo>
                    <a:pt x="25781" y="1524"/>
                  </a:lnTo>
                  <a:lnTo>
                    <a:pt x="23749" y="381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E3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889504" y="5256275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3809" y="0"/>
                  </a:moveTo>
                  <a:lnTo>
                    <a:pt x="1650" y="1269"/>
                  </a:lnTo>
                  <a:lnTo>
                    <a:pt x="0" y="4444"/>
                  </a:lnTo>
                  <a:lnTo>
                    <a:pt x="0" y="18033"/>
                  </a:lnTo>
                  <a:lnTo>
                    <a:pt x="1904" y="19303"/>
                  </a:lnTo>
                  <a:lnTo>
                    <a:pt x="1904" y="5714"/>
                  </a:lnTo>
                  <a:lnTo>
                    <a:pt x="3682" y="2412"/>
                  </a:lnTo>
                  <a:lnTo>
                    <a:pt x="5714" y="126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895600" y="5259323"/>
              <a:ext cx="17780" cy="36830"/>
            </a:xfrm>
            <a:custGeom>
              <a:avLst/>
              <a:gdLst/>
              <a:ahLst/>
              <a:cxnLst/>
              <a:rect l="l" t="t" r="r" b="b"/>
              <a:pathLst>
                <a:path w="17780" h="36829">
                  <a:moveTo>
                    <a:pt x="12064" y="0"/>
                  </a:moveTo>
                  <a:lnTo>
                    <a:pt x="7493" y="2793"/>
                  </a:lnTo>
                  <a:lnTo>
                    <a:pt x="12700" y="12064"/>
                  </a:lnTo>
                  <a:lnTo>
                    <a:pt x="9651" y="23494"/>
                  </a:lnTo>
                  <a:lnTo>
                    <a:pt x="6604" y="27304"/>
                  </a:lnTo>
                  <a:lnTo>
                    <a:pt x="381" y="30987"/>
                  </a:lnTo>
                  <a:lnTo>
                    <a:pt x="0" y="32384"/>
                  </a:lnTo>
                  <a:lnTo>
                    <a:pt x="1905" y="36448"/>
                  </a:lnTo>
                  <a:lnTo>
                    <a:pt x="3937" y="36067"/>
                  </a:lnTo>
                  <a:lnTo>
                    <a:pt x="10541" y="32257"/>
                  </a:lnTo>
                  <a:lnTo>
                    <a:pt x="13969" y="26034"/>
                  </a:lnTo>
                  <a:lnTo>
                    <a:pt x="17780" y="11302"/>
                  </a:lnTo>
                  <a:lnTo>
                    <a:pt x="13207" y="3301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A4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583179" y="5058155"/>
              <a:ext cx="385445" cy="373380"/>
            </a:xfrm>
            <a:custGeom>
              <a:avLst/>
              <a:gdLst/>
              <a:ahLst/>
              <a:cxnLst/>
              <a:rect l="l" t="t" r="r" b="b"/>
              <a:pathLst>
                <a:path w="385444" h="373379">
                  <a:moveTo>
                    <a:pt x="8000" y="0"/>
                  </a:moveTo>
                  <a:lnTo>
                    <a:pt x="5206" y="1015"/>
                  </a:lnTo>
                  <a:lnTo>
                    <a:pt x="4571" y="4063"/>
                  </a:lnTo>
                  <a:lnTo>
                    <a:pt x="4571" y="6350"/>
                  </a:lnTo>
                  <a:lnTo>
                    <a:pt x="5333" y="7493"/>
                  </a:lnTo>
                  <a:lnTo>
                    <a:pt x="11049" y="50672"/>
                  </a:lnTo>
                  <a:lnTo>
                    <a:pt x="5080" y="53593"/>
                  </a:lnTo>
                  <a:lnTo>
                    <a:pt x="253" y="60197"/>
                  </a:lnTo>
                  <a:lnTo>
                    <a:pt x="0" y="149606"/>
                  </a:lnTo>
                  <a:lnTo>
                    <a:pt x="9525" y="167894"/>
                  </a:lnTo>
                  <a:lnTo>
                    <a:pt x="128015" y="373379"/>
                  </a:lnTo>
                  <a:lnTo>
                    <a:pt x="324484" y="350900"/>
                  </a:lnTo>
                  <a:lnTo>
                    <a:pt x="331343" y="342519"/>
                  </a:lnTo>
                  <a:lnTo>
                    <a:pt x="347344" y="323850"/>
                  </a:lnTo>
                  <a:lnTo>
                    <a:pt x="367156" y="301751"/>
                  </a:lnTo>
                  <a:lnTo>
                    <a:pt x="385318" y="282575"/>
                  </a:lnTo>
                  <a:lnTo>
                    <a:pt x="330962" y="249300"/>
                  </a:lnTo>
                  <a:lnTo>
                    <a:pt x="316738" y="227583"/>
                  </a:lnTo>
                  <a:lnTo>
                    <a:pt x="310642" y="227583"/>
                  </a:lnTo>
                  <a:lnTo>
                    <a:pt x="223393" y="178943"/>
                  </a:lnTo>
                  <a:lnTo>
                    <a:pt x="202311" y="121919"/>
                  </a:lnTo>
                  <a:lnTo>
                    <a:pt x="219075" y="121919"/>
                  </a:lnTo>
                  <a:lnTo>
                    <a:pt x="8000" y="0"/>
                  </a:lnTo>
                  <a:close/>
                </a:path>
                <a:path w="385444" h="373379">
                  <a:moveTo>
                    <a:pt x="219075" y="121919"/>
                  </a:moveTo>
                  <a:lnTo>
                    <a:pt x="202311" y="121919"/>
                  </a:lnTo>
                  <a:lnTo>
                    <a:pt x="256412" y="153162"/>
                  </a:lnTo>
                  <a:lnTo>
                    <a:pt x="310642" y="227583"/>
                  </a:lnTo>
                  <a:lnTo>
                    <a:pt x="310642" y="218312"/>
                  </a:lnTo>
                  <a:lnTo>
                    <a:pt x="271399" y="159003"/>
                  </a:lnTo>
                  <a:lnTo>
                    <a:pt x="268350" y="152907"/>
                  </a:lnTo>
                  <a:lnTo>
                    <a:pt x="263778" y="147700"/>
                  </a:lnTo>
                  <a:lnTo>
                    <a:pt x="219075" y="121919"/>
                  </a:lnTo>
                  <a:close/>
                </a:path>
                <a:path w="385444" h="373379">
                  <a:moveTo>
                    <a:pt x="310642" y="218312"/>
                  </a:moveTo>
                  <a:lnTo>
                    <a:pt x="310642" y="227583"/>
                  </a:lnTo>
                  <a:lnTo>
                    <a:pt x="316738" y="227583"/>
                  </a:lnTo>
                  <a:lnTo>
                    <a:pt x="310642" y="218312"/>
                  </a:lnTo>
                  <a:close/>
                </a:path>
              </a:pathLst>
            </a:custGeom>
            <a:solidFill>
              <a:srgbClr val="332C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819400" y="5288279"/>
              <a:ext cx="91440" cy="74930"/>
            </a:xfrm>
            <a:custGeom>
              <a:avLst/>
              <a:gdLst/>
              <a:ahLst/>
              <a:cxnLst/>
              <a:rect l="l" t="t" r="r" b="b"/>
              <a:pathLst>
                <a:path w="91439" h="74929">
                  <a:moveTo>
                    <a:pt x="91059" y="21590"/>
                  </a:moveTo>
                  <a:lnTo>
                    <a:pt x="90805" y="21209"/>
                  </a:lnTo>
                  <a:lnTo>
                    <a:pt x="89662" y="21717"/>
                  </a:lnTo>
                  <a:lnTo>
                    <a:pt x="90170" y="20320"/>
                  </a:lnTo>
                  <a:lnTo>
                    <a:pt x="87249" y="16129"/>
                  </a:lnTo>
                  <a:lnTo>
                    <a:pt x="87122" y="20828"/>
                  </a:lnTo>
                  <a:lnTo>
                    <a:pt x="86106" y="23241"/>
                  </a:lnTo>
                  <a:lnTo>
                    <a:pt x="59309" y="36703"/>
                  </a:lnTo>
                  <a:lnTo>
                    <a:pt x="37719" y="49276"/>
                  </a:lnTo>
                  <a:lnTo>
                    <a:pt x="35433" y="46101"/>
                  </a:lnTo>
                  <a:lnTo>
                    <a:pt x="35306" y="37719"/>
                  </a:lnTo>
                  <a:lnTo>
                    <a:pt x="36068" y="33909"/>
                  </a:lnTo>
                  <a:lnTo>
                    <a:pt x="37973" y="29972"/>
                  </a:lnTo>
                  <a:lnTo>
                    <a:pt x="40513" y="26162"/>
                  </a:lnTo>
                  <a:lnTo>
                    <a:pt x="63373" y="32766"/>
                  </a:lnTo>
                  <a:lnTo>
                    <a:pt x="64770" y="28448"/>
                  </a:lnTo>
                  <a:lnTo>
                    <a:pt x="72644" y="5334"/>
                  </a:lnTo>
                  <a:lnTo>
                    <a:pt x="72898" y="4826"/>
                  </a:lnTo>
                  <a:lnTo>
                    <a:pt x="79756" y="5461"/>
                  </a:lnTo>
                  <a:lnTo>
                    <a:pt x="79248" y="4826"/>
                  </a:lnTo>
                  <a:lnTo>
                    <a:pt x="75946" y="0"/>
                  </a:lnTo>
                  <a:lnTo>
                    <a:pt x="68961" y="1016"/>
                  </a:lnTo>
                  <a:lnTo>
                    <a:pt x="68834" y="1117"/>
                  </a:lnTo>
                  <a:lnTo>
                    <a:pt x="68834" y="5372"/>
                  </a:lnTo>
                  <a:lnTo>
                    <a:pt x="68834" y="5588"/>
                  </a:lnTo>
                  <a:lnTo>
                    <a:pt x="61087" y="28448"/>
                  </a:lnTo>
                  <a:lnTo>
                    <a:pt x="53213" y="26162"/>
                  </a:lnTo>
                  <a:lnTo>
                    <a:pt x="42545" y="23241"/>
                  </a:lnTo>
                  <a:lnTo>
                    <a:pt x="47498" y="17780"/>
                  </a:lnTo>
                  <a:lnTo>
                    <a:pt x="68072" y="5588"/>
                  </a:lnTo>
                  <a:lnTo>
                    <a:pt x="68834" y="5372"/>
                  </a:lnTo>
                  <a:lnTo>
                    <a:pt x="68834" y="1117"/>
                  </a:lnTo>
                  <a:lnTo>
                    <a:pt x="35306" y="26924"/>
                  </a:lnTo>
                  <a:lnTo>
                    <a:pt x="30861" y="46101"/>
                  </a:lnTo>
                  <a:lnTo>
                    <a:pt x="30861" y="47879"/>
                  </a:lnTo>
                  <a:lnTo>
                    <a:pt x="33655" y="51689"/>
                  </a:lnTo>
                  <a:lnTo>
                    <a:pt x="10160" y="67310"/>
                  </a:lnTo>
                  <a:lnTo>
                    <a:pt x="0" y="74676"/>
                  </a:lnTo>
                  <a:lnTo>
                    <a:pt x="43434" y="49276"/>
                  </a:lnTo>
                  <a:lnTo>
                    <a:pt x="90805" y="21717"/>
                  </a:lnTo>
                  <a:lnTo>
                    <a:pt x="91059" y="2159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857500" y="5303519"/>
              <a:ext cx="53340" cy="33020"/>
            </a:xfrm>
            <a:custGeom>
              <a:avLst/>
              <a:gdLst/>
              <a:ahLst/>
              <a:cxnLst/>
              <a:rect l="l" t="t" r="r" b="b"/>
              <a:pathLst>
                <a:path w="53339" h="33020">
                  <a:moveTo>
                    <a:pt x="48513" y="0"/>
                  </a:moveTo>
                  <a:lnTo>
                    <a:pt x="14097" y="16890"/>
                  </a:lnTo>
                  <a:lnTo>
                    <a:pt x="0" y="33019"/>
                  </a:lnTo>
                  <a:lnTo>
                    <a:pt x="6857" y="32131"/>
                  </a:lnTo>
                  <a:lnTo>
                    <a:pt x="52831" y="6095"/>
                  </a:lnTo>
                  <a:lnTo>
                    <a:pt x="4851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27959" y="5222747"/>
              <a:ext cx="182880" cy="187451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2438400" y="5291327"/>
              <a:ext cx="68580" cy="60960"/>
            </a:xfrm>
            <a:custGeom>
              <a:avLst/>
              <a:gdLst/>
              <a:ahLst/>
              <a:cxnLst/>
              <a:rect l="l" t="t" r="r" b="b"/>
              <a:pathLst>
                <a:path w="68580" h="60960">
                  <a:moveTo>
                    <a:pt x="68072" y="0"/>
                  </a:moveTo>
                  <a:lnTo>
                    <a:pt x="13969" y="31749"/>
                  </a:lnTo>
                  <a:lnTo>
                    <a:pt x="0" y="60578"/>
                  </a:lnTo>
                  <a:lnTo>
                    <a:pt x="68072" y="20700"/>
                  </a:lnTo>
                  <a:lnTo>
                    <a:pt x="68072" y="0"/>
                  </a:lnTo>
                  <a:close/>
                </a:path>
              </a:pathLst>
            </a:custGeom>
            <a:solidFill>
              <a:srgbClr val="2B2B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44723" y="5462015"/>
              <a:ext cx="80772" cy="67056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2702051" y="5216651"/>
              <a:ext cx="215265" cy="198120"/>
            </a:xfrm>
            <a:custGeom>
              <a:avLst/>
              <a:gdLst/>
              <a:ahLst/>
              <a:cxnLst/>
              <a:rect l="l" t="t" r="r" b="b"/>
              <a:pathLst>
                <a:path w="215264" h="198120">
                  <a:moveTo>
                    <a:pt x="153035" y="0"/>
                  </a:moveTo>
                  <a:lnTo>
                    <a:pt x="0" y="88645"/>
                  </a:lnTo>
                  <a:lnTo>
                    <a:pt x="28321" y="197611"/>
                  </a:lnTo>
                  <a:lnTo>
                    <a:pt x="36195" y="192912"/>
                  </a:lnTo>
                  <a:lnTo>
                    <a:pt x="8890" y="87121"/>
                  </a:lnTo>
                  <a:lnTo>
                    <a:pt x="147700" y="6730"/>
                  </a:lnTo>
                  <a:lnTo>
                    <a:pt x="208280" y="92709"/>
                  </a:lnTo>
                  <a:lnTo>
                    <a:pt x="214884" y="89026"/>
                  </a:lnTo>
                  <a:lnTo>
                    <a:pt x="153035" y="0"/>
                  </a:lnTo>
                  <a:close/>
                </a:path>
              </a:pathLst>
            </a:custGeom>
            <a:solidFill>
              <a:srgbClr val="3B9E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39923" y="5059679"/>
              <a:ext cx="414527" cy="245363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2763012" y="5490971"/>
              <a:ext cx="92710" cy="115570"/>
            </a:xfrm>
            <a:custGeom>
              <a:avLst/>
              <a:gdLst/>
              <a:ahLst/>
              <a:cxnLst/>
              <a:rect l="l" t="t" r="r" b="b"/>
              <a:pathLst>
                <a:path w="92710" h="115570">
                  <a:moveTo>
                    <a:pt x="35813" y="0"/>
                  </a:moveTo>
                  <a:lnTo>
                    <a:pt x="28701" y="381"/>
                  </a:lnTo>
                  <a:lnTo>
                    <a:pt x="22479" y="2667"/>
                  </a:lnTo>
                  <a:lnTo>
                    <a:pt x="0" y="15748"/>
                  </a:lnTo>
                  <a:lnTo>
                    <a:pt x="6095" y="13462"/>
                  </a:lnTo>
                  <a:lnTo>
                    <a:pt x="13081" y="13081"/>
                  </a:lnTo>
                  <a:lnTo>
                    <a:pt x="47117" y="33781"/>
                  </a:lnTo>
                  <a:lnTo>
                    <a:pt x="68325" y="74041"/>
                  </a:lnTo>
                  <a:lnTo>
                    <a:pt x="70104" y="89408"/>
                  </a:lnTo>
                  <a:lnTo>
                    <a:pt x="69214" y="98298"/>
                  </a:lnTo>
                  <a:lnTo>
                    <a:pt x="66929" y="105663"/>
                  </a:lnTo>
                  <a:lnTo>
                    <a:pt x="63118" y="111506"/>
                  </a:lnTo>
                  <a:lnTo>
                    <a:pt x="58165" y="115569"/>
                  </a:lnTo>
                  <a:lnTo>
                    <a:pt x="80771" y="102488"/>
                  </a:lnTo>
                  <a:lnTo>
                    <a:pt x="85725" y="98425"/>
                  </a:lnTo>
                  <a:lnTo>
                    <a:pt x="89535" y="92710"/>
                  </a:lnTo>
                  <a:lnTo>
                    <a:pt x="91948" y="85090"/>
                  </a:lnTo>
                  <a:lnTo>
                    <a:pt x="92710" y="76200"/>
                  </a:lnTo>
                  <a:lnTo>
                    <a:pt x="92329" y="68706"/>
                  </a:lnTo>
                  <a:lnTo>
                    <a:pt x="78612" y="32512"/>
                  </a:lnTo>
                  <a:lnTo>
                    <a:pt x="43561" y="1650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752344" y="5504687"/>
              <a:ext cx="81280" cy="103505"/>
            </a:xfrm>
            <a:custGeom>
              <a:avLst/>
              <a:gdLst/>
              <a:ahLst/>
              <a:cxnLst/>
              <a:rect l="l" t="t" r="r" b="b"/>
              <a:pathLst>
                <a:path w="81280" h="103504">
                  <a:moveTo>
                    <a:pt x="24764" y="0"/>
                  </a:moveTo>
                  <a:lnTo>
                    <a:pt x="11937" y="2540"/>
                  </a:lnTo>
                  <a:lnTo>
                    <a:pt x="3175" y="12319"/>
                  </a:lnTo>
                  <a:lnTo>
                    <a:pt x="0" y="28321"/>
                  </a:lnTo>
                  <a:lnTo>
                    <a:pt x="3175" y="48133"/>
                  </a:lnTo>
                  <a:lnTo>
                    <a:pt x="11683" y="67691"/>
                  </a:lnTo>
                  <a:lnTo>
                    <a:pt x="24511" y="85090"/>
                  </a:lnTo>
                  <a:lnTo>
                    <a:pt x="40131" y="97663"/>
                  </a:lnTo>
                  <a:lnTo>
                    <a:pt x="56006" y="103124"/>
                  </a:lnTo>
                  <a:lnTo>
                    <a:pt x="68833" y="100584"/>
                  </a:lnTo>
                  <a:lnTo>
                    <a:pt x="77597" y="90805"/>
                  </a:lnTo>
                  <a:lnTo>
                    <a:pt x="80772" y="74676"/>
                  </a:lnTo>
                  <a:lnTo>
                    <a:pt x="77597" y="54991"/>
                  </a:lnTo>
                  <a:lnTo>
                    <a:pt x="69087" y="35306"/>
                  </a:lnTo>
                  <a:lnTo>
                    <a:pt x="56261" y="18034"/>
                  </a:lnTo>
                  <a:lnTo>
                    <a:pt x="40512" y="5461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424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763012" y="5519927"/>
              <a:ext cx="59055" cy="74295"/>
            </a:xfrm>
            <a:custGeom>
              <a:avLst/>
              <a:gdLst/>
              <a:ahLst/>
              <a:cxnLst/>
              <a:rect l="l" t="t" r="r" b="b"/>
              <a:pathLst>
                <a:path w="59055" h="74295">
                  <a:moveTo>
                    <a:pt x="20319" y="0"/>
                  </a:moveTo>
                  <a:lnTo>
                    <a:pt x="16256" y="0"/>
                  </a:lnTo>
                  <a:lnTo>
                    <a:pt x="9779" y="1396"/>
                  </a:lnTo>
                  <a:lnTo>
                    <a:pt x="4571" y="5333"/>
                  </a:lnTo>
                  <a:lnTo>
                    <a:pt x="1269" y="11810"/>
                  </a:lnTo>
                  <a:lnTo>
                    <a:pt x="0" y="20446"/>
                  </a:lnTo>
                  <a:lnTo>
                    <a:pt x="2286" y="34670"/>
                  </a:lnTo>
                  <a:lnTo>
                    <a:pt x="29337" y="70357"/>
                  </a:lnTo>
                  <a:lnTo>
                    <a:pt x="38735" y="74294"/>
                  </a:lnTo>
                  <a:lnTo>
                    <a:pt x="42671" y="74294"/>
                  </a:lnTo>
                  <a:lnTo>
                    <a:pt x="49275" y="73024"/>
                  </a:lnTo>
                  <a:lnTo>
                    <a:pt x="54356" y="68960"/>
                  </a:lnTo>
                  <a:lnTo>
                    <a:pt x="57785" y="62483"/>
                  </a:lnTo>
                  <a:lnTo>
                    <a:pt x="58927" y="53847"/>
                  </a:lnTo>
                  <a:lnTo>
                    <a:pt x="56642" y="39623"/>
                  </a:lnTo>
                  <a:lnTo>
                    <a:pt x="29590" y="393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332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764536" y="5519927"/>
              <a:ext cx="54610" cy="71755"/>
            </a:xfrm>
            <a:custGeom>
              <a:avLst/>
              <a:gdLst/>
              <a:ahLst/>
              <a:cxnLst/>
              <a:rect l="l" t="t" r="r" b="b"/>
              <a:pathLst>
                <a:path w="54610" h="71754">
                  <a:moveTo>
                    <a:pt x="17271" y="0"/>
                  </a:moveTo>
                  <a:lnTo>
                    <a:pt x="8508" y="1523"/>
                  </a:lnTo>
                  <a:lnTo>
                    <a:pt x="2412" y="8000"/>
                  </a:lnTo>
                  <a:lnTo>
                    <a:pt x="0" y="19176"/>
                  </a:lnTo>
                  <a:lnTo>
                    <a:pt x="1905" y="32892"/>
                  </a:lnTo>
                  <a:lnTo>
                    <a:pt x="7493" y="46608"/>
                  </a:lnTo>
                  <a:lnTo>
                    <a:pt x="16001" y="58673"/>
                  </a:lnTo>
                  <a:lnTo>
                    <a:pt x="26543" y="67690"/>
                  </a:lnTo>
                  <a:lnTo>
                    <a:pt x="37211" y="71627"/>
                  </a:lnTo>
                  <a:lnTo>
                    <a:pt x="45846" y="70103"/>
                  </a:lnTo>
                  <a:lnTo>
                    <a:pt x="46355" y="69595"/>
                  </a:lnTo>
                  <a:lnTo>
                    <a:pt x="36575" y="69595"/>
                  </a:lnTo>
                  <a:lnTo>
                    <a:pt x="26543" y="65912"/>
                  </a:lnTo>
                  <a:lnTo>
                    <a:pt x="16637" y="57403"/>
                  </a:lnTo>
                  <a:lnTo>
                    <a:pt x="8636" y="45973"/>
                  </a:lnTo>
                  <a:lnTo>
                    <a:pt x="3428" y="33146"/>
                  </a:lnTo>
                  <a:lnTo>
                    <a:pt x="1650" y="20192"/>
                  </a:lnTo>
                  <a:lnTo>
                    <a:pt x="3937" y="9778"/>
                  </a:lnTo>
                  <a:lnTo>
                    <a:pt x="9525" y="3555"/>
                  </a:lnTo>
                  <a:lnTo>
                    <a:pt x="17780" y="2031"/>
                  </a:lnTo>
                  <a:lnTo>
                    <a:pt x="22712" y="2031"/>
                  </a:lnTo>
                  <a:lnTo>
                    <a:pt x="17271" y="0"/>
                  </a:lnTo>
                  <a:close/>
                </a:path>
                <a:path w="54610" h="71754">
                  <a:moveTo>
                    <a:pt x="52831" y="41528"/>
                  </a:moveTo>
                  <a:lnTo>
                    <a:pt x="52831" y="51561"/>
                  </a:lnTo>
                  <a:lnTo>
                    <a:pt x="50545" y="61975"/>
                  </a:lnTo>
                  <a:lnTo>
                    <a:pt x="44957" y="68198"/>
                  </a:lnTo>
                  <a:lnTo>
                    <a:pt x="36575" y="69595"/>
                  </a:lnTo>
                  <a:lnTo>
                    <a:pt x="46355" y="69595"/>
                  </a:lnTo>
                  <a:lnTo>
                    <a:pt x="51943" y="63626"/>
                  </a:lnTo>
                  <a:lnTo>
                    <a:pt x="54356" y="52450"/>
                  </a:lnTo>
                  <a:lnTo>
                    <a:pt x="52831" y="41528"/>
                  </a:lnTo>
                  <a:close/>
                </a:path>
                <a:path w="54610" h="71754">
                  <a:moveTo>
                    <a:pt x="51097" y="38922"/>
                  </a:moveTo>
                  <a:lnTo>
                    <a:pt x="52831" y="51561"/>
                  </a:lnTo>
                  <a:lnTo>
                    <a:pt x="52831" y="41528"/>
                  </a:lnTo>
                  <a:lnTo>
                    <a:pt x="51097" y="38922"/>
                  </a:lnTo>
                  <a:close/>
                </a:path>
                <a:path w="54610" h="71754">
                  <a:moveTo>
                    <a:pt x="30773" y="8384"/>
                  </a:moveTo>
                  <a:lnTo>
                    <a:pt x="51097" y="38922"/>
                  </a:lnTo>
                  <a:lnTo>
                    <a:pt x="51053" y="38607"/>
                  </a:lnTo>
                  <a:lnTo>
                    <a:pt x="45846" y="25653"/>
                  </a:lnTo>
                  <a:lnTo>
                    <a:pt x="37718" y="14350"/>
                  </a:lnTo>
                  <a:lnTo>
                    <a:pt x="30773" y="8384"/>
                  </a:lnTo>
                  <a:close/>
                </a:path>
                <a:path w="54610" h="71754">
                  <a:moveTo>
                    <a:pt x="22712" y="2031"/>
                  </a:moveTo>
                  <a:lnTo>
                    <a:pt x="17780" y="2031"/>
                  </a:lnTo>
                  <a:lnTo>
                    <a:pt x="27812" y="5841"/>
                  </a:lnTo>
                  <a:lnTo>
                    <a:pt x="30773" y="8384"/>
                  </a:lnTo>
                  <a:lnTo>
                    <a:pt x="27812" y="3936"/>
                  </a:lnTo>
                  <a:lnTo>
                    <a:pt x="22712" y="2031"/>
                  </a:lnTo>
                  <a:close/>
                </a:path>
              </a:pathLst>
            </a:custGeom>
            <a:solidFill>
              <a:srgbClr val="AB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807208" y="5556503"/>
              <a:ext cx="10795" cy="31750"/>
            </a:xfrm>
            <a:custGeom>
              <a:avLst/>
              <a:gdLst/>
              <a:ahLst/>
              <a:cxnLst/>
              <a:rect l="l" t="t" r="r" b="b"/>
              <a:pathLst>
                <a:path w="10794" h="31750">
                  <a:moveTo>
                    <a:pt x="2286" y="31623"/>
                  </a:moveTo>
                  <a:lnTo>
                    <a:pt x="2159" y="31369"/>
                  </a:lnTo>
                  <a:lnTo>
                    <a:pt x="0" y="18415"/>
                  </a:lnTo>
                  <a:lnTo>
                    <a:pt x="0" y="19812"/>
                  </a:lnTo>
                  <a:lnTo>
                    <a:pt x="2032" y="31750"/>
                  </a:lnTo>
                  <a:lnTo>
                    <a:pt x="2286" y="31623"/>
                  </a:lnTo>
                  <a:close/>
                </a:path>
                <a:path w="10794" h="31750">
                  <a:moveTo>
                    <a:pt x="3683" y="30099"/>
                  </a:moveTo>
                  <a:lnTo>
                    <a:pt x="1651" y="19939"/>
                  </a:lnTo>
                  <a:lnTo>
                    <a:pt x="1524" y="22987"/>
                  </a:lnTo>
                  <a:lnTo>
                    <a:pt x="3048" y="30480"/>
                  </a:lnTo>
                  <a:lnTo>
                    <a:pt x="3683" y="30099"/>
                  </a:lnTo>
                  <a:close/>
                </a:path>
                <a:path w="10794" h="31750">
                  <a:moveTo>
                    <a:pt x="9271" y="1905"/>
                  </a:moveTo>
                  <a:lnTo>
                    <a:pt x="9144" y="1143"/>
                  </a:lnTo>
                  <a:lnTo>
                    <a:pt x="8636" y="0"/>
                  </a:lnTo>
                  <a:lnTo>
                    <a:pt x="6731" y="635"/>
                  </a:lnTo>
                  <a:lnTo>
                    <a:pt x="2032" y="6858"/>
                  </a:lnTo>
                  <a:lnTo>
                    <a:pt x="0" y="16764"/>
                  </a:lnTo>
                  <a:lnTo>
                    <a:pt x="0" y="18288"/>
                  </a:lnTo>
                  <a:lnTo>
                    <a:pt x="1905" y="9017"/>
                  </a:lnTo>
                  <a:lnTo>
                    <a:pt x="6350" y="2921"/>
                  </a:lnTo>
                  <a:lnTo>
                    <a:pt x="9271" y="1905"/>
                  </a:lnTo>
                  <a:close/>
                </a:path>
                <a:path w="10794" h="31750">
                  <a:moveTo>
                    <a:pt x="10287" y="9652"/>
                  </a:moveTo>
                  <a:lnTo>
                    <a:pt x="9779" y="5461"/>
                  </a:lnTo>
                  <a:lnTo>
                    <a:pt x="8255" y="5969"/>
                  </a:lnTo>
                  <a:lnTo>
                    <a:pt x="4191" y="11430"/>
                  </a:lnTo>
                  <a:lnTo>
                    <a:pt x="2413" y="19812"/>
                  </a:lnTo>
                  <a:lnTo>
                    <a:pt x="2413" y="22733"/>
                  </a:lnTo>
                  <a:lnTo>
                    <a:pt x="3937" y="15367"/>
                  </a:lnTo>
                  <a:lnTo>
                    <a:pt x="7493" y="10541"/>
                  </a:lnTo>
                  <a:lnTo>
                    <a:pt x="10287" y="9652"/>
                  </a:lnTo>
                  <a:close/>
                </a:path>
              </a:pathLst>
            </a:custGeom>
            <a:solidFill>
              <a:srgbClr val="CC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813304" y="55763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53" y="1016"/>
                  </a:lnTo>
                  <a:lnTo>
                    <a:pt x="1143" y="1143"/>
                  </a:lnTo>
                  <a:lnTo>
                    <a:pt x="762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784348" y="5547359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4" h="19685">
                  <a:moveTo>
                    <a:pt x="127" y="0"/>
                  </a:moveTo>
                  <a:lnTo>
                    <a:pt x="0" y="6985"/>
                  </a:lnTo>
                  <a:lnTo>
                    <a:pt x="127" y="1524"/>
                  </a:lnTo>
                  <a:lnTo>
                    <a:pt x="127" y="0"/>
                  </a:lnTo>
                  <a:close/>
                </a:path>
                <a:path w="10794" h="19685">
                  <a:moveTo>
                    <a:pt x="10668" y="19304"/>
                  </a:moveTo>
                  <a:lnTo>
                    <a:pt x="4699" y="15621"/>
                  </a:lnTo>
                  <a:lnTo>
                    <a:pt x="0" y="6985"/>
                  </a:lnTo>
                  <a:lnTo>
                    <a:pt x="0" y="7620"/>
                  </a:lnTo>
                  <a:lnTo>
                    <a:pt x="3937" y="15240"/>
                  </a:lnTo>
                  <a:lnTo>
                    <a:pt x="9271" y="18542"/>
                  </a:lnTo>
                  <a:lnTo>
                    <a:pt x="10668" y="19304"/>
                  </a:lnTo>
                  <a:close/>
                </a:path>
              </a:pathLst>
            </a:custGeom>
            <a:solidFill>
              <a:srgbClr val="F5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784348" y="553821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4063" y="0"/>
                  </a:moveTo>
                  <a:lnTo>
                    <a:pt x="126" y="2794"/>
                  </a:lnTo>
                  <a:lnTo>
                    <a:pt x="0" y="8636"/>
                  </a:lnTo>
                  <a:lnTo>
                    <a:pt x="0" y="10160"/>
                  </a:lnTo>
                  <a:lnTo>
                    <a:pt x="126" y="4953"/>
                  </a:lnTo>
                  <a:lnTo>
                    <a:pt x="3556" y="2540"/>
                  </a:lnTo>
                  <a:lnTo>
                    <a:pt x="8000" y="4318"/>
                  </a:lnTo>
                  <a:lnTo>
                    <a:pt x="9016" y="203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CC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791968" y="5541263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1143" y="0"/>
                  </a:moveTo>
                  <a:lnTo>
                    <a:pt x="0" y="2032"/>
                  </a:lnTo>
                  <a:lnTo>
                    <a:pt x="1777" y="2794"/>
                  </a:lnTo>
                  <a:lnTo>
                    <a:pt x="4952" y="4445"/>
                  </a:lnTo>
                  <a:lnTo>
                    <a:pt x="7874" y="7112"/>
                  </a:lnTo>
                  <a:lnTo>
                    <a:pt x="9651" y="10287"/>
                  </a:lnTo>
                  <a:lnTo>
                    <a:pt x="12192" y="9271"/>
                  </a:lnTo>
                  <a:lnTo>
                    <a:pt x="10159" y="5715"/>
                  </a:lnTo>
                  <a:lnTo>
                    <a:pt x="6984" y="2667"/>
                  </a:lnTo>
                  <a:lnTo>
                    <a:pt x="3175" y="88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5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46020" y="5314187"/>
              <a:ext cx="103631" cy="117348"/>
            </a:xfrm>
            <a:prstGeom prst="rect">
              <a:avLst/>
            </a:prstGeom>
          </p:spPr>
        </p:pic>
        <p:sp>
          <p:nvSpPr>
            <p:cNvPr id="176" name="object 176" descr=""/>
            <p:cNvSpPr/>
            <p:nvPr/>
          </p:nvSpPr>
          <p:spPr>
            <a:xfrm>
              <a:off x="2459736" y="5347715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5">
                  <a:moveTo>
                    <a:pt x="8001" y="5969"/>
                  </a:moveTo>
                  <a:lnTo>
                    <a:pt x="127" y="4826"/>
                  </a:lnTo>
                  <a:lnTo>
                    <a:pt x="0" y="9525"/>
                  </a:lnTo>
                  <a:lnTo>
                    <a:pt x="5461" y="10414"/>
                  </a:lnTo>
                  <a:lnTo>
                    <a:pt x="8001" y="5969"/>
                  </a:lnTo>
                  <a:close/>
                </a:path>
                <a:path w="8889" h="10795">
                  <a:moveTo>
                    <a:pt x="8890" y="762"/>
                  </a:moveTo>
                  <a:lnTo>
                    <a:pt x="4445" y="0"/>
                  </a:lnTo>
                  <a:lnTo>
                    <a:pt x="2159" y="2159"/>
                  </a:lnTo>
                  <a:lnTo>
                    <a:pt x="7620" y="3048"/>
                  </a:lnTo>
                  <a:lnTo>
                    <a:pt x="8890" y="762"/>
                  </a:lnTo>
                  <a:close/>
                </a:path>
              </a:pathLst>
            </a:custGeom>
            <a:solidFill>
              <a:srgbClr val="CC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465832" y="5347715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5" h="30479">
                  <a:moveTo>
                    <a:pt x="22733" y="28194"/>
                  </a:moveTo>
                  <a:lnTo>
                    <a:pt x="2159" y="5461"/>
                  </a:lnTo>
                  <a:lnTo>
                    <a:pt x="0" y="10033"/>
                  </a:lnTo>
                  <a:lnTo>
                    <a:pt x="1143" y="10414"/>
                  </a:lnTo>
                  <a:lnTo>
                    <a:pt x="2286" y="11049"/>
                  </a:lnTo>
                  <a:lnTo>
                    <a:pt x="9652" y="15748"/>
                  </a:lnTo>
                  <a:lnTo>
                    <a:pt x="14986" y="22606"/>
                  </a:lnTo>
                  <a:lnTo>
                    <a:pt x="18288" y="30226"/>
                  </a:lnTo>
                  <a:lnTo>
                    <a:pt x="22733" y="28194"/>
                  </a:lnTo>
                  <a:close/>
                </a:path>
                <a:path w="27305" h="30479">
                  <a:moveTo>
                    <a:pt x="26924" y="26543"/>
                  </a:moveTo>
                  <a:lnTo>
                    <a:pt x="2921" y="0"/>
                  </a:lnTo>
                  <a:lnTo>
                    <a:pt x="1778" y="2286"/>
                  </a:lnTo>
                  <a:lnTo>
                    <a:pt x="3302" y="2921"/>
                  </a:lnTo>
                  <a:lnTo>
                    <a:pt x="4572" y="3683"/>
                  </a:lnTo>
                  <a:lnTo>
                    <a:pt x="24638" y="27559"/>
                  </a:lnTo>
                  <a:lnTo>
                    <a:pt x="26924" y="26543"/>
                  </a:lnTo>
                  <a:close/>
                </a:path>
              </a:pathLst>
            </a:custGeom>
            <a:solidFill>
              <a:srgbClr val="F5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459736" y="5362955"/>
              <a:ext cx="24130" cy="38100"/>
            </a:xfrm>
            <a:custGeom>
              <a:avLst/>
              <a:gdLst/>
              <a:ahLst/>
              <a:cxnLst/>
              <a:rect l="l" t="t" r="r" b="b"/>
              <a:pathLst>
                <a:path w="24130" h="38100">
                  <a:moveTo>
                    <a:pt x="2286" y="1651"/>
                  </a:moveTo>
                  <a:lnTo>
                    <a:pt x="635" y="0"/>
                  </a:lnTo>
                  <a:lnTo>
                    <a:pt x="0" y="1016"/>
                  </a:lnTo>
                  <a:lnTo>
                    <a:pt x="0" y="1397"/>
                  </a:lnTo>
                  <a:lnTo>
                    <a:pt x="1524" y="2921"/>
                  </a:lnTo>
                  <a:lnTo>
                    <a:pt x="2286" y="1651"/>
                  </a:lnTo>
                  <a:close/>
                </a:path>
                <a:path w="24130" h="38100">
                  <a:moveTo>
                    <a:pt x="14859" y="10160"/>
                  </a:moveTo>
                  <a:lnTo>
                    <a:pt x="14224" y="8128"/>
                  </a:lnTo>
                  <a:lnTo>
                    <a:pt x="12573" y="7747"/>
                  </a:lnTo>
                  <a:lnTo>
                    <a:pt x="13208" y="9779"/>
                  </a:lnTo>
                  <a:lnTo>
                    <a:pt x="14859" y="10160"/>
                  </a:lnTo>
                  <a:close/>
                </a:path>
                <a:path w="24130" h="38100">
                  <a:moveTo>
                    <a:pt x="23749" y="37592"/>
                  </a:moveTo>
                  <a:lnTo>
                    <a:pt x="23114" y="35560"/>
                  </a:lnTo>
                  <a:lnTo>
                    <a:pt x="21463" y="35179"/>
                  </a:lnTo>
                  <a:lnTo>
                    <a:pt x="22098" y="37211"/>
                  </a:lnTo>
                  <a:lnTo>
                    <a:pt x="23749" y="37592"/>
                  </a:lnTo>
                  <a:close/>
                </a:path>
                <a:path w="24130" h="38100">
                  <a:moveTo>
                    <a:pt x="23876" y="23749"/>
                  </a:moveTo>
                  <a:lnTo>
                    <a:pt x="22225" y="21971"/>
                  </a:lnTo>
                  <a:lnTo>
                    <a:pt x="21463" y="23241"/>
                  </a:lnTo>
                  <a:lnTo>
                    <a:pt x="23114" y="24892"/>
                  </a:lnTo>
                  <a:lnTo>
                    <a:pt x="23876" y="23749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478023" y="537819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0" y="0"/>
                  </a:moveTo>
                  <a:lnTo>
                    <a:pt x="0" y="635"/>
                  </a:lnTo>
                  <a:lnTo>
                    <a:pt x="4063" y="7747"/>
                  </a:lnTo>
                  <a:lnTo>
                    <a:pt x="4696" y="8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478023" y="5361431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4063" y="0"/>
                  </a:moveTo>
                  <a:lnTo>
                    <a:pt x="126" y="2793"/>
                  </a:lnTo>
                  <a:lnTo>
                    <a:pt x="0" y="10159"/>
                  </a:lnTo>
                  <a:lnTo>
                    <a:pt x="126" y="4952"/>
                  </a:lnTo>
                  <a:lnTo>
                    <a:pt x="3556" y="2539"/>
                  </a:lnTo>
                  <a:lnTo>
                    <a:pt x="8000" y="4318"/>
                  </a:lnTo>
                  <a:lnTo>
                    <a:pt x="9017" y="2031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CC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485644" y="536295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143" y="0"/>
                  </a:moveTo>
                  <a:lnTo>
                    <a:pt x="0" y="2412"/>
                  </a:lnTo>
                  <a:lnTo>
                    <a:pt x="1778" y="3175"/>
                  </a:lnTo>
                  <a:lnTo>
                    <a:pt x="4953" y="5079"/>
                  </a:lnTo>
                  <a:lnTo>
                    <a:pt x="7874" y="8381"/>
                  </a:lnTo>
                  <a:lnTo>
                    <a:pt x="9651" y="11937"/>
                  </a:lnTo>
                  <a:lnTo>
                    <a:pt x="12192" y="10921"/>
                  </a:lnTo>
                  <a:lnTo>
                    <a:pt x="10160" y="6857"/>
                  </a:lnTo>
                  <a:lnTo>
                    <a:pt x="6985" y="3047"/>
                  </a:lnTo>
                  <a:lnTo>
                    <a:pt x="3175" y="101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5FA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97252" y="5154167"/>
              <a:ext cx="644651" cy="429768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29483" y="5305043"/>
              <a:ext cx="294131" cy="172212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97252" y="5239511"/>
              <a:ext cx="649224" cy="344424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98776" y="5148071"/>
              <a:ext cx="330707" cy="266700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7647" y="5294375"/>
              <a:ext cx="205739" cy="211836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77312" y="5396483"/>
              <a:ext cx="166116" cy="126492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2839212" y="5486399"/>
              <a:ext cx="15240" cy="33655"/>
            </a:xfrm>
            <a:custGeom>
              <a:avLst/>
              <a:gdLst/>
              <a:ahLst/>
              <a:cxnLst/>
              <a:rect l="l" t="t" r="r" b="b"/>
              <a:pathLst>
                <a:path w="15239" h="33654">
                  <a:moveTo>
                    <a:pt x="12826" y="0"/>
                  </a:moveTo>
                  <a:lnTo>
                    <a:pt x="10540" y="507"/>
                  </a:lnTo>
                  <a:lnTo>
                    <a:pt x="888" y="10540"/>
                  </a:lnTo>
                  <a:lnTo>
                    <a:pt x="0" y="14096"/>
                  </a:lnTo>
                  <a:lnTo>
                    <a:pt x="2412" y="21589"/>
                  </a:lnTo>
                  <a:lnTo>
                    <a:pt x="4063" y="26288"/>
                  </a:lnTo>
                  <a:lnTo>
                    <a:pt x="6985" y="30860"/>
                  </a:lnTo>
                  <a:lnTo>
                    <a:pt x="10287" y="32257"/>
                  </a:lnTo>
                  <a:lnTo>
                    <a:pt x="14858" y="33273"/>
                  </a:lnTo>
                  <a:lnTo>
                    <a:pt x="11556" y="23367"/>
                  </a:lnTo>
                  <a:lnTo>
                    <a:pt x="10540" y="14223"/>
                  </a:lnTo>
                  <a:lnTo>
                    <a:pt x="11556" y="6222"/>
                  </a:lnTo>
                  <a:lnTo>
                    <a:pt x="14858" y="761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D188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406395" y="5154167"/>
              <a:ext cx="316992" cy="257556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07791" y="5417819"/>
              <a:ext cx="96012" cy="97536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2403348" y="5212079"/>
              <a:ext cx="307975" cy="182880"/>
            </a:xfrm>
            <a:custGeom>
              <a:avLst/>
              <a:gdLst/>
              <a:ahLst/>
              <a:cxnLst/>
              <a:rect l="l" t="t" r="r" b="b"/>
              <a:pathLst>
                <a:path w="307975" h="182879">
                  <a:moveTo>
                    <a:pt x="113665" y="67691"/>
                  </a:moveTo>
                  <a:lnTo>
                    <a:pt x="3937" y="4699"/>
                  </a:lnTo>
                  <a:lnTo>
                    <a:pt x="0" y="6604"/>
                  </a:lnTo>
                  <a:lnTo>
                    <a:pt x="113157" y="71628"/>
                  </a:lnTo>
                  <a:lnTo>
                    <a:pt x="113665" y="67691"/>
                  </a:lnTo>
                  <a:close/>
                </a:path>
                <a:path w="307975" h="182879">
                  <a:moveTo>
                    <a:pt x="210566" y="123063"/>
                  </a:moveTo>
                  <a:lnTo>
                    <a:pt x="126238" y="74803"/>
                  </a:lnTo>
                  <a:lnTo>
                    <a:pt x="136144" y="2286"/>
                  </a:lnTo>
                  <a:lnTo>
                    <a:pt x="132207" y="0"/>
                  </a:lnTo>
                  <a:lnTo>
                    <a:pt x="121793" y="76454"/>
                  </a:lnTo>
                  <a:lnTo>
                    <a:pt x="210058" y="126873"/>
                  </a:lnTo>
                  <a:lnTo>
                    <a:pt x="210566" y="123063"/>
                  </a:lnTo>
                  <a:close/>
                </a:path>
                <a:path w="307975" h="182879">
                  <a:moveTo>
                    <a:pt x="307721" y="182499"/>
                  </a:moveTo>
                  <a:lnTo>
                    <a:pt x="306451" y="177673"/>
                  </a:lnTo>
                  <a:lnTo>
                    <a:pt x="223012" y="130175"/>
                  </a:lnTo>
                  <a:lnTo>
                    <a:pt x="232791" y="58039"/>
                  </a:lnTo>
                  <a:lnTo>
                    <a:pt x="228854" y="55753"/>
                  </a:lnTo>
                  <a:lnTo>
                    <a:pt x="218567" y="131699"/>
                  </a:lnTo>
                  <a:lnTo>
                    <a:pt x="307721" y="182499"/>
                  </a:lnTo>
                  <a:close/>
                </a:path>
              </a:pathLst>
            </a:custGeom>
            <a:solidFill>
              <a:srgbClr val="4894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50819" y="5487923"/>
              <a:ext cx="96012" cy="99060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866644" y="5437631"/>
              <a:ext cx="188975" cy="153924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91155" y="5274563"/>
              <a:ext cx="135636" cy="97536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2663952" y="5376671"/>
              <a:ext cx="26034" cy="13335"/>
            </a:xfrm>
            <a:custGeom>
              <a:avLst/>
              <a:gdLst/>
              <a:ahLst/>
              <a:cxnLst/>
              <a:rect l="l" t="t" r="r" b="b"/>
              <a:pathLst>
                <a:path w="26035" h="13335">
                  <a:moveTo>
                    <a:pt x="22987" y="0"/>
                  </a:moveTo>
                  <a:lnTo>
                    <a:pt x="21971" y="0"/>
                  </a:lnTo>
                  <a:lnTo>
                    <a:pt x="0" y="12065"/>
                  </a:lnTo>
                  <a:lnTo>
                    <a:pt x="2031" y="13208"/>
                  </a:lnTo>
                  <a:lnTo>
                    <a:pt x="24003" y="1143"/>
                  </a:lnTo>
                  <a:lnTo>
                    <a:pt x="25018" y="1143"/>
                  </a:lnTo>
                  <a:lnTo>
                    <a:pt x="25781" y="1524"/>
                  </a:lnTo>
                  <a:lnTo>
                    <a:pt x="23749" y="381"/>
                  </a:lnTo>
                  <a:lnTo>
                    <a:pt x="22987" y="0"/>
                  </a:lnTo>
                  <a:close/>
                </a:path>
              </a:pathLst>
            </a:custGeom>
            <a:solidFill>
              <a:srgbClr val="E3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660904" y="5388863"/>
              <a:ext cx="5715" cy="21590"/>
            </a:xfrm>
            <a:custGeom>
              <a:avLst/>
              <a:gdLst/>
              <a:ahLst/>
              <a:cxnLst/>
              <a:rect l="l" t="t" r="r" b="b"/>
              <a:pathLst>
                <a:path w="5714" h="21589">
                  <a:moveTo>
                    <a:pt x="3809" y="0"/>
                  </a:moveTo>
                  <a:lnTo>
                    <a:pt x="1650" y="1270"/>
                  </a:lnTo>
                  <a:lnTo>
                    <a:pt x="0" y="4572"/>
                  </a:lnTo>
                  <a:lnTo>
                    <a:pt x="0" y="19304"/>
                  </a:lnTo>
                  <a:lnTo>
                    <a:pt x="381" y="20193"/>
                  </a:lnTo>
                  <a:lnTo>
                    <a:pt x="2285" y="21336"/>
                  </a:lnTo>
                  <a:lnTo>
                    <a:pt x="1904" y="20447"/>
                  </a:lnTo>
                  <a:lnTo>
                    <a:pt x="1904" y="5715"/>
                  </a:lnTo>
                  <a:lnTo>
                    <a:pt x="3682" y="2540"/>
                  </a:lnTo>
                  <a:lnTo>
                    <a:pt x="5714" y="1143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703576" y="5393435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3048" y="0"/>
                  </a:moveTo>
                  <a:lnTo>
                    <a:pt x="0" y="127"/>
                  </a:lnTo>
                  <a:lnTo>
                    <a:pt x="0" y="4445"/>
                  </a:lnTo>
                  <a:lnTo>
                    <a:pt x="3048" y="8128"/>
                  </a:lnTo>
                  <a:lnTo>
                    <a:pt x="10541" y="12192"/>
                  </a:lnTo>
                  <a:lnTo>
                    <a:pt x="13588" y="12192"/>
                  </a:lnTo>
                  <a:lnTo>
                    <a:pt x="13588" y="7747"/>
                  </a:lnTo>
                  <a:lnTo>
                    <a:pt x="10541" y="419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404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674620" y="5391911"/>
              <a:ext cx="40005" cy="15240"/>
            </a:xfrm>
            <a:custGeom>
              <a:avLst/>
              <a:gdLst/>
              <a:ahLst/>
              <a:cxnLst/>
              <a:rect l="l" t="t" r="r" b="b"/>
              <a:pathLst>
                <a:path w="40005" h="15239">
                  <a:moveTo>
                    <a:pt x="4063" y="0"/>
                  </a:moveTo>
                  <a:lnTo>
                    <a:pt x="0" y="3302"/>
                  </a:lnTo>
                  <a:lnTo>
                    <a:pt x="6604" y="9525"/>
                  </a:lnTo>
                  <a:lnTo>
                    <a:pt x="14859" y="14732"/>
                  </a:lnTo>
                  <a:lnTo>
                    <a:pt x="27940" y="14732"/>
                  </a:lnTo>
                  <a:lnTo>
                    <a:pt x="33019" y="14097"/>
                  </a:lnTo>
                  <a:lnTo>
                    <a:pt x="39624" y="8255"/>
                  </a:lnTo>
                  <a:lnTo>
                    <a:pt x="35432" y="3937"/>
                  </a:lnTo>
                  <a:lnTo>
                    <a:pt x="32766" y="6223"/>
                  </a:lnTo>
                  <a:lnTo>
                    <a:pt x="23368" y="10033"/>
                  </a:lnTo>
                  <a:lnTo>
                    <a:pt x="14859" y="8255"/>
                  </a:lnTo>
                  <a:lnTo>
                    <a:pt x="8509" y="4445"/>
                  </a:lnTo>
                  <a:lnTo>
                    <a:pt x="5842" y="2032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4A4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523744" y="5311139"/>
              <a:ext cx="117475" cy="69850"/>
            </a:xfrm>
            <a:custGeom>
              <a:avLst/>
              <a:gdLst/>
              <a:ahLst/>
              <a:cxnLst/>
              <a:rect l="l" t="t" r="r" b="b"/>
              <a:pathLst>
                <a:path w="117475" h="69850">
                  <a:moveTo>
                    <a:pt x="19558" y="11684"/>
                  </a:moveTo>
                  <a:lnTo>
                    <a:pt x="18415" y="9779"/>
                  </a:lnTo>
                  <a:lnTo>
                    <a:pt x="1270" y="0"/>
                  </a:lnTo>
                  <a:lnTo>
                    <a:pt x="0" y="508"/>
                  </a:lnTo>
                  <a:lnTo>
                    <a:pt x="0" y="3429"/>
                  </a:lnTo>
                  <a:lnTo>
                    <a:pt x="1270" y="5334"/>
                  </a:lnTo>
                  <a:lnTo>
                    <a:pt x="18415" y="15113"/>
                  </a:lnTo>
                  <a:lnTo>
                    <a:pt x="19558" y="14605"/>
                  </a:lnTo>
                  <a:lnTo>
                    <a:pt x="19558" y="11684"/>
                  </a:lnTo>
                  <a:close/>
                </a:path>
                <a:path w="117475" h="69850">
                  <a:moveTo>
                    <a:pt x="116967" y="66167"/>
                  </a:moveTo>
                  <a:lnTo>
                    <a:pt x="115697" y="64262"/>
                  </a:lnTo>
                  <a:lnTo>
                    <a:pt x="98679" y="54610"/>
                  </a:lnTo>
                  <a:lnTo>
                    <a:pt x="97409" y="55118"/>
                  </a:lnTo>
                  <a:lnTo>
                    <a:pt x="97409" y="58039"/>
                  </a:lnTo>
                  <a:lnTo>
                    <a:pt x="98679" y="59817"/>
                  </a:lnTo>
                  <a:lnTo>
                    <a:pt x="114300" y="68834"/>
                  </a:lnTo>
                  <a:lnTo>
                    <a:pt x="115697" y="69723"/>
                  </a:lnTo>
                  <a:lnTo>
                    <a:pt x="116967" y="69215"/>
                  </a:lnTo>
                  <a:lnTo>
                    <a:pt x="116967" y="66167"/>
                  </a:lnTo>
                  <a:close/>
                </a:path>
              </a:pathLst>
            </a:custGeom>
            <a:solidFill>
              <a:srgbClr val="B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394204" y="5239511"/>
              <a:ext cx="15240" cy="39370"/>
            </a:xfrm>
            <a:custGeom>
              <a:avLst/>
              <a:gdLst/>
              <a:ahLst/>
              <a:cxnLst/>
              <a:rect l="l" t="t" r="r" b="b"/>
              <a:pathLst>
                <a:path w="15239" h="39370">
                  <a:moveTo>
                    <a:pt x="3301" y="0"/>
                  </a:moveTo>
                  <a:lnTo>
                    <a:pt x="1523" y="0"/>
                  </a:lnTo>
                  <a:lnTo>
                    <a:pt x="253" y="1270"/>
                  </a:lnTo>
                  <a:lnTo>
                    <a:pt x="0" y="22098"/>
                  </a:lnTo>
                  <a:lnTo>
                    <a:pt x="126" y="26035"/>
                  </a:lnTo>
                  <a:lnTo>
                    <a:pt x="507" y="30861"/>
                  </a:lnTo>
                  <a:lnTo>
                    <a:pt x="1523" y="32258"/>
                  </a:lnTo>
                  <a:lnTo>
                    <a:pt x="14731" y="39116"/>
                  </a:lnTo>
                  <a:lnTo>
                    <a:pt x="14731" y="14224"/>
                  </a:lnTo>
                  <a:lnTo>
                    <a:pt x="13843" y="12954"/>
                  </a:lnTo>
                  <a:lnTo>
                    <a:pt x="3301" y="711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9E08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59736" y="5058155"/>
              <a:ext cx="367284" cy="222504"/>
            </a:xfrm>
            <a:prstGeom prst="rect">
              <a:avLst/>
            </a:prstGeom>
          </p:spPr>
        </p:pic>
      </p:grpSp>
      <p:sp>
        <p:nvSpPr>
          <p:cNvPr id="202" name="object 202" descr=""/>
          <p:cNvSpPr txBox="1"/>
          <p:nvPr/>
        </p:nvSpPr>
        <p:spPr>
          <a:xfrm>
            <a:off x="691387" y="5650483"/>
            <a:ext cx="1068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</a:tabLst>
            </a:pPr>
            <a:r>
              <a:rPr dirty="0" sz="900">
                <a:latin typeface="Microsoft JhengHei UI"/>
                <a:cs typeface="Microsoft JhengHei UI"/>
              </a:rPr>
              <a:t>關閉水</a:t>
            </a:r>
            <a:r>
              <a:rPr dirty="0" sz="900" spc="-50">
                <a:latin typeface="Microsoft JhengHei UI"/>
                <a:cs typeface="Microsoft JhengHei UI"/>
              </a:rPr>
              <a:t>源</a:t>
            </a:r>
            <a:r>
              <a:rPr dirty="0" sz="900">
                <a:latin typeface="Microsoft JhengHei UI"/>
                <a:cs typeface="Microsoft JhengHei UI"/>
              </a:rPr>
              <a:t>	關閉瓦</a:t>
            </a:r>
            <a:r>
              <a:rPr dirty="0" sz="900" spc="-50">
                <a:latin typeface="Microsoft JhengHei UI"/>
                <a:cs typeface="Microsoft JhengHei UI"/>
              </a:rPr>
              <a:t>斯</a:t>
            </a:r>
            <a:endParaRPr sz="900">
              <a:latin typeface="Microsoft JhengHei UI"/>
              <a:cs typeface="Microsoft JhengHei UI"/>
            </a:endParaRPr>
          </a:p>
        </p:txBody>
      </p:sp>
      <p:pic>
        <p:nvPicPr>
          <p:cNvPr id="203" name="object 203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05612" y="5224271"/>
            <a:ext cx="481584" cy="405384"/>
          </a:xfrm>
          <a:prstGeom prst="rect">
            <a:avLst/>
          </a:prstGeom>
        </p:spPr>
      </p:pic>
      <p:pic>
        <p:nvPicPr>
          <p:cNvPr id="204" name="object 204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376172" y="5224271"/>
            <a:ext cx="291084" cy="438912"/>
          </a:xfrm>
          <a:prstGeom prst="rect">
            <a:avLst/>
          </a:prstGeom>
        </p:spPr>
      </p:pic>
      <p:sp>
        <p:nvSpPr>
          <p:cNvPr id="205" name="object 205" descr=""/>
          <p:cNvSpPr txBox="1"/>
          <p:nvPr/>
        </p:nvSpPr>
        <p:spPr>
          <a:xfrm>
            <a:off x="656640" y="4978145"/>
            <a:ext cx="10775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dirty="0" sz="900">
                <a:latin typeface="Microsoft JhengHei UI"/>
                <a:cs typeface="Microsoft JhengHei UI"/>
              </a:rPr>
              <a:t>關閉門</a:t>
            </a:r>
            <a:r>
              <a:rPr dirty="0" sz="900" spc="-50">
                <a:latin typeface="Microsoft JhengHei UI"/>
                <a:cs typeface="Microsoft JhengHei UI"/>
              </a:rPr>
              <a:t>窗</a:t>
            </a:r>
            <a:r>
              <a:rPr dirty="0" sz="900">
                <a:latin typeface="Microsoft JhengHei UI"/>
                <a:cs typeface="Microsoft JhengHei UI"/>
              </a:rPr>
              <a:t>	關閉電</a:t>
            </a:r>
            <a:r>
              <a:rPr dirty="0" sz="900" spc="-50">
                <a:latin typeface="Microsoft JhengHei UI"/>
                <a:cs typeface="Microsoft JhengHei UI"/>
              </a:rPr>
              <a:t>源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206" name="object 206" descr=""/>
          <p:cNvGrpSpPr/>
          <p:nvPr/>
        </p:nvGrpSpPr>
        <p:grpSpPr>
          <a:xfrm>
            <a:off x="1298447" y="4570475"/>
            <a:ext cx="368935" cy="382905"/>
            <a:chOff x="1298447" y="4570475"/>
            <a:chExt cx="368935" cy="382905"/>
          </a:xfrm>
        </p:grpSpPr>
        <p:pic>
          <p:nvPicPr>
            <p:cNvPr id="207" name="object 207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98447" y="4570475"/>
              <a:ext cx="368808" cy="188975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57883" y="4597907"/>
              <a:ext cx="120396" cy="120395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05711" y="4597907"/>
              <a:ext cx="121919" cy="120395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27047" y="4616195"/>
              <a:ext cx="82296" cy="82295"/>
            </a:xfrm>
            <a:prstGeom prst="rect">
              <a:avLst/>
            </a:prstGeom>
          </p:spPr>
        </p:pic>
        <p:sp>
          <p:nvSpPr>
            <p:cNvPr id="211" name="object 211" descr=""/>
            <p:cNvSpPr/>
            <p:nvPr/>
          </p:nvSpPr>
          <p:spPr>
            <a:xfrm>
              <a:off x="1415795" y="4623815"/>
              <a:ext cx="55244" cy="153670"/>
            </a:xfrm>
            <a:custGeom>
              <a:avLst/>
              <a:gdLst/>
              <a:ahLst/>
              <a:cxnLst/>
              <a:rect l="l" t="t" r="r" b="b"/>
              <a:pathLst>
                <a:path w="55244" h="153670">
                  <a:moveTo>
                    <a:pt x="35306" y="0"/>
                  </a:moveTo>
                  <a:lnTo>
                    <a:pt x="10794" y="9017"/>
                  </a:lnTo>
                  <a:lnTo>
                    <a:pt x="0" y="52451"/>
                  </a:lnTo>
                  <a:lnTo>
                    <a:pt x="507" y="105410"/>
                  </a:lnTo>
                  <a:lnTo>
                    <a:pt x="9778" y="142494"/>
                  </a:lnTo>
                  <a:lnTo>
                    <a:pt x="23494" y="153416"/>
                  </a:lnTo>
                  <a:lnTo>
                    <a:pt x="38353" y="152146"/>
                  </a:lnTo>
                  <a:lnTo>
                    <a:pt x="50418" y="143764"/>
                  </a:lnTo>
                  <a:lnTo>
                    <a:pt x="54863" y="133731"/>
                  </a:lnTo>
                  <a:lnTo>
                    <a:pt x="52196" y="108204"/>
                  </a:lnTo>
                  <a:lnTo>
                    <a:pt x="46990" y="63500"/>
                  </a:lnTo>
                  <a:lnTo>
                    <a:pt x="40640" y="20447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8F8F8">
                <a:alpha val="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417319" y="4623815"/>
              <a:ext cx="53340" cy="153670"/>
            </a:xfrm>
            <a:custGeom>
              <a:avLst/>
              <a:gdLst/>
              <a:ahLst/>
              <a:cxnLst/>
              <a:rect l="l" t="t" r="r" b="b"/>
              <a:pathLst>
                <a:path w="53340" h="153670">
                  <a:moveTo>
                    <a:pt x="33782" y="0"/>
                  </a:moveTo>
                  <a:lnTo>
                    <a:pt x="10414" y="9017"/>
                  </a:lnTo>
                  <a:lnTo>
                    <a:pt x="0" y="51816"/>
                  </a:lnTo>
                  <a:lnTo>
                    <a:pt x="508" y="104267"/>
                  </a:lnTo>
                  <a:lnTo>
                    <a:pt x="9779" y="142621"/>
                  </a:lnTo>
                  <a:lnTo>
                    <a:pt x="22606" y="153670"/>
                  </a:lnTo>
                  <a:lnTo>
                    <a:pt x="37084" y="152400"/>
                  </a:lnTo>
                  <a:lnTo>
                    <a:pt x="49021" y="144018"/>
                  </a:lnTo>
                  <a:lnTo>
                    <a:pt x="53340" y="133985"/>
                  </a:lnTo>
                  <a:lnTo>
                    <a:pt x="50800" y="108204"/>
                  </a:lnTo>
                  <a:lnTo>
                    <a:pt x="45339" y="63500"/>
                  </a:lnTo>
                  <a:lnTo>
                    <a:pt x="39243" y="20447"/>
                  </a:lnTo>
                  <a:lnTo>
                    <a:pt x="33782" y="0"/>
                  </a:lnTo>
                  <a:close/>
                </a:path>
              </a:pathLst>
            </a:custGeom>
            <a:solidFill>
              <a:srgbClr val="F5F4F5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417319" y="4623815"/>
              <a:ext cx="53340" cy="154305"/>
            </a:xfrm>
            <a:custGeom>
              <a:avLst/>
              <a:gdLst/>
              <a:ahLst/>
              <a:cxnLst/>
              <a:rect l="l" t="t" r="r" b="b"/>
              <a:pathLst>
                <a:path w="53340" h="154304">
                  <a:moveTo>
                    <a:pt x="33020" y="0"/>
                  </a:moveTo>
                  <a:lnTo>
                    <a:pt x="10287" y="9144"/>
                  </a:lnTo>
                  <a:lnTo>
                    <a:pt x="0" y="51054"/>
                  </a:lnTo>
                  <a:lnTo>
                    <a:pt x="508" y="102997"/>
                  </a:lnTo>
                  <a:lnTo>
                    <a:pt x="10033" y="142748"/>
                  </a:lnTo>
                  <a:lnTo>
                    <a:pt x="22352" y="153924"/>
                  </a:lnTo>
                  <a:lnTo>
                    <a:pt x="36703" y="152527"/>
                  </a:lnTo>
                  <a:lnTo>
                    <a:pt x="48514" y="144145"/>
                  </a:lnTo>
                  <a:lnTo>
                    <a:pt x="52959" y="133985"/>
                  </a:lnTo>
                  <a:lnTo>
                    <a:pt x="50292" y="108204"/>
                  </a:lnTo>
                  <a:lnTo>
                    <a:pt x="44831" y="63500"/>
                  </a:lnTo>
                  <a:lnTo>
                    <a:pt x="38481" y="2032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EEDEE">
                <a:alpha val="1411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418843" y="4623815"/>
              <a:ext cx="50800" cy="152400"/>
            </a:xfrm>
            <a:custGeom>
              <a:avLst/>
              <a:gdLst/>
              <a:ahLst/>
              <a:cxnLst/>
              <a:rect l="l" t="t" r="r" b="b"/>
              <a:pathLst>
                <a:path w="50800" h="152400">
                  <a:moveTo>
                    <a:pt x="30861" y="0"/>
                  </a:moveTo>
                  <a:lnTo>
                    <a:pt x="9652" y="9017"/>
                  </a:lnTo>
                  <a:lnTo>
                    <a:pt x="0" y="49530"/>
                  </a:lnTo>
                  <a:lnTo>
                    <a:pt x="508" y="100584"/>
                  </a:lnTo>
                  <a:lnTo>
                    <a:pt x="9778" y="141351"/>
                  </a:lnTo>
                  <a:lnTo>
                    <a:pt x="21081" y="152400"/>
                  </a:lnTo>
                  <a:lnTo>
                    <a:pt x="34797" y="151003"/>
                  </a:lnTo>
                  <a:lnTo>
                    <a:pt x="45974" y="142621"/>
                  </a:lnTo>
                  <a:lnTo>
                    <a:pt x="50292" y="132588"/>
                  </a:lnTo>
                  <a:lnTo>
                    <a:pt x="47752" y="107188"/>
                  </a:lnTo>
                  <a:lnTo>
                    <a:pt x="42290" y="62738"/>
                  </a:lnTo>
                  <a:lnTo>
                    <a:pt x="36068" y="20193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EBEAEB">
                <a:alpha val="192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418843" y="4623815"/>
              <a:ext cx="50165" cy="153670"/>
            </a:xfrm>
            <a:custGeom>
              <a:avLst/>
              <a:gdLst/>
              <a:ahLst/>
              <a:cxnLst/>
              <a:rect l="l" t="t" r="r" b="b"/>
              <a:pathLst>
                <a:path w="50165" h="153670">
                  <a:moveTo>
                    <a:pt x="30099" y="0"/>
                  </a:moveTo>
                  <a:lnTo>
                    <a:pt x="9397" y="9144"/>
                  </a:lnTo>
                  <a:lnTo>
                    <a:pt x="0" y="49022"/>
                  </a:lnTo>
                  <a:lnTo>
                    <a:pt x="508" y="100076"/>
                  </a:lnTo>
                  <a:lnTo>
                    <a:pt x="9906" y="142494"/>
                  </a:lnTo>
                  <a:lnTo>
                    <a:pt x="20828" y="153670"/>
                  </a:lnTo>
                  <a:lnTo>
                    <a:pt x="34417" y="152273"/>
                  </a:lnTo>
                  <a:lnTo>
                    <a:pt x="45593" y="143764"/>
                  </a:lnTo>
                  <a:lnTo>
                    <a:pt x="49911" y="133731"/>
                  </a:lnTo>
                  <a:lnTo>
                    <a:pt x="47243" y="107950"/>
                  </a:lnTo>
                  <a:lnTo>
                    <a:pt x="41656" y="63373"/>
                  </a:lnTo>
                  <a:lnTo>
                    <a:pt x="35306" y="20320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E6E3E6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420367" y="4623815"/>
              <a:ext cx="48260" cy="152400"/>
            </a:xfrm>
            <a:custGeom>
              <a:avLst/>
              <a:gdLst/>
              <a:ahLst/>
              <a:cxnLst/>
              <a:rect l="l" t="t" r="r" b="b"/>
              <a:pathLst>
                <a:path w="48259" h="152400">
                  <a:moveTo>
                    <a:pt x="28320" y="0"/>
                  </a:moveTo>
                  <a:lnTo>
                    <a:pt x="9016" y="9017"/>
                  </a:lnTo>
                  <a:lnTo>
                    <a:pt x="0" y="47625"/>
                  </a:lnTo>
                  <a:lnTo>
                    <a:pt x="507" y="97536"/>
                  </a:lnTo>
                  <a:lnTo>
                    <a:pt x="9906" y="140970"/>
                  </a:lnTo>
                  <a:lnTo>
                    <a:pt x="20319" y="152146"/>
                  </a:lnTo>
                  <a:lnTo>
                    <a:pt x="33146" y="150622"/>
                  </a:lnTo>
                  <a:lnTo>
                    <a:pt x="44068" y="142240"/>
                  </a:lnTo>
                  <a:lnTo>
                    <a:pt x="48259" y="132207"/>
                  </a:lnTo>
                  <a:lnTo>
                    <a:pt x="45593" y="106934"/>
                  </a:lnTo>
                  <a:lnTo>
                    <a:pt x="40004" y="62611"/>
                  </a:lnTo>
                  <a:lnTo>
                    <a:pt x="33654" y="20066"/>
                  </a:lnTo>
                  <a:lnTo>
                    <a:pt x="28320" y="0"/>
                  </a:lnTo>
                  <a:close/>
                </a:path>
              </a:pathLst>
            </a:custGeom>
            <a:solidFill>
              <a:srgbClr val="DFDFE0">
                <a:alpha val="2862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420367" y="4623815"/>
              <a:ext cx="48895" cy="152400"/>
            </a:xfrm>
            <a:custGeom>
              <a:avLst/>
              <a:gdLst/>
              <a:ahLst/>
              <a:cxnLst/>
              <a:rect l="l" t="t" r="r" b="b"/>
              <a:pathLst>
                <a:path w="48894" h="152400">
                  <a:moveTo>
                    <a:pt x="27812" y="0"/>
                  </a:moveTo>
                  <a:lnTo>
                    <a:pt x="8890" y="9017"/>
                  </a:lnTo>
                  <a:lnTo>
                    <a:pt x="0" y="46609"/>
                  </a:lnTo>
                  <a:lnTo>
                    <a:pt x="634" y="96266"/>
                  </a:lnTo>
                  <a:lnTo>
                    <a:pt x="10032" y="141097"/>
                  </a:lnTo>
                  <a:lnTo>
                    <a:pt x="20319" y="152273"/>
                  </a:lnTo>
                  <a:lnTo>
                    <a:pt x="33146" y="150876"/>
                  </a:lnTo>
                  <a:lnTo>
                    <a:pt x="44068" y="142240"/>
                  </a:lnTo>
                  <a:lnTo>
                    <a:pt x="48387" y="132334"/>
                  </a:lnTo>
                  <a:lnTo>
                    <a:pt x="45593" y="106934"/>
                  </a:lnTo>
                  <a:lnTo>
                    <a:pt x="39878" y="62611"/>
                  </a:lnTo>
                  <a:lnTo>
                    <a:pt x="33273" y="2006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DCDADD">
                <a:alpha val="3333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421891" y="4625339"/>
              <a:ext cx="46990" cy="151130"/>
            </a:xfrm>
            <a:custGeom>
              <a:avLst/>
              <a:gdLst/>
              <a:ahLst/>
              <a:cxnLst/>
              <a:rect l="l" t="t" r="r" b="b"/>
              <a:pathLst>
                <a:path w="46990" h="151129">
                  <a:moveTo>
                    <a:pt x="26162" y="0"/>
                  </a:moveTo>
                  <a:lnTo>
                    <a:pt x="8382" y="8890"/>
                  </a:lnTo>
                  <a:lnTo>
                    <a:pt x="0" y="45085"/>
                  </a:lnTo>
                  <a:lnTo>
                    <a:pt x="635" y="93726"/>
                  </a:lnTo>
                  <a:lnTo>
                    <a:pt x="9906" y="139700"/>
                  </a:lnTo>
                  <a:lnTo>
                    <a:pt x="19431" y="150749"/>
                  </a:lnTo>
                  <a:lnTo>
                    <a:pt x="31877" y="149225"/>
                  </a:lnTo>
                  <a:lnTo>
                    <a:pt x="42545" y="140716"/>
                  </a:lnTo>
                  <a:lnTo>
                    <a:pt x="46736" y="130937"/>
                  </a:lnTo>
                  <a:lnTo>
                    <a:pt x="43942" y="105791"/>
                  </a:lnTo>
                  <a:lnTo>
                    <a:pt x="38227" y="61976"/>
                  </a:lnTo>
                  <a:lnTo>
                    <a:pt x="31623" y="19812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D5D3D6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421891" y="4625339"/>
              <a:ext cx="45720" cy="151130"/>
            </a:xfrm>
            <a:custGeom>
              <a:avLst/>
              <a:gdLst/>
              <a:ahLst/>
              <a:cxnLst/>
              <a:rect l="l" t="t" r="r" b="b"/>
              <a:pathLst>
                <a:path w="45719" h="151129">
                  <a:moveTo>
                    <a:pt x="24892" y="0"/>
                  </a:moveTo>
                  <a:lnTo>
                    <a:pt x="8001" y="8763"/>
                  </a:lnTo>
                  <a:lnTo>
                    <a:pt x="0" y="44196"/>
                  </a:lnTo>
                  <a:lnTo>
                    <a:pt x="635" y="92329"/>
                  </a:lnTo>
                  <a:lnTo>
                    <a:pt x="9779" y="139827"/>
                  </a:lnTo>
                  <a:lnTo>
                    <a:pt x="18923" y="150876"/>
                  </a:lnTo>
                  <a:lnTo>
                    <a:pt x="31115" y="149352"/>
                  </a:lnTo>
                  <a:lnTo>
                    <a:pt x="41529" y="140843"/>
                  </a:lnTo>
                  <a:lnTo>
                    <a:pt x="45720" y="130937"/>
                  </a:lnTo>
                  <a:lnTo>
                    <a:pt x="42799" y="105918"/>
                  </a:lnTo>
                  <a:lnTo>
                    <a:pt x="36957" y="61976"/>
                  </a:lnTo>
                  <a:lnTo>
                    <a:pt x="30353" y="19685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D2CFD2">
                <a:alpha val="4274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423415" y="4625339"/>
              <a:ext cx="44450" cy="150495"/>
            </a:xfrm>
            <a:custGeom>
              <a:avLst/>
              <a:gdLst/>
              <a:ahLst/>
              <a:cxnLst/>
              <a:rect l="l" t="t" r="r" b="b"/>
              <a:pathLst>
                <a:path w="44450" h="150495">
                  <a:moveTo>
                    <a:pt x="23240" y="0"/>
                  </a:moveTo>
                  <a:lnTo>
                    <a:pt x="7620" y="8763"/>
                  </a:lnTo>
                  <a:lnTo>
                    <a:pt x="0" y="42926"/>
                  </a:lnTo>
                  <a:lnTo>
                    <a:pt x="634" y="90551"/>
                  </a:lnTo>
                  <a:lnTo>
                    <a:pt x="9652" y="139319"/>
                  </a:lnTo>
                  <a:lnTo>
                    <a:pt x="18161" y="150368"/>
                  </a:lnTo>
                  <a:lnTo>
                    <a:pt x="29845" y="148844"/>
                  </a:lnTo>
                  <a:lnTo>
                    <a:pt x="39878" y="140335"/>
                  </a:lnTo>
                  <a:lnTo>
                    <a:pt x="43942" y="130429"/>
                  </a:lnTo>
                  <a:lnTo>
                    <a:pt x="41021" y="105664"/>
                  </a:lnTo>
                  <a:lnTo>
                    <a:pt x="35178" y="61722"/>
                  </a:lnTo>
                  <a:lnTo>
                    <a:pt x="28575" y="19685"/>
                  </a:lnTo>
                  <a:lnTo>
                    <a:pt x="23240" y="0"/>
                  </a:lnTo>
                  <a:close/>
                </a:path>
              </a:pathLst>
            </a:custGeom>
            <a:solidFill>
              <a:srgbClr val="CDC8CE">
                <a:alpha val="4745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424939" y="4625339"/>
              <a:ext cx="43180" cy="149860"/>
            </a:xfrm>
            <a:custGeom>
              <a:avLst/>
              <a:gdLst/>
              <a:ahLst/>
              <a:cxnLst/>
              <a:rect l="l" t="t" r="r" b="b"/>
              <a:pathLst>
                <a:path w="43180" h="149860">
                  <a:moveTo>
                    <a:pt x="21843" y="0"/>
                  </a:moveTo>
                  <a:lnTo>
                    <a:pt x="7112" y="8509"/>
                  </a:lnTo>
                  <a:lnTo>
                    <a:pt x="0" y="41529"/>
                  </a:lnTo>
                  <a:lnTo>
                    <a:pt x="634" y="88519"/>
                  </a:lnTo>
                  <a:lnTo>
                    <a:pt x="9397" y="138430"/>
                  </a:lnTo>
                  <a:lnTo>
                    <a:pt x="17525" y="149352"/>
                  </a:lnTo>
                  <a:lnTo>
                    <a:pt x="28956" y="147828"/>
                  </a:lnTo>
                  <a:lnTo>
                    <a:pt x="38862" y="139319"/>
                  </a:lnTo>
                  <a:lnTo>
                    <a:pt x="42671" y="129667"/>
                  </a:lnTo>
                  <a:lnTo>
                    <a:pt x="39878" y="104902"/>
                  </a:lnTo>
                  <a:lnTo>
                    <a:pt x="34035" y="61341"/>
                  </a:lnTo>
                  <a:lnTo>
                    <a:pt x="27178" y="19558"/>
                  </a:lnTo>
                  <a:lnTo>
                    <a:pt x="21843" y="0"/>
                  </a:lnTo>
                  <a:close/>
                </a:path>
              </a:pathLst>
            </a:custGeom>
            <a:solidFill>
              <a:srgbClr val="C7C5C7">
                <a:alpha val="5254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424939" y="4625339"/>
              <a:ext cx="43180" cy="151130"/>
            </a:xfrm>
            <a:custGeom>
              <a:avLst/>
              <a:gdLst/>
              <a:ahLst/>
              <a:cxnLst/>
              <a:rect l="l" t="t" r="r" b="b"/>
              <a:pathLst>
                <a:path w="43180" h="151129">
                  <a:moveTo>
                    <a:pt x="20828" y="0"/>
                  </a:moveTo>
                  <a:lnTo>
                    <a:pt x="6857" y="8509"/>
                  </a:lnTo>
                  <a:lnTo>
                    <a:pt x="0" y="40894"/>
                  </a:lnTo>
                  <a:lnTo>
                    <a:pt x="634" y="87630"/>
                  </a:lnTo>
                  <a:lnTo>
                    <a:pt x="9397" y="139700"/>
                  </a:lnTo>
                  <a:lnTo>
                    <a:pt x="17398" y="150622"/>
                  </a:lnTo>
                  <a:lnTo>
                    <a:pt x="28828" y="149098"/>
                  </a:lnTo>
                  <a:lnTo>
                    <a:pt x="38734" y="140462"/>
                  </a:lnTo>
                  <a:lnTo>
                    <a:pt x="42671" y="130683"/>
                  </a:lnTo>
                  <a:lnTo>
                    <a:pt x="39750" y="105791"/>
                  </a:lnTo>
                  <a:lnTo>
                    <a:pt x="33528" y="61849"/>
                  </a:lnTo>
                  <a:lnTo>
                    <a:pt x="26543" y="1968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C4C0C4">
                <a:alpha val="5725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426463" y="4625339"/>
              <a:ext cx="41275" cy="149225"/>
            </a:xfrm>
            <a:custGeom>
              <a:avLst/>
              <a:gdLst/>
              <a:ahLst/>
              <a:cxnLst/>
              <a:rect l="l" t="t" r="r" b="b"/>
              <a:pathLst>
                <a:path w="41275" h="149225">
                  <a:moveTo>
                    <a:pt x="19177" y="0"/>
                  </a:moveTo>
                  <a:lnTo>
                    <a:pt x="6350" y="8255"/>
                  </a:lnTo>
                  <a:lnTo>
                    <a:pt x="0" y="39243"/>
                  </a:lnTo>
                  <a:lnTo>
                    <a:pt x="762" y="85217"/>
                  </a:lnTo>
                  <a:lnTo>
                    <a:pt x="9017" y="138176"/>
                  </a:lnTo>
                  <a:lnTo>
                    <a:pt x="16510" y="149098"/>
                  </a:lnTo>
                  <a:lnTo>
                    <a:pt x="27305" y="147447"/>
                  </a:lnTo>
                  <a:lnTo>
                    <a:pt x="36957" y="138938"/>
                  </a:lnTo>
                  <a:lnTo>
                    <a:pt x="40767" y="129286"/>
                  </a:lnTo>
                  <a:lnTo>
                    <a:pt x="37719" y="104648"/>
                  </a:lnTo>
                  <a:lnTo>
                    <a:pt x="31623" y="61087"/>
                  </a:lnTo>
                  <a:lnTo>
                    <a:pt x="24511" y="19431"/>
                  </a:lnTo>
                  <a:lnTo>
                    <a:pt x="19177" y="0"/>
                  </a:lnTo>
                  <a:close/>
                </a:path>
              </a:pathLst>
            </a:custGeom>
            <a:solidFill>
              <a:srgbClr val="BDB8BD">
                <a:alpha val="6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427987" y="4625339"/>
              <a:ext cx="40005" cy="149225"/>
            </a:xfrm>
            <a:custGeom>
              <a:avLst/>
              <a:gdLst/>
              <a:ahLst/>
              <a:cxnLst/>
              <a:rect l="l" t="t" r="r" b="b"/>
              <a:pathLst>
                <a:path w="40005" h="149225">
                  <a:moveTo>
                    <a:pt x="17525" y="0"/>
                  </a:moveTo>
                  <a:lnTo>
                    <a:pt x="5842" y="8128"/>
                  </a:lnTo>
                  <a:lnTo>
                    <a:pt x="0" y="38100"/>
                  </a:lnTo>
                  <a:lnTo>
                    <a:pt x="762" y="83693"/>
                  </a:lnTo>
                  <a:lnTo>
                    <a:pt x="8636" y="138303"/>
                  </a:lnTo>
                  <a:lnTo>
                    <a:pt x="15875" y="149225"/>
                  </a:lnTo>
                  <a:lnTo>
                    <a:pt x="26289" y="147574"/>
                  </a:lnTo>
                  <a:lnTo>
                    <a:pt x="35687" y="139065"/>
                  </a:lnTo>
                  <a:lnTo>
                    <a:pt x="39496" y="129286"/>
                  </a:lnTo>
                  <a:lnTo>
                    <a:pt x="36449" y="104775"/>
                  </a:lnTo>
                  <a:lnTo>
                    <a:pt x="30225" y="61087"/>
                  </a:lnTo>
                  <a:lnTo>
                    <a:pt x="23114" y="19431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B8B5B8">
                <a:alpha val="6666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429511" y="4626863"/>
              <a:ext cx="36830" cy="147955"/>
            </a:xfrm>
            <a:custGeom>
              <a:avLst/>
              <a:gdLst/>
              <a:ahLst/>
              <a:cxnLst/>
              <a:rect l="l" t="t" r="r" b="b"/>
              <a:pathLst>
                <a:path w="36830" h="147954">
                  <a:moveTo>
                    <a:pt x="15112" y="0"/>
                  </a:moveTo>
                  <a:lnTo>
                    <a:pt x="5079" y="7874"/>
                  </a:lnTo>
                  <a:lnTo>
                    <a:pt x="0" y="36576"/>
                  </a:lnTo>
                  <a:lnTo>
                    <a:pt x="762" y="81026"/>
                  </a:lnTo>
                  <a:lnTo>
                    <a:pt x="8000" y="136779"/>
                  </a:lnTo>
                  <a:lnTo>
                    <a:pt x="14350" y="147574"/>
                  </a:lnTo>
                  <a:lnTo>
                    <a:pt x="24129" y="145923"/>
                  </a:lnTo>
                  <a:lnTo>
                    <a:pt x="32765" y="137414"/>
                  </a:lnTo>
                  <a:lnTo>
                    <a:pt x="36321" y="127889"/>
                  </a:lnTo>
                  <a:lnTo>
                    <a:pt x="33400" y="103505"/>
                  </a:lnTo>
                  <a:lnTo>
                    <a:pt x="27431" y="60579"/>
                  </a:lnTo>
                  <a:lnTo>
                    <a:pt x="20574" y="19177"/>
                  </a:lnTo>
                  <a:lnTo>
                    <a:pt x="15112" y="0"/>
                  </a:lnTo>
                  <a:close/>
                </a:path>
              </a:pathLst>
            </a:custGeom>
            <a:solidFill>
              <a:srgbClr val="B5AEB5">
                <a:alpha val="7137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429511" y="4626863"/>
              <a:ext cx="36195" cy="147955"/>
            </a:xfrm>
            <a:custGeom>
              <a:avLst/>
              <a:gdLst/>
              <a:ahLst/>
              <a:cxnLst/>
              <a:rect l="l" t="t" r="r" b="b"/>
              <a:pathLst>
                <a:path w="36194" h="147954">
                  <a:moveTo>
                    <a:pt x="13969" y="0"/>
                  </a:moveTo>
                  <a:lnTo>
                    <a:pt x="4699" y="7747"/>
                  </a:lnTo>
                  <a:lnTo>
                    <a:pt x="0" y="35433"/>
                  </a:lnTo>
                  <a:lnTo>
                    <a:pt x="762" y="79629"/>
                  </a:lnTo>
                  <a:lnTo>
                    <a:pt x="7874" y="137033"/>
                  </a:lnTo>
                  <a:lnTo>
                    <a:pt x="14096" y="147701"/>
                  </a:lnTo>
                  <a:lnTo>
                    <a:pt x="23875" y="146050"/>
                  </a:lnTo>
                  <a:lnTo>
                    <a:pt x="32512" y="137541"/>
                  </a:lnTo>
                  <a:lnTo>
                    <a:pt x="36068" y="127889"/>
                  </a:lnTo>
                  <a:lnTo>
                    <a:pt x="33019" y="103632"/>
                  </a:lnTo>
                  <a:lnTo>
                    <a:pt x="26796" y="60579"/>
                  </a:lnTo>
                  <a:lnTo>
                    <a:pt x="19557" y="1917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AEAAAF">
                <a:alpha val="76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431035" y="4626863"/>
              <a:ext cx="34925" cy="147320"/>
            </a:xfrm>
            <a:custGeom>
              <a:avLst/>
              <a:gdLst/>
              <a:ahLst/>
              <a:cxnLst/>
              <a:rect l="l" t="t" r="r" b="b"/>
              <a:pathLst>
                <a:path w="34925" h="147320">
                  <a:moveTo>
                    <a:pt x="12191" y="0"/>
                  </a:moveTo>
                  <a:lnTo>
                    <a:pt x="4063" y="7493"/>
                  </a:lnTo>
                  <a:lnTo>
                    <a:pt x="0" y="34163"/>
                  </a:lnTo>
                  <a:lnTo>
                    <a:pt x="761" y="77724"/>
                  </a:lnTo>
                  <a:lnTo>
                    <a:pt x="7238" y="136525"/>
                  </a:lnTo>
                  <a:lnTo>
                    <a:pt x="13207" y="147320"/>
                  </a:lnTo>
                  <a:lnTo>
                    <a:pt x="22732" y="145542"/>
                  </a:lnTo>
                  <a:lnTo>
                    <a:pt x="31241" y="137033"/>
                  </a:lnTo>
                  <a:lnTo>
                    <a:pt x="34543" y="127508"/>
                  </a:lnTo>
                  <a:lnTo>
                    <a:pt x="31495" y="103251"/>
                  </a:lnTo>
                  <a:lnTo>
                    <a:pt x="25145" y="60325"/>
                  </a:lnTo>
                  <a:lnTo>
                    <a:pt x="17906" y="1905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ABA3AC">
                <a:alpha val="80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432559" y="4626863"/>
              <a:ext cx="33655" cy="146685"/>
            </a:xfrm>
            <a:custGeom>
              <a:avLst/>
              <a:gdLst/>
              <a:ahLst/>
              <a:cxnLst/>
              <a:rect l="l" t="t" r="r" b="b"/>
              <a:pathLst>
                <a:path w="33655" h="146685">
                  <a:moveTo>
                    <a:pt x="10540" y="0"/>
                  </a:moveTo>
                  <a:lnTo>
                    <a:pt x="3556" y="7239"/>
                  </a:lnTo>
                  <a:lnTo>
                    <a:pt x="0" y="32512"/>
                  </a:lnTo>
                  <a:lnTo>
                    <a:pt x="889" y="75565"/>
                  </a:lnTo>
                  <a:lnTo>
                    <a:pt x="6858" y="135636"/>
                  </a:lnTo>
                  <a:lnTo>
                    <a:pt x="12446" y="146304"/>
                  </a:lnTo>
                  <a:lnTo>
                    <a:pt x="21462" y="144526"/>
                  </a:lnTo>
                  <a:lnTo>
                    <a:pt x="29718" y="136017"/>
                  </a:lnTo>
                  <a:lnTo>
                    <a:pt x="33146" y="126619"/>
                  </a:lnTo>
                  <a:lnTo>
                    <a:pt x="29971" y="102489"/>
                  </a:lnTo>
                  <a:lnTo>
                    <a:pt x="23495" y="59817"/>
                  </a:lnTo>
                  <a:lnTo>
                    <a:pt x="16256" y="18796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A69FA7">
                <a:alpha val="8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434083" y="4626863"/>
              <a:ext cx="31750" cy="146050"/>
            </a:xfrm>
            <a:custGeom>
              <a:avLst/>
              <a:gdLst/>
              <a:ahLst/>
              <a:cxnLst/>
              <a:rect l="l" t="t" r="r" b="b"/>
              <a:pathLst>
                <a:path w="31750" h="146050">
                  <a:moveTo>
                    <a:pt x="8635" y="0"/>
                  </a:moveTo>
                  <a:lnTo>
                    <a:pt x="2921" y="6985"/>
                  </a:lnTo>
                  <a:lnTo>
                    <a:pt x="0" y="31242"/>
                  </a:lnTo>
                  <a:lnTo>
                    <a:pt x="888" y="73660"/>
                  </a:lnTo>
                  <a:lnTo>
                    <a:pt x="6222" y="135128"/>
                  </a:lnTo>
                  <a:lnTo>
                    <a:pt x="11556" y="145796"/>
                  </a:lnTo>
                  <a:lnTo>
                    <a:pt x="20193" y="144018"/>
                  </a:lnTo>
                  <a:lnTo>
                    <a:pt x="28321" y="135509"/>
                  </a:lnTo>
                  <a:lnTo>
                    <a:pt x="31496" y="126111"/>
                  </a:lnTo>
                  <a:lnTo>
                    <a:pt x="28321" y="102235"/>
                  </a:lnTo>
                  <a:lnTo>
                    <a:pt x="21843" y="59563"/>
                  </a:lnTo>
                  <a:lnTo>
                    <a:pt x="14478" y="18796"/>
                  </a:lnTo>
                  <a:lnTo>
                    <a:pt x="8635" y="0"/>
                  </a:lnTo>
                  <a:close/>
                </a:path>
              </a:pathLst>
            </a:custGeom>
            <a:solidFill>
              <a:srgbClr val="9F9BA0">
                <a:alpha val="9058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435607" y="4626863"/>
              <a:ext cx="30480" cy="146050"/>
            </a:xfrm>
            <a:custGeom>
              <a:avLst/>
              <a:gdLst/>
              <a:ahLst/>
              <a:cxnLst/>
              <a:rect l="l" t="t" r="r" b="b"/>
              <a:pathLst>
                <a:path w="30480" h="146050">
                  <a:moveTo>
                    <a:pt x="6730" y="0"/>
                  </a:moveTo>
                  <a:lnTo>
                    <a:pt x="2158" y="6731"/>
                  </a:lnTo>
                  <a:lnTo>
                    <a:pt x="0" y="29972"/>
                  </a:lnTo>
                  <a:lnTo>
                    <a:pt x="888" y="72136"/>
                  </a:lnTo>
                  <a:lnTo>
                    <a:pt x="5714" y="135255"/>
                  </a:lnTo>
                  <a:lnTo>
                    <a:pt x="10540" y="146050"/>
                  </a:lnTo>
                  <a:lnTo>
                    <a:pt x="19050" y="144145"/>
                  </a:lnTo>
                  <a:lnTo>
                    <a:pt x="26796" y="135636"/>
                  </a:lnTo>
                  <a:lnTo>
                    <a:pt x="29971" y="126365"/>
                  </a:lnTo>
                  <a:lnTo>
                    <a:pt x="26796" y="102235"/>
                  </a:lnTo>
                  <a:lnTo>
                    <a:pt x="20065" y="59563"/>
                  </a:lnTo>
                  <a:lnTo>
                    <a:pt x="12572" y="18542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9C939D">
                <a:alpha val="9529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437131" y="4628387"/>
              <a:ext cx="27305" cy="144780"/>
            </a:xfrm>
            <a:custGeom>
              <a:avLst/>
              <a:gdLst/>
              <a:ahLst/>
              <a:cxnLst/>
              <a:rect l="l" t="t" r="r" b="b"/>
              <a:pathLst>
                <a:path w="27305" h="144779">
                  <a:moveTo>
                    <a:pt x="4699" y="0"/>
                  </a:moveTo>
                  <a:lnTo>
                    <a:pt x="1396" y="6350"/>
                  </a:lnTo>
                  <a:lnTo>
                    <a:pt x="0" y="28448"/>
                  </a:lnTo>
                  <a:lnTo>
                    <a:pt x="889" y="69723"/>
                  </a:lnTo>
                  <a:lnTo>
                    <a:pt x="4826" y="133731"/>
                  </a:lnTo>
                  <a:lnTo>
                    <a:pt x="9143" y="144399"/>
                  </a:lnTo>
                  <a:lnTo>
                    <a:pt x="17018" y="142621"/>
                  </a:lnTo>
                  <a:lnTo>
                    <a:pt x="24256" y="134112"/>
                  </a:lnTo>
                  <a:lnTo>
                    <a:pt x="27178" y="124841"/>
                  </a:lnTo>
                  <a:lnTo>
                    <a:pt x="24130" y="101092"/>
                  </a:lnTo>
                  <a:lnTo>
                    <a:pt x="17653" y="58674"/>
                  </a:lnTo>
                  <a:lnTo>
                    <a:pt x="10287" y="1816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9590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2" name="object 23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05127" y="4744211"/>
              <a:ext cx="70103" cy="134112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29511" y="4620767"/>
              <a:ext cx="73152" cy="205739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87423" y="4700015"/>
              <a:ext cx="82296" cy="92963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61515" y="4732019"/>
              <a:ext cx="144780" cy="220980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7715" y="4764023"/>
              <a:ext cx="64008" cy="128016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20951" y="4735067"/>
              <a:ext cx="68580" cy="71627"/>
            </a:xfrm>
            <a:prstGeom prst="rect">
              <a:avLst/>
            </a:prstGeom>
          </p:spPr>
        </p:pic>
      </p:grpSp>
      <p:sp>
        <p:nvSpPr>
          <p:cNvPr id="238" name="object 238" descr=""/>
          <p:cNvSpPr txBox="1"/>
          <p:nvPr/>
        </p:nvSpPr>
        <p:spPr>
          <a:xfrm>
            <a:off x="3850894" y="6175959"/>
            <a:ext cx="4826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Microsoft JhengHei UI"/>
                <a:cs typeface="Microsoft JhengHei UI"/>
              </a:rPr>
              <a:t>就近利用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3680205" y="6313728"/>
            <a:ext cx="825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Microsoft JhengHei UI"/>
                <a:cs typeface="Microsoft JhengHei UI"/>
              </a:rPr>
              <a:t>地形（物）</a:t>
            </a:r>
            <a:r>
              <a:rPr dirty="0" sz="900" spc="-25">
                <a:latin typeface="Microsoft JhengHei UI"/>
                <a:cs typeface="Microsoft JhengHei UI"/>
              </a:rPr>
              <a:t>避難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240" name="object 240" descr=""/>
          <p:cNvGrpSpPr/>
          <p:nvPr/>
        </p:nvGrpSpPr>
        <p:grpSpPr>
          <a:xfrm>
            <a:off x="3976115" y="5769863"/>
            <a:ext cx="375285" cy="424815"/>
            <a:chOff x="3976115" y="5769863"/>
            <a:chExt cx="375285" cy="424815"/>
          </a:xfrm>
        </p:grpSpPr>
        <p:sp>
          <p:nvSpPr>
            <p:cNvPr id="241" name="object 241" descr=""/>
            <p:cNvSpPr/>
            <p:nvPr/>
          </p:nvSpPr>
          <p:spPr>
            <a:xfrm>
              <a:off x="3976115" y="5769863"/>
              <a:ext cx="375285" cy="424815"/>
            </a:xfrm>
            <a:custGeom>
              <a:avLst/>
              <a:gdLst/>
              <a:ahLst/>
              <a:cxnLst/>
              <a:rect l="l" t="t" r="r" b="b"/>
              <a:pathLst>
                <a:path w="375285" h="424814">
                  <a:moveTo>
                    <a:pt x="374776" y="0"/>
                  </a:moveTo>
                  <a:lnTo>
                    <a:pt x="0" y="0"/>
                  </a:lnTo>
                  <a:lnTo>
                    <a:pt x="0" y="424688"/>
                  </a:lnTo>
                  <a:lnTo>
                    <a:pt x="374776" y="424688"/>
                  </a:lnTo>
                  <a:lnTo>
                    <a:pt x="374776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014215" y="5821679"/>
              <a:ext cx="260603" cy="294132"/>
            </a:xfrm>
            <a:prstGeom prst="rect">
              <a:avLst/>
            </a:prstGeom>
          </p:spPr>
        </p:pic>
      </p:grpSp>
      <p:grpSp>
        <p:nvGrpSpPr>
          <p:cNvPr id="243" name="object 243" descr=""/>
          <p:cNvGrpSpPr/>
          <p:nvPr/>
        </p:nvGrpSpPr>
        <p:grpSpPr>
          <a:xfrm>
            <a:off x="2147316" y="4096511"/>
            <a:ext cx="757555" cy="487680"/>
            <a:chOff x="2147316" y="4096511"/>
            <a:chExt cx="757555" cy="487680"/>
          </a:xfrm>
        </p:grpSpPr>
        <p:sp>
          <p:nvSpPr>
            <p:cNvPr id="244" name="object 244" descr=""/>
            <p:cNvSpPr/>
            <p:nvPr/>
          </p:nvSpPr>
          <p:spPr>
            <a:xfrm>
              <a:off x="2180844" y="4198619"/>
              <a:ext cx="723900" cy="385445"/>
            </a:xfrm>
            <a:custGeom>
              <a:avLst/>
              <a:gdLst/>
              <a:ahLst/>
              <a:cxnLst/>
              <a:rect l="l" t="t" r="r" b="b"/>
              <a:pathLst>
                <a:path w="723900" h="385445">
                  <a:moveTo>
                    <a:pt x="179070" y="352171"/>
                  </a:moveTo>
                  <a:lnTo>
                    <a:pt x="177673" y="341884"/>
                  </a:lnTo>
                  <a:lnTo>
                    <a:pt x="178435" y="350266"/>
                  </a:lnTo>
                  <a:lnTo>
                    <a:pt x="179070" y="352171"/>
                  </a:lnTo>
                  <a:close/>
                </a:path>
                <a:path w="723900" h="385445">
                  <a:moveTo>
                    <a:pt x="179832" y="354457"/>
                  </a:moveTo>
                  <a:lnTo>
                    <a:pt x="179070" y="352171"/>
                  </a:lnTo>
                  <a:lnTo>
                    <a:pt x="179197" y="353314"/>
                  </a:lnTo>
                  <a:lnTo>
                    <a:pt x="179832" y="354457"/>
                  </a:lnTo>
                  <a:close/>
                </a:path>
                <a:path w="723900" h="385445">
                  <a:moveTo>
                    <a:pt x="183007" y="360807"/>
                  </a:moveTo>
                  <a:lnTo>
                    <a:pt x="179832" y="354457"/>
                  </a:lnTo>
                  <a:lnTo>
                    <a:pt x="180594" y="357124"/>
                  </a:lnTo>
                  <a:lnTo>
                    <a:pt x="183007" y="360807"/>
                  </a:lnTo>
                  <a:close/>
                </a:path>
                <a:path w="723900" h="385445">
                  <a:moveTo>
                    <a:pt x="183769" y="361950"/>
                  </a:moveTo>
                  <a:lnTo>
                    <a:pt x="183007" y="360807"/>
                  </a:lnTo>
                  <a:lnTo>
                    <a:pt x="183515" y="361823"/>
                  </a:lnTo>
                  <a:lnTo>
                    <a:pt x="183769" y="361950"/>
                  </a:lnTo>
                  <a:close/>
                </a:path>
                <a:path w="723900" h="385445">
                  <a:moveTo>
                    <a:pt x="494030" y="179324"/>
                  </a:moveTo>
                  <a:lnTo>
                    <a:pt x="491871" y="177165"/>
                  </a:lnTo>
                  <a:lnTo>
                    <a:pt x="492760" y="178562"/>
                  </a:lnTo>
                  <a:lnTo>
                    <a:pt x="494030" y="179324"/>
                  </a:lnTo>
                  <a:close/>
                </a:path>
                <a:path w="723900" h="385445">
                  <a:moveTo>
                    <a:pt x="678053" y="111125"/>
                  </a:moveTo>
                  <a:lnTo>
                    <a:pt x="571246" y="110998"/>
                  </a:lnTo>
                  <a:lnTo>
                    <a:pt x="558927" y="103505"/>
                  </a:lnTo>
                  <a:lnTo>
                    <a:pt x="559435" y="106184"/>
                  </a:lnTo>
                  <a:lnTo>
                    <a:pt x="559689" y="109093"/>
                  </a:lnTo>
                  <a:lnTo>
                    <a:pt x="559689" y="112268"/>
                  </a:lnTo>
                  <a:lnTo>
                    <a:pt x="556895" y="131191"/>
                  </a:lnTo>
                  <a:lnTo>
                    <a:pt x="537337" y="166243"/>
                  </a:lnTo>
                  <a:lnTo>
                    <a:pt x="511429" y="183642"/>
                  </a:lnTo>
                  <a:lnTo>
                    <a:pt x="499491" y="183642"/>
                  </a:lnTo>
                  <a:lnTo>
                    <a:pt x="493776" y="180340"/>
                  </a:lnTo>
                  <a:lnTo>
                    <a:pt x="492760" y="178562"/>
                  </a:lnTo>
                  <a:lnTo>
                    <a:pt x="487807" y="175641"/>
                  </a:lnTo>
                  <a:lnTo>
                    <a:pt x="259080" y="313055"/>
                  </a:lnTo>
                  <a:lnTo>
                    <a:pt x="250571" y="307848"/>
                  </a:lnTo>
                  <a:lnTo>
                    <a:pt x="227203" y="353568"/>
                  </a:lnTo>
                  <a:lnTo>
                    <a:pt x="203073" y="368808"/>
                  </a:lnTo>
                  <a:lnTo>
                    <a:pt x="198120" y="368808"/>
                  </a:lnTo>
                  <a:lnTo>
                    <a:pt x="189865" y="367030"/>
                  </a:lnTo>
                  <a:lnTo>
                    <a:pt x="183769" y="361950"/>
                  </a:lnTo>
                  <a:lnTo>
                    <a:pt x="184023" y="362458"/>
                  </a:lnTo>
                  <a:lnTo>
                    <a:pt x="188468" y="366268"/>
                  </a:lnTo>
                  <a:lnTo>
                    <a:pt x="166624" y="353060"/>
                  </a:lnTo>
                  <a:lnTo>
                    <a:pt x="165862" y="352425"/>
                  </a:lnTo>
                  <a:lnTo>
                    <a:pt x="159258" y="354457"/>
                  </a:lnTo>
                  <a:lnTo>
                    <a:pt x="152273" y="355854"/>
                  </a:lnTo>
                  <a:lnTo>
                    <a:pt x="145034" y="356616"/>
                  </a:lnTo>
                  <a:lnTo>
                    <a:pt x="137541" y="356870"/>
                  </a:lnTo>
                  <a:lnTo>
                    <a:pt x="113157" y="354584"/>
                  </a:lnTo>
                  <a:lnTo>
                    <a:pt x="63754" y="339344"/>
                  </a:lnTo>
                  <a:lnTo>
                    <a:pt x="19177" y="315468"/>
                  </a:lnTo>
                  <a:lnTo>
                    <a:pt x="9144" y="309118"/>
                  </a:lnTo>
                  <a:lnTo>
                    <a:pt x="0" y="302641"/>
                  </a:lnTo>
                  <a:lnTo>
                    <a:pt x="44577" y="337566"/>
                  </a:lnTo>
                  <a:lnTo>
                    <a:pt x="99695" y="363093"/>
                  </a:lnTo>
                  <a:lnTo>
                    <a:pt x="147320" y="378841"/>
                  </a:lnTo>
                  <a:lnTo>
                    <a:pt x="292989" y="385191"/>
                  </a:lnTo>
                  <a:lnTo>
                    <a:pt x="309499" y="377190"/>
                  </a:lnTo>
                  <a:lnTo>
                    <a:pt x="380873" y="338836"/>
                  </a:lnTo>
                  <a:lnTo>
                    <a:pt x="385953" y="336296"/>
                  </a:lnTo>
                  <a:lnTo>
                    <a:pt x="391414" y="334645"/>
                  </a:lnTo>
                  <a:lnTo>
                    <a:pt x="416052" y="332613"/>
                  </a:lnTo>
                  <a:lnTo>
                    <a:pt x="474599" y="313055"/>
                  </a:lnTo>
                  <a:lnTo>
                    <a:pt x="604139" y="237998"/>
                  </a:lnTo>
                  <a:lnTo>
                    <a:pt x="643128" y="214630"/>
                  </a:lnTo>
                  <a:lnTo>
                    <a:pt x="656590" y="183642"/>
                  </a:lnTo>
                  <a:lnTo>
                    <a:pt x="661924" y="123190"/>
                  </a:lnTo>
                  <a:lnTo>
                    <a:pt x="670941" y="115951"/>
                  </a:lnTo>
                  <a:lnTo>
                    <a:pt x="678053" y="111125"/>
                  </a:lnTo>
                  <a:close/>
                </a:path>
                <a:path w="723900" h="385445">
                  <a:moveTo>
                    <a:pt x="723646" y="80137"/>
                  </a:moveTo>
                  <a:lnTo>
                    <a:pt x="723519" y="77724"/>
                  </a:lnTo>
                  <a:lnTo>
                    <a:pt x="606425" y="0"/>
                  </a:lnTo>
                  <a:lnTo>
                    <a:pt x="607314" y="10033"/>
                  </a:lnTo>
                  <a:lnTo>
                    <a:pt x="607822" y="26797"/>
                  </a:lnTo>
                  <a:lnTo>
                    <a:pt x="616204" y="33274"/>
                  </a:lnTo>
                  <a:lnTo>
                    <a:pt x="619887" y="38354"/>
                  </a:lnTo>
                  <a:lnTo>
                    <a:pt x="621284" y="48768"/>
                  </a:lnTo>
                  <a:lnTo>
                    <a:pt x="621284" y="61607"/>
                  </a:lnTo>
                  <a:lnTo>
                    <a:pt x="593725" y="93980"/>
                  </a:lnTo>
                  <a:lnTo>
                    <a:pt x="571373" y="110998"/>
                  </a:lnTo>
                  <a:lnTo>
                    <a:pt x="678053" y="111125"/>
                  </a:lnTo>
                  <a:lnTo>
                    <a:pt x="723646" y="80137"/>
                  </a:lnTo>
                  <a:close/>
                </a:path>
              </a:pathLst>
            </a:custGeom>
            <a:solidFill>
              <a:srgbClr val="C4C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289048" y="4241291"/>
              <a:ext cx="22860" cy="39370"/>
            </a:xfrm>
            <a:custGeom>
              <a:avLst/>
              <a:gdLst/>
              <a:ahLst/>
              <a:cxnLst/>
              <a:rect l="l" t="t" r="r" b="b"/>
              <a:pathLst>
                <a:path w="22860" h="39370">
                  <a:moveTo>
                    <a:pt x="5079" y="0"/>
                  </a:moveTo>
                  <a:lnTo>
                    <a:pt x="0" y="3937"/>
                  </a:lnTo>
                  <a:lnTo>
                    <a:pt x="1650" y="16637"/>
                  </a:lnTo>
                  <a:lnTo>
                    <a:pt x="7493" y="26415"/>
                  </a:lnTo>
                  <a:lnTo>
                    <a:pt x="20065" y="39369"/>
                  </a:lnTo>
                  <a:lnTo>
                    <a:pt x="21589" y="34925"/>
                  </a:lnTo>
                  <a:lnTo>
                    <a:pt x="22732" y="17652"/>
                  </a:lnTo>
                  <a:lnTo>
                    <a:pt x="18160" y="11683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CF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250948" y="4183379"/>
              <a:ext cx="510540" cy="338455"/>
            </a:xfrm>
            <a:custGeom>
              <a:avLst/>
              <a:gdLst/>
              <a:ahLst/>
              <a:cxnLst/>
              <a:rect l="l" t="t" r="r" b="b"/>
              <a:pathLst>
                <a:path w="510539" h="338454">
                  <a:moveTo>
                    <a:pt x="200025" y="314198"/>
                  </a:moveTo>
                  <a:lnTo>
                    <a:pt x="198120" y="302768"/>
                  </a:lnTo>
                  <a:lnTo>
                    <a:pt x="193929" y="295910"/>
                  </a:lnTo>
                  <a:lnTo>
                    <a:pt x="0" y="186436"/>
                  </a:lnTo>
                  <a:lnTo>
                    <a:pt x="4953" y="190500"/>
                  </a:lnTo>
                  <a:lnTo>
                    <a:pt x="8763" y="196342"/>
                  </a:lnTo>
                  <a:lnTo>
                    <a:pt x="11303" y="203835"/>
                  </a:lnTo>
                  <a:lnTo>
                    <a:pt x="12573" y="212852"/>
                  </a:lnTo>
                  <a:lnTo>
                    <a:pt x="155702" y="313182"/>
                  </a:lnTo>
                  <a:lnTo>
                    <a:pt x="197358" y="338201"/>
                  </a:lnTo>
                  <a:lnTo>
                    <a:pt x="199771" y="327152"/>
                  </a:lnTo>
                  <a:lnTo>
                    <a:pt x="200025" y="314198"/>
                  </a:lnTo>
                  <a:close/>
                </a:path>
                <a:path w="510539" h="338454">
                  <a:moveTo>
                    <a:pt x="510286" y="136652"/>
                  </a:moveTo>
                  <a:lnTo>
                    <a:pt x="312928" y="0"/>
                  </a:lnTo>
                  <a:lnTo>
                    <a:pt x="317754" y="4064"/>
                  </a:lnTo>
                  <a:lnTo>
                    <a:pt x="321564" y="9652"/>
                  </a:lnTo>
                  <a:lnTo>
                    <a:pt x="324104" y="16764"/>
                  </a:lnTo>
                  <a:lnTo>
                    <a:pt x="325374" y="25273"/>
                  </a:lnTo>
                  <a:lnTo>
                    <a:pt x="510286" y="136652"/>
                  </a:lnTo>
                  <a:close/>
                </a:path>
              </a:pathLst>
            </a:custGeom>
            <a:solidFill>
              <a:srgbClr val="8222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656332" y="4280915"/>
              <a:ext cx="92963" cy="109727"/>
            </a:xfrm>
            <a:prstGeom prst="rect">
              <a:avLst/>
            </a:prstGeom>
          </p:spPr>
        </p:pic>
        <p:sp>
          <p:nvSpPr>
            <p:cNvPr id="248" name="object 248" descr=""/>
            <p:cNvSpPr/>
            <p:nvPr/>
          </p:nvSpPr>
          <p:spPr>
            <a:xfrm>
              <a:off x="2346960" y="4465319"/>
              <a:ext cx="83820" cy="108585"/>
            </a:xfrm>
            <a:custGeom>
              <a:avLst/>
              <a:gdLst/>
              <a:ahLst/>
              <a:cxnLst/>
              <a:rect l="l" t="t" r="r" b="b"/>
              <a:pathLst>
                <a:path w="83819" h="108585">
                  <a:moveTo>
                    <a:pt x="51307" y="0"/>
                  </a:moveTo>
                  <a:lnTo>
                    <a:pt x="16509" y="24511"/>
                  </a:lnTo>
                  <a:lnTo>
                    <a:pt x="381" y="64262"/>
                  </a:lnTo>
                  <a:lnTo>
                    <a:pt x="0" y="71374"/>
                  </a:lnTo>
                  <a:lnTo>
                    <a:pt x="762" y="79756"/>
                  </a:lnTo>
                  <a:lnTo>
                    <a:pt x="2920" y="86740"/>
                  </a:lnTo>
                  <a:lnTo>
                    <a:pt x="6350" y="92201"/>
                  </a:lnTo>
                  <a:lnTo>
                    <a:pt x="10794" y="96012"/>
                  </a:lnTo>
                  <a:lnTo>
                    <a:pt x="31114" y="108204"/>
                  </a:lnTo>
                  <a:lnTo>
                    <a:pt x="26669" y="104393"/>
                  </a:lnTo>
                  <a:lnTo>
                    <a:pt x="23240" y="99060"/>
                  </a:lnTo>
                  <a:lnTo>
                    <a:pt x="21081" y="92075"/>
                  </a:lnTo>
                  <a:lnTo>
                    <a:pt x="20319" y="83693"/>
                  </a:lnTo>
                  <a:lnTo>
                    <a:pt x="20700" y="76581"/>
                  </a:lnTo>
                  <a:lnTo>
                    <a:pt x="36829" y="36956"/>
                  </a:lnTo>
                  <a:lnTo>
                    <a:pt x="71627" y="12192"/>
                  </a:lnTo>
                  <a:lnTo>
                    <a:pt x="77977" y="12573"/>
                  </a:lnTo>
                  <a:lnTo>
                    <a:pt x="83438" y="14731"/>
                  </a:lnTo>
                  <a:lnTo>
                    <a:pt x="63118" y="2539"/>
                  </a:lnTo>
                  <a:lnTo>
                    <a:pt x="57657" y="381"/>
                  </a:lnTo>
                  <a:lnTo>
                    <a:pt x="51307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366772" y="4477511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51688" y="0"/>
                  </a:moveTo>
                  <a:lnTo>
                    <a:pt x="10794" y="33782"/>
                  </a:lnTo>
                  <a:lnTo>
                    <a:pt x="0" y="71501"/>
                  </a:lnTo>
                  <a:lnTo>
                    <a:pt x="2920" y="86995"/>
                  </a:lnTo>
                  <a:lnTo>
                    <a:pt x="10921" y="96266"/>
                  </a:lnTo>
                  <a:lnTo>
                    <a:pt x="22859" y="98679"/>
                  </a:lnTo>
                  <a:lnTo>
                    <a:pt x="37337" y="93472"/>
                  </a:lnTo>
                  <a:lnTo>
                    <a:pt x="51942" y="81407"/>
                  </a:lnTo>
                  <a:lnTo>
                    <a:pt x="63880" y="64897"/>
                  </a:lnTo>
                  <a:lnTo>
                    <a:pt x="71754" y="46101"/>
                  </a:lnTo>
                  <a:lnTo>
                    <a:pt x="74675" y="27051"/>
                  </a:lnTo>
                  <a:lnTo>
                    <a:pt x="71627" y="11684"/>
                  </a:lnTo>
                  <a:lnTo>
                    <a:pt x="63626" y="2413"/>
                  </a:lnTo>
                  <a:lnTo>
                    <a:pt x="51688" y="0"/>
                  </a:lnTo>
                  <a:close/>
                </a:path>
              </a:pathLst>
            </a:custGeom>
            <a:solidFill>
              <a:srgbClr val="424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397252" y="4521707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9143" y="0"/>
                  </a:moveTo>
                  <a:lnTo>
                    <a:pt x="5206" y="8381"/>
                  </a:lnTo>
                  <a:lnTo>
                    <a:pt x="0" y="12064"/>
                  </a:lnTo>
                  <a:lnTo>
                    <a:pt x="1143" y="11430"/>
                  </a:lnTo>
                  <a:lnTo>
                    <a:pt x="5587" y="8127"/>
                  </a:lnTo>
                  <a:lnTo>
                    <a:pt x="9143" y="63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5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397252" y="450646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4953" y="0"/>
                  </a:moveTo>
                  <a:lnTo>
                    <a:pt x="0" y="2031"/>
                  </a:lnTo>
                  <a:lnTo>
                    <a:pt x="1016" y="4317"/>
                  </a:lnTo>
                  <a:lnTo>
                    <a:pt x="5334" y="2539"/>
                  </a:lnTo>
                  <a:lnTo>
                    <a:pt x="8762" y="4952"/>
                  </a:lnTo>
                  <a:lnTo>
                    <a:pt x="8890" y="10159"/>
                  </a:lnTo>
                  <a:lnTo>
                    <a:pt x="8890" y="8635"/>
                  </a:lnTo>
                  <a:lnTo>
                    <a:pt x="8762" y="2793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7E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388108" y="4507991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9652" y="0"/>
                  </a:moveTo>
                  <a:lnTo>
                    <a:pt x="7874" y="889"/>
                  </a:lnTo>
                  <a:lnTo>
                    <a:pt x="4699" y="3048"/>
                  </a:lnTo>
                  <a:lnTo>
                    <a:pt x="1905" y="6731"/>
                  </a:lnTo>
                  <a:lnTo>
                    <a:pt x="0" y="10795"/>
                  </a:lnTo>
                  <a:lnTo>
                    <a:pt x="2286" y="11938"/>
                  </a:lnTo>
                  <a:lnTo>
                    <a:pt x="3810" y="8382"/>
                  </a:lnTo>
                  <a:lnTo>
                    <a:pt x="6223" y="4953"/>
                  </a:lnTo>
                  <a:lnTo>
                    <a:pt x="9017" y="3175"/>
                  </a:lnTo>
                  <a:lnTo>
                    <a:pt x="10668" y="2413"/>
                  </a:lnTo>
                  <a:lnTo>
                    <a:pt x="9652" y="0"/>
                  </a:lnTo>
                  <a:close/>
                </a:path>
              </a:pathLst>
            </a:custGeom>
            <a:solidFill>
              <a:srgbClr val="F5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378964" y="4492751"/>
              <a:ext cx="50165" cy="66675"/>
            </a:xfrm>
            <a:custGeom>
              <a:avLst/>
              <a:gdLst/>
              <a:ahLst/>
              <a:cxnLst/>
              <a:rect l="l" t="t" r="r" b="b"/>
              <a:pathLst>
                <a:path w="50164" h="66675">
                  <a:moveTo>
                    <a:pt x="22860" y="62230"/>
                  </a:moveTo>
                  <a:lnTo>
                    <a:pt x="16256" y="64770"/>
                  </a:lnTo>
                  <a:lnTo>
                    <a:pt x="8763" y="63373"/>
                  </a:lnTo>
                  <a:lnTo>
                    <a:pt x="3556" y="57658"/>
                  </a:lnTo>
                  <a:lnTo>
                    <a:pt x="1397" y="48006"/>
                  </a:lnTo>
                  <a:lnTo>
                    <a:pt x="3048" y="35941"/>
                  </a:lnTo>
                  <a:lnTo>
                    <a:pt x="4064" y="33401"/>
                  </a:lnTo>
                  <a:lnTo>
                    <a:pt x="1651" y="36068"/>
                  </a:lnTo>
                  <a:lnTo>
                    <a:pt x="0" y="48895"/>
                  </a:lnTo>
                  <a:lnTo>
                    <a:pt x="2159" y="59055"/>
                  </a:lnTo>
                  <a:lnTo>
                    <a:pt x="7747" y="65278"/>
                  </a:lnTo>
                  <a:lnTo>
                    <a:pt x="15748" y="66675"/>
                  </a:lnTo>
                  <a:lnTo>
                    <a:pt x="20828" y="64770"/>
                  </a:lnTo>
                  <a:lnTo>
                    <a:pt x="22860" y="62230"/>
                  </a:lnTo>
                  <a:close/>
                </a:path>
                <a:path w="50164" h="66675">
                  <a:moveTo>
                    <a:pt x="31623" y="2667"/>
                  </a:moveTo>
                  <a:lnTo>
                    <a:pt x="24257" y="5461"/>
                  </a:lnTo>
                  <a:lnTo>
                    <a:pt x="15240" y="13335"/>
                  </a:lnTo>
                  <a:lnTo>
                    <a:pt x="7874" y="23876"/>
                  </a:lnTo>
                  <a:lnTo>
                    <a:pt x="4064" y="33401"/>
                  </a:lnTo>
                  <a:lnTo>
                    <a:pt x="31623" y="2667"/>
                  </a:lnTo>
                  <a:close/>
                </a:path>
                <a:path w="50164" h="66675">
                  <a:moveTo>
                    <a:pt x="45593" y="33782"/>
                  </a:moveTo>
                  <a:lnTo>
                    <a:pt x="22860" y="62230"/>
                  </a:lnTo>
                  <a:lnTo>
                    <a:pt x="25654" y="61214"/>
                  </a:lnTo>
                  <a:lnTo>
                    <a:pt x="34671" y="53340"/>
                  </a:lnTo>
                  <a:lnTo>
                    <a:pt x="41910" y="42799"/>
                  </a:lnTo>
                  <a:lnTo>
                    <a:pt x="45593" y="33782"/>
                  </a:lnTo>
                  <a:close/>
                </a:path>
                <a:path w="50164" h="66675">
                  <a:moveTo>
                    <a:pt x="49911" y="17780"/>
                  </a:moveTo>
                  <a:lnTo>
                    <a:pt x="47625" y="7493"/>
                  </a:lnTo>
                  <a:lnTo>
                    <a:pt x="42545" y="1905"/>
                  </a:lnTo>
                  <a:lnTo>
                    <a:pt x="42164" y="1397"/>
                  </a:lnTo>
                  <a:lnTo>
                    <a:pt x="34036" y="0"/>
                  </a:lnTo>
                  <a:lnTo>
                    <a:pt x="31623" y="2667"/>
                  </a:lnTo>
                  <a:lnTo>
                    <a:pt x="33528" y="1905"/>
                  </a:lnTo>
                  <a:lnTo>
                    <a:pt x="41148" y="3302"/>
                  </a:lnTo>
                  <a:lnTo>
                    <a:pt x="46355" y="9017"/>
                  </a:lnTo>
                  <a:lnTo>
                    <a:pt x="48387" y="18669"/>
                  </a:lnTo>
                  <a:lnTo>
                    <a:pt x="46863" y="30734"/>
                  </a:lnTo>
                  <a:lnTo>
                    <a:pt x="45593" y="33782"/>
                  </a:lnTo>
                  <a:lnTo>
                    <a:pt x="48133" y="30607"/>
                  </a:lnTo>
                  <a:lnTo>
                    <a:pt x="49911" y="17780"/>
                  </a:lnTo>
                  <a:close/>
                </a:path>
              </a:pathLst>
            </a:custGeom>
            <a:solidFill>
              <a:srgbClr val="A8BB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4" name="object 25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9068" y="4390643"/>
              <a:ext cx="217931" cy="129539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56460" y="4139183"/>
              <a:ext cx="630936" cy="347472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2298192" y="4209287"/>
              <a:ext cx="193675" cy="167640"/>
            </a:xfrm>
            <a:custGeom>
              <a:avLst/>
              <a:gdLst/>
              <a:ahLst/>
              <a:cxnLst/>
              <a:rect l="l" t="t" r="r" b="b"/>
              <a:pathLst>
                <a:path w="193675" h="167639">
                  <a:moveTo>
                    <a:pt x="71627" y="0"/>
                  </a:moveTo>
                  <a:lnTo>
                    <a:pt x="37210" y="30734"/>
                  </a:lnTo>
                  <a:lnTo>
                    <a:pt x="2666" y="65405"/>
                  </a:lnTo>
                  <a:lnTo>
                    <a:pt x="0" y="72898"/>
                  </a:lnTo>
                  <a:lnTo>
                    <a:pt x="2285" y="81787"/>
                  </a:lnTo>
                  <a:lnTo>
                    <a:pt x="49910" y="125984"/>
                  </a:lnTo>
                  <a:lnTo>
                    <a:pt x="84074" y="146177"/>
                  </a:lnTo>
                  <a:lnTo>
                    <a:pt x="133603" y="165862"/>
                  </a:lnTo>
                  <a:lnTo>
                    <a:pt x="139319" y="167513"/>
                  </a:lnTo>
                  <a:lnTo>
                    <a:pt x="145287" y="165608"/>
                  </a:lnTo>
                  <a:lnTo>
                    <a:pt x="193420" y="74549"/>
                  </a:lnTo>
                  <a:lnTo>
                    <a:pt x="192785" y="72898"/>
                  </a:lnTo>
                  <a:lnTo>
                    <a:pt x="159638" y="58800"/>
                  </a:lnTo>
                  <a:lnTo>
                    <a:pt x="131699" y="44069"/>
                  </a:lnTo>
                  <a:lnTo>
                    <a:pt x="108838" y="29718"/>
                  </a:lnTo>
                  <a:lnTo>
                    <a:pt x="91439" y="17018"/>
                  </a:lnTo>
                  <a:lnTo>
                    <a:pt x="92456" y="17907"/>
                  </a:lnTo>
                  <a:lnTo>
                    <a:pt x="7365" y="68199"/>
                  </a:lnTo>
                  <a:lnTo>
                    <a:pt x="18287" y="55372"/>
                  </a:lnTo>
                  <a:lnTo>
                    <a:pt x="36068" y="36957"/>
                  </a:lnTo>
                  <a:lnTo>
                    <a:pt x="55752" y="17399"/>
                  </a:lnTo>
                  <a:lnTo>
                    <a:pt x="73151" y="1270"/>
                  </a:lnTo>
                  <a:lnTo>
                    <a:pt x="74802" y="2921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09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2704338" y="42451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540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FBF9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2703576" y="43083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269" y="0"/>
                  </a:moveTo>
                  <a:lnTo>
                    <a:pt x="0" y="1397"/>
                  </a:lnTo>
                  <a:lnTo>
                    <a:pt x="888" y="50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382B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06624" y="4175759"/>
              <a:ext cx="105156" cy="143256"/>
            </a:xfrm>
            <a:prstGeom prst="rect">
              <a:avLst/>
            </a:prstGeom>
          </p:spPr>
        </p:pic>
        <p:pic>
          <p:nvPicPr>
            <p:cNvPr id="260" name="object 26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595372" y="4255007"/>
              <a:ext cx="108204" cy="153924"/>
            </a:xfrm>
            <a:prstGeom prst="rect">
              <a:avLst/>
            </a:prstGeom>
          </p:spPr>
        </p:pic>
        <p:pic>
          <p:nvPicPr>
            <p:cNvPr id="261" name="object 261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468880" y="4335779"/>
              <a:ext cx="124968" cy="144780"/>
            </a:xfrm>
            <a:prstGeom prst="rect">
              <a:avLst/>
            </a:prstGeom>
          </p:spPr>
        </p:pic>
        <p:pic>
          <p:nvPicPr>
            <p:cNvPr id="262" name="object 262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147316" y="4378451"/>
              <a:ext cx="516636" cy="185927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154936" y="4454651"/>
              <a:ext cx="141731" cy="83819"/>
            </a:xfrm>
            <a:prstGeom prst="rect">
              <a:avLst/>
            </a:prstGeom>
          </p:spPr>
        </p:pic>
        <p:sp>
          <p:nvSpPr>
            <p:cNvPr id="264" name="object 264" descr=""/>
            <p:cNvSpPr/>
            <p:nvPr/>
          </p:nvSpPr>
          <p:spPr>
            <a:xfrm>
              <a:off x="2785872" y="4187951"/>
              <a:ext cx="12065" cy="50165"/>
            </a:xfrm>
            <a:custGeom>
              <a:avLst/>
              <a:gdLst/>
              <a:ahLst/>
              <a:cxnLst/>
              <a:rect l="l" t="t" r="r" b="b"/>
              <a:pathLst>
                <a:path w="12064" h="50164">
                  <a:moveTo>
                    <a:pt x="7111" y="0"/>
                  </a:moveTo>
                  <a:lnTo>
                    <a:pt x="6350" y="3047"/>
                  </a:lnTo>
                  <a:lnTo>
                    <a:pt x="3175" y="12191"/>
                  </a:lnTo>
                  <a:lnTo>
                    <a:pt x="2412" y="16890"/>
                  </a:lnTo>
                  <a:lnTo>
                    <a:pt x="1523" y="24129"/>
                  </a:lnTo>
                  <a:lnTo>
                    <a:pt x="507" y="34670"/>
                  </a:lnTo>
                  <a:lnTo>
                    <a:pt x="0" y="44195"/>
                  </a:lnTo>
                  <a:lnTo>
                    <a:pt x="507" y="48894"/>
                  </a:lnTo>
                  <a:lnTo>
                    <a:pt x="1904" y="50164"/>
                  </a:lnTo>
                  <a:lnTo>
                    <a:pt x="11937" y="31876"/>
                  </a:lnTo>
                  <a:lnTo>
                    <a:pt x="12064" y="28955"/>
                  </a:lnTo>
                  <a:lnTo>
                    <a:pt x="11556" y="21208"/>
                  </a:lnTo>
                  <a:lnTo>
                    <a:pt x="10286" y="11556"/>
                  </a:lnTo>
                  <a:lnTo>
                    <a:pt x="8635" y="3301"/>
                  </a:lnTo>
                  <a:lnTo>
                    <a:pt x="7111" y="0"/>
                  </a:lnTo>
                  <a:close/>
                </a:path>
              </a:pathLst>
            </a:custGeom>
            <a:solidFill>
              <a:srgbClr val="7B0D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305812" y="4242815"/>
              <a:ext cx="32004" cy="35051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298192" y="4209287"/>
              <a:ext cx="397763" cy="166116"/>
            </a:xfrm>
            <a:prstGeom prst="rect">
              <a:avLst/>
            </a:prstGeom>
          </p:spPr>
        </p:pic>
        <p:sp>
          <p:nvSpPr>
            <p:cNvPr id="267" name="object 267" descr=""/>
            <p:cNvSpPr/>
            <p:nvPr/>
          </p:nvSpPr>
          <p:spPr>
            <a:xfrm>
              <a:off x="2465832" y="4210811"/>
              <a:ext cx="234950" cy="166370"/>
            </a:xfrm>
            <a:custGeom>
              <a:avLst/>
              <a:gdLst/>
              <a:ahLst/>
              <a:cxnLst/>
              <a:rect l="l" t="t" r="r" b="b"/>
              <a:pathLst>
                <a:path w="234950" h="166370">
                  <a:moveTo>
                    <a:pt x="181991" y="0"/>
                  </a:moveTo>
                  <a:lnTo>
                    <a:pt x="143891" y="9906"/>
                  </a:lnTo>
                  <a:lnTo>
                    <a:pt x="49911" y="65278"/>
                  </a:lnTo>
                  <a:lnTo>
                    <a:pt x="15367" y="126619"/>
                  </a:lnTo>
                  <a:lnTo>
                    <a:pt x="0" y="164084"/>
                  </a:lnTo>
                  <a:lnTo>
                    <a:pt x="888" y="165862"/>
                  </a:lnTo>
                  <a:lnTo>
                    <a:pt x="1905" y="165735"/>
                  </a:lnTo>
                  <a:lnTo>
                    <a:pt x="9398" y="161290"/>
                  </a:lnTo>
                  <a:lnTo>
                    <a:pt x="3937" y="161290"/>
                  </a:lnTo>
                  <a:lnTo>
                    <a:pt x="5587" y="156337"/>
                  </a:lnTo>
                  <a:lnTo>
                    <a:pt x="21843" y="118618"/>
                  </a:lnTo>
                  <a:lnTo>
                    <a:pt x="39369" y="82423"/>
                  </a:lnTo>
                  <a:lnTo>
                    <a:pt x="41020" y="79501"/>
                  </a:lnTo>
                  <a:lnTo>
                    <a:pt x="42291" y="76454"/>
                  </a:lnTo>
                  <a:lnTo>
                    <a:pt x="144780" y="11684"/>
                  </a:lnTo>
                  <a:lnTo>
                    <a:pt x="181863" y="2159"/>
                  </a:lnTo>
                  <a:lnTo>
                    <a:pt x="194437" y="2159"/>
                  </a:lnTo>
                  <a:lnTo>
                    <a:pt x="181991" y="0"/>
                  </a:lnTo>
                  <a:close/>
                </a:path>
                <a:path w="234950" h="166370">
                  <a:moveTo>
                    <a:pt x="231394" y="22606"/>
                  </a:moveTo>
                  <a:lnTo>
                    <a:pt x="231394" y="27305"/>
                  </a:lnTo>
                  <a:lnTo>
                    <a:pt x="3937" y="161290"/>
                  </a:lnTo>
                  <a:lnTo>
                    <a:pt x="9398" y="161290"/>
                  </a:lnTo>
                  <a:lnTo>
                    <a:pt x="234061" y="29083"/>
                  </a:lnTo>
                  <a:lnTo>
                    <a:pt x="234569" y="27178"/>
                  </a:lnTo>
                  <a:lnTo>
                    <a:pt x="234187" y="26670"/>
                  </a:lnTo>
                  <a:lnTo>
                    <a:pt x="231394" y="22606"/>
                  </a:lnTo>
                  <a:close/>
                </a:path>
                <a:path w="234950" h="166370">
                  <a:moveTo>
                    <a:pt x="194437" y="2159"/>
                  </a:moveTo>
                  <a:lnTo>
                    <a:pt x="181863" y="2159"/>
                  </a:lnTo>
                  <a:lnTo>
                    <a:pt x="191388" y="3556"/>
                  </a:lnTo>
                  <a:lnTo>
                    <a:pt x="200660" y="6350"/>
                  </a:lnTo>
                  <a:lnTo>
                    <a:pt x="231394" y="27305"/>
                  </a:lnTo>
                  <a:lnTo>
                    <a:pt x="231394" y="22606"/>
                  </a:lnTo>
                  <a:lnTo>
                    <a:pt x="194437" y="2159"/>
                  </a:lnTo>
                  <a:close/>
                </a:path>
              </a:pathLst>
            </a:custGeom>
            <a:solidFill>
              <a:srgbClr val="1F2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2270760" y="4497323"/>
              <a:ext cx="83820" cy="25400"/>
            </a:xfrm>
            <a:custGeom>
              <a:avLst/>
              <a:gdLst/>
              <a:ahLst/>
              <a:cxnLst/>
              <a:rect l="l" t="t" r="r" b="b"/>
              <a:pathLst>
                <a:path w="83819" h="25400">
                  <a:moveTo>
                    <a:pt x="13207" y="0"/>
                  </a:moveTo>
                  <a:lnTo>
                    <a:pt x="3301" y="1904"/>
                  </a:lnTo>
                  <a:lnTo>
                    <a:pt x="0" y="7873"/>
                  </a:lnTo>
                  <a:lnTo>
                    <a:pt x="2158" y="14858"/>
                  </a:lnTo>
                  <a:lnTo>
                    <a:pt x="8635" y="19938"/>
                  </a:lnTo>
                  <a:lnTo>
                    <a:pt x="22097" y="23494"/>
                  </a:lnTo>
                  <a:lnTo>
                    <a:pt x="38481" y="25399"/>
                  </a:lnTo>
                  <a:lnTo>
                    <a:pt x="54737" y="25145"/>
                  </a:lnTo>
                  <a:lnTo>
                    <a:pt x="67944" y="22605"/>
                  </a:lnTo>
                  <a:lnTo>
                    <a:pt x="79882" y="15874"/>
                  </a:lnTo>
                  <a:lnTo>
                    <a:pt x="83819" y="9143"/>
                  </a:lnTo>
                  <a:lnTo>
                    <a:pt x="80390" y="3936"/>
                  </a:lnTo>
                  <a:lnTo>
                    <a:pt x="70231" y="2031"/>
                  </a:lnTo>
                  <a:lnTo>
                    <a:pt x="51053" y="1904"/>
                  </a:lnTo>
                  <a:lnTo>
                    <a:pt x="33654" y="1269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F5FA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2334768" y="4498847"/>
              <a:ext cx="19685" cy="22860"/>
            </a:xfrm>
            <a:custGeom>
              <a:avLst/>
              <a:gdLst/>
              <a:ahLst/>
              <a:cxnLst/>
              <a:rect l="l" t="t" r="r" b="b"/>
              <a:pathLst>
                <a:path w="19685" h="22860">
                  <a:moveTo>
                    <a:pt x="5714" y="0"/>
                  </a:moveTo>
                  <a:lnTo>
                    <a:pt x="5080" y="0"/>
                  </a:lnTo>
                  <a:lnTo>
                    <a:pt x="6731" y="11430"/>
                  </a:lnTo>
                  <a:lnTo>
                    <a:pt x="0" y="22352"/>
                  </a:lnTo>
                  <a:lnTo>
                    <a:pt x="19557" y="7366"/>
                  </a:lnTo>
                  <a:lnTo>
                    <a:pt x="16129" y="2032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FFA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2151888" y="4401311"/>
              <a:ext cx="27305" cy="48895"/>
            </a:xfrm>
            <a:custGeom>
              <a:avLst/>
              <a:gdLst/>
              <a:ahLst/>
              <a:cxnLst/>
              <a:rect l="l" t="t" r="r" b="b"/>
              <a:pathLst>
                <a:path w="27305" h="48895">
                  <a:moveTo>
                    <a:pt x="9143" y="0"/>
                  </a:moveTo>
                  <a:lnTo>
                    <a:pt x="3810" y="10287"/>
                  </a:lnTo>
                  <a:lnTo>
                    <a:pt x="1016" y="20447"/>
                  </a:lnTo>
                  <a:lnTo>
                    <a:pt x="0" y="28702"/>
                  </a:lnTo>
                  <a:lnTo>
                    <a:pt x="254" y="33020"/>
                  </a:lnTo>
                  <a:lnTo>
                    <a:pt x="1778" y="36576"/>
                  </a:lnTo>
                  <a:lnTo>
                    <a:pt x="6476" y="43053"/>
                  </a:lnTo>
                  <a:lnTo>
                    <a:pt x="10413" y="45974"/>
                  </a:lnTo>
                  <a:lnTo>
                    <a:pt x="17906" y="48387"/>
                  </a:lnTo>
                  <a:lnTo>
                    <a:pt x="24256" y="45847"/>
                  </a:lnTo>
                  <a:lnTo>
                    <a:pt x="27050" y="39497"/>
                  </a:lnTo>
                  <a:lnTo>
                    <a:pt x="23875" y="30607"/>
                  </a:lnTo>
                  <a:lnTo>
                    <a:pt x="19938" y="24638"/>
                  </a:lnTo>
                  <a:lnTo>
                    <a:pt x="15620" y="17145"/>
                  </a:lnTo>
                  <a:lnTo>
                    <a:pt x="11556" y="863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5FA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2756916" y="423519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41528" y="0"/>
                  </a:moveTo>
                  <a:lnTo>
                    <a:pt x="15366" y="36957"/>
                  </a:lnTo>
                  <a:lnTo>
                    <a:pt x="0" y="51308"/>
                  </a:lnTo>
                  <a:lnTo>
                    <a:pt x="5206" y="48133"/>
                  </a:lnTo>
                  <a:lnTo>
                    <a:pt x="18033" y="39115"/>
                  </a:lnTo>
                  <a:lnTo>
                    <a:pt x="34797" y="25653"/>
                  </a:lnTo>
                  <a:lnTo>
                    <a:pt x="51434" y="8636"/>
                  </a:lnTo>
                  <a:lnTo>
                    <a:pt x="49910" y="6476"/>
                  </a:lnTo>
                  <a:lnTo>
                    <a:pt x="41528" y="0"/>
                  </a:lnTo>
                  <a:close/>
                </a:path>
              </a:pathLst>
            </a:custGeom>
            <a:solidFill>
              <a:srgbClr val="B83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" name="object 27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168652" y="4096511"/>
              <a:ext cx="548639" cy="291084"/>
            </a:xfrm>
            <a:prstGeom prst="rect">
              <a:avLst/>
            </a:prstGeom>
          </p:spPr>
        </p:pic>
        <p:pic>
          <p:nvPicPr>
            <p:cNvPr id="273" name="object 273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168652" y="4098035"/>
              <a:ext cx="612648" cy="379476"/>
            </a:xfrm>
            <a:prstGeom prst="rect">
              <a:avLst/>
            </a:prstGeom>
          </p:spPr>
        </p:pic>
        <p:pic>
          <p:nvPicPr>
            <p:cNvPr id="274" name="object 274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298192" y="4209287"/>
              <a:ext cx="144780" cy="97536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31364" y="4116323"/>
              <a:ext cx="190500" cy="71627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2296668" y="4116323"/>
              <a:ext cx="427990" cy="260985"/>
            </a:xfrm>
            <a:custGeom>
              <a:avLst/>
              <a:gdLst/>
              <a:ahLst/>
              <a:cxnLst/>
              <a:rect l="l" t="t" r="r" b="b"/>
              <a:pathLst>
                <a:path w="427989" h="260985">
                  <a:moveTo>
                    <a:pt x="196088" y="167513"/>
                  </a:moveTo>
                  <a:lnTo>
                    <a:pt x="195707" y="166370"/>
                  </a:lnTo>
                  <a:lnTo>
                    <a:pt x="194945" y="165862"/>
                  </a:lnTo>
                  <a:lnTo>
                    <a:pt x="194056" y="165366"/>
                  </a:lnTo>
                  <a:lnTo>
                    <a:pt x="193675" y="165227"/>
                  </a:lnTo>
                  <a:lnTo>
                    <a:pt x="193675" y="167640"/>
                  </a:lnTo>
                  <a:lnTo>
                    <a:pt x="148844" y="252222"/>
                  </a:lnTo>
                  <a:lnTo>
                    <a:pt x="71501" y="221107"/>
                  </a:lnTo>
                  <a:lnTo>
                    <a:pt x="56032" y="209931"/>
                  </a:lnTo>
                  <a:lnTo>
                    <a:pt x="38989" y="197612"/>
                  </a:lnTo>
                  <a:lnTo>
                    <a:pt x="38989" y="209931"/>
                  </a:lnTo>
                  <a:lnTo>
                    <a:pt x="33528" y="205867"/>
                  </a:lnTo>
                  <a:lnTo>
                    <a:pt x="26797" y="200406"/>
                  </a:lnTo>
                  <a:lnTo>
                    <a:pt x="38989" y="209931"/>
                  </a:lnTo>
                  <a:lnTo>
                    <a:pt x="38989" y="197612"/>
                  </a:lnTo>
                  <a:lnTo>
                    <a:pt x="24638" y="187325"/>
                  </a:lnTo>
                  <a:lnTo>
                    <a:pt x="17399" y="174371"/>
                  </a:lnTo>
                  <a:lnTo>
                    <a:pt x="7493" y="156337"/>
                  </a:lnTo>
                  <a:lnTo>
                    <a:pt x="13081" y="150622"/>
                  </a:lnTo>
                  <a:lnTo>
                    <a:pt x="47371" y="117094"/>
                  </a:lnTo>
                  <a:lnTo>
                    <a:pt x="72136" y="94869"/>
                  </a:lnTo>
                  <a:lnTo>
                    <a:pt x="77978" y="100838"/>
                  </a:lnTo>
                  <a:lnTo>
                    <a:pt x="89281" y="109855"/>
                  </a:lnTo>
                  <a:lnTo>
                    <a:pt x="123825" y="133858"/>
                  </a:lnTo>
                  <a:lnTo>
                    <a:pt x="165481" y="155956"/>
                  </a:lnTo>
                  <a:lnTo>
                    <a:pt x="185039" y="164211"/>
                  </a:lnTo>
                  <a:lnTo>
                    <a:pt x="193675" y="167640"/>
                  </a:lnTo>
                  <a:lnTo>
                    <a:pt x="193675" y="165227"/>
                  </a:lnTo>
                  <a:lnTo>
                    <a:pt x="185674" y="162052"/>
                  </a:lnTo>
                  <a:lnTo>
                    <a:pt x="182372" y="160909"/>
                  </a:lnTo>
                  <a:lnTo>
                    <a:pt x="179070" y="159512"/>
                  </a:lnTo>
                  <a:lnTo>
                    <a:pt x="140208" y="140855"/>
                  </a:lnTo>
                  <a:lnTo>
                    <a:pt x="99949" y="115443"/>
                  </a:lnTo>
                  <a:lnTo>
                    <a:pt x="75057" y="94869"/>
                  </a:lnTo>
                  <a:lnTo>
                    <a:pt x="73406" y="93472"/>
                  </a:lnTo>
                  <a:lnTo>
                    <a:pt x="72771" y="93091"/>
                  </a:lnTo>
                  <a:lnTo>
                    <a:pt x="35941" y="125615"/>
                  </a:lnTo>
                  <a:lnTo>
                    <a:pt x="3048" y="158496"/>
                  </a:lnTo>
                  <a:lnTo>
                    <a:pt x="3048" y="174371"/>
                  </a:lnTo>
                  <a:lnTo>
                    <a:pt x="1397" y="171577"/>
                  </a:lnTo>
                  <a:lnTo>
                    <a:pt x="1651" y="168910"/>
                  </a:lnTo>
                  <a:lnTo>
                    <a:pt x="3048" y="174371"/>
                  </a:lnTo>
                  <a:lnTo>
                    <a:pt x="3048" y="158496"/>
                  </a:lnTo>
                  <a:lnTo>
                    <a:pt x="2667" y="159016"/>
                  </a:lnTo>
                  <a:lnTo>
                    <a:pt x="2540" y="159499"/>
                  </a:lnTo>
                  <a:lnTo>
                    <a:pt x="2540" y="161848"/>
                  </a:lnTo>
                  <a:lnTo>
                    <a:pt x="2540" y="162052"/>
                  </a:lnTo>
                  <a:lnTo>
                    <a:pt x="1905" y="163957"/>
                  </a:lnTo>
                  <a:lnTo>
                    <a:pt x="1905" y="163576"/>
                  </a:lnTo>
                  <a:lnTo>
                    <a:pt x="2413" y="162052"/>
                  </a:lnTo>
                  <a:lnTo>
                    <a:pt x="2540" y="161848"/>
                  </a:lnTo>
                  <a:lnTo>
                    <a:pt x="2540" y="159499"/>
                  </a:lnTo>
                  <a:lnTo>
                    <a:pt x="0" y="168910"/>
                  </a:lnTo>
                  <a:lnTo>
                    <a:pt x="889" y="172085"/>
                  </a:lnTo>
                  <a:lnTo>
                    <a:pt x="3937" y="178562"/>
                  </a:lnTo>
                  <a:lnTo>
                    <a:pt x="5842" y="181737"/>
                  </a:lnTo>
                  <a:lnTo>
                    <a:pt x="8001" y="184531"/>
                  </a:lnTo>
                  <a:lnTo>
                    <a:pt x="12319" y="190500"/>
                  </a:lnTo>
                  <a:lnTo>
                    <a:pt x="18288" y="194830"/>
                  </a:lnTo>
                  <a:lnTo>
                    <a:pt x="23876" y="199898"/>
                  </a:lnTo>
                  <a:lnTo>
                    <a:pt x="32639" y="207010"/>
                  </a:lnTo>
                  <a:lnTo>
                    <a:pt x="82550" y="238760"/>
                  </a:lnTo>
                  <a:lnTo>
                    <a:pt x="127762" y="257683"/>
                  </a:lnTo>
                  <a:lnTo>
                    <a:pt x="137795" y="260477"/>
                  </a:lnTo>
                  <a:lnTo>
                    <a:pt x="139700" y="260350"/>
                  </a:lnTo>
                  <a:lnTo>
                    <a:pt x="140335" y="260477"/>
                  </a:lnTo>
                  <a:lnTo>
                    <a:pt x="140830" y="260350"/>
                  </a:lnTo>
                  <a:lnTo>
                    <a:pt x="141351" y="260223"/>
                  </a:lnTo>
                  <a:lnTo>
                    <a:pt x="144272" y="259969"/>
                  </a:lnTo>
                  <a:lnTo>
                    <a:pt x="146304" y="258699"/>
                  </a:lnTo>
                  <a:lnTo>
                    <a:pt x="146431" y="258699"/>
                  </a:lnTo>
                  <a:lnTo>
                    <a:pt x="148590" y="257175"/>
                  </a:lnTo>
                  <a:lnTo>
                    <a:pt x="150368" y="253111"/>
                  </a:lnTo>
                  <a:lnTo>
                    <a:pt x="150837" y="252222"/>
                  </a:lnTo>
                  <a:lnTo>
                    <a:pt x="195707" y="168402"/>
                  </a:lnTo>
                  <a:lnTo>
                    <a:pt x="196088" y="167513"/>
                  </a:lnTo>
                  <a:close/>
                </a:path>
                <a:path w="427989" h="260985">
                  <a:moveTo>
                    <a:pt x="290830" y="187325"/>
                  </a:moveTo>
                  <a:lnTo>
                    <a:pt x="272161" y="130441"/>
                  </a:lnTo>
                  <a:lnTo>
                    <a:pt x="259969" y="137414"/>
                  </a:lnTo>
                  <a:lnTo>
                    <a:pt x="278892" y="194437"/>
                  </a:lnTo>
                  <a:lnTo>
                    <a:pt x="290830" y="187325"/>
                  </a:lnTo>
                  <a:close/>
                </a:path>
                <a:path w="427989" h="260985">
                  <a:moveTo>
                    <a:pt x="415010" y="65239"/>
                  </a:moveTo>
                  <a:lnTo>
                    <a:pt x="407543" y="58801"/>
                  </a:lnTo>
                  <a:lnTo>
                    <a:pt x="390080" y="48310"/>
                  </a:lnTo>
                  <a:lnTo>
                    <a:pt x="415010" y="65239"/>
                  </a:lnTo>
                  <a:close/>
                </a:path>
                <a:path w="427989" h="260985">
                  <a:moveTo>
                    <a:pt x="427990" y="75438"/>
                  </a:moveTo>
                  <a:lnTo>
                    <a:pt x="427736" y="74041"/>
                  </a:lnTo>
                  <a:lnTo>
                    <a:pt x="426847" y="73279"/>
                  </a:lnTo>
                  <a:lnTo>
                    <a:pt x="415010" y="65239"/>
                  </a:lnTo>
                  <a:lnTo>
                    <a:pt x="426847" y="75438"/>
                  </a:lnTo>
                  <a:lnTo>
                    <a:pt x="426212" y="75311"/>
                  </a:lnTo>
                  <a:lnTo>
                    <a:pt x="353187" y="76073"/>
                  </a:lnTo>
                  <a:lnTo>
                    <a:pt x="351663" y="76073"/>
                  </a:lnTo>
                  <a:lnTo>
                    <a:pt x="350139" y="76327"/>
                  </a:lnTo>
                  <a:lnTo>
                    <a:pt x="347345" y="75565"/>
                  </a:lnTo>
                  <a:lnTo>
                    <a:pt x="337185" y="66040"/>
                  </a:lnTo>
                  <a:lnTo>
                    <a:pt x="330327" y="59817"/>
                  </a:lnTo>
                  <a:lnTo>
                    <a:pt x="294894" y="33020"/>
                  </a:lnTo>
                  <a:lnTo>
                    <a:pt x="257683" y="11811"/>
                  </a:lnTo>
                  <a:lnTo>
                    <a:pt x="239268" y="4826"/>
                  </a:lnTo>
                  <a:lnTo>
                    <a:pt x="242316" y="4318"/>
                  </a:lnTo>
                  <a:lnTo>
                    <a:pt x="282067" y="2159"/>
                  </a:lnTo>
                  <a:lnTo>
                    <a:pt x="288163" y="2159"/>
                  </a:lnTo>
                  <a:lnTo>
                    <a:pt x="293370" y="2921"/>
                  </a:lnTo>
                  <a:lnTo>
                    <a:pt x="330454" y="16383"/>
                  </a:lnTo>
                  <a:lnTo>
                    <a:pt x="371221" y="36957"/>
                  </a:lnTo>
                  <a:lnTo>
                    <a:pt x="390080" y="48310"/>
                  </a:lnTo>
                  <a:lnTo>
                    <a:pt x="363855" y="30480"/>
                  </a:lnTo>
                  <a:lnTo>
                    <a:pt x="315849" y="7874"/>
                  </a:lnTo>
                  <a:lnTo>
                    <a:pt x="295567" y="2159"/>
                  </a:lnTo>
                  <a:lnTo>
                    <a:pt x="287909" y="0"/>
                  </a:lnTo>
                  <a:lnTo>
                    <a:pt x="265557" y="508"/>
                  </a:lnTo>
                  <a:lnTo>
                    <a:pt x="252730" y="1397"/>
                  </a:lnTo>
                  <a:lnTo>
                    <a:pt x="230251" y="4445"/>
                  </a:lnTo>
                  <a:lnTo>
                    <a:pt x="241935" y="7493"/>
                  </a:lnTo>
                  <a:lnTo>
                    <a:pt x="281813" y="26797"/>
                  </a:lnTo>
                  <a:lnTo>
                    <a:pt x="313563" y="48387"/>
                  </a:lnTo>
                  <a:lnTo>
                    <a:pt x="338582" y="69215"/>
                  </a:lnTo>
                  <a:lnTo>
                    <a:pt x="346710" y="76835"/>
                  </a:lnTo>
                  <a:lnTo>
                    <a:pt x="350139" y="77724"/>
                  </a:lnTo>
                  <a:lnTo>
                    <a:pt x="351663" y="77470"/>
                  </a:lnTo>
                  <a:lnTo>
                    <a:pt x="426212" y="77089"/>
                  </a:lnTo>
                  <a:lnTo>
                    <a:pt x="427228" y="76835"/>
                  </a:lnTo>
                  <a:lnTo>
                    <a:pt x="427355" y="76327"/>
                  </a:lnTo>
                  <a:lnTo>
                    <a:pt x="427482" y="76073"/>
                  </a:lnTo>
                  <a:lnTo>
                    <a:pt x="427990" y="75438"/>
                  </a:lnTo>
                  <a:close/>
                </a:path>
              </a:pathLst>
            </a:custGeom>
            <a:solidFill>
              <a:srgbClr val="1F2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2147316" y="4445507"/>
              <a:ext cx="180340" cy="111760"/>
            </a:xfrm>
            <a:custGeom>
              <a:avLst/>
              <a:gdLst/>
              <a:ahLst/>
              <a:cxnLst/>
              <a:rect l="l" t="t" r="r" b="b"/>
              <a:pathLst>
                <a:path w="180339" h="111760">
                  <a:moveTo>
                    <a:pt x="5461" y="20193"/>
                  </a:moveTo>
                  <a:lnTo>
                    <a:pt x="5334" y="15875"/>
                  </a:lnTo>
                  <a:lnTo>
                    <a:pt x="5334" y="12446"/>
                  </a:lnTo>
                  <a:lnTo>
                    <a:pt x="4699" y="10287"/>
                  </a:lnTo>
                  <a:lnTo>
                    <a:pt x="3175" y="7747"/>
                  </a:lnTo>
                  <a:lnTo>
                    <a:pt x="1270" y="4191"/>
                  </a:lnTo>
                  <a:lnTo>
                    <a:pt x="0" y="0"/>
                  </a:lnTo>
                  <a:lnTo>
                    <a:pt x="0" y="3429"/>
                  </a:lnTo>
                  <a:lnTo>
                    <a:pt x="5334" y="21209"/>
                  </a:lnTo>
                  <a:lnTo>
                    <a:pt x="5461" y="20193"/>
                  </a:lnTo>
                  <a:close/>
                </a:path>
                <a:path w="180339" h="111760">
                  <a:moveTo>
                    <a:pt x="179832" y="103124"/>
                  </a:moveTo>
                  <a:lnTo>
                    <a:pt x="178943" y="102108"/>
                  </a:lnTo>
                  <a:lnTo>
                    <a:pt x="172085" y="102108"/>
                  </a:lnTo>
                  <a:lnTo>
                    <a:pt x="164719" y="101727"/>
                  </a:lnTo>
                  <a:lnTo>
                    <a:pt x="155575" y="100584"/>
                  </a:lnTo>
                  <a:lnTo>
                    <a:pt x="143891" y="98425"/>
                  </a:lnTo>
                  <a:lnTo>
                    <a:pt x="142621" y="99441"/>
                  </a:lnTo>
                  <a:lnTo>
                    <a:pt x="142621" y="106807"/>
                  </a:lnTo>
                  <a:lnTo>
                    <a:pt x="143256" y="107696"/>
                  </a:lnTo>
                  <a:lnTo>
                    <a:pt x="177800" y="111252"/>
                  </a:lnTo>
                  <a:lnTo>
                    <a:pt x="178943" y="111252"/>
                  </a:lnTo>
                  <a:lnTo>
                    <a:pt x="179832" y="110236"/>
                  </a:lnTo>
                  <a:lnTo>
                    <a:pt x="179832" y="103124"/>
                  </a:lnTo>
                  <a:close/>
                </a:path>
              </a:pathLst>
            </a:custGeom>
            <a:solidFill>
              <a:srgbClr val="3338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8" name="object 27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653284" y="4212335"/>
              <a:ext cx="36575" cy="82296"/>
            </a:xfrm>
            <a:prstGeom prst="rect">
              <a:avLst/>
            </a:prstGeom>
          </p:spPr>
        </p:pic>
        <p:sp>
          <p:nvSpPr>
            <p:cNvPr id="279" name="object 279" descr=""/>
            <p:cNvSpPr/>
            <p:nvPr/>
          </p:nvSpPr>
          <p:spPr>
            <a:xfrm>
              <a:off x="2165604" y="4472939"/>
              <a:ext cx="93345" cy="71755"/>
            </a:xfrm>
            <a:custGeom>
              <a:avLst/>
              <a:gdLst/>
              <a:ahLst/>
              <a:cxnLst/>
              <a:rect l="l" t="t" r="r" b="b"/>
              <a:pathLst>
                <a:path w="93344" h="71754">
                  <a:moveTo>
                    <a:pt x="1523" y="0"/>
                  </a:moveTo>
                  <a:lnTo>
                    <a:pt x="0" y="635"/>
                  </a:lnTo>
                  <a:lnTo>
                    <a:pt x="0" y="10541"/>
                  </a:lnTo>
                  <a:lnTo>
                    <a:pt x="45084" y="47371"/>
                  </a:lnTo>
                  <a:lnTo>
                    <a:pt x="91058" y="71374"/>
                  </a:lnTo>
                  <a:lnTo>
                    <a:pt x="91947" y="71628"/>
                  </a:lnTo>
                  <a:lnTo>
                    <a:pt x="92837" y="70866"/>
                  </a:lnTo>
                  <a:lnTo>
                    <a:pt x="92709" y="61341"/>
                  </a:lnTo>
                  <a:lnTo>
                    <a:pt x="91820" y="59944"/>
                  </a:lnTo>
                  <a:lnTo>
                    <a:pt x="67437" y="48387"/>
                  </a:lnTo>
                  <a:lnTo>
                    <a:pt x="43560" y="34544"/>
                  </a:lnTo>
                  <a:lnTo>
                    <a:pt x="21462" y="18669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333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2186940" y="4492751"/>
              <a:ext cx="50165" cy="40005"/>
            </a:xfrm>
            <a:custGeom>
              <a:avLst/>
              <a:gdLst/>
              <a:ahLst/>
              <a:cxnLst/>
              <a:rect l="l" t="t" r="r" b="b"/>
              <a:pathLst>
                <a:path w="50164" h="40004">
                  <a:moveTo>
                    <a:pt x="0" y="0"/>
                  </a:moveTo>
                  <a:lnTo>
                    <a:pt x="0" y="8127"/>
                  </a:lnTo>
                  <a:lnTo>
                    <a:pt x="8762" y="14985"/>
                  </a:lnTo>
                  <a:lnTo>
                    <a:pt x="24511" y="25018"/>
                  </a:lnTo>
                  <a:lnTo>
                    <a:pt x="40512" y="34543"/>
                  </a:lnTo>
                  <a:lnTo>
                    <a:pt x="49784" y="39496"/>
                  </a:lnTo>
                  <a:lnTo>
                    <a:pt x="49911" y="31114"/>
                  </a:lnTo>
                  <a:lnTo>
                    <a:pt x="36830" y="24129"/>
                  </a:lnTo>
                  <a:lnTo>
                    <a:pt x="23876" y="16636"/>
                  </a:lnTo>
                  <a:lnTo>
                    <a:pt x="11557" y="8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2464308" y="4361687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4">
                  <a:moveTo>
                    <a:pt x="6477" y="0"/>
                  </a:moveTo>
                  <a:lnTo>
                    <a:pt x="4191" y="4953"/>
                  </a:lnTo>
                  <a:lnTo>
                    <a:pt x="0" y="14859"/>
                  </a:lnTo>
                  <a:lnTo>
                    <a:pt x="4825" y="17018"/>
                  </a:lnTo>
                  <a:lnTo>
                    <a:pt x="10160" y="17907"/>
                  </a:lnTo>
                  <a:lnTo>
                    <a:pt x="27050" y="17145"/>
                  </a:lnTo>
                  <a:lnTo>
                    <a:pt x="20447" y="5842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1F2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2471928" y="4363211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29">
                  <a:moveTo>
                    <a:pt x="12192" y="0"/>
                  </a:moveTo>
                  <a:lnTo>
                    <a:pt x="6350" y="381"/>
                  </a:lnTo>
                  <a:lnTo>
                    <a:pt x="0" y="12954"/>
                  </a:lnTo>
                  <a:lnTo>
                    <a:pt x="127" y="16637"/>
                  </a:lnTo>
                  <a:lnTo>
                    <a:pt x="3302" y="18796"/>
                  </a:lnTo>
                  <a:lnTo>
                    <a:pt x="10541" y="21463"/>
                  </a:lnTo>
                  <a:lnTo>
                    <a:pt x="18542" y="23622"/>
                  </a:lnTo>
                  <a:lnTo>
                    <a:pt x="24257" y="24130"/>
                  </a:lnTo>
                  <a:lnTo>
                    <a:pt x="29083" y="22987"/>
                  </a:lnTo>
                  <a:lnTo>
                    <a:pt x="37084" y="15875"/>
                  </a:lnTo>
                  <a:lnTo>
                    <a:pt x="37592" y="10414"/>
                  </a:lnTo>
                  <a:lnTo>
                    <a:pt x="34163" y="7620"/>
                  </a:lnTo>
                  <a:lnTo>
                    <a:pt x="26162" y="4064"/>
                  </a:lnTo>
                  <a:lnTo>
                    <a:pt x="17399" y="1143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CF45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3" name="object 283" descr=""/>
          <p:cNvSpPr txBox="1"/>
          <p:nvPr/>
        </p:nvSpPr>
        <p:spPr>
          <a:xfrm>
            <a:off x="3936872" y="5351525"/>
            <a:ext cx="71120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0" marR="5080" indent="-114300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latin typeface="Microsoft JhengHei UI"/>
                <a:cs typeface="Microsoft JhengHei UI"/>
              </a:rPr>
              <a:t>聽從指引進入</a:t>
            </a:r>
            <a:r>
              <a:rPr dirty="0" sz="900" spc="-15">
                <a:latin typeface="Microsoft JhengHei UI"/>
                <a:cs typeface="Microsoft JhengHei UI"/>
              </a:rPr>
              <a:t>避難設施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4102100" y="4112767"/>
            <a:ext cx="367665" cy="481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65">
                <a:solidFill>
                  <a:srgbClr val="003963"/>
                </a:solidFill>
                <a:latin typeface="Microsoft JhengHei UI"/>
                <a:cs typeface="Microsoft JhengHei UI"/>
              </a:rPr>
              <a:t>室外</a:t>
            </a:r>
            <a:endParaRPr sz="1150">
              <a:latin typeface="Microsoft JhengHei UI"/>
              <a:cs typeface="Microsoft JhengHei UI"/>
            </a:endParaRPr>
          </a:p>
          <a:p>
            <a:pPr marL="43180">
              <a:lnSpc>
                <a:spcPct val="100000"/>
              </a:lnSpc>
              <a:spcBef>
                <a:spcPts val="1130"/>
              </a:spcBef>
            </a:pPr>
            <a:r>
              <a:rPr dirty="0" sz="900" spc="-25">
                <a:latin typeface="Microsoft JhengHei UI"/>
                <a:cs typeface="Microsoft JhengHei UI"/>
              </a:rPr>
              <a:t>步行</a:t>
            </a:r>
            <a:endParaRPr sz="900">
              <a:latin typeface="Microsoft JhengHei UI"/>
              <a:cs typeface="Microsoft JhengHei UI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2689605" y="4474844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Microsoft JhengHei UI"/>
                <a:cs typeface="Microsoft JhengHei UI"/>
              </a:rPr>
              <a:t>開（乘）</a:t>
            </a:r>
            <a:r>
              <a:rPr dirty="0" sz="900" spc="-50">
                <a:latin typeface="Microsoft JhengHei UI"/>
                <a:cs typeface="Microsoft JhengHei UI"/>
              </a:rPr>
              <a:t>車</a:t>
            </a:r>
            <a:endParaRPr sz="900">
              <a:latin typeface="Microsoft JhengHei UI"/>
              <a:cs typeface="Microsoft JhengHei UI"/>
            </a:endParaRPr>
          </a:p>
        </p:txBody>
      </p:sp>
      <p:grpSp>
        <p:nvGrpSpPr>
          <p:cNvPr id="286" name="object 286" descr=""/>
          <p:cNvGrpSpPr/>
          <p:nvPr/>
        </p:nvGrpSpPr>
        <p:grpSpPr>
          <a:xfrm>
            <a:off x="693419" y="4527803"/>
            <a:ext cx="434340" cy="429895"/>
            <a:chOff x="693419" y="4527803"/>
            <a:chExt cx="434340" cy="429895"/>
          </a:xfrm>
        </p:grpSpPr>
        <p:pic>
          <p:nvPicPr>
            <p:cNvPr id="287" name="object 287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26947" y="4555235"/>
              <a:ext cx="377952" cy="388619"/>
            </a:xfrm>
            <a:prstGeom prst="rect">
              <a:avLst/>
            </a:prstGeom>
          </p:spPr>
        </p:pic>
        <p:sp>
          <p:nvSpPr>
            <p:cNvPr id="288" name="object 288" descr=""/>
            <p:cNvSpPr/>
            <p:nvPr/>
          </p:nvSpPr>
          <p:spPr>
            <a:xfrm>
              <a:off x="693419" y="4527803"/>
              <a:ext cx="433070" cy="30480"/>
            </a:xfrm>
            <a:custGeom>
              <a:avLst/>
              <a:gdLst/>
              <a:ahLst/>
              <a:cxnLst/>
              <a:rect l="l" t="t" r="r" b="b"/>
              <a:pathLst>
                <a:path w="433069" h="30479">
                  <a:moveTo>
                    <a:pt x="432447" y="0"/>
                  </a:moveTo>
                  <a:lnTo>
                    <a:pt x="0" y="0"/>
                  </a:lnTo>
                  <a:lnTo>
                    <a:pt x="39331" y="29209"/>
                  </a:lnTo>
                  <a:lnTo>
                    <a:pt x="91744" y="29971"/>
                  </a:lnTo>
                  <a:lnTo>
                    <a:pt x="158356" y="30479"/>
                  </a:lnTo>
                  <a:lnTo>
                    <a:pt x="285102" y="30479"/>
                  </a:lnTo>
                  <a:lnTo>
                    <a:pt x="363550" y="29844"/>
                  </a:lnTo>
                  <a:lnTo>
                    <a:pt x="402488" y="29209"/>
                  </a:lnTo>
                  <a:lnTo>
                    <a:pt x="432447" y="0"/>
                  </a:lnTo>
                  <a:close/>
                </a:path>
              </a:pathLst>
            </a:custGeom>
            <a:solidFill>
              <a:srgbClr val="F0C7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9" name="object 28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4567" y="4642103"/>
              <a:ext cx="348996" cy="33527"/>
            </a:xfrm>
            <a:prstGeom prst="rect">
              <a:avLst/>
            </a:prstGeom>
          </p:spPr>
        </p:pic>
        <p:pic>
          <p:nvPicPr>
            <p:cNvPr id="290" name="object 290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54379" y="4579619"/>
              <a:ext cx="309371" cy="358139"/>
            </a:xfrm>
            <a:prstGeom prst="rect">
              <a:avLst/>
            </a:prstGeom>
          </p:spPr>
        </p:pic>
        <p:pic>
          <p:nvPicPr>
            <p:cNvPr id="291" name="object 291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00099" y="4770119"/>
              <a:ext cx="224028" cy="149351"/>
            </a:xfrm>
            <a:prstGeom prst="rect">
              <a:avLst/>
            </a:prstGeom>
          </p:spPr>
        </p:pic>
        <p:pic>
          <p:nvPicPr>
            <p:cNvPr id="292" name="object 292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07719" y="4777739"/>
              <a:ext cx="91439" cy="141731"/>
            </a:xfrm>
            <a:prstGeom prst="rect">
              <a:avLst/>
            </a:prstGeom>
          </p:spPr>
        </p:pic>
        <p:pic>
          <p:nvPicPr>
            <p:cNvPr id="293" name="object 293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29639" y="4786883"/>
              <a:ext cx="91440" cy="132587"/>
            </a:xfrm>
            <a:prstGeom prst="rect">
              <a:avLst/>
            </a:prstGeom>
          </p:spPr>
        </p:pic>
        <p:pic>
          <p:nvPicPr>
            <p:cNvPr id="294" name="object 29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66571" y="4527803"/>
              <a:ext cx="284988" cy="403860"/>
            </a:xfrm>
            <a:prstGeom prst="rect">
              <a:avLst/>
            </a:prstGeom>
          </p:spPr>
        </p:pic>
        <p:sp>
          <p:nvSpPr>
            <p:cNvPr id="295" name="object 295" descr=""/>
            <p:cNvSpPr/>
            <p:nvPr/>
          </p:nvSpPr>
          <p:spPr>
            <a:xfrm>
              <a:off x="694943" y="4931663"/>
              <a:ext cx="433070" cy="19685"/>
            </a:xfrm>
            <a:custGeom>
              <a:avLst/>
              <a:gdLst/>
              <a:ahLst/>
              <a:cxnLst/>
              <a:rect l="l" t="t" r="r" b="b"/>
              <a:pathLst>
                <a:path w="433069" h="19685">
                  <a:moveTo>
                    <a:pt x="0" y="0"/>
                  </a:moveTo>
                  <a:lnTo>
                    <a:pt x="5448" y="19431"/>
                  </a:lnTo>
                  <a:lnTo>
                    <a:pt x="426110" y="16002"/>
                  </a:lnTo>
                  <a:lnTo>
                    <a:pt x="432574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96467" y="4937759"/>
              <a:ext cx="429895" cy="19685"/>
            </a:xfrm>
            <a:custGeom>
              <a:avLst/>
              <a:gdLst/>
              <a:ahLst/>
              <a:cxnLst/>
              <a:rect l="l" t="t" r="r" b="b"/>
              <a:pathLst>
                <a:path w="429894" h="19685">
                  <a:moveTo>
                    <a:pt x="429717" y="0"/>
                  </a:moveTo>
                  <a:lnTo>
                    <a:pt x="0" y="0"/>
                  </a:lnTo>
                  <a:lnTo>
                    <a:pt x="5448" y="19431"/>
                  </a:lnTo>
                  <a:lnTo>
                    <a:pt x="423227" y="14097"/>
                  </a:lnTo>
                  <a:lnTo>
                    <a:pt x="429717" y="0"/>
                  </a:lnTo>
                  <a:close/>
                </a:path>
              </a:pathLst>
            </a:custGeom>
            <a:solidFill>
              <a:srgbClr val="908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7" name="object 297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97051" y="4623815"/>
              <a:ext cx="222504" cy="124968"/>
            </a:xfrm>
            <a:prstGeom prst="rect">
              <a:avLst/>
            </a:prstGeom>
          </p:spPr>
        </p:pic>
        <p:pic>
          <p:nvPicPr>
            <p:cNvPr id="298" name="object 298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61999" y="4590287"/>
              <a:ext cx="150647" cy="335280"/>
            </a:xfrm>
            <a:prstGeom prst="rect">
              <a:avLst/>
            </a:prstGeom>
          </p:spPr>
        </p:pic>
        <p:pic>
          <p:nvPicPr>
            <p:cNvPr id="299" name="object 299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05255" y="4590287"/>
              <a:ext cx="147548" cy="3347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25339"/>
            <a:ext cx="5327904" cy="29352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1276" y="7026960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48640" y="4841747"/>
            <a:ext cx="4148454" cy="1752600"/>
            <a:chOff x="548640" y="4841747"/>
            <a:chExt cx="4148454" cy="1752600"/>
          </a:xfrm>
        </p:grpSpPr>
        <p:sp>
          <p:nvSpPr>
            <p:cNvPr id="6" name="object 6" descr=""/>
            <p:cNvSpPr/>
            <p:nvPr/>
          </p:nvSpPr>
          <p:spPr>
            <a:xfrm>
              <a:off x="548640" y="4841747"/>
              <a:ext cx="920750" cy="99060"/>
            </a:xfrm>
            <a:custGeom>
              <a:avLst/>
              <a:gdLst/>
              <a:ahLst/>
              <a:cxnLst/>
              <a:rect l="l" t="t" r="r" b="b"/>
              <a:pathLst>
                <a:path w="920750" h="99060">
                  <a:moveTo>
                    <a:pt x="460108" y="0"/>
                  </a:moveTo>
                  <a:lnTo>
                    <a:pt x="385483" y="635"/>
                  </a:lnTo>
                  <a:lnTo>
                    <a:pt x="314680" y="2540"/>
                  </a:lnTo>
                  <a:lnTo>
                    <a:pt x="248665" y="5461"/>
                  </a:lnTo>
                  <a:lnTo>
                    <a:pt x="188379" y="9525"/>
                  </a:lnTo>
                  <a:lnTo>
                    <a:pt x="134759" y="14478"/>
                  </a:lnTo>
                  <a:lnTo>
                    <a:pt x="88772" y="20320"/>
                  </a:lnTo>
                  <a:lnTo>
                    <a:pt x="23444" y="33909"/>
                  </a:lnTo>
                  <a:lnTo>
                    <a:pt x="0" y="49530"/>
                  </a:lnTo>
                  <a:lnTo>
                    <a:pt x="6019" y="57531"/>
                  </a:lnTo>
                  <a:lnTo>
                    <a:pt x="51358" y="72262"/>
                  </a:lnTo>
                  <a:lnTo>
                    <a:pt x="134759" y="84455"/>
                  </a:lnTo>
                  <a:lnTo>
                    <a:pt x="188379" y="89408"/>
                  </a:lnTo>
                  <a:lnTo>
                    <a:pt x="248665" y="93472"/>
                  </a:lnTo>
                  <a:lnTo>
                    <a:pt x="314680" y="96520"/>
                  </a:lnTo>
                  <a:lnTo>
                    <a:pt x="385483" y="98298"/>
                  </a:lnTo>
                  <a:lnTo>
                    <a:pt x="460108" y="98933"/>
                  </a:lnTo>
                  <a:lnTo>
                    <a:pt x="534733" y="98298"/>
                  </a:lnTo>
                  <a:lnTo>
                    <a:pt x="605535" y="96520"/>
                  </a:lnTo>
                  <a:lnTo>
                    <a:pt x="671550" y="93472"/>
                  </a:lnTo>
                  <a:lnTo>
                    <a:pt x="731773" y="89408"/>
                  </a:lnTo>
                  <a:lnTo>
                    <a:pt x="785368" y="84455"/>
                  </a:lnTo>
                  <a:lnTo>
                    <a:pt x="831469" y="78740"/>
                  </a:lnTo>
                  <a:lnTo>
                    <a:pt x="896747" y="65151"/>
                  </a:lnTo>
                  <a:lnTo>
                    <a:pt x="920241" y="49530"/>
                  </a:lnTo>
                  <a:lnTo>
                    <a:pt x="914146" y="41402"/>
                  </a:lnTo>
                  <a:lnTo>
                    <a:pt x="868807" y="26797"/>
                  </a:lnTo>
                  <a:lnTo>
                    <a:pt x="785368" y="14478"/>
                  </a:lnTo>
                  <a:lnTo>
                    <a:pt x="731773" y="9525"/>
                  </a:lnTo>
                  <a:lnTo>
                    <a:pt x="671550" y="5461"/>
                  </a:lnTo>
                  <a:lnTo>
                    <a:pt x="605535" y="2540"/>
                  </a:lnTo>
                  <a:lnTo>
                    <a:pt x="534733" y="635"/>
                  </a:lnTo>
                  <a:lnTo>
                    <a:pt x="460108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0100" y="5460491"/>
              <a:ext cx="3890645" cy="1126490"/>
            </a:xfrm>
            <a:custGeom>
              <a:avLst/>
              <a:gdLst/>
              <a:ahLst/>
              <a:cxnLst/>
              <a:rect l="l" t="t" r="r" b="b"/>
              <a:pathLst>
                <a:path w="3890645" h="1126490">
                  <a:moveTo>
                    <a:pt x="13715" y="1125982"/>
                  </a:moveTo>
                  <a:lnTo>
                    <a:pt x="3749929" y="1125982"/>
                  </a:lnTo>
                </a:path>
                <a:path w="3890645" h="1126490">
                  <a:moveTo>
                    <a:pt x="3820160" y="1119301"/>
                  </a:moveTo>
                  <a:lnTo>
                    <a:pt x="3840226" y="1110411"/>
                  </a:lnTo>
                  <a:lnTo>
                    <a:pt x="3859784" y="1096187"/>
                  </a:lnTo>
                  <a:lnTo>
                    <a:pt x="3876166" y="1075397"/>
                  </a:lnTo>
                  <a:lnTo>
                    <a:pt x="3886835" y="1046746"/>
                  </a:lnTo>
                </a:path>
                <a:path w="3890645" h="1126490">
                  <a:moveTo>
                    <a:pt x="3890264" y="973112"/>
                  </a:moveTo>
                  <a:lnTo>
                    <a:pt x="3890264" y="140208"/>
                  </a:lnTo>
                </a:path>
                <a:path w="3890645" h="1126490">
                  <a:moveTo>
                    <a:pt x="3882009" y="69723"/>
                  </a:moveTo>
                  <a:lnTo>
                    <a:pt x="3873119" y="49657"/>
                  </a:lnTo>
                  <a:lnTo>
                    <a:pt x="3858895" y="30099"/>
                  </a:lnTo>
                  <a:lnTo>
                    <a:pt x="3838194" y="13843"/>
                  </a:lnTo>
                  <a:lnTo>
                    <a:pt x="3809491" y="3048"/>
                  </a:lnTo>
                </a:path>
                <a:path w="3890645" h="1126490">
                  <a:moveTo>
                    <a:pt x="373773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79A1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61416" y="5460491"/>
              <a:ext cx="4029710" cy="1127760"/>
            </a:xfrm>
            <a:custGeom>
              <a:avLst/>
              <a:gdLst/>
              <a:ahLst/>
              <a:cxnLst/>
              <a:rect l="l" t="t" r="r" b="b"/>
              <a:pathLst>
                <a:path w="4029710" h="1127759">
                  <a:moveTo>
                    <a:pt x="1015" y="90678"/>
                  </a:moveTo>
                  <a:lnTo>
                    <a:pt x="355" y="96139"/>
                  </a:lnTo>
                  <a:lnTo>
                    <a:pt x="0" y="101854"/>
                  </a:lnTo>
                  <a:lnTo>
                    <a:pt x="0" y="108077"/>
                  </a:lnTo>
                  <a:lnTo>
                    <a:pt x="0" y="127508"/>
                  </a:lnTo>
                </a:path>
                <a:path w="4029710" h="1127759">
                  <a:moveTo>
                    <a:pt x="0" y="999871"/>
                  </a:moveTo>
                  <a:lnTo>
                    <a:pt x="0" y="1019327"/>
                  </a:lnTo>
                  <a:lnTo>
                    <a:pt x="0" y="1026287"/>
                  </a:lnTo>
                  <a:lnTo>
                    <a:pt x="1778" y="1036688"/>
                  </a:lnTo>
                </a:path>
                <a:path w="4029710" h="1127759">
                  <a:moveTo>
                    <a:pt x="90576" y="1126375"/>
                  </a:moveTo>
                  <a:lnTo>
                    <a:pt x="96050" y="1127036"/>
                  </a:lnTo>
                  <a:lnTo>
                    <a:pt x="101841" y="1127391"/>
                  </a:lnTo>
                  <a:lnTo>
                    <a:pt x="107988" y="1127391"/>
                  </a:lnTo>
                  <a:lnTo>
                    <a:pt x="127063" y="1127391"/>
                  </a:lnTo>
                </a:path>
                <a:path w="4029710" h="1127759">
                  <a:moveTo>
                    <a:pt x="3902202" y="1127391"/>
                  </a:moveTo>
                  <a:lnTo>
                    <a:pt x="3921252" y="1127391"/>
                  </a:lnTo>
                  <a:lnTo>
                    <a:pt x="3928237" y="1127391"/>
                  </a:lnTo>
                  <a:lnTo>
                    <a:pt x="3938651" y="1125626"/>
                  </a:lnTo>
                </a:path>
                <a:path w="4029710" h="1127759">
                  <a:moveTo>
                    <a:pt x="4028313" y="1036751"/>
                  </a:moveTo>
                  <a:lnTo>
                    <a:pt x="4028948" y="1031290"/>
                  </a:lnTo>
                  <a:lnTo>
                    <a:pt x="4029329" y="1025474"/>
                  </a:lnTo>
                  <a:lnTo>
                    <a:pt x="4029329" y="1019327"/>
                  </a:lnTo>
                  <a:lnTo>
                    <a:pt x="4029329" y="999871"/>
                  </a:lnTo>
                </a:path>
                <a:path w="4029710" h="1127759">
                  <a:moveTo>
                    <a:pt x="4029329" y="127508"/>
                  </a:moveTo>
                  <a:lnTo>
                    <a:pt x="4029329" y="108077"/>
                  </a:lnTo>
                  <a:lnTo>
                    <a:pt x="4029329" y="101092"/>
                  </a:lnTo>
                  <a:lnTo>
                    <a:pt x="4027551" y="90678"/>
                  </a:lnTo>
                </a:path>
                <a:path w="4029710" h="1127759">
                  <a:moveTo>
                    <a:pt x="3938651" y="1016"/>
                  </a:moveTo>
                  <a:lnTo>
                    <a:pt x="3933190" y="381"/>
                  </a:lnTo>
                  <a:lnTo>
                    <a:pt x="3927475" y="0"/>
                  </a:lnTo>
                  <a:lnTo>
                    <a:pt x="3921252" y="0"/>
                  </a:lnTo>
                  <a:lnTo>
                    <a:pt x="3902202" y="0"/>
                  </a:lnTo>
                </a:path>
                <a:path w="4029710" h="1127759">
                  <a:moveTo>
                    <a:pt x="127063" y="0"/>
                  </a:moveTo>
                  <a:lnTo>
                    <a:pt x="107988" y="0"/>
                  </a:lnTo>
                  <a:lnTo>
                    <a:pt x="101028" y="0"/>
                  </a:lnTo>
                  <a:lnTo>
                    <a:pt x="90652" y="1778"/>
                  </a:lnTo>
                </a:path>
              </a:pathLst>
            </a:custGeom>
            <a:ln w="12192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791" y="5686043"/>
              <a:ext cx="1752600" cy="81076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14044" y="5780531"/>
              <a:ext cx="243840" cy="353695"/>
            </a:xfrm>
            <a:custGeom>
              <a:avLst/>
              <a:gdLst/>
              <a:ahLst/>
              <a:cxnLst/>
              <a:rect l="l" t="t" r="r" b="b"/>
              <a:pathLst>
                <a:path w="243840" h="353695">
                  <a:moveTo>
                    <a:pt x="156591" y="10795"/>
                  </a:moveTo>
                  <a:lnTo>
                    <a:pt x="98272" y="0"/>
                  </a:lnTo>
                  <a:lnTo>
                    <a:pt x="0" y="28321"/>
                  </a:lnTo>
                  <a:lnTo>
                    <a:pt x="5918" y="52451"/>
                  </a:lnTo>
                  <a:lnTo>
                    <a:pt x="10045" y="64516"/>
                  </a:lnTo>
                  <a:lnTo>
                    <a:pt x="14287" y="68199"/>
                  </a:lnTo>
                  <a:lnTo>
                    <a:pt x="20561" y="67183"/>
                  </a:lnTo>
                  <a:lnTo>
                    <a:pt x="74790" y="49022"/>
                  </a:lnTo>
                  <a:lnTo>
                    <a:pt x="117868" y="30734"/>
                  </a:lnTo>
                  <a:lnTo>
                    <a:pt x="146316" y="16510"/>
                  </a:lnTo>
                  <a:lnTo>
                    <a:pt x="156591" y="10795"/>
                  </a:lnTo>
                  <a:close/>
                </a:path>
                <a:path w="243840" h="353695">
                  <a:moveTo>
                    <a:pt x="185166" y="247396"/>
                  </a:moveTo>
                  <a:lnTo>
                    <a:pt x="150063" y="276860"/>
                  </a:lnTo>
                  <a:lnTo>
                    <a:pt x="145796" y="321564"/>
                  </a:lnTo>
                  <a:lnTo>
                    <a:pt x="144564" y="353187"/>
                  </a:lnTo>
                  <a:lnTo>
                    <a:pt x="158242" y="350139"/>
                  </a:lnTo>
                  <a:lnTo>
                    <a:pt x="165354" y="347218"/>
                  </a:lnTo>
                  <a:lnTo>
                    <a:pt x="168148" y="342265"/>
                  </a:lnTo>
                  <a:lnTo>
                    <a:pt x="168910" y="333756"/>
                  </a:lnTo>
                  <a:lnTo>
                    <a:pt x="168910" y="315849"/>
                  </a:lnTo>
                  <a:lnTo>
                    <a:pt x="169799" y="289560"/>
                  </a:lnTo>
                  <a:lnTo>
                    <a:pt x="174244" y="263779"/>
                  </a:lnTo>
                  <a:lnTo>
                    <a:pt x="185166" y="247396"/>
                  </a:lnTo>
                  <a:close/>
                </a:path>
                <a:path w="243840" h="353695">
                  <a:moveTo>
                    <a:pt x="243586" y="321564"/>
                  </a:moveTo>
                  <a:lnTo>
                    <a:pt x="237236" y="308610"/>
                  </a:lnTo>
                  <a:lnTo>
                    <a:pt x="232283" y="296037"/>
                  </a:lnTo>
                  <a:lnTo>
                    <a:pt x="229997" y="282829"/>
                  </a:lnTo>
                  <a:lnTo>
                    <a:pt x="231902" y="268224"/>
                  </a:lnTo>
                  <a:lnTo>
                    <a:pt x="232791" y="264922"/>
                  </a:lnTo>
                  <a:lnTo>
                    <a:pt x="228092" y="263906"/>
                  </a:lnTo>
                  <a:lnTo>
                    <a:pt x="226949" y="266827"/>
                  </a:lnTo>
                  <a:lnTo>
                    <a:pt x="224155" y="276352"/>
                  </a:lnTo>
                  <a:lnTo>
                    <a:pt x="223139" y="286004"/>
                  </a:lnTo>
                  <a:lnTo>
                    <a:pt x="224028" y="295656"/>
                  </a:lnTo>
                  <a:lnTo>
                    <a:pt x="226441" y="305435"/>
                  </a:lnTo>
                  <a:lnTo>
                    <a:pt x="227203" y="307848"/>
                  </a:lnTo>
                  <a:lnTo>
                    <a:pt x="221996" y="301625"/>
                  </a:lnTo>
                  <a:lnTo>
                    <a:pt x="218313" y="292735"/>
                  </a:lnTo>
                  <a:lnTo>
                    <a:pt x="216535" y="283591"/>
                  </a:lnTo>
                  <a:lnTo>
                    <a:pt x="214630" y="264795"/>
                  </a:lnTo>
                  <a:lnTo>
                    <a:pt x="210439" y="264795"/>
                  </a:lnTo>
                  <a:lnTo>
                    <a:pt x="207772" y="275336"/>
                  </a:lnTo>
                  <a:lnTo>
                    <a:pt x="207645" y="286639"/>
                  </a:lnTo>
                  <a:lnTo>
                    <a:pt x="209931" y="297688"/>
                  </a:lnTo>
                  <a:lnTo>
                    <a:pt x="241554" y="325882"/>
                  </a:lnTo>
                  <a:lnTo>
                    <a:pt x="243078" y="322199"/>
                  </a:lnTo>
                  <a:lnTo>
                    <a:pt x="243586" y="321564"/>
                  </a:lnTo>
                  <a:close/>
                </a:path>
              </a:pathLst>
            </a:custGeom>
            <a:solidFill>
              <a:srgbClr val="3A09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29512" y="6038087"/>
              <a:ext cx="59690" cy="90170"/>
            </a:xfrm>
            <a:custGeom>
              <a:avLst/>
              <a:gdLst/>
              <a:ahLst/>
              <a:cxnLst/>
              <a:rect l="l" t="t" r="r" b="b"/>
              <a:pathLst>
                <a:path w="59690" h="90170">
                  <a:moveTo>
                    <a:pt x="45465" y="0"/>
                  </a:moveTo>
                  <a:lnTo>
                    <a:pt x="12700" y="22987"/>
                  </a:lnTo>
                  <a:lnTo>
                    <a:pt x="126" y="64389"/>
                  </a:lnTo>
                  <a:lnTo>
                    <a:pt x="0" y="73660"/>
                  </a:lnTo>
                  <a:lnTo>
                    <a:pt x="253" y="83058"/>
                  </a:lnTo>
                  <a:lnTo>
                    <a:pt x="1015" y="89916"/>
                  </a:lnTo>
                  <a:lnTo>
                    <a:pt x="27685" y="82804"/>
                  </a:lnTo>
                  <a:lnTo>
                    <a:pt x="53593" y="72644"/>
                  </a:lnTo>
                  <a:lnTo>
                    <a:pt x="55499" y="71628"/>
                  </a:lnTo>
                  <a:lnTo>
                    <a:pt x="55499" y="61214"/>
                  </a:lnTo>
                  <a:lnTo>
                    <a:pt x="56134" y="49149"/>
                  </a:lnTo>
                  <a:lnTo>
                    <a:pt x="57150" y="36957"/>
                  </a:lnTo>
                  <a:lnTo>
                    <a:pt x="59435" y="16256"/>
                  </a:lnTo>
                  <a:lnTo>
                    <a:pt x="57912" y="7874"/>
                  </a:lnTo>
                  <a:lnTo>
                    <a:pt x="55753" y="3683"/>
                  </a:lnTo>
                  <a:lnTo>
                    <a:pt x="52196" y="1651"/>
                  </a:lnTo>
                  <a:lnTo>
                    <a:pt x="45465" y="0"/>
                  </a:lnTo>
                  <a:close/>
                </a:path>
              </a:pathLst>
            </a:custGeom>
            <a:solidFill>
              <a:srgbClr val="8E1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56943" y="6062471"/>
              <a:ext cx="30480" cy="57785"/>
            </a:xfrm>
            <a:custGeom>
              <a:avLst/>
              <a:gdLst/>
              <a:ahLst/>
              <a:cxnLst/>
              <a:rect l="l" t="t" r="r" b="b"/>
              <a:pathLst>
                <a:path w="30480" h="57785">
                  <a:moveTo>
                    <a:pt x="30353" y="0"/>
                  </a:moveTo>
                  <a:lnTo>
                    <a:pt x="17906" y="8763"/>
                  </a:lnTo>
                  <a:lnTo>
                    <a:pt x="8255" y="20574"/>
                  </a:lnTo>
                  <a:lnTo>
                    <a:pt x="2159" y="34798"/>
                  </a:lnTo>
                  <a:lnTo>
                    <a:pt x="0" y="50673"/>
                  </a:lnTo>
                  <a:lnTo>
                    <a:pt x="1015" y="57658"/>
                  </a:lnTo>
                  <a:lnTo>
                    <a:pt x="25400" y="48133"/>
                  </a:lnTo>
                  <a:lnTo>
                    <a:pt x="27431" y="47117"/>
                  </a:lnTo>
                  <a:lnTo>
                    <a:pt x="27431" y="34798"/>
                  </a:lnTo>
                  <a:lnTo>
                    <a:pt x="27940" y="24511"/>
                  </a:lnTo>
                  <a:lnTo>
                    <a:pt x="28956" y="12319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BD4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29512" y="6060947"/>
              <a:ext cx="19685" cy="67310"/>
            </a:xfrm>
            <a:custGeom>
              <a:avLst/>
              <a:gdLst/>
              <a:ahLst/>
              <a:cxnLst/>
              <a:rect l="l" t="t" r="r" b="b"/>
              <a:pathLst>
                <a:path w="19684" h="67310">
                  <a:moveTo>
                    <a:pt x="12446" y="0"/>
                  </a:moveTo>
                  <a:lnTo>
                    <a:pt x="126" y="41529"/>
                  </a:lnTo>
                  <a:lnTo>
                    <a:pt x="0" y="50800"/>
                  </a:lnTo>
                  <a:lnTo>
                    <a:pt x="253" y="60198"/>
                  </a:lnTo>
                  <a:lnTo>
                    <a:pt x="1015" y="67056"/>
                  </a:lnTo>
                  <a:lnTo>
                    <a:pt x="19050" y="62103"/>
                  </a:lnTo>
                  <a:lnTo>
                    <a:pt x="19303" y="52578"/>
                  </a:lnTo>
                  <a:lnTo>
                    <a:pt x="18668" y="37211"/>
                  </a:lnTo>
                  <a:lnTo>
                    <a:pt x="17271" y="22860"/>
                  </a:lnTo>
                  <a:lnTo>
                    <a:pt x="15240" y="10287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87780" y="5858255"/>
              <a:ext cx="102235" cy="83820"/>
            </a:xfrm>
            <a:custGeom>
              <a:avLst/>
              <a:gdLst/>
              <a:ahLst/>
              <a:cxnLst/>
              <a:rect l="l" t="t" r="r" b="b"/>
              <a:pathLst>
                <a:path w="102234" h="83820">
                  <a:moveTo>
                    <a:pt x="68453" y="0"/>
                  </a:moveTo>
                  <a:lnTo>
                    <a:pt x="67563" y="126"/>
                  </a:lnTo>
                  <a:lnTo>
                    <a:pt x="65531" y="0"/>
                  </a:lnTo>
                  <a:lnTo>
                    <a:pt x="56895" y="381"/>
                  </a:lnTo>
                  <a:lnTo>
                    <a:pt x="32638" y="7874"/>
                  </a:lnTo>
                  <a:lnTo>
                    <a:pt x="31368" y="8508"/>
                  </a:lnTo>
                  <a:lnTo>
                    <a:pt x="2793" y="41401"/>
                  </a:lnTo>
                  <a:lnTo>
                    <a:pt x="0" y="53339"/>
                  </a:lnTo>
                  <a:lnTo>
                    <a:pt x="1396" y="59308"/>
                  </a:lnTo>
                  <a:lnTo>
                    <a:pt x="26415" y="83438"/>
                  </a:lnTo>
                  <a:lnTo>
                    <a:pt x="65912" y="49021"/>
                  </a:lnTo>
                  <a:lnTo>
                    <a:pt x="84962" y="33019"/>
                  </a:lnTo>
                  <a:lnTo>
                    <a:pt x="101726" y="19431"/>
                  </a:lnTo>
                  <a:lnTo>
                    <a:pt x="101600" y="16128"/>
                  </a:lnTo>
                  <a:lnTo>
                    <a:pt x="100583" y="13334"/>
                  </a:lnTo>
                  <a:lnTo>
                    <a:pt x="69595" y="253"/>
                  </a:lnTo>
                  <a:lnTo>
                    <a:pt x="68453" y="0"/>
                  </a:lnTo>
                  <a:close/>
                </a:path>
              </a:pathLst>
            </a:custGeom>
            <a:solidFill>
              <a:srgbClr val="EBB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50263" y="5829299"/>
              <a:ext cx="437515" cy="518159"/>
            </a:xfrm>
            <a:custGeom>
              <a:avLst/>
              <a:gdLst/>
              <a:ahLst/>
              <a:cxnLst/>
              <a:rect l="l" t="t" r="r" b="b"/>
              <a:pathLst>
                <a:path w="437514" h="518160">
                  <a:moveTo>
                    <a:pt x="369569" y="0"/>
                  </a:moveTo>
                  <a:lnTo>
                    <a:pt x="322453" y="61086"/>
                  </a:lnTo>
                  <a:lnTo>
                    <a:pt x="292354" y="153669"/>
                  </a:lnTo>
                  <a:lnTo>
                    <a:pt x="275336" y="214121"/>
                  </a:lnTo>
                  <a:lnTo>
                    <a:pt x="260985" y="266699"/>
                  </a:lnTo>
                  <a:lnTo>
                    <a:pt x="251460" y="317626"/>
                  </a:lnTo>
                  <a:lnTo>
                    <a:pt x="248285" y="373379"/>
                  </a:lnTo>
                  <a:lnTo>
                    <a:pt x="196215" y="334136"/>
                  </a:lnTo>
                  <a:lnTo>
                    <a:pt x="150241" y="298195"/>
                  </a:lnTo>
                  <a:lnTo>
                    <a:pt x="88773" y="249046"/>
                  </a:lnTo>
                  <a:lnTo>
                    <a:pt x="75311" y="211962"/>
                  </a:lnTo>
                  <a:lnTo>
                    <a:pt x="60706" y="200786"/>
                  </a:lnTo>
                  <a:lnTo>
                    <a:pt x="59182" y="197865"/>
                  </a:lnTo>
                  <a:lnTo>
                    <a:pt x="0" y="281304"/>
                  </a:lnTo>
                  <a:lnTo>
                    <a:pt x="6223" y="283590"/>
                  </a:lnTo>
                  <a:lnTo>
                    <a:pt x="13716" y="287908"/>
                  </a:lnTo>
                  <a:lnTo>
                    <a:pt x="24003" y="294639"/>
                  </a:lnTo>
                  <a:lnTo>
                    <a:pt x="65405" y="343026"/>
                  </a:lnTo>
                  <a:lnTo>
                    <a:pt x="107823" y="388873"/>
                  </a:lnTo>
                  <a:lnTo>
                    <a:pt x="149733" y="430402"/>
                  </a:lnTo>
                  <a:lnTo>
                    <a:pt x="189611" y="465962"/>
                  </a:lnTo>
                  <a:lnTo>
                    <a:pt x="225679" y="493598"/>
                  </a:lnTo>
                  <a:lnTo>
                    <a:pt x="280288" y="518071"/>
                  </a:lnTo>
                  <a:lnTo>
                    <a:pt x="295275" y="511251"/>
                  </a:lnTo>
                  <a:lnTo>
                    <a:pt x="336804" y="435228"/>
                  </a:lnTo>
                  <a:lnTo>
                    <a:pt x="358902" y="381761"/>
                  </a:lnTo>
                  <a:lnTo>
                    <a:pt x="380492" y="322960"/>
                  </a:lnTo>
                  <a:lnTo>
                    <a:pt x="400304" y="263016"/>
                  </a:lnTo>
                  <a:lnTo>
                    <a:pt x="416941" y="205485"/>
                  </a:lnTo>
                  <a:lnTo>
                    <a:pt x="429513" y="154304"/>
                  </a:lnTo>
                  <a:lnTo>
                    <a:pt x="436753" y="113156"/>
                  </a:lnTo>
                  <a:lnTo>
                    <a:pt x="437388" y="86232"/>
                  </a:lnTo>
                  <a:lnTo>
                    <a:pt x="427863" y="46227"/>
                  </a:lnTo>
                  <a:lnTo>
                    <a:pt x="415417" y="20827"/>
                  </a:lnTo>
                  <a:lnTo>
                    <a:pt x="401193" y="6603"/>
                  </a:lnTo>
                  <a:lnTo>
                    <a:pt x="386461" y="507"/>
                  </a:lnTo>
                  <a:lnTo>
                    <a:pt x="369569" y="0"/>
                  </a:lnTo>
                  <a:close/>
                </a:path>
              </a:pathLst>
            </a:custGeom>
            <a:solidFill>
              <a:srgbClr val="F0D2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244" y="5879591"/>
              <a:ext cx="233172" cy="23317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583436" y="5797295"/>
              <a:ext cx="215265" cy="338455"/>
            </a:xfrm>
            <a:custGeom>
              <a:avLst/>
              <a:gdLst/>
              <a:ahLst/>
              <a:cxnLst/>
              <a:rect l="l" t="t" r="r" b="b"/>
              <a:pathLst>
                <a:path w="215264" h="338454">
                  <a:moveTo>
                    <a:pt x="156590" y="0"/>
                  </a:moveTo>
                  <a:lnTo>
                    <a:pt x="89534" y="36449"/>
                  </a:lnTo>
                  <a:lnTo>
                    <a:pt x="52069" y="91948"/>
                  </a:lnTo>
                  <a:lnTo>
                    <a:pt x="32130" y="158750"/>
                  </a:lnTo>
                  <a:lnTo>
                    <a:pt x="0" y="282321"/>
                  </a:lnTo>
                  <a:lnTo>
                    <a:pt x="51434" y="315341"/>
                  </a:lnTo>
                  <a:lnTo>
                    <a:pt x="86740" y="332105"/>
                  </a:lnTo>
                  <a:lnTo>
                    <a:pt x="122174" y="338074"/>
                  </a:lnTo>
                  <a:lnTo>
                    <a:pt x="174116" y="338328"/>
                  </a:lnTo>
                  <a:lnTo>
                    <a:pt x="184150" y="314578"/>
                  </a:lnTo>
                  <a:lnTo>
                    <a:pt x="203326" y="253873"/>
                  </a:lnTo>
                  <a:lnTo>
                    <a:pt x="214756" y="172847"/>
                  </a:lnTo>
                  <a:lnTo>
                    <a:pt x="201675" y="87884"/>
                  </a:lnTo>
                  <a:lnTo>
                    <a:pt x="176656" y="25907"/>
                  </a:lnTo>
                  <a:lnTo>
                    <a:pt x="156590" y="0"/>
                  </a:lnTo>
                  <a:close/>
                </a:path>
              </a:pathLst>
            </a:custGeom>
            <a:solidFill>
              <a:srgbClr val="219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46176" y="5279135"/>
              <a:ext cx="1134110" cy="324485"/>
            </a:xfrm>
            <a:custGeom>
              <a:avLst/>
              <a:gdLst/>
              <a:ahLst/>
              <a:cxnLst/>
              <a:rect l="l" t="t" r="r" b="b"/>
              <a:pathLst>
                <a:path w="1134110" h="324485">
                  <a:moveTo>
                    <a:pt x="993901" y="0"/>
                  </a:moveTo>
                  <a:lnTo>
                    <a:pt x="139877" y="0"/>
                  </a:lnTo>
                  <a:lnTo>
                    <a:pt x="59016" y="2159"/>
                  </a:lnTo>
                  <a:lnTo>
                    <a:pt x="17475" y="17526"/>
                  </a:lnTo>
                  <a:lnTo>
                    <a:pt x="2184" y="58928"/>
                  </a:lnTo>
                  <a:lnTo>
                    <a:pt x="0" y="139700"/>
                  </a:lnTo>
                  <a:lnTo>
                    <a:pt x="0" y="184531"/>
                  </a:lnTo>
                  <a:lnTo>
                    <a:pt x="2184" y="265303"/>
                  </a:lnTo>
                  <a:lnTo>
                    <a:pt x="17475" y="306832"/>
                  </a:lnTo>
                  <a:lnTo>
                    <a:pt x="59016" y="322072"/>
                  </a:lnTo>
                  <a:lnTo>
                    <a:pt x="139877" y="324231"/>
                  </a:lnTo>
                  <a:lnTo>
                    <a:pt x="993901" y="324231"/>
                  </a:lnTo>
                  <a:lnTo>
                    <a:pt x="1074674" y="322072"/>
                  </a:lnTo>
                  <a:lnTo>
                    <a:pt x="1116203" y="306832"/>
                  </a:lnTo>
                  <a:lnTo>
                    <a:pt x="1131443" y="265303"/>
                  </a:lnTo>
                  <a:lnTo>
                    <a:pt x="1133729" y="184531"/>
                  </a:lnTo>
                  <a:lnTo>
                    <a:pt x="1133729" y="139700"/>
                  </a:lnTo>
                  <a:lnTo>
                    <a:pt x="1131443" y="58928"/>
                  </a:lnTo>
                  <a:lnTo>
                    <a:pt x="1116203" y="17526"/>
                  </a:lnTo>
                  <a:lnTo>
                    <a:pt x="1074674" y="2159"/>
                  </a:lnTo>
                  <a:lnTo>
                    <a:pt x="993901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041650" y="5523077"/>
            <a:ext cx="1137285" cy="99186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300"/>
              </a:spcBef>
              <a:buSzPct val="81818"/>
              <a:buAutoNum type="arabicPeriod"/>
              <a:tabLst>
                <a:tab pos="140970" algn="l"/>
              </a:tabLst>
            </a:pPr>
            <a:r>
              <a:rPr dirty="0" sz="1100" spc="-20" b="1">
                <a:latin typeface="Microsoft JhengHei"/>
                <a:cs typeface="Microsoft JhengHei"/>
              </a:rPr>
              <a:t>採跪姿</a:t>
            </a:r>
            <a:endParaRPr sz="1100">
              <a:latin typeface="Microsoft JhengHei"/>
              <a:cs typeface="Microsoft JhengHei"/>
            </a:endParaRPr>
          </a:p>
          <a:p>
            <a:pPr marL="140335" indent="-128270">
              <a:lnSpc>
                <a:spcPct val="100000"/>
              </a:lnSpc>
              <a:spcBef>
                <a:spcPts val="204"/>
              </a:spcBef>
              <a:buSzPct val="81818"/>
              <a:buAutoNum type="arabicPeriod"/>
              <a:tabLst>
                <a:tab pos="140970" algn="l"/>
              </a:tabLst>
            </a:pPr>
            <a:r>
              <a:rPr dirty="0" sz="1100" spc="-15" b="1">
                <a:latin typeface="Microsoft JhengHei"/>
                <a:cs typeface="Microsoft JhengHei"/>
              </a:rPr>
              <a:t>身體微拱</a:t>
            </a:r>
            <a:endParaRPr sz="1100">
              <a:latin typeface="Microsoft JhengHei"/>
              <a:cs typeface="Microsoft JhengHei"/>
            </a:endParaRPr>
          </a:p>
          <a:p>
            <a:pPr marL="140335" indent="-128270">
              <a:lnSpc>
                <a:spcPct val="100000"/>
              </a:lnSpc>
              <a:spcBef>
                <a:spcPts val="195"/>
              </a:spcBef>
              <a:buSzPct val="81818"/>
              <a:buAutoNum type="arabicPeriod"/>
              <a:tabLst>
                <a:tab pos="140970" algn="l"/>
              </a:tabLst>
            </a:pPr>
            <a:r>
              <a:rPr dirty="0" sz="1100" spc="-10" b="1">
                <a:latin typeface="Microsoft JhengHei"/>
                <a:cs typeface="Microsoft JhengHei"/>
              </a:rPr>
              <a:t>胸口遠離地面</a:t>
            </a:r>
            <a:endParaRPr sz="1100">
              <a:latin typeface="Microsoft JhengHei"/>
              <a:cs typeface="Microsoft JhengHei"/>
            </a:endParaRPr>
          </a:p>
          <a:p>
            <a:pPr marL="140335" indent="-128270">
              <a:lnSpc>
                <a:spcPct val="100000"/>
              </a:lnSpc>
              <a:spcBef>
                <a:spcPts val="200"/>
              </a:spcBef>
              <a:buSzPct val="81818"/>
              <a:buAutoNum type="arabicPeriod"/>
              <a:tabLst>
                <a:tab pos="140970" algn="l"/>
              </a:tabLst>
            </a:pPr>
            <a:r>
              <a:rPr dirty="0" sz="1100" spc="-10" b="1">
                <a:latin typeface="Microsoft JhengHei"/>
                <a:cs typeface="Microsoft JhengHei"/>
              </a:rPr>
              <a:t>雙手遮住眼、耳</a:t>
            </a:r>
            <a:endParaRPr sz="1100">
              <a:latin typeface="Microsoft JhengHei"/>
              <a:cs typeface="Microsoft JhengHei"/>
            </a:endParaRPr>
          </a:p>
          <a:p>
            <a:pPr marL="140335" indent="-128270">
              <a:lnSpc>
                <a:spcPct val="100000"/>
              </a:lnSpc>
              <a:spcBef>
                <a:spcPts val="204"/>
              </a:spcBef>
              <a:buSzPct val="81818"/>
              <a:buAutoNum type="arabicPeriod"/>
              <a:tabLst>
                <a:tab pos="140970" algn="l"/>
              </a:tabLst>
            </a:pPr>
            <a:r>
              <a:rPr dirty="0" sz="1100" spc="-15" b="1">
                <a:latin typeface="Microsoft JhengHei"/>
                <a:cs typeface="Microsoft JhengHei"/>
              </a:rPr>
              <a:t>嘴巴微張</a:t>
            </a:r>
            <a:endParaRPr sz="1100">
              <a:latin typeface="Microsoft JhengHei"/>
              <a:cs typeface="Microsoft JhengHe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6239" y="5299074"/>
            <a:ext cx="8362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避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姿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勢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658112" y="1609343"/>
            <a:ext cx="1528445" cy="943610"/>
          </a:xfrm>
          <a:custGeom>
            <a:avLst/>
            <a:gdLst/>
            <a:ahLst/>
            <a:cxnLst/>
            <a:rect l="l" t="t" r="r" b="b"/>
            <a:pathLst>
              <a:path w="1528445" h="943610">
                <a:moveTo>
                  <a:pt x="1210691" y="26035"/>
                </a:moveTo>
                <a:lnTo>
                  <a:pt x="1172718" y="0"/>
                </a:lnTo>
                <a:lnTo>
                  <a:pt x="1163447" y="1524"/>
                </a:lnTo>
                <a:lnTo>
                  <a:pt x="1150747" y="5334"/>
                </a:lnTo>
                <a:lnTo>
                  <a:pt x="1143889" y="10287"/>
                </a:lnTo>
                <a:lnTo>
                  <a:pt x="1132713" y="19177"/>
                </a:lnTo>
                <a:lnTo>
                  <a:pt x="1128522" y="26416"/>
                </a:lnTo>
                <a:lnTo>
                  <a:pt x="1130935" y="33909"/>
                </a:lnTo>
                <a:lnTo>
                  <a:pt x="1163447" y="56515"/>
                </a:lnTo>
                <a:lnTo>
                  <a:pt x="1177798" y="58674"/>
                </a:lnTo>
                <a:lnTo>
                  <a:pt x="1183513" y="56896"/>
                </a:lnTo>
                <a:lnTo>
                  <a:pt x="1210691" y="26035"/>
                </a:lnTo>
                <a:close/>
              </a:path>
              <a:path w="1528445" h="943610">
                <a:moveTo>
                  <a:pt x="1457452" y="773303"/>
                </a:moveTo>
                <a:lnTo>
                  <a:pt x="1455039" y="759079"/>
                </a:lnTo>
                <a:lnTo>
                  <a:pt x="1445641" y="747014"/>
                </a:lnTo>
                <a:lnTo>
                  <a:pt x="1430909" y="741553"/>
                </a:lnTo>
                <a:lnTo>
                  <a:pt x="1427099" y="741299"/>
                </a:lnTo>
                <a:lnTo>
                  <a:pt x="1422019" y="741680"/>
                </a:lnTo>
                <a:lnTo>
                  <a:pt x="1419479" y="743331"/>
                </a:lnTo>
                <a:lnTo>
                  <a:pt x="1408811" y="755269"/>
                </a:lnTo>
                <a:lnTo>
                  <a:pt x="1405890" y="769747"/>
                </a:lnTo>
                <a:lnTo>
                  <a:pt x="1410589" y="783844"/>
                </a:lnTo>
                <a:lnTo>
                  <a:pt x="1422527" y="794639"/>
                </a:lnTo>
                <a:lnTo>
                  <a:pt x="1430401" y="797433"/>
                </a:lnTo>
                <a:lnTo>
                  <a:pt x="1437386" y="796925"/>
                </a:lnTo>
                <a:lnTo>
                  <a:pt x="1444244" y="793115"/>
                </a:lnTo>
                <a:lnTo>
                  <a:pt x="1451483" y="785495"/>
                </a:lnTo>
                <a:lnTo>
                  <a:pt x="1457452" y="773303"/>
                </a:lnTo>
                <a:close/>
              </a:path>
              <a:path w="1528445" h="943610">
                <a:moveTo>
                  <a:pt x="1528445" y="458216"/>
                </a:moveTo>
                <a:lnTo>
                  <a:pt x="1527048" y="445262"/>
                </a:lnTo>
                <a:lnTo>
                  <a:pt x="1522095" y="419735"/>
                </a:lnTo>
                <a:lnTo>
                  <a:pt x="1520571" y="406781"/>
                </a:lnTo>
                <a:lnTo>
                  <a:pt x="1505712" y="364617"/>
                </a:lnTo>
                <a:lnTo>
                  <a:pt x="1488186" y="339217"/>
                </a:lnTo>
                <a:lnTo>
                  <a:pt x="1483614" y="333121"/>
                </a:lnTo>
                <a:lnTo>
                  <a:pt x="1468501" y="316230"/>
                </a:lnTo>
                <a:lnTo>
                  <a:pt x="1461389" y="307975"/>
                </a:lnTo>
                <a:lnTo>
                  <a:pt x="1452753" y="299085"/>
                </a:lnTo>
                <a:lnTo>
                  <a:pt x="1436370" y="285750"/>
                </a:lnTo>
                <a:lnTo>
                  <a:pt x="1431798" y="281305"/>
                </a:lnTo>
                <a:lnTo>
                  <a:pt x="1426591" y="277368"/>
                </a:lnTo>
                <a:lnTo>
                  <a:pt x="1419098" y="273685"/>
                </a:lnTo>
                <a:lnTo>
                  <a:pt x="1378966" y="258826"/>
                </a:lnTo>
                <a:lnTo>
                  <a:pt x="1368806" y="254635"/>
                </a:lnTo>
                <a:lnTo>
                  <a:pt x="1365123" y="251968"/>
                </a:lnTo>
                <a:lnTo>
                  <a:pt x="1366393" y="238125"/>
                </a:lnTo>
                <a:lnTo>
                  <a:pt x="1365758" y="235712"/>
                </a:lnTo>
                <a:lnTo>
                  <a:pt x="1358265" y="191262"/>
                </a:lnTo>
                <a:lnTo>
                  <a:pt x="1331722" y="157734"/>
                </a:lnTo>
                <a:lnTo>
                  <a:pt x="1294511" y="128905"/>
                </a:lnTo>
                <a:lnTo>
                  <a:pt x="1254125" y="106045"/>
                </a:lnTo>
                <a:lnTo>
                  <a:pt x="1212596" y="90805"/>
                </a:lnTo>
                <a:lnTo>
                  <a:pt x="1170178" y="84963"/>
                </a:lnTo>
                <a:lnTo>
                  <a:pt x="1124712" y="85852"/>
                </a:lnTo>
                <a:lnTo>
                  <a:pt x="1073277" y="90805"/>
                </a:lnTo>
                <a:lnTo>
                  <a:pt x="1064768" y="90551"/>
                </a:lnTo>
                <a:lnTo>
                  <a:pt x="1057783" y="88011"/>
                </a:lnTo>
                <a:lnTo>
                  <a:pt x="1052830" y="83566"/>
                </a:lnTo>
                <a:lnTo>
                  <a:pt x="1050417" y="77470"/>
                </a:lnTo>
                <a:lnTo>
                  <a:pt x="1047242" y="70739"/>
                </a:lnTo>
                <a:lnTo>
                  <a:pt x="1022985" y="41148"/>
                </a:lnTo>
                <a:lnTo>
                  <a:pt x="967486" y="18542"/>
                </a:lnTo>
                <a:lnTo>
                  <a:pt x="926211" y="10033"/>
                </a:lnTo>
                <a:lnTo>
                  <a:pt x="882650" y="7239"/>
                </a:lnTo>
                <a:lnTo>
                  <a:pt x="860552" y="8128"/>
                </a:lnTo>
                <a:lnTo>
                  <a:pt x="838327" y="10922"/>
                </a:lnTo>
                <a:lnTo>
                  <a:pt x="818515" y="14859"/>
                </a:lnTo>
                <a:lnTo>
                  <a:pt x="798703" y="19939"/>
                </a:lnTo>
                <a:lnTo>
                  <a:pt x="752348" y="33274"/>
                </a:lnTo>
                <a:lnTo>
                  <a:pt x="748665" y="31242"/>
                </a:lnTo>
                <a:lnTo>
                  <a:pt x="723646" y="26162"/>
                </a:lnTo>
                <a:lnTo>
                  <a:pt x="712470" y="23622"/>
                </a:lnTo>
                <a:lnTo>
                  <a:pt x="702437" y="21844"/>
                </a:lnTo>
                <a:lnTo>
                  <a:pt x="687832" y="20574"/>
                </a:lnTo>
                <a:lnTo>
                  <a:pt x="672211" y="19685"/>
                </a:lnTo>
                <a:lnTo>
                  <a:pt x="655320" y="19177"/>
                </a:lnTo>
                <a:lnTo>
                  <a:pt x="638048" y="19304"/>
                </a:lnTo>
                <a:lnTo>
                  <a:pt x="581533" y="25654"/>
                </a:lnTo>
                <a:lnTo>
                  <a:pt x="515493" y="39497"/>
                </a:lnTo>
                <a:lnTo>
                  <a:pt x="493141" y="43688"/>
                </a:lnTo>
                <a:lnTo>
                  <a:pt x="472694" y="50546"/>
                </a:lnTo>
                <a:lnTo>
                  <a:pt x="451866" y="64008"/>
                </a:lnTo>
                <a:lnTo>
                  <a:pt x="434721" y="75946"/>
                </a:lnTo>
                <a:lnTo>
                  <a:pt x="417703" y="85344"/>
                </a:lnTo>
                <a:lnTo>
                  <a:pt x="403225" y="93980"/>
                </a:lnTo>
                <a:lnTo>
                  <a:pt x="393446" y="103759"/>
                </a:lnTo>
                <a:lnTo>
                  <a:pt x="387604" y="112268"/>
                </a:lnTo>
                <a:lnTo>
                  <a:pt x="381000" y="120396"/>
                </a:lnTo>
                <a:lnTo>
                  <a:pt x="364617" y="138176"/>
                </a:lnTo>
                <a:lnTo>
                  <a:pt x="360680" y="140716"/>
                </a:lnTo>
                <a:lnTo>
                  <a:pt x="357632" y="140843"/>
                </a:lnTo>
                <a:lnTo>
                  <a:pt x="321818" y="145796"/>
                </a:lnTo>
                <a:lnTo>
                  <a:pt x="284099" y="155194"/>
                </a:lnTo>
                <a:lnTo>
                  <a:pt x="224663" y="186944"/>
                </a:lnTo>
                <a:lnTo>
                  <a:pt x="186055" y="242697"/>
                </a:lnTo>
                <a:lnTo>
                  <a:pt x="180975" y="274828"/>
                </a:lnTo>
                <a:lnTo>
                  <a:pt x="188214" y="316230"/>
                </a:lnTo>
                <a:lnTo>
                  <a:pt x="186563" y="314960"/>
                </a:lnTo>
                <a:lnTo>
                  <a:pt x="183642" y="313563"/>
                </a:lnTo>
                <a:lnTo>
                  <a:pt x="180340" y="315722"/>
                </a:lnTo>
                <a:lnTo>
                  <a:pt x="177546" y="320040"/>
                </a:lnTo>
                <a:lnTo>
                  <a:pt x="170053" y="326517"/>
                </a:lnTo>
                <a:lnTo>
                  <a:pt x="163830" y="328803"/>
                </a:lnTo>
                <a:lnTo>
                  <a:pt x="151257" y="332867"/>
                </a:lnTo>
                <a:lnTo>
                  <a:pt x="138557" y="336677"/>
                </a:lnTo>
                <a:lnTo>
                  <a:pt x="125984" y="340741"/>
                </a:lnTo>
                <a:lnTo>
                  <a:pt x="85090" y="360426"/>
                </a:lnTo>
                <a:lnTo>
                  <a:pt x="43561" y="393700"/>
                </a:lnTo>
                <a:lnTo>
                  <a:pt x="17907" y="425450"/>
                </a:lnTo>
                <a:lnTo>
                  <a:pt x="381" y="470662"/>
                </a:lnTo>
                <a:lnTo>
                  <a:pt x="0" y="493268"/>
                </a:lnTo>
                <a:lnTo>
                  <a:pt x="5588" y="515874"/>
                </a:lnTo>
                <a:lnTo>
                  <a:pt x="7747" y="521462"/>
                </a:lnTo>
                <a:lnTo>
                  <a:pt x="8255" y="527558"/>
                </a:lnTo>
                <a:lnTo>
                  <a:pt x="40005" y="567817"/>
                </a:lnTo>
                <a:lnTo>
                  <a:pt x="57658" y="579882"/>
                </a:lnTo>
                <a:lnTo>
                  <a:pt x="66548" y="586613"/>
                </a:lnTo>
                <a:lnTo>
                  <a:pt x="88773" y="607568"/>
                </a:lnTo>
                <a:lnTo>
                  <a:pt x="98044" y="613537"/>
                </a:lnTo>
                <a:lnTo>
                  <a:pt x="109982" y="617347"/>
                </a:lnTo>
                <a:lnTo>
                  <a:pt x="104013" y="625856"/>
                </a:lnTo>
                <a:lnTo>
                  <a:pt x="96647" y="641604"/>
                </a:lnTo>
                <a:lnTo>
                  <a:pt x="93853" y="659003"/>
                </a:lnTo>
                <a:lnTo>
                  <a:pt x="94615" y="676910"/>
                </a:lnTo>
                <a:lnTo>
                  <a:pt x="106553" y="719328"/>
                </a:lnTo>
                <a:lnTo>
                  <a:pt x="138049" y="757682"/>
                </a:lnTo>
                <a:lnTo>
                  <a:pt x="177292" y="780288"/>
                </a:lnTo>
                <a:lnTo>
                  <a:pt x="227584" y="795020"/>
                </a:lnTo>
                <a:lnTo>
                  <a:pt x="264668" y="803021"/>
                </a:lnTo>
                <a:lnTo>
                  <a:pt x="303784" y="825881"/>
                </a:lnTo>
                <a:lnTo>
                  <a:pt x="362966" y="890143"/>
                </a:lnTo>
                <a:lnTo>
                  <a:pt x="421894" y="916178"/>
                </a:lnTo>
                <a:lnTo>
                  <a:pt x="468249" y="925703"/>
                </a:lnTo>
                <a:lnTo>
                  <a:pt x="488950" y="927862"/>
                </a:lnTo>
                <a:lnTo>
                  <a:pt x="501650" y="927481"/>
                </a:lnTo>
                <a:lnTo>
                  <a:pt x="569849" y="915543"/>
                </a:lnTo>
                <a:lnTo>
                  <a:pt x="611759" y="893445"/>
                </a:lnTo>
                <a:lnTo>
                  <a:pt x="616204" y="889127"/>
                </a:lnTo>
                <a:lnTo>
                  <a:pt x="631952" y="898779"/>
                </a:lnTo>
                <a:lnTo>
                  <a:pt x="677545" y="917067"/>
                </a:lnTo>
                <a:lnTo>
                  <a:pt x="718185" y="929005"/>
                </a:lnTo>
                <a:lnTo>
                  <a:pt x="760476" y="939292"/>
                </a:lnTo>
                <a:lnTo>
                  <a:pt x="797941" y="943356"/>
                </a:lnTo>
                <a:lnTo>
                  <a:pt x="809498" y="942975"/>
                </a:lnTo>
                <a:lnTo>
                  <a:pt x="821309" y="941959"/>
                </a:lnTo>
                <a:lnTo>
                  <a:pt x="836295" y="941832"/>
                </a:lnTo>
                <a:lnTo>
                  <a:pt x="885063" y="933069"/>
                </a:lnTo>
                <a:lnTo>
                  <a:pt x="942340" y="906018"/>
                </a:lnTo>
                <a:lnTo>
                  <a:pt x="949071" y="902589"/>
                </a:lnTo>
                <a:lnTo>
                  <a:pt x="954024" y="901700"/>
                </a:lnTo>
                <a:lnTo>
                  <a:pt x="961009" y="904494"/>
                </a:lnTo>
                <a:lnTo>
                  <a:pt x="983869" y="912368"/>
                </a:lnTo>
                <a:lnTo>
                  <a:pt x="1007872" y="917702"/>
                </a:lnTo>
                <a:lnTo>
                  <a:pt x="1032891" y="920369"/>
                </a:lnTo>
                <a:lnTo>
                  <a:pt x="1058926" y="919861"/>
                </a:lnTo>
                <a:lnTo>
                  <a:pt x="1108202" y="912241"/>
                </a:lnTo>
                <a:lnTo>
                  <a:pt x="1155319" y="896239"/>
                </a:lnTo>
                <a:lnTo>
                  <a:pt x="1196213" y="872617"/>
                </a:lnTo>
                <a:lnTo>
                  <a:pt x="1232027" y="844042"/>
                </a:lnTo>
                <a:lnTo>
                  <a:pt x="1267587" y="800862"/>
                </a:lnTo>
                <a:lnTo>
                  <a:pt x="1289558" y="753618"/>
                </a:lnTo>
                <a:lnTo>
                  <a:pt x="1292098" y="745617"/>
                </a:lnTo>
                <a:lnTo>
                  <a:pt x="1306195" y="742061"/>
                </a:lnTo>
                <a:lnTo>
                  <a:pt x="1343406" y="731266"/>
                </a:lnTo>
                <a:lnTo>
                  <a:pt x="1406144" y="700278"/>
                </a:lnTo>
                <a:lnTo>
                  <a:pt x="1450721" y="662686"/>
                </a:lnTo>
                <a:lnTo>
                  <a:pt x="1479677" y="628650"/>
                </a:lnTo>
                <a:lnTo>
                  <a:pt x="1510030" y="573532"/>
                </a:lnTo>
                <a:lnTo>
                  <a:pt x="1521714" y="535559"/>
                </a:lnTo>
                <a:lnTo>
                  <a:pt x="1527429" y="497332"/>
                </a:lnTo>
                <a:lnTo>
                  <a:pt x="1528445" y="458216"/>
                </a:lnTo>
                <a:close/>
              </a:path>
            </a:pathLst>
          </a:custGeom>
          <a:solidFill>
            <a:srgbClr val="5270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028570" y="1849881"/>
            <a:ext cx="79565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還需要注意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那些事呢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?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62355" y="1395983"/>
            <a:ext cx="4060190" cy="2627630"/>
            <a:chOff x="562355" y="1395983"/>
            <a:chExt cx="4060190" cy="2627630"/>
          </a:xfrm>
        </p:grpSpPr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5" y="1395983"/>
              <a:ext cx="1397508" cy="14310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883" y="1429511"/>
              <a:ext cx="4026408" cy="2593848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1845691" y="2917316"/>
            <a:ext cx="16503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防空疏散避難設施多位</a:t>
            </a:r>
            <a:r>
              <a:rPr dirty="0" sz="1200" spc="-10" b="1">
                <a:solidFill>
                  <a:srgbClr val="FFFFFF"/>
                </a:solidFill>
                <a:latin typeface="PMingLiU"/>
                <a:cs typeface="PMingLiU"/>
              </a:rPr>
              <a:t>於</a:t>
            </a:r>
            <a:r>
              <a:rPr dirty="0" sz="1200" spc="-10" b="1">
                <a:solidFill>
                  <a:srgbClr val="FFFFFF"/>
                </a:solidFill>
                <a:latin typeface="PMingLiU"/>
                <a:cs typeface="PMingLiU"/>
              </a:rPr>
              <a:t>地</a:t>
            </a:r>
            <a:r>
              <a:rPr dirty="0" sz="1200" spc="-10" b="1">
                <a:solidFill>
                  <a:srgbClr val="FFFFFF"/>
                </a:solidFill>
                <a:latin typeface="PMingLiU"/>
                <a:cs typeface="PMingLiU"/>
              </a:rPr>
              <a:t>下</a:t>
            </a:r>
            <a:r>
              <a:rPr dirty="0" sz="1200" spc="30" b="1">
                <a:solidFill>
                  <a:srgbClr val="FFFFFF"/>
                </a:solidFill>
                <a:latin typeface="PMingLiU"/>
                <a:cs typeface="PMingLiU"/>
              </a:rPr>
              <a:t>室，</a:t>
            </a:r>
            <a:r>
              <a:rPr dirty="0" u="sng" sz="1200" spc="130" b="1">
                <a:solidFill>
                  <a:srgbClr val="FFFFFF"/>
                </a:solidFill>
                <a:uFill>
                  <a:solidFill>
                    <a:srgbClr val="0079A1"/>
                  </a:solidFill>
                </a:uFill>
                <a:latin typeface="Microsoft JhengHei"/>
                <a:cs typeface="Microsoft JhengHei"/>
              </a:rPr>
              <a:t>且於建</a:t>
            </a:r>
            <a:r>
              <a:rPr dirty="0" sz="1200" spc="105" b="1">
                <a:solidFill>
                  <a:srgbClr val="FFFFFF"/>
                </a:solidFill>
                <a:latin typeface="Microsoft JhengHei"/>
                <a:cs typeface="Microsoft JhengHei"/>
              </a:rPr>
              <a:t>築物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門口等外牆上明顯處能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看到黃色標誌牌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26560" y="2649981"/>
            <a:ext cx="641350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-15" b="1">
                <a:solidFill>
                  <a:srgbClr val="FFFFFF"/>
                </a:solidFill>
                <a:latin typeface="Microsoft JhengHei"/>
                <a:cs typeface="Microsoft JhengHei"/>
              </a:rPr>
              <a:t>我們還要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注意</a:t>
            </a:r>
            <a:r>
              <a:rPr dirty="0" sz="1200" spc="-50" b="1">
                <a:solidFill>
                  <a:srgbClr val="FFFFFF"/>
                </a:solidFill>
                <a:latin typeface="Microsoft YaHei UI"/>
                <a:cs typeface="Microsoft YaHei UI"/>
              </a:rPr>
              <a:t>!</a:t>
            </a:r>
            <a:endParaRPr sz="1200">
              <a:latin typeface="Microsoft YaHei UI"/>
              <a:cs typeface="Microsoft YaHei U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97991" y="1367027"/>
            <a:ext cx="4060190" cy="4072254"/>
            <a:chOff x="697991" y="1367027"/>
            <a:chExt cx="4060190" cy="4072254"/>
          </a:xfrm>
        </p:grpSpPr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1431" y="3939539"/>
              <a:ext cx="797051" cy="6035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0043" y="1367027"/>
              <a:ext cx="1357884" cy="133654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8624" y="1400555"/>
              <a:ext cx="1257300" cy="123748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7436" y="3742943"/>
              <a:ext cx="1569466" cy="169621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389887" y="4145279"/>
              <a:ext cx="440690" cy="415925"/>
            </a:xfrm>
            <a:custGeom>
              <a:avLst/>
              <a:gdLst/>
              <a:ahLst/>
              <a:cxnLst/>
              <a:rect l="l" t="t" r="r" b="b"/>
              <a:pathLst>
                <a:path w="440689" h="415925">
                  <a:moveTo>
                    <a:pt x="0" y="0"/>
                  </a:moveTo>
                  <a:lnTo>
                    <a:pt x="440181" y="415544"/>
                  </a:lnTo>
                </a:path>
              </a:pathLst>
            </a:custGeom>
            <a:ln w="6095">
              <a:solidFill>
                <a:srgbClr val="0079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991" y="3374135"/>
              <a:ext cx="882395" cy="1522476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764660" y="3917441"/>
            <a:ext cx="240665" cy="1240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6697979"/>
            <a:ext cx="3279648" cy="862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27904" cy="15453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521195"/>
            <a:ext cx="295275" cy="1039494"/>
            <a:chOff x="0" y="6521195"/>
            <a:chExt cx="295275" cy="1039494"/>
          </a:xfrm>
        </p:grpSpPr>
        <p:sp>
          <p:nvSpPr>
            <p:cNvPr id="5" name="object 5" descr=""/>
            <p:cNvSpPr/>
            <p:nvPr/>
          </p:nvSpPr>
          <p:spPr>
            <a:xfrm>
              <a:off x="0" y="6569963"/>
              <a:ext cx="295275" cy="990600"/>
            </a:xfrm>
            <a:custGeom>
              <a:avLst/>
              <a:gdLst/>
              <a:ahLst/>
              <a:cxnLst/>
              <a:rect l="l" t="t" r="r" b="b"/>
              <a:pathLst>
                <a:path w="295275" h="990600">
                  <a:moveTo>
                    <a:pt x="0" y="0"/>
                  </a:moveTo>
                  <a:lnTo>
                    <a:pt x="0" y="990174"/>
                  </a:lnTo>
                  <a:lnTo>
                    <a:pt x="278549" y="990174"/>
                  </a:lnTo>
                  <a:lnTo>
                    <a:pt x="295160" y="38989"/>
                  </a:lnTo>
                  <a:lnTo>
                    <a:pt x="289979" y="29083"/>
                  </a:lnTo>
                  <a:lnTo>
                    <a:pt x="37659" y="29083"/>
                  </a:lnTo>
                  <a:lnTo>
                    <a:pt x="6699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8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6521195"/>
              <a:ext cx="251460" cy="7772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739896" y="6707123"/>
            <a:ext cx="1588135" cy="853440"/>
          </a:xfrm>
          <a:custGeom>
            <a:avLst/>
            <a:gdLst/>
            <a:ahLst/>
            <a:cxnLst/>
            <a:rect l="l" t="t" r="r" b="b"/>
            <a:pathLst>
              <a:path w="1588135" h="853440">
                <a:moveTo>
                  <a:pt x="1587880" y="0"/>
                </a:moveTo>
                <a:lnTo>
                  <a:pt x="1564766" y="26669"/>
                </a:lnTo>
                <a:lnTo>
                  <a:pt x="1548891" y="64757"/>
                </a:lnTo>
                <a:lnTo>
                  <a:pt x="1546732" y="107454"/>
                </a:lnTo>
                <a:lnTo>
                  <a:pt x="1518030" y="88442"/>
                </a:lnTo>
                <a:lnTo>
                  <a:pt x="1485900" y="77114"/>
                </a:lnTo>
                <a:lnTo>
                  <a:pt x="1451990" y="73177"/>
                </a:lnTo>
                <a:lnTo>
                  <a:pt x="1384300" y="86423"/>
                </a:lnTo>
                <a:lnTo>
                  <a:pt x="1326261" y="126009"/>
                </a:lnTo>
                <a:lnTo>
                  <a:pt x="1289177" y="189750"/>
                </a:lnTo>
                <a:lnTo>
                  <a:pt x="1282064" y="229996"/>
                </a:lnTo>
                <a:lnTo>
                  <a:pt x="1284604" y="275475"/>
                </a:lnTo>
                <a:lnTo>
                  <a:pt x="1297939" y="325894"/>
                </a:lnTo>
                <a:lnTo>
                  <a:pt x="1274699" y="291134"/>
                </a:lnTo>
                <a:lnTo>
                  <a:pt x="1244091" y="268897"/>
                </a:lnTo>
                <a:lnTo>
                  <a:pt x="1209293" y="258749"/>
                </a:lnTo>
                <a:lnTo>
                  <a:pt x="1173479" y="260273"/>
                </a:lnTo>
                <a:lnTo>
                  <a:pt x="1140078" y="273062"/>
                </a:lnTo>
                <a:lnTo>
                  <a:pt x="1112012" y="296671"/>
                </a:lnTo>
                <a:lnTo>
                  <a:pt x="1092580" y="330695"/>
                </a:lnTo>
                <a:lnTo>
                  <a:pt x="1058417" y="302056"/>
                </a:lnTo>
                <a:lnTo>
                  <a:pt x="1022476" y="281393"/>
                </a:lnTo>
                <a:lnTo>
                  <a:pt x="985774" y="268312"/>
                </a:lnTo>
                <a:lnTo>
                  <a:pt x="948943" y="262381"/>
                </a:lnTo>
                <a:lnTo>
                  <a:pt x="878077" y="270319"/>
                </a:lnTo>
                <a:lnTo>
                  <a:pt x="816355" y="301840"/>
                </a:lnTo>
                <a:lnTo>
                  <a:pt x="770127" y="353593"/>
                </a:lnTo>
                <a:lnTo>
                  <a:pt x="745743" y="422224"/>
                </a:lnTo>
                <a:lnTo>
                  <a:pt x="743584" y="461822"/>
                </a:lnTo>
                <a:lnTo>
                  <a:pt x="749300" y="504393"/>
                </a:lnTo>
                <a:lnTo>
                  <a:pt x="714375" y="480733"/>
                </a:lnTo>
                <a:lnTo>
                  <a:pt x="677799" y="471169"/>
                </a:lnTo>
                <a:lnTo>
                  <a:pt x="610234" y="489318"/>
                </a:lnTo>
                <a:lnTo>
                  <a:pt x="567436" y="548944"/>
                </a:lnTo>
                <a:lnTo>
                  <a:pt x="561975" y="591223"/>
                </a:lnTo>
                <a:lnTo>
                  <a:pt x="511682" y="582256"/>
                </a:lnTo>
                <a:lnTo>
                  <a:pt x="467232" y="583996"/>
                </a:lnTo>
                <a:lnTo>
                  <a:pt x="428878" y="595121"/>
                </a:lnTo>
                <a:lnTo>
                  <a:pt x="370713" y="640219"/>
                </a:lnTo>
                <a:lnTo>
                  <a:pt x="338708" y="707008"/>
                </a:lnTo>
                <a:lnTo>
                  <a:pt x="332993" y="745234"/>
                </a:lnTo>
                <a:lnTo>
                  <a:pt x="334137" y="784998"/>
                </a:lnTo>
                <a:lnTo>
                  <a:pt x="342391" y="824762"/>
                </a:lnTo>
                <a:lnTo>
                  <a:pt x="304545" y="798906"/>
                </a:lnTo>
                <a:lnTo>
                  <a:pt x="263905" y="781290"/>
                </a:lnTo>
                <a:lnTo>
                  <a:pt x="221868" y="771524"/>
                </a:lnTo>
                <a:lnTo>
                  <a:pt x="179324" y="769161"/>
                </a:lnTo>
                <a:lnTo>
                  <a:pt x="137413" y="773797"/>
                </a:lnTo>
                <a:lnTo>
                  <a:pt x="97408" y="784998"/>
                </a:lnTo>
                <a:lnTo>
                  <a:pt x="60198" y="802372"/>
                </a:lnTo>
                <a:lnTo>
                  <a:pt x="27177" y="825473"/>
                </a:lnTo>
                <a:lnTo>
                  <a:pt x="0" y="853172"/>
                </a:lnTo>
                <a:lnTo>
                  <a:pt x="1587880" y="853172"/>
                </a:lnTo>
                <a:lnTo>
                  <a:pt x="1587880" y="0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39112" y="7379207"/>
            <a:ext cx="1161415" cy="181610"/>
          </a:xfrm>
          <a:custGeom>
            <a:avLst/>
            <a:gdLst/>
            <a:ahLst/>
            <a:cxnLst/>
            <a:rect l="l" t="t" r="r" b="b"/>
            <a:pathLst>
              <a:path w="1161414" h="181609">
                <a:moveTo>
                  <a:pt x="1095375" y="133350"/>
                </a:moveTo>
                <a:lnTo>
                  <a:pt x="1072896" y="133350"/>
                </a:lnTo>
                <a:lnTo>
                  <a:pt x="1072896" y="124460"/>
                </a:lnTo>
                <a:lnTo>
                  <a:pt x="1051560" y="124460"/>
                </a:lnTo>
                <a:lnTo>
                  <a:pt x="1051560" y="123190"/>
                </a:lnTo>
                <a:lnTo>
                  <a:pt x="1040130" y="123190"/>
                </a:lnTo>
                <a:lnTo>
                  <a:pt x="1040130" y="124460"/>
                </a:lnTo>
                <a:lnTo>
                  <a:pt x="989965" y="124460"/>
                </a:lnTo>
                <a:lnTo>
                  <a:pt x="989965" y="133350"/>
                </a:lnTo>
                <a:lnTo>
                  <a:pt x="969391" y="133350"/>
                </a:lnTo>
                <a:lnTo>
                  <a:pt x="969391" y="135890"/>
                </a:lnTo>
                <a:lnTo>
                  <a:pt x="1095375" y="135890"/>
                </a:lnTo>
                <a:lnTo>
                  <a:pt x="1095375" y="133350"/>
                </a:lnTo>
                <a:close/>
              </a:path>
              <a:path w="1161414" h="181609">
                <a:moveTo>
                  <a:pt x="1161034" y="181127"/>
                </a:moveTo>
                <a:lnTo>
                  <a:pt x="1133729" y="155308"/>
                </a:lnTo>
                <a:lnTo>
                  <a:pt x="1099058" y="136779"/>
                </a:lnTo>
                <a:lnTo>
                  <a:pt x="962660" y="136779"/>
                </a:lnTo>
                <a:lnTo>
                  <a:pt x="956945" y="129514"/>
                </a:lnTo>
                <a:lnTo>
                  <a:pt x="888746" y="58318"/>
                </a:lnTo>
                <a:lnTo>
                  <a:pt x="846963" y="33235"/>
                </a:lnTo>
                <a:lnTo>
                  <a:pt x="803402" y="16865"/>
                </a:lnTo>
                <a:lnTo>
                  <a:pt x="759333" y="8686"/>
                </a:lnTo>
                <a:lnTo>
                  <a:pt x="715899" y="8128"/>
                </a:lnTo>
                <a:lnTo>
                  <a:pt x="674497" y="14655"/>
                </a:lnTo>
                <a:lnTo>
                  <a:pt x="636143" y="27762"/>
                </a:lnTo>
                <a:lnTo>
                  <a:pt x="602107" y="46875"/>
                </a:lnTo>
                <a:lnTo>
                  <a:pt x="551815" y="100977"/>
                </a:lnTo>
                <a:lnTo>
                  <a:pt x="508762" y="56578"/>
                </a:lnTo>
                <a:lnTo>
                  <a:pt x="464947" y="25920"/>
                </a:lnTo>
                <a:lnTo>
                  <a:pt x="421259" y="7543"/>
                </a:lnTo>
                <a:lnTo>
                  <a:pt x="378714" y="0"/>
                </a:lnTo>
                <a:lnTo>
                  <a:pt x="338201" y="1866"/>
                </a:lnTo>
                <a:lnTo>
                  <a:pt x="300609" y="11658"/>
                </a:lnTo>
                <a:lnTo>
                  <a:pt x="237363" y="49364"/>
                </a:lnTo>
                <a:lnTo>
                  <a:pt x="196342" y="101574"/>
                </a:lnTo>
                <a:lnTo>
                  <a:pt x="186309" y="129514"/>
                </a:lnTo>
                <a:lnTo>
                  <a:pt x="146812" y="111290"/>
                </a:lnTo>
                <a:lnTo>
                  <a:pt x="106426" y="105600"/>
                </a:lnTo>
                <a:lnTo>
                  <a:pt x="68199" y="112115"/>
                </a:lnTo>
                <a:lnTo>
                  <a:pt x="34544" y="130556"/>
                </a:lnTo>
                <a:lnTo>
                  <a:pt x="8255" y="160616"/>
                </a:lnTo>
                <a:lnTo>
                  <a:pt x="0" y="181127"/>
                </a:lnTo>
                <a:lnTo>
                  <a:pt x="1161034" y="181127"/>
                </a:lnTo>
                <a:close/>
              </a:path>
            </a:pathLst>
          </a:custGeom>
          <a:solidFill>
            <a:srgbClr val="C9AF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572" y="6544055"/>
            <a:ext cx="1979930" cy="1016000"/>
            <a:chOff x="4572" y="6544055"/>
            <a:chExt cx="1979930" cy="1016000"/>
          </a:xfrm>
        </p:grpSpPr>
        <p:sp>
          <p:nvSpPr>
            <p:cNvPr id="10" name="object 10" descr=""/>
            <p:cNvSpPr/>
            <p:nvPr/>
          </p:nvSpPr>
          <p:spPr>
            <a:xfrm>
              <a:off x="4572" y="6544055"/>
              <a:ext cx="1979930" cy="1016000"/>
            </a:xfrm>
            <a:custGeom>
              <a:avLst/>
              <a:gdLst/>
              <a:ahLst/>
              <a:cxnLst/>
              <a:rect l="l" t="t" r="r" b="b"/>
              <a:pathLst>
                <a:path w="1979930" h="1016000">
                  <a:moveTo>
                    <a:pt x="1689862" y="830618"/>
                  </a:moveTo>
                  <a:lnTo>
                    <a:pt x="1651254" y="819391"/>
                  </a:lnTo>
                  <a:lnTo>
                    <a:pt x="1610233" y="818896"/>
                  </a:lnTo>
                  <a:lnTo>
                    <a:pt x="1570736" y="830618"/>
                  </a:lnTo>
                  <a:lnTo>
                    <a:pt x="1689862" y="830618"/>
                  </a:lnTo>
                  <a:close/>
                </a:path>
                <a:path w="1979930" h="1016000">
                  <a:moveTo>
                    <a:pt x="1791716" y="966863"/>
                  </a:moveTo>
                  <a:lnTo>
                    <a:pt x="1780540" y="921727"/>
                  </a:lnTo>
                  <a:lnTo>
                    <a:pt x="1758442" y="883285"/>
                  </a:lnTo>
                  <a:lnTo>
                    <a:pt x="1727835" y="852703"/>
                  </a:lnTo>
                  <a:lnTo>
                    <a:pt x="1691259" y="831037"/>
                  </a:lnTo>
                  <a:lnTo>
                    <a:pt x="1570736" y="830618"/>
                  </a:lnTo>
                  <a:lnTo>
                    <a:pt x="1569339" y="784631"/>
                  </a:lnTo>
                  <a:lnTo>
                    <a:pt x="1557528" y="744524"/>
                  </a:lnTo>
                  <a:lnTo>
                    <a:pt x="1536954" y="710590"/>
                  </a:lnTo>
                  <a:lnTo>
                    <a:pt x="1509395" y="683145"/>
                  </a:lnTo>
                  <a:lnTo>
                    <a:pt x="1477010" y="662495"/>
                  </a:lnTo>
                  <a:lnTo>
                    <a:pt x="1441069" y="648982"/>
                  </a:lnTo>
                  <a:lnTo>
                    <a:pt x="1403858" y="642874"/>
                  </a:lnTo>
                  <a:lnTo>
                    <a:pt x="1366774" y="644512"/>
                  </a:lnTo>
                  <a:lnTo>
                    <a:pt x="1331976" y="654202"/>
                  </a:lnTo>
                  <a:lnTo>
                    <a:pt x="1301115" y="672249"/>
                  </a:lnTo>
                  <a:lnTo>
                    <a:pt x="1276096" y="698969"/>
                  </a:lnTo>
                  <a:lnTo>
                    <a:pt x="1247038" y="671283"/>
                  </a:lnTo>
                  <a:lnTo>
                    <a:pt x="1208913" y="652970"/>
                  </a:lnTo>
                  <a:lnTo>
                    <a:pt x="1166266" y="646112"/>
                  </a:lnTo>
                  <a:lnTo>
                    <a:pt x="1123835" y="652805"/>
                  </a:lnTo>
                  <a:lnTo>
                    <a:pt x="1086256" y="675144"/>
                  </a:lnTo>
                  <a:lnTo>
                    <a:pt x="1058227" y="715251"/>
                  </a:lnTo>
                  <a:lnTo>
                    <a:pt x="1058011" y="654100"/>
                  </a:lnTo>
                  <a:lnTo>
                    <a:pt x="1044587" y="604012"/>
                  </a:lnTo>
                  <a:lnTo>
                    <a:pt x="1020864" y="564349"/>
                  </a:lnTo>
                  <a:lnTo>
                    <a:pt x="989723" y="534479"/>
                  </a:lnTo>
                  <a:lnTo>
                    <a:pt x="954049" y="513753"/>
                  </a:lnTo>
                  <a:lnTo>
                    <a:pt x="916736" y="501535"/>
                  </a:lnTo>
                  <a:lnTo>
                    <a:pt x="880681" y="497179"/>
                  </a:lnTo>
                  <a:lnTo>
                    <a:pt x="848753" y="500049"/>
                  </a:lnTo>
                  <a:lnTo>
                    <a:pt x="823887" y="509524"/>
                  </a:lnTo>
                  <a:lnTo>
                    <a:pt x="839317" y="452335"/>
                  </a:lnTo>
                  <a:lnTo>
                    <a:pt x="845400" y="401510"/>
                  </a:lnTo>
                  <a:lnTo>
                    <a:pt x="843153" y="356870"/>
                  </a:lnTo>
                  <a:lnTo>
                    <a:pt x="833577" y="318223"/>
                  </a:lnTo>
                  <a:lnTo>
                    <a:pt x="796493" y="258038"/>
                  </a:lnTo>
                  <a:lnTo>
                    <a:pt x="742264" y="219379"/>
                  </a:lnTo>
                  <a:lnTo>
                    <a:pt x="679030" y="200634"/>
                  </a:lnTo>
                  <a:lnTo>
                    <a:pt x="646569" y="198208"/>
                  </a:lnTo>
                  <a:lnTo>
                    <a:pt x="585025" y="206336"/>
                  </a:lnTo>
                  <a:lnTo>
                    <a:pt x="534746" y="230352"/>
                  </a:lnTo>
                  <a:lnTo>
                    <a:pt x="516369" y="247840"/>
                  </a:lnTo>
                  <a:lnTo>
                    <a:pt x="508000" y="194513"/>
                  </a:lnTo>
                  <a:lnTo>
                    <a:pt x="491490" y="149593"/>
                  </a:lnTo>
                  <a:lnTo>
                    <a:pt x="468147" y="112915"/>
                  </a:lnTo>
                  <a:lnTo>
                    <a:pt x="439280" y="84302"/>
                  </a:lnTo>
                  <a:lnTo>
                    <a:pt x="406209" y="63614"/>
                  </a:lnTo>
                  <a:lnTo>
                    <a:pt x="370255" y="50685"/>
                  </a:lnTo>
                  <a:lnTo>
                    <a:pt x="332701" y="45364"/>
                  </a:lnTo>
                  <a:lnTo>
                    <a:pt x="294868" y="47459"/>
                  </a:lnTo>
                  <a:lnTo>
                    <a:pt x="258076" y="56845"/>
                  </a:lnTo>
                  <a:lnTo>
                    <a:pt x="223647" y="73355"/>
                  </a:lnTo>
                  <a:lnTo>
                    <a:pt x="192862" y="96824"/>
                  </a:lnTo>
                  <a:lnTo>
                    <a:pt x="170738" y="50330"/>
                  </a:lnTo>
                  <a:lnTo>
                    <a:pt x="134721" y="18186"/>
                  </a:lnTo>
                  <a:lnTo>
                    <a:pt x="90462" y="1143"/>
                  </a:lnTo>
                  <a:lnTo>
                    <a:pt x="43662" y="0"/>
                  </a:lnTo>
                  <a:lnTo>
                    <a:pt x="0" y="15544"/>
                  </a:lnTo>
                  <a:lnTo>
                    <a:pt x="0" y="1015898"/>
                  </a:lnTo>
                  <a:lnTo>
                    <a:pt x="1789430" y="1015898"/>
                  </a:lnTo>
                  <a:lnTo>
                    <a:pt x="1791716" y="966863"/>
                  </a:lnTo>
                  <a:close/>
                </a:path>
                <a:path w="1979930" h="1016000">
                  <a:moveTo>
                    <a:pt x="1979549" y="1015898"/>
                  </a:moveTo>
                  <a:lnTo>
                    <a:pt x="1973580" y="1009065"/>
                  </a:lnTo>
                  <a:lnTo>
                    <a:pt x="1937766" y="988529"/>
                  </a:lnTo>
                  <a:lnTo>
                    <a:pt x="1898269" y="979868"/>
                  </a:lnTo>
                  <a:lnTo>
                    <a:pt x="1858391" y="982332"/>
                  </a:lnTo>
                  <a:lnTo>
                    <a:pt x="1820926" y="995172"/>
                  </a:lnTo>
                  <a:lnTo>
                    <a:pt x="1791843" y="1015898"/>
                  </a:lnTo>
                  <a:lnTo>
                    <a:pt x="1979549" y="1015898"/>
                  </a:lnTo>
                  <a:close/>
                </a:path>
              </a:pathLst>
            </a:custGeom>
            <a:solidFill>
              <a:srgbClr val="C9A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0411" y="7432546"/>
              <a:ext cx="129540" cy="1066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8" y="7385303"/>
              <a:ext cx="316992" cy="1539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7" y="7031735"/>
              <a:ext cx="217932" cy="23621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3944111" y="7293864"/>
            <a:ext cx="757555" cy="266700"/>
            <a:chOff x="3944111" y="7293864"/>
            <a:chExt cx="757555" cy="26670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39" y="7437120"/>
              <a:ext cx="205739" cy="102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7293864"/>
              <a:ext cx="248412" cy="1554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944111" y="7432548"/>
              <a:ext cx="289560" cy="127635"/>
            </a:xfrm>
            <a:custGeom>
              <a:avLst/>
              <a:gdLst/>
              <a:ahLst/>
              <a:cxnLst/>
              <a:rect l="l" t="t" r="r" b="b"/>
              <a:pathLst>
                <a:path w="289560" h="127634">
                  <a:moveTo>
                    <a:pt x="124333" y="0"/>
                  </a:moveTo>
                  <a:lnTo>
                    <a:pt x="81025" y="9766"/>
                  </a:lnTo>
                  <a:lnTo>
                    <a:pt x="46100" y="31201"/>
                  </a:lnTo>
                  <a:lnTo>
                    <a:pt x="20192" y="62100"/>
                  </a:lnTo>
                  <a:lnTo>
                    <a:pt x="3937" y="100239"/>
                  </a:lnTo>
                  <a:lnTo>
                    <a:pt x="0" y="127493"/>
                  </a:lnTo>
                  <a:lnTo>
                    <a:pt x="5079" y="127493"/>
                  </a:lnTo>
                  <a:lnTo>
                    <a:pt x="18414" y="98964"/>
                  </a:lnTo>
                  <a:lnTo>
                    <a:pt x="47498" y="62200"/>
                  </a:lnTo>
                  <a:lnTo>
                    <a:pt x="85725" y="37318"/>
                  </a:lnTo>
                  <a:lnTo>
                    <a:pt x="134492" y="28447"/>
                  </a:lnTo>
                  <a:lnTo>
                    <a:pt x="181101" y="36732"/>
                  </a:lnTo>
                  <a:lnTo>
                    <a:pt x="221487" y="57905"/>
                  </a:lnTo>
                  <a:lnTo>
                    <a:pt x="257048" y="87837"/>
                  </a:lnTo>
                  <a:lnTo>
                    <a:pt x="289051" y="122444"/>
                  </a:lnTo>
                  <a:lnTo>
                    <a:pt x="268859" y="82852"/>
                  </a:lnTo>
                  <a:lnTo>
                    <a:pt x="241935" y="48167"/>
                  </a:lnTo>
                  <a:lnTo>
                    <a:pt x="208787" y="21028"/>
                  </a:lnTo>
                  <a:lnTo>
                    <a:pt x="169417" y="4076"/>
                  </a:lnTo>
                  <a:lnTo>
                    <a:pt x="124333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826508" y="6841235"/>
            <a:ext cx="461645" cy="350520"/>
          </a:xfrm>
          <a:custGeom>
            <a:avLst/>
            <a:gdLst/>
            <a:ahLst/>
            <a:cxnLst/>
            <a:rect l="l" t="t" r="r" b="b"/>
            <a:pathLst>
              <a:path w="461645" h="350520">
                <a:moveTo>
                  <a:pt x="307720" y="0"/>
                </a:moveTo>
                <a:lnTo>
                  <a:pt x="260857" y="16040"/>
                </a:lnTo>
                <a:lnTo>
                  <a:pt x="218439" y="49555"/>
                </a:lnTo>
                <a:lnTo>
                  <a:pt x="191007" y="93027"/>
                </a:lnTo>
                <a:lnTo>
                  <a:pt x="177545" y="143268"/>
                </a:lnTo>
                <a:lnTo>
                  <a:pt x="176783" y="186550"/>
                </a:lnTo>
                <a:lnTo>
                  <a:pt x="158876" y="183007"/>
                </a:lnTo>
                <a:lnTo>
                  <a:pt x="106425" y="189826"/>
                </a:lnTo>
                <a:lnTo>
                  <a:pt x="58292" y="213804"/>
                </a:lnTo>
                <a:lnTo>
                  <a:pt x="24764" y="250672"/>
                </a:lnTo>
                <a:lnTo>
                  <a:pt x="5461" y="297116"/>
                </a:lnTo>
                <a:lnTo>
                  <a:pt x="0" y="349935"/>
                </a:lnTo>
                <a:lnTo>
                  <a:pt x="16001" y="308216"/>
                </a:lnTo>
                <a:lnTo>
                  <a:pt x="37464" y="271259"/>
                </a:lnTo>
                <a:lnTo>
                  <a:pt x="66928" y="241084"/>
                </a:lnTo>
                <a:lnTo>
                  <a:pt x="106552" y="219722"/>
                </a:lnTo>
                <a:lnTo>
                  <a:pt x="154431" y="210108"/>
                </a:lnTo>
                <a:lnTo>
                  <a:pt x="201549" y="214439"/>
                </a:lnTo>
                <a:lnTo>
                  <a:pt x="245744" y="231432"/>
                </a:lnTo>
                <a:lnTo>
                  <a:pt x="284988" y="259778"/>
                </a:lnTo>
                <a:lnTo>
                  <a:pt x="252475" y="218719"/>
                </a:lnTo>
                <a:lnTo>
                  <a:pt x="209041" y="192874"/>
                </a:lnTo>
                <a:lnTo>
                  <a:pt x="179324" y="187058"/>
                </a:lnTo>
                <a:lnTo>
                  <a:pt x="188975" y="151866"/>
                </a:lnTo>
                <a:lnTo>
                  <a:pt x="207009" y="109499"/>
                </a:lnTo>
                <a:lnTo>
                  <a:pt x="233171" y="72504"/>
                </a:lnTo>
                <a:lnTo>
                  <a:pt x="270255" y="43434"/>
                </a:lnTo>
                <a:lnTo>
                  <a:pt x="321690" y="26555"/>
                </a:lnTo>
                <a:lnTo>
                  <a:pt x="371475" y="30810"/>
                </a:lnTo>
                <a:lnTo>
                  <a:pt x="418464" y="51257"/>
                </a:lnTo>
                <a:lnTo>
                  <a:pt x="461644" y="82931"/>
                </a:lnTo>
                <a:lnTo>
                  <a:pt x="432180" y="45021"/>
                </a:lnTo>
                <a:lnTo>
                  <a:pt x="395224" y="16941"/>
                </a:lnTo>
                <a:lnTo>
                  <a:pt x="353187" y="1117"/>
                </a:lnTo>
                <a:lnTo>
                  <a:pt x="30772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25923" y="7379207"/>
            <a:ext cx="370332" cy="14782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92" y="7129271"/>
            <a:ext cx="195072" cy="117347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80415" y="7531607"/>
            <a:ext cx="118745" cy="28575"/>
          </a:xfrm>
          <a:custGeom>
            <a:avLst/>
            <a:gdLst/>
            <a:ahLst/>
            <a:cxnLst/>
            <a:rect l="l" t="t" r="r" b="b"/>
            <a:pathLst>
              <a:path w="118745" h="28575">
                <a:moveTo>
                  <a:pt x="65532" y="0"/>
                </a:moveTo>
                <a:lnTo>
                  <a:pt x="33477" y="2288"/>
                </a:lnTo>
                <a:lnTo>
                  <a:pt x="5626" y="18747"/>
                </a:lnTo>
                <a:lnTo>
                  <a:pt x="0" y="28533"/>
                </a:lnTo>
                <a:lnTo>
                  <a:pt x="32092" y="28533"/>
                </a:lnTo>
                <a:lnTo>
                  <a:pt x="54368" y="26180"/>
                </a:lnTo>
                <a:lnTo>
                  <a:pt x="65684" y="28533"/>
                </a:lnTo>
                <a:lnTo>
                  <a:pt x="118643" y="28533"/>
                </a:lnTo>
                <a:lnTo>
                  <a:pt x="96748" y="10248"/>
                </a:lnTo>
                <a:lnTo>
                  <a:pt x="65532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303520" y="7242047"/>
            <a:ext cx="24130" cy="96520"/>
          </a:xfrm>
          <a:custGeom>
            <a:avLst/>
            <a:gdLst/>
            <a:ahLst/>
            <a:cxnLst/>
            <a:rect l="l" t="t" r="r" b="b"/>
            <a:pathLst>
              <a:path w="24129" h="96520">
                <a:moveTo>
                  <a:pt x="24129" y="0"/>
                </a:moveTo>
                <a:lnTo>
                  <a:pt x="126" y="45275"/>
                </a:lnTo>
                <a:lnTo>
                  <a:pt x="0" y="55270"/>
                </a:lnTo>
                <a:lnTo>
                  <a:pt x="888" y="72694"/>
                </a:lnTo>
                <a:lnTo>
                  <a:pt x="3555" y="89077"/>
                </a:lnTo>
                <a:lnTo>
                  <a:pt x="8127" y="95961"/>
                </a:lnTo>
                <a:lnTo>
                  <a:pt x="13842" y="73291"/>
                </a:lnTo>
                <a:lnTo>
                  <a:pt x="20954" y="51600"/>
                </a:lnTo>
                <a:lnTo>
                  <a:pt x="24129" y="46012"/>
                </a:lnTo>
                <a:lnTo>
                  <a:pt x="24129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819" y="7234427"/>
            <a:ext cx="114300" cy="173735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84732" y="7554467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5206" y="5680"/>
                </a:lnTo>
                <a:lnTo>
                  <a:pt x="22859" y="5680"/>
                </a:lnTo>
                <a:lnTo>
                  <a:pt x="0" y="0"/>
                </a:lnTo>
                <a:close/>
              </a:path>
            </a:pathLst>
          </a:custGeom>
          <a:solidFill>
            <a:srgbClr val="DFCDA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2717292" y="5916167"/>
            <a:ext cx="2235835" cy="1350645"/>
            <a:chOff x="2717292" y="5916167"/>
            <a:chExt cx="2235835" cy="1350645"/>
          </a:xfrm>
        </p:grpSpPr>
        <p:sp>
          <p:nvSpPr>
            <p:cNvPr id="26" name="object 26" descr=""/>
            <p:cNvSpPr/>
            <p:nvPr/>
          </p:nvSpPr>
          <p:spPr>
            <a:xfrm>
              <a:off x="4666488" y="7062215"/>
              <a:ext cx="46990" cy="196215"/>
            </a:xfrm>
            <a:custGeom>
              <a:avLst/>
              <a:gdLst/>
              <a:ahLst/>
              <a:cxnLst/>
              <a:rect l="l" t="t" r="r" b="b"/>
              <a:pathLst>
                <a:path w="46989" h="196215">
                  <a:moveTo>
                    <a:pt x="46989" y="0"/>
                  </a:moveTo>
                  <a:lnTo>
                    <a:pt x="16256" y="30149"/>
                  </a:lnTo>
                  <a:lnTo>
                    <a:pt x="1015" y="71234"/>
                  </a:lnTo>
                  <a:lnTo>
                    <a:pt x="0" y="116827"/>
                  </a:lnTo>
                  <a:lnTo>
                    <a:pt x="11937" y="160604"/>
                  </a:lnTo>
                  <a:lnTo>
                    <a:pt x="35433" y="196100"/>
                  </a:lnTo>
                  <a:lnTo>
                    <a:pt x="31114" y="146240"/>
                  </a:lnTo>
                  <a:lnTo>
                    <a:pt x="29590" y="96989"/>
                  </a:lnTo>
                  <a:lnTo>
                    <a:pt x="33909" y="48272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DF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593336" y="6909815"/>
              <a:ext cx="359410" cy="356870"/>
            </a:xfrm>
            <a:custGeom>
              <a:avLst/>
              <a:gdLst/>
              <a:ahLst/>
              <a:cxnLst/>
              <a:rect l="l" t="t" r="r" b="b"/>
              <a:pathLst>
                <a:path w="359410" h="356870">
                  <a:moveTo>
                    <a:pt x="176784" y="0"/>
                  </a:moveTo>
                  <a:lnTo>
                    <a:pt x="164337" y="54610"/>
                  </a:lnTo>
                  <a:lnTo>
                    <a:pt x="135636" y="2184"/>
                  </a:lnTo>
                  <a:lnTo>
                    <a:pt x="118617" y="12153"/>
                  </a:lnTo>
                  <a:lnTo>
                    <a:pt x="81152" y="37338"/>
                  </a:lnTo>
                  <a:lnTo>
                    <a:pt x="38862" y="76009"/>
                  </a:lnTo>
                  <a:lnTo>
                    <a:pt x="15748" y="107645"/>
                  </a:lnTo>
                  <a:lnTo>
                    <a:pt x="0" y="135915"/>
                  </a:lnTo>
                  <a:lnTo>
                    <a:pt x="50291" y="162839"/>
                  </a:lnTo>
                  <a:lnTo>
                    <a:pt x="508" y="173824"/>
                  </a:lnTo>
                  <a:lnTo>
                    <a:pt x="58165" y="230708"/>
                  </a:lnTo>
                  <a:lnTo>
                    <a:pt x="93472" y="225234"/>
                  </a:lnTo>
                  <a:lnTo>
                    <a:pt x="98425" y="244779"/>
                  </a:lnTo>
                  <a:lnTo>
                    <a:pt x="122681" y="279882"/>
                  </a:lnTo>
                  <a:lnTo>
                    <a:pt x="158623" y="311302"/>
                  </a:lnTo>
                  <a:lnTo>
                    <a:pt x="211962" y="341071"/>
                  </a:lnTo>
                  <a:lnTo>
                    <a:pt x="265049" y="356336"/>
                  </a:lnTo>
                  <a:lnTo>
                    <a:pt x="311150" y="356577"/>
                  </a:lnTo>
                  <a:lnTo>
                    <a:pt x="343788" y="341249"/>
                  </a:lnTo>
                  <a:lnTo>
                    <a:pt x="359155" y="308787"/>
                  </a:lnTo>
                  <a:lnTo>
                    <a:pt x="359410" y="261924"/>
                  </a:lnTo>
                  <a:lnTo>
                    <a:pt x="344297" y="209092"/>
                  </a:lnTo>
                  <a:lnTo>
                    <a:pt x="313436" y="158623"/>
                  </a:lnTo>
                  <a:lnTo>
                    <a:pt x="280162" y="124193"/>
                  </a:lnTo>
                  <a:lnTo>
                    <a:pt x="244475" y="100241"/>
                  </a:lnTo>
                  <a:lnTo>
                    <a:pt x="228091" y="95973"/>
                  </a:lnTo>
                  <a:lnTo>
                    <a:pt x="234441" y="56908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007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9556" y="7042403"/>
              <a:ext cx="91439" cy="9601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3388" y="5922263"/>
              <a:ext cx="1981200" cy="113385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720340" y="5919215"/>
              <a:ext cx="1987550" cy="1140460"/>
            </a:xfrm>
            <a:custGeom>
              <a:avLst/>
              <a:gdLst/>
              <a:ahLst/>
              <a:cxnLst/>
              <a:rect l="l" t="t" r="r" b="b"/>
              <a:pathLst>
                <a:path w="1987550" h="1140459">
                  <a:moveTo>
                    <a:pt x="0" y="1139952"/>
                  </a:moveTo>
                  <a:lnTo>
                    <a:pt x="1987295" y="1139952"/>
                  </a:lnTo>
                  <a:lnTo>
                    <a:pt x="1987295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609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2717292" y="5074919"/>
            <a:ext cx="2010410" cy="797560"/>
            <a:chOff x="2717292" y="5074919"/>
            <a:chExt cx="2010410" cy="797560"/>
          </a:xfrm>
        </p:grpSpPr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44200" y="5089321"/>
              <a:ext cx="1948014" cy="75994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720340" y="5077967"/>
              <a:ext cx="2004060" cy="791210"/>
            </a:xfrm>
            <a:custGeom>
              <a:avLst/>
              <a:gdLst/>
              <a:ahLst/>
              <a:cxnLst/>
              <a:rect l="l" t="t" r="r" b="b"/>
              <a:pathLst>
                <a:path w="2004060" h="791210">
                  <a:moveTo>
                    <a:pt x="0" y="790956"/>
                  </a:moveTo>
                  <a:lnTo>
                    <a:pt x="2004060" y="790956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344424" y="5868923"/>
            <a:ext cx="2100580" cy="577850"/>
            <a:chOff x="344424" y="5868923"/>
            <a:chExt cx="2100580" cy="577850"/>
          </a:xfrm>
        </p:grpSpPr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474" y="5875019"/>
              <a:ext cx="2029652" cy="532144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347472" y="5871971"/>
              <a:ext cx="2094230" cy="571500"/>
            </a:xfrm>
            <a:custGeom>
              <a:avLst/>
              <a:gdLst/>
              <a:ahLst/>
              <a:cxnLst/>
              <a:rect l="l" t="t" r="r" b="b"/>
              <a:pathLst>
                <a:path w="2094230" h="571500">
                  <a:moveTo>
                    <a:pt x="0" y="571500"/>
                  </a:moveTo>
                  <a:lnTo>
                    <a:pt x="2093976" y="571500"/>
                  </a:lnTo>
                  <a:lnTo>
                    <a:pt x="2093976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344424" y="5081015"/>
            <a:ext cx="2100580" cy="696595"/>
            <a:chOff x="344424" y="5081015"/>
            <a:chExt cx="2100580" cy="696595"/>
          </a:xfrm>
        </p:grpSpPr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520" y="5087111"/>
              <a:ext cx="2087880" cy="64695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47472" y="5084063"/>
              <a:ext cx="2094230" cy="690880"/>
            </a:xfrm>
            <a:custGeom>
              <a:avLst/>
              <a:gdLst/>
              <a:ahLst/>
              <a:cxnLst/>
              <a:rect l="l" t="t" r="r" b="b"/>
              <a:pathLst>
                <a:path w="2094230" h="690879">
                  <a:moveTo>
                    <a:pt x="0" y="690372"/>
                  </a:moveTo>
                  <a:lnTo>
                    <a:pt x="2093976" y="690372"/>
                  </a:lnTo>
                  <a:lnTo>
                    <a:pt x="2093976" y="0"/>
                  </a:lnTo>
                  <a:lnTo>
                    <a:pt x="0" y="0"/>
                  </a:lnTo>
                  <a:lnTo>
                    <a:pt x="0" y="690372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371856" y="3098291"/>
            <a:ext cx="1003300" cy="1236345"/>
            <a:chOff x="371856" y="3098291"/>
            <a:chExt cx="1003300" cy="1236345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952" y="3104387"/>
              <a:ext cx="990600" cy="122377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74904" y="3101339"/>
              <a:ext cx="996950" cy="1229995"/>
            </a:xfrm>
            <a:custGeom>
              <a:avLst/>
              <a:gdLst/>
              <a:ahLst/>
              <a:cxnLst/>
              <a:rect l="l" t="t" r="r" b="b"/>
              <a:pathLst>
                <a:path w="996950" h="1229995">
                  <a:moveTo>
                    <a:pt x="0" y="1229868"/>
                  </a:moveTo>
                  <a:lnTo>
                    <a:pt x="996696" y="1229868"/>
                  </a:lnTo>
                  <a:lnTo>
                    <a:pt x="996696" y="0"/>
                  </a:lnTo>
                  <a:lnTo>
                    <a:pt x="0" y="0"/>
                  </a:lnTo>
                  <a:lnTo>
                    <a:pt x="0" y="1229868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598675" y="3108959"/>
            <a:ext cx="1003300" cy="1236345"/>
            <a:chOff x="1598675" y="3108959"/>
            <a:chExt cx="1003300" cy="1236345"/>
          </a:xfrm>
        </p:grpSpPr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4771" y="3115055"/>
              <a:ext cx="990600" cy="120295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601723" y="3112007"/>
              <a:ext cx="996950" cy="1229995"/>
            </a:xfrm>
            <a:custGeom>
              <a:avLst/>
              <a:gdLst/>
              <a:ahLst/>
              <a:cxnLst/>
              <a:rect l="l" t="t" r="r" b="b"/>
              <a:pathLst>
                <a:path w="996950" h="1229995">
                  <a:moveTo>
                    <a:pt x="0" y="1229868"/>
                  </a:moveTo>
                  <a:lnTo>
                    <a:pt x="996696" y="1229868"/>
                  </a:lnTo>
                  <a:lnTo>
                    <a:pt x="996696" y="0"/>
                  </a:lnTo>
                  <a:lnTo>
                    <a:pt x="0" y="0"/>
                  </a:lnTo>
                  <a:lnTo>
                    <a:pt x="0" y="1229868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2840735" y="3112007"/>
            <a:ext cx="1001394" cy="1237615"/>
            <a:chOff x="2840735" y="3112007"/>
            <a:chExt cx="1001394" cy="1237615"/>
          </a:xfrm>
        </p:grpSpPr>
        <p:pic>
          <p:nvPicPr>
            <p:cNvPr id="47" name="object 4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6831" y="3118103"/>
              <a:ext cx="989075" cy="122529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843783" y="3115055"/>
              <a:ext cx="995680" cy="1231900"/>
            </a:xfrm>
            <a:custGeom>
              <a:avLst/>
              <a:gdLst/>
              <a:ahLst/>
              <a:cxnLst/>
              <a:rect l="l" t="t" r="r" b="b"/>
              <a:pathLst>
                <a:path w="995679" h="1231900">
                  <a:moveTo>
                    <a:pt x="0" y="1231391"/>
                  </a:moveTo>
                  <a:lnTo>
                    <a:pt x="995171" y="1231391"/>
                  </a:lnTo>
                  <a:lnTo>
                    <a:pt x="995171" y="0"/>
                  </a:lnTo>
                  <a:lnTo>
                    <a:pt x="0" y="0"/>
                  </a:lnTo>
                  <a:lnTo>
                    <a:pt x="0" y="1231391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4044696" y="3107435"/>
            <a:ext cx="1001394" cy="1237615"/>
            <a:chOff x="4044696" y="3107435"/>
            <a:chExt cx="1001394" cy="1237615"/>
          </a:xfrm>
        </p:grpSpPr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50792" y="3121867"/>
              <a:ext cx="989076" cy="1196122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4047744" y="3110483"/>
              <a:ext cx="995680" cy="1231900"/>
            </a:xfrm>
            <a:custGeom>
              <a:avLst/>
              <a:gdLst/>
              <a:ahLst/>
              <a:cxnLst/>
              <a:rect l="l" t="t" r="r" b="b"/>
              <a:pathLst>
                <a:path w="995679" h="1231900">
                  <a:moveTo>
                    <a:pt x="0" y="1231392"/>
                  </a:moveTo>
                  <a:lnTo>
                    <a:pt x="995172" y="1231392"/>
                  </a:lnTo>
                  <a:lnTo>
                    <a:pt x="995172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609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/>
          <p:nvPr/>
        </p:nvSpPr>
        <p:spPr>
          <a:xfrm>
            <a:off x="368808" y="783335"/>
            <a:ext cx="4711065" cy="598805"/>
          </a:xfrm>
          <a:custGeom>
            <a:avLst/>
            <a:gdLst/>
            <a:ahLst/>
            <a:cxnLst/>
            <a:rect l="l" t="t" r="r" b="b"/>
            <a:pathLst>
              <a:path w="4711065" h="598805">
                <a:moveTo>
                  <a:pt x="4570857" y="0"/>
                </a:moveTo>
                <a:lnTo>
                  <a:pt x="139725" y="0"/>
                </a:lnTo>
                <a:lnTo>
                  <a:pt x="58928" y="2158"/>
                </a:lnTo>
                <a:lnTo>
                  <a:pt x="17462" y="17525"/>
                </a:lnTo>
                <a:lnTo>
                  <a:pt x="2171" y="58927"/>
                </a:lnTo>
                <a:lnTo>
                  <a:pt x="0" y="139700"/>
                </a:lnTo>
                <a:lnTo>
                  <a:pt x="0" y="184403"/>
                </a:lnTo>
                <a:lnTo>
                  <a:pt x="2171" y="265175"/>
                </a:lnTo>
                <a:lnTo>
                  <a:pt x="17462" y="306705"/>
                </a:lnTo>
                <a:lnTo>
                  <a:pt x="58928" y="322072"/>
                </a:lnTo>
                <a:lnTo>
                  <a:pt x="139725" y="324231"/>
                </a:lnTo>
                <a:lnTo>
                  <a:pt x="182372" y="324231"/>
                </a:lnTo>
                <a:lnTo>
                  <a:pt x="178943" y="333501"/>
                </a:lnTo>
                <a:lnTo>
                  <a:pt x="176771" y="414274"/>
                </a:lnTo>
                <a:lnTo>
                  <a:pt x="176771" y="458850"/>
                </a:lnTo>
                <a:lnTo>
                  <a:pt x="178943" y="539623"/>
                </a:lnTo>
                <a:lnTo>
                  <a:pt x="194233" y="581151"/>
                </a:lnTo>
                <a:lnTo>
                  <a:pt x="235699" y="596392"/>
                </a:lnTo>
                <a:lnTo>
                  <a:pt x="316471" y="598677"/>
                </a:lnTo>
                <a:lnTo>
                  <a:pt x="4287139" y="598677"/>
                </a:lnTo>
                <a:lnTo>
                  <a:pt x="4367911" y="596392"/>
                </a:lnTo>
                <a:lnTo>
                  <a:pt x="4409440" y="581151"/>
                </a:lnTo>
                <a:lnTo>
                  <a:pt x="4424680" y="539623"/>
                </a:lnTo>
                <a:lnTo>
                  <a:pt x="4426839" y="458850"/>
                </a:lnTo>
                <a:lnTo>
                  <a:pt x="4426839" y="414274"/>
                </a:lnTo>
                <a:lnTo>
                  <a:pt x="4424680" y="333501"/>
                </a:lnTo>
                <a:lnTo>
                  <a:pt x="4421251" y="324231"/>
                </a:lnTo>
                <a:lnTo>
                  <a:pt x="4570857" y="324231"/>
                </a:lnTo>
                <a:lnTo>
                  <a:pt x="4651502" y="322072"/>
                </a:lnTo>
                <a:lnTo>
                  <a:pt x="4693031" y="306705"/>
                </a:lnTo>
                <a:lnTo>
                  <a:pt x="4708270" y="265175"/>
                </a:lnTo>
                <a:lnTo>
                  <a:pt x="4710557" y="184403"/>
                </a:lnTo>
                <a:lnTo>
                  <a:pt x="4710557" y="139700"/>
                </a:lnTo>
                <a:lnTo>
                  <a:pt x="4708270" y="58927"/>
                </a:lnTo>
                <a:lnTo>
                  <a:pt x="4693031" y="17525"/>
                </a:lnTo>
                <a:lnTo>
                  <a:pt x="4651502" y="2158"/>
                </a:lnTo>
                <a:lnTo>
                  <a:pt x="4570857" y="0"/>
                </a:lnTo>
                <a:close/>
              </a:path>
            </a:pathLst>
          </a:custGeom>
          <a:solidFill>
            <a:srgbClr val="0079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1430527" y="771296"/>
            <a:ext cx="2491105" cy="5410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臺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南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市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各</a:t>
            </a:r>
            <a:r>
              <a:rPr dirty="0" sz="1600" spc="-140" b="1">
                <a:solidFill>
                  <a:srgbClr val="FFFFFF"/>
                </a:solidFill>
                <a:latin typeface="Microsoft JhengHei"/>
                <a:cs typeface="Microsoft JhengHei"/>
              </a:rPr>
              <a:t>區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防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空</a:t>
            </a:r>
            <a:r>
              <a:rPr dirty="0" sz="1600" spc="-135" b="1">
                <a:solidFill>
                  <a:srgbClr val="FFFFFF"/>
                </a:solidFill>
                <a:latin typeface="PMingLiU"/>
                <a:cs typeface="PMingLiU"/>
              </a:rPr>
              <a:t>避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設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施</a:t>
            </a:r>
            <a:r>
              <a:rPr dirty="0" sz="1600" spc="-145" b="1">
                <a:solidFill>
                  <a:srgbClr val="FFFFFF"/>
                </a:solidFill>
                <a:latin typeface="Microsoft JhengHei"/>
                <a:cs typeface="Microsoft JhengHei"/>
              </a:rPr>
              <a:t>指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引</a:t>
            </a:r>
            <a:endParaRPr sz="16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600" spc="-150" b="1">
                <a:solidFill>
                  <a:srgbClr val="FFFFFF"/>
                </a:solidFill>
                <a:latin typeface="Microsoft YaHei UI"/>
                <a:cs typeface="Microsoft YaHei UI"/>
              </a:rPr>
              <a:t>-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防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空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疏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散</a:t>
            </a:r>
            <a:r>
              <a:rPr dirty="0" sz="1600" spc="-130" b="1">
                <a:solidFill>
                  <a:srgbClr val="FFFFFF"/>
                </a:solidFill>
                <a:latin typeface="Microsoft JhengHei"/>
                <a:cs typeface="Microsoft JhengHei"/>
              </a:rPr>
              <a:t>避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難</a:t>
            </a:r>
            <a:r>
              <a:rPr dirty="0" sz="1600" spc="-135" b="1">
                <a:solidFill>
                  <a:srgbClr val="FFFFFF"/>
                </a:solidFill>
                <a:latin typeface="Microsoft JhengHei"/>
                <a:cs typeface="Microsoft JhengHei"/>
              </a:rPr>
              <a:t>位</a:t>
            </a:r>
            <a:r>
              <a:rPr dirty="0" sz="1600" spc="-50" b="1">
                <a:solidFill>
                  <a:srgbClr val="FFFFFF"/>
                </a:solidFill>
                <a:latin typeface="Microsoft JhengHei"/>
                <a:cs typeface="Microsoft JhengHei"/>
              </a:rPr>
              <a:t>置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05561" y="1575053"/>
            <a:ext cx="4876800" cy="462280"/>
          </a:xfrm>
          <a:prstGeom prst="rect"/>
          <a:ln w="25907">
            <a:solidFill>
              <a:srgbClr val="4AACC5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dirty="0" sz="2400" spc="-5" b="1">
                <a:solidFill>
                  <a:srgbClr val="0D6DBA"/>
                </a:solidFill>
                <a:latin typeface="Microsoft JhengHei"/>
                <a:cs typeface="Microsoft JhengHei"/>
              </a:rPr>
              <a:t>防空避難何處躲？</a:t>
            </a:r>
            <a:r>
              <a:rPr dirty="0" sz="2400" spc="-10" b="1">
                <a:solidFill>
                  <a:srgbClr val="0D6DBA"/>
                </a:solidFill>
                <a:latin typeface="Microsoft JhengHei"/>
                <a:cs typeface="Microsoft JhengHei"/>
              </a:rPr>
              <a:t>APP在手速掌握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1324355" y="2060447"/>
            <a:ext cx="4010025" cy="1492250"/>
            <a:chOff x="1324355" y="2060447"/>
            <a:chExt cx="4010025" cy="1492250"/>
          </a:xfrm>
        </p:grpSpPr>
        <p:sp>
          <p:nvSpPr>
            <p:cNvPr id="56" name="object 56" descr=""/>
            <p:cNvSpPr/>
            <p:nvPr/>
          </p:nvSpPr>
          <p:spPr>
            <a:xfrm>
              <a:off x="1737359" y="2060447"/>
              <a:ext cx="3596640" cy="1015365"/>
            </a:xfrm>
            <a:custGeom>
              <a:avLst/>
              <a:gdLst/>
              <a:ahLst/>
              <a:cxnLst/>
              <a:rect l="l" t="t" r="r" b="b"/>
              <a:pathLst>
                <a:path w="3596640" h="1015364">
                  <a:moveTo>
                    <a:pt x="3596640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3596640" y="1014984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88363" y="3057156"/>
              <a:ext cx="344398" cy="3626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4355" y="2991598"/>
              <a:ext cx="470916" cy="56084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35607" y="3084575"/>
              <a:ext cx="254508" cy="27279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435607" y="3084575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8"/>
                  </a:moveTo>
                  <a:lnTo>
                    <a:pt x="6492" y="93293"/>
                  </a:lnTo>
                  <a:lnTo>
                    <a:pt x="24566" y="55851"/>
                  </a:lnTo>
                  <a:lnTo>
                    <a:pt x="52120" y="26322"/>
                  </a:lnTo>
                  <a:lnTo>
                    <a:pt x="87050" y="6955"/>
                  </a:lnTo>
                  <a:lnTo>
                    <a:pt x="127253" y="0"/>
                  </a:lnTo>
                  <a:lnTo>
                    <a:pt x="167457" y="6955"/>
                  </a:lnTo>
                  <a:lnTo>
                    <a:pt x="202387" y="26322"/>
                  </a:lnTo>
                  <a:lnTo>
                    <a:pt x="229941" y="55851"/>
                  </a:lnTo>
                  <a:lnTo>
                    <a:pt x="248015" y="93293"/>
                  </a:lnTo>
                  <a:lnTo>
                    <a:pt x="254508" y="136398"/>
                  </a:lnTo>
                  <a:lnTo>
                    <a:pt x="248015" y="179502"/>
                  </a:lnTo>
                  <a:lnTo>
                    <a:pt x="229941" y="216944"/>
                  </a:lnTo>
                  <a:lnTo>
                    <a:pt x="202387" y="246473"/>
                  </a:lnTo>
                  <a:lnTo>
                    <a:pt x="167457" y="265840"/>
                  </a:lnTo>
                  <a:lnTo>
                    <a:pt x="127253" y="272796"/>
                  </a:lnTo>
                  <a:lnTo>
                    <a:pt x="87050" y="265840"/>
                  </a:lnTo>
                  <a:lnTo>
                    <a:pt x="52120" y="246473"/>
                  </a:lnTo>
                  <a:lnTo>
                    <a:pt x="24566" y="216944"/>
                  </a:lnTo>
                  <a:lnTo>
                    <a:pt x="6492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/>
          <p:nvPr/>
        </p:nvSpPr>
        <p:spPr>
          <a:xfrm>
            <a:off x="1752600" y="4398263"/>
            <a:ext cx="3581400" cy="646430"/>
          </a:xfrm>
          <a:custGeom>
            <a:avLst/>
            <a:gdLst/>
            <a:ahLst/>
            <a:cxnLst/>
            <a:rect l="l" t="t" r="r" b="b"/>
            <a:pathLst>
              <a:path w="3581400" h="646429">
                <a:moveTo>
                  <a:pt x="0" y="646176"/>
                </a:moveTo>
                <a:lnTo>
                  <a:pt x="3581399" y="646176"/>
                </a:lnTo>
                <a:lnTo>
                  <a:pt x="3581399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1831975" y="4428235"/>
            <a:ext cx="34201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防空疏散避難設施地圖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https: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  <a:hlinkClick r:id="rId25"/>
              </a:rPr>
              <a:t>//www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.t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  <a:hlinkClick r:id="rId25"/>
              </a:rPr>
              <a:t>npd.gov.tw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搜尋臺南市政府警察局或掃描QR</a:t>
            </a:r>
            <a:r>
              <a:rPr dirty="0" sz="1200" spc="-75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Code進入網站頁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面後，點進防空疏散避難專區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112776" y="2980931"/>
            <a:ext cx="471170" cy="561340"/>
            <a:chOff x="112776" y="2980931"/>
            <a:chExt cx="471170" cy="561340"/>
          </a:xfrm>
        </p:grpSpPr>
        <p:pic>
          <p:nvPicPr>
            <p:cNvPr id="64" name="object 6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260" y="3048025"/>
              <a:ext cx="344398" cy="36268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776" y="2980931"/>
              <a:ext cx="470916" cy="560844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2504" y="3075431"/>
              <a:ext cx="254508" cy="272796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222504" y="307543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4" h="273050">
                  <a:moveTo>
                    <a:pt x="0" y="136398"/>
                  </a:moveTo>
                  <a:lnTo>
                    <a:pt x="6487" y="93293"/>
                  </a:lnTo>
                  <a:lnTo>
                    <a:pt x="24552" y="55851"/>
                  </a:lnTo>
                  <a:lnTo>
                    <a:pt x="52098" y="26322"/>
                  </a:lnTo>
                  <a:lnTo>
                    <a:pt x="87031" y="6955"/>
                  </a:lnTo>
                  <a:lnTo>
                    <a:pt x="127254" y="0"/>
                  </a:lnTo>
                  <a:lnTo>
                    <a:pt x="167476" y="6955"/>
                  </a:lnTo>
                  <a:lnTo>
                    <a:pt x="202409" y="26322"/>
                  </a:lnTo>
                  <a:lnTo>
                    <a:pt x="229955" y="55851"/>
                  </a:lnTo>
                  <a:lnTo>
                    <a:pt x="248020" y="93293"/>
                  </a:lnTo>
                  <a:lnTo>
                    <a:pt x="254508" y="136398"/>
                  </a:lnTo>
                  <a:lnTo>
                    <a:pt x="248020" y="179502"/>
                  </a:lnTo>
                  <a:lnTo>
                    <a:pt x="229955" y="216944"/>
                  </a:lnTo>
                  <a:lnTo>
                    <a:pt x="202409" y="246473"/>
                  </a:lnTo>
                  <a:lnTo>
                    <a:pt x="167476" y="265840"/>
                  </a:lnTo>
                  <a:lnTo>
                    <a:pt x="127254" y="272796"/>
                  </a:lnTo>
                  <a:lnTo>
                    <a:pt x="87031" y="265840"/>
                  </a:lnTo>
                  <a:lnTo>
                    <a:pt x="52098" y="246473"/>
                  </a:lnTo>
                  <a:lnTo>
                    <a:pt x="24552" y="216944"/>
                  </a:lnTo>
                  <a:lnTo>
                    <a:pt x="6487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79908" y="3047237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492377" y="3056889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2598420" y="2980931"/>
            <a:ext cx="1675130" cy="561340"/>
            <a:chOff x="2598420" y="2980931"/>
            <a:chExt cx="1675130" cy="561340"/>
          </a:xfrm>
        </p:grpSpPr>
        <p:pic>
          <p:nvPicPr>
            <p:cNvPr id="71" name="object 7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60904" y="3048025"/>
              <a:ext cx="344398" cy="36268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98420" y="2980931"/>
              <a:ext cx="470916" cy="56084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08148" y="3075431"/>
              <a:ext cx="254507" cy="272796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2708148" y="307543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8"/>
                  </a:moveTo>
                  <a:lnTo>
                    <a:pt x="6492" y="93293"/>
                  </a:lnTo>
                  <a:lnTo>
                    <a:pt x="24566" y="55851"/>
                  </a:lnTo>
                  <a:lnTo>
                    <a:pt x="52120" y="26322"/>
                  </a:lnTo>
                  <a:lnTo>
                    <a:pt x="87050" y="6955"/>
                  </a:lnTo>
                  <a:lnTo>
                    <a:pt x="127253" y="0"/>
                  </a:lnTo>
                  <a:lnTo>
                    <a:pt x="167457" y="6955"/>
                  </a:lnTo>
                  <a:lnTo>
                    <a:pt x="202387" y="26322"/>
                  </a:lnTo>
                  <a:lnTo>
                    <a:pt x="229941" y="55851"/>
                  </a:lnTo>
                  <a:lnTo>
                    <a:pt x="248015" y="93293"/>
                  </a:lnTo>
                  <a:lnTo>
                    <a:pt x="254507" y="136398"/>
                  </a:lnTo>
                  <a:lnTo>
                    <a:pt x="248015" y="179502"/>
                  </a:lnTo>
                  <a:lnTo>
                    <a:pt x="229941" y="216944"/>
                  </a:lnTo>
                  <a:lnTo>
                    <a:pt x="202387" y="246473"/>
                  </a:lnTo>
                  <a:lnTo>
                    <a:pt x="167457" y="265840"/>
                  </a:lnTo>
                  <a:lnTo>
                    <a:pt x="127253" y="272796"/>
                  </a:lnTo>
                  <a:lnTo>
                    <a:pt x="87050" y="265840"/>
                  </a:lnTo>
                  <a:lnTo>
                    <a:pt x="52120" y="246473"/>
                  </a:lnTo>
                  <a:lnTo>
                    <a:pt x="24566" y="216944"/>
                  </a:lnTo>
                  <a:lnTo>
                    <a:pt x="6492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64864" y="3048025"/>
              <a:ext cx="344398" cy="36268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02380" y="2980931"/>
              <a:ext cx="470915" cy="560844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12108" y="3075431"/>
              <a:ext cx="254507" cy="272796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3912108" y="307543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8"/>
                  </a:moveTo>
                  <a:lnTo>
                    <a:pt x="6492" y="93293"/>
                  </a:lnTo>
                  <a:lnTo>
                    <a:pt x="24566" y="55851"/>
                  </a:lnTo>
                  <a:lnTo>
                    <a:pt x="52120" y="26322"/>
                  </a:lnTo>
                  <a:lnTo>
                    <a:pt x="87050" y="6955"/>
                  </a:lnTo>
                  <a:lnTo>
                    <a:pt x="127253" y="0"/>
                  </a:lnTo>
                  <a:lnTo>
                    <a:pt x="167457" y="6955"/>
                  </a:lnTo>
                  <a:lnTo>
                    <a:pt x="202387" y="26322"/>
                  </a:lnTo>
                  <a:lnTo>
                    <a:pt x="229941" y="55851"/>
                  </a:lnTo>
                  <a:lnTo>
                    <a:pt x="248015" y="93293"/>
                  </a:lnTo>
                  <a:lnTo>
                    <a:pt x="254507" y="136398"/>
                  </a:lnTo>
                  <a:lnTo>
                    <a:pt x="248015" y="179502"/>
                  </a:lnTo>
                  <a:lnTo>
                    <a:pt x="229941" y="216944"/>
                  </a:lnTo>
                  <a:lnTo>
                    <a:pt x="202387" y="246473"/>
                  </a:lnTo>
                  <a:lnTo>
                    <a:pt x="167457" y="265840"/>
                  </a:lnTo>
                  <a:lnTo>
                    <a:pt x="127253" y="272796"/>
                  </a:lnTo>
                  <a:lnTo>
                    <a:pt x="87050" y="265840"/>
                  </a:lnTo>
                  <a:lnTo>
                    <a:pt x="52120" y="246473"/>
                  </a:lnTo>
                  <a:lnTo>
                    <a:pt x="24566" y="216944"/>
                  </a:lnTo>
                  <a:lnTo>
                    <a:pt x="6492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1816735" y="2088895"/>
            <a:ext cx="3209290" cy="125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警政服務APP</a:t>
            </a: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連結：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  <a:hlinkClick r:id="rId31"/>
              </a:rPr>
              <a:t>http://onelink.to/8ntxhn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簡易3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步驟，輕鬆上手：</a:t>
            </a:r>
            <a:endParaRPr sz="1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1.(更新</a:t>
            </a: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)Google</a:t>
            </a:r>
            <a:r>
              <a:rPr dirty="0" sz="1200" spc="3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Microsoft JhengHei"/>
                <a:cs typeface="Microsoft JhengHei"/>
              </a:rPr>
              <a:t>Maps、開啟定位。</a:t>
            </a:r>
            <a:endParaRPr sz="1200">
              <a:latin typeface="Microsoft JhengHei"/>
              <a:cs typeface="Microsoft JhengHei"/>
            </a:endParaRPr>
          </a:p>
          <a:p>
            <a:pPr marL="143510" indent="-131445">
              <a:lnSpc>
                <a:spcPct val="100000"/>
              </a:lnSpc>
              <a:buSzPct val="91666"/>
              <a:buAutoNum type="arabicPeriod" startAt="2"/>
              <a:tabLst>
                <a:tab pos="144145" algn="l"/>
              </a:tabLst>
            </a:pPr>
            <a:r>
              <a:rPr dirty="0" sz="1200" b="1">
                <a:solidFill>
                  <a:srgbClr val="FFFFFF"/>
                </a:solidFill>
                <a:latin typeface="Microsoft JhengHei"/>
                <a:cs typeface="Microsoft JhengHei"/>
              </a:rPr>
              <a:t>下載警政服務APP</a:t>
            </a:r>
            <a:r>
              <a:rPr dirty="0" sz="1200" spc="-50" b="1">
                <a:solidFill>
                  <a:srgbClr val="FFFFFF"/>
                </a:solidFill>
                <a:latin typeface="Microsoft JhengHei"/>
                <a:cs typeface="Microsoft JhengHei"/>
              </a:rPr>
              <a:t>。</a:t>
            </a:r>
            <a:endParaRPr sz="1200">
              <a:latin typeface="Microsoft JhengHei"/>
              <a:cs typeface="Microsoft JhengHei"/>
            </a:endParaRPr>
          </a:p>
          <a:p>
            <a:pPr marL="143510" indent="-131445">
              <a:lnSpc>
                <a:spcPct val="100000"/>
              </a:lnSpc>
              <a:buSzPct val="91666"/>
              <a:buAutoNum type="arabicPeriod" startAt="2"/>
              <a:tabLst>
                <a:tab pos="144145" algn="l"/>
              </a:tabLst>
            </a:pPr>
            <a:r>
              <a:rPr dirty="0" sz="1200" spc="-5" b="1">
                <a:solidFill>
                  <a:srgbClr val="FFFFFF"/>
                </a:solidFill>
                <a:latin typeface="Microsoft JhengHei"/>
                <a:cs typeface="Microsoft JhengHei"/>
              </a:rPr>
              <a:t>點選防空疏散避難專區，開始搜尋導航。</a:t>
            </a:r>
            <a:endParaRPr sz="1200">
              <a:latin typeface="Microsoft JhengHei"/>
              <a:cs typeface="Microsoft JhengHei"/>
            </a:endParaRPr>
          </a:p>
          <a:p>
            <a:pPr marL="962025">
              <a:lnSpc>
                <a:spcPct val="100000"/>
              </a:lnSpc>
              <a:spcBef>
                <a:spcPts val="345"/>
              </a:spcBef>
              <a:tabLst>
                <a:tab pos="2165985" algn="l"/>
              </a:tabLst>
            </a:pPr>
            <a:r>
              <a:rPr dirty="0" sz="1800" spc="-50">
                <a:latin typeface="Calibri"/>
                <a:cs typeface="Calibri"/>
              </a:rPr>
              <a:t>3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16764" y="4951462"/>
            <a:ext cx="471170" cy="561340"/>
            <a:chOff x="16764" y="4951462"/>
            <a:chExt cx="471170" cy="561340"/>
          </a:xfrm>
        </p:grpSpPr>
        <p:pic>
          <p:nvPicPr>
            <p:cNvPr id="81" name="object 8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248" y="5017032"/>
              <a:ext cx="344398" cy="362686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64" y="4951462"/>
              <a:ext cx="470916" cy="560844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6492" y="5044439"/>
              <a:ext cx="254508" cy="272795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26492" y="5044439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8"/>
                  </a:moveTo>
                  <a:lnTo>
                    <a:pt x="6487" y="93293"/>
                  </a:lnTo>
                  <a:lnTo>
                    <a:pt x="24552" y="55851"/>
                  </a:lnTo>
                  <a:lnTo>
                    <a:pt x="52098" y="26322"/>
                  </a:lnTo>
                  <a:lnTo>
                    <a:pt x="87031" y="6955"/>
                  </a:lnTo>
                  <a:lnTo>
                    <a:pt x="127254" y="0"/>
                  </a:lnTo>
                  <a:lnTo>
                    <a:pt x="167476" y="6955"/>
                  </a:lnTo>
                  <a:lnTo>
                    <a:pt x="202409" y="26322"/>
                  </a:lnTo>
                  <a:lnTo>
                    <a:pt x="229955" y="55851"/>
                  </a:lnTo>
                  <a:lnTo>
                    <a:pt x="248020" y="93293"/>
                  </a:lnTo>
                  <a:lnTo>
                    <a:pt x="254508" y="136398"/>
                  </a:lnTo>
                  <a:lnTo>
                    <a:pt x="248020" y="179502"/>
                  </a:lnTo>
                  <a:lnTo>
                    <a:pt x="229955" y="216944"/>
                  </a:lnTo>
                  <a:lnTo>
                    <a:pt x="202409" y="246473"/>
                  </a:lnTo>
                  <a:lnTo>
                    <a:pt x="167476" y="265840"/>
                  </a:lnTo>
                  <a:lnTo>
                    <a:pt x="127254" y="272796"/>
                  </a:lnTo>
                  <a:lnTo>
                    <a:pt x="87031" y="265840"/>
                  </a:lnTo>
                  <a:lnTo>
                    <a:pt x="52098" y="246473"/>
                  </a:lnTo>
                  <a:lnTo>
                    <a:pt x="24552" y="216944"/>
                  </a:lnTo>
                  <a:lnTo>
                    <a:pt x="6487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183591" y="501713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16764" y="5689079"/>
            <a:ext cx="471170" cy="561340"/>
            <a:chOff x="16764" y="5689079"/>
            <a:chExt cx="471170" cy="561340"/>
          </a:xfrm>
        </p:grpSpPr>
        <p:pic>
          <p:nvPicPr>
            <p:cNvPr id="87" name="object 8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248" y="5756147"/>
              <a:ext cx="344398" cy="361188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764" y="5689079"/>
              <a:ext cx="470916" cy="560844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6492" y="5783579"/>
              <a:ext cx="254508" cy="271271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126492" y="5783579"/>
              <a:ext cx="254635" cy="271780"/>
            </a:xfrm>
            <a:custGeom>
              <a:avLst/>
              <a:gdLst/>
              <a:ahLst/>
              <a:cxnLst/>
              <a:rect l="l" t="t" r="r" b="b"/>
              <a:pathLst>
                <a:path w="254635" h="271779">
                  <a:moveTo>
                    <a:pt x="0" y="135635"/>
                  </a:moveTo>
                  <a:lnTo>
                    <a:pt x="10000" y="82831"/>
                  </a:lnTo>
                  <a:lnTo>
                    <a:pt x="37271" y="39719"/>
                  </a:lnTo>
                  <a:lnTo>
                    <a:pt x="77720" y="10656"/>
                  </a:lnTo>
                  <a:lnTo>
                    <a:pt x="127254" y="0"/>
                  </a:lnTo>
                  <a:lnTo>
                    <a:pt x="176787" y="10656"/>
                  </a:lnTo>
                  <a:lnTo>
                    <a:pt x="217236" y="39719"/>
                  </a:lnTo>
                  <a:lnTo>
                    <a:pt x="244507" y="82831"/>
                  </a:lnTo>
                  <a:lnTo>
                    <a:pt x="254508" y="135635"/>
                  </a:lnTo>
                  <a:lnTo>
                    <a:pt x="244507" y="188440"/>
                  </a:lnTo>
                  <a:lnTo>
                    <a:pt x="217236" y="231552"/>
                  </a:lnTo>
                  <a:lnTo>
                    <a:pt x="176787" y="260615"/>
                  </a:lnTo>
                  <a:lnTo>
                    <a:pt x="127254" y="271271"/>
                  </a:lnTo>
                  <a:lnTo>
                    <a:pt x="77720" y="260615"/>
                  </a:lnTo>
                  <a:lnTo>
                    <a:pt x="37271" y="231552"/>
                  </a:lnTo>
                  <a:lnTo>
                    <a:pt x="10000" y="188440"/>
                  </a:lnTo>
                  <a:lnTo>
                    <a:pt x="0" y="13563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183591" y="5755639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2412492" y="4962130"/>
            <a:ext cx="471170" cy="561340"/>
            <a:chOff x="2412492" y="4962130"/>
            <a:chExt cx="471170" cy="561340"/>
          </a:xfrm>
        </p:grpSpPr>
        <p:pic>
          <p:nvPicPr>
            <p:cNvPr id="93" name="object 9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74976" y="5029224"/>
              <a:ext cx="344398" cy="36268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12492" y="4962130"/>
              <a:ext cx="470916" cy="560844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22220" y="5056631"/>
              <a:ext cx="254507" cy="272795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2522220" y="505663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8"/>
                  </a:moveTo>
                  <a:lnTo>
                    <a:pt x="6492" y="93293"/>
                  </a:lnTo>
                  <a:lnTo>
                    <a:pt x="24566" y="55851"/>
                  </a:lnTo>
                  <a:lnTo>
                    <a:pt x="52120" y="26322"/>
                  </a:lnTo>
                  <a:lnTo>
                    <a:pt x="87050" y="6955"/>
                  </a:lnTo>
                  <a:lnTo>
                    <a:pt x="127254" y="0"/>
                  </a:lnTo>
                  <a:lnTo>
                    <a:pt x="167457" y="6955"/>
                  </a:lnTo>
                  <a:lnTo>
                    <a:pt x="202387" y="26322"/>
                  </a:lnTo>
                  <a:lnTo>
                    <a:pt x="229941" y="55851"/>
                  </a:lnTo>
                  <a:lnTo>
                    <a:pt x="248015" y="93293"/>
                  </a:lnTo>
                  <a:lnTo>
                    <a:pt x="254507" y="136398"/>
                  </a:lnTo>
                  <a:lnTo>
                    <a:pt x="248015" y="179502"/>
                  </a:lnTo>
                  <a:lnTo>
                    <a:pt x="229941" y="216944"/>
                  </a:lnTo>
                  <a:lnTo>
                    <a:pt x="202387" y="246473"/>
                  </a:lnTo>
                  <a:lnTo>
                    <a:pt x="167457" y="265840"/>
                  </a:lnTo>
                  <a:lnTo>
                    <a:pt x="127254" y="272795"/>
                  </a:lnTo>
                  <a:lnTo>
                    <a:pt x="87050" y="265840"/>
                  </a:lnTo>
                  <a:lnTo>
                    <a:pt x="52120" y="246473"/>
                  </a:lnTo>
                  <a:lnTo>
                    <a:pt x="24566" y="216944"/>
                  </a:lnTo>
                  <a:lnTo>
                    <a:pt x="6492" y="179502"/>
                  </a:lnTo>
                  <a:lnTo>
                    <a:pt x="0" y="136398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2579877" y="502869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2412492" y="5774435"/>
            <a:ext cx="471170" cy="561340"/>
            <a:chOff x="2412492" y="5774435"/>
            <a:chExt cx="471170" cy="561340"/>
          </a:xfrm>
        </p:grpSpPr>
        <p:pic>
          <p:nvPicPr>
            <p:cNvPr id="99" name="object 9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74976" y="5841517"/>
              <a:ext cx="344398" cy="362686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12492" y="5774435"/>
              <a:ext cx="470916" cy="560844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22220" y="5868923"/>
              <a:ext cx="254507" cy="272795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2522220" y="5868923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0" y="136397"/>
                  </a:moveTo>
                  <a:lnTo>
                    <a:pt x="6492" y="93293"/>
                  </a:lnTo>
                  <a:lnTo>
                    <a:pt x="24566" y="55851"/>
                  </a:lnTo>
                  <a:lnTo>
                    <a:pt x="52120" y="26322"/>
                  </a:lnTo>
                  <a:lnTo>
                    <a:pt x="87050" y="6955"/>
                  </a:lnTo>
                  <a:lnTo>
                    <a:pt x="127254" y="0"/>
                  </a:lnTo>
                  <a:lnTo>
                    <a:pt x="167457" y="6955"/>
                  </a:lnTo>
                  <a:lnTo>
                    <a:pt x="202387" y="26322"/>
                  </a:lnTo>
                  <a:lnTo>
                    <a:pt x="229941" y="55851"/>
                  </a:lnTo>
                  <a:lnTo>
                    <a:pt x="248015" y="93293"/>
                  </a:lnTo>
                  <a:lnTo>
                    <a:pt x="254507" y="136397"/>
                  </a:lnTo>
                  <a:lnTo>
                    <a:pt x="248015" y="179502"/>
                  </a:lnTo>
                  <a:lnTo>
                    <a:pt x="229941" y="216944"/>
                  </a:lnTo>
                  <a:lnTo>
                    <a:pt x="202387" y="246473"/>
                  </a:lnTo>
                  <a:lnTo>
                    <a:pt x="167457" y="265840"/>
                  </a:lnTo>
                  <a:lnTo>
                    <a:pt x="127254" y="272795"/>
                  </a:lnTo>
                  <a:lnTo>
                    <a:pt x="87050" y="265840"/>
                  </a:lnTo>
                  <a:lnTo>
                    <a:pt x="52120" y="246473"/>
                  </a:lnTo>
                  <a:lnTo>
                    <a:pt x="24566" y="216944"/>
                  </a:lnTo>
                  <a:lnTo>
                    <a:pt x="6492" y="179502"/>
                  </a:lnTo>
                  <a:lnTo>
                    <a:pt x="0" y="136397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2579877" y="5841237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4" name="object 104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42900" y="2147315"/>
            <a:ext cx="1207008" cy="762000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42900" y="4405883"/>
            <a:ext cx="1219200" cy="644651"/>
          </a:xfrm>
          <a:prstGeom prst="rect">
            <a:avLst/>
          </a:prstGeom>
        </p:spPr>
      </p:pic>
      <p:sp>
        <p:nvSpPr>
          <p:cNvPr id="106" name="object 106" descr=""/>
          <p:cNvSpPr txBox="1"/>
          <p:nvPr/>
        </p:nvSpPr>
        <p:spPr>
          <a:xfrm>
            <a:off x="4728464" y="7015073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陳漢仁</dc:creator>
  <dc:title>臺南市全民國防手冊</dc:title>
  <dcterms:created xsi:type="dcterms:W3CDTF">2023-03-13T11:42:03Z</dcterms:created>
  <dcterms:modified xsi:type="dcterms:W3CDTF">2023-03-13T11:42:03Z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適用於 Office 365 的 Microsoft® PowerPoint®</vt:lpwstr>
  </property>
  <property fmtid="{D5CDD505-2E9C-101B-9397-08002B2CF9AE}" pid="4" name="LastSaved">
    <vt:filetime>2023-03-13T00:00:00Z</vt:filetime>
  </property>
  <property fmtid="{D5CDD505-2E9C-101B-9397-08002B2CF9AE}" pid="5" name="Producer">
    <vt:lpwstr>適用於 Office 365 的 Microsoft® PowerPoint®</vt:lpwstr>
  </property>
</Properties>
</file>