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9" r:id="rId3"/>
    <p:sldId id="308" r:id="rId4"/>
    <p:sldId id="319" r:id="rId5"/>
    <p:sldId id="321" r:id="rId6"/>
    <p:sldId id="315" r:id="rId7"/>
    <p:sldId id="317" r:id="rId8"/>
    <p:sldId id="320" r:id="rId9"/>
    <p:sldId id="318" r:id="rId10"/>
    <p:sldId id="322" r:id="rId11"/>
  </p:sldIdLst>
  <p:sldSz cx="9144000" cy="5143500" type="screen16x9"/>
  <p:notesSz cx="6858000" cy="9144000"/>
  <p:embeddedFontLst>
    <p:embeddedFont>
      <p:font typeface="標楷體" panose="03000509000000000000" pitchFamily="65" charset="-12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code Sans Semi Condensed" panose="02020500000000000000" charset="0"/>
      <p:regular r:id="rId18"/>
      <p:bold r:id="rId19"/>
    </p:embeddedFont>
    <p:embeddedFont>
      <p:font typeface="Amatic SC" panose="02020500000000000000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6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19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262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9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 panose="00000500000000000000"/>
              <a:buNone/>
              <a:defRPr sz="65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 panose="00000500000000000000"/>
              <a:buNone/>
              <a:defRPr sz="3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097916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11</a:t>
            </a:r>
            <a:r>
              <a:rPr lang="en-US" altLang="zh-TW" dirty="0"/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學年度歸南國小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線上升旗宣導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018" y="416368"/>
            <a:ext cx="5660100" cy="471300"/>
          </a:xfrm>
        </p:spPr>
        <p:txBody>
          <a:bodyPr/>
          <a:lstStyle/>
          <a:p>
            <a:r>
              <a:rPr lang="zh-TW" altLang="en-US" dirty="0" smtClean="0"/>
              <a:t>生活宣導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5651" y="1138600"/>
            <a:ext cx="6308035" cy="3033900"/>
          </a:xfrm>
        </p:spPr>
        <p:txBody>
          <a:bodyPr/>
          <a:lstStyle/>
          <a:p>
            <a:r>
              <a:rPr lang="zh-TW" altLang="en-US" dirty="0" smtClean="0"/>
              <a:t>遊樂器材已經開放可以使用，請各位同學一起愛護校園，溫柔對待，若有不好好維護的</a:t>
            </a:r>
            <a:r>
              <a:rPr lang="zh-TW" altLang="en-US" dirty="0" smtClean="0"/>
              <a:t>狀況，學校將再拉起封鎖線，小朋友就不能玩了唷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再次提醒小朋友：遊樂器材區地上的</a:t>
            </a:r>
            <a:r>
              <a:rPr lang="zh-TW" altLang="en-US" dirty="0" smtClean="0">
                <a:solidFill>
                  <a:srgbClr val="FF0000"/>
                </a:solidFill>
              </a:rPr>
              <a:t>小石頭不要拿起來</a:t>
            </a:r>
            <a:r>
              <a:rPr lang="zh-TW" altLang="en-US" dirty="0">
                <a:solidFill>
                  <a:srgbClr val="FF0000"/>
                </a:solidFill>
              </a:rPr>
              <a:t>亂</a:t>
            </a:r>
            <a:r>
              <a:rPr lang="zh-TW" altLang="en-US" dirty="0" smtClean="0">
                <a:solidFill>
                  <a:srgbClr val="FF0000"/>
                </a:solidFill>
              </a:rPr>
              <a:t>丟</a:t>
            </a:r>
            <a:r>
              <a:rPr lang="en-US" altLang="zh-TW" dirty="0" smtClean="0"/>
              <a:t>!!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11/14</a:t>
            </a:r>
            <a:r>
              <a:rPr lang="zh-TW" altLang="en-US" dirty="0" smtClean="0">
                <a:solidFill>
                  <a:srgbClr val="FF0000"/>
                </a:solidFill>
              </a:rPr>
              <a:t>起</a:t>
            </a:r>
            <a:r>
              <a:rPr lang="zh-TW" altLang="en-US" dirty="0" smtClean="0"/>
              <a:t>請小朋友</a:t>
            </a:r>
            <a:r>
              <a:rPr lang="zh-TW" altLang="en-US" dirty="0" smtClean="0">
                <a:solidFill>
                  <a:srgbClr val="FF0000"/>
                </a:solidFill>
              </a:rPr>
              <a:t>先在家量完體溫</a:t>
            </a:r>
            <a:r>
              <a:rPr lang="zh-TW" altLang="en-US" dirty="0" smtClean="0"/>
              <a:t>後，</a:t>
            </a:r>
            <a:r>
              <a:rPr lang="zh-TW" altLang="en-US" dirty="0" smtClean="0">
                <a:solidFill>
                  <a:srgbClr val="FF0000"/>
                </a:solidFill>
              </a:rPr>
              <a:t>登記在聯絡簿上</a:t>
            </a:r>
            <a:r>
              <a:rPr lang="zh-TW" altLang="en-US" dirty="0" smtClean="0"/>
              <a:t>，到學校後再交給老師檢查喔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8630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>
                <a:solidFill>
                  <a:schemeClr val="accent4"/>
                </a:solidFill>
                <a:latin typeface="Encode Sans Semi Condensed" panose="00000506000000000000"/>
                <a:ea typeface="Encode Sans Semi Condensed" panose="00000506000000000000"/>
                <a:cs typeface="Encode Sans Semi Condensed" panose="00000506000000000000"/>
                <a:sym typeface="Encode Sans Semi Condensed" panose="00000506000000000000"/>
              </a:rPr>
              <a:t>1</a:t>
            </a:r>
            <a:endParaRPr sz="7200" b="1" dirty="0">
              <a:solidFill>
                <a:schemeClr val="accent4"/>
              </a:solidFill>
              <a:latin typeface="Encode Sans Semi Condensed" panose="00000506000000000000"/>
              <a:ea typeface="Encode Sans Semi Condensed" panose="00000506000000000000"/>
              <a:cs typeface="Encode Sans Semi Condensed" panose="00000506000000000000"/>
              <a:sym typeface="Encode Sans Semi Condensed" panose="00000506000000000000"/>
            </a:endParaRPr>
          </a:p>
        </p:txBody>
      </p:sp>
      <p:sp>
        <p:nvSpPr>
          <p:cNvPr id="4" name="Google Shape;1593;p16"/>
          <p:cNvSpPr txBox="1">
            <a:spLocks/>
          </p:cNvSpPr>
          <p:nvPr/>
        </p:nvSpPr>
        <p:spPr>
          <a:xfrm>
            <a:off x="1443361" y="2897000"/>
            <a:ext cx="5557097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月品格楷模頒獎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盡責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28995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CEE551-4062-6D26-9498-32A270791D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7086" b="60705"/>
          <a:stretch/>
        </p:blipFill>
        <p:spPr>
          <a:xfrm>
            <a:off x="4837043" y="0"/>
            <a:ext cx="4306957" cy="29751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278"/>
            <a:ext cx="4837043" cy="34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90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9" b="24251"/>
          <a:stretch/>
        </p:blipFill>
        <p:spPr>
          <a:xfrm>
            <a:off x="-59538" y="2254526"/>
            <a:ext cx="4035190" cy="28889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74" y="503583"/>
            <a:ext cx="5039792" cy="3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75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75602" r="1"/>
          <a:stretch/>
        </p:blipFill>
        <p:spPr>
          <a:xfrm>
            <a:off x="5153143" y="0"/>
            <a:ext cx="3876260" cy="328819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529"/>
            <a:ext cx="5075583" cy="38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173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430107" y="3530594"/>
            <a:ext cx="5557097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臺南市環境知識競賽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成績合格證明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>
                <a:solidFill>
                  <a:schemeClr val="accent4"/>
                </a:solidFill>
                <a:latin typeface="Encode Sans Semi Condensed" panose="00000506000000000000"/>
                <a:ea typeface="Encode Sans Semi Condensed" panose="00000506000000000000"/>
                <a:cs typeface="Encode Sans Semi Condensed" panose="00000506000000000000"/>
                <a:sym typeface="Encode Sans Semi Condensed" panose="00000506000000000000"/>
              </a:rPr>
              <a:t>2</a:t>
            </a:r>
            <a:endParaRPr sz="7200" b="1" dirty="0">
              <a:solidFill>
                <a:schemeClr val="accent4"/>
              </a:solidFill>
              <a:latin typeface="Encode Sans Semi Condensed" panose="00000506000000000000"/>
              <a:ea typeface="Encode Sans Semi Condensed" panose="00000506000000000000"/>
              <a:cs typeface="Encode Sans Semi Condensed" panose="00000506000000000000"/>
              <a:sym typeface="Encode Sans Semi Condensed" panose="00000506000000000000"/>
            </a:endParaRPr>
          </a:p>
        </p:txBody>
      </p:sp>
      <p:sp>
        <p:nvSpPr>
          <p:cNvPr id="4" name="Google Shape;1593;p16"/>
          <p:cNvSpPr txBox="1">
            <a:spLocks/>
          </p:cNvSpPr>
          <p:nvPr/>
        </p:nvSpPr>
        <p:spPr>
          <a:xfrm>
            <a:off x="1430108" y="277796"/>
            <a:ext cx="5557097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816311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00" y="4605131"/>
            <a:ext cx="5923188" cy="760293"/>
          </a:xfrm>
        </p:spPr>
        <p:txBody>
          <a:bodyPr/>
          <a:lstStyle/>
          <a:p>
            <a:r>
              <a:rPr lang="en-US" altLang="zh-TW" sz="1800" dirty="0">
                <a:latin typeface="+mn-lt"/>
              </a:rPr>
              <a:t/>
            </a:r>
            <a:br>
              <a:rPr lang="en-US" altLang="zh-TW" sz="1800" dirty="0">
                <a:latin typeface="+mn-lt"/>
              </a:rPr>
            </a:br>
            <a:endParaRPr lang="zh-TW" altLang="en-US" sz="1800" dirty="0">
              <a:latin typeface="+mn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57542" y="3521303"/>
            <a:ext cx="2810321" cy="819757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六年二班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謝語嬡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1DF308-27AD-B68E-FF9F-3DE43999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4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1536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430109" y="3422311"/>
            <a:ext cx="5557097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年臺南市市長盃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品勢跆拳道錦標賽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第三名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ncode Sans Semi Condensed" panose="00000506000000000000"/>
                <a:sym typeface="Encode Sans Semi Condensed" panose="00000506000000000000"/>
              </a:rPr>
              <a:t>3</a:t>
            </a:r>
            <a:endParaRPr sz="72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Encode Sans Semi Condensed" panose="00000506000000000000"/>
              <a:sym typeface="Encode Sans Semi Condensed" panose="00000506000000000000"/>
            </a:endParaRPr>
          </a:p>
        </p:txBody>
      </p:sp>
      <p:sp>
        <p:nvSpPr>
          <p:cNvPr id="4" name="Google Shape;1593;p16"/>
          <p:cNvSpPr txBox="1">
            <a:spLocks/>
          </p:cNvSpPr>
          <p:nvPr/>
        </p:nvSpPr>
        <p:spPr>
          <a:xfrm>
            <a:off x="1430109" y="1486970"/>
            <a:ext cx="5557097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chemeClr val="l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718762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4699079"/>
            <a:ext cx="8912087" cy="471300"/>
          </a:xfrm>
        </p:spPr>
        <p:txBody>
          <a:bodyPr/>
          <a:lstStyle/>
          <a:p>
            <a:r>
              <a:rPr lang="en-US" altLang="zh-TW" sz="1800" dirty="0">
                <a:latin typeface="+mj-lt"/>
              </a:rPr>
              <a:t/>
            </a:r>
            <a:br>
              <a:rPr lang="en-US" altLang="zh-TW" sz="1800" dirty="0">
                <a:latin typeface="+mj-lt"/>
              </a:rPr>
            </a:br>
            <a:endParaRPr lang="zh-TW" altLang="en-US" sz="1800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3FA19D-90D1-071F-6847-C165A4CF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3857625" cy="5143500"/>
          </a:xfrm>
          <a:prstGeom prst="rect">
            <a:avLst/>
          </a:prstGeom>
        </p:spPr>
      </p:pic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AC22AA7F-8795-A9FB-63A1-22FBA3939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1448" y="3515287"/>
            <a:ext cx="2810321" cy="819757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四年三班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李盈齊</a:t>
            </a:r>
          </a:p>
        </p:txBody>
      </p:sp>
    </p:spTree>
    <p:extLst>
      <p:ext uri="{BB962C8B-B14F-4D97-AF65-F5344CB8AC3E}">
        <p14:creationId xmlns:p14="http://schemas.microsoft.com/office/powerpoint/2010/main" val="309909980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120</Words>
  <Application>Microsoft Office PowerPoint</Application>
  <PresentationFormat>如螢幕大小 (16:9)</PresentationFormat>
  <Paragraphs>23</Paragraphs>
  <Slides>10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標楷體</vt:lpstr>
      <vt:lpstr>Encode Sans Semi Condensed Light</vt:lpstr>
      <vt:lpstr>Calibri</vt:lpstr>
      <vt:lpstr>Encode Sans Semi Condensed</vt:lpstr>
      <vt:lpstr>Amatic SC</vt:lpstr>
      <vt:lpstr>Arial</vt:lpstr>
      <vt:lpstr>Ephesus template</vt:lpstr>
      <vt:lpstr>111學年度歸南國小 線上升旗宣導</vt:lpstr>
      <vt:lpstr>PowerPoint 簡報</vt:lpstr>
      <vt:lpstr>PowerPoint 簡報</vt:lpstr>
      <vt:lpstr>PowerPoint 簡報</vt:lpstr>
      <vt:lpstr>PowerPoint 簡報</vt:lpstr>
      <vt:lpstr>111年 臺南市環境知識競賽 成績合格證明</vt:lpstr>
      <vt:lpstr> </vt:lpstr>
      <vt:lpstr>111年臺南市市長盃 品勢跆拳道錦標賽 第三名</vt:lpstr>
      <vt:lpstr> </vt:lpstr>
      <vt:lpstr>生活宣導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110學年度歸南國小 防治霸凌宣導</dc:title>
  <dc:creator>Tsen馨</dc:creator>
  <cp:lastModifiedBy>Owner</cp:lastModifiedBy>
  <cp:revision>53</cp:revision>
  <dcterms:created xsi:type="dcterms:W3CDTF">2022-03-25T00:44:00Z</dcterms:created>
  <dcterms:modified xsi:type="dcterms:W3CDTF">2022-11-10T15:13:06Z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DA252826A5124BDF9647B5754FEEB0C8</vt:lpwstr>
  </property>
  <property fmtid="{D5CDD505-2E9C-101B-9397-08002B2CF9AE}" pid="3" name="KSOProductBuildVer">
    <vt:lpwstr>1033-11.2.0.10452</vt:lpwstr>
  </property>
</Properties>
</file>