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304" r:id="rId3"/>
    <p:sldId id="301" r:id="rId4"/>
    <p:sldId id="299" r:id="rId5"/>
    <p:sldId id="300" r:id="rId6"/>
    <p:sldId id="303" r:id="rId7"/>
    <p:sldId id="259" r:id="rId8"/>
    <p:sldId id="298" r:id="rId9"/>
    <p:sldId id="260" r:id="rId10"/>
    <p:sldId id="297" r:id="rId11"/>
    <p:sldId id="261" r:id="rId12"/>
    <p:sldId id="262" r:id="rId13"/>
  </p:sldIdLst>
  <p:sldSz cx="9144000" cy="5143500" type="screen16x9"/>
  <p:notesSz cx="6858000" cy="9144000"/>
  <p:embeddedFontLst>
    <p:embeddedFont>
      <p:font typeface="Encode Sans Semi Condensed Light" panose="02020500000000000000" charset="0"/>
      <p:regular r:id="rId15"/>
      <p:bold r:id="rId16"/>
    </p:embeddedFont>
    <p:embeddedFont>
      <p:font typeface="Encode Sans Semi Condensed" panose="02020500000000000000" charset="0"/>
      <p:regular r:id="rId17"/>
      <p:bold r:id="rId18"/>
    </p:embeddedFont>
    <p:embeddedFont>
      <p:font typeface="微軟正黑體" panose="020B0604030504040204" pitchFamily="34" charset="-120"/>
      <p:regular r:id="rId19"/>
      <p:bold r:id="rId20"/>
    </p:embeddedFont>
    <p:embeddedFont>
      <p:font typeface="Amatic SC" panose="02020500000000000000" charset="-79"/>
      <p:regular r:id="rId21"/>
      <p:bold r:id="rId22"/>
    </p:embeddedFont>
    <p:embeddedFont>
      <p:font typeface="標楷體" panose="03000509000000000000" pitchFamily="65" charset="-120"/>
      <p:regular r:id="rId23"/>
    </p:embeddedFont>
    <p:embeddedFont>
      <p:font typeface="文鼎粗隸" panose="02010609010101010101" pitchFamily="49" charset="-12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218DE6-D431-4044-9C84-DCB305295717}">
  <a:tblStyle styleId="{84218DE6-D431-4044-9C84-DCB305295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D890D1-4835-4479-89E5-008A3579EB0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07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50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802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7647709" y="-1"/>
            <a:ext cx="476555" cy="4897445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8602816" y="-3"/>
            <a:ext cx="406190" cy="1540306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7963861" y="0"/>
            <a:ext cx="466512" cy="2850155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6187339" y="0"/>
            <a:ext cx="170472" cy="1319629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6863948" y="-1"/>
            <a:ext cx="288375" cy="3513742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229144" y="1734600"/>
            <a:ext cx="1674300" cy="16743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29101" y="1934643"/>
            <a:ext cx="1274400" cy="12744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6746411" y="744238"/>
            <a:ext cx="180404" cy="190055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030839" y="3124970"/>
            <a:ext cx="214463" cy="245604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8737419" y="2806488"/>
            <a:ext cx="245187" cy="258304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8622497" y="4565562"/>
            <a:ext cx="214448" cy="245568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163248" y="1684513"/>
            <a:ext cx="180404" cy="190055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7714705" y="744247"/>
            <a:ext cx="180402" cy="190053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6651762" y="-7"/>
            <a:ext cx="1046700" cy="176937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8277068" y="-1"/>
            <a:ext cx="905291" cy="2805686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7726343" y="1"/>
            <a:ext cx="522827" cy="1952267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7946297" y="-6"/>
            <a:ext cx="860597" cy="4748536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7060401" y="7"/>
            <a:ext cx="1046700" cy="4149108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7144996" y="3810165"/>
            <a:ext cx="157798" cy="180711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"/>
          <p:cNvSpPr/>
          <p:nvPr/>
        </p:nvSpPr>
        <p:spPr>
          <a:xfrm>
            <a:off x="-132700" y="532398"/>
            <a:ext cx="1117500" cy="11175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820" y="665918"/>
            <a:ext cx="850500" cy="8505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 txBox="1">
            <a:spLocks noGrp="1"/>
          </p:cNvSpPr>
          <p:nvPr>
            <p:ph type="body" idx="1"/>
          </p:nvPr>
        </p:nvSpPr>
        <p:spPr>
          <a:xfrm>
            <a:off x="779100" y="946325"/>
            <a:ext cx="5134800" cy="35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⊹"/>
              <a:defRPr sz="3600"/>
            </a:lvl1pPr>
            <a:lvl2pPr marL="914400" lvl="1" indent="-457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×"/>
              <a:defRPr sz="3600"/>
            </a:lvl2pPr>
            <a:lvl3pPr marL="1371600" lvl="2" indent="-457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⬩"/>
              <a:defRPr sz="3600"/>
            </a:lvl3pPr>
            <a:lvl4pPr marL="1828800" lvl="3" indent="-457200" rtl="0">
              <a:spcBef>
                <a:spcPts val="800"/>
              </a:spcBef>
              <a:spcAft>
                <a:spcPts val="0"/>
              </a:spcAft>
              <a:buSzPts val="3600"/>
              <a:buChar char="●"/>
              <a:defRPr sz="3600"/>
            </a:lvl4pPr>
            <a:lvl5pPr marL="2286000" lvl="4" indent="-457200" rtl="0">
              <a:spcBef>
                <a:spcPts val="800"/>
              </a:spcBef>
              <a:spcAft>
                <a:spcPts val="0"/>
              </a:spcAft>
              <a:buSzPts val="3600"/>
              <a:buChar char="○"/>
              <a:defRPr sz="3600"/>
            </a:lvl5pPr>
            <a:lvl6pPr marL="2743200" lvl="5" indent="-457200" rtl="0">
              <a:spcBef>
                <a:spcPts val="800"/>
              </a:spcBef>
              <a:spcAft>
                <a:spcPts val="0"/>
              </a:spcAft>
              <a:buSzPts val="3600"/>
              <a:buChar char="■"/>
              <a:defRPr sz="3600"/>
            </a:lvl6pPr>
            <a:lvl7pPr marL="3200400" lvl="6" indent="-457200" rtl="0">
              <a:spcBef>
                <a:spcPts val="800"/>
              </a:spcBef>
              <a:spcAft>
                <a:spcPts val="0"/>
              </a:spcAft>
              <a:buSzPts val="3600"/>
              <a:buChar char="●"/>
              <a:defRPr sz="3600"/>
            </a:lvl7pPr>
            <a:lvl8pPr marL="3657600" lvl="7" indent="-457200" rtl="0">
              <a:spcBef>
                <a:spcPts val="800"/>
              </a:spcBef>
              <a:spcAft>
                <a:spcPts val="0"/>
              </a:spcAft>
              <a:buSzPts val="3600"/>
              <a:buChar char="○"/>
              <a:defRPr sz="3600"/>
            </a:lvl8pPr>
            <a:lvl9pPr marL="4114800" lvl="8" indent="-457200" rtl="0">
              <a:spcBef>
                <a:spcPts val="800"/>
              </a:spcBef>
              <a:spcAft>
                <a:spcPts val="80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304" name="Google Shape;304;p4"/>
          <p:cNvSpPr txBox="1"/>
          <p:nvPr/>
        </p:nvSpPr>
        <p:spPr>
          <a:xfrm>
            <a:off x="167203" y="854053"/>
            <a:ext cx="4989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accen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“</a:t>
            </a:r>
            <a:endParaRPr sz="6000" b="1">
              <a:solidFill>
                <a:schemeClr val="accen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305" name="Google Shape;305;p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6" name="Google Shape;306;p4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307" name="Google Shape;307;p4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308" name="Google Shape;308;p4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" name="Google Shape;310;p4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311" name="Google Shape;311;p4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4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314" name="Google Shape;314;p4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4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317" name="Google Shape;317;p4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9" name="Google Shape;319;p4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320" name="Google Shape;320;p4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" name="Google Shape;322;p4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323" name="Google Shape;323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4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328" name="Google Shape;328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" name="Google Shape;332;p4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333" name="Google Shape;333;p4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4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" name="Google Shape;339;p4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340" name="Google Shape;340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4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345" name="Google Shape;345;p4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7" name="Google Shape;347;p4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348" name="Google Shape;348;p4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349" name="Google Shape;349;p4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0" name="Google Shape;350;p4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1" name="Google Shape;351;p4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2" name="Google Shape;352;p4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3" name="Google Shape;353;p4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54" name="Google Shape;354;p4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355" name="Google Shape;355;p4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356" name="Google Shape;356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" name="Google Shape;358;p4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359" name="Google Shape;359;p4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360" name="Google Shape;360;p4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361" name="Google Shape;361;p4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2" name="Google Shape;362;p4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3" name="Google Shape;363;p4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64" name="Google Shape;364;p4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65" name="Google Shape;365;p4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66" name="Google Shape;366;p4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67" name="Google Shape;367;p4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368" name="Google Shape;368;p4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369" name="Google Shape;369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" name="Google Shape;371;p4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372" name="Google Shape;372;p4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373" name="Google Shape;373;p4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374" name="Google Shape;374;p4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5" name="Google Shape;375;p4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6" name="Google Shape;376;p4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77" name="Google Shape;377;p4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78" name="Google Shape;378;p4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79" name="Google Shape;379;p4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380" name="Google Shape;380;p4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381" name="Google Shape;381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" name="Google Shape;383;p4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384" name="Google Shape;384;p4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385" name="Google Shape;385;p4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386" name="Google Shape;386;p4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87" name="Google Shape;387;p4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88" name="Google Shape;388;p4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89" name="Google Shape;389;p4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90" name="Google Shape;390;p4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91" name="Google Shape;391;p4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92" name="Google Shape;392;p4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393" name="Google Shape;393;p4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394" name="Google Shape;394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6" name="Google Shape;396;p4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397" name="Google Shape;397;p4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398" name="Google Shape;398;p4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399" name="Google Shape;399;p4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0" name="Google Shape;400;p4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1" name="Google Shape;401;p4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2" name="Google Shape;402;p4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03" name="Google Shape;403;p4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04" name="Google Shape;404;p4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05" name="Google Shape;405;p4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406" name="Google Shape;406;p4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07" name="Google Shape;407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9" name="Google Shape;409;p4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410" name="Google Shape;410;p4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411" name="Google Shape;411;p4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412" name="Google Shape;412;p4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3" name="Google Shape;413;p4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4" name="Google Shape;414;p4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5" name="Google Shape;415;p4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16" name="Google Shape;416;p4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17" name="Google Shape;417;p4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18" name="Google Shape;418;p4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19" name="Google Shape;419;p4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20" name="Google Shape;420;p4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21" name="Google Shape;421;p4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422" name="Google Shape;422;p4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4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2" name="Google Shape;432;p5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433" name="Google Shape;433;p5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434" name="Google Shape;434;p5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5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437" name="Google Shape;437;p5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5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440" name="Google Shape;440;p5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443" name="Google Shape;443;p5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5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446" name="Google Shape;446;p5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5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449" name="Google Shape;449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459" name="Google Shape;459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5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466" name="Google Shape;466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3" name="Google Shape;473;p5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74" name="Google Shape;474;p5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75" name="Google Shape;475;p5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5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5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78" name="Google Shape;478;p5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9" name="Google Shape;479;p5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80" name="Google Shape;480;p5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481" name="Google Shape;481;p5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82" name="Google Shape;482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4" name="Google Shape;484;p5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485" name="Google Shape;485;p5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486" name="Google Shape;486;p5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487" name="Google Shape;487;p5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5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9" name="Google Shape;489;p5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90" name="Google Shape;490;p5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1" name="Google Shape;491;p5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2" name="Google Shape;492;p5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3" name="Google Shape;493;p5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494" name="Google Shape;494;p5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95" name="Google Shape;495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7" name="Google Shape;497;p5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498" name="Google Shape;498;p5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499" name="Google Shape;499;p5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500" name="Google Shape;500;p5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5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5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3" name="Google Shape;503;p5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04" name="Google Shape;504;p5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05" name="Google Shape;505;p5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506" name="Google Shape;506;p5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507" name="Google Shape;507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5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510" name="Google Shape;510;p5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511" name="Google Shape;511;p5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512" name="Google Shape;512;p5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5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4" name="Google Shape;514;p5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15" name="Google Shape;515;p5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16" name="Google Shape;516;p5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7" name="Google Shape;517;p5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18" name="Google Shape;518;p5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519" name="Google Shape;519;p5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20" name="Google Shape;520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5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523" name="Google Shape;523;p5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524" name="Google Shape;524;p5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525" name="Google Shape;525;p5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6" name="Google Shape;526;p5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7" name="Google Shape;527;p5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5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29" name="Google Shape;529;p5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30" name="Google Shape;530;p5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31" name="Google Shape;531;p5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532" name="Google Shape;532;p5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33" name="Google Shape;533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5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536" name="Google Shape;536;p5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537" name="Google Shape;537;p5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538" name="Google Shape;538;p5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9" name="Google Shape;539;p5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0" name="Google Shape;540;p5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5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2" name="Google Shape;542;p5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43" name="Google Shape;543;p5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" name="Google Shape;544;p5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5" name="Google Shape;545;p5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6" name="Google Shape;546;p5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47" name="Google Shape;547;p5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4" name="Google Shape;554;p5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55" name="Google Shape;555;p5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op drawing">
  <p:cSld name="BLANK_1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04" name="Google Shape;1204;p11"/>
          <p:cNvGrpSpPr/>
          <p:nvPr/>
        </p:nvGrpSpPr>
        <p:grpSpPr>
          <a:xfrm>
            <a:off x="501117" y="14"/>
            <a:ext cx="222106" cy="963625"/>
            <a:chOff x="6176324" y="1765810"/>
            <a:chExt cx="466512" cy="2024421"/>
          </a:xfrm>
        </p:grpSpPr>
        <p:sp>
          <p:nvSpPr>
            <p:cNvPr id="1205" name="Google Shape;1205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1"/>
          <p:cNvGrpSpPr/>
          <p:nvPr/>
        </p:nvGrpSpPr>
        <p:grpSpPr>
          <a:xfrm>
            <a:off x="4054453" y="110"/>
            <a:ext cx="281103" cy="638706"/>
            <a:chOff x="4897958" y="2723139"/>
            <a:chExt cx="514087" cy="1168081"/>
          </a:xfrm>
        </p:grpSpPr>
        <p:sp>
          <p:nvSpPr>
            <p:cNvPr id="1208" name="Google Shape;1208;p11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11"/>
          <p:cNvGrpSpPr/>
          <p:nvPr/>
        </p:nvGrpSpPr>
        <p:grpSpPr>
          <a:xfrm>
            <a:off x="2016228" y="118"/>
            <a:ext cx="222105" cy="594985"/>
            <a:chOff x="5578966" y="2874382"/>
            <a:chExt cx="406190" cy="1088121"/>
          </a:xfrm>
        </p:grpSpPr>
        <p:sp>
          <p:nvSpPr>
            <p:cNvPr id="1211" name="Google Shape;1211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11"/>
          <p:cNvGrpSpPr/>
          <p:nvPr/>
        </p:nvGrpSpPr>
        <p:grpSpPr>
          <a:xfrm>
            <a:off x="2887321" y="81"/>
            <a:ext cx="255089" cy="1042043"/>
            <a:chOff x="6176324" y="1884520"/>
            <a:chExt cx="466512" cy="1905711"/>
          </a:xfrm>
        </p:grpSpPr>
        <p:sp>
          <p:nvSpPr>
            <p:cNvPr id="1214" name="Google Shape;1214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" name="Google Shape;1216;p11"/>
          <p:cNvGrpSpPr/>
          <p:nvPr/>
        </p:nvGrpSpPr>
        <p:grpSpPr>
          <a:xfrm>
            <a:off x="835052" y="109"/>
            <a:ext cx="260580" cy="559437"/>
            <a:chOff x="6798998" y="2578195"/>
            <a:chExt cx="476555" cy="1023111"/>
          </a:xfrm>
        </p:grpSpPr>
        <p:sp>
          <p:nvSpPr>
            <p:cNvPr id="1217" name="Google Shape;1217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1"/>
          <p:cNvGrpSpPr/>
          <p:nvPr/>
        </p:nvGrpSpPr>
        <p:grpSpPr>
          <a:xfrm>
            <a:off x="4849828" y="86"/>
            <a:ext cx="93214" cy="745528"/>
            <a:chOff x="7576714" y="1965553"/>
            <a:chExt cx="170472" cy="1363439"/>
          </a:xfrm>
        </p:grpSpPr>
        <p:sp>
          <p:nvSpPr>
            <p:cNvPr id="1220" name="Google Shape;1220;p11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1"/>
          <p:cNvGrpSpPr/>
          <p:nvPr/>
        </p:nvGrpSpPr>
        <p:grpSpPr>
          <a:xfrm>
            <a:off x="1449079" y="70"/>
            <a:ext cx="157683" cy="1169334"/>
            <a:chOff x="7883572" y="1683399"/>
            <a:chExt cx="288375" cy="2138505"/>
          </a:xfrm>
        </p:grpSpPr>
        <p:sp>
          <p:nvSpPr>
            <p:cNvPr id="1223" name="Google Shape;1223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1"/>
          <p:cNvGrpSpPr/>
          <p:nvPr/>
        </p:nvGrpSpPr>
        <p:grpSpPr>
          <a:xfrm>
            <a:off x="817647" y="92422"/>
            <a:ext cx="86284" cy="98813"/>
            <a:chOff x="3462796" y="2555878"/>
            <a:chExt cx="157798" cy="180711"/>
          </a:xfrm>
        </p:grpSpPr>
        <p:sp>
          <p:nvSpPr>
            <p:cNvPr id="1226" name="Google Shape;1226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11"/>
          <p:cNvGrpSpPr/>
          <p:nvPr/>
        </p:nvGrpSpPr>
        <p:grpSpPr>
          <a:xfrm>
            <a:off x="2393331" y="638764"/>
            <a:ext cx="98645" cy="103922"/>
            <a:chOff x="3770248" y="2527300"/>
            <a:chExt cx="180404" cy="190055"/>
          </a:xfrm>
        </p:grpSpPr>
        <p:sp>
          <p:nvSpPr>
            <p:cNvPr id="1233" name="Google Shape;123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11"/>
          <p:cNvGrpSpPr/>
          <p:nvPr/>
        </p:nvGrpSpPr>
        <p:grpSpPr>
          <a:xfrm>
            <a:off x="4448250" y="26354"/>
            <a:ext cx="117260" cy="134286"/>
            <a:chOff x="3462796" y="2555878"/>
            <a:chExt cx="157798" cy="180711"/>
          </a:xfrm>
        </p:grpSpPr>
        <p:sp>
          <p:nvSpPr>
            <p:cNvPr id="1238" name="Google Shape;123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1"/>
          <p:cNvGrpSpPr/>
          <p:nvPr/>
        </p:nvGrpSpPr>
        <p:grpSpPr>
          <a:xfrm>
            <a:off x="3457306" y="904099"/>
            <a:ext cx="134058" cy="141230"/>
            <a:chOff x="3770248" y="2527300"/>
            <a:chExt cx="180404" cy="190055"/>
          </a:xfrm>
        </p:grpSpPr>
        <p:sp>
          <p:nvSpPr>
            <p:cNvPr id="1245" name="Google Shape;124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11"/>
          <p:cNvGrpSpPr/>
          <p:nvPr/>
        </p:nvGrpSpPr>
        <p:grpSpPr>
          <a:xfrm rot="5400000">
            <a:off x="3320205" y="266918"/>
            <a:ext cx="117260" cy="134268"/>
            <a:chOff x="3462796" y="2555878"/>
            <a:chExt cx="157798" cy="180711"/>
          </a:xfrm>
        </p:grpSpPr>
        <p:sp>
          <p:nvSpPr>
            <p:cNvPr id="1250" name="Google Shape;1250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11"/>
          <p:cNvGrpSpPr/>
          <p:nvPr/>
        </p:nvGrpSpPr>
        <p:grpSpPr>
          <a:xfrm>
            <a:off x="490004" y="711414"/>
            <a:ext cx="98645" cy="103922"/>
            <a:chOff x="3770248" y="2527300"/>
            <a:chExt cx="180404" cy="190055"/>
          </a:xfrm>
        </p:grpSpPr>
        <p:sp>
          <p:nvSpPr>
            <p:cNvPr id="1257" name="Google Shape;1257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rot="-2700000">
            <a:off x="4871785" y="1077752"/>
            <a:ext cx="98633" cy="103910"/>
            <a:chOff x="3770248" y="2527300"/>
            <a:chExt cx="180404" cy="190055"/>
          </a:xfrm>
        </p:grpSpPr>
        <p:sp>
          <p:nvSpPr>
            <p:cNvPr id="1262" name="Google Shape;1262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6" name="Google Shape;1266;p11"/>
          <p:cNvGrpSpPr/>
          <p:nvPr/>
        </p:nvGrpSpPr>
        <p:grpSpPr>
          <a:xfrm>
            <a:off x="1552394" y="34"/>
            <a:ext cx="572336" cy="1286416"/>
            <a:chOff x="2484475" y="746199"/>
            <a:chExt cx="1046700" cy="2352626"/>
          </a:xfrm>
        </p:grpSpPr>
        <p:sp>
          <p:nvSpPr>
            <p:cNvPr id="1267" name="Google Shape;1267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9" name="Google Shape;1269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270" name="Google Shape;1270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271" name="Google Shape;1271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74" name="Google Shape;1274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5" name="Google Shape;1275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6" name="Google Shape;1276;p11"/>
          <p:cNvGrpSpPr/>
          <p:nvPr/>
        </p:nvGrpSpPr>
        <p:grpSpPr>
          <a:xfrm>
            <a:off x="2360233" y="30"/>
            <a:ext cx="495013" cy="706398"/>
            <a:chOff x="3961868" y="621833"/>
            <a:chExt cx="905291" cy="1291877"/>
          </a:xfrm>
        </p:grpSpPr>
        <p:grpSp>
          <p:nvGrpSpPr>
            <p:cNvPr id="1277" name="Google Shape;1277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278" name="Google Shape;1278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281" name="Google Shape;1281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282" name="Google Shape;1282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6" name="Google Shape;1286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7" name="Google Shape;1287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88" name="Google Shape;1288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89" name="Google Shape;1289;p11"/>
          <p:cNvGrpSpPr/>
          <p:nvPr/>
        </p:nvGrpSpPr>
        <p:grpSpPr>
          <a:xfrm>
            <a:off x="3034082" y="24"/>
            <a:ext cx="285882" cy="434231"/>
            <a:chOff x="5194218" y="621823"/>
            <a:chExt cx="522827" cy="794132"/>
          </a:xfrm>
        </p:grpSpPr>
        <p:grpSp>
          <p:nvGrpSpPr>
            <p:cNvPr id="1290" name="Google Shape;1290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291" name="Google Shape;129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3" name="Google Shape;1293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294" name="Google Shape;1294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295" name="Google Shape;1295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296" name="Google Shape;1296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9" name="Google Shape;1299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0" name="Google Shape;1300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01" name="Google Shape;1301;p11"/>
          <p:cNvGrpSpPr/>
          <p:nvPr/>
        </p:nvGrpSpPr>
        <p:grpSpPr>
          <a:xfrm>
            <a:off x="4472482" y="42"/>
            <a:ext cx="470574" cy="1177689"/>
            <a:chOff x="7824797" y="870572"/>
            <a:chExt cx="860597" cy="2153783"/>
          </a:xfrm>
        </p:grpSpPr>
        <p:grpSp>
          <p:nvGrpSpPr>
            <p:cNvPr id="1302" name="Google Shape;1302;p11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303" name="Google Shape;1303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5" name="Google Shape;1305;p11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306" name="Google Shape;1306;p11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307" name="Google Shape;1307;p11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11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1" name="Google Shape;1311;p11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12" name="Google Shape;1312;p11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13" name="Google Shape;1313;p11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14" name="Google Shape;1314;p11"/>
          <p:cNvGrpSpPr/>
          <p:nvPr/>
        </p:nvGrpSpPr>
        <p:grpSpPr>
          <a:xfrm>
            <a:off x="845998" y="42"/>
            <a:ext cx="572336" cy="917921"/>
            <a:chOff x="1192601" y="746213"/>
            <a:chExt cx="1046700" cy="1678715"/>
          </a:xfrm>
        </p:grpSpPr>
        <p:grpSp>
          <p:nvGrpSpPr>
            <p:cNvPr id="1315" name="Google Shape;131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8" name="Google Shape;131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319" name="Google Shape;131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320" name="Google Shape;132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321" name="Google Shape;132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5" name="Google Shape;132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6" name="Google Shape;132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27" name="Google Shape;1327;p11"/>
          <p:cNvGrpSpPr/>
          <p:nvPr/>
        </p:nvGrpSpPr>
        <p:grpSpPr>
          <a:xfrm>
            <a:off x="3480662" y="46"/>
            <a:ext cx="572336" cy="1051386"/>
            <a:chOff x="6010934" y="870580"/>
            <a:chExt cx="1046700" cy="1922797"/>
          </a:xfrm>
        </p:grpSpPr>
        <p:grpSp>
          <p:nvGrpSpPr>
            <p:cNvPr id="1328" name="Google Shape;132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29" name="Google Shape;132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332" name="Google Shape;133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333" name="Google Shape;133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334" name="Google Shape;133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38" name="Google Shape;133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9" name="Google Shape;133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0" name="Google Shape;134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1" name="Google Shape;134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2" name="Google Shape;134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3" name="Google Shape;1343;p11"/>
          <p:cNvGrpSpPr/>
          <p:nvPr/>
        </p:nvGrpSpPr>
        <p:grpSpPr>
          <a:xfrm>
            <a:off x="588526" y="36"/>
            <a:ext cx="285882" cy="1099601"/>
            <a:chOff x="721731" y="746204"/>
            <a:chExt cx="522827" cy="2010974"/>
          </a:xfrm>
        </p:grpSpPr>
        <p:grpSp>
          <p:nvGrpSpPr>
            <p:cNvPr id="1344" name="Google Shape;134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345" name="Google Shape;134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34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348" name="Google Shape;134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53" name="Google Shape;135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54" name="Google Shape;135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55" name="Google Shape;1355;p11"/>
          <p:cNvGrpSpPr/>
          <p:nvPr/>
        </p:nvGrpSpPr>
        <p:grpSpPr>
          <a:xfrm>
            <a:off x="5102111" y="14"/>
            <a:ext cx="222106" cy="963625"/>
            <a:chOff x="6176324" y="1765810"/>
            <a:chExt cx="466512" cy="2024421"/>
          </a:xfrm>
        </p:grpSpPr>
        <p:sp>
          <p:nvSpPr>
            <p:cNvPr id="1356" name="Google Shape;1356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1"/>
          <p:cNvGrpSpPr/>
          <p:nvPr/>
        </p:nvGrpSpPr>
        <p:grpSpPr>
          <a:xfrm>
            <a:off x="6617222" y="118"/>
            <a:ext cx="222105" cy="594985"/>
            <a:chOff x="5578966" y="2874382"/>
            <a:chExt cx="406190" cy="1088121"/>
          </a:xfrm>
        </p:grpSpPr>
        <p:sp>
          <p:nvSpPr>
            <p:cNvPr id="1359" name="Google Shape;1359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1"/>
          <p:cNvGrpSpPr/>
          <p:nvPr/>
        </p:nvGrpSpPr>
        <p:grpSpPr>
          <a:xfrm>
            <a:off x="7488315" y="81"/>
            <a:ext cx="255089" cy="1042043"/>
            <a:chOff x="6176324" y="1884520"/>
            <a:chExt cx="466512" cy="1905711"/>
          </a:xfrm>
        </p:grpSpPr>
        <p:sp>
          <p:nvSpPr>
            <p:cNvPr id="1362" name="Google Shape;1362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11"/>
          <p:cNvGrpSpPr/>
          <p:nvPr/>
        </p:nvGrpSpPr>
        <p:grpSpPr>
          <a:xfrm>
            <a:off x="5436046" y="109"/>
            <a:ext cx="260580" cy="559437"/>
            <a:chOff x="6798998" y="2578195"/>
            <a:chExt cx="476555" cy="1023111"/>
          </a:xfrm>
        </p:grpSpPr>
        <p:sp>
          <p:nvSpPr>
            <p:cNvPr id="1365" name="Google Shape;1365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11"/>
          <p:cNvGrpSpPr/>
          <p:nvPr/>
        </p:nvGrpSpPr>
        <p:grpSpPr>
          <a:xfrm>
            <a:off x="6050073" y="70"/>
            <a:ext cx="157683" cy="1169334"/>
            <a:chOff x="7883572" y="1683399"/>
            <a:chExt cx="288375" cy="2138505"/>
          </a:xfrm>
        </p:grpSpPr>
        <p:sp>
          <p:nvSpPr>
            <p:cNvPr id="1368" name="Google Shape;1368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1"/>
          <p:cNvGrpSpPr/>
          <p:nvPr/>
        </p:nvGrpSpPr>
        <p:grpSpPr>
          <a:xfrm>
            <a:off x="5418641" y="92422"/>
            <a:ext cx="86284" cy="98813"/>
            <a:chOff x="3462796" y="2555878"/>
            <a:chExt cx="157798" cy="180711"/>
          </a:xfrm>
        </p:grpSpPr>
        <p:sp>
          <p:nvSpPr>
            <p:cNvPr id="1371" name="Google Shape;1371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7" name="Google Shape;1377;p11"/>
          <p:cNvGrpSpPr/>
          <p:nvPr/>
        </p:nvGrpSpPr>
        <p:grpSpPr>
          <a:xfrm>
            <a:off x="6994325" y="638764"/>
            <a:ext cx="98645" cy="103922"/>
            <a:chOff x="3770248" y="2527300"/>
            <a:chExt cx="180404" cy="190055"/>
          </a:xfrm>
        </p:grpSpPr>
        <p:sp>
          <p:nvSpPr>
            <p:cNvPr id="1378" name="Google Shape;1378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11"/>
          <p:cNvGrpSpPr/>
          <p:nvPr/>
        </p:nvGrpSpPr>
        <p:grpSpPr>
          <a:xfrm>
            <a:off x="8058300" y="904099"/>
            <a:ext cx="134058" cy="141230"/>
            <a:chOff x="3770248" y="2527300"/>
            <a:chExt cx="180404" cy="190055"/>
          </a:xfrm>
        </p:grpSpPr>
        <p:sp>
          <p:nvSpPr>
            <p:cNvPr id="1383" name="Google Shape;138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11"/>
          <p:cNvGrpSpPr/>
          <p:nvPr/>
        </p:nvGrpSpPr>
        <p:grpSpPr>
          <a:xfrm rot="5400000">
            <a:off x="7921199" y="266918"/>
            <a:ext cx="117260" cy="134268"/>
            <a:chOff x="3462796" y="2555878"/>
            <a:chExt cx="157798" cy="180711"/>
          </a:xfrm>
        </p:grpSpPr>
        <p:sp>
          <p:nvSpPr>
            <p:cNvPr id="1388" name="Google Shape;138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4" name="Google Shape;1394;p11"/>
          <p:cNvGrpSpPr/>
          <p:nvPr/>
        </p:nvGrpSpPr>
        <p:grpSpPr>
          <a:xfrm>
            <a:off x="5090998" y="711414"/>
            <a:ext cx="98645" cy="103922"/>
            <a:chOff x="3770248" y="2527300"/>
            <a:chExt cx="180404" cy="190055"/>
          </a:xfrm>
        </p:grpSpPr>
        <p:sp>
          <p:nvSpPr>
            <p:cNvPr id="1395" name="Google Shape;139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11"/>
          <p:cNvGrpSpPr/>
          <p:nvPr/>
        </p:nvGrpSpPr>
        <p:grpSpPr>
          <a:xfrm>
            <a:off x="6153388" y="34"/>
            <a:ext cx="572336" cy="1286416"/>
            <a:chOff x="2484475" y="746199"/>
            <a:chExt cx="1046700" cy="2352626"/>
          </a:xfrm>
        </p:grpSpPr>
        <p:sp>
          <p:nvSpPr>
            <p:cNvPr id="1400" name="Google Shape;1400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2" name="Google Shape;1402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403" name="Google Shape;1403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404" name="Google Shape;1404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7" name="Google Shape;1407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8" name="Google Shape;1408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09" name="Google Shape;1409;p11"/>
          <p:cNvGrpSpPr/>
          <p:nvPr/>
        </p:nvGrpSpPr>
        <p:grpSpPr>
          <a:xfrm>
            <a:off x="6961227" y="30"/>
            <a:ext cx="495013" cy="706398"/>
            <a:chOff x="3961868" y="621833"/>
            <a:chExt cx="905291" cy="1291877"/>
          </a:xfrm>
        </p:grpSpPr>
        <p:grpSp>
          <p:nvGrpSpPr>
            <p:cNvPr id="1410" name="Google Shape;1410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411" name="Google Shape;141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414" name="Google Shape;1414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415" name="Google Shape;1415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9" name="Google Shape;1419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0" name="Google Shape;1420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21" name="Google Shape;1421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22" name="Google Shape;1422;p11"/>
          <p:cNvGrpSpPr/>
          <p:nvPr/>
        </p:nvGrpSpPr>
        <p:grpSpPr>
          <a:xfrm>
            <a:off x="7635076" y="24"/>
            <a:ext cx="285882" cy="434231"/>
            <a:chOff x="5194218" y="621823"/>
            <a:chExt cx="522827" cy="794132"/>
          </a:xfrm>
        </p:grpSpPr>
        <p:grpSp>
          <p:nvGrpSpPr>
            <p:cNvPr id="1423" name="Google Shape;1423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424" name="Google Shape;1424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6" name="Google Shape;1426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427" name="Google Shape;1427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428" name="Google Shape;1428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2" name="Google Shape;1432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3" name="Google Shape;1433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34" name="Google Shape;1434;p11"/>
          <p:cNvGrpSpPr/>
          <p:nvPr/>
        </p:nvGrpSpPr>
        <p:grpSpPr>
          <a:xfrm>
            <a:off x="5446992" y="42"/>
            <a:ext cx="572336" cy="917921"/>
            <a:chOff x="1192601" y="746213"/>
            <a:chExt cx="1046700" cy="1678715"/>
          </a:xfrm>
        </p:grpSpPr>
        <p:grpSp>
          <p:nvGrpSpPr>
            <p:cNvPr id="1435" name="Google Shape;143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436" name="Google Shape;143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439" name="Google Shape;143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440" name="Google Shape;144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45" name="Google Shape;144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6" name="Google Shape;144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47" name="Google Shape;1447;p11"/>
          <p:cNvGrpSpPr/>
          <p:nvPr/>
        </p:nvGrpSpPr>
        <p:grpSpPr>
          <a:xfrm>
            <a:off x="8081656" y="46"/>
            <a:ext cx="572336" cy="1051386"/>
            <a:chOff x="6010934" y="870580"/>
            <a:chExt cx="1046700" cy="1922797"/>
          </a:xfrm>
        </p:grpSpPr>
        <p:grpSp>
          <p:nvGrpSpPr>
            <p:cNvPr id="1448" name="Google Shape;144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452" name="Google Shape;145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453" name="Google Shape;145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8" name="Google Shape;145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59" name="Google Shape;145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0" name="Google Shape;146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1" name="Google Shape;146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2" name="Google Shape;146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63" name="Google Shape;1463;p11"/>
          <p:cNvGrpSpPr/>
          <p:nvPr/>
        </p:nvGrpSpPr>
        <p:grpSpPr>
          <a:xfrm>
            <a:off x="5189520" y="36"/>
            <a:ext cx="285882" cy="1099601"/>
            <a:chOff x="721731" y="746204"/>
            <a:chExt cx="522827" cy="2010974"/>
          </a:xfrm>
        </p:grpSpPr>
        <p:grpSp>
          <p:nvGrpSpPr>
            <p:cNvPr id="1464" name="Google Shape;146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468" name="Google Shape;146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469" name="Google Shape;146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70" name="Google Shape;147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73" name="Google Shape;147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4" name="Google Shape;147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798909" y="1369219"/>
            <a:ext cx="3715941" cy="3140964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713561" cy="3140964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6056708" y="4514851"/>
            <a:ext cx="1047195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2022/3/10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510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4514851"/>
            <a:ext cx="1047195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2022/3/10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54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7" r:id="rId5"/>
    <p:sldLayoutId id="2147483660" r:id="rId6"/>
    <p:sldLayoutId id="2147483661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reurl.cc/rQ5x4b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855300" y="3097916"/>
            <a:ext cx="7433400" cy="8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學年度歸南國小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防制校園霸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凌宣導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校園生活宣導</a:t>
            </a:r>
            <a:endParaRPr dirty="0"/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3</a:t>
            </a:r>
            <a:endParaRPr sz="7200" b="1" dirty="0">
              <a:solidFill>
                <a:schemeClr val="accent4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CC0CF94-34C8-4207-A858-FECC516D45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8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歸南國小校園生活宣導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07" name="Google Shape;1607;p18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⊹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早上進校園後保持安靜，抄寫聯絡簿或閱讀，勿追逐與喧嘩。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⊹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走廊與樓梯請慢慢走，維護你我安全。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⊹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與同學玩樂請保持安全距離，有肢體接觸的遊戲盡量避免唷。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⊹"/>
            </a:pPr>
            <a:endParaRPr dirty="0"/>
          </a:p>
        </p:txBody>
      </p:sp>
      <p:sp>
        <p:nvSpPr>
          <p:cNvPr id="1608" name="Google Shape;1608;p1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9"/>
          <p:cNvSpPr txBox="1">
            <a:spLocks noGrp="1"/>
          </p:cNvSpPr>
          <p:nvPr>
            <p:ph type="ctrTitle" idx="4294967295"/>
          </p:nvPr>
        </p:nvSpPr>
        <p:spPr>
          <a:xfrm>
            <a:off x="509791" y="1099668"/>
            <a:ext cx="4665600" cy="78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dirty="0" smtClean="0"/>
              <a:t>英語讀劇快閃</a:t>
            </a:r>
            <a:endParaRPr sz="6000" dirty="0"/>
          </a:p>
        </p:txBody>
      </p:sp>
      <p:sp>
        <p:nvSpPr>
          <p:cNvPr id="1614" name="Google Shape;1614;p19"/>
          <p:cNvSpPr txBox="1">
            <a:spLocks noGrp="1"/>
          </p:cNvSpPr>
          <p:nvPr>
            <p:ph type="subTitle" idx="4294967295"/>
          </p:nvPr>
        </p:nvSpPr>
        <p:spPr>
          <a:xfrm>
            <a:off x="509791" y="2025151"/>
            <a:ext cx="46656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b="1" dirty="0" smtClean="0"/>
              <a:t>時間</a:t>
            </a:r>
            <a:r>
              <a:rPr lang="en-US" altLang="zh-TW" sz="2000" b="1" dirty="0" smtClean="0"/>
              <a:t>: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月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日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五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</a:rPr>
              <a:t>第二節大下課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</a:rPr>
              <a:t>10:10</a:t>
            </a:r>
            <a:endParaRPr lang="en-US" altLang="zh-TW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月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9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日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三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</a:rPr>
              <a:t>第二節大下課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</a:rPr>
              <a:t>10:10</a:t>
            </a:r>
            <a:endParaRPr lang="en-US" altLang="zh-TW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      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月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10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日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zh-TW" altLang="en-US" sz="2000" b="1" dirty="0" smtClean="0">
                <a:solidFill>
                  <a:schemeClr val="accent3">
                    <a:lumMod val="50000"/>
                  </a:schemeClr>
                </a:solidFill>
              </a:rPr>
              <a:t>四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</a:rPr>
              <a:t>第二節大下課</a:t>
            </a:r>
            <a:r>
              <a:rPr lang="en-US" altLang="zh-TW" sz="2000" b="1" dirty="0" smtClean="0">
                <a:solidFill>
                  <a:schemeClr val="accent3">
                    <a:lumMod val="50000"/>
                  </a:schemeClr>
                </a:solidFill>
              </a:rPr>
              <a:t>10:10</a:t>
            </a:r>
            <a:r>
              <a:rPr lang="zh-TW" altLang="en-US" sz="2000" b="1" dirty="0" smtClean="0"/>
              <a:t>   </a:t>
            </a:r>
            <a:r>
              <a:rPr lang="en-US" altLang="zh-TW" sz="2000" b="1" dirty="0" smtClean="0"/>
              <a:t/>
            </a:r>
            <a:br>
              <a:rPr lang="en-US" altLang="zh-TW" sz="2000" b="1" dirty="0" smtClean="0"/>
            </a:br>
            <a:r>
              <a:rPr lang="zh-TW" altLang="en-US" sz="2000" b="1" dirty="0" smtClean="0"/>
              <a:t>地點</a:t>
            </a:r>
            <a:r>
              <a:rPr lang="en-US" altLang="zh-TW" sz="2000" b="1" dirty="0" smtClean="0"/>
              <a:t>:</a:t>
            </a:r>
            <a:r>
              <a:rPr lang="zh-TW" altLang="en-US" sz="2000" b="1" dirty="0" smtClean="0"/>
              <a:t>請聽廣播前往。</a:t>
            </a:r>
            <a:endParaRPr lang="en-US" altLang="zh-TW" sz="2000" b="1" dirty="0" smtClean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歡迎前往觀賞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b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請尊重表演者並給予正面回饋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15" name="Google Shape;1615;p19"/>
          <p:cNvSpPr/>
          <p:nvPr/>
        </p:nvSpPr>
        <p:spPr>
          <a:xfrm>
            <a:off x="7131193" y="1571192"/>
            <a:ext cx="1670478" cy="1692719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616" name="Google Shape;1616;p19"/>
          <p:cNvSpPr/>
          <p:nvPr/>
        </p:nvSpPr>
        <p:spPr>
          <a:xfrm rot="1473023">
            <a:off x="5937141" y="2517413"/>
            <a:ext cx="976662" cy="951379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617" name="Google Shape;1617;p19"/>
          <p:cNvSpPr/>
          <p:nvPr/>
        </p:nvSpPr>
        <p:spPr>
          <a:xfrm>
            <a:off x="6425472" y="1942005"/>
            <a:ext cx="427595" cy="41551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618" name="Google Shape;1618;p19"/>
          <p:cNvSpPr/>
          <p:nvPr/>
        </p:nvSpPr>
        <p:spPr>
          <a:xfrm rot="2487139">
            <a:off x="8437694" y="3269385"/>
            <a:ext cx="304226" cy="29563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619" name="Google Shape;1619;p19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8979" y="117960"/>
            <a:ext cx="5073746" cy="6858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500" dirty="0">
                <a:ea typeface="文鼎粗隸" panose="02010609010101010101" pitchFamily="49" charset="-120"/>
              </a:rPr>
              <a:t>防制校園霸凌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76" y="1182181"/>
            <a:ext cx="8041322" cy="31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4" b="29331"/>
          <a:stretch/>
        </p:blipFill>
        <p:spPr>
          <a:xfrm>
            <a:off x="704674" y="0"/>
            <a:ext cx="6115575" cy="519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防制藥物濫用</a:t>
            </a:r>
            <a:endParaRPr dirty="0"/>
          </a:p>
        </p:txBody>
      </p:sp>
      <p:sp>
        <p:nvSpPr>
          <p:cNvPr id="1594" name="Google Shape;1594;p16"/>
          <p:cNvSpPr txBox="1">
            <a:spLocks noGrp="1"/>
          </p:cNvSpPr>
          <p:nvPr>
            <p:ph type="subTitle" idx="1"/>
          </p:nvPr>
        </p:nvSpPr>
        <p:spPr>
          <a:xfrm>
            <a:off x="944295" y="2958673"/>
            <a:ext cx="5929160" cy="177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Aft>
                <a:spcPts val="800"/>
              </a:spcAft>
            </a:pP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請每部影片至少拍一張照片</a:t>
            </a:r>
            <a:endParaRPr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accent4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1</a:t>
            </a:r>
            <a:endParaRPr sz="7200" b="1" dirty="0">
              <a:solidFill>
                <a:schemeClr val="accent4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078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" name="反毒宣導 EP1 施用毒品如何造成健康損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8391" y="480848"/>
            <a:ext cx="5554595" cy="638504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dirty="0">
                <a:ea typeface="文鼎粗隸" panose="02010609010101010101" pitchFamily="49" charset="-120"/>
              </a:rPr>
              <a:t>防制學生藥物</a:t>
            </a:r>
            <a:r>
              <a:rPr lang="zh-TW" altLang="en-US" sz="3600" dirty="0">
                <a:ea typeface="文鼎粗隸" panose="02010609010101010101" pitchFamily="49" charset="-120"/>
              </a:rPr>
              <a:t>濫用</a:t>
            </a:r>
            <a:r>
              <a:rPr lang="en-US" altLang="zh-TW" sz="3600" dirty="0">
                <a:ea typeface="文鼎粗隸" panose="02010609010101010101" pitchFamily="49" charset="-120"/>
              </a:rPr>
              <a:t/>
            </a:r>
            <a:br>
              <a:rPr lang="en-US" altLang="zh-TW" sz="3600" dirty="0">
                <a:ea typeface="文鼎粗隸" panose="02010609010101010101" pitchFamily="49" charset="-120"/>
              </a:rPr>
            </a:br>
            <a:r>
              <a:rPr lang="zh-TW" altLang="en-US" sz="3600" dirty="0">
                <a:ea typeface="文鼎粗隸" panose="02010609010101010101" pitchFamily="49" charset="-120"/>
                <a:hlinkClick r:id="rId2"/>
              </a:rPr>
              <a:t>「</a:t>
            </a:r>
            <a:r>
              <a:rPr lang="zh-TW" altLang="en-US" sz="3600" dirty="0">
                <a:ea typeface="文鼎粗隸" panose="02010609010101010101" pitchFamily="49" charset="-120"/>
                <a:hlinkClick r:id="rId2"/>
              </a:rPr>
              <a:t>華特＆潔西卡科普教室」</a:t>
            </a:r>
            <a:endParaRPr lang="zh-TW" altLang="en-US" sz="3600" dirty="0">
              <a:ea typeface="文鼎粗隸" panose="02010609010101010101" pitchFamily="49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1" y="1241693"/>
            <a:ext cx="3408128" cy="3408128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04" y="1317386"/>
            <a:ext cx="3207318" cy="3207318"/>
          </a:xfrm>
        </p:spPr>
      </p:pic>
    </p:spTree>
    <p:extLst>
      <p:ext uri="{BB962C8B-B14F-4D97-AF65-F5344CB8AC3E}">
        <p14:creationId xmlns:p14="http://schemas.microsoft.com/office/powerpoint/2010/main" val="3872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品格教育小故事</a:t>
            </a:r>
            <a:endParaRPr dirty="0"/>
          </a:p>
        </p:txBody>
      </p:sp>
      <p:sp>
        <p:nvSpPr>
          <p:cNvPr id="1594" name="Google Shape;1594;p16"/>
          <p:cNvSpPr txBox="1">
            <a:spLocks noGrp="1"/>
          </p:cNvSpPr>
          <p:nvPr>
            <p:ph type="subTitle" idx="1"/>
          </p:nvPr>
        </p:nvSpPr>
        <p:spPr>
          <a:xfrm>
            <a:off x="944295" y="2958673"/>
            <a:ext cx="5929160" cy="177469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Aft>
                <a:spcPts val="800"/>
              </a:spcAft>
            </a:pP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尊重（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Respect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2</a:t>
            </a:r>
            <a:endParaRPr sz="7200" b="1" dirty="0">
              <a:solidFill>
                <a:schemeClr val="accent4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" name="矩形 8"/>
          <p:cNvSpPr/>
          <p:nvPr/>
        </p:nvSpPr>
        <p:spPr>
          <a:xfrm>
            <a:off x="967408" y="663826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【男孩與回音】</a:t>
            </a: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一個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男孩去放牛，這是他有生以來第一次。他和牛群登上一座高山，一道山谷展現在他面前，茂密的雲杉樹林盡收眼底，真是美麗極了！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男孩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始吹奏蘆笛，一邊為他的牲口尋找可口鮮嫩的牧草。牧歌悠悠，十分悅耳，不料從遠處傳來一陣聲音。男孩不知道這是怎麼回事，他朝四處張望，卻不見半個人影，便自言自語說：「那兒誰在吹蘆笛？」「那兒誰在吹蘆笛——？」只聽見有人也在問。可是男孩不知道這究竟是誰在說話。「你是誰？」他又喊著。「你是誰——？」那邊又喊著。他覺得這聲音十分耳熟，不由得暗暗高興：現在可以有人和我說話聊天啦。「上我這兒來！」他喊著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「上我這兒來——！」回音說。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「我不能！」他說。 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「我不能——！」那邊也說。</a:t>
            </a:r>
          </a:p>
          <a:p>
            <a:r>
              <a:rPr lang="zh-TW" alt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973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9" name="矩形 8"/>
          <p:cNvSpPr/>
          <p:nvPr/>
        </p:nvSpPr>
        <p:spPr>
          <a:xfrm>
            <a:off x="854765" y="544556"/>
            <a:ext cx="56122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 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這樣你來我往，持續了大約有十分鐘。這時候，男孩以為那個陌生朋友在捉弄他，於是他開始罵對方，對方也開始罵他，雙方唇槍舌劍，互不相讓。男孩血氣方剛，還罵對方是蠢驢。這些話語在山谷裡一清二楚地迴盪繚繞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這時候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，一個採藥老人剛好從那兒路過，他仔細聽這些叫罵聲。「孩子，你為什麼如此喊叫？這兒又沒人招惹你。」 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「唉！」男孩說：「請告訴我，你認識那個男孩嗎？他為什麼在那邊的森林裡不停地罵我？我又沒有得罪他，簡直把我當成了傻瓜，我實在是忍無可忍了，恨不得教訓教訓他。」 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「別這樣，孩子!」採藥老人呵呵的說：「我聽得一清二楚，這場紛爭是你先挑起的。謾罵別人的人，別人也同樣回敬他，那麼他就得自食其果。」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phesus template">
  <a:themeElements>
    <a:clrScheme name="Custom 347">
      <a:dk1>
        <a:srgbClr val="26303D"/>
      </a:dk1>
      <a:lt1>
        <a:srgbClr val="FFFFFF"/>
      </a:lt1>
      <a:dk2>
        <a:srgbClr val="848E91"/>
      </a:dk2>
      <a:lt2>
        <a:srgbClr val="E3EAEB"/>
      </a:lt2>
      <a:accent1>
        <a:srgbClr val="1594B5"/>
      </a:accent1>
      <a:accent2>
        <a:srgbClr val="8ACBD1"/>
      </a:accent2>
      <a:accent3>
        <a:srgbClr val="AFD3AB"/>
      </a:accent3>
      <a:accent4>
        <a:srgbClr val="EBDE4F"/>
      </a:accent4>
      <a:accent5>
        <a:srgbClr val="A9AD9A"/>
      </a:accent5>
      <a:accent6>
        <a:srgbClr val="5D767C"/>
      </a:accent6>
      <a:hlink>
        <a:srgbClr val="2630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615</Words>
  <Application>Microsoft Office PowerPoint</Application>
  <PresentationFormat>如螢幕大小 (16:9)</PresentationFormat>
  <Paragraphs>39</Paragraphs>
  <Slides>12</Slides>
  <Notes>8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1" baseType="lpstr">
      <vt:lpstr>Encode Sans Semi Condensed Light</vt:lpstr>
      <vt:lpstr>Encode Sans Semi Condensed</vt:lpstr>
      <vt:lpstr>Arial</vt:lpstr>
      <vt:lpstr>微軟正黑體</vt:lpstr>
      <vt:lpstr>Amatic SC</vt:lpstr>
      <vt:lpstr>標楷體</vt:lpstr>
      <vt:lpstr>文鼎粗隸</vt:lpstr>
      <vt:lpstr>Calibri</vt:lpstr>
      <vt:lpstr>Ephesus template</vt:lpstr>
      <vt:lpstr>110學年度歸南國小 防制校園霸凌宣導</vt:lpstr>
      <vt:lpstr>防制校園霸凌</vt:lpstr>
      <vt:lpstr>PowerPoint 簡報</vt:lpstr>
      <vt:lpstr>防制藥物濫用</vt:lpstr>
      <vt:lpstr>PowerPoint 簡報</vt:lpstr>
      <vt:lpstr>防制學生藥物濫用 「華特＆潔西卡科普教室」</vt:lpstr>
      <vt:lpstr>品格教育小故事</vt:lpstr>
      <vt:lpstr>PowerPoint 簡報</vt:lpstr>
      <vt:lpstr>PowerPoint 簡報</vt:lpstr>
      <vt:lpstr>校園生活宣導</vt:lpstr>
      <vt:lpstr>歸南國小校園生活宣導</vt:lpstr>
      <vt:lpstr>英語讀劇快閃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110學年度歸南國小 防治霸凌宣導</dc:title>
  <dc:creator>Tsen馨</dc:creator>
  <cp:lastModifiedBy>Owner</cp:lastModifiedBy>
  <cp:revision>11</cp:revision>
  <dcterms:modified xsi:type="dcterms:W3CDTF">2022-03-10T15:24:37Z</dcterms:modified>
</cp:coreProperties>
</file>