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0"/>
  </p:notesMasterIdLst>
  <p:sldIdLst>
    <p:sldId id="377" r:id="rId2"/>
    <p:sldId id="386" r:id="rId3"/>
    <p:sldId id="397" r:id="rId4"/>
    <p:sldId id="400" r:id="rId5"/>
    <p:sldId id="396" r:id="rId6"/>
    <p:sldId id="399" r:id="rId7"/>
    <p:sldId id="401" r:id="rId8"/>
    <p:sldId id="391" r:id="rId9"/>
    <p:sldId id="380" r:id="rId10"/>
    <p:sldId id="382" r:id="rId11"/>
    <p:sldId id="464" r:id="rId12"/>
    <p:sldId id="465" r:id="rId13"/>
    <p:sldId id="470" r:id="rId14"/>
    <p:sldId id="471" r:id="rId15"/>
    <p:sldId id="467" r:id="rId16"/>
    <p:sldId id="468" r:id="rId17"/>
    <p:sldId id="466" r:id="rId18"/>
    <p:sldId id="469" r:id="rId19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21"/>
    </p:embeddedFont>
    <p:embeddedFont>
      <p:font typeface="文鼎粗隸" panose="02010609010101010101" pitchFamily="49" charset="-120"/>
      <p:regular r:id="rId22"/>
    </p:embeddedFont>
    <p:embeddedFont>
      <p:font typeface="Taipei Sans TC Beta" panose="02020500000000000000" charset="-120"/>
      <p:bold r:id="rId23"/>
    </p:embeddedFont>
    <p:embeddedFont>
      <p:font typeface="Montserrat" panose="02020500000000000000" charset="0"/>
      <p:regular r:id="rId24"/>
      <p:bold r:id="rId25"/>
      <p:italic r:id="rId26"/>
      <p:boldItalic r:id="rId27"/>
    </p:embeddedFont>
    <p:embeddedFont>
      <p:font typeface="Bebas Neue" panose="02020500000000000000" charset="0"/>
      <p:regular r:id="rId28"/>
    </p:embeddedFont>
    <p:embeddedFont>
      <p:font typeface="Chewy" panose="02020500000000000000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5DF194-B92B-4491-B6F0-73E1DAA75CA6}">
  <a:tblStyle styleId="{D65DF194-B92B-4491-B6F0-73E1DAA7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e0aad1f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e0aad1fa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91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2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54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92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72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42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7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1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-418477" y="-443162"/>
            <a:ext cx="2263095" cy="2196546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-52275" y="3677650"/>
            <a:ext cx="3212568" cy="1531407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-266453" y="1547479"/>
            <a:ext cx="700444" cy="18174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2"/>
          <p:cNvGrpSpPr/>
          <p:nvPr/>
        </p:nvGrpSpPr>
        <p:grpSpPr>
          <a:xfrm rot="-4593010">
            <a:off x="1763567" y="-144837"/>
            <a:ext cx="568180" cy="618189"/>
            <a:chOff x="2024687" y="1662499"/>
            <a:chExt cx="568165" cy="618172"/>
          </a:xfrm>
        </p:grpSpPr>
        <p:sp>
          <p:nvSpPr>
            <p:cNvPr id="350" name="Google Shape;350;p22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98555" y="47838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479377" y="3651711"/>
            <a:ext cx="2728848" cy="1583267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686985" y="2883446"/>
            <a:ext cx="575269" cy="1098857"/>
            <a:chOff x="2869185" y="2508196"/>
            <a:chExt cx="575269" cy="1098857"/>
          </a:xfrm>
        </p:grpSpPr>
        <p:sp>
          <p:nvSpPr>
            <p:cNvPr id="356" name="Google Shape;356;p22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>
            <a:off x="8416901" y="-242484"/>
            <a:ext cx="1115400" cy="1092448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7542609">
            <a:off x="2798931" y="4205029"/>
            <a:ext cx="1413495" cy="1470670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693207" y="124469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31125" y="-26697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918291" y="2557318"/>
            <a:ext cx="112642" cy="151725"/>
          </a:xfrm>
          <a:custGeom>
            <a:avLst/>
            <a:gdLst/>
            <a:ahLst/>
            <a:cxnLst/>
            <a:rect l="l" t="t" r="r" b="b"/>
            <a:pathLst>
              <a:path w="3568" h="4806" extrusionOk="0">
                <a:moveTo>
                  <a:pt x="1863" y="0"/>
                </a:moveTo>
                <a:cubicBezTo>
                  <a:pt x="1773" y="0"/>
                  <a:pt x="1781" y="97"/>
                  <a:pt x="1759" y="154"/>
                </a:cubicBezTo>
                <a:cubicBezTo>
                  <a:pt x="1759" y="191"/>
                  <a:pt x="1759" y="241"/>
                  <a:pt x="1759" y="278"/>
                </a:cubicBezTo>
                <a:lnTo>
                  <a:pt x="1734" y="540"/>
                </a:lnTo>
                <a:cubicBezTo>
                  <a:pt x="1734" y="603"/>
                  <a:pt x="1721" y="652"/>
                  <a:pt x="1734" y="702"/>
                </a:cubicBezTo>
                <a:cubicBezTo>
                  <a:pt x="1709" y="1101"/>
                  <a:pt x="1684" y="1513"/>
                  <a:pt x="1659" y="1962"/>
                </a:cubicBezTo>
                <a:cubicBezTo>
                  <a:pt x="1559" y="1837"/>
                  <a:pt x="1497" y="1750"/>
                  <a:pt x="1422" y="1663"/>
                </a:cubicBezTo>
                <a:lnTo>
                  <a:pt x="923" y="1039"/>
                </a:lnTo>
                <a:cubicBezTo>
                  <a:pt x="899" y="1014"/>
                  <a:pt x="874" y="990"/>
                  <a:pt x="843" y="990"/>
                </a:cubicBezTo>
                <a:cubicBezTo>
                  <a:pt x="826" y="990"/>
                  <a:pt x="808" y="997"/>
                  <a:pt x="786" y="1014"/>
                </a:cubicBezTo>
                <a:cubicBezTo>
                  <a:pt x="724" y="1051"/>
                  <a:pt x="736" y="1114"/>
                  <a:pt x="774" y="1164"/>
                </a:cubicBezTo>
                <a:cubicBezTo>
                  <a:pt x="786" y="1189"/>
                  <a:pt x="799" y="1201"/>
                  <a:pt x="811" y="1214"/>
                </a:cubicBezTo>
                <a:lnTo>
                  <a:pt x="1659" y="2274"/>
                </a:lnTo>
                <a:lnTo>
                  <a:pt x="923" y="2286"/>
                </a:lnTo>
                <a:cubicBezTo>
                  <a:pt x="886" y="2299"/>
                  <a:pt x="848" y="2299"/>
                  <a:pt x="799" y="2299"/>
                </a:cubicBezTo>
                <a:lnTo>
                  <a:pt x="262" y="2299"/>
                </a:lnTo>
                <a:cubicBezTo>
                  <a:pt x="212" y="2311"/>
                  <a:pt x="175" y="2311"/>
                  <a:pt x="125" y="2311"/>
                </a:cubicBezTo>
                <a:cubicBezTo>
                  <a:pt x="50" y="2311"/>
                  <a:pt x="0" y="2348"/>
                  <a:pt x="13" y="2423"/>
                </a:cubicBezTo>
                <a:cubicBezTo>
                  <a:pt x="25" y="2486"/>
                  <a:pt x="75" y="2511"/>
                  <a:pt x="150" y="2511"/>
                </a:cubicBezTo>
                <a:cubicBezTo>
                  <a:pt x="350" y="2498"/>
                  <a:pt x="549" y="2498"/>
                  <a:pt x="736" y="2498"/>
                </a:cubicBezTo>
                <a:cubicBezTo>
                  <a:pt x="786" y="2486"/>
                  <a:pt x="823" y="2486"/>
                  <a:pt x="861" y="2486"/>
                </a:cubicBezTo>
                <a:lnTo>
                  <a:pt x="1597" y="2486"/>
                </a:lnTo>
                <a:lnTo>
                  <a:pt x="936" y="3346"/>
                </a:lnTo>
                <a:cubicBezTo>
                  <a:pt x="811" y="3496"/>
                  <a:pt x="686" y="3658"/>
                  <a:pt x="562" y="3808"/>
                </a:cubicBezTo>
                <a:cubicBezTo>
                  <a:pt x="524" y="3870"/>
                  <a:pt x="474" y="3945"/>
                  <a:pt x="549" y="3995"/>
                </a:cubicBezTo>
                <a:cubicBezTo>
                  <a:pt x="573" y="4010"/>
                  <a:pt x="594" y="4017"/>
                  <a:pt x="613" y="4017"/>
                </a:cubicBezTo>
                <a:cubicBezTo>
                  <a:pt x="655" y="4017"/>
                  <a:pt x="689" y="3984"/>
                  <a:pt x="724" y="3932"/>
                </a:cubicBezTo>
                <a:cubicBezTo>
                  <a:pt x="823" y="3795"/>
                  <a:pt x="923" y="3658"/>
                  <a:pt x="1035" y="3533"/>
                </a:cubicBezTo>
                <a:cubicBezTo>
                  <a:pt x="1210" y="3309"/>
                  <a:pt x="1385" y="3084"/>
                  <a:pt x="1584" y="2847"/>
                </a:cubicBezTo>
                <a:cubicBezTo>
                  <a:pt x="1597" y="2922"/>
                  <a:pt x="1597" y="2984"/>
                  <a:pt x="1597" y="3034"/>
                </a:cubicBezTo>
                <a:cubicBezTo>
                  <a:pt x="1572" y="3558"/>
                  <a:pt x="1547" y="4094"/>
                  <a:pt x="1509" y="4618"/>
                </a:cubicBezTo>
                <a:cubicBezTo>
                  <a:pt x="1509" y="4693"/>
                  <a:pt x="1484" y="4793"/>
                  <a:pt x="1597" y="4805"/>
                </a:cubicBezTo>
                <a:cubicBezTo>
                  <a:pt x="1709" y="4805"/>
                  <a:pt x="1709" y="4693"/>
                  <a:pt x="1721" y="4618"/>
                </a:cubicBezTo>
                <a:cubicBezTo>
                  <a:pt x="1734" y="4493"/>
                  <a:pt x="1746" y="4356"/>
                  <a:pt x="1746" y="4232"/>
                </a:cubicBezTo>
                <a:cubicBezTo>
                  <a:pt x="1734" y="4194"/>
                  <a:pt x="1734" y="4157"/>
                  <a:pt x="1746" y="4107"/>
                </a:cubicBezTo>
                <a:cubicBezTo>
                  <a:pt x="1771" y="3583"/>
                  <a:pt x="1796" y="3059"/>
                  <a:pt x="1834" y="2511"/>
                </a:cubicBezTo>
                <a:cubicBezTo>
                  <a:pt x="1983" y="2698"/>
                  <a:pt x="2120" y="2872"/>
                  <a:pt x="2233" y="3009"/>
                </a:cubicBezTo>
                <a:cubicBezTo>
                  <a:pt x="2345" y="3147"/>
                  <a:pt x="2457" y="3284"/>
                  <a:pt x="2569" y="3421"/>
                </a:cubicBezTo>
                <a:cubicBezTo>
                  <a:pt x="2590" y="3449"/>
                  <a:pt x="2623" y="3465"/>
                  <a:pt x="2657" y="3465"/>
                </a:cubicBezTo>
                <a:cubicBezTo>
                  <a:pt x="2683" y="3465"/>
                  <a:pt x="2710" y="3455"/>
                  <a:pt x="2732" y="3433"/>
                </a:cubicBezTo>
                <a:cubicBezTo>
                  <a:pt x="2781" y="3396"/>
                  <a:pt x="2756" y="3346"/>
                  <a:pt x="2732" y="3296"/>
                </a:cubicBezTo>
                <a:cubicBezTo>
                  <a:pt x="2707" y="3271"/>
                  <a:pt x="2694" y="3246"/>
                  <a:pt x="2669" y="3221"/>
                </a:cubicBezTo>
                <a:cubicBezTo>
                  <a:pt x="2632" y="3196"/>
                  <a:pt x="2607" y="3159"/>
                  <a:pt x="2594" y="3122"/>
                </a:cubicBezTo>
                <a:cubicBezTo>
                  <a:pt x="2457" y="2960"/>
                  <a:pt x="2320" y="2785"/>
                  <a:pt x="2183" y="2610"/>
                </a:cubicBezTo>
                <a:cubicBezTo>
                  <a:pt x="2158" y="2573"/>
                  <a:pt x="2108" y="2548"/>
                  <a:pt x="2133" y="2498"/>
                </a:cubicBezTo>
                <a:cubicBezTo>
                  <a:pt x="2145" y="2473"/>
                  <a:pt x="2164" y="2467"/>
                  <a:pt x="2186" y="2467"/>
                </a:cubicBezTo>
                <a:cubicBezTo>
                  <a:pt x="2208" y="2467"/>
                  <a:pt x="2233" y="2473"/>
                  <a:pt x="2258" y="2473"/>
                </a:cubicBezTo>
                <a:lnTo>
                  <a:pt x="3093" y="2461"/>
                </a:lnTo>
                <a:cubicBezTo>
                  <a:pt x="3112" y="2454"/>
                  <a:pt x="3131" y="2451"/>
                  <a:pt x="3151" y="2451"/>
                </a:cubicBezTo>
                <a:cubicBezTo>
                  <a:pt x="3171" y="2451"/>
                  <a:pt x="3193" y="2454"/>
                  <a:pt x="3218" y="2461"/>
                </a:cubicBezTo>
                <a:cubicBezTo>
                  <a:pt x="3235" y="2465"/>
                  <a:pt x="3251" y="2466"/>
                  <a:pt x="3268" y="2466"/>
                </a:cubicBezTo>
                <a:cubicBezTo>
                  <a:pt x="3302" y="2466"/>
                  <a:pt x="3338" y="2461"/>
                  <a:pt x="3380" y="2461"/>
                </a:cubicBezTo>
                <a:cubicBezTo>
                  <a:pt x="3467" y="2461"/>
                  <a:pt x="3567" y="2461"/>
                  <a:pt x="3567" y="2361"/>
                </a:cubicBezTo>
                <a:cubicBezTo>
                  <a:pt x="3567" y="2249"/>
                  <a:pt x="3455" y="2249"/>
                  <a:pt x="3380" y="2249"/>
                </a:cubicBezTo>
                <a:lnTo>
                  <a:pt x="2594" y="2261"/>
                </a:lnTo>
                <a:cubicBezTo>
                  <a:pt x="2557" y="2274"/>
                  <a:pt x="2520" y="2274"/>
                  <a:pt x="2470" y="2274"/>
                </a:cubicBezTo>
                <a:cubicBezTo>
                  <a:pt x="2437" y="2264"/>
                  <a:pt x="2405" y="2261"/>
                  <a:pt x="2373" y="2261"/>
                </a:cubicBezTo>
                <a:cubicBezTo>
                  <a:pt x="2319" y="2261"/>
                  <a:pt x="2264" y="2269"/>
                  <a:pt x="2206" y="2269"/>
                </a:cubicBezTo>
                <a:cubicBezTo>
                  <a:pt x="2163" y="2269"/>
                  <a:pt x="2118" y="2265"/>
                  <a:pt x="2071" y="2249"/>
                </a:cubicBezTo>
                <a:cubicBezTo>
                  <a:pt x="2220" y="2049"/>
                  <a:pt x="2370" y="1862"/>
                  <a:pt x="2507" y="1687"/>
                </a:cubicBezTo>
                <a:cubicBezTo>
                  <a:pt x="2644" y="1500"/>
                  <a:pt x="2794" y="1326"/>
                  <a:pt x="2919" y="1139"/>
                </a:cubicBezTo>
                <a:cubicBezTo>
                  <a:pt x="2968" y="1089"/>
                  <a:pt x="3006" y="1027"/>
                  <a:pt x="2919" y="977"/>
                </a:cubicBezTo>
                <a:cubicBezTo>
                  <a:pt x="2905" y="970"/>
                  <a:pt x="2890" y="967"/>
                  <a:pt x="2875" y="967"/>
                </a:cubicBezTo>
                <a:cubicBezTo>
                  <a:pt x="2832" y="967"/>
                  <a:pt x="2787" y="990"/>
                  <a:pt x="2769" y="1027"/>
                </a:cubicBezTo>
                <a:lnTo>
                  <a:pt x="2432" y="1463"/>
                </a:lnTo>
                <a:cubicBezTo>
                  <a:pt x="2258" y="1700"/>
                  <a:pt x="2071" y="1924"/>
                  <a:pt x="1871" y="2174"/>
                </a:cubicBezTo>
                <a:cubicBezTo>
                  <a:pt x="1859" y="2012"/>
                  <a:pt x="1871" y="1862"/>
                  <a:pt x="1884" y="1700"/>
                </a:cubicBezTo>
                <a:lnTo>
                  <a:pt x="1884" y="1588"/>
                </a:lnTo>
                <a:cubicBezTo>
                  <a:pt x="1908" y="1114"/>
                  <a:pt x="1933" y="652"/>
                  <a:pt x="1958" y="178"/>
                </a:cubicBezTo>
                <a:cubicBezTo>
                  <a:pt x="1958" y="116"/>
                  <a:pt x="2008" y="16"/>
                  <a:pt x="1896" y="4"/>
                </a:cubicBezTo>
                <a:cubicBezTo>
                  <a:pt x="1884" y="1"/>
                  <a:pt x="1873" y="0"/>
                  <a:pt x="18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415159" y="-365032"/>
            <a:ext cx="1044146" cy="1058574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2"/>
          <p:cNvGrpSpPr/>
          <p:nvPr/>
        </p:nvGrpSpPr>
        <p:grpSpPr>
          <a:xfrm>
            <a:off x="2472563" y="-42202"/>
            <a:ext cx="310270" cy="412936"/>
            <a:chOff x="6275588" y="1475573"/>
            <a:chExt cx="310270" cy="412936"/>
          </a:xfrm>
        </p:grpSpPr>
        <p:sp>
          <p:nvSpPr>
            <p:cNvPr id="368" name="Google Shape;36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8652961" y="1603883"/>
            <a:ext cx="643286" cy="953439"/>
            <a:chOff x="5891318" y="3200273"/>
            <a:chExt cx="527629" cy="782020"/>
          </a:xfrm>
        </p:grpSpPr>
        <p:sp>
          <p:nvSpPr>
            <p:cNvPr id="397" name="Google Shape;397;p22"/>
            <p:cNvSpPr/>
            <p:nvPr/>
          </p:nvSpPr>
          <p:spPr>
            <a:xfrm>
              <a:off x="5912975" y="3253058"/>
              <a:ext cx="472098" cy="673799"/>
            </a:xfrm>
            <a:custGeom>
              <a:avLst/>
              <a:gdLst/>
              <a:ahLst/>
              <a:cxnLst/>
              <a:rect l="l" t="t" r="r" b="b"/>
              <a:pathLst>
                <a:path w="14954" h="21343" extrusionOk="0">
                  <a:moveTo>
                    <a:pt x="1063" y="0"/>
                  </a:moveTo>
                  <a:cubicBezTo>
                    <a:pt x="928" y="0"/>
                    <a:pt x="818" y="28"/>
                    <a:pt x="737" y="89"/>
                  </a:cubicBezTo>
                  <a:cubicBezTo>
                    <a:pt x="1" y="650"/>
                    <a:pt x="500" y="4080"/>
                    <a:pt x="1223" y="6050"/>
                  </a:cubicBezTo>
                  <a:cubicBezTo>
                    <a:pt x="1944" y="7982"/>
                    <a:pt x="9825" y="21343"/>
                    <a:pt x="9837" y="21343"/>
                  </a:cubicBezTo>
                  <a:cubicBezTo>
                    <a:pt x="9837" y="21343"/>
                    <a:pt x="9834" y="21338"/>
                    <a:pt x="9828" y="21327"/>
                  </a:cubicBezTo>
                  <a:cubicBezTo>
                    <a:pt x="9828" y="21327"/>
                    <a:pt x="14954" y="19855"/>
                    <a:pt x="14891" y="18571"/>
                  </a:cubicBezTo>
                  <a:cubicBezTo>
                    <a:pt x="14816" y="17274"/>
                    <a:pt x="7047" y="3930"/>
                    <a:pt x="5900" y="2845"/>
                  </a:cubicBezTo>
                  <a:cubicBezTo>
                    <a:pt x="4888" y="1889"/>
                    <a:pt x="2170" y="0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91318" y="3218016"/>
              <a:ext cx="233997" cy="245457"/>
            </a:xfrm>
            <a:custGeom>
              <a:avLst/>
              <a:gdLst/>
              <a:ahLst/>
              <a:cxnLst/>
              <a:rect l="l" t="t" r="r" b="b"/>
              <a:pathLst>
                <a:path w="7412" h="7775" extrusionOk="0">
                  <a:moveTo>
                    <a:pt x="1331" y="0"/>
                  </a:moveTo>
                  <a:cubicBezTo>
                    <a:pt x="1246" y="0"/>
                    <a:pt x="1172" y="17"/>
                    <a:pt x="1111" y="51"/>
                  </a:cubicBezTo>
                  <a:cubicBezTo>
                    <a:pt x="1" y="687"/>
                    <a:pt x="1834" y="7609"/>
                    <a:pt x="2133" y="7771"/>
                  </a:cubicBezTo>
                  <a:cubicBezTo>
                    <a:pt x="2137" y="7773"/>
                    <a:pt x="2141" y="7775"/>
                    <a:pt x="2145" y="7775"/>
                  </a:cubicBezTo>
                  <a:cubicBezTo>
                    <a:pt x="2245" y="7775"/>
                    <a:pt x="2382" y="7063"/>
                    <a:pt x="2358" y="6536"/>
                  </a:cubicBezTo>
                  <a:cubicBezTo>
                    <a:pt x="2358" y="6523"/>
                    <a:pt x="2361" y="6516"/>
                    <a:pt x="2368" y="6516"/>
                  </a:cubicBezTo>
                  <a:cubicBezTo>
                    <a:pt x="2440" y="6516"/>
                    <a:pt x="2881" y="7265"/>
                    <a:pt x="3281" y="7596"/>
                  </a:cubicBezTo>
                  <a:cubicBezTo>
                    <a:pt x="3318" y="7628"/>
                    <a:pt x="3350" y="7643"/>
                    <a:pt x="3377" y="7643"/>
                  </a:cubicBezTo>
                  <a:cubicBezTo>
                    <a:pt x="3675" y="7643"/>
                    <a:pt x="3455" y="5950"/>
                    <a:pt x="3455" y="5950"/>
                  </a:cubicBezTo>
                  <a:lnTo>
                    <a:pt x="3455" y="5950"/>
                  </a:lnTo>
                  <a:cubicBezTo>
                    <a:pt x="3456" y="5950"/>
                    <a:pt x="4265" y="6814"/>
                    <a:pt x="4679" y="6814"/>
                  </a:cubicBezTo>
                  <a:cubicBezTo>
                    <a:pt x="4710" y="6814"/>
                    <a:pt x="4739" y="6809"/>
                    <a:pt x="4765" y="6798"/>
                  </a:cubicBezTo>
                  <a:cubicBezTo>
                    <a:pt x="5139" y="6649"/>
                    <a:pt x="4453" y="5090"/>
                    <a:pt x="4640" y="5052"/>
                  </a:cubicBezTo>
                  <a:cubicBezTo>
                    <a:pt x="4640" y="5052"/>
                    <a:pt x="4641" y="5052"/>
                    <a:pt x="4641" y="5052"/>
                  </a:cubicBezTo>
                  <a:cubicBezTo>
                    <a:pt x="4703" y="5052"/>
                    <a:pt x="5679" y="5841"/>
                    <a:pt x="6130" y="5841"/>
                  </a:cubicBezTo>
                  <a:cubicBezTo>
                    <a:pt x="6420" y="5841"/>
                    <a:pt x="6494" y="5517"/>
                    <a:pt x="5975" y="4454"/>
                  </a:cubicBezTo>
                  <a:cubicBezTo>
                    <a:pt x="5940" y="4379"/>
                    <a:pt x="5957" y="4348"/>
                    <a:pt x="6008" y="4348"/>
                  </a:cubicBezTo>
                  <a:cubicBezTo>
                    <a:pt x="6234" y="4348"/>
                    <a:pt x="7130" y="4929"/>
                    <a:pt x="7341" y="4929"/>
                  </a:cubicBezTo>
                  <a:cubicBezTo>
                    <a:pt x="7411" y="4929"/>
                    <a:pt x="7405" y="4864"/>
                    <a:pt x="7272" y="4691"/>
                  </a:cubicBezTo>
                  <a:cubicBezTo>
                    <a:pt x="7272" y="4691"/>
                    <a:pt x="2759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908271" y="3200273"/>
              <a:ext cx="100803" cy="119398"/>
            </a:xfrm>
            <a:custGeom>
              <a:avLst/>
              <a:gdLst/>
              <a:ahLst/>
              <a:cxnLst/>
              <a:rect l="l" t="t" r="r" b="b"/>
              <a:pathLst>
                <a:path w="3193" h="3782" extrusionOk="0">
                  <a:moveTo>
                    <a:pt x="367" y="1"/>
                  </a:moveTo>
                  <a:cubicBezTo>
                    <a:pt x="361" y="1"/>
                    <a:pt x="355" y="1"/>
                    <a:pt x="349" y="2"/>
                  </a:cubicBezTo>
                  <a:cubicBezTo>
                    <a:pt x="0" y="77"/>
                    <a:pt x="387" y="3781"/>
                    <a:pt x="387" y="3781"/>
                  </a:cubicBezTo>
                  <a:lnTo>
                    <a:pt x="3193" y="1973"/>
                  </a:lnTo>
                  <a:cubicBezTo>
                    <a:pt x="3193" y="1973"/>
                    <a:pt x="785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196442" y="3789717"/>
              <a:ext cx="222505" cy="192577"/>
            </a:xfrm>
            <a:custGeom>
              <a:avLst/>
              <a:gdLst/>
              <a:ahLst/>
              <a:cxnLst/>
              <a:rect l="l" t="t" r="r" b="b"/>
              <a:pathLst>
                <a:path w="7048" h="6100" extrusionOk="0">
                  <a:moveTo>
                    <a:pt x="5276" y="1"/>
                  </a:moveTo>
                  <a:cubicBezTo>
                    <a:pt x="5276" y="1"/>
                    <a:pt x="1" y="2744"/>
                    <a:pt x="38" y="2931"/>
                  </a:cubicBezTo>
                  <a:cubicBezTo>
                    <a:pt x="76" y="3105"/>
                    <a:pt x="1726" y="6099"/>
                    <a:pt x="1918" y="6099"/>
                  </a:cubicBezTo>
                  <a:cubicBezTo>
                    <a:pt x="1919" y="6099"/>
                    <a:pt x="1920" y="6099"/>
                    <a:pt x="1922" y="6099"/>
                  </a:cubicBezTo>
                  <a:cubicBezTo>
                    <a:pt x="2096" y="6061"/>
                    <a:pt x="7047" y="3443"/>
                    <a:pt x="6997" y="3143"/>
                  </a:cubicBezTo>
                  <a:cubicBezTo>
                    <a:pt x="6960" y="2831"/>
                    <a:pt x="5276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193348" y="3782645"/>
              <a:ext cx="181086" cy="119840"/>
            </a:xfrm>
            <a:custGeom>
              <a:avLst/>
              <a:gdLst/>
              <a:ahLst/>
              <a:cxnLst/>
              <a:rect l="l" t="t" r="r" b="b"/>
              <a:pathLst>
                <a:path w="5736" h="3796" extrusionOk="0">
                  <a:moveTo>
                    <a:pt x="5250" y="0"/>
                  </a:moveTo>
                  <a:cubicBezTo>
                    <a:pt x="5250" y="0"/>
                    <a:pt x="62" y="2893"/>
                    <a:pt x="37" y="2956"/>
                  </a:cubicBezTo>
                  <a:cubicBezTo>
                    <a:pt x="1" y="3027"/>
                    <a:pt x="376" y="3796"/>
                    <a:pt x="551" y="3796"/>
                  </a:cubicBezTo>
                  <a:cubicBezTo>
                    <a:pt x="559" y="3796"/>
                    <a:pt x="566" y="3794"/>
                    <a:pt x="573" y="3791"/>
                  </a:cubicBezTo>
                  <a:cubicBezTo>
                    <a:pt x="735" y="3716"/>
                    <a:pt x="5611" y="985"/>
                    <a:pt x="5674" y="861"/>
                  </a:cubicBezTo>
                  <a:cubicBezTo>
                    <a:pt x="5736" y="736"/>
                    <a:pt x="5250" y="0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38181" y="3431050"/>
              <a:ext cx="242552" cy="402012"/>
            </a:xfrm>
            <a:custGeom>
              <a:avLst/>
              <a:gdLst/>
              <a:ahLst/>
              <a:cxnLst/>
              <a:rect l="l" t="t" r="r" b="b"/>
              <a:pathLst>
                <a:path w="7683" h="12734" extrusionOk="0">
                  <a:moveTo>
                    <a:pt x="213" y="0"/>
                  </a:moveTo>
                  <a:lnTo>
                    <a:pt x="1" y="125"/>
                  </a:lnTo>
                  <a:lnTo>
                    <a:pt x="7458" y="12733"/>
                  </a:lnTo>
                  <a:lnTo>
                    <a:pt x="7683" y="1259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5031" y="3400332"/>
              <a:ext cx="244541" cy="400055"/>
            </a:xfrm>
            <a:custGeom>
              <a:avLst/>
              <a:gdLst/>
              <a:ahLst/>
              <a:cxnLst/>
              <a:rect l="l" t="t" r="r" b="b"/>
              <a:pathLst>
                <a:path w="7746" h="12672" extrusionOk="0">
                  <a:moveTo>
                    <a:pt x="225" y="1"/>
                  </a:moveTo>
                  <a:lnTo>
                    <a:pt x="1" y="138"/>
                  </a:lnTo>
                  <a:cubicBezTo>
                    <a:pt x="75" y="263"/>
                    <a:pt x="7159" y="12023"/>
                    <a:pt x="7521" y="12671"/>
                  </a:cubicBezTo>
                  <a:lnTo>
                    <a:pt x="7745" y="12534"/>
                  </a:lnTo>
                  <a:cubicBezTo>
                    <a:pt x="7384" y="11898"/>
                    <a:pt x="300" y="125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94078" y="3460568"/>
              <a:ext cx="223673" cy="397277"/>
            </a:xfrm>
            <a:custGeom>
              <a:avLst/>
              <a:gdLst/>
              <a:ahLst/>
              <a:cxnLst/>
              <a:rect l="l" t="t" r="r" b="b"/>
              <a:pathLst>
                <a:path w="7085" h="12584" extrusionOk="0">
                  <a:moveTo>
                    <a:pt x="238" y="1"/>
                  </a:moveTo>
                  <a:lnTo>
                    <a:pt x="1" y="88"/>
                  </a:lnTo>
                  <a:cubicBezTo>
                    <a:pt x="250" y="749"/>
                    <a:pt x="6586" y="12098"/>
                    <a:pt x="6860" y="12584"/>
                  </a:cubicBezTo>
                  <a:lnTo>
                    <a:pt x="7084" y="12459"/>
                  </a:lnTo>
                  <a:cubicBezTo>
                    <a:pt x="7010" y="12347"/>
                    <a:pt x="475" y="637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943757" y="14266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84025" y="71803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907" y="18884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860163" y="4733898"/>
            <a:ext cx="310270" cy="412936"/>
            <a:chOff x="6275588" y="1475573"/>
            <a:chExt cx="310270" cy="412936"/>
          </a:xfrm>
        </p:grpSpPr>
        <p:sp>
          <p:nvSpPr>
            <p:cNvPr id="409" name="Google Shape;409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875" y="3049023"/>
            <a:ext cx="310270" cy="412936"/>
            <a:chOff x="6275588" y="1475573"/>
            <a:chExt cx="310270" cy="412936"/>
          </a:xfrm>
        </p:grpSpPr>
        <p:sp>
          <p:nvSpPr>
            <p:cNvPr id="438" name="Google Shape;43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/>
          <p:nvPr/>
        </p:nvSpPr>
        <p:spPr>
          <a:xfrm>
            <a:off x="3331130" y="589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5181230" y="490208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1"/>
          </p:nvPr>
        </p:nvSpPr>
        <p:spPr>
          <a:xfrm>
            <a:off x="1716500" y="163635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1716550" y="993150"/>
            <a:ext cx="57111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subTitle" idx="2"/>
          </p:nvPr>
        </p:nvSpPr>
        <p:spPr>
          <a:xfrm>
            <a:off x="1716450" y="2086800"/>
            <a:ext cx="5711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3"/>
          </p:nvPr>
        </p:nvSpPr>
        <p:spPr>
          <a:xfrm>
            <a:off x="184687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"/>
          </p:nvPr>
        </p:nvSpPr>
        <p:spPr>
          <a:xfrm>
            <a:off x="1716450" y="285770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5"/>
          </p:nvPr>
        </p:nvSpPr>
        <p:spPr>
          <a:xfrm>
            <a:off x="552532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4">
  <p:cSld name="CUSTOM_3_7_5_6_1_1_1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9"/>
          <p:cNvSpPr/>
          <p:nvPr/>
        </p:nvSpPr>
        <p:spPr>
          <a:xfrm rot="5400000">
            <a:off x="2256841" y="-1299843"/>
            <a:ext cx="4630117" cy="7713852"/>
          </a:xfrm>
          <a:custGeom>
            <a:avLst/>
            <a:gdLst/>
            <a:ahLst/>
            <a:cxnLst/>
            <a:rect l="l" t="t" r="r" b="b"/>
            <a:pathLst>
              <a:path w="34597" h="47137" extrusionOk="0">
                <a:moveTo>
                  <a:pt x="0" y="1"/>
                </a:moveTo>
                <a:lnTo>
                  <a:pt x="0" y="2844"/>
                </a:lnTo>
                <a:lnTo>
                  <a:pt x="1417" y="2844"/>
                </a:lnTo>
                <a:lnTo>
                  <a:pt x="1417" y="2382"/>
                </a:lnTo>
                <a:lnTo>
                  <a:pt x="3155" y="2382"/>
                </a:lnTo>
                <a:lnTo>
                  <a:pt x="3155" y="4120"/>
                </a:lnTo>
                <a:lnTo>
                  <a:pt x="1417" y="4120"/>
                </a:lnTo>
                <a:lnTo>
                  <a:pt x="1417" y="3590"/>
                </a:lnTo>
                <a:lnTo>
                  <a:pt x="0" y="3590"/>
                </a:lnTo>
                <a:lnTo>
                  <a:pt x="0" y="5799"/>
                </a:lnTo>
                <a:lnTo>
                  <a:pt x="1417" y="5799"/>
                </a:lnTo>
                <a:lnTo>
                  <a:pt x="1417" y="5286"/>
                </a:lnTo>
                <a:lnTo>
                  <a:pt x="3155" y="5286"/>
                </a:lnTo>
                <a:lnTo>
                  <a:pt x="3155" y="7022"/>
                </a:lnTo>
                <a:lnTo>
                  <a:pt x="1417" y="7022"/>
                </a:lnTo>
                <a:lnTo>
                  <a:pt x="1417" y="6546"/>
                </a:lnTo>
                <a:lnTo>
                  <a:pt x="0" y="6546"/>
                </a:lnTo>
                <a:lnTo>
                  <a:pt x="0" y="8675"/>
                </a:lnTo>
                <a:lnTo>
                  <a:pt x="1417" y="8675"/>
                </a:lnTo>
                <a:lnTo>
                  <a:pt x="1417" y="8188"/>
                </a:lnTo>
                <a:lnTo>
                  <a:pt x="3155" y="8188"/>
                </a:lnTo>
                <a:lnTo>
                  <a:pt x="3155" y="9925"/>
                </a:lnTo>
                <a:lnTo>
                  <a:pt x="1417" y="9925"/>
                </a:lnTo>
                <a:lnTo>
                  <a:pt x="1417" y="9422"/>
                </a:lnTo>
                <a:lnTo>
                  <a:pt x="0" y="9422"/>
                </a:lnTo>
                <a:lnTo>
                  <a:pt x="0" y="11618"/>
                </a:lnTo>
                <a:lnTo>
                  <a:pt x="1417" y="11618"/>
                </a:lnTo>
                <a:lnTo>
                  <a:pt x="1417" y="11090"/>
                </a:lnTo>
                <a:lnTo>
                  <a:pt x="3155" y="11090"/>
                </a:lnTo>
                <a:lnTo>
                  <a:pt x="3155" y="12828"/>
                </a:lnTo>
                <a:lnTo>
                  <a:pt x="1417" y="12828"/>
                </a:lnTo>
                <a:lnTo>
                  <a:pt x="1417" y="12364"/>
                </a:lnTo>
                <a:lnTo>
                  <a:pt x="0" y="12364"/>
                </a:lnTo>
                <a:lnTo>
                  <a:pt x="0" y="14493"/>
                </a:lnTo>
                <a:lnTo>
                  <a:pt x="1417" y="14493"/>
                </a:lnTo>
                <a:lnTo>
                  <a:pt x="1417" y="13992"/>
                </a:lnTo>
                <a:lnTo>
                  <a:pt x="3155" y="13992"/>
                </a:lnTo>
                <a:lnTo>
                  <a:pt x="3155" y="15730"/>
                </a:lnTo>
                <a:lnTo>
                  <a:pt x="1417" y="15730"/>
                </a:lnTo>
                <a:lnTo>
                  <a:pt x="1417" y="15240"/>
                </a:lnTo>
                <a:lnTo>
                  <a:pt x="0" y="15240"/>
                </a:lnTo>
                <a:lnTo>
                  <a:pt x="0" y="17410"/>
                </a:lnTo>
                <a:lnTo>
                  <a:pt x="1417" y="17410"/>
                </a:lnTo>
                <a:lnTo>
                  <a:pt x="1417" y="16896"/>
                </a:lnTo>
                <a:lnTo>
                  <a:pt x="3155" y="16896"/>
                </a:lnTo>
                <a:lnTo>
                  <a:pt x="3155" y="18632"/>
                </a:lnTo>
                <a:lnTo>
                  <a:pt x="1417" y="18632"/>
                </a:lnTo>
                <a:lnTo>
                  <a:pt x="1417" y="18155"/>
                </a:lnTo>
                <a:lnTo>
                  <a:pt x="0" y="18155"/>
                </a:lnTo>
                <a:lnTo>
                  <a:pt x="0" y="20286"/>
                </a:lnTo>
                <a:lnTo>
                  <a:pt x="1417" y="20286"/>
                </a:lnTo>
                <a:lnTo>
                  <a:pt x="1417" y="19798"/>
                </a:lnTo>
                <a:lnTo>
                  <a:pt x="3155" y="19798"/>
                </a:lnTo>
                <a:lnTo>
                  <a:pt x="3155" y="21534"/>
                </a:lnTo>
                <a:lnTo>
                  <a:pt x="1417" y="21534"/>
                </a:lnTo>
                <a:lnTo>
                  <a:pt x="1417" y="21031"/>
                </a:lnTo>
                <a:lnTo>
                  <a:pt x="0" y="21031"/>
                </a:lnTo>
                <a:lnTo>
                  <a:pt x="0" y="23182"/>
                </a:lnTo>
                <a:lnTo>
                  <a:pt x="1417" y="23182"/>
                </a:lnTo>
                <a:lnTo>
                  <a:pt x="1417" y="22700"/>
                </a:lnTo>
                <a:lnTo>
                  <a:pt x="3155" y="22700"/>
                </a:lnTo>
                <a:lnTo>
                  <a:pt x="3155" y="24438"/>
                </a:lnTo>
                <a:lnTo>
                  <a:pt x="1417" y="24438"/>
                </a:lnTo>
                <a:lnTo>
                  <a:pt x="1417" y="23929"/>
                </a:lnTo>
                <a:lnTo>
                  <a:pt x="0" y="23929"/>
                </a:lnTo>
                <a:lnTo>
                  <a:pt x="0" y="26112"/>
                </a:lnTo>
                <a:lnTo>
                  <a:pt x="1417" y="26112"/>
                </a:lnTo>
                <a:lnTo>
                  <a:pt x="1417" y="25603"/>
                </a:lnTo>
                <a:lnTo>
                  <a:pt x="3155" y="25603"/>
                </a:lnTo>
                <a:lnTo>
                  <a:pt x="3155" y="27340"/>
                </a:lnTo>
                <a:lnTo>
                  <a:pt x="1417" y="27340"/>
                </a:lnTo>
                <a:lnTo>
                  <a:pt x="1417" y="26857"/>
                </a:lnTo>
                <a:lnTo>
                  <a:pt x="0" y="26857"/>
                </a:lnTo>
                <a:lnTo>
                  <a:pt x="0" y="28988"/>
                </a:lnTo>
                <a:lnTo>
                  <a:pt x="1417" y="28988"/>
                </a:lnTo>
                <a:lnTo>
                  <a:pt x="1417" y="28505"/>
                </a:lnTo>
                <a:lnTo>
                  <a:pt x="3155" y="28505"/>
                </a:lnTo>
                <a:lnTo>
                  <a:pt x="3155" y="30242"/>
                </a:lnTo>
                <a:lnTo>
                  <a:pt x="1417" y="30242"/>
                </a:lnTo>
                <a:lnTo>
                  <a:pt x="1417" y="29735"/>
                </a:lnTo>
                <a:lnTo>
                  <a:pt x="0" y="29735"/>
                </a:lnTo>
                <a:lnTo>
                  <a:pt x="0" y="31903"/>
                </a:lnTo>
                <a:lnTo>
                  <a:pt x="1417" y="31903"/>
                </a:lnTo>
                <a:lnTo>
                  <a:pt x="1417" y="31407"/>
                </a:lnTo>
                <a:lnTo>
                  <a:pt x="3155" y="31407"/>
                </a:lnTo>
                <a:lnTo>
                  <a:pt x="3155" y="33145"/>
                </a:lnTo>
                <a:lnTo>
                  <a:pt x="1417" y="33145"/>
                </a:lnTo>
                <a:lnTo>
                  <a:pt x="1417" y="32650"/>
                </a:lnTo>
                <a:lnTo>
                  <a:pt x="0" y="32650"/>
                </a:lnTo>
                <a:lnTo>
                  <a:pt x="0" y="34780"/>
                </a:lnTo>
                <a:lnTo>
                  <a:pt x="1417" y="34780"/>
                </a:lnTo>
                <a:lnTo>
                  <a:pt x="1417" y="34311"/>
                </a:lnTo>
                <a:lnTo>
                  <a:pt x="3155" y="34311"/>
                </a:lnTo>
                <a:lnTo>
                  <a:pt x="3155" y="36047"/>
                </a:lnTo>
                <a:lnTo>
                  <a:pt x="1417" y="36047"/>
                </a:lnTo>
                <a:lnTo>
                  <a:pt x="1417" y="35526"/>
                </a:lnTo>
                <a:lnTo>
                  <a:pt x="0" y="35526"/>
                </a:lnTo>
                <a:lnTo>
                  <a:pt x="0" y="37708"/>
                </a:lnTo>
                <a:lnTo>
                  <a:pt x="1417" y="37708"/>
                </a:lnTo>
                <a:lnTo>
                  <a:pt x="1417" y="37213"/>
                </a:lnTo>
                <a:lnTo>
                  <a:pt x="3155" y="37213"/>
                </a:lnTo>
                <a:lnTo>
                  <a:pt x="3155" y="38949"/>
                </a:lnTo>
                <a:lnTo>
                  <a:pt x="1417" y="38949"/>
                </a:lnTo>
                <a:lnTo>
                  <a:pt x="1417" y="38455"/>
                </a:lnTo>
                <a:lnTo>
                  <a:pt x="0" y="38455"/>
                </a:lnTo>
                <a:lnTo>
                  <a:pt x="0" y="40624"/>
                </a:lnTo>
                <a:lnTo>
                  <a:pt x="1417" y="40624"/>
                </a:lnTo>
                <a:lnTo>
                  <a:pt x="1417" y="40115"/>
                </a:lnTo>
                <a:lnTo>
                  <a:pt x="3155" y="40115"/>
                </a:lnTo>
                <a:lnTo>
                  <a:pt x="3155" y="41853"/>
                </a:lnTo>
                <a:lnTo>
                  <a:pt x="1417" y="41853"/>
                </a:lnTo>
                <a:lnTo>
                  <a:pt x="1417" y="41370"/>
                </a:lnTo>
                <a:lnTo>
                  <a:pt x="0" y="41370"/>
                </a:lnTo>
                <a:lnTo>
                  <a:pt x="0" y="43514"/>
                </a:lnTo>
                <a:lnTo>
                  <a:pt x="1417" y="43514"/>
                </a:lnTo>
                <a:lnTo>
                  <a:pt x="1417" y="43017"/>
                </a:lnTo>
                <a:lnTo>
                  <a:pt x="3155" y="43017"/>
                </a:lnTo>
                <a:lnTo>
                  <a:pt x="3155" y="44755"/>
                </a:lnTo>
                <a:lnTo>
                  <a:pt x="1417" y="44755"/>
                </a:lnTo>
                <a:lnTo>
                  <a:pt x="1417" y="44259"/>
                </a:lnTo>
                <a:lnTo>
                  <a:pt x="0" y="44259"/>
                </a:lnTo>
                <a:lnTo>
                  <a:pt x="0" y="47137"/>
                </a:lnTo>
                <a:lnTo>
                  <a:pt x="34597" y="47137"/>
                </a:lnTo>
                <a:lnTo>
                  <a:pt x="345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 txBox="1">
            <a:spLocks noGrp="1"/>
          </p:cNvSpPr>
          <p:nvPr>
            <p:ph type="subTitle" idx="1"/>
          </p:nvPr>
        </p:nvSpPr>
        <p:spPr>
          <a:xfrm>
            <a:off x="1092950" y="18720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1092950" y="1127538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39"/>
          <p:cNvSpPr/>
          <p:nvPr/>
        </p:nvSpPr>
        <p:spPr>
          <a:xfrm>
            <a:off x="-26525" y="3685300"/>
            <a:ext cx="3495757" cy="148375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9"/>
          <p:cNvSpPr/>
          <p:nvPr/>
        </p:nvSpPr>
        <p:spPr>
          <a:xfrm>
            <a:off x="406030" y="3520412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9"/>
          <p:cNvSpPr txBox="1">
            <a:spLocks noGrp="1"/>
          </p:cNvSpPr>
          <p:nvPr>
            <p:ph type="subTitle" idx="2"/>
          </p:nvPr>
        </p:nvSpPr>
        <p:spPr>
          <a:xfrm>
            <a:off x="1092950" y="25664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3"/>
          </p:nvPr>
        </p:nvSpPr>
        <p:spPr>
          <a:xfrm>
            <a:off x="1092950" y="3551325"/>
            <a:ext cx="11436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39"/>
          <p:cNvSpPr/>
          <p:nvPr/>
        </p:nvSpPr>
        <p:spPr>
          <a:xfrm>
            <a:off x="-244126" y="1317951"/>
            <a:ext cx="621826" cy="608857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9"/>
          <p:cNvSpPr/>
          <p:nvPr/>
        </p:nvSpPr>
        <p:spPr>
          <a:xfrm rot="296885">
            <a:off x="6353583" y="-157506"/>
            <a:ext cx="3133711" cy="1061717"/>
          </a:xfrm>
          <a:custGeom>
            <a:avLst/>
            <a:gdLst/>
            <a:ahLst/>
            <a:cxnLst/>
            <a:rect l="l" t="t" r="r" b="b"/>
            <a:pathLst>
              <a:path w="71036" h="24066" extrusionOk="0">
                <a:moveTo>
                  <a:pt x="59188" y="1"/>
                </a:moveTo>
                <a:lnTo>
                  <a:pt x="1821" y="5775"/>
                </a:lnTo>
                <a:lnTo>
                  <a:pt x="1" y="5775"/>
                </a:lnTo>
                <a:cubicBezTo>
                  <a:pt x="512" y="8406"/>
                  <a:pt x="2008" y="10738"/>
                  <a:pt x="4191" y="12309"/>
                </a:cubicBezTo>
                <a:cubicBezTo>
                  <a:pt x="5965" y="13535"/>
                  <a:pt x="8046" y="14166"/>
                  <a:pt x="10148" y="14166"/>
                </a:cubicBezTo>
                <a:cubicBezTo>
                  <a:pt x="11298" y="14166"/>
                  <a:pt x="12454" y="13977"/>
                  <a:pt x="13569" y="13594"/>
                </a:cubicBezTo>
                <a:cubicBezTo>
                  <a:pt x="15966" y="12747"/>
                  <a:pt x="18169" y="10989"/>
                  <a:pt x="20679" y="10989"/>
                </a:cubicBezTo>
                <a:cubicBezTo>
                  <a:pt x="20795" y="10989"/>
                  <a:pt x="20910" y="10992"/>
                  <a:pt x="21027" y="11000"/>
                </a:cubicBezTo>
                <a:cubicBezTo>
                  <a:pt x="24656" y="11237"/>
                  <a:pt x="26776" y="15016"/>
                  <a:pt x="29183" y="17747"/>
                </a:cubicBezTo>
                <a:cubicBezTo>
                  <a:pt x="32930" y="21980"/>
                  <a:pt x="38566" y="24065"/>
                  <a:pt x="44247" y="24065"/>
                </a:cubicBezTo>
                <a:cubicBezTo>
                  <a:pt x="47471" y="24065"/>
                  <a:pt x="50710" y="23394"/>
                  <a:pt x="53626" y="22062"/>
                </a:cubicBezTo>
                <a:cubicBezTo>
                  <a:pt x="60473" y="18944"/>
                  <a:pt x="68193" y="10289"/>
                  <a:pt x="71036" y="3280"/>
                </a:cubicBezTo>
                <a:lnTo>
                  <a:pt x="591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9"/>
          <p:cNvGrpSpPr/>
          <p:nvPr/>
        </p:nvGrpSpPr>
        <p:grpSpPr>
          <a:xfrm>
            <a:off x="8428904" y="747822"/>
            <a:ext cx="411483" cy="388098"/>
            <a:chOff x="2349479" y="2287072"/>
            <a:chExt cx="411483" cy="388098"/>
          </a:xfrm>
        </p:grpSpPr>
        <p:sp>
          <p:nvSpPr>
            <p:cNvPr id="891" name="Google Shape;891;p39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681406" y="22870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9"/>
          <p:cNvGrpSpPr/>
          <p:nvPr/>
        </p:nvGrpSpPr>
        <p:grpSpPr>
          <a:xfrm>
            <a:off x="8635585" y="4179671"/>
            <a:ext cx="575269" cy="1098857"/>
            <a:chOff x="2869185" y="2508196"/>
            <a:chExt cx="575269" cy="1098857"/>
          </a:xfrm>
        </p:grpSpPr>
        <p:sp>
          <p:nvSpPr>
            <p:cNvPr id="899" name="Google Shape;899;p39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 rot="5400000">
            <a:off x="8711532" y="1771668"/>
            <a:ext cx="608874" cy="919161"/>
          </a:xfrm>
          <a:custGeom>
            <a:avLst/>
            <a:gdLst/>
            <a:ahLst/>
            <a:cxnLst/>
            <a:rect l="l" t="t" r="r" b="b"/>
            <a:pathLst>
              <a:path w="16550" h="24984" extrusionOk="0">
                <a:moveTo>
                  <a:pt x="925" y="0"/>
                </a:moveTo>
                <a:cubicBezTo>
                  <a:pt x="749" y="0"/>
                  <a:pt x="575" y="106"/>
                  <a:pt x="537" y="340"/>
                </a:cubicBezTo>
                <a:cubicBezTo>
                  <a:pt x="512" y="527"/>
                  <a:pt x="474" y="714"/>
                  <a:pt x="462" y="901"/>
                </a:cubicBezTo>
                <a:cubicBezTo>
                  <a:pt x="449" y="1088"/>
                  <a:pt x="437" y="1275"/>
                  <a:pt x="437" y="1463"/>
                </a:cubicBezTo>
                <a:cubicBezTo>
                  <a:pt x="425" y="1762"/>
                  <a:pt x="387" y="2061"/>
                  <a:pt x="362" y="2348"/>
                </a:cubicBezTo>
                <a:cubicBezTo>
                  <a:pt x="350" y="2635"/>
                  <a:pt x="337" y="2922"/>
                  <a:pt x="312" y="3221"/>
                </a:cubicBezTo>
                <a:cubicBezTo>
                  <a:pt x="287" y="3558"/>
                  <a:pt x="262" y="3907"/>
                  <a:pt x="250" y="4256"/>
                </a:cubicBezTo>
                <a:cubicBezTo>
                  <a:pt x="237" y="4530"/>
                  <a:pt x="237" y="4805"/>
                  <a:pt x="225" y="5104"/>
                </a:cubicBezTo>
                <a:cubicBezTo>
                  <a:pt x="213" y="5391"/>
                  <a:pt x="200" y="5690"/>
                  <a:pt x="200" y="5977"/>
                </a:cubicBezTo>
                <a:cubicBezTo>
                  <a:pt x="200" y="6301"/>
                  <a:pt x="200" y="6638"/>
                  <a:pt x="175" y="6937"/>
                </a:cubicBezTo>
                <a:cubicBezTo>
                  <a:pt x="163" y="7237"/>
                  <a:pt x="175" y="7536"/>
                  <a:pt x="163" y="7835"/>
                </a:cubicBezTo>
                <a:cubicBezTo>
                  <a:pt x="163" y="8122"/>
                  <a:pt x="150" y="8421"/>
                  <a:pt x="138" y="8708"/>
                </a:cubicBezTo>
                <a:cubicBezTo>
                  <a:pt x="125" y="8995"/>
                  <a:pt x="125" y="9294"/>
                  <a:pt x="125" y="9581"/>
                </a:cubicBezTo>
                <a:cubicBezTo>
                  <a:pt x="138" y="9905"/>
                  <a:pt x="138" y="10230"/>
                  <a:pt x="138" y="10541"/>
                </a:cubicBezTo>
                <a:lnTo>
                  <a:pt x="138" y="11589"/>
                </a:lnTo>
                <a:lnTo>
                  <a:pt x="138" y="12350"/>
                </a:lnTo>
                <a:cubicBezTo>
                  <a:pt x="138" y="12674"/>
                  <a:pt x="138" y="12998"/>
                  <a:pt x="125" y="13310"/>
                </a:cubicBezTo>
                <a:cubicBezTo>
                  <a:pt x="100" y="13672"/>
                  <a:pt x="100" y="14021"/>
                  <a:pt x="100" y="14383"/>
                </a:cubicBezTo>
                <a:cubicBezTo>
                  <a:pt x="100" y="14744"/>
                  <a:pt x="88" y="15106"/>
                  <a:pt x="75" y="15480"/>
                </a:cubicBezTo>
                <a:lnTo>
                  <a:pt x="75" y="15368"/>
                </a:lnTo>
                <a:cubicBezTo>
                  <a:pt x="38" y="16004"/>
                  <a:pt x="13" y="16627"/>
                  <a:pt x="1" y="17251"/>
                </a:cubicBezTo>
                <a:lnTo>
                  <a:pt x="1" y="17650"/>
                </a:lnTo>
                <a:cubicBezTo>
                  <a:pt x="1" y="18099"/>
                  <a:pt x="13" y="18548"/>
                  <a:pt x="38" y="18984"/>
                </a:cubicBezTo>
                <a:cubicBezTo>
                  <a:pt x="75" y="19595"/>
                  <a:pt x="100" y="20207"/>
                  <a:pt x="175" y="20805"/>
                </a:cubicBezTo>
                <a:cubicBezTo>
                  <a:pt x="200" y="21092"/>
                  <a:pt x="237" y="21379"/>
                  <a:pt x="275" y="21678"/>
                </a:cubicBezTo>
                <a:cubicBezTo>
                  <a:pt x="312" y="21977"/>
                  <a:pt x="350" y="22277"/>
                  <a:pt x="412" y="22564"/>
                </a:cubicBezTo>
                <a:cubicBezTo>
                  <a:pt x="474" y="22875"/>
                  <a:pt x="562" y="23175"/>
                  <a:pt x="686" y="23474"/>
                </a:cubicBezTo>
                <a:cubicBezTo>
                  <a:pt x="811" y="23736"/>
                  <a:pt x="973" y="23985"/>
                  <a:pt x="1173" y="24210"/>
                </a:cubicBezTo>
                <a:cubicBezTo>
                  <a:pt x="1285" y="24334"/>
                  <a:pt x="1397" y="24447"/>
                  <a:pt x="1522" y="24559"/>
                </a:cubicBezTo>
                <a:cubicBezTo>
                  <a:pt x="1572" y="24609"/>
                  <a:pt x="1609" y="24659"/>
                  <a:pt x="1672" y="24696"/>
                </a:cubicBezTo>
                <a:cubicBezTo>
                  <a:pt x="1722" y="24746"/>
                  <a:pt x="1784" y="24796"/>
                  <a:pt x="1846" y="24833"/>
                </a:cubicBezTo>
                <a:cubicBezTo>
                  <a:pt x="1946" y="24883"/>
                  <a:pt x="2033" y="24921"/>
                  <a:pt x="2133" y="24946"/>
                </a:cubicBezTo>
                <a:cubicBezTo>
                  <a:pt x="2238" y="24970"/>
                  <a:pt x="2337" y="24983"/>
                  <a:pt x="2438" y="24983"/>
                </a:cubicBezTo>
                <a:cubicBezTo>
                  <a:pt x="2494" y="24983"/>
                  <a:pt x="2550" y="24979"/>
                  <a:pt x="2607" y="24970"/>
                </a:cubicBezTo>
                <a:cubicBezTo>
                  <a:pt x="2694" y="24970"/>
                  <a:pt x="2769" y="24946"/>
                  <a:pt x="2856" y="24921"/>
                </a:cubicBezTo>
                <a:cubicBezTo>
                  <a:pt x="2969" y="24896"/>
                  <a:pt x="3068" y="24846"/>
                  <a:pt x="3168" y="24783"/>
                </a:cubicBezTo>
                <a:cubicBezTo>
                  <a:pt x="3343" y="24671"/>
                  <a:pt x="3505" y="24546"/>
                  <a:pt x="3642" y="24397"/>
                </a:cubicBezTo>
                <a:cubicBezTo>
                  <a:pt x="3692" y="24347"/>
                  <a:pt x="3742" y="24297"/>
                  <a:pt x="3792" y="24235"/>
                </a:cubicBezTo>
                <a:cubicBezTo>
                  <a:pt x="3916" y="24073"/>
                  <a:pt x="4016" y="23873"/>
                  <a:pt x="4091" y="23673"/>
                </a:cubicBezTo>
                <a:cubicBezTo>
                  <a:pt x="4153" y="23486"/>
                  <a:pt x="4203" y="23299"/>
                  <a:pt x="4241" y="23112"/>
                </a:cubicBezTo>
                <a:cubicBezTo>
                  <a:pt x="4278" y="22975"/>
                  <a:pt x="4291" y="22825"/>
                  <a:pt x="4316" y="22676"/>
                </a:cubicBezTo>
                <a:cubicBezTo>
                  <a:pt x="4340" y="22526"/>
                  <a:pt x="4365" y="22389"/>
                  <a:pt x="4390" y="22227"/>
                </a:cubicBezTo>
                <a:cubicBezTo>
                  <a:pt x="4453" y="21915"/>
                  <a:pt x="4490" y="21603"/>
                  <a:pt x="4503" y="21279"/>
                </a:cubicBezTo>
                <a:cubicBezTo>
                  <a:pt x="4515" y="20967"/>
                  <a:pt x="4503" y="20643"/>
                  <a:pt x="4490" y="20344"/>
                </a:cubicBezTo>
                <a:cubicBezTo>
                  <a:pt x="4478" y="20057"/>
                  <a:pt x="4453" y="19758"/>
                  <a:pt x="4440" y="19471"/>
                </a:cubicBezTo>
                <a:cubicBezTo>
                  <a:pt x="4428" y="19184"/>
                  <a:pt x="4403" y="18922"/>
                  <a:pt x="4378" y="18623"/>
                </a:cubicBezTo>
                <a:cubicBezTo>
                  <a:pt x="4353" y="18323"/>
                  <a:pt x="4340" y="18024"/>
                  <a:pt x="4316" y="17725"/>
                </a:cubicBezTo>
                <a:cubicBezTo>
                  <a:pt x="4278" y="17413"/>
                  <a:pt x="4241" y="17114"/>
                  <a:pt x="4216" y="16802"/>
                </a:cubicBezTo>
                <a:cubicBezTo>
                  <a:pt x="4153" y="16178"/>
                  <a:pt x="4104" y="15567"/>
                  <a:pt x="4054" y="14956"/>
                </a:cubicBezTo>
                <a:lnTo>
                  <a:pt x="3979" y="14071"/>
                </a:lnTo>
                <a:cubicBezTo>
                  <a:pt x="3954" y="13771"/>
                  <a:pt x="3916" y="13472"/>
                  <a:pt x="3892" y="13173"/>
                </a:cubicBezTo>
                <a:cubicBezTo>
                  <a:pt x="3842" y="12587"/>
                  <a:pt x="3829" y="12001"/>
                  <a:pt x="3804" y="11402"/>
                </a:cubicBezTo>
                <a:cubicBezTo>
                  <a:pt x="3779" y="10791"/>
                  <a:pt x="3754" y="10192"/>
                  <a:pt x="3754" y="9581"/>
                </a:cubicBezTo>
                <a:cubicBezTo>
                  <a:pt x="3754" y="9207"/>
                  <a:pt x="3742" y="8820"/>
                  <a:pt x="3754" y="8446"/>
                </a:cubicBezTo>
                <a:cubicBezTo>
                  <a:pt x="3767" y="8209"/>
                  <a:pt x="3779" y="7960"/>
                  <a:pt x="3792" y="7723"/>
                </a:cubicBezTo>
                <a:cubicBezTo>
                  <a:pt x="3804" y="7436"/>
                  <a:pt x="3817" y="7149"/>
                  <a:pt x="3829" y="6850"/>
                </a:cubicBezTo>
                <a:cubicBezTo>
                  <a:pt x="3842" y="6626"/>
                  <a:pt x="3867" y="6401"/>
                  <a:pt x="3892" y="6164"/>
                </a:cubicBezTo>
                <a:cubicBezTo>
                  <a:pt x="3929" y="5902"/>
                  <a:pt x="3954" y="5640"/>
                  <a:pt x="3991" y="5366"/>
                </a:cubicBezTo>
                <a:cubicBezTo>
                  <a:pt x="4066" y="4880"/>
                  <a:pt x="4166" y="4393"/>
                  <a:pt x="4303" y="3932"/>
                </a:cubicBezTo>
                <a:cubicBezTo>
                  <a:pt x="4365" y="3745"/>
                  <a:pt x="4453" y="3570"/>
                  <a:pt x="4552" y="3396"/>
                </a:cubicBezTo>
                <a:cubicBezTo>
                  <a:pt x="4590" y="3333"/>
                  <a:pt x="4652" y="3271"/>
                  <a:pt x="4702" y="3209"/>
                </a:cubicBezTo>
                <a:cubicBezTo>
                  <a:pt x="4727" y="3196"/>
                  <a:pt x="4740" y="3184"/>
                  <a:pt x="4764" y="3171"/>
                </a:cubicBezTo>
                <a:cubicBezTo>
                  <a:pt x="4814" y="3146"/>
                  <a:pt x="4864" y="3121"/>
                  <a:pt x="4914" y="3109"/>
                </a:cubicBezTo>
                <a:lnTo>
                  <a:pt x="5076" y="3109"/>
                </a:lnTo>
                <a:cubicBezTo>
                  <a:pt x="5126" y="3109"/>
                  <a:pt x="5176" y="3121"/>
                  <a:pt x="5213" y="3134"/>
                </a:cubicBezTo>
                <a:cubicBezTo>
                  <a:pt x="5288" y="3159"/>
                  <a:pt x="5363" y="3196"/>
                  <a:pt x="5425" y="3233"/>
                </a:cubicBezTo>
                <a:cubicBezTo>
                  <a:pt x="5463" y="3258"/>
                  <a:pt x="5488" y="3283"/>
                  <a:pt x="5525" y="3321"/>
                </a:cubicBezTo>
                <a:cubicBezTo>
                  <a:pt x="5588" y="3396"/>
                  <a:pt x="5637" y="3483"/>
                  <a:pt x="5687" y="3570"/>
                </a:cubicBezTo>
                <a:cubicBezTo>
                  <a:pt x="5849" y="3932"/>
                  <a:pt x="5974" y="4318"/>
                  <a:pt x="6061" y="4705"/>
                </a:cubicBezTo>
                <a:cubicBezTo>
                  <a:pt x="6111" y="4979"/>
                  <a:pt x="6161" y="5229"/>
                  <a:pt x="6186" y="5528"/>
                </a:cubicBezTo>
                <a:cubicBezTo>
                  <a:pt x="6224" y="5827"/>
                  <a:pt x="6261" y="6127"/>
                  <a:pt x="6298" y="6414"/>
                </a:cubicBezTo>
                <a:cubicBezTo>
                  <a:pt x="6323" y="6713"/>
                  <a:pt x="6361" y="6975"/>
                  <a:pt x="6373" y="7287"/>
                </a:cubicBezTo>
                <a:cubicBezTo>
                  <a:pt x="6386" y="7598"/>
                  <a:pt x="6398" y="7923"/>
                  <a:pt x="6411" y="8222"/>
                </a:cubicBezTo>
                <a:cubicBezTo>
                  <a:pt x="6423" y="8534"/>
                  <a:pt x="6423" y="8845"/>
                  <a:pt x="6436" y="9132"/>
                </a:cubicBezTo>
                <a:cubicBezTo>
                  <a:pt x="6436" y="9419"/>
                  <a:pt x="6461" y="9693"/>
                  <a:pt x="6461" y="9980"/>
                </a:cubicBezTo>
                <a:cubicBezTo>
                  <a:pt x="6461" y="10579"/>
                  <a:pt x="6473" y="11165"/>
                  <a:pt x="6461" y="11764"/>
                </a:cubicBezTo>
                <a:cubicBezTo>
                  <a:pt x="6448" y="12013"/>
                  <a:pt x="6423" y="12262"/>
                  <a:pt x="6411" y="12512"/>
                </a:cubicBezTo>
                <a:cubicBezTo>
                  <a:pt x="6398" y="12811"/>
                  <a:pt x="6398" y="13111"/>
                  <a:pt x="6386" y="13397"/>
                </a:cubicBezTo>
                <a:cubicBezTo>
                  <a:pt x="6373" y="13697"/>
                  <a:pt x="6361" y="13983"/>
                  <a:pt x="6348" y="14283"/>
                </a:cubicBezTo>
                <a:cubicBezTo>
                  <a:pt x="6348" y="14570"/>
                  <a:pt x="6361" y="14881"/>
                  <a:pt x="6348" y="15156"/>
                </a:cubicBezTo>
                <a:cubicBezTo>
                  <a:pt x="6323" y="15430"/>
                  <a:pt x="6298" y="15692"/>
                  <a:pt x="6273" y="15979"/>
                </a:cubicBezTo>
                <a:cubicBezTo>
                  <a:pt x="6261" y="16278"/>
                  <a:pt x="6236" y="16565"/>
                  <a:pt x="6224" y="16852"/>
                </a:cubicBezTo>
                <a:cubicBezTo>
                  <a:pt x="6211" y="17164"/>
                  <a:pt x="6186" y="17500"/>
                  <a:pt x="6186" y="17812"/>
                </a:cubicBezTo>
                <a:cubicBezTo>
                  <a:pt x="6186" y="18111"/>
                  <a:pt x="6186" y="18448"/>
                  <a:pt x="6174" y="18722"/>
                </a:cubicBezTo>
                <a:cubicBezTo>
                  <a:pt x="6161" y="19009"/>
                  <a:pt x="6161" y="19296"/>
                  <a:pt x="6174" y="19583"/>
                </a:cubicBezTo>
                <a:cubicBezTo>
                  <a:pt x="6186" y="19870"/>
                  <a:pt x="6199" y="20157"/>
                  <a:pt x="6199" y="20443"/>
                </a:cubicBezTo>
                <a:cubicBezTo>
                  <a:pt x="6211" y="21017"/>
                  <a:pt x="6249" y="21591"/>
                  <a:pt x="6286" y="22164"/>
                </a:cubicBezTo>
                <a:cubicBezTo>
                  <a:pt x="6298" y="22302"/>
                  <a:pt x="6298" y="22439"/>
                  <a:pt x="6323" y="22576"/>
                </a:cubicBezTo>
                <a:cubicBezTo>
                  <a:pt x="6348" y="22751"/>
                  <a:pt x="6386" y="22913"/>
                  <a:pt x="6423" y="23087"/>
                </a:cubicBezTo>
                <a:cubicBezTo>
                  <a:pt x="6448" y="23225"/>
                  <a:pt x="6485" y="23349"/>
                  <a:pt x="6523" y="23486"/>
                </a:cubicBezTo>
                <a:cubicBezTo>
                  <a:pt x="6573" y="23611"/>
                  <a:pt x="6623" y="23748"/>
                  <a:pt x="6698" y="23873"/>
                </a:cubicBezTo>
                <a:cubicBezTo>
                  <a:pt x="6772" y="24010"/>
                  <a:pt x="6885" y="24135"/>
                  <a:pt x="6997" y="24247"/>
                </a:cubicBezTo>
                <a:cubicBezTo>
                  <a:pt x="7084" y="24347"/>
                  <a:pt x="7184" y="24434"/>
                  <a:pt x="7296" y="24509"/>
                </a:cubicBezTo>
                <a:cubicBezTo>
                  <a:pt x="7433" y="24621"/>
                  <a:pt x="7608" y="24709"/>
                  <a:pt x="7782" y="24758"/>
                </a:cubicBezTo>
                <a:cubicBezTo>
                  <a:pt x="7932" y="24796"/>
                  <a:pt x="8069" y="24821"/>
                  <a:pt x="8219" y="24846"/>
                </a:cubicBezTo>
                <a:cubicBezTo>
                  <a:pt x="8381" y="24871"/>
                  <a:pt x="8543" y="24883"/>
                  <a:pt x="8705" y="24883"/>
                </a:cubicBezTo>
                <a:cubicBezTo>
                  <a:pt x="8780" y="24883"/>
                  <a:pt x="8867" y="24871"/>
                  <a:pt x="8942" y="24858"/>
                </a:cubicBezTo>
                <a:cubicBezTo>
                  <a:pt x="9042" y="24833"/>
                  <a:pt x="9142" y="24808"/>
                  <a:pt x="9242" y="24783"/>
                </a:cubicBezTo>
                <a:cubicBezTo>
                  <a:pt x="9329" y="24746"/>
                  <a:pt x="9404" y="24709"/>
                  <a:pt x="9491" y="24659"/>
                </a:cubicBezTo>
                <a:cubicBezTo>
                  <a:pt x="9553" y="24634"/>
                  <a:pt x="9603" y="24596"/>
                  <a:pt x="9666" y="24559"/>
                </a:cubicBezTo>
                <a:cubicBezTo>
                  <a:pt x="9716" y="24522"/>
                  <a:pt x="9765" y="24497"/>
                  <a:pt x="9815" y="24434"/>
                </a:cubicBezTo>
                <a:cubicBezTo>
                  <a:pt x="9878" y="24384"/>
                  <a:pt x="9928" y="24334"/>
                  <a:pt x="9990" y="24285"/>
                </a:cubicBezTo>
                <a:cubicBezTo>
                  <a:pt x="10077" y="24185"/>
                  <a:pt x="10152" y="24085"/>
                  <a:pt x="10214" y="23985"/>
                </a:cubicBezTo>
                <a:cubicBezTo>
                  <a:pt x="10389" y="23673"/>
                  <a:pt x="10514" y="23349"/>
                  <a:pt x="10588" y="23000"/>
                </a:cubicBezTo>
                <a:cubicBezTo>
                  <a:pt x="10613" y="22863"/>
                  <a:pt x="10626" y="22713"/>
                  <a:pt x="10638" y="22564"/>
                </a:cubicBezTo>
                <a:cubicBezTo>
                  <a:pt x="10651" y="22389"/>
                  <a:pt x="10651" y="22214"/>
                  <a:pt x="10651" y="22052"/>
                </a:cubicBezTo>
                <a:cubicBezTo>
                  <a:pt x="10638" y="21753"/>
                  <a:pt x="10613" y="21454"/>
                  <a:pt x="10576" y="21154"/>
                </a:cubicBezTo>
                <a:cubicBezTo>
                  <a:pt x="10539" y="20867"/>
                  <a:pt x="10501" y="20581"/>
                  <a:pt x="10476" y="20281"/>
                </a:cubicBezTo>
                <a:cubicBezTo>
                  <a:pt x="10451" y="19982"/>
                  <a:pt x="10414" y="19683"/>
                  <a:pt x="10389" y="19396"/>
                </a:cubicBezTo>
                <a:cubicBezTo>
                  <a:pt x="10364" y="19109"/>
                  <a:pt x="10327" y="18835"/>
                  <a:pt x="10314" y="18523"/>
                </a:cubicBezTo>
                <a:cubicBezTo>
                  <a:pt x="10289" y="18224"/>
                  <a:pt x="10264" y="17887"/>
                  <a:pt x="10239" y="17613"/>
                </a:cubicBezTo>
                <a:cubicBezTo>
                  <a:pt x="10214" y="17326"/>
                  <a:pt x="10189" y="17051"/>
                  <a:pt x="10164" y="16765"/>
                </a:cubicBezTo>
                <a:cubicBezTo>
                  <a:pt x="10152" y="16465"/>
                  <a:pt x="10127" y="16166"/>
                  <a:pt x="10115" y="15879"/>
                </a:cubicBezTo>
                <a:cubicBezTo>
                  <a:pt x="10090" y="15717"/>
                  <a:pt x="10077" y="15567"/>
                  <a:pt x="10065" y="15418"/>
                </a:cubicBezTo>
                <a:cubicBezTo>
                  <a:pt x="10052" y="15268"/>
                  <a:pt x="10040" y="15131"/>
                  <a:pt x="10040" y="14981"/>
                </a:cubicBezTo>
                <a:cubicBezTo>
                  <a:pt x="10027" y="14694"/>
                  <a:pt x="10027" y="14420"/>
                  <a:pt x="10015" y="14121"/>
                </a:cubicBezTo>
                <a:cubicBezTo>
                  <a:pt x="9990" y="13821"/>
                  <a:pt x="9965" y="13522"/>
                  <a:pt x="9965" y="13210"/>
                </a:cubicBezTo>
                <a:lnTo>
                  <a:pt x="9965" y="12686"/>
                </a:lnTo>
                <a:lnTo>
                  <a:pt x="9965" y="12337"/>
                </a:lnTo>
                <a:cubicBezTo>
                  <a:pt x="9965" y="12075"/>
                  <a:pt x="9965" y="11814"/>
                  <a:pt x="9977" y="11552"/>
                </a:cubicBezTo>
                <a:cubicBezTo>
                  <a:pt x="9990" y="11365"/>
                  <a:pt x="10002" y="11202"/>
                  <a:pt x="10015" y="11003"/>
                </a:cubicBezTo>
                <a:cubicBezTo>
                  <a:pt x="10027" y="10803"/>
                  <a:pt x="10040" y="10604"/>
                  <a:pt x="10065" y="10404"/>
                </a:cubicBezTo>
                <a:cubicBezTo>
                  <a:pt x="10102" y="9993"/>
                  <a:pt x="10140" y="9581"/>
                  <a:pt x="10152" y="9170"/>
                </a:cubicBezTo>
                <a:lnTo>
                  <a:pt x="10152" y="9269"/>
                </a:lnTo>
                <a:cubicBezTo>
                  <a:pt x="10164" y="9057"/>
                  <a:pt x="10189" y="8845"/>
                  <a:pt x="10214" y="8633"/>
                </a:cubicBezTo>
                <a:cubicBezTo>
                  <a:pt x="10239" y="8409"/>
                  <a:pt x="10277" y="8197"/>
                  <a:pt x="10302" y="7972"/>
                </a:cubicBezTo>
                <a:cubicBezTo>
                  <a:pt x="10339" y="7573"/>
                  <a:pt x="10414" y="7174"/>
                  <a:pt x="10514" y="6775"/>
                </a:cubicBezTo>
                <a:cubicBezTo>
                  <a:pt x="10564" y="6601"/>
                  <a:pt x="10626" y="6439"/>
                  <a:pt x="10701" y="6264"/>
                </a:cubicBezTo>
                <a:cubicBezTo>
                  <a:pt x="10776" y="6114"/>
                  <a:pt x="10863" y="5965"/>
                  <a:pt x="10950" y="5827"/>
                </a:cubicBezTo>
                <a:cubicBezTo>
                  <a:pt x="11037" y="5678"/>
                  <a:pt x="11150" y="5553"/>
                  <a:pt x="11262" y="5428"/>
                </a:cubicBezTo>
                <a:cubicBezTo>
                  <a:pt x="11374" y="5316"/>
                  <a:pt x="11486" y="5204"/>
                  <a:pt x="11611" y="5092"/>
                </a:cubicBezTo>
                <a:cubicBezTo>
                  <a:pt x="11723" y="4979"/>
                  <a:pt x="11848" y="4892"/>
                  <a:pt x="11985" y="4805"/>
                </a:cubicBezTo>
                <a:cubicBezTo>
                  <a:pt x="12035" y="4780"/>
                  <a:pt x="12097" y="4767"/>
                  <a:pt x="12160" y="4742"/>
                </a:cubicBezTo>
                <a:cubicBezTo>
                  <a:pt x="12272" y="4730"/>
                  <a:pt x="12384" y="4717"/>
                  <a:pt x="12497" y="4717"/>
                </a:cubicBezTo>
                <a:cubicBezTo>
                  <a:pt x="12546" y="4730"/>
                  <a:pt x="12584" y="4730"/>
                  <a:pt x="12634" y="4742"/>
                </a:cubicBezTo>
                <a:cubicBezTo>
                  <a:pt x="12696" y="4767"/>
                  <a:pt x="12758" y="4805"/>
                  <a:pt x="12808" y="4842"/>
                </a:cubicBezTo>
                <a:cubicBezTo>
                  <a:pt x="12908" y="4892"/>
                  <a:pt x="12995" y="4967"/>
                  <a:pt x="13083" y="5042"/>
                </a:cubicBezTo>
                <a:cubicBezTo>
                  <a:pt x="13145" y="5117"/>
                  <a:pt x="13207" y="5216"/>
                  <a:pt x="13257" y="5304"/>
                </a:cubicBezTo>
                <a:cubicBezTo>
                  <a:pt x="13357" y="5566"/>
                  <a:pt x="13444" y="5827"/>
                  <a:pt x="13507" y="6102"/>
                </a:cubicBezTo>
                <a:cubicBezTo>
                  <a:pt x="13532" y="6239"/>
                  <a:pt x="13544" y="6376"/>
                  <a:pt x="13557" y="6513"/>
                </a:cubicBezTo>
                <a:cubicBezTo>
                  <a:pt x="13569" y="6663"/>
                  <a:pt x="13582" y="6838"/>
                  <a:pt x="13582" y="6975"/>
                </a:cubicBezTo>
                <a:cubicBezTo>
                  <a:pt x="13582" y="7124"/>
                  <a:pt x="13569" y="7274"/>
                  <a:pt x="13569" y="7424"/>
                </a:cubicBezTo>
                <a:lnTo>
                  <a:pt x="13569" y="7848"/>
                </a:lnTo>
                <a:cubicBezTo>
                  <a:pt x="13532" y="8434"/>
                  <a:pt x="13482" y="9008"/>
                  <a:pt x="13419" y="9581"/>
                </a:cubicBezTo>
                <a:cubicBezTo>
                  <a:pt x="13382" y="9868"/>
                  <a:pt x="13357" y="10142"/>
                  <a:pt x="13320" y="10442"/>
                </a:cubicBezTo>
                <a:cubicBezTo>
                  <a:pt x="13282" y="10741"/>
                  <a:pt x="13245" y="11040"/>
                  <a:pt x="13207" y="11340"/>
                </a:cubicBezTo>
                <a:cubicBezTo>
                  <a:pt x="13158" y="11626"/>
                  <a:pt x="13133" y="11913"/>
                  <a:pt x="13095" y="12225"/>
                </a:cubicBezTo>
                <a:cubicBezTo>
                  <a:pt x="13058" y="12524"/>
                  <a:pt x="13008" y="12836"/>
                  <a:pt x="12958" y="13123"/>
                </a:cubicBezTo>
                <a:cubicBezTo>
                  <a:pt x="12921" y="13422"/>
                  <a:pt x="12871" y="13722"/>
                  <a:pt x="12833" y="14008"/>
                </a:cubicBezTo>
                <a:cubicBezTo>
                  <a:pt x="12783" y="14295"/>
                  <a:pt x="12758" y="14570"/>
                  <a:pt x="12734" y="14869"/>
                </a:cubicBezTo>
                <a:cubicBezTo>
                  <a:pt x="12696" y="15168"/>
                  <a:pt x="12671" y="15480"/>
                  <a:pt x="12621" y="15779"/>
                </a:cubicBezTo>
                <a:cubicBezTo>
                  <a:pt x="12584" y="16054"/>
                  <a:pt x="12546" y="16303"/>
                  <a:pt x="12497" y="16602"/>
                </a:cubicBezTo>
                <a:cubicBezTo>
                  <a:pt x="12447" y="16889"/>
                  <a:pt x="12397" y="17189"/>
                  <a:pt x="12372" y="17488"/>
                </a:cubicBezTo>
                <a:cubicBezTo>
                  <a:pt x="12347" y="17625"/>
                  <a:pt x="12334" y="17787"/>
                  <a:pt x="12322" y="17924"/>
                </a:cubicBezTo>
                <a:cubicBezTo>
                  <a:pt x="12309" y="18062"/>
                  <a:pt x="12309" y="18199"/>
                  <a:pt x="12297" y="18336"/>
                </a:cubicBezTo>
                <a:cubicBezTo>
                  <a:pt x="12272" y="18635"/>
                  <a:pt x="12247" y="18934"/>
                  <a:pt x="12247" y="19221"/>
                </a:cubicBezTo>
                <a:lnTo>
                  <a:pt x="12247" y="19633"/>
                </a:lnTo>
                <a:lnTo>
                  <a:pt x="12247" y="20007"/>
                </a:lnTo>
                <a:cubicBezTo>
                  <a:pt x="12235" y="20306"/>
                  <a:pt x="12210" y="20606"/>
                  <a:pt x="12210" y="20917"/>
                </a:cubicBezTo>
                <a:cubicBezTo>
                  <a:pt x="12210" y="21192"/>
                  <a:pt x="12235" y="21466"/>
                  <a:pt x="12285" y="21740"/>
                </a:cubicBezTo>
                <a:cubicBezTo>
                  <a:pt x="12309" y="21903"/>
                  <a:pt x="12347" y="22077"/>
                  <a:pt x="12384" y="22239"/>
                </a:cubicBezTo>
                <a:cubicBezTo>
                  <a:pt x="12409" y="22364"/>
                  <a:pt x="12447" y="22489"/>
                  <a:pt x="12484" y="22613"/>
                </a:cubicBezTo>
                <a:cubicBezTo>
                  <a:pt x="12584" y="22900"/>
                  <a:pt x="12734" y="23175"/>
                  <a:pt x="12908" y="23424"/>
                </a:cubicBezTo>
                <a:cubicBezTo>
                  <a:pt x="13008" y="23549"/>
                  <a:pt x="13108" y="23673"/>
                  <a:pt x="13220" y="23798"/>
                </a:cubicBezTo>
                <a:cubicBezTo>
                  <a:pt x="13382" y="23960"/>
                  <a:pt x="13557" y="24110"/>
                  <a:pt x="13769" y="24210"/>
                </a:cubicBezTo>
                <a:cubicBezTo>
                  <a:pt x="13856" y="24247"/>
                  <a:pt x="13943" y="24272"/>
                  <a:pt x="14031" y="24297"/>
                </a:cubicBezTo>
                <a:cubicBezTo>
                  <a:pt x="14080" y="24309"/>
                  <a:pt x="14130" y="24322"/>
                  <a:pt x="14193" y="24322"/>
                </a:cubicBezTo>
                <a:cubicBezTo>
                  <a:pt x="14243" y="24328"/>
                  <a:pt x="14292" y="24331"/>
                  <a:pt x="14342" y="24331"/>
                </a:cubicBezTo>
                <a:cubicBezTo>
                  <a:pt x="14392" y="24331"/>
                  <a:pt x="14442" y="24328"/>
                  <a:pt x="14492" y="24322"/>
                </a:cubicBezTo>
                <a:cubicBezTo>
                  <a:pt x="14704" y="24297"/>
                  <a:pt x="14903" y="24210"/>
                  <a:pt x="15078" y="24085"/>
                </a:cubicBezTo>
                <a:cubicBezTo>
                  <a:pt x="15290" y="23910"/>
                  <a:pt x="15465" y="23686"/>
                  <a:pt x="15564" y="23437"/>
                </a:cubicBezTo>
                <a:cubicBezTo>
                  <a:pt x="15639" y="23299"/>
                  <a:pt x="15702" y="23175"/>
                  <a:pt x="15752" y="23037"/>
                </a:cubicBezTo>
                <a:cubicBezTo>
                  <a:pt x="15814" y="22875"/>
                  <a:pt x="15864" y="22713"/>
                  <a:pt x="15914" y="22551"/>
                </a:cubicBezTo>
                <a:cubicBezTo>
                  <a:pt x="16001" y="22289"/>
                  <a:pt x="16063" y="22027"/>
                  <a:pt x="16113" y="21765"/>
                </a:cubicBezTo>
                <a:cubicBezTo>
                  <a:pt x="16163" y="21504"/>
                  <a:pt x="16200" y="21229"/>
                  <a:pt x="16225" y="20967"/>
                </a:cubicBezTo>
                <a:cubicBezTo>
                  <a:pt x="16275" y="20406"/>
                  <a:pt x="16300" y="19832"/>
                  <a:pt x="16300" y="19271"/>
                </a:cubicBezTo>
                <a:cubicBezTo>
                  <a:pt x="16313" y="18984"/>
                  <a:pt x="16363" y="18710"/>
                  <a:pt x="16363" y="18411"/>
                </a:cubicBezTo>
                <a:cubicBezTo>
                  <a:pt x="16363" y="18111"/>
                  <a:pt x="16363" y="17825"/>
                  <a:pt x="16363" y="17525"/>
                </a:cubicBezTo>
                <a:cubicBezTo>
                  <a:pt x="16350" y="17226"/>
                  <a:pt x="16363" y="16914"/>
                  <a:pt x="16363" y="16627"/>
                </a:cubicBezTo>
                <a:cubicBezTo>
                  <a:pt x="16375" y="16353"/>
                  <a:pt x="16363" y="16066"/>
                  <a:pt x="16350" y="15792"/>
                </a:cubicBezTo>
                <a:cubicBezTo>
                  <a:pt x="16338" y="15567"/>
                  <a:pt x="16338" y="15355"/>
                  <a:pt x="16350" y="15131"/>
                </a:cubicBezTo>
                <a:cubicBezTo>
                  <a:pt x="16363" y="14694"/>
                  <a:pt x="16363" y="14245"/>
                  <a:pt x="16375" y="13809"/>
                </a:cubicBezTo>
                <a:cubicBezTo>
                  <a:pt x="16400" y="13510"/>
                  <a:pt x="16412" y="13198"/>
                  <a:pt x="16425" y="12911"/>
                </a:cubicBezTo>
                <a:cubicBezTo>
                  <a:pt x="16437" y="12637"/>
                  <a:pt x="16425" y="12350"/>
                  <a:pt x="16437" y="12075"/>
                </a:cubicBezTo>
                <a:cubicBezTo>
                  <a:pt x="16450" y="11789"/>
                  <a:pt x="16462" y="11514"/>
                  <a:pt x="16450" y="11227"/>
                </a:cubicBezTo>
                <a:cubicBezTo>
                  <a:pt x="16437" y="10941"/>
                  <a:pt x="16437" y="10666"/>
                  <a:pt x="16450" y="10379"/>
                </a:cubicBezTo>
                <a:lnTo>
                  <a:pt x="16450" y="10367"/>
                </a:lnTo>
                <a:cubicBezTo>
                  <a:pt x="16462" y="10105"/>
                  <a:pt x="16462" y="9856"/>
                  <a:pt x="16462" y="9594"/>
                </a:cubicBezTo>
                <a:cubicBezTo>
                  <a:pt x="16462" y="9369"/>
                  <a:pt x="16462" y="9132"/>
                  <a:pt x="16462" y="8895"/>
                </a:cubicBezTo>
                <a:cubicBezTo>
                  <a:pt x="16462" y="8758"/>
                  <a:pt x="16475" y="8608"/>
                  <a:pt x="16487" y="8459"/>
                </a:cubicBezTo>
                <a:cubicBezTo>
                  <a:pt x="16512" y="8272"/>
                  <a:pt x="16537" y="8085"/>
                  <a:pt x="16537" y="7898"/>
                </a:cubicBezTo>
                <a:lnTo>
                  <a:pt x="16537" y="7997"/>
                </a:lnTo>
                <a:cubicBezTo>
                  <a:pt x="16550" y="7935"/>
                  <a:pt x="16550" y="7848"/>
                  <a:pt x="16550" y="7773"/>
                </a:cubicBezTo>
                <a:cubicBezTo>
                  <a:pt x="16537" y="7673"/>
                  <a:pt x="16487" y="7573"/>
                  <a:pt x="16400" y="7499"/>
                </a:cubicBezTo>
                <a:cubicBezTo>
                  <a:pt x="16335" y="7444"/>
                  <a:pt x="16241" y="7409"/>
                  <a:pt x="16152" y="7409"/>
                </a:cubicBezTo>
                <a:cubicBezTo>
                  <a:pt x="16139" y="7409"/>
                  <a:pt x="16126" y="7410"/>
                  <a:pt x="16113" y="7411"/>
                </a:cubicBezTo>
                <a:cubicBezTo>
                  <a:pt x="16001" y="7411"/>
                  <a:pt x="15901" y="7461"/>
                  <a:pt x="15839" y="7548"/>
                </a:cubicBezTo>
                <a:cubicBezTo>
                  <a:pt x="15764" y="7636"/>
                  <a:pt x="15739" y="7735"/>
                  <a:pt x="15739" y="7848"/>
                </a:cubicBezTo>
                <a:lnTo>
                  <a:pt x="15739" y="7898"/>
                </a:lnTo>
                <a:cubicBezTo>
                  <a:pt x="15727" y="8072"/>
                  <a:pt x="15714" y="8247"/>
                  <a:pt x="15689" y="8421"/>
                </a:cubicBezTo>
                <a:cubicBezTo>
                  <a:pt x="15677" y="8646"/>
                  <a:pt x="15664" y="8883"/>
                  <a:pt x="15664" y="9107"/>
                </a:cubicBezTo>
                <a:cubicBezTo>
                  <a:pt x="15652" y="9307"/>
                  <a:pt x="15664" y="9506"/>
                  <a:pt x="15677" y="9693"/>
                </a:cubicBezTo>
                <a:cubicBezTo>
                  <a:pt x="15677" y="9881"/>
                  <a:pt x="15677" y="10080"/>
                  <a:pt x="15664" y="10267"/>
                </a:cubicBezTo>
                <a:cubicBezTo>
                  <a:pt x="15652" y="10517"/>
                  <a:pt x="15652" y="10753"/>
                  <a:pt x="15652" y="11003"/>
                </a:cubicBezTo>
                <a:cubicBezTo>
                  <a:pt x="15652" y="11115"/>
                  <a:pt x="15664" y="11215"/>
                  <a:pt x="15664" y="11340"/>
                </a:cubicBezTo>
                <a:lnTo>
                  <a:pt x="15664" y="11689"/>
                </a:lnTo>
                <a:cubicBezTo>
                  <a:pt x="15652" y="11926"/>
                  <a:pt x="15652" y="12188"/>
                  <a:pt x="15639" y="12412"/>
                </a:cubicBezTo>
                <a:cubicBezTo>
                  <a:pt x="15627" y="12637"/>
                  <a:pt x="15627" y="12849"/>
                  <a:pt x="15627" y="13073"/>
                </a:cubicBezTo>
                <a:cubicBezTo>
                  <a:pt x="15614" y="13410"/>
                  <a:pt x="15577" y="13734"/>
                  <a:pt x="15577" y="14071"/>
                </a:cubicBezTo>
                <a:cubicBezTo>
                  <a:pt x="15577" y="14383"/>
                  <a:pt x="15564" y="14682"/>
                  <a:pt x="15564" y="14994"/>
                </a:cubicBezTo>
                <a:cubicBezTo>
                  <a:pt x="15552" y="15143"/>
                  <a:pt x="15540" y="15280"/>
                  <a:pt x="15540" y="15430"/>
                </a:cubicBezTo>
                <a:cubicBezTo>
                  <a:pt x="15540" y="15580"/>
                  <a:pt x="15552" y="15729"/>
                  <a:pt x="15552" y="15879"/>
                </a:cubicBezTo>
                <a:cubicBezTo>
                  <a:pt x="15564" y="16153"/>
                  <a:pt x="15577" y="16415"/>
                  <a:pt x="15577" y="16715"/>
                </a:cubicBezTo>
                <a:cubicBezTo>
                  <a:pt x="15564" y="17014"/>
                  <a:pt x="15564" y="17313"/>
                  <a:pt x="15564" y="17613"/>
                </a:cubicBezTo>
                <a:cubicBezTo>
                  <a:pt x="15564" y="17887"/>
                  <a:pt x="15577" y="18174"/>
                  <a:pt x="15564" y="18423"/>
                </a:cubicBezTo>
                <a:cubicBezTo>
                  <a:pt x="15552" y="18685"/>
                  <a:pt x="15527" y="18947"/>
                  <a:pt x="15515" y="19209"/>
                </a:cubicBezTo>
                <a:cubicBezTo>
                  <a:pt x="15502" y="19371"/>
                  <a:pt x="15502" y="19546"/>
                  <a:pt x="15502" y="19708"/>
                </a:cubicBezTo>
                <a:cubicBezTo>
                  <a:pt x="15502" y="19832"/>
                  <a:pt x="15490" y="19957"/>
                  <a:pt x="15490" y="20082"/>
                </a:cubicBezTo>
                <a:cubicBezTo>
                  <a:pt x="15465" y="20481"/>
                  <a:pt x="15440" y="20867"/>
                  <a:pt x="15390" y="21254"/>
                </a:cubicBezTo>
                <a:cubicBezTo>
                  <a:pt x="15365" y="21441"/>
                  <a:pt x="15327" y="21641"/>
                  <a:pt x="15290" y="21828"/>
                </a:cubicBezTo>
                <a:cubicBezTo>
                  <a:pt x="15253" y="22002"/>
                  <a:pt x="15203" y="22177"/>
                  <a:pt x="15140" y="22352"/>
                </a:cubicBezTo>
                <a:cubicBezTo>
                  <a:pt x="15041" y="22676"/>
                  <a:pt x="14903" y="22988"/>
                  <a:pt x="14741" y="23287"/>
                </a:cubicBezTo>
                <a:cubicBezTo>
                  <a:pt x="14716" y="23324"/>
                  <a:pt x="14679" y="23362"/>
                  <a:pt x="14654" y="23399"/>
                </a:cubicBezTo>
                <a:cubicBezTo>
                  <a:pt x="14617" y="23424"/>
                  <a:pt x="14579" y="23449"/>
                  <a:pt x="14542" y="23474"/>
                </a:cubicBezTo>
                <a:cubicBezTo>
                  <a:pt x="14504" y="23499"/>
                  <a:pt x="14455" y="23511"/>
                  <a:pt x="14417" y="23524"/>
                </a:cubicBezTo>
                <a:lnTo>
                  <a:pt x="14342" y="23524"/>
                </a:lnTo>
                <a:cubicBezTo>
                  <a:pt x="14280" y="23511"/>
                  <a:pt x="14230" y="23499"/>
                  <a:pt x="14168" y="23486"/>
                </a:cubicBezTo>
                <a:cubicBezTo>
                  <a:pt x="14130" y="23474"/>
                  <a:pt x="14080" y="23449"/>
                  <a:pt x="14043" y="23437"/>
                </a:cubicBezTo>
                <a:cubicBezTo>
                  <a:pt x="13931" y="23349"/>
                  <a:pt x="13831" y="23249"/>
                  <a:pt x="13731" y="23150"/>
                </a:cubicBezTo>
                <a:cubicBezTo>
                  <a:pt x="13582" y="22975"/>
                  <a:pt x="13457" y="22788"/>
                  <a:pt x="13345" y="22588"/>
                </a:cubicBezTo>
                <a:cubicBezTo>
                  <a:pt x="13295" y="22476"/>
                  <a:pt x="13257" y="22364"/>
                  <a:pt x="13220" y="22252"/>
                </a:cubicBezTo>
                <a:cubicBezTo>
                  <a:pt x="13182" y="22127"/>
                  <a:pt x="13158" y="22002"/>
                  <a:pt x="13133" y="21878"/>
                </a:cubicBezTo>
                <a:cubicBezTo>
                  <a:pt x="13083" y="21666"/>
                  <a:pt x="13058" y="21454"/>
                  <a:pt x="13033" y="21242"/>
                </a:cubicBezTo>
                <a:cubicBezTo>
                  <a:pt x="13020" y="20992"/>
                  <a:pt x="13020" y="20755"/>
                  <a:pt x="13020" y="20518"/>
                </a:cubicBezTo>
                <a:cubicBezTo>
                  <a:pt x="13045" y="20244"/>
                  <a:pt x="13058" y="19970"/>
                  <a:pt x="13058" y="19695"/>
                </a:cubicBezTo>
                <a:cubicBezTo>
                  <a:pt x="13058" y="19458"/>
                  <a:pt x="13058" y="19209"/>
                  <a:pt x="13070" y="18972"/>
                </a:cubicBezTo>
                <a:cubicBezTo>
                  <a:pt x="13083" y="18698"/>
                  <a:pt x="13095" y="18448"/>
                  <a:pt x="13120" y="18161"/>
                </a:cubicBezTo>
                <a:cubicBezTo>
                  <a:pt x="13133" y="17874"/>
                  <a:pt x="13170" y="17588"/>
                  <a:pt x="13207" y="17301"/>
                </a:cubicBezTo>
                <a:cubicBezTo>
                  <a:pt x="13295" y="16715"/>
                  <a:pt x="13407" y="16141"/>
                  <a:pt x="13469" y="15567"/>
                </a:cubicBezTo>
                <a:cubicBezTo>
                  <a:pt x="13507" y="15280"/>
                  <a:pt x="13532" y="15006"/>
                  <a:pt x="13569" y="14707"/>
                </a:cubicBezTo>
                <a:cubicBezTo>
                  <a:pt x="13594" y="14407"/>
                  <a:pt x="13644" y="14108"/>
                  <a:pt x="13681" y="13809"/>
                </a:cubicBezTo>
                <a:cubicBezTo>
                  <a:pt x="13769" y="13210"/>
                  <a:pt x="13868" y="12612"/>
                  <a:pt x="13931" y="12026"/>
                </a:cubicBezTo>
                <a:cubicBezTo>
                  <a:pt x="13968" y="11726"/>
                  <a:pt x="14018" y="11414"/>
                  <a:pt x="14055" y="11140"/>
                </a:cubicBezTo>
                <a:cubicBezTo>
                  <a:pt x="14093" y="10853"/>
                  <a:pt x="14130" y="10579"/>
                  <a:pt x="14155" y="10305"/>
                </a:cubicBezTo>
                <a:cubicBezTo>
                  <a:pt x="14180" y="9993"/>
                  <a:pt x="14218" y="9681"/>
                  <a:pt x="14255" y="9369"/>
                </a:cubicBezTo>
                <a:cubicBezTo>
                  <a:pt x="14292" y="9082"/>
                  <a:pt x="14317" y="8796"/>
                  <a:pt x="14342" y="8521"/>
                </a:cubicBezTo>
                <a:cubicBezTo>
                  <a:pt x="14367" y="8184"/>
                  <a:pt x="14392" y="7860"/>
                  <a:pt x="14392" y="7523"/>
                </a:cubicBezTo>
                <a:cubicBezTo>
                  <a:pt x="14392" y="7249"/>
                  <a:pt x="14405" y="6975"/>
                  <a:pt x="14392" y="6700"/>
                </a:cubicBezTo>
                <a:cubicBezTo>
                  <a:pt x="14392" y="6538"/>
                  <a:pt x="14380" y="6389"/>
                  <a:pt x="14355" y="6226"/>
                </a:cubicBezTo>
                <a:cubicBezTo>
                  <a:pt x="14330" y="6052"/>
                  <a:pt x="14305" y="5877"/>
                  <a:pt x="14255" y="5715"/>
                </a:cubicBezTo>
                <a:cubicBezTo>
                  <a:pt x="14193" y="5391"/>
                  <a:pt x="14080" y="5092"/>
                  <a:pt x="13918" y="4817"/>
                </a:cubicBezTo>
                <a:cubicBezTo>
                  <a:pt x="13818" y="4618"/>
                  <a:pt x="13669" y="4456"/>
                  <a:pt x="13507" y="4318"/>
                </a:cubicBezTo>
                <a:cubicBezTo>
                  <a:pt x="13444" y="4281"/>
                  <a:pt x="13394" y="4244"/>
                  <a:pt x="13345" y="4206"/>
                </a:cubicBezTo>
                <a:cubicBezTo>
                  <a:pt x="13270" y="4156"/>
                  <a:pt x="13182" y="4106"/>
                  <a:pt x="13083" y="4057"/>
                </a:cubicBezTo>
                <a:cubicBezTo>
                  <a:pt x="12958" y="3982"/>
                  <a:pt x="12808" y="3944"/>
                  <a:pt x="12671" y="3919"/>
                </a:cubicBezTo>
                <a:cubicBezTo>
                  <a:pt x="12605" y="3919"/>
                  <a:pt x="12538" y="3914"/>
                  <a:pt x="12472" y="3914"/>
                </a:cubicBezTo>
                <a:cubicBezTo>
                  <a:pt x="12438" y="3914"/>
                  <a:pt x="12405" y="3915"/>
                  <a:pt x="12372" y="3919"/>
                </a:cubicBezTo>
                <a:cubicBezTo>
                  <a:pt x="12210" y="3919"/>
                  <a:pt x="12035" y="3944"/>
                  <a:pt x="11873" y="3982"/>
                </a:cubicBezTo>
                <a:cubicBezTo>
                  <a:pt x="11723" y="4032"/>
                  <a:pt x="11574" y="4106"/>
                  <a:pt x="11437" y="4206"/>
                </a:cubicBezTo>
                <a:cubicBezTo>
                  <a:pt x="11299" y="4293"/>
                  <a:pt x="11175" y="4393"/>
                  <a:pt x="11062" y="4518"/>
                </a:cubicBezTo>
                <a:cubicBezTo>
                  <a:pt x="10863" y="4680"/>
                  <a:pt x="10676" y="4867"/>
                  <a:pt x="10514" y="5067"/>
                </a:cubicBezTo>
                <a:cubicBezTo>
                  <a:pt x="10327" y="5304"/>
                  <a:pt x="10164" y="5566"/>
                  <a:pt x="10027" y="5840"/>
                </a:cubicBezTo>
                <a:cubicBezTo>
                  <a:pt x="9965" y="5965"/>
                  <a:pt x="9915" y="6102"/>
                  <a:pt x="9865" y="6226"/>
                </a:cubicBezTo>
                <a:cubicBezTo>
                  <a:pt x="9815" y="6401"/>
                  <a:pt x="9753" y="6563"/>
                  <a:pt x="9716" y="6738"/>
                </a:cubicBezTo>
                <a:cubicBezTo>
                  <a:pt x="9653" y="7025"/>
                  <a:pt x="9603" y="7299"/>
                  <a:pt x="9566" y="7586"/>
                </a:cubicBezTo>
                <a:cubicBezTo>
                  <a:pt x="9541" y="7873"/>
                  <a:pt x="9491" y="8147"/>
                  <a:pt x="9454" y="8434"/>
                </a:cubicBezTo>
                <a:cubicBezTo>
                  <a:pt x="9441" y="8584"/>
                  <a:pt x="9416" y="8733"/>
                  <a:pt x="9404" y="8883"/>
                </a:cubicBezTo>
                <a:cubicBezTo>
                  <a:pt x="9391" y="9032"/>
                  <a:pt x="9379" y="9170"/>
                  <a:pt x="9379" y="9319"/>
                </a:cubicBezTo>
                <a:cubicBezTo>
                  <a:pt x="9366" y="9606"/>
                  <a:pt x="9341" y="9881"/>
                  <a:pt x="9316" y="10167"/>
                </a:cubicBezTo>
                <a:lnTo>
                  <a:pt x="9279" y="10591"/>
                </a:lnTo>
                <a:cubicBezTo>
                  <a:pt x="9254" y="10729"/>
                  <a:pt x="9254" y="10866"/>
                  <a:pt x="9242" y="11003"/>
                </a:cubicBezTo>
                <a:cubicBezTo>
                  <a:pt x="9229" y="11327"/>
                  <a:pt x="9204" y="11651"/>
                  <a:pt x="9204" y="11976"/>
                </a:cubicBezTo>
                <a:cubicBezTo>
                  <a:pt x="9204" y="12262"/>
                  <a:pt x="9204" y="12537"/>
                  <a:pt x="9204" y="12836"/>
                </a:cubicBezTo>
                <a:cubicBezTo>
                  <a:pt x="9204" y="13135"/>
                  <a:pt x="9217" y="13447"/>
                  <a:pt x="9229" y="13734"/>
                </a:cubicBezTo>
                <a:cubicBezTo>
                  <a:pt x="9242" y="14033"/>
                  <a:pt x="9254" y="14333"/>
                  <a:pt x="9267" y="14620"/>
                </a:cubicBezTo>
                <a:cubicBezTo>
                  <a:pt x="9267" y="14906"/>
                  <a:pt x="9279" y="15193"/>
                  <a:pt x="9304" y="15468"/>
                </a:cubicBezTo>
                <a:cubicBezTo>
                  <a:pt x="9316" y="15617"/>
                  <a:pt x="9329" y="15767"/>
                  <a:pt x="9341" y="15916"/>
                </a:cubicBezTo>
                <a:cubicBezTo>
                  <a:pt x="9354" y="16079"/>
                  <a:pt x="9366" y="16228"/>
                  <a:pt x="9379" y="16390"/>
                </a:cubicBezTo>
                <a:cubicBezTo>
                  <a:pt x="9391" y="16677"/>
                  <a:pt x="9416" y="16952"/>
                  <a:pt x="9441" y="17238"/>
                </a:cubicBezTo>
                <a:cubicBezTo>
                  <a:pt x="9466" y="17538"/>
                  <a:pt x="9503" y="17825"/>
                  <a:pt x="9516" y="18111"/>
                </a:cubicBezTo>
                <a:cubicBezTo>
                  <a:pt x="9566" y="18710"/>
                  <a:pt x="9616" y="19296"/>
                  <a:pt x="9678" y="19895"/>
                </a:cubicBezTo>
                <a:cubicBezTo>
                  <a:pt x="9703" y="20107"/>
                  <a:pt x="9716" y="20344"/>
                  <a:pt x="9740" y="20556"/>
                </a:cubicBezTo>
                <a:cubicBezTo>
                  <a:pt x="9753" y="20755"/>
                  <a:pt x="9790" y="20967"/>
                  <a:pt x="9815" y="21179"/>
                </a:cubicBezTo>
                <a:cubicBezTo>
                  <a:pt x="9840" y="21391"/>
                  <a:pt x="9865" y="21603"/>
                  <a:pt x="9878" y="21803"/>
                </a:cubicBezTo>
                <a:cubicBezTo>
                  <a:pt x="9890" y="22002"/>
                  <a:pt x="9890" y="22202"/>
                  <a:pt x="9890" y="22401"/>
                </a:cubicBezTo>
                <a:cubicBezTo>
                  <a:pt x="9878" y="22501"/>
                  <a:pt x="9878" y="22601"/>
                  <a:pt x="9853" y="22701"/>
                </a:cubicBezTo>
                <a:cubicBezTo>
                  <a:pt x="9840" y="22813"/>
                  <a:pt x="9815" y="22925"/>
                  <a:pt x="9790" y="23037"/>
                </a:cubicBezTo>
                <a:cubicBezTo>
                  <a:pt x="9728" y="23225"/>
                  <a:pt x="9641" y="23412"/>
                  <a:pt x="9553" y="23574"/>
                </a:cubicBezTo>
                <a:cubicBezTo>
                  <a:pt x="9516" y="23624"/>
                  <a:pt x="9479" y="23673"/>
                  <a:pt x="9429" y="23711"/>
                </a:cubicBezTo>
                <a:cubicBezTo>
                  <a:pt x="9379" y="23761"/>
                  <a:pt x="9316" y="23811"/>
                  <a:pt x="9254" y="23861"/>
                </a:cubicBezTo>
                <a:cubicBezTo>
                  <a:pt x="9204" y="23898"/>
                  <a:pt x="9154" y="23923"/>
                  <a:pt x="9092" y="23948"/>
                </a:cubicBezTo>
                <a:cubicBezTo>
                  <a:pt x="8955" y="24023"/>
                  <a:pt x="8805" y="24048"/>
                  <a:pt x="8655" y="24048"/>
                </a:cubicBezTo>
                <a:cubicBezTo>
                  <a:pt x="8568" y="24035"/>
                  <a:pt x="8468" y="24023"/>
                  <a:pt x="8381" y="24010"/>
                </a:cubicBezTo>
                <a:cubicBezTo>
                  <a:pt x="8256" y="23998"/>
                  <a:pt x="8132" y="23973"/>
                  <a:pt x="8019" y="23948"/>
                </a:cubicBezTo>
                <a:cubicBezTo>
                  <a:pt x="7970" y="23923"/>
                  <a:pt x="7920" y="23898"/>
                  <a:pt x="7870" y="23873"/>
                </a:cubicBezTo>
                <a:cubicBezTo>
                  <a:pt x="7758" y="23786"/>
                  <a:pt x="7645" y="23698"/>
                  <a:pt x="7546" y="23599"/>
                </a:cubicBezTo>
                <a:cubicBezTo>
                  <a:pt x="7496" y="23536"/>
                  <a:pt x="7446" y="23461"/>
                  <a:pt x="7408" y="23387"/>
                </a:cubicBezTo>
                <a:cubicBezTo>
                  <a:pt x="7321" y="23200"/>
                  <a:pt x="7259" y="22988"/>
                  <a:pt x="7221" y="22788"/>
                </a:cubicBezTo>
                <a:cubicBezTo>
                  <a:pt x="7171" y="22526"/>
                  <a:pt x="7146" y="22277"/>
                  <a:pt x="7122" y="22015"/>
                </a:cubicBezTo>
                <a:cubicBezTo>
                  <a:pt x="7109" y="21728"/>
                  <a:pt x="7084" y="21454"/>
                  <a:pt x="7072" y="21154"/>
                </a:cubicBezTo>
                <a:cubicBezTo>
                  <a:pt x="7059" y="20867"/>
                  <a:pt x="7047" y="20593"/>
                  <a:pt x="7047" y="20294"/>
                </a:cubicBezTo>
                <a:cubicBezTo>
                  <a:pt x="7034" y="20007"/>
                  <a:pt x="7022" y="19720"/>
                  <a:pt x="7022" y="19421"/>
                </a:cubicBezTo>
                <a:cubicBezTo>
                  <a:pt x="7009" y="19259"/>
                  <a:pt x="6997" y="19097"/>
                  <a:pt x="7009" y="18934"/>
                </a:cubicBezTo>
                <a:cubicBezTo>
                  <a:pt x="7022" y="18760"/>
                  <a:pt x="7022" y="18598"/>
                  <a:pt x="7022" y="18436"/>
                </a:cubicBezTo>
                <a:cubicBezTo>
                  <a:pt x="7022" y="18099"/>
                  <a:pt x="7022" y="17775"/>
                  <a:pt x="7022" y="17450"/>
                </a:cubicBezTo>
                <a:cubicBezTo>
                  <a:pt x="7047" y="16889"/>
                  <a:pt x="7084" y="16328"/>
                  <a:pt x="7134" y="15767"/>
                </a:cubicBezTo>
                <a:cubicBezTo>
                  <a:pt x="7159" y="15455"/>
                  <a:pt x="7184" y="15156"/>
                  <a:pt x="7184" y="14832"/>
                </a:cubicBezTo>
                <a:cubicBezTo>
                  <a:pt x="7184" y="14507"/>
                  <a:pt x="7184" y="14195"/>
                  <a:pt x="7196" y="13884"/>
                </a:cubicBezTo>
                <a:lnTo>
                  <a:pt x="7196" y="13859"/>
                </a:lnTo>
                <a:cubicBezTo>
                  <a:pt x="7221" y="13435"/>
                  <a:pt x="7234" y="12998"/>
                  <a:pt x="7246" y="12562"/>
                </a:cubicBezTo>
                <a:cubicBezTo>
                  <a:pt x="7259" y="12262"/>
                  <a:pt x="7296" y="11963"/>
                  <a:pt x="7296" y="11651"/>
                </a:cubicBezTo>
                <a:cubicBezTo>
                  <a:pt x="7296" y="11340"/>
                  <a:pt x="7296" y="11015"/>
                  <a:pt x="7296" y="10716"/>
                </a:cubicBezTo>
                <a:cubicBezTo>
                  <a:pt x="7284" y="10429"/>
                  <a:pt x="7284" y="10130"/>
                  <a:pt x="7284" y="9843"/>
                </a:cubicBezTo>
                <a:cubicBezTo>
                  <a:pt x="7284" y="9544"/>
                  <a:pt x="7271" y="9257"/>
                  <a:pt x="7259" y="8945"/>
                </a:cubicBezTo>
                <a:cubicBezTo>
                  <a:pt x="7259" y="8633"/>
                  <a:pt x="7246" y="8322"/>
                  <a:pt x="7234" y="8010"/>
                </a:cubicBezTo>
                <a:cubicBezTo>
                  <a:pt x="7234" y="7873"/>
                  <a:pt x="7221" y="7760"/>
                  <a:pt x="7221" y="7611"/>
                </a:cubicBezTo>
                <a:cubicBezTo>
                  <a:pt x="7209" y="7461"/>
                  <a:pt x="7209" y="7311"/>
                  <a:pt x="7196" y="7149"/>
                </a:cubicBezTo>
                <a:cubicBezTo>
                  <a:pt x="7171" y="6551"/>
                  <a:pt x="7084" y="5940"/>
                  <a:pt x="7009" y="5341"/>
                </a:cubicBezTo>
                <a:cubicBezTo>
                  <a:pt x="6972" y="5042"/>
                  <a:pt x="6910" y="4730"/>
                  <a:pt x="6847" y="4431"/>
                </a:cubicBezTo>
                <a:cubicBezTo>
                  <a:pt x="6785" y="4144"/>
                  <a:pt x="6710" y="3857"/>
                  <a:pt x="6598" y="3583"/>
                </a:cubicBezTo>
                <a:cubicBezTo>
                  <a:pt x="6523" y="3371"/>
                  <a:pt x="6423" y="3159"/>
                  <a:pt x="6298" y="2959"/>
                </a:cubicBezTo>
                <a:cubicBezTo>
                  <a:pt x="6236" y="2872"/>
                  <a:pt x="6161" y="2784"/>
                  <a:pt x="6086" y="2697"/>
                </a:cubicBezTo>
                <a:cubicBezTo>
                  <a:pt x="6012" y="2622"/>
                  <a:pt x="5924" y="2560"/>
                  <a:pt x="5825" y="2498"/>
                </a:cubicBezTo>
                <a:cubicBezTo>
                  <a:pt x="5787" y="2473"/>
                  <a:pt x="5750" y="2460"/>
                  <a:pt x="5712" y="2435"/>
                </a:cubicBezTo>
                <a:cubicBezTo>
                  <a:pt x="5613" y="2385"/>
                  <a:pt x="5513" y="2348"/>
                  <a:pt x="5401" y="2311"/>
                </a:cubicBezTo>
                <a:cubicBezTo>
                  <a:pt x="5288" y="2298"/>
                  <a:pt x="5189" y="2286"/>
                  <a:pt x="5076" y="2286"/>
                </a:cubicBezTo>
                <a:lnTo>
                  <a:pt x="4952" y="2286"/>
                </a:lnTo>
                <a:cubicBezTo>
                  <a:pt x="4852" y="2286"/>
                  <a:pt x="4764" y="2298"/>
                  <a:pt x="4677" y="2336"/>
                </a:cubicBezTo>
                <a:cubicBezTo>
                  <a:pt x="4552" y="2373"/>
                  <a:pt x="4440" y="2423"/>
                  <a:pt x="4340" y="2485"/>
                </a:cubicBezTo>
                <a:cubicBezTo>
                  <a:pt x="4253" y="2535"/>
                  <a:pt x="4178" y="2597"/>
                  <a:pt x="4116" y="2660"/>
                </a:cubicBezTo>
                <a:cubicBezTo>
                  <a:pt x="4091" y="2685"/>
                  <a:pt x="4066" y="2722"/>
                  <a:pt x="4054" y="2747"/>
                </a:cubicBezTo>
                <a:cubicBezTo>
                  <a:pt x="3941" y="2884"/>
                  <a:pt x="3854" y="3034"/>
                  <a:pt x="3767" y="3184"/>
                </a:cubicBezTo>
                <a:cubicBezTo>
                  <a:pt x="3704" y="3308"/>
                  <a:pt x="3642" y="3445"/>
                  <a:pt x="3605" y="3583"/>
                </a:cubicBezTo>
                <a:cubicBezTo>
                  <a:pt x="3505" y="3882"/>
                  <a:pt x="3430" y="4194"/>
                  <a:pt x="3355" y="4493"/>
                </a:cubicBezTo>
                <a:cubicBezTo>
                  <a:pt x="3305" y="4792"/>
                  <a:pt x="3243" y="5079"/>
                  <a:pt x="3206" y="5378"/>
                </a:cubicBezTo>
                <a:cubicBezTo>
                  <a:pt x="3168" y="5678"/>
                  <a:pt x="3131" y="5977"/>
                  <a:pt x="3093" y="6289"/>
                </a:cubicBezTo>
                <a:cubicBezTo>
                  <a:pt x="3043" y="6688"/>
                  <a:pt x="3043" y="7075"/>
                  <a:pt x="3031" y="7461"/>
                </a:cubicBezTo>
                <a:cubicBezTo>
                  <a:pt x="3019" y="7748"/>
                  <a:pt x="2994" y="8035"/>
                  <a:pt x="2981" y="8309"/>
                </a:cubicBezTo>
                <a:cubicBezTo>
                  <a:pt x="2969" y="8633"/>
                  <a:pt x="2969" y="8958"/>
                  <a:pt x="2969" y="9257"/>
                </a:cubicBezTo>
                <a:cubicBezTo>
                  <a:pt x="2981" y="9556"/>
                  <a:pt x="2981" y="9868"/>
                  <a:pt x="2981" y="10180"/>
                </a:cubicBezTo>
                <a:cubicBezTo>
                  <a:pt x="2994" y="10492"/>
                  <a:pt x="3006" y="10803"/>
                  <a:pt x="3019" y="11115"/>
                </a:cubicBezTo>
                <a:cubicBezTo>
                  <a:pt x="3031" y="11714"/>
                  <a:pt x="3056" y="12312"/>
                  <a:pt x="3093" y="12911"/>
                </a:cubicBezTo>
                <a:cubicBezTo>
                  <a:pt x="3118" y="13210"/>
                  <a:pt x="3143" y="13522"/>
                  <a:pt x="3168" y="13809"/>
                </a:cubicBezTo>
                <a:cubicBezTo>
                  <a:pt x="3193" y="14096"/>
                  <a:pt x="3218" y="14395"/>
                  <a:pt x="3243" y="14682"/>
                </a:cubicBezTo>
                <a:cubicBezTo>
                  <a:pt x="3293" y="15280"/>
                  <a:pt x="3343" y="15867"/>
                  <a:pt x="3405" y="16465"/>
                </a:cubicBezTo>
                <a:cubicBezTo>
                  <a:pt x="3430" y="16777"/>
                  <a:pt x="3455" y="17076"/>
                  <a:pt x="3492" y="17388"/>
                </a:cubicBezTo>
                <a:cubicBezTo>
                  <a:pt x="3530" y="17687"/>
                  <a:pt x="3555" y="17987"/>
                  <a:pt x="3580" y="18298"/>
                </a:cubicBezTo>
                <a:cubicBezTo>
                  <a:pt x="3605" y="18810"/>
                  <a:pt x="3655" y="19309"/>
                  <a:pt x="3680" y="19820"/>
                </a:cubicBezTo>
                <a:cubicBezTo>
                  <a:pt x="3704" y="20344"/>
                  <a:pt x="3729" y="20855"/>
                  <a:pt x="3717" y="21366"/>
                </a:cubicBezTo>
                <a:cubicBezTo>
                  <a:pt x="3704" y="21516"/>
                  <a:pt x="3692" y="21653"/>
                  <a:pt x="3667" y="21828"/>
                </a:cubicBezTo>
                <a:cubicBezTo>
                  <a:pt x="3642" y="22002"/>
                  <a:pt x="3605" y="22177"/>
                  <a:pt x="3580" y="22364"/>
                </a:cubicBezTo>
                <a:cubicBezTo>
                  <a:pt x="3542" y="22539"/>
                  <a:pt x="3517" y="22713"/>
                  <a:pt x="3480" y="22900"/>
                </a:cubicBezTo>
                <a:cubicBezTo>
                  <a:pt x="3455" y="23037"/>
                  <a:pt x="3418" y="23175"/>
                  <a:pt x="3380" y="23312"/>
                </a:cubicBezTo>
                <a:cubicBezTo>
                  <a:pt x="3343" y="23437"/>
                  <a:pt x="3293" y="23549"/>
                  <a:pt x="3231" y="23661"/>
                </a:cubicBezTo>
                <a:cubicBezTo>
                  <a:pt x="3168" y="23748"/>
                  <a:pt x="3093" y="23823"/>
                  <a:pt x="3019" y="23898"/>
                </a:cubicBezTo>
                <a:cubicBezTo>
                  <a:pt x="2919" y="23985"/>
                  <a:pt x="2819" y="24060"/>
                  <a:pt x="2707" y="24122"/>
                </a:cubicBezTo>
                <a:lnTo>
                  <a:pt x="2607" y="24160"/>
                </a:lnTo>
                <a:cubicBezTo>
                  <a:pt x="2545" y="24172"/>
                  <a:pt x="2495" y="24172"/>
                  <a:pt x="2432" y="24172"/>
                </a:cubicBezTo>
                <a:cubicBezTo>
                  <a:pt x="2395" y="24172"/>
                  <a:pt x="2358" y="24160"/>
                  <a:pt x="2320" y="24147"/>
                </a:cubicBezTo>
                <a:cubicBezTo>
                  <a:pt x="2295" y="24147"/>
                  <a:pt x="2270" y="24135"/>
                  <a:pt x="2258" y="24122"/>
                </a:cubicBezTo>
                <a:cubicBezTo>
                  <a:pt x="2171" y="24060"/>
                  <a:pt x="2096" y="23985"/>
                  <a:pt x="2008" y="23910"/>
                </a:cubicBezTo>
                <a:cubicBezTo>
                  <a:pt x="1958" y="23848"/>
                  <a:pt x="1896" y="23811"/>
                  <a:pt x="1834" y="23723"/>
                </a:cubicBezTo>
                <a:cubicBezTo>
                  <a:pt x="1771" y="23649"/>
                  <a:pt x="1709" y="23574"/>
                  <a:pt x="1647" y="23499"/>
                </a:cubicBezTo>
                <a:cubicBezTo>
                  <a:pt x="1584" y="23412"/>
                  <a:pt x="1534" y="23324"/>
                  <a:pt x="1485" y="23237"/>
                </a:cubicBezTo>
                <a:cubicBezTo>
                  <a:pt x="1360" y="22975"/>
                  <a:pt x="1273" y="22713"/>
                  <a:pt x="1223" y="22439"/>
                </a:cubicBezTo>
                <a:cubicBezTo>
                  <a:pt x="1160" y="22164"/>
                  <a:pt x="1123" y="21915"/>
                  <a:pt x="1098" y="21628"/>
                </a:cubicBezTo>
                <a:cubicBezTo>
                  <a:pt x="1061" y="21329"/>
                  <a:pt x="1023" y="21042"/>
                  <a:pt x="986" y="20755"/>
                </a:cubicBezTo>
                <a:cubicBezTo>
                  <a:pt x="923" y="20144"/>
                  <a:pt x="886" y="19533"/>
                  <a:pt x="849" y="18922"/>
                </a:cubicBezTo>
                <a:cubicBezTo>
                  <a:pt x="824" y="18398"/>
                  <a:pt x="811" y="17837"/>
                  <a:pt x="811" y="17301"/>
                </a:cubicBezTo>
                <a:cubicBezTo>
                  <a:pt x="824" y="16765"/>
                  <a:pt x="849" y="16241"/>
                  <a:pt x="861" y="15704"/>
                </a:cubicBezTo>
                <a:cubicBezTo>
                  <a:pt x="886" y="15330"/>
                  <a:pt x="911" y="14956"/>
                  <a:pt x="911" y="14595"/>
                </a:cubicBezTo>
                <a:cubicBezTo>
                  <a:pt x="911" y="14407"/>
                  <a:pt x="911" y="14208"/>
                  <a:pt x="911" y="14046"/>
                </a:cubicBezTo>
                <a:cubicBezTo>
                  <a:pt x="911" y="13871"/>
                  <a:pt x="911" y="13709"/>
                  <a:pt x="923" y="13547"/>
                </a:cubicBezTo>
                <a:cubicBezTo>
                  <a:pt x="923" y="13372"/>
                  <a:pt x="936" y="13210"/>
                  <a:pt x="936" y="13061"/>
                </a:cubicBezTo>
                <a:lnTo>
                  <a:pt x="936" y="12624"/>
                </a:lnTo>
                <a:lnTo>
                  <a:pt x="936" y="11701"/>
                </a:lnTo>
                <a:lnTo>
                  <a:pt x="936" y="10866"/>
                </a:lnTo>
                <a:cubicBezTo>
                  <a:pt x="923" y="10541"/>
                  <a:pt x="923" y="10217"/>
                  <a:pt x="923" y="9918"/>
                </a:cubicBezTo>
                <a:cubicBezTo>
                  <a:pt x="923" y="9619"/>
                  <a:pt x="923" y="9282"/>
                  <a:pt x="923" y="8995"/>
                </a:cubicBezTo>
                <a:cubicBezTo>
                  <a:pt x="936" y="8696"/>
                  <a:pt x="948" y="8396"/>
                  <a:pt x="961" y="8110"/>
                </a:cubicBezTo>
                <a:cubicBezTo>
                  <a:pt x="973" y="7823"/>
                  <a:pt x="973" y="7536"/>
                  <a:pt x="973" y="7249"/>
                </a:cubicBezTo>
                <a:cubicBezTo>
                  <a:pt x="986" y="6937"/>
                  <a:pt x="998" y="6626"/>
                  <a:pt x="998" y="6314"/>
                </a:cubicBezTo>
                <a:cubicBezTo>
                  <a:pt x="998" y="5902"/>
                  <a:pt x="1011" y="5478"/>
                  <a:pt x="1023" y="5067"/>
                </a:cubicBezTo>
                <a:cubicBezTo>
                  <a:pt x="1036" y="4693"/>
                  <a:pt x="1048" y="4318"/>
                  <a:pt x="1061" y="3944"/>
                </a:cubicBezTo>
                <a:cubicBezTo>
                  <a:pt x="1086" y="3707"/>
                  <a:pt x="1098" y="3445"/>
                  <a:pt x="1110" y="3221"/>
                </a:cubicBezTo>
                <a:cubicBezTo>
                  <a:pt x="1135" y="2996"/>
                  <a:pt x="1135" y="2797"/>
                  <a:pt x="1160" y="2548"/>
                </a:cubicBezTo>
                <a:cubicBezTo>
                  <a:pt x="1173" y="2298"/>
                  <a:pt x="1198" y="2036"/>
                  <a:pt x="1223" y="1812"/>
                </a:cubicBezTo>
                <a:cubicBezTo>
                  <a:pt x="1235" y="1587"/>
                  <a:pt x="1248" y="1350"/>
                  <a:pt x="1248" y="1126"/>
                </a:cubicBezTo>
                <a:cubicBezTo>
                  <a:pt x="1260" y="1026"/>
                  <a:pt x="1260" y="926"/>
                  <a:pt x="1273" y="839"/>
                </a:cubicBezTo>
                <a:cubicBezTo>
                  <a:pt x="1285" y="714"/>
                  <a:pt x="1310" y="590"/>
                  <a:pt x="1335" y="477"/>
                </a:cubicBezTo>
                <a:cubicBezTo>
                  <a:pt x="1384" y="175"/>
                  <a:pt x="1153" y="0"/>
                  <a:pt x="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4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4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44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44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6" name="Google Shape;966;p4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8" name="Google Shape;968;p4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4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4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4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46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8" name="Google Shape;978;p46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46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0" name="Google Shape;980;p46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6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46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4" name="Google Shape;984;p46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6" name="Google Shape;986;p46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4" name="Google Shape;994;p47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</p:grpSp>
      <p:sp>
        <p:nvSpPr>
          <p:cNvPr id="1290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90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68BC-C731-4DF8-AAE3-0E4025100A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14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716375" y="1575888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1716375" y="857025"/>
            <a:ext cx="57114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1725647" y="2368553"/>
            <a:ext cx="1374638" cy="1393632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-103376" y="-40175"/>
            <a:ext cx="3092399" cy="2445484"/>
          </a:xfrm>
          <a:custGeom>
            <a:avLst/>
            <a:gdLst/>
            <a:ahLst/>
            <a:cxnLst/>
            <a:rect l="l" t="t" r="r" b="b"/>
            <a:pathLst>
              <a:path w="72583" h="57399" extrusionOk="0">
                <a:moveTo>
                  <a:pt x="68043" y="1"/>
                </a:moveTo>
                <a:lnTo>
                  <a:pt x="1921" y="188"/>
                </a:lnTo>
                <a:cubicBezTo>
                  <a:pt x="0" y="19256"/>
                  <a:pt x="63" y="37838"/>
                  <a:pt x="1734" y="56931"/>
                </a:cubicBezTo>
                <a:cubicBezTo>
                  <a:pt x="3027" y="57248"/>
                  <a:pt x="4319" y="57399"/>
                  <a:pt x="5588" y="57399"/>
                </a:cubicBezTo>
                <a:cubicBezTo>
                  <a:pt x="13471" y="57399"/>
                  <a:pt x="20475" y="51570"/>
                  <a:pt x="21538" y="43363"/>
                </a:cubicBezTo>
                <a:cubicBezTo>
                  <a:pt x="22087" y="39048"/>
                  <a:pt x="20890" y="34708"/>
                  <a:pt x="20590" y="30368"/>
                </a:cubicBezTo>
                <a:cubicBezTo>
                  <a:pt x="20291" y="26016"/>
                  <a:pt x="21214" y="21090"/>
                  <a:pt x="24793" y="18608"/>
                </a:cubicBezTo>
                <a:cubicBezTo>
                  <a:pt x="26340" y="17539"/>
                  <a:pt x="28130" y="17098"/>
                  <a:pt x="29983" y="17098"/>
                </a:cubicBezTo>
                <a:cubicBezTo>
                  <a:pt x="32672" y="17098"/>
                  <a:pt x="35494" y="18027"/>
                  <a:pt x="37900" y="19319"/>
                </a:cubicBezTo>
                <a:cubicBezTo>
                  <a:pt x="41966" y="21501"/>
                  <a:pt x="45557" y="24631"/>
                  <a:pt x="49947" y="26028"/>
                </a:cubicBezTo>
                <a:cubicBezTo>
                  <a:pt x="51480" y="26510"/>
                  <a:pt x="53075" y="26740"/>
                  <a:pt x="54672" y="26740"/>
                </a:cubicBezTo>
                <a:cubicBezTo>
                  <a:pt x="60066" y="26740"/>
                  <a:pt x="65481" y="24113"/>
                  <a:pt x="68579" y="19668"/>
                </a:cubicBezTo>
                <a:cubicBezTo>
                  <a:pt x="72582" y="13906"/>
                  <a:pt x="72358" y="5538"/>
                  <a:pt x="68043" y="1"/>
                </a:cubicBezTo>
                <a:close/>
              </a:path>
            </a:pathLst>
          </a:custGeom>
          <a:solidFill>
            <a:srgbClr val="F08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273088" y="3050854"/>
            <a:ext cx="3971610" cy="2304313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76107" y="264273"/>
            <a:ext cx="1423476" cy="690797"/>
          </a:xfrm>
          <a:custGeom>
            <a:avLst/>
            <a:gdLst/>
            <a:ahLst/>
            <a:cxnLst/>
            <a:rect l="l" t="t" r="r" b="b"/>
            <a:pathLst>
              <a:path w="33411" h="16214" fill="none" extrusionOk="0">
                <a:moveTo>
                  <a:pt x="0" y="16213"/>
                </a:moveTo>
                <a:cubicBezTo>
                  <a:pt x="2108" y="16138"/>
                  <a:pt x="8294" y="15477"/>
                  <a:pt x="9591" y="10289"/>
                </a:cubicBezTo>
                <a:cubicBezTo>
                  <a:pt x="11162" y="4017"/>
                  <a:pt x="8019" y="350"/>
                  <a:pt x="6273" y="175"/>
                </a:cubicBezTo>
                <a:cubicBezTo>
                  <a:pt x="4527" y="1"/>
                  <a:pt x="10638" y="10289"/>
                  <a:pt x="17609" y="8718"/>
                </a:cubicBezTo>
                <a:cubicBezTo>
                  <a:pt x="24581" y="7147"/>
                  <a:pt x="19617" y="263"/>
                  <a:pt x="17697" y="437"/>
                </a:cubicBezTo>
                <a:cubicBezTo>
                  <a:pt x="15789" y="612"/>
                  <a:pt x="21737" y="8606"/>
                  <a:pt x="33410" y="3505"/>
                </a:cubicBezTo>
              </a:path>
            </a:pathLst>
          </a:custGeom>
          <a:solidFill>
            <a:schemeClr val="accent6"/>
          </a:solidFill>
          <a:ln w="4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7658549" y="3357601"/>
            <a:ext cx="1726523" cy="609126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noFill/>
          <a:ln w="4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-825154" y="3732453"/>
            <a:ext cx="1951052" cy="2029971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1716375" y="21188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3"/>
          </p:nvPr>
        </p:nvSpPr>
        <p:spPr>
          <a:xfrm>
            <a:off x="1716300" y="27680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55065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5"/>
          </p:nvPr>
        </p:nvSpPr>
        <p:spPr>
          <a:xfrm>
            <a:off x="25498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_3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1558800" y="1705300"/>
            <a:ext cx="602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47100" y="1013650"/>
            <a:ext cx="60498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572650" y="-695124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99325" y="3796650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402378" y="1534457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631273" y="895785"/>
            <a:ext cx="636345" cy="692353"/>
            <a:chOff x="2024687" y="1662499"/>
            <a:chExt cx="568165" cy="618172"/>
          </a:xfrm>
        </p:grpSpPr>
        <p:sp>
          <p:nvSpPr>
            <p:cNvPr id="335" name="Google Shape;335;p2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200498" y="4068687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-17161" flipH="1">
            <a:off x="7944177" y="537983"/>
            <a:ext cx="1199441" cy="155926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-17161" flipH="1">
            <a:off x="7867657" y="706172"/>
            <a:ext cx="1142114" cy="155228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2"/>
          </p:nvPr>
        </p:nvSpPr>
        <p:spPr>
          <a:xfrm>
            <a:off x="1558800" y="2206150"/>
            <a:ext cx="6026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1521450" y="2829825"/>
            <a:ext cx="61011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4"/>
          </p:nvPr>
        </p:nvSpPr>
        <p:spPr>
          <a:xfrm>
            <a:off x="5049688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057013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5" r:id="rId8"/>
    <p:sldLayoutId id="2147483667" r:id="rId9"/>
    <p:sldLayoutId id="2147483668" r:id="rId10"/>
    <p:sldLayoutId id="2147483685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uvMRaM2X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win.org.tw/propaganda-detail.php?SerialNo=429&amp;Target=1&amp;currentPage1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ocZVbezP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ReHCthL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k1zrA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" name="Google Shape;1689;p61"/>
          <p:cNvGrpSpPr/>
          <p:nvPr/>
        </p:nvGrpSpPr>
        <p:grpSpPr>
          <a:xfrm>
            <a:off x="7554688" y="3036036"/>
            <a:ext cx="1622460" cy="2043226"/>
            <a:chOff x="4114000" y="334325"/>
            <a:chExt cx="1855300" cy="2336450"/>
          </a:xfrm>
        </p:grpSpPr>
        <p:sp>
          <p:nvSpPr>
            <p:cNvPr id="1690" name="Google Shape;1690;p61"/>
            <p:cNvSpPr/>
            <p:nvPr/>
          </p:nvSpPr>
          <p:spPr>
            <a:xfrm>
              <a:off x="4114000" y="334325"/>
              <a:ext cx="1855300" cy="2336450"/>
            </a:xfrm>
            <a:custGeom>
              <a:avLst/>
              <a:gdLst/>
              <a:ahLst/>
              <a:cxnLst/>
              <a:rect l="l" t="t" r="r" b="b"/>
              <a:pathLst>
                <a:path w="74212" h="93458" extrusionOk="0">
                  <a:moveTo>
                    <a:pt x="69002" y="76797"/>
                  </a:moveTo>
                  <a:lnTo>
                    <a:pt x="69008" y="76798"/>
                  </a:lnTo>
                  <a:cubicBezTo>
                    <a:pt x="69006" y="76798"/>
                    <a:pt x="69004" y="76798"/>
                    <a:pt x="69002" y="76797"/>
                  </a:cubicBezTo>
                  <a:close/>
                  <a:moveTo>
                    <a:pt x="8484" y="0"/>
                  </a:moveTo>
                  <a:cubicBezTo>
                    <a:pt x="7780" y="0"/>
                    <a:pt x="7078" y="161"/>
                    <a:pt x="6434" y="479"/>
                  </a:cubicBezTo>
                  <a:cubicBezTo>
                    <a:pt x="5290" y="1046"/>
                    <a:pt x="4430" y="2061"/>
                    <a:pt x="4061" y="3284"/>
                  </a:cubicBezTo>
                  <a:cubicBezTo>
                    <a:pt x="2678" y="3506"/>
                    <a:pt x="1450" y="4342"/>
                    <a:pt x="755" y="5613"/>
                  </a:cubicBezTo>
                  <a:cubicBezTo>
                    <a:pt x="48" y="6908"/>
                    <a:pt x="1" y="8474"/>
                    <a:pt x="626" y="9801"/>
                  </a:cubicBezTo>
                  <a:cubicBezTo>
                    <a:pt x="1015" y="10625"/>
                    <a:pt x="1639" y="11314"/>
                    <a:pt x="2419" y="11783"/>
                  </a:cubicBezTo>
                  <a:cubicBezTo>
                    <a:pt x="2243" y="13847"/>
                    <a:pt x="3436" y="15788"/>
                    <a:pt x="5393" y="16519"/>
                  </a:cubicBezTo>
                  <a:cubicBezTo>
                    <a:pt x="5920" y="16717"/>
                    <a:pt x="6468" y="16813"/>
                    <a:pt x="7013" y="16813"/>
                  </a:cubicBezTo>
                  <a:cubicBezTo>
                    <a:pt x="8102" y="16813"/>
                    <a:pt x="9175" y="16428"/>
                    <a:pt x="10027" y="15693"/>
                  </a:cubicBezTo>
                  <a:cubicBezTo>
                    <a:pt x="10109" y="16274"/>
                    <a:pt x="10194" y="16852"/>
                    <a:pt x="10275" y="17404"/>
                  </a:cubicBezTo>
                  <a:cubicBezTo>
                    <a:pt x="10358" y="17977"/>
                    <a:pt x="10451" y="18612"/>
                    <a:pt x="10531" y="19171"/>
                  </a:cubicBezTo>
                  <a:cubicBezTo>
                    <a:pt x="10534" y="19200"/>
                    <a:pt x="10511" y="19225"/>
                    <a:pt x="10484" y="19225"/>
                  </a:cubicBezTo>
                  <a:cubicBezTo>
                    <a:pt x="10480" y="19225"/>
                    <a:pt x="10477" y="19224"/>
                    <a:pt x="10474" y="19224"/>
                  </a:cubicBezTo>
                  <a:lnTo>
                    <a:pt x="4385" y="18045"/>
                  </a:lnTo>
                  <a:cubicBezTo>
                    <a:pt x="4382" y="18045"/>
                    <a:pt x="4378" y="18044"/>
                    <a:pt x="4375" y="18044"/>
                  </a:cubicBezTo>
                  <a:cubicBezTo>
                    <a:pt x="4353" y="18044"/>
                    <a:pt x="4333" y="18060"/>
                    <a:pt x="4329" y="18083"/>
                  </a:cubicBezTo>
                  <a:lnTo>
                    <a:pt x="2079" y="29706"/>
                  </a:lnTo>
                  <a:cubicBezTo>
                    <a:pt x="2074" y="29731"/>
                    <a:pt x="2090" y="29757"/>
                    <a:pt x="2117" y="29762"/>
                  </a:cubicBezTo>
                  <a:lnTo>
                    <a:pt x="6016" y="30517"/>
                  </a:lnTo>
                  <a:cubicBezTo>
                    <a:pt x="6038" y="30522"/>
                    <a:pt x="6054" y="30542"/>
                    <a:pt x="6053" y="30565"/>
                  </a:cubicBezTo>
                  <a:cubicBezTo>
                    <a:pt x="6028" y="31666"/>
                    <a:pt x="6095" y="32713"/>
                    <a:pt x="6259" y="33707"/>
                  </a:cubicBezTo>
                  <a:cubicBezTo>
                    <a:pt x="6260" y="33714"/>
                    <a:pt x="6260" y="33721"/>
                    <a:pt x="6258" y="33728"/>
                  </a:cubicBezTo>
                  <a:lnTo>
                    <a:pt x="661" y="51112"/>
                  </a:lnTo>
                  <a:cubicBezTo>
                    <a:pt x="660" y="51114"/>
                    <a:pt x="660" y="51115"/>
                    <a:pt x="660" y="51117"/>
                  </a:cubicBezTo>
                  <a:lnTo>
                    <a:pt x="641" y="51208"/>
                  </a:lnTo>
                  <a:cubicBezTo>
                    <a:pt x="443" y="52232"/>
                    <a:pt x="508" y="53306"/>
                    <a:pt x="934" y="54257"/>
                  </a:cubicBezTo>
                  <a:cubicBezTo>
                    <a:pt x="1758" y="56098"/>
                    <a:pt x="3536" y="57202"/>
                    <a:pt x="5432" y="57202"/>
                  </a:cubicBezTo>
                  <a:cubicBezTo>
                    <a:pt x="5471" y="57202"/>
                    <a:pt x="5510" y="57201"/>
                    <a:pt x="5549" y="57200"/>
                  </a:cubicBezTo>
                  <a:lnTo>
                    <a:pt x="16902" y="56957"/>
                  </a:lnTo>
                  <a:cubicBezTo>
                    <a:pt x="16903" y="56957"/>
                    <a:pt x="16903" y="56957"/>
                    <a:pt x="16904" y="56957"/>
                  </a:cubicBezTo>
                  <a:cubicBezTo>
                    <a:pt x="16936" y="56957"/>
                    <a:pt x="16959" y="56988"/>
                    <a:pt x="16950" y="57019"/>
                  </a:cubicBezTo>
                  <a:lnTo>
                    <a:pt x="7981" y="87131"/>
                  </a:lnTo>
                  <a:cubicBezTo>
                    <a:pt x="7368" y="89193"/>
                    <a:pt x="8150" y="91391"/>
                    <a:pt x="9928" y="92601"/>
                  </a:cubicBezTo>
                  <a:cubicBezTo>
                    <a:pt x="10764" y="93173"/>
                    <a:pt x="11731" y="93457"/>
                    <a:pt x="12696" y="93457"/>
                  </a:cubicBezTo>
                  <a:cubicBezTo>
                    <a:pt x="13771" y="93457"/>
                    <a:pt x="14844" y="93105"/>
                    <a:pt x="15731" y="92405"/>
                  </a:cubicBezTo>
                  <a:lnTo>
                    <a:pt x="20426" y="88720"/>
                  </a:lnTo>
                  <a:cubicBezTo>
                    <a:pt x="20434" y="88714"/>
                    <a:pt x="20444" y="88711"/>
                    <a:pt x="20454" y="88711"/>
                  </a:cubicBezTo>
                  <a:cubicBezTo>
                    <a:pt x="20464" y="88711"/>
                    <a:pt x="20475" y="88714"/>
                    <a:pt x="20484" y="88722"/>
                  </a:cubicBezTo>
                  <a:cubicBezTo>
                    <a:pt x="21150" y="89279"/>
                    <a:pt x="21913" y="89727"/>
                    <a:pt x="22763" y="90058"/>
                  </a:cubicBezTo>
                  <a:cubicBezTo>
                    <a:pt x="23817" y="90471"/>
                    <a:pt x="24904" y="90678"/>
                    <a:pt x="26005" y="90678"/>
                  </a:cubicBezTo>
                  <a:cubicBezTo>
                    <a:pt x="26337" y="90678"/>
                    <a:pt x="26670" y="90659"/>
                    <a:pt x="27004" y="90622"/>
                  </a:cubicBezTo>
                  <a:cubicBezTo>
                    <a:pt x="28424" y="90462"/>
                    <a:pt x="29772" y="89963"/>
                    <a:pt x="31010" y="89137"/>
                  </a:cubicBezTo>
                  <a:cubicBezTo>
                    <a:pt x="31216" y="89001"/>
                    <a:pt x="31410" y="88849"/>
                    <a:pt x="31603" y="88697"/>
                  </a:cubicBezTo>
                  <a:cubicBezTo>
                    <a:pt x="31612" y="88690"/>
                    <a:pt x="31622" y="88687"/>
                    <a:pt x="31632" y="88687"/>
                  </a:cubicBezTo>
                  <a:cubicBezTo>
                    <a:pt x="31641" y="88687"/>
                    <a:pt x="31650" y="88690"/>
                    <a:pt x="31658" y="88695"/>
                  </a:cubicBezTo>
                  <a:cubicBezTo>
                    <a:pt x="32783" y="89432"/>
                    <a:pt x="34074" y="89815"/>
                    <a:pt x="35432" y="89815"/>
                  </a:cubicBezTo>
                  <a:cubicBezTo>
                    <a:pt x="35714" y="89814"/>
                    <a:pt x="35996" y="89797"/>
                    <a:pt x="36276" y="89766"/>
                  </a:cubicBezTo>
                  <a:cubicBezTo>
                    <a:pt x="36895" y="89695"/>
                    <a:pt x="37502" y="89552"/>
                    <a:pt x="38087" y="89337"/>
                  </a:cubicBezTo>
                  <a:cubicBezTo>
                    <a:pt x="38090" y="89336"/>
                    <a:pt x="38094" y="89335"/>
                    <a:pt x="38097" y="89335"/>
                  </a:cubicBezTo>
                  <a:lnTo>
                    <a:pt x="40734" y="89038"/>
                  </a:lnTo>
                  <a:lnTo>
                    <a:pt x="40725" y="89100"/>
                  </a:lnTo>
                  <a:lnTo>
                    <a:pt x="45510" y="88502"/>
                  </a:lnTo>
                  <a:lnTo>
                    <a:pt x="55395" y="86979"/>
                  </a:lnTo>
                  <a:cubicBezTo>
                    <a:pt x="55397" y="86979"/>
                    <a:pt x="55399" y="86978"/>
                    <a:pt x="55401" y="86978"/>
                  </a:cubicBezTo>
                  <a:cubicBezTo>
                    <a:pt x="55406" y="86978"/>
                    <a:pt x="55411" y="86979"/>
                    <a:pt x="55416" y="86980"/>
                  </a:cubicBezTo>
                  <a:cubicBezTo>
                    <a:pt x="56092" y="87194"/>
                    <a:pt x="56797" y="87304"/>
                    <a:pt x="57506" y="87304"/>
                  </a:cubicBezTo>
                  <a:cubicBezTo>
                    <a:pt x="57509" y="87304"/>
                    <a:pt x="57513" y="87304"/>
                    <a:pt x="57517" y="87304"/>
                  </a:cubicBezTo>
                  <a:cubicBezTo>
                    <a:pt x="57801" y="87304"/>
                    <a:pt x="58085" y="87287"/>
                    <a:pt x="58368" y="87256"/>
                  </a:cubicBezTo>
                  <a:cubicBezTo>
                    <a:pt x="59455" y="87133"/>
                    <a:pt x="60529" y="86777"/>
                    <a:pt x="61557" y="86200"/>
                  </a:cubicBezTo>
                  <a:cubicBezTo>
                    <a:pt x="62512" y="85661"/>
                    <a:pt x="63373" y="84966"/>
                    <a:pt x="64099" y="84143"/>
                  </a:cubicBezTo>
                  <a:cubicBezTo>
                    <a:pt x="64743" y="83419"/>
                    <a:pt x="65273" y="82602"/>
                    <a:pt x="65671" y="81718"/>
                  </a:cubicBezTo>
                  <a:lnTo>
                    <a:pt x="66070" y="80728"/>
                  </a:lnTo>
                  <a:cubicBezTo>
                    <a:pt x="66071" y="80725"/>
                    <a:pt x="66072" y="80721"/>
                    <a:pt x="66072" y="80717"/>
                  </a:cubicBezTo>
                  <a:lnTo>
                    <a:pt x="66212" y="79677"/>
                  </a:lnTo>
                  <a:cubicBezTo>
                    <a:pt x="66583" y="79775"/>
                    <a:pt x="66957" y="79822"/>
                    <a:pt x="67327" y="79822"/>
                  </a:cubicBezTo>
                  <a:cubicBezTo>
                    <a:pt x="68925" y="79822"/>
                    <a:pt x="70435" y="78943"/>
                    <a:pt x="71204" y="77474"/>
                  </a:cubicBezTo>
                  <a:cubicBezTo>
                    <a:pt x="71752" y="77274"/>
                    <a:pt x="72254" y="76967"/>
                    <a:pt x="72683" y="76570"/>
                  </a:cubicBezTo>
                  <a:cubicBezTo>
                    <a:pt x="73700" y="75623"/>
                    <a:pt x="74211" y="74230"/>
                    <a:pt x="74047" y="72839"/>
                  </a:cubicBezTo>
                  <a:cubicBezTo>
                    <a:pt x="73922" y="71786"/>
                    <a:pt x="73416" y="70815"/>
                    <a:pt x="72624" y="70110"/>
                  </a:cubicBezTo>
                  <a:cubicBezTo>
                    <a:pt x="72529" y="69160"/>
                    <a:pt x="72121" y="68282"/>
                    <a:pt x="71489" y="67592"/>
                  </a:cubicBezTo>
                  <a:cubicBezTo>
                    <a:pt x="71511" y="67297"/>
                    <a:pt x="71514" y="66999"/>
                    <a:pt x="71479" y="66701"/>
                  </a:cubicBezTo>
                  <a:cubicBezTo>
                    <a:pt x="71308" y="65262"/>
                    <a:pt x="70479" y="64029"/>
                    <a:pt x="69277" y="63308"/>
                  </a:cubicBezTo>
                  <a:cubicBezTo>
                    <a:pt x="69452" y="61245"/>
                    <a:pt x="68261" y="59305"/>
                    <a:pt x="66301" y="58572"/>
                  </a:cubicBezTo>
                  <a:cubicBezTo>
                    <a:pt x="65774" y="58373"/>
                    <a:pt x="65226" y="58276"/>
                    <a:pt x="64682" y="58276"/>
                  </a:cubicBezTo>
                  <a:cubicBezTo>
                    <a:pt x="63563" y="58276"/>
                    <a:pt x="62462" y="58686"/>
                    <a:pt x="61604" y="59461"/>
                  </a:cubicBezTo>
                  <a:cubicBezTo>
                    <a:pt x="61192" y="58567"/>
                    <a:pt x="60617" y="57794"/>
                    <a:pt x="59891" y="57177"/>
                  </a:cubicBezTo>
                  <a:cubicBezTo>
                    <a:pt x="59871" y="57160"/>
                    <a:pt x="59868" y="57130"/>
                    <a:pt x="59886" y="57111"/>
                  </a:cubicBezTo>
                  <a:cubicBezTo>
                    <a:pt x="63807" y="52730"/>
                    <a:pt x="66468" y="47368"/>
                    <a:pt x="67587" y="41596"/>
                  </a:cubicBezTo>
                  <a:lnTo>
                    <a:pt x="68048" y="39217"/>
                  </a:lnTo>
                  <a:cubicBezTo>
                    <a:pt x="68343" y="37692"/>
                    <a:pt x="68004" y="36077"/>
                    <a:pt x="66994" y="34898"/>
                  </a:cubicBezTo>
                  <a:cubicBezTo>
                    <a:pt x="66049" y="33792"/>
                    <a:pt x="64701" y="33175"/>
                    <a:pt x="63259" y="33175"/>
                  </a:cubicBezTo>
                  <a:cubicBezTo>
                    <a:pt x="63161" y="33175"/>
                    <a:pt x="63063" y="33178"/>
                    <a:pt x="62965" y="33183"/>
                  </a:cubicBezTo>
                  <a:lnTo>
                    <a:pt x="56389" y="33571"/>
                  </a:lnTo>
                  <a:cubicBezTo>
                    <a:pt x="56388" y="33571"/>
                    <a:pt x="56386" y="33571"/>
                    <a:pt x="56385" y="33571"/>
                  </a:cubicBezTo>
                  <a:cubicBezTo>
                    <a:pt x="56355" y="33571"/>
                    <a:pt x="56333" y="33544"/>
                    <a:pt x="56339" y="33514"/>
                  </a:cubicBezTo>
                  <a:lnTo>
                    <a:pt x="57339" y="28346"/>
                  </a:lnTo>
                  <a:cubicBezTo>
                    <a:pt x="57345" y="28319"/>
                    <a:pt x="57327" y="28295"/>
                    <a:pt x="57301" y="28289"/>
                  </a:cubicBezTo>
                  <a:lnTo>
                    <a:pt x="54249" y="27699"/>
                  </a:lnTo>
                  <a:cubicBezTo>
                    <a:pt x="54223" y="27693"/>
                    <a:pt x="54206" y="27669"/>
                    <a:pt x="54211" y="27642"/>
                  </a:cubicBezTo>
                  <a:lnTo>
                    <a:pt x="54789" y="24653"/>
                  </a:lnTo>
                  <a:cubicBezTo>
                    <a:pt x="55304" y="21991"/>
                    <a:pt x="53556" y="19406"/>
                    <a:pt x="50895" y="18891"/>
                  </a:cubicBezTo>
                  <a:lnTo>
                    <a:pt x="43364" y="17433"/>
                  </a:lnTo>
                  <a:lnTo>
                    <a:pt x="43335" y="17462"/>
                  </a:lnTo>
                  <a:lnTo>
                    <a:pt x="14561" y="5714"/>
                  </a:lnTo>
                  <a:cubicBezTo>
                    <a:pt x="14558" y="5713"/>
                    <a:pt x="14554" y="5712"/>
                    <a:pt x="14552" y="5711"/>
                  </a:cubicBezTo>
                  <a:lnTo>
                    <a:pt x="13800" y="5571"/>
                  </a:lnTo>
                  <a:cubicBezTo>
                    <a:pt x="13577" y="5366"/>
                    <a:pt x="13335" y="5185"/>
                    <a:pt x="13077" y="5028"/>
                  </a:cubicBezTo>
                  <a:cubicBezTo>
                    <a:pt x="13251" y="2963"/>
                    <a:pt x="12059" y="1024"/>
                    <a:pt x="10102" y="293"/>
                  </a:cubicBezTo>
                  <a:cubicBezTo>
                    <a:pt x="9579" y="97"/>
                    <a:pt x="9031" y="0"/>
                    <a:pt x="8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32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4223100" y="571925"/>
              <a:ext cx="1499300" cy="2000375"/>
            </a:xfrm>
            <a:custGeom>
              <a:avLst/>
              <a:gdLst/>
              <a:ahLst/>
              <a:cxnLst/>
              <a:rect l="l" t="t" r="r" b="b"/>
              <a:pathLst>
                <a:path w="59972" h="80015" extrusionOk="0">
                  <a:moveTo>
                    <a:pt x="9056" y="0"/>
                  </a:moveTo>
                  <a:cubicBezTo>
                    <a:pt x="8549" y="0"/>
                    <a:pt x="10383" y="10499"/>
                    <a:pt x="10281" y="11027"/>
                  </a:cubicBezTo>
                  <a:lnTo>
                    <a:pt x="118" y="42593"/>
                  </a:lnTo>
                  <a:cubicBezTo>
                    <a:pt x="0" y="43198"/>
                    <a:pt x="466" y="43758"/>
                    <a:pt x="1079" y="43758"/>
                  </a:cubicBezTo>
                  <a:cubicBezTo>
                    <a:pt x="1086" y="43758"/>
                    <a:pt x="1093" y="43758"/>
                    <a:pt x="1100" y="43758"/>
                  </a:cubicBezTo>
                  <a:lnTo>
                    <a:pt x="16578" y="43426"/>
                  </a:lnTo>
                  <a:cubicBezTo>
                    <a:pt x="16586" y="43426"/>
                    <a:pt x="16593" y="43426"/>
                    <a:pt x="16601" y="43426"/>
                  </a:cubicBezTo>
                  <a:cubicBezTo>
                    <a:pt x="17254" y="43426"/>
                    <a:pt x="17726" y="44055"/>
                    <a:pt x="17538" y="44685"/>
                  </a:cubicBezTo>
                  <a:lnTo>
                    <a:pt x="7393" y="78751"/>
                  </a:lnTo>
                  <a:cubicBezTo>
                    <a:pt x="7188" y="79437"/>
                    <a:pt x="7733" y="80015"/>
                    <a:pt x="8336" y="80015"/>
                  </a:cubicBezTo>
                  <a:cubicBezTo>
                    <a:pt x="8538" y="80015"/>
                    <a:pt x="8747" y="79949"/>
                    <a:pt x="8936" y="79801"/>
                  </a:cubicBezTo>
                  <a:lnTo>
                    <a:pt x="48929" y="48416"/>
                  </a:lnTo>
                  <a:cubicBezTo>
                    <a:pt x="54345" y="44164"/>
                    <a:pt x="58048" y="38103"/>
                    <a:pt x="59357" y="31343"/>
                  </a:cubicBezTo>
                  <a:lnTo>
                    <a:pt x="59853" y="28776"/>
                  </a:lnTo>
                  <a:cubicBezTo>
                    <a:pt x="59971" y="28168"/>
                    <a:pt x="59503" y="27610"/>
                    <a:pt x="58893" y="27610"/>
                  </a:cubicBezTo>
                  <a:cubicBezTo>
                    <a:pt x="58873" y="27610"/>
                    <a:pt x="58854" y="27611"/>
                    <a:pt x="58834" y="27612"/>
                  </a:cubicBezTo>
                  <a:lnTo>
                    <a:pt x="45089" y="28423"/>
                  </a:lnTo>
                  <a:cubicBezTo>
                    <a:pt x="45069" y="28424"/>
                    <a:pt x="45049" y="28425"/>
                    <a:pt x="45030" y="28425"/>
                  </a:cubicBezTo>
                  <a:cubicBezTo>
                    <a:pt x="44420" y="28425"/>
                    <a:pt x="43951" y="27867"/>
                    <a:pt x="44070" y="27259"/>
                  </a:cubicBezTo>
                  <a:lnTo>
                    <a:pt x="46558" y="14403"/>
                  </a:lnTo>
                  <a:cubicBezTo>
                    <a:pt x="46661" y="13872"/>
                    <a:pt x="46313" y="13358"/>
                    <a:pt x="45782" y="13255"/>
                  </a:cubicBezTo>
                  <a:lnTo>
                    <a:pt x="40265" y="12188"/>
                  </a:lnTo>
                  <a:lnTo>
                    <a:pt x="38236" y="14154"/>
                  </a:lnTo>
                  <a:lnTo>
                    <a:pt x="37686" y="11688"/>
                  </a:lnTo>
                  <a:lnTo>
                    <a:pt x="9063" y="1"/>
                  </a:lnTo>
                  <a:cubicBezTo>
                    <a:pt x="9061" y="1"/>
                    <a:pt x="9058" y="0"/>
                    <a:pt x="9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4281125" y="900625"/>
              <a:ext cx="1151275" cy="533850"/>
            </a:xfrm>
            <a:custGeom>
              <a:avLst/>
              <a:gdLst/>
              <a:ahLst/>
              <a:cxnLst/>
              <a:rect l="l" t="t" r="r" b="b"/>
              <a:pathLst>
                <a:path w="46051" h="21354" extrusionOk="0">
                  <a:moveTo>
                    <a:pt x="771" y="0"/>
                  </a:moveTo>
                  <a:lnTo>
                    <a:pt x="0" y="3983"/>
                  </a:lnTo>
                  <a:lnTo>
                    <a:pt x="3699" y="4699"/>
                  </a:lnTo>
                  <a:cubicBezTo>
                    <a:pt x="1346" y="16343"/>
                    <a:pt x="10110" y="17056"/>
                    <a:pt x="10110" y="17056"/>
                  </a:cubicBezTo>
                  <a:cubicBezTo>
                    <a:pt x="10110" y="17056"/>
                    <a:pt x="10911" y="17305"/>
                    <a:pt x="12081" y="17305"/>
                  </a:cubicBezTo>
                  <a:cubicBezTo>
                    <a:pt x="14488" y="17305"/>
                    <a:pt x="18458" y="16254"/>
                    <a:pt x="20249" y="9830"/>
                  </a:cubicBezTo>
                  <a:cubicBezTo>
                    <a:pt x="20501" y="8925"/>
                    <a:pt x="21332" y="8327"/>
                    <a:pt x="22242" y="8327"/>
                  </a:cubicBezTo>
                  <a:cubicBezTo>
                    <a:pt x="22373" y="8327"/>
                    <a:pt x="22507" y="8340"/>
                    <a:pt x="22640" y="8366"/>
                  </a:cubicBezTo>
                  <a:cubicBezTo>
                    <a:pt x="23695" y="8570"/>
                    <a:pt x="24429" y="9548"/>
                    <a:pt x="24312" y="10616"/>
                  </a:cubicBezTo>
                  <a:cubicBezTo>
                    <a:pt x="23216" y="20470"/>
                    <a:pt x="31020" y="21104"/>
                    <a:pt x="31020" y="21104"/>
                  </a:cubicBezTo>
                  <a:cubicBezTo>
                    <a:pt x="31020" y="21104"/>
                    <a:pt x="31821" y="21353"/>
                    <a:pt x="32992" y="21353"/>
                  </a:cubicBezTo>
                  <a:cubicBezTo>
                    <a:pt x="35613" y="21353"/>
                    <a:pt x="40086" y="20107"/>
                    <a:pt x="41581" y="12033"/>
                  </a:cubicBezTo>
                  <a:lnTo>
                    <a:pt x="45279" y="12749"/>
                  </a:lnTo>
                  <a:lnTo>
                    <a:pt x="46051" y="876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4320450" y="946525"/>
              <a:ext cx="50450" cy="28400"/>
            </a:xfrm>
            <a:custGeom>
              <a:avLst/>
              <a:gdLst/>
              <a:ahLst/>
              <a:cxnLst/>
              <a:rect l="l" t="t" r="r" b="b"/>
              <a:pathLst>
                <a:path w="2018" h="1136" extrusionOk="0">
                  <a:moveTo>
                    <a:pt x="511" y="1"/>
                  </a:moveTo>
                  <a:cubicBezTo>
                    <a:pt x="290" y="1"/>
                    <a:pt x="93" y="157"/>
                    <a:pt x="49" y="382"/>
                  </a:cubicBezTo>
                  <a:cubicBezTo>
                    <a:pt x="0" y="637"/>
                    <a:pt x="167" y="884"/>
                    <a:pt x="422" y="934"/>
                  </a:cubicBezTo>
                  <a:lnTo>
                    <a:pt x="1417" y="1127"/>
                  </a:lnTo>
                  <a:cubicBezTo>
                    <a:pt x="1446" y="1132"/>
                    <a:pt x="1476" y="1135"/>
                    <a:pt x="1505" y="1135"/>
                  </a:cubicBezTo>
                  <a:cubicBezTo>
                    <a:pt x="1726" y="1135"/>
                    <a:pt x="1924" y="979"/>
                    <a:pt x="1969" y="753"/>
                  </a:cubicBezTo>
                  <a:cubicBezTo>
                    <a:pt x="2018" y="498"/>
                    <a:pt x="1851" y="253"/>
                    <a:pt x="1596" y="203"/>
                  </a:cubicBezTo>
                  <a:lnTo>
                    <a:pt x="601" y="9"/>
                  </a:lnTo>
                  <a:cubicBezTo>
                    <a:pt x="571" y="4"/>
                    <a:pt x="541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5342725" y="1144450"/>
              <a:ext cx="50475" cy="28375"/>
            </a:xfrm>
            <a:custGeom>
              <a:avLst/>
              <a:gdLst/>
              <a:ahLst/>
              <a:cxnLst/>
              <a:rect l="l" t="t" r="r" b="b"/>
              <a:pathLst>
                <a:path w="2019" h="1135" extrusionOk="0">
                  <a:moveTo>
                    <a:pt x="511" y="0"/>
                  </a:moveTo>
                  <a:cubicBezTo>
                    <a:pt x="290" y="0"/>
                    <a:pt x="94" y="156"/>
                    <a:pt x="49" y="381"/>
                  </a:cubicBezTo>
                  <a:cubicBezTo>
                    <a:pt x="1" y="636"/>
                    <a:pt x="167" y="883"/>
                    <a:pt x="421" y="933"/>
                  </a:cubicBezTo>
                  <a:lnTo>
                    <a:pt x="1418" y="1126"/>
                  </a:lnTo>
                  <a:cubicBezTo>
                    <a:pt x="1448" y="1132"/>
                    <a:pt x="1477" y="1135"/>
                    <a:pt x="1507" y="1135"/>
                  </a:cubicBezTo>
                  <a:cubicBezTo>
                    <a:pt x="1728" y="1135"/>
                    <a:pt x="1925" y="978"/>
                    <a:pt x="1970" y="754"/>
                  </a:cubicBezTo>
                  <a:cubicBezTo>
                    <a:pt x="2018" y="498"/>
                    <a:pt x="1852" y="252"/>
                    <a:pt x="1597" y="202"/>
                  </a:cubicBezTo>
                  <a:lnTo>
                    <a:pt x="600" y="9"/>
                  </a:lnTo>
                  <a:cubicBezTo>
                    <a:pt x="570" y="3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4348300" y="972625"/>
              <a:ext cx="416900" cy="321450"/>
            </a:xfrm>
            <a:custGeom>
              <a:avLst/>
              <a:gdLst/>
              <a:ahLst/>
              <a:cxnLst/>
              <a:rect l="l" t="t" r="r" b="b"/>
              <a:pathLst>
                <a:path w="16676" h="12858" extrusionOk="0">
                  <a:moveTo>
                    <a:pt x="3307" y="0"/>
                  </a:moveTo>
                  <a:cubicBezTo>
                    <a:pt x="0" y="12124"/>
                    <a:pt x="7789" y="12672"/>
                    <a:pt x="7789" y="12672"/>
                  </a:cubicBezTo>
                  <a:cubicBezTo>
                    <a:pt x="7789" y="12672"/>
                    <a:pt x="8361" y="12857"/>
                    <a:pt x="9220" y="12857"/>
                  </a:cubicBezTo>
                  <a:cubicBezTo>
                    <a:pt x="11454" y="12857"/>
                    <a:pt x="15624" y="11606"/>
                    <a:pt x="16676" y="2588"/>
                  </a:cubicBezTo>
                  <a:lnTo>
                    <a:pt x="9991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4416250" y="989200"/>
              <a:ext cx="210725" cy="277825"/>
            </a:xfrm>
            <a:custGeom>
              <a:avLst/>
              <a:gdLst/>
              <a:ahLst/>
              <a:cxnLst/>
              <a:rect l="l" t="t" r="r" b="b"/>
              <a:pathLst>
                <a:path w="8429" h="11113" extrusionOk="0">
                  <a:moveTo>
                    <a:pt x="4019" y="1"/>
                  </a:moveTo>
                  <a:lnTo>
                    <a:pt x="1" y="7116"/>
                  </a:lnTo>
                  <a:cubicBezTo>
                    <a:pt x="485" y="9228"/>
                    <a:pt x="1584" y="10430"/>
                    <a:pt x="2635" y="11113"/>
                  </a:cubicBezTo>
                  <a:lnTo>
                    <a:pt x="8428" y="855"/>
                  </a:lnTo>
                  <a:lnTo>
                    <a:pt x="7248" y="6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4531600" y="1021225"/>
              <a:ext cx="205575" cy="272675"/>
            </a:xfrm>
            <a:custGeom>
              <a:avLst/>
              <a:gdLst/>
              <a:ahLst/>
              <a:cxnLst/>
              <a:rect l="l" t="t" r="r" b="b"/>
              <a:pathLst>
                <a:path w="8223" h="10907" extrusionOk="0">
                  <a:moveTo>
                    <a:pt x="6018" y="0"/>
                  </a:moveTo>
                  <a:lnTo>
                    <a:pt x="0" y="10655"/>
                  </a:lnTo>
                  <a:cubicBezTo>
                    <a:pt x="142" y="10686"/>
                    <a:pt x="285" y="10710"/>
                    <a:pt x="431" y="10724"/>
                  </a:cubicBezTo>
                  <a:cubicBezTo>
                    <a:pt x="431" y="10724"/>
                    <a:pt x="1003" y="10906"/>
                    <a:pt x="1859" y="10906"/>
                  </a:cubicBezTo>
                  <a:cubicBezTo>
                    <a:pt x="2003" y="10906"/>
                    <a:pt x="2155" y="10901"/>
                    <a:pt x="2313" y="10889"/>
                  </a:cubicBezTo>
                  <a:lnTo>
                    <a:pt x="8223" y="428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4867425" y="1073125"/>
              <a:ext cx="416950" cy="321475"/>
            </a:xfrm>
            <a:custGeom>
              <a:avLst/>
              <a:gdLst/>
              <a:ahLst/>
              <a:cxnLst/>
              <a:rect l="l" t="t" r="r" b="b"/>
              <a:pathLst>
                <a:path w="16678" h="12859" extrusionOk="0">
                  <a:moveTo>
                    <a:pt x="3307" y="0"/>
                  </a:moveTo>
                  <a:lnTo>
                    <a:pt x="3307" y="0"/>
                  </a:lnTo>
                  <a:cubicBezTo>
                    <a:pt x="1" y="12124"/>
                    <a:pt x="7789" y="12673"/>
                    <a:pt x="7789" y="12673"/>
                  </a:cubicBezTo>
                  <a:cubicBezTo>
                    <a:pt x="7789" y="12673"/>
                    <a:pt x="8361" y="12858"/>
                    <a:pt x="9219" y="12858"/>
                  </a:cubicBezTo>
                  <a:cubicBezTo>
                    <a:pt x="11453" y="12858"/>
                    <a:pt x="15624" y="11607"/>
                    <a:pt x="16678" y="2588"/>
                  </a:cubicBezTo>
                  <a:lnTo>
                    <a:pt x="9993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4935425" y="1089700"/>
              <a:ext cx="210675" cy="277825"/>
            </a:xfrm>
            <a:custGeom>
              <a:avLst/>
              <a:gdLst/>
              <a:ahLst/>
              <a:cxnLst/>
              <a:rect l="l" t="t" r="r" b="b"/>
              <a:pathLst>
                <a:path w="8427" h="11113" extrusionOk="0">
                  <a:moveTo>
                    <a:pt x="4018" y="1"/>
                  </a:moveTo>
                  <a:lnTo>
                    <a:pt x="0" y="7116"/>
                  </a:lnTo>
                  <a:cubicBezTo>
                    <a:pt x="483" y="9228"/>
                    <a:pt x="1584" y="10429"/>
                    <a:pt x="2634" y="11113"/>
                  </a:cubicBezTo>
                  <a:lnTo>
                    <a:pt x="8427" y="855"/>
                  </a:lnTo>
                  <a:lnTo>
                    <a:pt x="7247" y="626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5050725" y="1121725"/>
              <a:ext cx="205625" cy="272675"/>
            </a:xfrm>
            <a:custGeom>
              <a:avLst/>
              <a:gdLst/>
              <a:ahLst/>
              <a:cxnLst/>
              <a:rect l="l" t="t" r="r" b="b"/>
              <a:pathLst>
                <a:path w="8225" h="10907" extrusionOk="0">
                  <a:moveTo>
                    <a:pt x="6020" y="0"/>
                  </a:moveTo>
                  <a:lnTo>
                    <a:pt x="1" y="10656"/>
                  </a:lnTo>
                  <a:cubicBezTo>
                    <a:pt x="143" y="10686"/>
                    <a:pt x="287" y="10710"/>
                    <a:pt x="431" y="10724"/>
                  </a:cubicBezTo>
                  <a:cubicBezTo>
                    <a:pt x="431" y="10724"/>
                    <a:pt x="1005" y="10907"/>
                    <a:pt x="1864" y="10907"/>
                  </a:cubicBezTo>
                  <a:cubicBezTo>
                    <a:pt x="2007" y="10907"/>
                    <a:pt x="2157" y="10902"/>
                    <a:pt x="2314" y="10890"/>
                  </a:cubicBezTo>
                  <a:lnTo>
                    <a:pt x="8224" y="428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4676650" y="1313350"/>
              <a:ext cx="239500" cy="145000"/>
            </a:xfrm>
            <a:custGeom>
              <a:avLst/>
              <a:gdLst/>
              <a:ahLst/>
              <a:cxnLst/>
              <a:rect l="l" t="t" r="r" b="b"/>
              <a:pathLst>
                <a:path w="9580" h="5800" extrusionOk="0">
                  <a:moveTo>
                    <a:pt x="857" y="0"/>
                  </a:moveTo>
                  <a:cubicBezTo>
                    <a:pt x="679" y="0"/>
                    <a:pt x="520" y="127"/>
                    <a:pt x="485" y="309"/>
                  </a:cubicBezTo>
                  <a:cubicBezTo>
                    <a:pt x="1" y="2809"/>
                    <a:pt x="1635" y="5229"/>
                    <a:pt x="4136" y="5713"/>
                  </a:cubicBezTo>
                  <a:cubicBezTo>
                    <a:pt x="4428" y="5770"/>
                    <a:pt x="4725" y="5798"/>
                    <a:pt x="5022" y="5799"/>
                  </a:cubicBezTo>
                  <a:cubicBezTo>
                    <a:pt x="7228" y="5792"/>
                    <a:pt x="9121" y="4226"/>
                    <a:pt x="9540" y="2061"/>
                  </a:cubicBezTo>
                  <a:cubicBezTo>
                    <a:pt x="9579" y="1855"/>
                    <a:pt x="9444" y="1655"/>
                    <a:pt x="9238" y="1615"/>
                  </a:cubicBezTo>
                  <a:cubicBezTo>
                    <a:pt x="9214" y="1610"/>
                    <a:pt x="9190" y="1608"/>
                    <a:pt x="9166" y="1608"/>
                  </a:cubicBezTo>
                  <a:cubicBezTo>
                    <a:pt x="8987" y="1608"/>
                    <a:pt x="8827" y="1735"/>
                    <a:pt x="8792" y="1917"/>
                  </a:cubicBezTo>
                  <a:cubicBezTo>
                    <a:pt x="8439" y="3761"/>
                    <a:pt x="6825" y="5043"/>
                    <a:pt x="5014" y="5043"/>
                  </a:cubicBezTo>
                  <a:cubicBezTo>
                    <a:pt x="4772" y="5043"/>
                    <a:pt x="4526" y="5020"/>
                    <a:pt x="4279" y="4973"/>
                  </a:cubicBezTo>
                  <a:cubicBezTo>
                    <a:pt x="2189" y="4567"/>
                    <a:pt x="824" y="2543"/>
                    <a:pt x="1232" y="454"/>
                  </a:cubicBezTo>
                  <a:cubicBezTo>
                    <a:pt x="1272" y="247"/>
                    <a:pt x="1137" y="47"/>
                    <a:pt x="931" y="7"/>
                  </a:cubicBezTo>
                  <a:cubicBezTo>
                    <a:pt x="906" y="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4741600" y="1789675"/>
              <a:ext cx="290625" cy="354475"/>
            </a:xfrm>
            <a:custGeom>
              <a:avLst/>
              <a:gdLst/>
              <a:ahLst/>
              <a:cxnLst/>
              <a:rect l="l" t="t" r="r" b="b"/>
              <a:pathLst>
                <a:path w="11625" h="14179" extrusionOk="0">
                  <a:moveTo>
                    <a:pt x="7660" y="4140"/>
                  </a:moveTo>
                  <a:lnTo>
                    <a:pt x="7867" y="7225"/>
                  </a:lnTo>
                  <a:lnTo>
                    <a:pt x="6283" y="7246"/>
                  </a:lnTo>
                  <a:lnTo>
                    <a:pt x="7660" y="4140"/>
                  </a:lnTo>
                  <a:close/>
                  <a:moveTo>
                    <a:pt x="9984" y="0"/>
                  </a:moveTo>
                  <a:lnTo>
                    <a:pt x="6891" y="315"/>
                  </a:lnTo>
                  <a:lnTo>
                    <a:pt x="1" y="14033"/>
                  </a:lnTo>
                  <a:lnTo>
                    <a:pt x="3200" y="14179"/>
                  </a:lnTo>
                  <a:lnTo>
                    <a:pt x="4595" y="11052"/>
                  </a:lnTo>
                  <a:lnTo>
                    <a:pt x="8126" y="10845"/>
                  </a:lnTo>
                  <a:lnTo>
                    <a:pt x="8333" y="13738"/>
                  </a:lnTo>
                  <a:lnTo>
                    <a:pt x="11624" y="12790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5055350" y="1842475"/>
              <a:ext cx="326500" cy="268125"/>
            </a:xfrm>
            <a:custGeom>
              <a:avLst/>
              <a:gdLst/>
              <a:ahLst/>
              <a:cxnLst/>
              <a:rect l="l" t="t" r="r" b="b"/>
              <a:pathLst>
                <a:path w="13060" h="10725" extrusionOk="0">
                  <a:moveTo>
                    <a:pt x="13059" y="0"/>
                  </a:moveTo>
                  <a:lnTo>
                    <a:pt x="9917" y="442"/>
                  </a:lnTo>
                  <a:lnTo>
                    <a:pt x="8372" y="4180"/>
                  </a:lnTo>
                  <a:lnTo>
                    <a:pt x="7986" y="626"/>
                  </a:lnTo>
                  <a:lnTo>
                    <a:pt x="8009" y="572"/>
                  </a:lnTo>
                  <a:lnTo>
                    <a:pt x="8009" y="572"/>
                  </a:lnTo>
                  <a:lnTo>
                    <a:pt x="6440" y="784"/>
                  </a:lnTo>
                  <a:lnTo>
                    <a:pt x="4861" y="962"/>
                  </a:lnTo>
                  <a:lnTo>
                    <a:pt x="4867" y="1013"/>
                  </a:lnTo>
                  <a:lnTo>
                    <a:pt x="3484" y="4453"/>
                  </a:lnTo>
                  <a:lnTo>
                    <a:pt x="3148" y="1155"/>
                  </a:lnTo>
                  <a:lnTo>
                    <a:pt x="1" y="1632"/>
                  </a:lnTo>
                  <a:lnTo>
                    <a:pt x="985" y="10725"/>
                  </a:lnTo>
                  <a:lnTo>
                    <a:pt x="4099" y="10373"/>
                  </a:lnTo>
                  <a:lnTo>
                    <a:pt x="5511" y="6843"/>
                  </a:lnTo>
                  <a:lnTo>
                    <a:pt x="5872" y="10174"/>
                  </a:lnTo>
                  <a:lnTo>
                    <a:pt x="8971" y="9823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5364775" y="1823775"/>
              <a:ext cx="210475" cy="251625"/>
            </a:xfrm>
            <a:custGeom>
              <a:avLst/>
              <a:gdLst/>
              <a:ahLst/>
              <a:cxnLst/>
              <a:rect l="l" t="t" r="r" b="b"/>
              <a:pathLst>
                <a:path w="8419" h="10065" extrusionOk="0">
                  <a:moveTo>
                    <a:pt x="4803" y="2406"/>
                  </a:moveTo>
                  <a:cubicBezTo>
                    <a:pt x="5055" y="2406"/>
                    <a:pt x="5270" y="2474"/>
                    <a:pt x="5446" y="2612"/>
                  </a:cubicBezTo>
                  <a:cubicBezTo>
                    <a:pt x="5659" y="2780"/>
                    <a:pt x="5783" y="3019"/>
                    <a:pt x="5813" y="3330"/>
                  </a:cubicBezTo>
                  <a:lnTo>
                    <a:pt x="2953" y="3951"/>
                  </a:lnTo>
                  <a:cubicBezTo>
                    <a:pt x="3124" y="3524"/>
                    <a:pt x="3355" y="3172"/>
                    <a:pt x="3646" y="2894"/>
                  </a:cubicBezTo>
                  <a:cubicBezTo>
                    <a:pt x="3936" y="2617"/>
                    <a:pt x="4266" y="2457"/>
                    <a:pt x="4634" y="2415"/>
                  </a:cubicBezTo>
                  <a:cubicBezTo>
                    <a:pt x="4692" y="2409"/>
                    <a:pt x="4748" y="2406"/>
                    <a:pt x="4803" y="2406"/>
                  </a:cubicBezTo>
                  <a:close/>
                  <a:moveTo>
                    <a:pt x="5531" y="1"/>
                  </a:moveTo>
                  <a:cubicBezTo>
                    <a:pt x="5373" y="1"/>
                    <a:pt x="5208" y="11"/>
                    <a:pt x="5038" y="30"/>
                  </a:cubicBezTo>
                  <a:cubicBezTo>
                    <a:pt x="4244" y="119"/>
                    <a:pt x="3500" y="401"/>
                    <a:pt x="2809" y="875"/>
                  </a:cubicBezTo>
                  <a:cubicBezTo>
                    <a:pt x="2118" y="1349"/>
                    <a:pt x="1536" y="1968"/>
                    <a:pt x="1064" y="2732"/>
                  </a:cubicBezTo>
                  <a:cubicBezTo>
                    <a:pt x="593" y="3494"/>
                    <a:pt x="287" y="4344"/>
                    <a:pt x="146" y="5280"/>
                  </a:cubicBezTo>
                  <a:cubicBezTo>
                    <a:pt x="0" y="6240"/>
                    <a:pt x="58" y="7098"/>
                    <a:pt x="320" y="7854"/>
                  </a:cubicBezTo>
                  <a:cubicBezTo>
                    <a:pt x="581" y="8610"/>
                    <a:pt x="1001" y="9185"/>
                    <a:pt x="1582" y="9580"/>
                  </a:cubicBezTo>
                  <a:cubicBezTo>
                    <a:pt x="2057" y="9903"/>
                    <a:pt x="2597" y="10064"/>
                    <a:pt x="3202" y="10064"/>
                  </a:cubicBezTo>
                  <a:cubicBezTo>
                    <a:pt x="3335" y="10064"/>
                    <a:pt x="3472" y="10056"/>
                    <a:pt x="3613" y="10041"/>
                  </a:cubicBezTo>
                  <a:cubicBezTo>
                    <a:pt x="4178" y="9977"/>
                    <a:pt x="4748" y="9784"/>
                    <a:pt x="5318" y="9463"/>
                  </a:cubicBezTo>
                  <a:cubicBezTo>
                    <a:pt x="5893" y="9140"/>
                    <a:pt x="6409" y="8720"/>
                    <a:pt x="6844" y="8226"/>
                  </a:cubicBezTo>
                  <a:cubicBezTo>
                    <a:pt x="7284" y="7734"/>
                    <a:pt x="7633" y="7169"/>
                    <a:pt x="7874" y="6555"/>
                  </a:cubicBezTo>
                  <a:lnTo>
                    <a:pt x="5642" y="6109"/>
                  </a:lnTo>
                  <a:cubicBezTo>
                    <a:pt x="5493" y="6391"/>
                    <a:pt x="5275" y="6632"/>
                    <a:pt x="5010" y="6809"/>
                  </a:cubicBezTo>
                  <a:cubicBezTo>
                    <a:pt x="4737" y="6990"/>
                    <a:pt x="4423" y="7102"/>
                    <a:pt x="4065" y="7142"/>
                  </a:cubicBezTo>
                  <a:cubicBezTo>
                    <a:pt x="4021" y="7145"/>
                    <a:pt x="3977" y="7147"/>
                    <a:pt x="3934" y="7147"/>
                  </a:cubicBezTo>
                  <a:cubicBezTo>
                    <a:pt x="3645" y="7147"/>
                    <a:pt x="3395" y="7065"/>
                    <a:pt x="3187" y="6901"/>
                  </a:cubicBezTo>
                  <a:cubicBezTo>
                    <a:pt x="2947" y="6713"/>
                    <a:pt x="2785" y="6443"/>
                    <a:pt x="2701" y="6092"/>
                  </a:cubicBezTo>
                  <a:lnTo>
                    <a:pt x="8209" y="5016"/>
                  </a:lnTo>
                  <a:cubicBezTo>
                    <a:pt x="8409" y="3945"/>
                    <a:pt x="8418" y="3016"/>
                    <a:pt x="8234" y="2228"/>
                  </a:cubicBezTo>
                  <a:cubicBezTo>
                    <a:pt x="8052" y="1438"/>
                    <a:pt x="7686" y="851"/>
                    <a:pt x="7139" y="465"/>
                  </a:cubicBezTo>
                  <a:cubicBezTo>
                    <a:pt x="6701" y="156"/>
                    <a:pt x="6165" y="1"/>
                    <a:pt x="5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4672700" y="2158600"/>
              <a:ext cx="262025" cy="344225"/>
            </a:xfrm>
            <a:custGeom>
              <a:avLst/>
              <a:gdLst/>
              <a:ahLst/>
              <a:cxnLst/>
              <a:rect l="l" t="t" r="r" b="b"/>
              <a:pathLst>
                <a:path w="10481" h="13769" extrusionOk="0">
                  <a:moveTo>
                    <a:pt x="7013" y="0"/>
                  </a:moveTo>
                  <a:cubicBezTo>
                    <a:pt x="6831" y="0"/>
                    <a:pt x="6647" y="11"/>
                    <a:pt x="6461" y="32"/>
                  </a:cubicBezTo>
                  <a:cubicBezTo>
                    <a:pt x="5648" y="124"/>
                    <a:pt x="4892" y="401"/>
                    <a:pt x="4194" y="863"/>
                  </a:cubicBezTo>
                  <a:cubicBezTo>
                    <a:pt x="3494" y="1326"/>
                    <a:pt x="2914" y="1924"/>
                    <a:pt x="2452" y="2657"/>
                  </a:cubicBezTo>
                  <a:cubicBezTo>
                    <a:pt x="1990" y="3389"/>
                    <a:pt x="1693" y="4193"/>
                    <a:pt x="1561" y="5068"/>
                  </a:cubicBezTo>
                  <a:cubicBezTo>
                    <a:pt x="1386" y="6228"/>
                    <a:pt x="1552" y="7082"/>
                    <a:pt x="2058" y="7629"/>
                  </a:cubicBezTo>
                  <a:cubicBezTo>
                    <a:pt x="2566" y="8178"/>
                    <a:pt x="3369" y="8465"/>
                    <a:pt x="4467" y="8492"/>
                  </a:cubicBezTo>
                  <a:cubicBezTo>
                    <a:pt x="5119" y="8499"/>
                    <a:pt x="5584" y="8551"/>
                    <a:pt x="5862" y="8648"/>
                  </a:cubicBezTo>
                  <a:cubicBezTo>
                    <a:pt x="6140" y="8745"/>
                    <a:pt x="6256" y="8947"/>
                    <a:pt x="6210" y="9254"/>
                  </a:cubicBezTo>
                  <a:cubicBezTo>
                    <a:pt x="6163" y="9563"/>
                    <a:pt x="6007" y="9819"/>
                    <a:pt x="5742" y="10023"/>
                  </a:cubicBezTo>
                  <a:cubicBezTo>
                    <a:pt x="5478" y="10227"/>
                    <a:pt x="5147" y="10351"/>
                    <a:pt x="4750" y="10397"/>
                  </a:cubicBezTo>
                  <a:cubicBezTo>
                    <a:pt x="4620" y="10411"/>
                    <a:pt x="4492" y="10418"/>
                    <a:pt x="4364" y="10418"/>
                  </a:cubicBezTo>
                  <a:cubicBezTo>
                    <a:pt x="3486" y="10418"/>
                    <a:pt x="2656" y="10072"/>
                    <a:pt x="1876" y="9378"/>
                  </a:cubicBezTo>
                  <a:lnTo>
                    <a:pt x="0" y="12015"/>
                  </a:lnTo>
                  <a:cubicBezTo>
                    <a:pt x="460" y="12649"/>
                    <a:pt x="1077" y="13117"/>
                    <a:pt x="1850" y="13420"/>
                  </a:cubicBezTo>
                  <a:cubicBezTo>
                    <a:pt x="2445" y="13652"/>
                    <a:pt x="3048" y="13768"/>
                    <a:pt x="3659" y="13768"/>
                  </a:cubicBezTo>
                  <a:cubicBezTo>
                    <a:pt x="3843" y="13768"/>
                    <a:pt x="4029" y="13758"/>
                    <a:pt x="4215" y="13737"/>
                  </a:cubicBezTo>
                  <a:cubicBezTo>
                    <a:pt x="5008" y="13647"/>
                    <a:pt x="5764" y="13364"/>
                    <a:pt x="6479" y="12888"/>
                  </a:cubicBezTo>
                  <a:cubicBezTo>
                    <a:pt x="7194" y="12412"/>
                    <a:pt x="7798" y="11790"/>
                    <a:pt x="8289" y="11025"/>
                  </a:cubicBezTo>
                  <a:cubicBezTo>
                    <a:pt x="8780" y="10260"/>
                    <a:pt x="9096" y="9410"/>
                    <a:pt x="9237" y="8476"/>
                  </a:cubicBezTo>
                  <a:cubicBezTo>
                    <a:pt x="9446" y="7091"/>
                    <a:pt x="9187" y="6167"/>
                    <a:pt x="8457" y="5703"/>
                  </a:cubicBezTo>
                  <a:cubicBezTo>
                    <a:pt x="7834" y="5307"/>
                    <a:pt x="7108" y="5109"/>
                    <a:pt x="6278" y="5109"/>
                  </a:cubicBezTo>
                  <a:cubicBezTo>
                    <a:pt x="6134" y="5109"/>
                    <a:pt x="5987" y="5114"/>
                    <a:pt x="5837" y="5126"/>
                  </a:cubicBezTo>
                  <a:cubicBezTo>
                    <a:pt x="5727" y="5134"/>
                    <a:pt x="5624" y="5137"/>
                    <a:pt x="5528" y="5137"/>
                  </a:cubicBezTo>
                  <a:cubicBezTo>
                    <a:pt x="5206" y="5137"/>
                    <a:pt x="4969" y="5096"/>
                    <a:pt x="4816" y="5015"/>
                  </a:cubicBezTo>
                  <a:cubicBezTo>
                    <a:pt x="4618" y="4910"/>
                    <a:pt x="4539" y="4714"/>
                    <a:pt x="4584" y="4431"/>
                  </a:cubicBezTo>
                  <a:cubicBezTo>
                    <a:pt x="4628" y="4134"/>
                    <a:pt x="4774" y="3893"/>
                    <a:pt x="5021" y="3710"/>
                  </a:cubicBezTo>
                  <a:cubicBezTo>
                    <a:pt x="5268" y="3524"/>
                    <a:pt x="5605" y="3408"/>
                    <a:pt x="6032" y="3360"/>
                  </a:cubicBezTo>
                  <a:cubicBezTo>
                    <a:pt x="6215" y="3340"/>
                    <a:pt x="6388" y="3329"/>
                    <a:pt x="6549" y="3329"/>
                  </a:cubicBezTo>
                  <a:cubicBezTo>
                    <a:pt x="6896" y="3329"/>
                    <a:pt x="7193" y="3377"/>
                    <a:pt x="7442" y="3472"/>
                  </a:cubicBezTo>
                  <a:cubicBezTo>
                    <a:pt x="7805" y="3611"/>
                    <a:pt x="8212" y="3870"/>
                    <a:pt x="8663" y="4250"/>
                  </a:cubicBezTo>
                  <a:lnTo>
                    <a:pt x="10480" y="1707"/>
                  </a:lnTo>
                  <a:cubicBezTo>
                    <a:pt x="10011" y="1074"/>
                    <a:pt x="9420" y="614"/>
                    <a:pt x="8706" y="328"/>
                  </a:cubicBezTo>
                  <a:cubicBezTo>
                    <a:pt x="8162" y="109"/>
                    <a:pt x="7598" y="0"/>
                    <a:pt x="7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4916825" y="2227725"/>
              <a:ext cx="222675" cy="253525"/>
            </a:xfrm>
            <a:custGeom>
              <a:avLst/>
              <a:gdLst/>
              <a:ahLst/>
              <a:cxnLst/>
              <a:rect l="l" t="t" r="r" b="b"/>
              <a:pathLst>
                <a:path w="8907" h="10141" extrusionOk="0">
                  <a:moveTo>
                    <a:pt x="4840" y="3421"/>
                  </a:moveTo>
                  <a:cubicBezTo>
                    <a:pt x="5163" y="3421"/>
                    <a:pt x="5413" y="3550"/>
                    <a:pt x="5591" y="3808"/>
                  </a:cubicBezTo>
                  <a:cubicBezTo>
                    <a:pt x="5794" y="4105"/>
                    <a:pt x="5864" y="4466"/>
                    <a:pt x="5799" y="4892"/>
                  </a:cubicBezTo>
                  <a:cubicBezTo>
                    <a:pt x="5728" y="5366"/>
                    <a:pt x="5539" y="5775"/>
                    <a:pt x="5234" y="6117"/>
                  </a:cubicBezTo>
                  <a:cubicBezTo>
                    <a:pt x="4929" y="6459"/>
                    <a:pt x="4584" y="6652"/>
                    <a:pt x="4196" y="6696"/>
                  </a:cubicBezTo>
                  <a:cubicBezTo>
                    <a:pt x="4145" y="6701"/>
                    <a:pt x="4095" y="6704"/>
                    <a:pt x="4047" y="6704"/>
                  </a:cubicBezTo>
                  <a:cubicBezTo>
                    <a:pt x="3731" y="6704"/>
                    <a:pt x="3478" y="6578"/>
                    <a:pt x="3287" y="6328"/>
                  </a:cubicBezTo>
                  <a:cubicBezTo>
                    <a:pt x="3067" y="6039"/>
                    <a:pt x="2992" y="5663"/>
                    <a:pt x="3062" y="5202"/>
                  </a:cubicBezTo>
                  <a:cubicBezTo>
                    <a:pt x="3132" y="4740"/>
                    <a:pt x="3316" y="4340"/>
                    <a:pt x="3615" y="4005"/>
                  </a:cubicBezTo>
                  <a:cubicBezTo>
                    <a:pt x="3915" y="3669"/>
                    <a:pt x="4273" y="3478"/>
                    <a:pt x="4690" y="3430"/>
                  </a:cubicBezTo>
                  <a:cubicBezTo>
                    <a:pt x="4741" y="3424"/>
                    <a:pt x="4791" y="3421"/>
                    <a:pt x="4840" y="3421"/>
                  </a:cubicBezTo>
                  <a:close/>
                  <a:moveTo>
                    <a:pt x="5784" y="0"/>
                  </a:moveTo>
                  <a:cubicBezTo>
                    <a:pt x="5629" y="0"/>
                    <a:pt x="5470" y="10"/>
                    <a:pt x="5305" y="28"/>
                  </a:cubicBezTo>
                  <a:cubicBezTo>
                    <a:pt x="4472" y="123"/>
                    <a:pt x="3685" y="426"/>
                    <a:pt x="2945" y="941"/>
                  </a:cubicBezTo>
                  <a:cubicBezTo>
                    <a:pt x="2204" y="1454"/>
                    <a:pt x="1585" y="2102"/>
                    <a:pt x="1085" y="2886"/>
                  </a:cubicBezTo>
                  <a:cubicBezTo>
                    <a:pt x="587" y="3670"/>
                    <a:pt x="272" y="4493"/>
                    <a:pt x="141" y="5357"/>
                  </a:cubicBezTo>
                  <a:cubicBezTo>
                    <a:pt x="0" y="6292"/>
                    <a:pt x="70" y="7139"/>
                    <a:pt x="351" y="7898"/>
                  </a:cubicBezTo>
                  <a:cubicBezTo>
                    <a:pt x="630" y="8657"/>
                    <a:pt x="1069" y="9239"/>
                    <a:pt x="1666" y="9642"/>
                  </a:cubicBezTo>
                  <a:cubicBezTo>
                    <a:pt x="2157" y="9974"/>
                    <a:pt x="2708" y="10140"/>
                    <a:pt x="3319" y="10140"/>
                  </a:cubicBezTo>
                  <a:cubicBezTo>
                    <a:pt x="3451" y="10140"/>
                    <a:pt x="3586" y="10133"/>
                    <a:pt x="3723" y="10117"/>
                  </a:cubicBezTo>
                  <a:cubicBezTo>
                    <a:pt x="4487" y="10031"/>
                    <a:pt x="5232" y="9714"/>
                    <a:pt x="5959" y="9167"/>
                  </a:cubicBezTo>
                  <a:cubicBezTo>
                    <a:pt x="6686" y="8620"/>
                    <a:pt x="7301" y="7923"/>
                    <a:pt x="7804" y="7075"/>
                  </a:cubicBezTo>
                  <a:cubicBezTo>
                    <a:pt x="8307" y="6226"/>
                    <a:pt x="8629" y="5336"/>
                    <a:pt x="8770" y="4401"/>
                  </a:cubicBezTo>
                  <a:cubicBezTo>
                    <a:pt x="8906" y="3501"/>
                    <a:pt x="8852" y="2702"/>
                    <a:pt x="8606" y="2003"/>
                  </a:cubicBezTo>
                  <a:cubicBezTo>
                    <a:pt x="8360" y="1303"/>
                    <a:pt x="7950" y="776"/>
                    <a:pt x="7374" y="423"/>
                  </a:cubicBezTo>
                  <a:cubicBezTo>
                    <a:pt x="6917" y="141"/>
                    <a:pt x="6387" y="0"/>
                    <a:pt x="5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5132050" y="2186925"/>
              <a:ext cx="337425" cy="274275"/>
            </a:xfrm>
            <a:custGeom>
              <a:avLst/>
              <a:gdLst/>
              <a:ahLst/>
              <a:cxnLst/>
              <a:rect l="l" t="t" r="r" b="b"/>
              <a:pathLst>
                <a:path w="13497" h="10971" extrusionOk="0">
                  <a:moveTo>
                    <a:pt x="11423" y="1"/>
                  </a:moveTo>
                  <a:cubicBezTo>
                    <a:pt x="11293" y="1"/>
                    <a:pt x="11157" y="9"/>
                    <a:pt x="11016" y="25"/>
                  </a:cubicBezTo>
                  <a:cubicBezTo>
                    <a:pt x="10500" y="83"/>
                    <a:pt x="9995" y="250"/>
                    <a:pt x="9499" y="528"/>
                  </a:cubicBezTo>
                  <a:cubicBezTo>
                    <a:pt x="9003" y="805"/>
                    <a:pt x="8598" y="1147"/>
                    <a:pt x="8284" y="1554"/>
                  </a:cubicBezTo>
                  <a:cubicBezTo>
                    <a:pt x="7960" y="996"/>
                    <a:pt x="7410" y="717"/>
                    <a:pt x="6634" y="717"/>
                  </a:cubicBezTo>
                  <a:cubicBezTo>
                    <a:pt x="6500" y="717"/>
                    <a:pt x="6359" y="725"/>
                    <a:pt x="6211" y="742"/>
                  </a:cubicBezTo>
                  <a:cubicBezTo>
                    <a:pt x="5825" y="785"/>
                    <a:pt x="5437" y="893"/>
                    <a:pt x="5051" y="1064"/>
                  </a:cubicBezTo>
                  <a:cubicBezTo>
                    <a:pt x="4675" y="1230"/>
                    <a:pt x="4325" y="1452"/>
                    <a:pt x="4016" y="1723"/>
                  </a:cubicBezTo>
                  <a:lnTo>
                    <a:pt x="4076" y="1228"/>
                  </a:lnTo>
                  <a:lnTo>
                    <a:pt x="4076" y="1228"/>
                  </a:lnTo>
                  <a:lnTo>
                    <a:pt x="1411" y="1634"/>
                  </a:lnTo>
                  <a:lnTo>
                    <a:pt x="0" y="10970"/>
                  </a:lnTo>
                  <a:lnTo>
                    <a:pt x="0" y="10970"/>
                  </a:lnTo>
                  <a:lnTo>
                    <a:pt x="2904" y="10642"/>
                  </a:lnTo>
                  <a:lnTo>
                    <a:pt x="3533" y="5598"/>
                  </a:lnTo>
                  <a:cubicBezTo>
                    <a:pt x="3628" y="5098"/>
                    <a:pt x="3772" y="4701"/>
                    <a:pt x="3969" y="4405"/>
                  </a:cubicBezTo>
                  <a:cubicBezTo>
                    <a:pt x="4165" y="4111"/>
                    <a:pt x="4416" y="3946"/>
                    <a:pt x="4723" y="3911"/>
                  </a:cubicBezTo>
                  <a:cubicBezTo>
                    <a:pt x="4755" y="3907"/>
                    <a:pt x="4786" y="3905"/>
                    <a:pt x="4816" y="3905"/>
                  </a:cubicBezTo>
                  <a:cubicBezTo>
                    <a:pt x="5037" y="3905"/>
                    <a:pt x="5204" y="4005"/>
                    <a:pt x="5316" y="4202"/>
                  </a:cubicBezTo>
                  <a:cubicBezTo>
                    <a:pt x="5444" y="4426"/>
                    <a:pt x="5471" y="4776"/>
                    <a:pt x="5400" y="5248"/>
                  </a:cubicBezTo>
                  <a:lnTo>
                    <a:pt x="4644" y="10446"/>
                  </a:lnTo>
                  <a:lnTo>
                    <a:pt x="7506" y="10088"/>
                  </a:lnTo>
                  <a:lnTo>
                    <a:pt x="8384" y="4563"/>
                  </a:lnTo>
                  <a:cubicBezTo>
                    <a:pt x="8493" y="4166"/>
                    <a:pt x="8643" y="3849"/>
                    <a:pt x="8835" y="3613"/>
                  </a:cubicBezTo>
                  <a:cubicBezTo>
                    <a:pt x="9026" y="3376"/>
                    <a:pt x="9257" y="3242"/>
                    <a:pt x="9525" y="3212"/>
                  </a:cubicBezTo>
                  <a:cubicBezTo>
                    <a:pt x="9559" y="3208"/>
                    <a:pt x="9593" y="3206"/>
                    <a:pt x="9625" y="3206"/>
                  </a:cubicBezTo>
                  <a:cubicBezTo>
                    <a:pt x="9852" y="3206"/>
                    <a:pt x="10018" y="3302"/>
                    <a:pt x="10126" y="3494"/>
                  </a:cubicBezTo>
                  <a:cubicBezTo>
                    <a:pt x="10250" y="3713"/>
                    <a:pt x="10275" y="4059"/>
                    <a:pt x="10203" y="4532"/>
                  </a:cubicBezTo>
                  <a:lnTo>
                    <a:pt x="9419" y="9924"/>
                  </a:lnTo>
                  <a:lnTo>
                    <a:pt x="12316" y="9335"/>
                  </a:lnTo>
                  <a:lnTo>
                    <a:pt x="13351" y="2868"/>
                  </a:lnTo>
                  <a:cubicBezTo>
                    <a:pt x="13497" y="1840"/>
                    <a:pt x="13357" y="1084"/>
                    <a:pt x="12933" y="603"/>
                  </a:cubicBezTo>
                  <a:cubicBezTo>
                    <a:pt x="12579" y="201"/>
                    <a:pt x="12075" y="1"/>
                    <a:pt x="1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5471850" y="2167100"/>
              <a:ext cx="210275" cy="251350"/>
            </a:xfrm>
            <a:custGeom>
              <a:avLst/>
              <a:gdLst/>
              <a:ahLst/>
              <a:cxnLst/>
              <a:rect l="l" t="t" r="r" b="b"/>
              <a:pathLst>
                <a:path w="8411" h="10054" extrusionOk="0">
                  <a:moveTo>
                    <a:pt x="4798" y="2403"/>
                  </a:moveTo>
                  <a:cubicBezTo>
                    <a:pt x="5050" y="2403"/>
                    <a:pt x="5264" y="2471"/>
                    <a:pt x="5440" y="2609"/>
                  </a:cubicBezTo>
                  <a:cubicBezTo>
                    <a:pt x="5653" y="2777"/>
                    <a:pt x="5776" y="3016"/>
                    <a:pt x="5807" y="3326"/>
                  </a:cubicBezTo>
                  <a:lnTo>
                    <a:pt x="2949" y="3946"/>
                  </a:lnTo>
                  <a:cubicBezTo>
                    <a:pt x="3120" y="3519"/>
                    <a:pt x="3351" y="3167"/>
                    <a:pt x="3642" y="2890"/>
                  </a:cubicBezTo>
                  <a:cubicBezTo>
                    <a:pt x="3933" y="2614"/>
                    <a:pt x="4261" y="2454"/>
                    <a:pt x="4629" y="2413"/>
                  </a:cubicBezTo>
                  <a:cubicBezTo>
                    <a:pt x="4687" y="2406"/>
                    <a:pt x="4743" y="2403"/>
                    <a:pt x="4798" y="2403"/>
                  </a:cubicBezTo>
                  <a:close/>
                  <a:moveTo>
                    <a:pt x="5527" y="0"/>
                  </a:moveTo>
                  <a:cubicBezTo>
                    <a:pt x="5369" y="0"/>
                    <a:pt x="5204" y="10"/>
                    <a:pt x="5033" y="29"/>
                  </a:cubicBezTo>
                  <a:cubicBezTo>
                    <a:pt x="4240" y="119"/>
                    <a:pt x="3497" y="401"/>
                    <a:pt x="2807" y="874"/>
                  </a:cubicBezTo>
                  <a:cubicBezTo>
                    <a:pt x="2116" y="1346"/>
                    <a:pt x="1535" y="1964"/>
                    <a:pt x="1064" y="2728"/>
                  </a:cubicBezTo>
                  <a:cubicBezTo>
                    <a:pt x="593" y="3491"/>
                    <a:pt x="287" y="4340"/>
                    <a:pt x="146" y="5274"/>
                  </a:cubicBezTo>
                  <a:cubicBezTo>
                    <a:pt x="0" y="6232"/>
                    <a:pt x="58" y="7090"/>
                    <a:pt x="320" y="7846"/>
                  </a:cubicBezTo>
                  <a:cubicBezTo>
                    <a:pt x="581" y="8601"/>
                    <a:pt x="1003" y="9176"/>
                    <a:pt x="1581" y="9570"/>
                  </a:cubicBezTo>
                  <a:cubicBezTo>
                    <a:pt x="2055" y="9893"/>
                    <a:pt x="2594" y="10054"/>
                    <a:pt x="3199" y="10054"/>
                  </a:cubicBezTo>
                  <a:cubicBezTo>
                    <a:pt x="3333" y="10054"/>
                    <a:pt x="3471" y="10046"/>
                    <a:pt x="3611" y="10030"/>
                  </a:cubicBezTo>
                  <a:cubicBezTo>
                    <a:pt x="4176" y="9966"/>
                    <a:pt x="4744" y="9774"/>
                    <a:pt x="5314" y="9454"/>
                  </a:cubicBezTo>
                  <a:cubicBezTo>
                    <a:pt x="5887" y="9130"/>
                    <a:pt x="6403" y="8712"/>
                    <a:pt x="6839" y="8217"/>
                  </a:cubicBezTo>
                  <a:cubicBezTo>
                    <a:pt x="7277" y="7726"/>
                    <a:pt x="7626" y="7161"/>
                    <a:pt x="7867" y="6549"/>
                  </a:cubicBezTo>
                  <a:lnTo>
                    <a:pt x="5637" y="6102"/>
                  </a:lnTo>
                  <a:cubicBezTo>
                    <a:pt x="5488" y="6385"/>
                    <a:pt x="5270" y="6626"/>
                    <a:pt x="5005" y="6802"/>
                  </a:cubicBezTo>
                  <a:cubicBezTo>
                    <a:pt x="4734" y="6983"/>
                    <a:pt x="4419" y="7095"/>
                    <a:pt x="4062" y="7136"/>
                  </a:cubicBezTo>
                  <a:cubicBezTo>
                    <a:pt x="4019" y="7139"/>
                    <a:pt x="3976" y="7141"/>
                    <a:pt x="3935" y="7141"/>
                  </a:cubicBezTo>
                  <a:cubicBezTo>
                    <a:pt x="3644" y="7141"/>
                    <a:pt x="3394" y="7059"/>
                    <a:pt x="3184" y="6893"/>
                  </a:cubicBezTo>
                  <a:cubicBezTo>
                    <a:pt x="2944" y="6706"/>
                    <a:pt x="2783" y="6437"/>
                    <a:pt x="2700" y="6086"/>
                  </a:cubicBezTo>
                  <a:lnTo>
                    <a:pt x="8201" y="5011"/>
                  </a:lnTo>
                  <a:cubicBezTo>
                    <a:pt x="8401" y="3941"/>
                    <a:pt x="8410" y="3012"/>
                    <a:pt x="8226" y="2225"/>
                  </a:cubicBezTo>
                  <a:cubicBezTo>
                    <a:pt x="8042" y="1437"/>
                    <a:pt x="7678" y="850"/>
                    <a:pt x="7132" y="464"/>
                  </a:cubicBezTo>
                  <a:cubicBezTo>
                    <a:pt x="6695" y="155"/>
                    <a:pt x="6161" y="0"/>
                    <a:pt x="5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4213625" y="432775"/>
              <a:ext cx="185900" cy="223400"/>
            </a:xfrm>
            <a:custGeom>
              <a:avLst/>
              <a:gdLst/>
              <a:ahLst/>
              <a:cxnLst/>
              <a:rect l="l" t="t" r="r" b="b"/>
              <a:pathLst>
                <a:path w="7436" h="8936" extrusionOk="0">
                  <a:moveTo>
                    <a:pt x="4498" y="0"/>
                  </a:moveTo>
                  <a:cubicBezTo>
                    <a:pt x="4184" y="0"/>
                    <a:pt x="3896" y="220"/>
                    <a:pt x="3832" y="549"/>
                  </a:cubicBezTo>
                  <a:lnTo>
                    <a:pt x="3660" y="1435"/>
                  </a:lnTo>
                  <a:cubicBezTo>
                    <a:pt x="3449" y="2525"/>
                    <a:pt x="2494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9" y="3230"/>
                    <a:pt x="888" y="3226"/>
                    <a:pt x="839" y="3226"/>
                  </a:cubicBezTo>
                  <a:cubicBezTo>
                    <a:pt x="591" y="3226"/>
                    <a:pt x="349" y="3342"/>
                    <a:pt x="229" y="3561"/>
                  </a:cubicBezTo>
                  <a:cubicBezTo>
                    <a:pt x="1" y="3965"/>
                    <a:pt x="235" y="4474"/>
                    <a:pt x="690" y="4563"/>
                  </a:cubicBezTo>
                  <a:lnTo>
                    <a:pt x="731" y="4570"/>
                  </a:lnTo>
                  <a:cubicBezTo>
                    <a:pt x="1967" y="4810"/>
                    <a:pt x="2775" y="6007"/>
                    <a:pt x="2535" y="7242"/>
                  </a:cubicBezTo>
                  <a:lnTo>
                    <a:pt x="2372" y="8087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9" y="8921"/>
                    <a:pt x="2950" y="8935"/>
                    <a:pt x="3029" y="8935"/>
                  </a:cubicBezTo>
                  <a:cubicBezTo>
                    <a:pt x="3343" y="8935"/>
                    <a:pt x="3631" y="8715"/>
                    <a:pt x="3696" y="8385"/>
                  </a:cubicBezTo>
                  <a:lnTo>
                    <a:pt x="3867" y="7501"/>
                  </a:lnTo>
                  <a:cubicBezTo>
                    <a:pt x="4078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9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8"/>
                    <a:pt x="7090" y="4421"/>
                    <a:pt x="6796" y="4364"/>
                  </a:cubicBezTo>
                  <a:cubicBezTo>
                    <a:pt x="5560" y="4125"/>
                    <a:pt x="4752" y="2929"/>
                    <a:pt x="4991" y="1693"/>
                  </a:cubicBezTo>
                  <a:lnTo>
                    <a:pt x="5156" y="847"/>
                  </a:lnTo>
                  <a:cubicBezTo>
                    <a:pt x="5220" y="516"/>
                    <a:pt x="5054" y="163"/>
                    <a:pt x="4738" y="44"/>
                  </a:cubicBezTo>
                  <a:cubicBezTo>
                    <a:pt x="4658" y="14"/>
                    <a:pt x="4578" y="0"/>
                    <a:pt x="4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5618650" y="1889800"/>
              <a:ext cx="185875" cy="223375"/>
            </a:xfrm>
            <a:custGeom>
              <a:avLst/>
              <a:gdLst/>
              <a:ahLst/>
              <a:cxnLst/>
              <a:rect l="l" t="t" r="r" b="b"/>
              <a:pathLst>
                <a:path w="7435" h="8935" extrusionOk="0">
                  <a:moveTo>
                    <a:pt x="4498" y="1"/>
                  </a:moveTo>
                  <a:cubicBezTo>
                    <a:pt x="4184" y="1"/>
                    <a:pt x="3896" y="220"/>
                    <a:pt x="3832" y="550"/>
                  </a:cubicBezTo>
                  <a:lnTo>
                    <a:pt x="3659" y="1436"/>
                  </a:lnTo>
                  <a:cubicBezTo>
                    <a:pt x="3449" y="2525"/>
                    <a:pt x="2493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8" y="3230"/>
                    <a:pt x="888" y="3226"/>
                    <a:pt x="838" y="3226"/>
                  </a:cubicBezTo>
                  <a:cubicBezTo>
                    <a:pt x="590" y="3226"/>
                    <a:pt x="348" y="3342"/>
                    <a:pt x="228" y="3561"/>
                  </a:cubicBezTo>
                  <a:cubicBezTo>
                    <a:pt x="0" y="3965"/>
                    <a:pt x="234" y="4474"/>
                    <a:pt x="690" y="4564"/>
                  </a:cubicBezTo>
                  <a:lnTo>
                    <a:pt x="730" y="4571"/>
                  </a:lnTo>
                  <a:cubicBezTo>
                    <a:pt x="1967" y="4810"/>
                    <a:pt x="2775" y="6006"/>
                    <a:pt x="2535" y="7242"/>
                  </a:cubicBezTo>
                  <a:lnTo>
                    <a:pt x="2371" y="8088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8" y="8921"/>
                    <a:pt x="2949" y="8935"/>
                    <a:pt x="3028" y="8935"/>
                  </a:cubicBezTo>
                  <a:cubicBezTo>
                    <a:pt x="3342" y="8935"/>
                    <a:pt x="3630" y="8715"/>
                    <a:pt x="3694" y="8386"/>
                  </a:cubicBezTo>
                  <a:lnTo>
                    <a:pt x="3867" y="7501"/>
                  </a:lnTo>
                  <a:cubicBezTo>
                    <a:pt x="4077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8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7"/>
                    <a:pt x="7091" y="4422"/>
                    <a:pt x="6796" y="4365"/>
                  </a:cubicBezTo>
                  <a:cubicBezTo>
                    <a:pt x="5559" y="4125"/>
                    <a:pt x="4751" y="2929"/>
                    <a:pt x="4991" y="1693"/>
                  </a:cubicBezTo>
                  <a:lnTo>
                    <a:pt x="5155" y="848"/>
                  </a:lnTo>
                  <a:cubicBezTo>
                    <a:pt x="5219" y="516"/>
                    <a:pt x="5054" y="163"/>
                    <a:pt x="4737" y="44"/>
                  </a:cubicBezTo>
                  <a:cubicBezTo>
                    <a:pt x="4658" y="15"/>
                    <a:pt x="4577" y="1"/>
                    <a:pt x="4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5748150" y="2087100"/>
              <a:ext cx="120150" cy="144350"/>
            </a:xfrm>
            <a:custGeom>
              <a:avLst/>
              <a:gdLst/>
              <a:ahLst/>
              <a:cxnLst/>
              <a:rect l="l" t="t" r="r" b="b"/>
              <a:pathLst>
                <a:path w="4806" h="5774" extrusionOk="0">
                  <a:moveTo>
                    <a:pt x="2907" y="1"/>
                  </a:moveTo>
                  <a:cubicBezTo>
                    <a:pt x="2704" y="1"/>
                    <a:pt x="2518" y="142"/>
                    <a:pt x="2476" y="355"/>
                  </a:cubicBezTo>
                  <a:lnTo>
                    <a:pt x="2365" y="928"/>
                  </a:lnTo>
                  <a:cubicBezTo>
                    <a:pt x="2229" y="1632"/>
                    <a:pt x="1612" y="2120"/>
                    <a:pt x="921" y="2120"/>
                  </a:cubicBezTo>
                  <a:cubicBezTo>
                    <a:pt x="828" y="2120"/>
                    <a:pt x="734" y="2112"/>
                    <a:pt x="639" y="2093"/>
                  </a:cubicBezTo>
                  <a:cubicBezTo>
                    <a:pt x="607" y="2087"/>
                    <a:pt x="575" y="2084"/>
                    <a:pt x="544" y="2084"/>
                  </a:cubicBezTo>
                  <a:cubicBezTo>
                    <a:pt x="383" y="2084"/>
                    <a:pt x="227" y="2160"/>
                    <a:pt x="149" y="2302"/>
                  </a:cubicBezTo>
                  <a:cubicBezTo>
                    <a:pt x="1" y="2562"/>
                    <a:pt x="152" y="2891"/>
                    <a:pt x="447" y="2949"/>
                  </a:cubicBezTo>
                  <a:lnTo>
                    <a:pt x="472" y="2954"/>
                  </a:lnTo>
                  <a:cubicBezTo>
                    <a:pt x="1271" y="3108"/>
                    <a:pt x="1794" y="3881"/>
                    <a:pt x="1639" y="4680"/>
                  </a:cubicBezTo>
                  <a:lnTo>
                    <a:pt x="1533" y="5226"/>
                  </a:lnTo>
                  <a:cubicBezTo>
                    <a:pt x="1491" y="5440"/>
                    <a:pt x="1598" y="5668"/>
                    <a:pt x="1803" y="5745"/>
                  </a:cubicBezTo>
                  <a:cubicBezTo>
                    <a:pt x="1854" y="5765"/>
                    <a:pt x="1907" y="5774"/>
                    <a:pt x="1958" y="5774"/>
                  </a:cubicBezTo>
                  <a:cubicBezTo>
                    <a:pt x="2160" y="5774"/>
                    <a:pt x="2347" y="5632"/>
                    <a:pt x="2389" y="5419"/>
                  </a:cubicBezTo>
                  <a:lnTo>
                    <a:pt x="2499" y="4847"/>
                  </a:lnTo>
                  <a:cubicBezTo>
                    <a:pt x="2636" y="4143"/>
                    <a:pt x="3252" y="3654"/>
                    <a:pt x="3944" y="3654"/>
                  </a:cubicBezTo>
                  <a:cubicBezTo>
                    <a:pt x="4037" y="3654"/>
                    <a:pt x="4131" y="3663"/>
                    <a:pt x="4226" y="3681"/>
                  </a:cubicBezTo>
                  <a:lnTo>
                    <a:pt x="4251" y="3686"/>
                  </a:lnTo>
                  <a:cubicBezTo>
                    <a:pt x="4280" y="3691"/>
                    <a:pt x="4307" y="3694"/>
                    <a:pt x="4335" y="3694"/>
                  </a:cubicBezTo>
                  <a:cubicBezTo>
                    <a:pt x="4593" y="3694"/>
                    <a:pt x="4805" y="3465"/>
                    <a:pt x="4769" y="3197"/>
                  </a:cubicBezTo>
                  <a:cubicBezTo>
                    <a:pt x="4747" y="3004"/>
                    <a:pt x="4582" y="2857"/>
                    <a:pt x="4392" y="2821"/>
                  </a:cubicBezTo>
                  <a:cubicBezTo>
                    <a:pt x="3594" y="2666"/>
                    <a:pt x="3071" y="1893"/>
                    <a:pt x="3226" y="1094"/>
                  </a:cubicBezTo>
                  <a:lnTo>
                    <a:pt x="3332" y="548"/>
                  </a:lnTo>
                  <a:cubicBezTo>
                    <a:pt x="3372" y="334"/>
                    <a:pt x="3266" y="106"/>
                    <a:pt x="3062" y="29"/>
                  </a:cubicBezTo>
                  <a:cubicBezTo>
                    <a:pt x="3010" y="10"/>
                    <a:pt x="2958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017;p52"/>
          <p:cNvSpPr txBox="1">
            <a:spLocks/>
          </p:cNvSpPr>
          <p:nvPr/>
        </p:nvSpPr>
        <p:spPr>
          <a:xfrm>
            <a:off x="-169332" y="1796306"/>
            <a:ext cx="9414932" cy="252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5700" b="0" i="0" u="none" strike="noStrike" cap="none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altLang="zh-TW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南市歸仁區歸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南國民小學</a:t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「友善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校園無界限 陪你勇敢，不再旁觀」</a:t>
            </a:r>
            <a:endParaRPr lang="en-US" altLang="zh-TW" sz="40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林靜儀校長</a:t>
            </a:r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111.08.30</a:t>
            </a:r>
            <a:endParaRPr lang="zh-TW" altLang="en-US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95813" y="795654"/>
            <a:ext cx="3580619" cy="3859706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111</a:t>
            </a:r>
            <a:r>
              <a:rPr lang="zh-TW" altLang="en-US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學年</a:t>
            </a:r>
            <a:r>
              <a:rPr lang="zh-TW" altLang="en-US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度</a:t>
            </a: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臺南市歸南國小</a:t>
            </a: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防治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數位、</a:t>
            </a:r>
            <a: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「四要」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42" y="157175"/>
            <a:ext cx="4383434" cy="51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03201" y="1967851"/>
            <a:ext cx="7265065" cy="693900"/>
          </a:xfrm>
        </p:spPr>
        <p:txBody>
          <a:bodyPr/>
          <a:lstStyle/>
          <a:p>
            <a:r>
              <a:rPr lang="zh-TW" altLang="en-US" sz="5400" dirty="0">
                <a:solidFill>
                  <a:srgbClr val="7030A0"/>
                </a:solidFill>
              </a:rPr>
              <a:t>校園</a:t>
            </a:r>
            <a:r>
              <a:rPr lang="zh-TW" altLang="en-US" sz="5400" dirty="0" smtClean="0">
                <a:solidFill>
                  <a:srgbClr val="7030A0"/>
                </a:solidFill>
              </a:rPr>
              <a:t>性騷擾、性霸凌與</a:t>
            </a:r>
            <a:r>
              <a:rPr lang="zh-TW" altLang="en-US" sz="5400" dirty="0">
                <a:solidFill>
                  <a:srgbClr val="7030A0"/>
                </a:solidFill>
              </a:rPr>
              <a:t>性</a:t>
            </a:r>
            <a:r>
              <a:rPr lang="zh-TW" altLang="en-US" sz="5400" dirty="0" smtClean="0">
                <a:solidFill>
                  <a:srgbClr val="7030A0"/>
                </a:solidFill>
              </a:rPr>
              <a:t>剝削防制宣導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5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9" y="0"/>
            <a:ext cx="3646468" cy="51435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09" y="173160"/>
            <a:ext cx="3386244" cy="47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8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46" y="853243"/>
            <a:ext cx="6154742" cy="34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7" y="776028"/>
            <a:ext cx="7731396" cy="39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7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406823"/>
            <a:ext cx="789093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" y="413173"/>
            <a:ext cx="8168639" cy="45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59833"/>
            <a:ext cx="80467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38862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04941" y="991922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0" y="100654"/>
            <a:ext cx="3565583" cy="50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183449" y="529516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91" y="182797"/>
            <a:ext cx="5046284" cy="364855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99193" y="3806993"/>
            <a:ext cx="52387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C00000"/>
                </a:solidFill>
              </a:rPr>
              <a:t>雖然作為一名「旁觀者」，並不會受到制裁，</a:t>
            </a:r>
          </a:p>
          <a:p>
            <a:r>
              <a:rPr lang="zh-TW" altLang="zh-TW" dirty="0">
                <a:solidFill>
                  <a:srgbClr val="C00000"/>
                </a:solidFill>
              </a:rPr>
              <a:t>但我們常說己所不欲勿施於人，</a:t>
            </a:r>
          </a:p>
          <a:p>
            <a:r>
              <a:rPr lang="zh-TW" altLang="zh-TW" dirty="0">
                <a:solidFill>
                  <a:srgbClr val="C00000"/>
                </a:solidFill>
              </a:rPr>
              <a:t>當你做出決定時，可以換位思考，想想若發生在自己身上的感受，</a:t>
            </a:r>
          </a:p>
          <a:p>
            <a:r>
              <a:rPr lang="zh-TW" altLang="zh-TW" dirty="0">
                <a:solidFill>
                  <a:srgbClr val="C00000"/>
                </a:solidFill>
              </a:rPr>
              <a:t>站出來需要很大的勇氣，一起努力，別成為霸凌事件的霸凌者或旁觀者吧</a:t>
            </a:r>
            <a:r>
              <a:rPr lang="en-US" altLang="zh-TW" dirty="0">
                <a:solidFill>
                  <a:srgbClr val="C00000"/>
                </a:solidFill>
              </a:rPr>
              <a:t>!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183449" y="529516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84" y="89423"/>
            <a:ext cx="5715000" cy="391899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19733" y="4053923"/>
            <a:ext cx="5489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想想看，網路霸凌事件中的霸凌者，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會不會覺得自己正在做一件欺負人的事情？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會不會知道自己做的事情可能對別人帶來極大的傷害？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會不會意識到自己應該停止自己的行為呢？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385476" y="672963"/>
            <a:ext cx="3580619" cy="38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6000" b="0" i="0" u="none" strike="noStrike" cap="none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12" y="3326212"/>
            <a:ext cx="1426588" cy="145707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8861" y="433998"/>
            <a:ext cx="3307139" cy="4397815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09" y="80970"/>
            <a:ext cx="4120117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01314" y="4713832"/>
            <a:ext cx="524605" cy="117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en-US" altLang="zh-TW" sz="800" dirty="0" smtClean="0"/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1644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183449" y="529516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169609"/>
            <a:ext cx="5715000" cy="42862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62388" y="4443831"/>
            <a:ext cx="549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iWIN</a:t>
            </a:r>
            <a:r>
              <a:rPr lang="zh-TW" altLang="zh-TW" dirty="0"/>
              <a:t>網路內容防護機構</a:t>
            </a:r>
          </a:p>
          <a:p>
            <a:r>
              <a:rPr lang="zh-TW" altLang="zh-TW" dirty="0"/>
              <a:t>申訴網址：</a:t>
            </a:r>
            <a:r>
              <a:rPr lang="en-US" altLang="zh-TW" dirty="0"/>
              <a:t>https://i.win.org.tw/appeal.php?Target=1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39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183449" y="529516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68" y="342233"/>
            <a:ext cx="5212391" cy="39092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72232" y="4382581"/>
            <a:ext cx="557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C00000"/>
                </a:solidFill>
              </a:rPr>
              <a:t>其實，不是只有「挺身而出」這種方式才叫幫忙！​</a:t>
            </a:r>
          </a:p>
          <a:p>
            <a:r>
              <a:rPr lang="zh-TW" altLang="zh-TW" dirty="0">
                <a:solidFill>
                  <a:srgbClr val="C00000"/>
                </a:solidFill>
              </a:rPr>
              <a:t>​不想袖手旁觀，我們還有許多方法可以協助遭受網路霸凌的朋友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04941" y="991922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504941" y="453813"/>
            <a:ext cx="3580619" cy="43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6000" b="0" i="0" u="none" strike="noStrike" cap="none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反霸凌專線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陪你勇敢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56" y="-1"/>
            <a:ext cx="4483998" cy="5378027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6285166" y="3490509"/>
            <a:ext cx="542354" cy="117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en-US" altLang="zh-TW" sz="800" dirty="0" smtClean="0"/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624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54818" y="537192"/>
            <a:ext cx="3580619" cy="4314333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111</a:t>
            </a:r>
            <a:r>
              <a:rPr lang="zh-TW" altLang="en-US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學年</a:t>
            </a:r>
            <a:r>
              <a:rPr lang="zh-TW" altLang="en-US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度</a:t>
            </a: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臺南市歸南國小</a:t>
            </a: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防治數位、</a:t>
            </a:r>
            <a: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「三提醒」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4" y="155787"/>
            <a:ext cx="4407151" cy="49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s y Diplomas para Educación de Colores Candy by Slidesgo">
  <a:themeElements>
    <a:clrScheme name="Simple Light">
      <a:dk1>
        <a:srgbClr val="3A1B90"/>
      </a:dk1>
      <a:lt1>
        <a:srgbClr val="EAEFFF"/>
      </a:lt1>
      <a:dk2>
        <a:srgbClr val="FFFFFF"/>
      </a:dk2>
      <a:lt2>
        <a:srgbClr val="EAB056"/>
      </a:lt2>
      <a:accent1>
        <a:srgbClr val="F0848D"/>
      </a:accent1>
      <a:accent2>
        <a:srgbClr val="D0E3D5"/>
      </a:accent2>
      <a:accent3>
        <a:srgbClr val="BAC6E7"/>
      </a:accent3>
      <a:accent4>
        <a:srgbClr val="35288A"/>
      </a:accent4>
      <a:accent5>
        <a:srgbClr val="F7BF00"/>
      </a:accent5>
      <a:accent6>
        <a:srgbClr val="FBDAC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9744</TotalTime>
  <Words>189</Words>
  <Application>Microsoft Office PowerPoint</Application>
  <PresentationFormat>如螢幕大小 (16:9)</PresentationFormat>
  <Paragraphs>31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標楷體</vt:lpstr>
      <vt:lpstr>文鼎粗隸</vt:lpstr>
      <vt:lpstr>Taipei Sans TC Beta</vt:lpstr>
      <vt:lpstr>Montserrat</vt:lpstr>
      <vt:lpstr>Bebas Neue</vt:lpstr>
      <vt:lpstr>Arial</vt:lpstr>
      <vt:lpstr>Chewy</vt:lpstr>
      <vt:lpstr>Certificados y Diplomas para Educación de Colores Candy by Slidesgo</vt:lpstr>
      <vt:lpstr>PowerPoint 簡報</vt:lpstr>
      <vt:lpstr>教育部 1953 反霸凌專線 陪你勇敢 不再旁觀</vt:lpstr>
      <vt:lpstr>教育部 1953 反霸凌專線 陪你勇敢 不再旁觀</vt:lpstr>
      <vt:lpstr>教育部 1953 反霸凌專線 陪你勇敢 不再旁觀</vt:lpstr>
      <vt:lpstr>教育部 1953 反霸凌專線 陪你勇敢 不再旁觀</vt:lpstr>
      <vt:lpstr>教育部 1953 反霸凌專線 陪你勇敢 不再旁觀</vt:lpstr>
      <vt:lpstr>教育部 1953 反霸凌專線 陪你勇敢 不再旁觀</vt:lpstr>
      <vt:lpstr> </vt:lpstr>
      <vt:lpstr>111學年度 臺南市歸南國小  防治數位、 網路性別暴力 「三提醒」 </vt:lpstr>
      <vt:lpstr>111學年度 臺南市歸南國小  防治數位、 網路性別暴力 「四要」 </vt:lpstr>
      <vt:lpstr>校園性騷擾、性霸凌與性剝削防制宣導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 臺南市宅港國民小學 教師正向管教研習</dc:title>
  <dc:creator>user</dc:creator>
  <cp:lastModifiedBy>Owner</cp:lastModifiedBy>
  <cp:revision>80</cp:revision>
  <dcterms:modified xsi:type="dcterms:W3CDTF">2022-08-27T12:45:36Z</dcterms:modified>
</cp:coreProperties>
</file>