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22"/>
  </p:notesMasterIdLst>
  <p:sldIdLst>
    <p:sldId id="377" r:id="rId2"/>
    <p:sldId id="472" r:id="rId3"/>
    <p:sldId id="475" r:id="rId4"/>
    <p:sldId id="476" r:id="rId5"/>
    <p:sldId id="477" r:id="rId6"/>
    <p:sldId id="478" r:id="rId7"/>
    <p:sldId id="386" r:id="rId8"/>
    <p:sldId id="396" r:id="rId9"/>
    <p:sldId id="391" r:id="rId10"/>
    <p:sldId id="380" r:id="rId11"/>
    <p:sldId id="382" r:id="rId12"/>
    <p:sldId id="464" r:id="rId13"/>
    <p:sldId id="474" r:id="rId14"/>
    <p:sldId id="465" r:id="rId15"/>
    <p:sldId id="470" r:id="rId16"/>
    <p:sldId id="471" r:id="rId17"/>
    <p:sldId id="467" r:id="rId18"/>
    <p:sldId id="468" r:id="rId19"/>
    <p:sldId id="466" r:id="rId20"/>
    <p:sldId id="394" r:id="rId21"/>
  </p:sldIdLst>
  <p:sldSz cx="9144000" cy="5143500" type="screen16x9"/>
  <p:notesSz cx="6858000" cy="9144000"/>
  <p:embeddedFontLst>
    <p:embeddedFont>
      <p:font typeface="Bebas Neue" panose="02020500000000000000" charset="0"/>
      <p:regular r:id="rId23"/>
    </p:embeddedFont>
    <p:embeddedFont>
      <p:font typeface="文鼎粗隸" panose="02010609010101010101" pitchFamily="49" charset="-120"/>
      <p:regular r:id="rId24"/>
    </p:embeddedFont>
    <p:embeddedFont>
      <p:font typeface="Taipei Sans TC Beta" panose="02020500000000000000" charset="-120"/>
      <p:bold r:id="rId25"/>
    </p:embeddedFont>
    <p:embeddedFont>
      <p:font typeface="標楷體" panose="03000509000000000000" pitchFamily="65" charset="-120"/>
      <p:regular r:id="rId26"/>
    </p:embeddedFont>
    <p:embeddedFont>
      <p:font typeface="Chewy" panose="02020500000000000000" charset="0"/>
      <p:regular r:id="rId27"/>
    </p:embeddedFont>
    <p:embeddedFont>
      <p:font typeface="文鼎新藝體" panose="02010609010101010101" pitchFamily="49" charset="-120"/>
      <p:regular r:id="rId28"/>
    </p:embeddedFont>
    <p:embeddedFont>
      <p:font typeface="Montserrat" panose="02020500000000000000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5DF194-B92B-4491-B6F0-73E1DAA75CA6}">
  <a:tblStyle styleId="{D65DF194-B92B-4491-B6F0-73E1DAA75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3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e0aad1fa2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e0aad1fa2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91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32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7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1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06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ddeca1ee2a_0_1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ddeca1ee2a_0_1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12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_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/>
          <p:nvPr/>
        </p:nvSpPr>
        <p:spPr>
          <a:xfrm>
            <a:off x="-418477" y="-443162"/>
            <a:ext cx="2263095" cy="2196546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2"/>
          <p:cNvSpPr/>
          <p:nvPr/>
        </p:nvSpPr>
        <p:spPr>
          <a:xfrm>
            <a:off x="-52275" y="3677650"/>
            <a:ext cx="3212568" cy="1531407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-266453" y="1547479"/>
            <a:ext cx="700444" cy="18174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22"/>
          <p:cNvGrpSpPr/>
          <p:nvPr/>
        </p:nvGrpSpPr>
        <p:grpSpPr>
          <a:xfrm rot="-4593010">
            <a:off x="1763567" y="-144837"/>
            <a:ext cx="568180" cy="618189"/>
            <a:chOff x="2024687" y="1662499"/>
            <a:chExt cx="568165" cy="618172"/>
          </a:xfrm>
        </p:grpSpPr>
        <p:sp>
          <p:nvSpPr>
            <p:cNvPr id="350" name="Google Shape;350;p22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2"/>
          <p:cNvSpPr/>
          <p:nvPr/>
        </p:nvSpPr>
        <p:spPr>
          <a:xfrm>
            <a:off x="898555" y="47838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6479377" y="3651711"/>
            <a:ext cx="2728848" cy="1583267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2"/>
          <p:cNvGrpSpPr/>
          <p:nvPr/>
        </p:nvGrpSpPr>
        <p:grpSpPr>
          <a:xfrm>
            <a:off x="8686985" y="2883446"/>
            <a:ext cx="575269" cy="1098857"/>
            <a:chOff x="2869185" y="2508196"/>
            <a:chExt cx="575269" cy="1098857"/>
          </a:xfrm>
        </p:grpSpPr>
        <p:sp>
          <p:nvSpPr>
            <p:cNvPr id="356" name="Google Shape;356;p22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22"/>
          <p:cNvSpPr/>
          <p:nvPr/>
        </p:nvSpPr>
        <p:spPr>
          <a:xfrm>
            <a:off x="8416901" y="-242484"/>
            <a:ext cx="1115400" cy="1092448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7542609">
            <a:off x="2798931" y="4205029"/>
            <a:ext cx="1413495" cy="1470670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3693207" y="124469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6231125" y="-26697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8918291" y="2557318"/>
            <a:ext cx="112642" cy="151725"/>
          </a:xfrm>
          <a:custGeom>
            <a:avLst/>
            <a:gdLst/>
            <a:ahLst/>
            <a:cxnLst/>
            <a:rect l="l" t="t" r="r" b="b"/>
            <a:pathLst>
              <a:path w="3568" h="4806" extrusionOk="0">
                <a:moveTo>
                  <a:pt x="1863" y="0"/>
                </a:moveTo>
                <a:cubicBezTo>
                  <a:pt x="1773" y="0"/>
                  <a:pt x="1781" y="97"/>
                  <a:pt x="1759" y="154"/>
                </a:cubicBezTo>
                <a:cubicBezTo>
                  <a:pt x="1759" y="191"/>
                  <a:pt x="1759" y="241"/>
                  <a:pt x="1759" y="278"/>
                </a:cubicBezTo>
                <a:lnTo>
                  <a:pt x="1734" y="540"/>
                </a:lnTo>
                <a:cubicBezTo>
                  <a:pt x="1734" y="603"/>
                  <a:pt x="1721" y="652"/>
                  <a:pt x="1734" y="702"/>
                </a:cubicBezTo>
                <a:cubicBezTo>
                  <a:pt x="1709" y="1101"/>
                  <a:pt x="1684" y="1513"/>
                  <a:pt x="1659" y="1962"/>
                </a:cubicBezTo>
                <a:cubicBezTo>
                  <a:pt x="1559" y="1837"/>
                  <a:pt x="1497" y="1750"/>
                  <a:pt x="1422" y="1663"/>
                </a:cubicBezTo>
                <a:lnTo>
                  <a:pt x="923" y="1039"/>
                </a:lnTo>
                <a:cubicBezTo>
                  <a:pt x="899" y="1014"/>
                  <a:pt x="874" y="990"/>
                  <a:pt x="843" y="990"/>
                </a:cubicBezTo>
                <a:cubicBezTo>
                  <a:pt x="826" y="990"/>
                  <a:pt x="808" y="997"/>
                  <a:pt x="786" y="1014"/>
                </a:cubicBezTo>
                <a:cubicBezTo>
                  <a:pt x="724" y="1051"/>
                  <a:pt x="736" y="1114"/>
                  <a:pt x="774" y="1164"/>
                </a:cubicBezTo>
                <a:cubicBezTo>
                  <a:pt x="786" y="1189"/>
                  <a:pt x="799" y="1201"/>
                  <a:pt x="811" y="1214"/>
                </a:cubicBezTo>
                <a:lnTo>
                  <a:pt x="1659" y="2274"/>
                </a:lnTo>
                <a:lnTo>
                  <a:pt x="923" y="2286"/>
                </a:lnTo>
                <a:cubicBezTo>
                  <a:pt x="886" y="2299"/>
                  <a:pt x="848" y="2299"/>
                  <a:pt x="799" y="2299"/>
                </a:cubicBezTo>
                <a:lnTo>
                  <a:pt x="262" y="2299"/>
                </a:lnTo>
                <a:cubicBezTo>
                  <a:pt x="212" y="2311"/>
                  <a:pt x="175" y="2311"/>
                  <a:pt x="125" y="2311"/>
                </a:cubicBezTo>
                <a:cubicBezTo>
                  <a:pt x="50" y="2311"/>
                  <a:pt x="0" y="2348"/>
                  <a:pt x="13" y="2423"/>
                </a:cubicBezTo>
                <a:cubicBezTo>
                  <a:pt x="25" y="2486"/>
                  <a:pt x="75" y="2511"/>
                  <a:pt x="150" y="2511"/>
                </a:cubicBezTo>
                <a:cubicBezTo>
                  <a:pt x="350" y="2498"/>
                  <a:pt x="549" y="2498"/>
                  <a:pt x="736" y="2498"/>
                </a:cubicBezTo>
                <a:cubicBezTo>
                  <a:pt x="786" y="2486"/>
                  <a:pt x="823" y="2486"/>
                  <a:pt x="861" y="2486"/>
                </a:cubicBezTo>
                <a:lnTo>
                  <a:pt x="1597" y="2486"/>
                </a:lnTo>
                <a:lnTo>
                  <a:pt x="936" y="3346"/>
                </a:lnTo>
                <a:cubicBezTo>
                  <a:pt x="811" y="3496"/>
                  <a:pt x="686" y="3658"/>
                  <a:pt x="562" y="3808"/>
                </a:cubicBezTo>
                <a:cubicBezTo>
                  <a:pt x="524" y="3870"/>
                  <a:pt x="474" y="3945"/>
                  <a:pt x="549" y="3995"/>
                </a:cubicBezTo>
                <a:cubicBezTo>
                  <a:pt x="573" y="4010"/>
                  <a:pt x="594" y="4017"/>
                  <a:pt x="613" y="4017"/>
                </a:cubicBezTo>
                <a:cubicBezTo>
                  <a:pt x="655" y="4017"/>
                  <a:pt x="689" y="3984"/>
                  <a:pt x="724" y="3932"/>
                </a:cubicBezTo>
                <a:cubicBezTo>
                  <a:pt x="823" y="3795"/>
                  <a:pt x="923" y="3658"/>
                  <a:pt x="1035" y="3533"/>
                </a:cubicBezTo>
                <a:cubicBezTo>
                  <a:pt x="1210" y="3309"/>
                  <a:pt x="1385" y="3084"/>
                  <a:pt x="1584" y="2847"/>
                </a:cubicBezTo>
                <a:cubicBezTo>
                  <a:pt x="1597" y="2922"/>
                  <a:pt x="1597" y="2984"/>
                  <a:pt x="1597" y="3034"/>
                </a:cubicBezTo>
                <a:cubicBezTo>
                  <a:pt x="1572" y="3558"/>
                  <a:pt x="1547" y="4094"/>
                  <a:pt x="1509" y="4618"/>
                </a:cubicBezTo>
                <a:cubicBezTo>
                  <a:pt x="1509" y="4693"/>
                  <a:pt x="1484" y="4793"/>
                  <a:pt x="1597" y="4805"/>
                </a:cubicBezTo>
                <a:cubicBezTo>
                  <a:pt x="1709" y="4805"/>
                  <a:pt x="1709" y="4693"/>
                  <a:pt x="1721" y="4618"/>
                </a:cubicBezTo>
                <a:cubicBezTo>
                  <a:pt x="1734" y="4493"/>
                  <a:pt x="1746" y="4356"/>
                  <a:pt x="1746" y="4232"/>
                </a:cubicBezTo>
                <a:cubicBezTo>
                  <a:pt x="1734" y="4194"/>
                  <a:pt x="1734" y="4157"/>
                  <a:pt x="1746" y="4107"/>
                </a:cubicBezTo>
                <a:cubicBezTo>
                  <a:pt x="1771" y="3583"/>
                  <a:pt x="1796" y="3059"/>
                  <a:pt x="1834" y="2511"/>
                </a:cubicBezTo>
                <a:cubicBezTo>
                  <a:pt x="1983" y="2698"/>
                  <a:pt x="2120" y="2872"/>
                  <a:pt x="2233" y="3009"/>
                </a:cubicBezTo>
                <a:cubicBezTo>
                  <a:pt x="2345" y="3147"/>
                  <a:pt x="2457" y="3284"/>
                  <a:pt x="2569" y="3421"/>
                </a:cubicBezTo>
                <a:cubicBezTo>
                  <a:pt x="2590" y="3449"/>
                  <a:pt x="2623" y="3465"/>
                  <a:pt x="2657" y="3465"/>
                </a:cubicBezTo>
                <a:cubicBezTo>
                  <a:pt x="2683" y="3465"/>
                  <a:pt x="2710" y="3455"/>
                  <a:pt x="2732" y="3433"/>
                </a:cubicBezTo>
                <a:cubicBezTo>
                  <a:pt x="2781" y="3396"/>
                  <a:pt x="2756" y="3346"/>
                  <a:pt x="2732" y="3296"/>
                </a:cubicBezTo>
                <a:cubicBezTo>
                  <a:pt x="2707" y="3271"/>
                  <a:pt x="2694" y="3246"/>
                  <a:pt x="2669" y="3221"/>
                </a:cubicBezTo>
                <a:cubicBezTo>
                  <a:pt x="2632" y="3196"/>
                  <a:pt x="2607" y="3159"/>
                  <a:pt x="2594" y="3122"/>
                </a:cubicBezTo>
                <a:cubicBezTo>
                  <a:pt x="2457" y="2960"/>
                  <a:pt x="2320" y="2785"/>
                  <a:pt x="2183" y="2610"/>
                </a:cubicBezTo>
                <a:cubicBezTo>
                  <a:pt x="2158" y="2573"/>
                  <a:pt x="2108" y="2548"/>
                  <a:pt x="2133" y="2498"/>
                </a:cubicBezTo>
                <a:cubicBezTo>
                  <a:pt x="2145" y="2473"/>
                  <a:pt x="2164" y="2467"/>
                  <a:pt x="2186" y="2467"/>
                </a:cubicBezTo>
                <a:cubicBezTo>
                  <a:pt x="2208" y="2467"/>
                  <a:pt x="2233" y="2473"/>
                  <a:pt x="2258" y="2473"/>
                </a:cubicBezTo>
                <a:lnTo>
                  <a:pt x="3093" y="2461"/>
                </a:lnTo>
                <a:cubicBezTo>
                  <a:pt x="3112" y="2454"/>
                  <a:pt x="3131" y="2451"/>
                  <a:pt x="3151" y="2451"/>
                </a:cubicBezTo>
                <a:cubicBezTo>
                  <a:pt x="3171" y="2451"/>
                  <a:pt x="3193" y="2454"/>
                  <a:pt x="3218" y="2461"/>
                </a:cubicBezTo>
                <a:cubicBezTo>
                  <a:pt x="3235" y="2465"/>
                  <a:pt x="3251" y="2466"/>
                  <a:pt x="3268" y="2466"/>
                </a:cubicBezTo>
                <a:cubicBezTo>
                  <a:pt x="3302" y="2466"/>
                  <a:pt x="3338" y="2461"/>
                  <a:pt x="3380" y="2461"/>
                </a:cubicBezTo>
                <a:cubicBezTo>
                  <a:pt x="3467" y="2461"/>
                  <a:pt x="3567" y="2461"/>
                  <a:pt x="3567" y="2361"/>
                </a:cubicBezTo>
                <a:cubicBezTo>
                  <a:pt x="3567" y="2249"/>
                  <a:pt x="3455" y="2249"/>
                  <a:pt x="3380" y="2249"/>
                </a:cubicBezTo>
                <a:lnTo>
                  <a:pt x="2594" y="2261"/>
                </a:lnTo>
                <a:cubicBezTo>
                  <a:pt x="2557" y="2274"/>
                  <a:pt x="2520" y="2274"/>
                  <a:pt x="2470" y="2274"/>
                </a:cubicBezTo>
                <a:cubicBezTo>
                  <a:pt x="2437" y="2264"/>
                  <a:pt x="2405" y="2261"/>
                  <a:pt x="2373" y="2261"/>
                </a:cubicBezTo>
                <a:cubicBezTo>
                  <a:pt x="2319" y="2261"/>
                  <a:pt x="2264" y="2269"/>
                  <a:pt x="2206" y="2269"/>
                </a:cubicBezTo>
                <a:cubicBezTo>
                  <a:pt x="2163" y="2269"/>
                  <a:pt x="2118" y="2265"/>
                  <a:pt x="2071" y="2249"/>
                </a:cubicBezTo>
                <a:cubicBezTo>
                  <a:pt x="2220" y="2049"/>
                  <a:pt x="2370" y="1862"/>
                  <a:pt x="2507" y="1687"/>
                </a:cubicBezTo>
                <a:cubicBezTo>
                  <a:pt x="2644" y="1500"/>
                  <a:pt x="2794" y="1326"/>
                  <a:pt x="2919" y="1139"/>
                </a:cubicBezTo>
                <a:cubicBezTo>
                  <a:pt x="2968" y="1089"/>
                  <a:pt x="3006" y="1027"/>
                  <a:pt x="2919" y="977"/>
                </a:cubicBezTo>
                <a:cubicBezTo>
                  <a:pt x="2905" y="970"/>
                  <a:pt x="2890" y="967"/>
                  <a:pt x="2875" y="967"/>
                </a:cubicBezTo>
                <a:cubicBezTo>
                  <a:pt x="2832" y="967"/>
                  <a:pt x="2787" y="990"/>
                  <a:pt x="2769" y="1027"/>
                </a:cubicBezTo>
                <a:lnTo>
                  <a:pt x="2432" y="1463"/>
                </a:lnTo>
                <a:cubicBezTo>
                  <a:pt x="2258" y="1700"/>
                  <a:pt x="2071" y="1924"/>
                  <a:pt x="1871" y="2174"/>
                </a:cubicBezTo>
                <a:cubicBezTo>
                  <a:pt x="1859" y="2012"/>
                  <a:pt x="1871" y="1862"/>
                  <a:pt x="1884" y="1700"/>
                </a:cubicBezTo>
                <a:lnTo>
                  <a:pt x="1884" y="1588"/>
                </a:lnTo>
                <a:cubicBezTo>
                  <a:pt x="1908" y="1114"/>
                  <a:pt x="1933" y="652"/>
                  <a:pt x="1958" y="178"/>
                </a:cubicBezTo>
                <a:cubicBezTo>
                  <a:pt x="1958" y="116"/>
                  <a:pt x="2008" y="16"/>
                  <a:pt x="1896" y="4"/>
                </a:cubicBezTo>
                <a:cubicBezTo>
                  <a:pt x="1884" y="1"/>
                  <a:pt x="1873" y="0"/>
                  <a:pt x="18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6415159" y="-365032"/>
            <a:ext cx="1044146" cy="1058574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22"/>
          <p:cNvGrpSpPr/>
          <p:nvPr/>
        </p:nvGrpSpPr>
        <p:grpSpPr>
          <a:xfrm>
            <a:off x="2472563" y="-42202"/>
            <a:ext cx="310270" cy="412936"/>
            <a:chOff x="6275588" y="1475573"/>
            <a:chExt cx="310270" cy="412936"/>
          </a:xfrm>
        </p:grpSpPr>
        <p:sp>
          <p:nvSpPr>
            <p:cNvPr id="368" name="Google Shape;36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22"/>
          <p:cNvGrpSpPr/>
          <p:nvPr/>
        </p:nvGrpSpPr>
        <p:grpSpPr>
          <a:xfrm>
            <a:off x="8652961" y="1603883"/>
            <a:ext cx="643286" cy="953439"/>
            <a:chOff x="5891318" y="3200273"/>
            <a:chExt cx="527629" cy="782020"/>
          </a:xfrm>
        </p:grpSpPr>
        <p:sp>
          <p:nvSpPr>
            <p:cNvPr id="397" name="Google Shape;397;p22"/>
            <p:cNvSpPr/>
            <p:nvPr/>
          </p:nvSpPr>
          <p:spPr>
            <a:xfrm>
              <a:off x="5912975" y="3253058"/>
              <a:ext cx="472098" cy="673799"/>
            </a:xfrm>
            <a:custGeom>
              <a:avLst/>
              <a:gdLst/>
              <a:ahLst/>
              <a:cxnLst/>
              <a:rect l="l" t="t" r="r" b="b"/>
              <a:pathLst>
                <a:path w="14954" h="21343" extrusionOk="0">
                  <a:moveTo>
                    <a:pt x="1063" y="0"/>
                  </a:moveTo>
                  <a:cubicBezTo>
                    <a:pt x="928" y="0"/>
                    <a:pt x="818" y="28"/>
                    <a:pt x="737" y="89"/>
                  </a:cubicBezTo>
                  <a:cubicBezTo>
                    <a:pt x="1" y="650"/>
                    <a:pt x="500" y="4080"/>
                    <a:pt x="1223" y="6050"/>
                  </a:cubicBezTo>
                  <a:cubicBezTo>
                    <a:pt x="1944" y="7982"/>
                    <a:pt x="9825" y="21343"/>
                    <a:pt x="9837" y="21343"/>
                  </a:cubicBezTo>
                  <a:cubicBezTo>
                    <a:pt x="9837" y="21343"/>
                    <a:pt x="9834" y="21338"/>
                    <a:pt x="9828" y="21327"/>
                  </a:cubicBezTo>
                  <a:cubicBezTo>
                    <a:pt x="9828" y="21327"/>
                    <a:pt x="14954" y="19855"/>
                    <a:pt x="14891" y="18571"/>
                  </a:cubicBezTo>
                  <a:cubicBezTo>
                    <a:pt x="14816" y="17274"/>
                    <a:pt x="7047" y="3930"/>
                    <a:pt x="5900" y="2845"/>
                  </a:cubicBezTo>
                  <a:cubicBezTo>
                    <a:pt x="4888" y="1889"/>
                    <a:pt x="2170" y="0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5891318" y="3218016"/>
              <a:ext cx="233997" cy="245457"/>
            </a:xfrm>
            <a:custGeom>
              <a:avLst/>
              <a:gdLst/>
              <a:ahLst/>
              <a:cxnLst/>
              <a:rect l="l" t="t" r="r" b="b"/>
              <a:pathLst>
                <a:path w="7412" h="7775" extrusionOk="0">
                  <a:moveTo>
                    <a:pt x="1331" y="0"/>
                  </a:moveTo>
                  <a:cubicBezTo>
                    <a:pt x="1246" y="0"/>
                    <a:pt x="1172" y="17"/>
                    <a:pt x="1111" y="51"/>
                  </a:cubicBezTo>
                  <a:cubicBezTo>
                    <a:pt x="1" y="687"/>
                    <a:pt x="1834" y="7609"/>
                    <a:pt x="2133" y="7771"/>
                  </a:cubicBezTo>
                  <a:cubicBezTo>
                    <a:pt x="2137" y="7773"/>
                    <a:pt x="2141" y="7775"/>
                    <a:pt x="2145" y="7775"/>
                  </a:cubicBezTo>
                  <a:cubicBezTo>
                    <a:pt x="2245" y="7775"/>
                    <a:pt x="2382" y="7063"/>
                    <a:pt x="2358" y="6536"/>
                  </a:cubicBezTo>
                  <a:cubicBezTo>
                    <a:pt x="2358" y="6523"/>
                    <a:pt x="2361" y="6516"/>
                    <a:pt x="2368" y="6516"/>
                  </a:cubicBezTo>
                  <a:cubicBezTo>
                    <a:pt x="2440" y="6516"/>
                    <a:pt x="2881" y="7265"/>
                    <a:pt x="3281" y="7596"/>
                  </a:cubicBezTo>
                  <a:cubicBezTo>
                    <a:pt x="3318" y="7628"/>
                    <a:pt x="3350" y="7643"/>
                    <a:pt x="3377" y="7643"/>
                  </a:cubicBezTo>
                  <a:cubicBezTo>
                    <a:pt x="3675" y="7643"/>
                    <a:pt x="3455" y="5950"/>
                    <a:pt x="3455" y="5950"/>
                  </a:cubicBezTo>
                  <a:lnTo>
                    <a:pt x="3455" y="5950"/>
                  </a:lnTo>
                  <a:cubicBezTo>
                    <a:pt x="3456" y="5950"/>
                    <a:pt x="4265" y="6814"/>
                    <a:pt x="4679" y="6814"/>
                  </a:cubicBezTo>
                  <a:cubicBezTo>
                    <a:pt x="4710" y="6814"/>
                    <a:pt x="4739" y="6809"/>
                    <a:pt x="4765" y="6798"/>
                  </a:cubicBezTo>
                  <a:cubicBezTo>
                    <a:pt x="5139" y="6649"/>
                    <a:pt x="4453" y="5090"/>
                    <a:pt x="4640" y="5052"/>
                  </a:cubicBezTo>
                  <a:cubicBezTo>
                    <a:pt x="4640" y="5052"/>
                    <a:pt x="4641" y="5052"/>
                    <a:pt x="4641" y="5052"/>
                  </a:cubicBezTo>
                  <a:cubicBezTo>
                    <a:pt x="4703" y="5052"/>
                    <a:pt x="5679" y="5841"/>
                    <a:pt x="6130" y="5841"/>
                  </a:cubicBezTo>
                  <a:cubicBezTo>
                    <a:pt x="6420" y="5841"/>
                    <a:pt x="6494" y="5517"/>
                    <a:pt x="5975" y="4454"/>
                  </a:cubicBezTo>
                  <a:cubicBezTo>
                    <a:pt x="5940" y="4379"/>
                    <a:pt x="5957" y="4348"/>
                    <a:pt x="6008" y="4348"/>
                  </a:cubicBezTo>
                  <a:cubicBezTo>
                    <a:pt x="6234" y="4348"/>
                    <a:pt x="7130" y="4929"/>
                    <a:pt x="7341" y="4929"/>
                  </a:cubicBezTo>
                  <a:cubicBezTo>
                    <a:pt x="7411" y="4929"/>
                    <a:pt x="7405" y="4864"/>
                    <a:pt x="7272" y="4691"/>
                  </a:cubicBezTo>
                  <a:cubicBezTo>
                    <a:pt x="7272" y="4691"/>
                    <a:pt x="2759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908271" y="3200273"/>
              <a:ext cx="100803" cy="119398"/>
            </a:xfrm>
            <a:custGeom>
              <a:avLst/>
              <a:gdLst/>
              <a:ahLst/>
              <a:cxnLst/>
              <a:rect l="l" t="t" r="r" b="b"/>
              <a:pathLst>
                <a:path w="3193" h="3782" extrusionOk="0">
                  <a:moveTo>
                    <a:pt x="367" y="1"/>
                  </a:moveTo>
                  <a:cubicBezTo>
                    <a:pt x="361" y="1"/>
                    <a:pt x="355" y="1"/>
                    <a:pt x="349" y="2"/>
                  </a:cubicBezTo>
                  <a:cubicBezTo>
                    <a:pt x="0" y="77"/>
                    <a:pt x="387" y="3781"/>
                    <a:pt x="387" y="3781"/>
                  </a:cubicBezTo>
                  <a:lnTo>
                    <a:pt x="3193" y="1973"/>
                  </a:lnTo>
                  <a:cubicBezTo>
                    <a:pt x="3193" y="1973"/>
                    <a:pt x="785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6196442" y="3789717"/>
              <a:ext cx="222505" cy="192577"/>
            </a:xfrm>
            <a:custGeom>
              <a:avLst/>
              <a:gdLst/>
              <a:ahLst/>
              <a:cxnLst/>
              <a:rect l="l" t="t" r="r" b="b"/>
              <a:pathLst>
                <a:path w="7048" h="6100" extrusionOk="0">
                  <a:moveTo>
                    <a:pt x="5276" y="1"/>
                  </a:moveTo>
                  <a:cubicBezTo>
                    <a:pt x="5276" y="1"/>
                    <a:pt x="1" y="2744"/>
                    <a:pt x="38" y="2931"/>
                  </a:cubicBezTo>
                  <a:cubicBezTo>
                    <a:pt x="76" y="3105"/>
                    <a:pt x="1726" y="6099"/>
                    <a:pt x="1918" y="6099"/>
                  </a:cubicBezTo>
                  <a:cubicBezTo>
                    <a:pt x="1919" y="6099"/>
                    <a:pt x="1920" y="6099"/>
                    <a:pt x="1922" y="6099"/>
                  </a:cubicBezTo>
                  <a:cubicBezTo>
                    <a:pt x="2096" y="6061"/>
                    <a:pt x="7047" y="3443"/>
                    <a:pt x="6997" y="3143"/>
                  </a:cubicBezTo>
                  <a:cubicBezTo>
                    <a:pt x="6960" y="2831"/>
                    <a:pt x="5276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6193348" y="3782645"/>
              <a:ext cx="181086" cy="119840"/>
            </a:xfrm>
            <a:custGeom>
              <a:avLst/>
              <a:gdLst/>
              <a:ahLst/>
              <a:cxnLst/>
              <a:rect l="l" t="t" r="r" b="b"/>
              <a:pathLst>
                <a:path w="5736" h="3796" extrusionOk="0">
                  <a:moveTo>
                    <a:pt x="5250" y="0"/>
                  </a:moveTo>
                  <a:cubicBezTo>
                    <a:pt x="5250" y="0"/>
                    <a:pt x="62" y="2893"/>
                    <a:pt x="37" y="2956"/>
                  </a:cubicBezTo>
                  <a:cubicBezTo>
                    <a:pt x="1" y="3027"/>
                    <a:pt x="376" y="3796"/>
                    <a:pt x="551" y="3796"/>
                  </a:cubicBezTo>
                  <a:cubicBezTo>
                    <a:pt x="559" y="3796"/>
                    <a:pt x="566" y="3794"/>
                    <a:pt x="573" y="3791"/>
                  </a:cubicBezTo>
                  <a:cubicBezTo>
                    <a:pt x="735" y="3716"/>
                    <a:pt x="5611" y="985"/>
                    <a:pt x="5674" y="861"/>
                  </a:cubicBezTo>
                  <a:cubicBezTo>
                    <a:pt x="5736" y="736"/>
                    <a:pt x="5250" y="0"/>
                    <a:pt x="5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038181" y="3431050"/>
              <a:ext cx="242552" cy="402012"/>
            </a:xfrm>
            <a:custGeom>
              <a:avLst/>
              <a:gdLst/>
              <a:ahLst/>
              <a:cxnLst/>
              <a:rect l="l" t="t" r="r" b="b"/>
              <a:pathLst>
                <a:path w="7683" h="12734" extrusionOk="0">
                  <a:moveTo>
                    <a:pt x="213" y="0"/>
                  </a:moveTo>
                  <a:lnTo>
                    <a:pt x="1" y="125"/>
                  </a:lnTo>
                  <a:lnTo>
                    <a:pt x="7458" y="12733"/>
                  </a:lnTo>
                  <a:lnTo>
                    <a:pt x="7683" y="1259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6085031" y="3400332"/>
              <a:ext cx="244541" cy="400055"/>
            </a:xfrm>
            <a:custGeom>
              <a:avLst/>
              <a:gdLst/>
              <a:ahLst/>
              <a:cxnLst/>
              <a:rect l="l" t="t" r="r" b="b"/>
              <a:pathLst>
                <a:path w="7746" h="12672" extrusionOk="0">
                  <a:moveTo>
                    <a:pt x="225" y="1"/>
                  </a:moveTo>
                  <a:lnTo>
                    <a:pt x="1" y="138"/>
                  </a:lnTo>
                  <a:cubicBezTo>
                    <a:pt x="75" y="263"/>
                    <a:pt x="7159" y="12023"/>
                    <a:pt x="7521" y="12671"/>
                  </a:cubicBezTo>
                  <a:lnTo>
                    <a:pt x="7745" y="12534"/>
                  </a:lnTo>
                  <a:cubicBezTo>
                    <a:pt x="7384" y="11898"/>
                    <a:pt x="300" y="125"/>
                    <a:pt x="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994078" y="3460568"/>
              <a:ext cx="223673" cy="397277"/>
            </a:xfrm>
            <a:custGeom>
              <a:avLst/>
              <a:gdLst/>
              <a:ahLst/>
              <a:cxnLst/>
              <a:rect l="l" t="t" r="r" b="b"/>
              <a:pathLst>
                <a:path w="7085" h="12584" extrusionOk="0">
                  <a:moveTo>
                    <a:pt x="238" y="1"/>
                  </a:moveTo>
                  <a:lnTo>
                    <a:pt x="1" y="88"/>
                  </a:lnTo>
                  <a:cubicBezTo>
                    <a:pt x="250" y="749"/>
                    <a:pt x="6586" y="12098"/>
                    <a:pt x="6860" y="12584"/>
                  </a:cubicBezTo>
                  <a:lnTo>
                    <a:pt x="7084" y="12459"/>
                  </a:lnTo>
                  <a:cubicBezTo>
                    <a:pt x="7010" y="12347"/>
                    <a:pt x="475" y="637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8943757" y="14266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8184025" y="71803"/>
            <a:ext cx="153588" cy="147716"/>
          </a:xfrm>
          <a:custGeom>
            <a:avLst/>
            <a:gdLst/>
            <a:ahLst/>
            <a:cxnLst/>
            <a:rect l="l" t="t" r="r" b="b"/>
            <a:pathLst>
              <a:path w="4865" h="4679" extrusionOk="0">
                <a:moveTo>
                  <a:pt x="2748" y="0"/>
                </a:moveTo>
                <a:cubicBezTo>
                  <a:pt x="2678" y="0"/>
                  <a:pt x="2656" y="57"/>
                  <a:pt x="2645" y="114"/>
                </a:cubicBezTo>
                <a:cubicBezTo>
                  <a:pt x="2632" y="152"/>
                  <a:pt x="2620" y="189"/>
                  <a:pt x="2620" y="226"/>
                </a:cubicBezTo>
                <a:cubicBezTo>
                  <a:pt x="2582" y="601"/>
                  <a:pt x="2557" y="1000"/>
                  <a:pt x="2520" y="1386"/>
                </a:cubicBezTo>
                <a:cubicBezTo>
                  <a:pt x="2508" y="1623"/>
                  <a:pt x="2483" y="1848"/>
                  <a:pt x="2420" y="2072"/>
                </a:cubicBezTo>
                <a:cubicBezTo>
                  <a:pt x="1909" y="1598"/>
                  <a:pt x="1410" y="1137"/>
                  <a:pt x="911" y="675"/>
                </a:cubicBezTo>
                <a:cubicBezTo>
                  <a:pt x="867" y="640"/>
                  <a:pt x="816" y="573"/>
                  <a:pt x="755" y="573"/>
                </a:cubicBezTo>
                <a:cubicBezTo>
                  <a:pt x="730" y="573"/>
                  <a:pt x="703" y="584"/>
                  <a:pt x="674" y="613"/>
                </a:cubicBezTo>
                <a:cubicBezTo>
                  <a:pt x="587" y="713"/>
                  <a:pt x="662" y="800"/>
                  <a:pt x="737" y="862"/>
                </a:cubicBezTo>
                <a:lnTo>
                  <a:pt x="1348" y="1424"/>
                </a:lnTo>
                <a:lnTo>
                  <a:pt x="2196" y="2209"/>
                </a:lnTo>
                <a:cubicBezTo>
                  <a:pt x="2084" y="2222"/>
                  <a:pt x="2034" y="2247"/>
                  <a:pt x="1971" y="2247"/>
                </a:cubicBezTo>
                <a:cubicBezTo>
                  <a:pt x="1660" y="2259"/>
                  <a:pt x="1335" y="2272"/>
                  <a:pt x="1048" y="2297"/>
                </a:cubicBezTo>
                <a:cubicBezTo>
                  <a:pt x="762" y="2322"/>
                  <a:pt x="462" y="2334"/>
                  <a:pt x="175" y="2334"/>
                </a:cubicBezTo>
                <a:cubicBezTo>
                  <a:pt x="88" y="2346"/>
                  <a:pt x="1" y="2359"/>
                  <a:pt x="1" y="2484"/>
                </a:cubicBezTo>
                <a:cubicBezTo>
                  <a:pt x="1" y="2588"/>
                  <a:pt x="70" y="2596"/>
                  <a:pt x="137" y="2596"/>
                </a:cubicBezTo>
                <a:cubicBezTo>
                  <a:pt x="150" y="2596"/>
                  <a:pt x="163" y="2596"/>
                  <a:pt x="175" y="2596"/>
                </a:cubicBezTo>
                <a:cubicBezTo>
                  <a:pt x="612" y="2583"/>
                  <a:pt x="1023" y="2558"/>
                  <a:pt x="1447" y="2521"/>
                </a:cubicBezTo>
                <a:cubicBezTo>
                  <a:pt x="1522" y="2513"/>
                  <a:pt x="1596" y="2510"/>
                  <a:pt x="1670" y="2510"/>
                </a:cubicBezTo>
                <a:cubicBezTo>
                  <a:pt x="1819" y="2510"/>
                  <a:pt x="1971" y="2521"/>
                  <a:pt x="2146" y="2521"/>
                </a:cubicBezTo>
                <a:lnTo>
                  <a:pt x="1348" y="3269"/>
                </a:lnTo>
                <a:lnTo>
                  <a:pt x="412" y="4130"/>
                </a:lnTo>
                <a:cubicBezTo>
                  <a:pt x="350" y="4180"/>
                  <a:pt x="300" y="4255"/>
                  <a:pt x="375" y="4329"/>
                </a:cubicBezTo>
                <a:cubicBezTo>
                  <a:pt x="400" y="4359"/>
                  <a:pt x="428" y="4371"/>
                  <a:pt x="457" y="4371"/>
                </a:cubicBezTo>
                <a:cubicBezTo>
                  <a:pt x="502" y="4371"/>
                  <a:pt x="549" y="4342"/>
                  <a:pt x="587" y="4304"/>
                </a:cubicBezTo>
                <a:cubicBezTo>
                  <a:pt x="599" y="4292"/>
                  <a:pt x="612" y="4279"/>
                  <a:pt x="637" y="4267"/>
                </a:cubicBezTo>
                <a:lnTo>
                  <a:pt x="1847" y="3132"/>
                </a:lnTo>
                <a:cubicBezTo>
                  <a:pt x="2009" y="2982"/>
                  <a:pt x="2183" y="2820"/>
                  <a:pt x="2383" y="2633"/>
                </a:cubicBezTo>
                <a:lnTo>
                  <a:pt x="2383" y="2633"/>
                </a:lnTo>
                <a:cubicBezTo>
                  <a:pt x="2358" y="2920"/>
                  <a:pt x="2345" y="3132"/>
                  <a:pt x="2333" y="3357"/>
                </a:cubicBezTo>
                <a:cubicBezTo>
                  <a:pt x="2296" y="3731"/>
                  <a:pt x="2258" y="4105"/>
                  <a:pt x="2221" y="4479"/>
                </a:cubicBezTo>
                <a:cubicBezTo>
                  <a:pt x="2221" y="4566"/>
                  <a:pt x="2233" y="4679"/>
                  <a:pt x="2345" y="4679"/>
                </a:cubicBezTo>
                <a:cubicBezTo>
                  <a:pt x="2458" y="4679"/>
                  <a:pt x="2470" y="4579"/>
                  <a:pt x="2470" y="4491"/>
                </a:cubicBezTo>
                <a:cubicBezTo>
                  <a:pt x="2495" y="4329"/>
                  <a:pt x="2508" y="4155"/>
                  <a:pt x="2520" y="3980"/>
                </a:cubicBezTo>
                <a:cubicBezTo>
                  <a:pt x="2557" y="3544"/>
                  <a:pt x="2607" y="3120"/>
                  <a:pt x="2645" y="2633"/>
                </a:cubicBezTo>
                <a:lnTo>
                  <a:pt x="3206" y="3132"/>
                </a:lnTo>
                <a:cubicBezTo>
                  <a:pt x="3443" y="3344"/>
                  <a:pt x="3667" y="3569"/>
                  <a:pt x="3904" y="3781"/>
                </a:cubicBezTo>
                <a:cubicBezTo>
                  <a:pt x="3949" y="3825"/>
                  <a:pt x="3988" y="3856"/>
                  <a:pt x="4034" y="3856"/>
                </a:cubicBezTo>
                <a:cubicBezTo>
                  <a:pt x="4066" y="3856"/>
                  <a:pt x="4101" y="3841"/>
                  <a:pt x="4141" y="3806"/>
                </a:cubicBezTo>
                <a:cubicBezTo>
                  <a:pt x="4229" y="3706"/>
                  <a:pt x="4154" y="3656"/>
                  <a:pt x="4091" y="3594"/>
                </a:cubicBezTo>
                <a:cubicBezTo>
                  <a:pt x="3892" y="3419"/>
                  <a:pt x="3717" y="3269"/>
                  <a:pt x="3505" y="3070"/>
                </a:cubicBezTo>
                <a:cubicBezTo>
                  <a:pt x="3281" y="2870"/>
                  <a:pt x="3081" y="2671"/>
                  <a:pt x="2832" y="2434"/>
                </a:cubicBezTo>
                <a:lnTo>
                  <a:pt x="4441" y="2334"/>
                </a:lnTo>
                <a:cubicBezTo>
                  <a:pt x="4528" y="2334"/>
                  <a:pt x="4628" y="2322"/>
                  <a:pt x="4715" y="2309"/>
                </a:cubicBezTo>
                <a:cubicBezTo>
                  <a:pt x="4777" y="2297"/>
                  <a:pt x="4865" y="2259"/>
                  <a:pt x="4840" y="2172"/>
                </a:cubicBezTo>
                <a:cubicBezTo>
                  <a:pt x="4827" y="2072"/>
                  <a:pt x="4752" y="2060"/>
                  <a:pt x="4665" y="2060"/>
                </a:cubicBezTo>
                <a:cubicBezTo>
                  <a:pt x="4229" y="2085"/>
                  <a:pt x="3780" y="2122"/>
                  <a:pt x="3331" y="2147"/>
                </a:cubicBezTo>
                <a:cubicBezTo>
                  <a:pt x="3278" y="2163"/>
                  <a:pt x="3222" y="2170"/>
                  <a:pt x="3164" y="2170"/>
                </a:cubicBezTo>
                <a:cubicBezTo>
                  <a:pt x="3085" y="2170"/>
                  <a:pt x="3004" y="2156"/>
                  <a:pt x="2932" y="2134"/>
                </a:cubicBezTo>
                <a:lnTo>
                  <a:pt x="3156" y="1910"/>
                </a:lnTo>
                <a:cubicBezTo>
                  <a:pt x="3518" y="1586"/>
                  <a:pt x="3879" y="1249"/>
                  <a:pt x="4241" y="912"/>
                </a:cubicBezTo>
                <a:cubicBezTo>
                  <a:pt x="4303" y="850"/>
                  <a:pt x="4353" y="775"/>
                  <a:pt x="4278" y="700"/>
                </a:cubicBezTo>
                <a:cubicBezTo>
                  <a:pt x="4254" y="667"/>
                  <a:pt x="4228" y="653"/>
                  <a:pt x="4201" y="653"/>
                </a:cubicBezTo>
                <a:cubicBezTo>
                  <a:pt x="4158" y="653"/>
                  <a:pt x="4112" y="687"/>
                  <a:pt x="4066" y="725"/>
                </a:cubicBezTo>
                <a:cubicBezTo>
                  <a:pt x="3917" y="862"/>
                  <a:pt x="3767" y="1000"/>
                  <a:pt x="3617" y="1137"/>
                </a:cubicBezTo>
                <a:cubicBezTo>
                  <a:pt x="3331" y="1399"/>
                  <a:pt x="3056" y="1673"/>
                  <a:pt x="2720" y="1985"/>
                </a:cubicBezTo>
                <a:cubicBezTo>
                  <a:pt x="2757" y="1611"/>
                  <a:pt x="2769" y="1299"/>
                  <a:pt x="2807" y="987"/>
                </a:cubicBezTo>
                <a:cubicBezTo>
                  <a:pt x="2844" y="713"/>
                  <a:pt x="2857" y="438"/>
                  <a:pt x="2869" y="152"/>
                </a:cubicBezTo>
                <a:cubicBezTo>
                  <a:pt x="2869" y="77"/>
                  <a:pt x="2844" y="2"/>
                  <a:pt x="2769" y="2"/>
                </a:cubicBezTo>
                <a:cubicBezTo>
                  <a:pt x="2762" y="1"/>
                  <a:pt x="2755" y="0"/>
                  <a:pt x="27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82907" y="1888494"/>
            <a:ext cx="164227" cy="221811"/>
          </a:xfrm>
          <a:custGeom>
            <a:avLst/>
            <a:gdLst/>
            <a:ahLst/>
            <a:cxnLst/>
            <a:rect l="l" t="t" r="r" b="b"/>
            <a:pathLst>
              <a:path w="5202" h="7026" extrusionOk="0">
                <a:moveTo>
                  <a:pt x="1878" y="0"/>
                </a:moveTo>
                <a:cubicBezTo>
                  <a:pt x="1868" y="0"/>
                  <a:pt x="1858" y="1"/>
                  <a:pt x="1847" y="3"/>
                </a:cubicBezTo>
                <a:cubicBezTo>
                  <a:pt x="1697" y="28"/>
                  <a:pt x="1747" y="153"/>
                  <a:pt x="1759" y="253"/>
                </a:cubicBezTo>
                <a:cubicBezTo>
                  <a:pt x="1934" y="1076"/>
                  <a:pt x="2108" y="1899"/>
                  <a:pt x="2271" y="2722"/>
                </a:cubicBezTo>
                <a:cubicBezTo>
                  <a:pt x="2295" y="2797"/>
                  <a:pt x="2345" y="2909"/>
                  <a:pt x="2271" y="2946"/>
                </a:cubicBezTo>
                <a:cubicBezTo>
                  <a:pt x="2255" y="2957"/>
                  <a:pt x="2239" y="2961"/>
                  <a:pt x="2224" y="2961"/>
                </a:cubicBezTo>
                <a:cubicBezTo>
                  <a:pt x="2165" y="2961"/>
                  <a:pt x="2108" y="2898"/>
                  <a:pt x="2059" y="2859"/>
                </a:cubicBezTo>
                <a:cubicBezTo>
                  <a:pt x="1647" y="2572"/>
                  <a:pt x="1223" y="2285"/>
                  <a:pt x="811" y="2011"/>
                </a:cubicBezTo>
                <a:cubicBezTo>
                  <a:pt x="760" y="1974"/>
                  <a:pt x="705" y="1934"/>
                  <a:pt x="653" y="1934"/>
                </a:cubicBezTo>
                <a:cubicBezTo>
                  <a:pt x="616" y="1934"/>
                  <a:pt x="581" y="1954"/>
                  <a:pt x="550" y="2011"/>
                </a:cubicBezTo>
                <a:cubicBezTo>
                  <a:pt x="462" y="2136"/>
                  <a:pt x="599" y="2173"/>
                  <a:pt x="674" y="2223"/>
                </a:cubicBezTo>
                <a:lnTo>
                  <a:pt x="1896" y="3071"/>
                </a:lnTo>
                <a:cubicBezTo>
                  <a:pt x="1747" y="3133"/>
                  <a:pt x="1622" y="3183"/>
                  <a:pt x="1485" y="3208"/>
                </a:cubicBezTo>
                <a:cubicBezTo>
                  <a:pt x="1036" y="3333"/>
                  <a:pt x="612" y="3508"/>
                  <a:pt x="138" y="3595"/>
                </a:cubicBezTo>
                <a:cubicBezTo>
                  <a:pt x="51" y="3595"/>
                  <a:pt x="1" y="3682"/>
                  <a:pt x="26" y="3757"/>
                </a:cubicBezTo>
                <a:cubicBezTo>
                  <a:pt x="36" y="3826"/>
                  <a:pt x="85" y="3848"/>
                  <a:pt x="148" y="3848"/>
                </a:cubicBezTo>
                <a:cubicBezTo>
                  <a:pt x="165" y="3848"/>
                  <a:pt x="182" y="3847"/>
                  <a:pt x="200" y="3844"/>
                </a:cubicBezTo>
                <a:cubicBezTo>
                  <a:pt x="338" y="3807"/>
                  <a:pt x="475" y="3782"/>
                  <a:pt x="624" y="3744"/>
                </a:cubicBezTo>
                <a:cubicBezTo>
                  <a:pt x="1086" y="3582"/>
                  <a:pt x="1572" y="3458"/>
                  <a:pt x="2034" y="3308"/>
                </a:cubicBezTo>
                <a:cubicBezTo>
                  <a:pt x="2064" y="3296"/>
                  <a:pt x="2097" y="3291"/>
                  <a:pt x="2128" y="3291"/>
                </a:cubicBezTo>
                <a:cubicBezTo>
                  <a:pt x="2199" y="3291"/>
                  <a:pt x="2269" y="3319"/>
                  <a:pt x="2320" y="3370"/>
                </a:cubicBezTo>
                <a:cubicBezTo>
                  <a:pt x="2408" y="3470"/>
                  <a:pt x="2308" y="3545"/>
                  <a:pt x="2271" y="3620"/>
                </a:cubicBezTo>
                <a:cubicBezTo>
                  <a:pt x="1934" y="4331"/>
                  <a:pt x="1585" y="5041"/>
                  <a:pt x="1248" y="5752"/>
                </a:cubicBezTo>
                <a:cubicBezTo>
                  <a:pt x="1211" y="5827"/>
                  <a:pt x="1173" y="5952"/>
                  <a:pt x="1260" y="5977"/>
                </a:cubicBezTo>
                <a:cubicBezTo>
                  <a:pt x="1281" y="5984"/>
                  <a:pt x="1299" y="5988"/>
                  <a:pt x="1317" y="5988"/>
                </a:cubicBezTo>
                <a:cubicBezTo>
                  <a:pt x="1385" y="5988"/>
                  <a:pt x="1433" y="5934"/>
                  <a:pt x="1472" y="5865"/>
                </a:cubicBezTo>
                <a:cubicBezTo>
                  <a:pt x="1597" y="5590"/>
                  <a:pt x="1734" y="5328"/>
                  <a:pt x="1871" y="5054"/>
                </a:cubicBezTo>
                <a:cubicBezTo>
                  <a:pt x="2071" y="4642"/>
                  <a:pt x="2271" y="4231"/>
                  <a:pt x="2495" y="3782"/>
                </a:cubicBezTo>
                <a:cubicBezTo>
                  <a:pt x="2582" y="4193"/>
                  <a:pt x="2670" y="4568"/>
                  <a:pt x="2744" y="4942"/>
                </a:cubicBezTo>
                <a:cubicBezTo>
                  <a:pt x="2869" y="5590"/>
                  <a:pt x="2994" y="6239"/>
                  <a:pt x="3131" y="6875"/>
                </a:cubicBezTo>
                <a:cubicBezTo>
                  <a:pt x="3143" y="6956"/>
                  <a:pt x="3165" y="7026"/>
                  <a:pt x="3257" y="7026"/>
                </a:cubicBezTo>
                <a:cubicBezTo>
                  <a:pt x="3265" y="7026"/>
                  <a:pt x="3272" y="7025"/>
                  <a:pt x="3281" y="7024"/>
                </a:cubicBezTo>
                <a:cubicBezTo>
                  <a:pt x="3380" y="7012"/>
                  <a:pt x="3405" y="6950"/>
                  <a:pt x="3380" y="6837"/>
                </a:cubicBezTo>
                <a:cubicBezTo>
                  <a:pt x="3231" y="6151"/>
                  <a:pt x="3094" y="5453"/>
                  <a:pt x="2956" y="4755"/>
                </a:cubicBezTo>
                <a:lnTo>
                  <a:pt x="2744" y="3645"/>
                </a:lnTo>
                <a:lnTo>
                  <a:pt x="2744" y="3645"/>
                </a:lnTo>
                <a:cubicBezTo>
                  <a:pt x="3231" y="3969"/>
                  <a:pt x="3667" y="4281"/>
                  <a:pt x="4116" y="4580"/>
                </a:cubicBezTo>
                <a:cubicBezTo>
                  <a:pt x="4165" y="4612"/>
                  <a:pt x="4229" y="4671"/>
                  <a:pt x="4292" y="4671"/>
                </a:cubicBezTo>
                <a:cubicBezTo>
                  <a:pt x="4326" y="4671"/>
                  <a:pt x="4360" y="4653"/>
                  <a:pt x="4391" y="4605"/>
                </a:cubicBezTo>
                <a:cubicBezTo>
                  <a:pt x="4465" y="4480"/>
                  <a:pt x="4353" y="4430"/>
                  <a:pt x="4266" y="4368"/>
                </a:cubicBezTo>
                <a:cubicBezTo>
                  <a:pt x="3804" y="4056"/>
                  <a:pt x="3343" y="3732"/>
                  <a:pt x="2882" y="3420"/>
                </a:cubicBezTo>
                <a:cubicBezTo>
                  <a:pt x="2807" y="3370"/>
                  <a:pt x="2720" y="3345"/>
                  <a:pt x="2757" y="3233"/>
                </a:cubicBezTo>
                <a:cubicBezTo>
                  <a:pt x="2782" y="3133"/>
                  <a:pt x="2857" y="3059"/>
                  <a:pt x="2956" y="3034"/>
                </a:cubicBezTo>
                <a:cubicBezTo>
                  <a:pt x="3468" y="2921"/>
                  <a:pt x="3967" y="2759"/>
                  <a:pt x="4490" y="2660"/>
                </a:cubicBezTo>
                <a:cubicBezTo>
                  <a:pt x="4677" y="2635"/>
                  <a:pt x="4877" y="2585"/>
                  <a:pt x="5064" y="2547"/>
                </a:cubicBezTo>
                <a:cubicBezTo>
                  <a:pt x="5139" y="2535"/>
                  <a:pt x="5201" y="2497"/>
                  <a:pt x="5189" y="2410"/>
                </a:cubicBezTo>
                <a:cubicBezTo>
                  <a:pt x="5176" y="2323"/>
                  <a:pt x="5114" y="2310"/>
                  <a:pt x="5039" y="2310"/>
                </a:cubicBezTo>
                <a:cubicBezTo>
                  <a:pt x="5014" y="2304"/>
                  <a:pt x="4992" y="2301"/>
                  <a:pt x="4972" y="2301"/>
                </a:cubicBezTo>
                <a:cubicBezTo>
                  <a:pt x="4952" y="2301"/>
                  <a:pt x="4933" y="2304"/>
                  <a:pt x="4914" y="2310"/>
                </a:cubicBezTo>
                <a:cubicBezTo>
                  <a:pt x="4328" y="2435"/>
                  <a:pt x="3742" y="2547"/>
                  <a:pt x="3168" y="2722"/>
                </a:cubicBezTo>
                <a:cubicBezTo>
                  <a:pt x="3143" y="2730"/>
                  <a:pt x="3112" y="2762"/>
                  <a:pt x="3079" y="2762"/>
                </a:cubicBezTo>
                <a:cubicBezTo>
                  <a:pt x="3064" y="2762"/>
                  <a:pt x="3047" y="2754"/>
                  <a:pt x="3031" y="2734"/>
                </a:cubicBezTo>
                <a:cubicBezTo>
                  <a:pt x="2981" y="2684"/>
                  <a:pt x="3031" y="2635"/>
                  <a:pt x="3056" y="2585"/>
                </a:cubicBezTo>
                <a:cubicBezTo>
                  <a:pt x="3243" y="2198"/>
                  <a:pt x="3430" y="1824"/>
                  <a:pt x="3617" y="1450"/>
                </a:cubicBezTo>
                <a:cubicBezTo>
                  <a:pt x="3655" y="1363"/>
                  <a:pt x="3717" y="1263"/>
                  <a:pt x="3592" y="1200"/>
                </a:cubicBezTo>
                <a:cubicBezTo>
                  <a:pt x="3566" y="1186"/>
                  <a:pt x="3543" y="1179"/>
                  <a:pt x="3522" y="1179"/>
                </a:cubicBezTo>
                <a:cubicBezTo>
                  <a:pt x="3453" y="1179"/>
                  <a:pt x="3409" y="1249"/>
                  <a:pt x="3380" y="1325"/>
                </a:cubicBezTo>
                <a:cubicBezTo>
                  <a:pt x="3256" y="1587"/>
                  <a:pt x="3144" y="1849"/>
                  <a:pt x="3006" y="2098"/>
                </a:cubicBezTo>
                <a:cubicBezTo>
                  <a:pt x="2882" y="2385"/>
                  <a:pt x="2744" y="2660"/>
                  <a:pt x="2582" y="2921"/>
                </a:cubicBezTo>
                <a:cubicBezTo>
                  <a:pt x="2383" y="1986"/>
                  <a:pt x="2208" y="1101"/>
                  <a:pt x="2021" y="228"/>
                </a:cubicBezTo>
                <a:cubicBezTo>
                  <a:pt x="1998" y="135"/>
                  <a:pt x="1996" y="0"/>
                  <a:pt x="18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" name="Google Shape;408;p22"/>
          <p:cNvGrpSpPr/>
          <p:nvPr/>
        </p:nvGrpSpPr>
        <p:grpSpPr>
          <a:xfrm>
            <a:off x="5860163" y="4733898"/>
            <a:ext cx="310270" cy="412936"/>
            <a:chOff x="6275588" y="1475573"/>
            <a:chExt cx="310270" cy="412936"/>
          </a:xfrm>
        </p:grpSpPr>
        <p:sp>
          <p:nvSpPr>
            <p:cNvPr id="409" name="Google Shape;409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9875" y="3049023"/>
            <a:ext cx="310270" cy="412936"/>
            <a:chOff x="6275588" y="1475573"/>
            <a:chExt cx="310270" cy="412936"/>
          </a:xfrm>
        </p:grpSpPr>
        <p:sp>
          <p:nvSpPr>
            <p:cNvPr id="438" name="Google Shape;438;p22"/>
            <p:cNvSpPr/>
            <p:nvPr/>
          </p:nvSpPr>
          <p:spPr>
            <a:xfrm>
              <a:off x="6433880" y="1475573"/>
              <a:ext cx="1989" cy="631"/>
            </a:xfrm>
            <a:custGeom>
              <a:avLst/>
              <a:gdLst/>
              <a:ahLst/>
              <a:cxnLst/>
              <a:rect l="l" t="t" r="r" b="b"/>
              <a:pathLst>
                <a:path w="63" h="20" extrusionOk="0">
                  <a:moveTo>
                    <a:pt x="27" y="1"/>
                  </a:moveTo>
                  <a:cubicBezTo>
                    <a:pt x="16" y="1"/>
                    <a:pt x="6" y="4"/>
                    <a:pt x="0" y="10"/>
                  </a:cubicBezTo>
                  <a:cubicBezTo>
                    <a:pt x="13" y="16"/>
                    <a:pt x="25" y="20"/>
                    <a:pt x="36" y="20"/>
                  </a:cubicBezTo>
                  <a:cubicBezTo>
                    <a:pt x="47" y="20"/>
                    <a:pt x="56" y="16"/>
                    <a:pt x="62" y="10"/>
                  </a:cubicBezTo>
                  <a:cubicBezTo>
                    <a:pt x="50" y="4"/>
                    <a:pt x="37" y="1"/>
                    <a:pt x="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6433880" y="14758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6423241" y="1578649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6390944" y="1476267"/>
              <a:ext cx="79178" cy="102792"/>
            </a:xfrm>
            <a:custGeom>
              <a:avLst/>
              <a:gdLst/>
              <a:ahLst/>
              <a:cxnLst/>
              <a:rect l="l" t="t" r="r" b="b"/>
              <a:pathLst>
                <a:path w="2508" h="3256" extrusionOk="0">
                  <a:moveTo>
                    <a:pt x="999" y="3256"/>
                  </a:moveTo>
                  <a:cubicBezTo>
                    <a:pt x="999" y="3256"/>
                    <a:pt x="998" y="3256"/>
                    <a:pt x="998" y="3256"/>
                  </a:cubicBezTo>
                  <a:cubicBezTo>
                    <a:pt x="999" y="3256"/>
                    <a:pt x="999" y="3256"/>
                    <a:pt x="999" y="3256"/>
                  </a:cubicBezTo>
                  <a:close/>
                  <a:moveTo>
                    <a:pt x="1373" y="1"/>
                  </a:moveTo>
                  <a:cubicBezTo>
                    <a:pt x="1360" y="1"/>
                    <a:pt x="1348" y="13"/>
                    <a:pt x="1335" y="13"/>
                  </a:cubicBezTo>
                  <a:lnTo>
                    <a:pt x="1360" y="13"/>
                  </a:lnTo>
                  <a:cubicBezTo>
                    <a:pt x="1373" y="13"/>
                    <a:pt x="1385" y="51"/>
                    <a:pt x="1360" y="51"/>
                  </a:cubicBezTo>
                  <a:cubicBezTo>
                    <a:pt x="1340" y="51"/>
                    <a:pt x="1328" y="35"/>
                    <a:pt x="1311" y="35"/>
                  </a:cubicBezTo>
                  <a:cubicBezTo>
                    <a:pt x="1307" y="35"/>
                    <a:pt x="1303" y="36"/>
                    <a:pt x="1298" y="38"/>
                  </a:cubicBezTo>
                  <a:cubicBezTo>
                    <a:pt x="1210" y="125"/>
                    <a:pt x="1136" y="213"/>
                    <a:pt x="1073" y="312"/>
                  </a:cubicBezTo>
                  <a:cubicBezTo>
                    <a:pt x="1061" y="312"/>
                    <a:pt x="1061" y="300"/>
                    <a:pt x="1061" y="300"/>
                  </a:cubicBezTo>
                  <a:cubicBezTo>
                    <a:pt x="1048" y="337"/>
                    <a:pt x="1023" y="362"/>
                    <a:pt x="1023" y="400"/>
                  </a:cubicBezTo>
                  <a:cubicBezTo>
                    <a:pt x="998" y="387"/>
                    <a:pt x="986" y="387"/>
                    <a:pt x="973" y="387"/>
                  </a:cubicBezTo>
                  <a:cubicBezTo>
                    <a:pt x="986" y="387"/>
                    <a:pt x="886" y="549"/>
                    <a:pt x="886" y="549"/>
                  </a:cubicBezTo>
                  <a:lnTo>
                    <a:pt x="924" y="587"/>
                  </a:lnTo>
                  <a:cubicBezTo>
                    <a:pt x="921" y="592"/>
                    <a:pt x="917" y="594"/>
                    <a:pt x="913" y="594"/>
                  </a:cubicBezTo>
                  <a:cubicBezTo>
                    <a:pt x="901" y="594"/>
                    <a:pt x="884" y="580"/>
                    <a:pt x="872" y="580"/>
                  </a:cubicBezTo>
                  <a:cubicBezTo>
                    <a:pt x="868" y="580"/>
                    <a:pt x="864" y="582"/>
                    <a:pt x="861" y="587"/>
                  </a:cubicBezTo>
                  <a:cubicBezTo>
                    <a:pt x="924" y="649"/>
                    <a:pt x="824" y="637"/>
                    <a:pt x="861" y="662"/>
                  </a:cubicBezTo>
                  <a:cubicBezTo>
                    <a:pt x="861" y="662"/>
                    <a:pt x="856" y="667"/>
                    <a:pt x="845" y="667"/>
                  </a:cubicBezTo>
                  <a:cubicBezTo>
                    <a:pt x="839" y="667"/>
                    <a:pt x="832" y="666"/>
                    <a:pt x="824" y="662"/>
                  </a:cubicBezTo>
                  <a:lnTo>
                    <a:pt x="824" y="662"/>
                  </a:lnTo>
                  <a:cubicBezTo>
                    <a:pt x="861" y="687"/>
                    <a:pt x="824" y="687"/>
                    <a:pt x="824" y="699"/>
                  </a:cubicBezTo>
                  <a:cubicBezTo>
                    <a:pt x="824" y="705"/>
                    <a:pt x="827" y="705"/>
                    <a:pt x="832" y="705"/>
                  </a:cubicBezTo>
                  <a:cubicBezTo>
                    <a:pt x="836" y="705"/>
                    <a:pt x="842" y="705"/>
                    <a:pt x="849" y="712"/>
                  </a:cubicBezTo>
                  <a:lnTo>
                    <a:pt x="849" y="736"/>
                  </a:lnTo>
                  <a:cubicBezTo>
                    <a:pt x="836" y="736"/>
                    <a:pt x="811" y="724"/>
                    <a:pt x="811" y="712"/>
                  </a:cubicBezTo>
                  <a:cubicBezTo>
                    <a:pt x="712" y="811"/>
                    <a:pt x="637" y="924"/>
                    <a:pt x="562" y="1048"/>
                  </a:cubicBezTo>
                  <a:cubicBezTo>
                    <a:pt x="566" y="1050"/>
                    <a:pt x="569" y="1051"/>
                    <a:pt x="572" y="1051"/>
                  </a:cubicBezTo>
                  <a:cubicBezTo>
                    <a:pt x="583" y="1051"/>
                    <a:pt x="588" y="1039"/>
                    <a:pt x="601" y="1039"/>
                  </a:cubicBezTo>
                  <a:cubicBezTo>
                    <a:pt x="607" y="1039"/>
                    <a:pt x="614" y="1042"/>
                    <a:pt x="624" y="1048"/>
                  </a:cubicBezTo>
                  <a:cubicBezTo>
                    <a:pt x="649" y="1073"/>
                    <a:pt x="612" y="1061"/>
                    <a:pt x="624" y="1086"/>
                  </a:cubicBezTo>
                  <a:cubicBezTo>
                    <a:pt x="609" y="1076"/>
                    <a:pt x="599" y="1073"/>
                    <a:pt x="593" y="1073"/>
                  </a:cubicBezTo>
                  <a:cubicBezTo>
                    <a:pt x="580" y="1073"/>
                    <a:pt x="579" y="1086"/>
                    <a:pt x="563" y="1086"/>
                  </a:cubicBezTo>
                  <a:cubicBezTo>
                    <a:pt x="555" y="1086"/>
                    <a:pt x="543" y="1083"/>
                    <a:pt x="524" y="1073"/>
                  </a:cubicBezTo>
                  <a:lnTo>
                    <a:pt x="524" y="1073"/>
                  </a:lnTo>
                  <a:lnTo>
                    <a:pt x="562" y="1098"/>
                  </a:lnTo>
                  <a:lnTo>
                    <a:pt x="537" y="1098"/>
                  </a:lnTo>
                  <a:cubicBezTo>
                    <a:pt x="537" y="1185"/>
                    <a:pt x="537" y="1123"/>
                    <a:pt x="500" y="1185"/>
                  </a:cubicBezTo>
                  <a:cubicBezTo>
                    <a:pt x="475" y="1210"/>
                    <a:pt x="512" y="1260"/>
                    <a:pt x="500" y="1273"/>
                  </a:cubicBezTo>
                  <a:cubicBezTo>
                    <a:pt x="500" y="1273"/>
                    <a:pt x="524" y="1273"/>
                    <a:pt x="524" y="1285"/>
                  </a:cubicBezTo>
                  <a:cubicBezTo>
                    <a:pt x="522" y="1284"/>
                    <a:pt x="519" y="1283"/>
                    <a:pt x="518" y="1283"/>
                  </a:cubicBezTo>
                  <a:cubicBezTo>
                    <a:pt x="506" y="1283"/>
                    <a:pt x="518" y="1312"/>
                    <a:pt x="506" y="1312"/>
                  </a:cubicBezTo>
                  <a:cubicBezTo>
                    <a:pt x="505" y="1312"/>
                    <a:pt x="502" y="1312"/>
                    <a:pt x="500" y="1310"/>
                  </a:cubicBezTo>
                  <a:lnTo>
                    <a:pt x="500" y="1310"/>
                  </a:lnTo>
                  <a:cubicBezTo>
                    <a:pt x="500" y="1322"/>
                    <a:pt x="479" y="1344"/>
                    <a:pt x="514" y="1357"/>
                  </a:cubicBezTo>
                  <a:lnTo>
                    <a:pt x="514" y="1357"/>
                  </a:lnTo>
                  <a:cubicBezTo>
                    <a:pt x="512" y="1356"/>
                    <a:pt x="510" y="1356"/>
                    <a:pt x="508" y="1356"/>
                  </a:cubicBezTo>
                  <a:cubicBezTo>
                    <a:pt x="498" y="1356"/>
                    <a:pt x="488" y="1359"/>
                    <a:pt x="480" y="1359"/>
                  </a:cubicBezTo>
                  <a:cubicBezTo>
                    <a:pt x="473" y="1359"/>
                    <a:pt x="467" y="1357"/>
                    <a:pt x="462" y="1348"/>
                  </a:cubicBezTo>
                  <a:cubicBezTo>
                    <a:pt x="462" y="1348"/>
                    <a:pt x="450" y="1360"/>
                    <a:pt x="450" y="1373"/>
                  </a:cubicBezTo>
                  <a:lnTo>
                    <a:pt x="475" y="1373"/>
                  </a:lnTo>
                  <a:cubicBezTo>
                    <a:pt x="462" y="1397"/>
                    <a:pt x="425" y="1397"/>
                    <a:pt x="450" y="1435"/>
                  </a:cubicBezTo>
                  <a:lnTo>
                    <a:pt x="475" y="1435"/>
                  </a:lnTo>
                  <a:cubicBezTo>
                    <a:pt x="475" y="1450"/>
                    <a:pt x="470" y="1461"/>
                    <a:pt x="454" y="1461"/>
                  </a:cubicBezTo>
                  <a:cubicBezTo>
                    <a:pt x="445" y="1461"/>
                    <a:pt x="431" y="1457"/>
                    <a:pt x="412" y="1447"/>
                  </a:cubicBezTo>
                  <a:lnTo>
                    <a:pt x="412" y="1422"/>
                  </a:lnTo>
                  <a:cubicBezTo>
                    <a:pt x="400" y="1447"/>
                    <a:pt x="387" y="1485"/>
                    <a:pt x="400" y="1510"/>
                  </a:cubicBezTo>
                  <a:lnTo>
                    <a:pt x="400" y="1497"/>
                  </a:lnTo>
                  <a:lnTo>
                    <a:pt x="400" y="1497"/>
                  </a:lnTo>
                  <a:cubicBezTo>
                    <a:pt x="425" y="1560"/>
                    <a:pt x="362" y="1734"/>
                    <a:pt x="400" y="1797"/>
                  </a:cubicBezTo>
                  <a:lnTo>
                    <a:pt x="437" y="1797"/>
                  </a:lnTo>
                  <a:lnTo>
                    <a:pt x="450" y="1846"/>
                  </a:lnTo>
                  <a:cubicBezTo>
                    <a:pt x="450" y="1846"/>
                    <a:pt x="374" y="1770"/>
                    <a:pt x="363" y="1770"/>
                  </a:cubicBezTo>
                  <a:cubicBezTo>
                    <a:pt x="363" y="1770"/>
                    <a:pt x="362" y="1771"/>
                    <a:pt x="362" y="1772"/>
                  </a:cubicBezTo>
                  <a:cubicBezTo>
                    <a:pt x="312" y="1896"/>
                    <a:pt x="238" y="2009"/>
                    <a:pt x="150" y="2121"/>
                  </a:cubicBezTo>
                  <a:cubicBezTo>
                    <a:pt x="125" y="2121"/>
                    <a:pt x="100" y="2083"/>
                    <a:pt x="88" y="2083"/>
                  </a:cubicBezTo>
                  <a:lnTo>
                    <a:pt x="88" y="2083"/>
                  </a:lnTo>
                  <a:cubicBezTo>
                    <a:pt x="88" y="2108"/>
                    <a:pt x="113" y="2121"/>
                    <a:pt x="100" y="2133"/>
                  </a:cubicBezTo>
                  <a:cubicBezTo>
                    <a:pt x="98" y="2136"/>
                    <a:pt x="96" y="2137"/>
                    <a:pt x="93" y="2137"/>
                  </a:cubicBezTo>
                  <a:cubicBezTo>
                    <a:pt x="84" y="2137"/>
                    <a:pt x="76" y="2118"/>
                    <a:pt x="76" y="2108"/>
                  </a:cubicBezTo>
                  <a:cubicBezTo>
                    <a:pt x="76" y="2108"/>
                    <a:pt x="63" y="2121"/>
                    <a:pt x="76" y="2133"/>
                  </a:cubicBezTo>
                  <a:cubicBezTo>
                    <a:pt x="88" y="2146"/>
                    <a:pt x="138" y="2158"/>
                    <a:pt x="163" y="2171"/>
                  </a:cubicBezTo>
                  <a:lnTo>
                    <a:pt x="138" y="2196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33"/>
                    <a:pt x="150" y="2258"/>
                  </a:cubicBezTo>
                  <a:cubicBezTo>
                    <a:pt x="113" y="2295"/>
                    <a:pt x="88" y="2333"/>
                    <a:pt x="63" y="2370"/>
                  </a:cubicBezTo>
                  <a:cubicBezTo>
                    <a:pt x="51" y="2358"/>
                    <a:pt x="38" y="2345"/>
                    <a:pt x="38" y="2333"/>
                  </a:cubicBezTo>
                  <a:cubicBezTo>
                    <a:pt x="38" y="2333"/>
                    <a:pt x="38" y="2345"/>
                    <a:pt x="13" y="2345"/>
                  </a:cubicBezTo>
                  <a:cubicBezTo>
                    <a:pt x="51" y="2358"/>
                    <a:pt x="13" y="2370"/>
                    <a:pt x="38" y="2370"/>
                  </a:cubicBezTo>
                  <a:cubicBezTo>
                    <a:pt x="88" y="2445"/>
                    <a:pt x="1" y="2445"/>
                    <a:pt x="26" y="2495"/>
                  </a:cubicBezTo>
                  <a:lnTo>
                    <a:pt x="1023" y="3243"/>
                  </a:lnTo>
                  <a:cubicBezTo>
                    <a:pt x="1023" y="3243"/>
                    <a:pt x="1011" y="3255"/>
                    <a:pt x="999" y="3256"/>
                  </a:cubicBezTo>
                  <a:lnTo>
                    <a:pt x="999" y="3256"/>
                  </a:lnTo>
                  <a:cubicBezTo>
                    <a:pt x="1004" y="3255"/>
                    <a:pt x="1036" y="3254"/>
                    <a:pt x="1036" y="3231"/>
                  </a:cubicBezTo>
                  <a:lnTo>
                    <a:pt x="998" y="3206"/>
                  </a:lnTo>
                  <a:cubicBezTo>
                    <a:pt x="998" y="3199"/>
                    <a:pt x="1000" y="3197"/>
                    <a:pt x="1003" y="3197"/>
                  </a:cubicBezTo>
                  <a:cubicBezTo>
                    <a:pt x="1008" y="3197"/>
                    <a:pt x="1016" y="3202"/>
                    <a:pt x="1023" y="3202"/>
                  </a:cubicBezTo>
                  <a:cubicBezTo>
                    <a:pt x="1028" y="3202"/>
                    <a:pt x="1032" y="3200"/>
                    <a:pt x="1036" y="3193"/>
                  </a:cubicBezTo>
                  <a:cubicBezTo>
                    <a:pt x="1048" y="3206"/>
                    <a:pt x="1061" y="3231"/>
                    <a:pt x="1048" y="3256"/>
                  </a:cubicBezTo>
                  <a:cubicBezTo>
                    <a:pt x="1061" y="3243"/>
                    <a:pt x="1098" y="3243"/>
                    <a:pt x="1061" y="3218"/>
                  </a:cubicBezTo>
                  <a:cubicBezTo>
                    <a:pt x="1081" y="3218"/>
                    <a:pt x="1093" y="3234"/>
                    <a:pt x="1109" y="3234"/>
                  </a:cubicBezTo>
                  <a:cubicBezTo>
                    <a:pt x="1114" y="3234"/>
                    <a:pt x="1118" y="3233"/>
                    <a:pt x="1123" y="3231"/>
                  </a:cubicBezTo>
                  <a:cubicBezTo>
                    <a:pt x="1123" y="3218"/>
                    <a:pt x="1098" y="3181"/>
                    <a:pt x="1123" y="3181"/>
                  </a:cubicBezTo>
                  <a:cubicBezTo>
                    <a:pt x="1173" y="3168"/>
                    <a:pt x="1111" y="3106"/>
                    <a:pt x="1161" y="3094"/>
                  </a:cubicBezTo>
                  <a:lnTo>
                    <a:pt x="1161" y="3094"/>
                  </a:lnTo>
                  <a:lnTo>
                    <a:pt x="1161" y="3106"/>
                  </a:lnTo>
                  <a:cubicBezTo>
                    <a:pt x="1185" y="3106"/>
                    <a:pt x="1173" y="3069"/>
                    <a:pt x="1198" y="3069"/>
                  </a:cubicBezTo>
                  <a:cubicBezTo>
                    <a:pt x="1185" y="3069"/>
                    <a:pt x="1173" y="3069"/>
                    <a:pt x="1173" y="3044"/>
                  </a:cubicBezTo>
                  <a:cubicBezTo>
                    <a:pt x="1198" y="3031"/>
                    <a:pt x="1198" y="3006"/>
                    <a:pt x="1223" y="3006"/>
                  </a:cubicBezTo>
                  <a:lnTo>
                    <a:pt x="1210" y="2981"/>
                  </a:lnTo>
                  <a:cubicBezTo>
                    <a:pt x="1260" y="2906"/>
                    <a:pt x="1410" y="2595"/>
                    <a:pt x="1447" y="2520"/>
                  </a:cubicBezTo>
                  <a:cubicBezTo>
                    <a:pt x="1547" y="2358"/>
                    <a:pt x="1622" y="2196"/>
                    <a:pt x="1697" y="2021"/>
                  </a:cubicBezTo>
                  <a:cubicBezTo>
                    <a:pt x="1734" y="2021"/>
                    <a:pt x="1747" y="1996"/>
                    <a:pt x="1759" y="1984"/>
                  </a:cubicBezTo>
                  <a:cubicBezTo>
                    <a:pt x="1747" y="1984"/>
                    <a:pt x="1722" y="1971"/>
                    <a:pt x="1734" y="1959"/>
                  </a:cubicBezTo>
                  <a:cubicBezTo>
                    <a:pt x="1772" y="1909"/>
                    <a:pt x="1709" y="1946"/>
                    <a:pt x="1734" y="1884"/>
                  </a:cubicBezTo>
                  <a:cubicBezTo>
                    <a:pt x="1809" y="1747"/>
                    <a:pt x="1896" y="1622"/>
                    <a:pt x="2009" y="1522"/>
                  </a:cubicBezTo>
                  <a:cubicBezTo>
                    <a:pt x="1984" y="1460"/>
                    <a:pt x="2046" y="1447"/>
                    <a:pt x="2046" y="1397"/>
                  </a:cubicBezTo>
                  <a:lnTo>
                    <a:pt x="2046" y="1410"/>
                  </a:lnTo>
                  <a:cubicBezTo>
                    <a:pt x="2046" y="1360"/>
                    <a:pt x="2208" y="1198"/>
                    <a:pt x="2221" y="1148"/>
                  </a:cubicBezTo>
                  <a:lnTo>
                    <a:pt x="2208" y="1148"/>
                  </a:lnTo>
                  <a:cubicBezTo>
                    <a:pt x="2208" y="1126"/>
                    <a:pt x="2215" y="1121"/>
                    <a:pt x="2225" y="1121"/>
                  </a:cubicBezTo>
                  <a:cubicBezTo>
                    <a:pt x="2234" y="1121"/>
                    <a:pt x="2246" y="1126"/>
                    <a:pt x="2258" y="1126"/>
                  </a:cubicBezTo>
                  <a:cubicBezTo>
                    <a:pt x="2262" y="1126"/>
                    <a:pt x="2266" y="1125"/>
                    <a:pt x="2270" y="1123"/>
                  </a:cubicBezTo>
                  <a:cubicBezTo>
                    <a:pt x="2245" y="1098"/>
                    <a:pt x="2221" y="1073"/>
                    <a:pt x="2221" y="1036"/>
                  </a:cubicBezTo>
                  <a:lnTo>
                    <a:pt x="2233" y="1036"/>
                  </a:lnTo>
                  <a:cubicBezTo>
                    <a:pt x="2233" y="998"/>
                    <a:pt x="2233" y="961"/>
                    <a:pt x="2233" y="924"/>
                  </a:cubicBezTo>
                  <a:lnTo>
                    <a:pt x="2258" y="936"/>
                  </a:lnTo>
                  <a:cubicBezTo>
                    <a:pt x="2245" y="899"/>
                    <a:pt x="2283" y="861"/>
                    <a:pt x="2295" y="849"/>
                  </a:cubicBezTo>
                  <a:cubicBezTo>
                    <a:pt x="2333" y="811"/>
                    <a:pt x="2408" y="786"/>
                    <a:pt x="2408" y="712"/>
                  </a:cubicBezTo>
                  <a:lnTo>
                    <a:pt x="2507" y="724"/>
                  </a:lnTo>
                  <a:cubicBezTo>
                    <a:pt x="2507" y="724"/>
                    <a:pt x="1659" y="88"/>
                    <a:pt x="1435" y="26"/>
                  </a:cubicBezTo>
                  <a:lnTo>
                    <a:pt x="1410" y="13"/>
                  </a:lnTo>
                  <a:lnTo>
                    <a:pt x="1410" y="26"/>
                  </a:lnTo>
                  <a:cubicBezTo>
                    <a:pt x="1391" y="26"/>
                    <a:pt x="1401" y="47"/>
                    <a:pt x="1396" y="47"/>
                  </a:cubicBezTo>
                  <a:cubicBezTo>
                    <a:pt x="1394" y="47"/>
                    <a:pt x="1391" y="44"/>
                    <a:pt x="1385" y="38"/>
                  </a:cubicBezTo>
                  <a:lnTo>
                    <a:pt x="1397" y="26"/>
                  </a:lnTo>
                  <a:lnTo>
                    <a:pt x="1397" y="26"/>
                  </a:lnTo>
                  <a:cubicBezTo>
                    <a:pt x="1395" y="28"/>
                    <a:pt x="1393" y="29"/>
                    <a:pt x="1390" y="29"/>
                  </a:cubicBezTo>
                  <a:cubicBezTo>
                    <a:pt x="1381" y="29"/>
                    <a:pt x="1373" y="11"/>
                    <a:pt x="1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6417337" y="1784927"/>
              <a:ext cx="1989" cy="695"/>
            </a:xfrm>
            <a:custGeom>
              <a:avLst/>
              <a:gdLst/>
              <a:ahLst/>
              <a:cxnLst/>
              <a:rect l="l" t="t" r="r" b="b"/>
              <a:pathLst>
                <a:path w="63" h="22" extrusionOk="0">
                  <a:moveTo>
                    <a:pt x="63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6" y="19"/>
                    <a:pt x="27" y="22"/>
                    <a:pt x="36" y="22"/>
                  </a:cubicBezTo>
                  <a:cubicBezTo>
                    <a:pt x="48" y="22"/>
                    <a:pt x="55" y="1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6417337" y="178533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6406698" y="188809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374402" y="1785337"/>
              <a:ext cx="78388" cy="102950"/>
            </a:xfrm>
            <a:custGeom>
              <a:avLst/>
              <a:gdLst/>
              <a:ahLst/>
              <a:cxnLst/>
              <a:rect l="l" t="t" r="r" b="b"/>
              <a:pathLst>
                <a:path w="2483" h="3261" extrusionOk="0">
                  <a:moveTo>
                    <a:pt x="1323" y="0"/>
                  </a:moveTo>
                  <a:cubicBezTo>
                    <a:pt x="1327" y="5"/>
                    <a:pt x="1330" y="6"/>
                    <a:pt x="1332" y="6"/>
                  </a:cubicBezTo>
                  <a:cubicBezTo>
                    <a:pt x="1337" y="6"/>
                    <a:pt x="1339" y="0"/>
                    <a:pt x="1348" y="0"/>
                  </a:cubicBezTo>
                  <a:close/>
                  <a:moveTo>
                    <a:pt x="1374" y="31"/>
                  </a:moveTo>
                  <a:cubicBezTo>
                    <a:pt x="1371" y="37"/>
                    <a:pt x="1374" y="46"/>
                    <a:pt x="1371" y="46"/>
                  </a:cubicBezTo>
                  <a:cubicBezTo>
                    <a:pt x="1370" y="46"/>
                    <a:pt x="1366" y="44"/>
                    <a:pt x="1360" y="38"/>
                  </a:cubicBezTo>
                  <a:lnTo>
                    <a:pt x="1374" y="31"/>
                  </a:lnTo>
                  <a:close/>
                  <a:moveTo>
                    <a:pt x="961" y="375"/>
                  </a:moveTo>
                  <a:lnTo>
                    <a:pt x="961" y="375"/>
                  </a:lnTo>
                  <a:cubicBezTo>
                    <a:pt x="962" y="376"/>
                    <a:pt x="964" y="377"/>
                    <a:pt x="965" y="378"/>
                  </a:cubicBezTo>
                  <a:lnTo>
                    <a:pt x="965" y="378"/>
                  </a:lnTo>
                  <a:cubicBezTo>
                    <a:pt x="964" y="377"/>
                    <a:pt x="963" y="375"/>
                    <a:pt x="961" y="375"/>
                  </a:cubicBezTo>
                  <a:close/>
                  <a:moveTo>
                    <a:pt x="363" y="1771"/>
                  </a:moveTo>
                  <a:cubicBezTo>
                    <a:pt x="361" y="1771"/>
                    <a:pt x="361" y="1772"/>
                    <a:pt x="362" y="1773"/>
                  </a:cubicBezTo>
                  <a:lnTo>
                    <a:pt x="362" y="1773"/>
                  </a:lnTo>
                  <a:cubicBezTo>
                    <a:pt x="362" y="1772"/>
                    <a:pt x="362" y="1772"/>
                    <a:pt x="363" y="1771"/>
                  </a:cubicBezTo>
                  <a:close/>
                  <a:moveTo>
                    <a:pt x="13" y="2345"/>
                  </a:moveTo>
                  <a:cubicBezTo>
                    <a:pt x="16" y="2346"/>
                    <a:pt x="18" y="2347"/>
                    <a:pt x="20" y="2348"/>
                  </a:cubicBezTo>
                  <a:lnTo>
                    <a:pt x="20" y="2348"/>
                  </a:lnTo>
                  <a:cubicBezTo>
                    <a:pt x="18" y="2347"/>
                    <a:pt x="16" y="2346"/>
                    <a:pt x="13" y="2345"/>
                  </a:cubicBezTo>
                  <a:close/>
                  <a:moveTo>
                    <a:pt x="1348" y="0"/>
                  </a:moveTo>
                  <a:cubicBezTo>
                    <a:pt x="1348" y="1"/>
                    <a:pt x="1360" y="50"/>
                    <a:pt x="1348" y="50"/>
                  </a:cubicBezTo>
                  <a:cubicBezTo>
                    <a:pt x="1328" y="50"/>
                    <a:pt x="1308" y="34"/>
                    <a:pt x="1294" y="34"/>
                  </a:cubicBezTo>
                  <a:cubicBezTo>
                    <a:pt x="1291" y="34"/>
                    <a:pt x="1288" y="35"/>
                    <a:pt x="1285" y="38"/>
                  </a:cubicBezTo>
                  <a:cubicBezTo>
                    <a:pt x="1198" y="113"/>
                    <a:pt x="1123" y="212"/>
                    <a:pt x="1048" y="312"/>
                  </a:cubicBezTo>
                  <a:cubicBezTo>
                    <a:pt x="1036" y="312"/>
                    <a:pt x="1036" y="300"/>
                    <a:pt x="1036" y="300"/>
                  </a:cubicBezTo>
                  <a:cubicBezTo>
                    <a:pt x="1024" y="325"/>
                    <a:pt x="1011" y="350"/>
                    <a:pt x="999" y="387"/>
                  </a:cubicBezTo>
                  <a:cubicBezTo>
                    <a:pt x="987" y="387"/>
                    <a:pt x="976" y="387"/>
                    <a:pt x="965" y="378"/>
                  </a:cubicBezTo>
                  <a:lnTo>
                    <a:pt x="965" y="378"/>
                  </a:lnTo>
                  <a:cubicBezTo>
                    <a:pt x="992" y="411"/>
                    <a:pt x="898" y="562"/>
                    <a:pt x="886" y="562"/>
                  </a:cubicBezTo>
                  <a:lnTo>
                    <a:pt x="936" y="587"/>
                  </a:lnTo>
                  <a:cubicBezTo>
                    <a:pt x="930" y="596"/>
                    <a:pt x="923" y="599"/>
                    <a:pt x="916" y="599"/>
                  </a:cubicBezTo>
                  <a:cubicBezTo>
                    <a:pt x="901" y="599"/>
                    <a:pt x="886" y="587"/>
                    <a:pt x="875" y="587"/>
                  </a:cubicBezTo>
                  <a:cubicBezTo>
                    <a:pt x="869" y="587"/>
                    <a:pt x="865" y="590"/>
                    <a:pt x="861" y="599"/>
                  </a:cubicBezTo>
                  <a:cubicBezTo>
                    <a:pt x="924" y="649"/>
                    <a:pt x="824" y="636"/>
                    <a:pt x="861" y="674"/>
                  </a:cubicBezTo>
                  <a:cubicBezTo>
                    <a:pt x="861" y="674"/>
                    <a:pt x="856" y="679"/>
                    <a:pt x="848" y="679"/>
                  </a:cubicBezTo>
                  <a:cubicBezTo>
                    <a:pt x="845" y="679"/>
                    <a:pt x="841" y="678"/>
                    <a:pt x="836" y="674"/>
                  </a:cubicBezTo>
                  <a:lnTo>
                    <a:pt x="836" y="674"/>
                  </a:lnTo>
                  <a:cubicBezTo>
                    <a:pt x="861" y="699"/>
                    <a:pt x="836" y="699"/>
                    <a:pt x="836" y="711"/>
                  </a:cubicBezTo>
                  <a:cubicBezTo>
                    <a:pt x="836" y="718"/>
                    <a:pt x="836" y="718"/>
                    <a:pt x="840" y="718"/>
                  </a:cubicBezTo>
                  <a:cubicBezTo>
                    <a:pt x="843" y="718"/>
                    <a:pt x="849" y="718"/>
                    <a:pt x="861" y="724"/>
                  </a:cubicBezTo>
                  <a:lnTo>
                    <a:pt x="861" y="749"/>
                  </a:lnTo>
                  <a:cubicBezTo>
                    <a:pt x="836" y="749"/>
                    <a:pt x="824" y="736"/>
                    <a:pt x="824" y="724"/>
                  </a:cubicBezTo>
                  <a:cubicBezTo>
                    <a:pt x="724" y="824"/>
                    <a:pt x="637" y="936"/>
                    <a:pt x="562" y="1061"/>
                  </a:cubicBezTo>
                  <a:cubicBezTo>
                    <a:pt x="587" y="1061"/>
                    <a:pt x="590" y="1049"/>
                    <a:pt x="604" y="1049"/>
                  </a:cubicBezTo>
                  <a:cubicBezTo>
                    <a:pt x="611" y="1049"/>
                    <a:pt x="620" y="1052"/>
                    <a:pt x="637" y="1061"/>
                  </a:cubicBezTo>
                  <a:cubicBezTo>
                    <a:pt x="649" y="1085"/>
                    <a:pt x="612" y="1073"/>
                    <a:pt x="637" y="1098"/>
                  </a:cubicBezTo>
                  <a:cubicBezTo>
                    <a:pt x="615" y="1087"/>
                    <a:pt x="603" y="1083"/>
                    <a:pt x="594" y="1083"/>
                  </a:cubicBezTo>
                  <a:cubicBezTo>
                    <a:pt x="581" y="1083"/>
                    <a:pt x="578" y="1093"/>
                    <a:pt x="560" y="1093"/>
                  </a:cubicBezTo>
                  <a:cubicBezTo>
                    <a:pt x="552" y="1093"/>
                    <a:pt x="541" y="1091"/>
                    <a:pt x="525" y="1085"/>
                  </a:cubicBezTo>
                  <a:lnTo>
                    <a:pt x="525" y="1085"/>
                  </a:lnTo>
                  <a:lnTo>
                    <a:pt x="562" y="1110"/>
                  </a:lnTo>
                  <a:lnTo>
                    <a:pt x="537" y="1110"/>
                  </a:lnTo>
                  <a:cubicBezTo>
                    <a:pt x="537" y="1198"/>
                    <a:pt x="537" y="1135"/>
                    <a:pt x="500" y="1185"/>
                  </a:cubicBezTo>
                  <a:cubicBezTo>
                    <a:pt x="487" y="1223"/>
                    <a:pt x="525" y="1273"/>
                    <a:pt x="500" y="1285"/>
                  </a:cubicBezTo>
                  <a:cubicBezTo>
                    <a:pt x="500" y="1285"/>
                    <a:pt x="525" y="1285"/>
                    <a:pt x="525" y="1297"/>
                  </a:cubicBezTo>
                  <a:cubicBezTo>
                    <a:pt x="522" y="1296"/>
                    <a:pt x="520" y="1295"/>
                    <a:pt x="518" y="1295"/>
                  </a:cubicBezTo>
                  <a:cubicBezTo>
                    <a:pt x="509" y="1295"/>
                    <a:pt x="527" y="1324"/>
                    <a:pt x="510" y="1324"/>
                  </a:cubicBezTo>
                  <a:cubicBezTo>
                    <a:pt x="507" y="1324"/>
                    <a:pt x="504" y="1324"/>
                    <a:pt x="500" y="1322"/>
                  </a:cubicBezTo>
                  <a:lnTo>
                    <a:pt x="500" y="1322"/>
                  </a:lnTo>
                  <a:cubicBezTo>
                    <a:pt x="500" y="1334"/>
                    <a:pt x="479" y="1356"/>
                    <a:pt x="514" y="1369"/>
                  </a:cubicBezTo>
                  <a:lnTo>
                    <a:pt x="514" y="1369"/>
                  </a:lnTo>
                  <a:cubicBezTo>
                    <a:pt x="512" y="1369"/>
                    <a:pt x="510" y="1369"/>
                    <a:pt x="508" y="1369"/>
                  </a:cubicBezTo>
                  <a:cubicBezTo>
                    <a:pt x="498" y="1369"/>
                    <a:pt x="490" y="1371"/>
                    <a:pt x="484" y="1371"/>
                  </a:cubicBezTo>
                  <a:cubicBezTo>
                    <a:pt x="478" y="1371"/>
                    <a:pt x="475" y="1369"/>
                    <a:pt x="475" y="1360"/>
                  </a:cubicBezTo>
                  <a:cubicBezTo>
                    <a:pt x="475" y="1360"/>
                    <a:pt x="450" y="1372"/>
                    <a:pt x="462" y="1372"/>
                  </a:cubicBezTo>
                  <a:lnTo>
                    <a:pt x="475" y="1372"/>
                  </a:lnTo>
                  <a:cubicBezTo>
                    <a:pt x="462" y="1410"/>
                    <a:pt x="425" y="1397"/>
                    <a:pt x="450" y="1447"/>
                  </a:cubicBezTo>
                  <a:lnTo>
                    <a:pt x="475" y="1447"/>
                  </a:lnTo>
                  <a:cubicBezTo>
                    <a:pt x="475" y="1456"/>
                    <a:pt x="469" y="1470"/>
                    <a:pt x="449" y="1470"/>
                  </a:cubicBezTo>
                  <a:cubicBezTo>
                    <a:pt x="440" y="1470"/>
                    <a:pt x="428" y="1467"/>
                    <a:pt x="412" y="1460"/>
                  </a:cubicBezTo>
                  <a:lnTo>
                    <a:pt x="412" y="1435"/>
                  </a:lnTo>
                  <a:cubicBezTo>
                    <a:pt x="400" y="1460"/>
                    <a:pt x="388" y="1485"/>
                    <a:pt x="400" y="1509"/>
                  </a:cubicBezTo>
                  <a:cubicBezTo>
                    <a:pt x="425" y="1559"/>
                    <a:pt x="363" y="1734"/>
                    <a:pt x="400" y="1796"/>
                  </a:cubicBezTo>
                  <a:lnTo>
                    <a:pt x="437" y="1809"/>
                  </a:lnTo>
                  <a:lnTo>
                    <a:pt x="450" y="1846"/>
                  </a:lnTo>
                  <a:cubicBezTo>
                    <a:pt x="450" y="1846"/>
                    <a:pt x="367" y="1784"/>
                    <a:pt x="362" y="1773"/>
                  </a:cubicBezTo>
                  <a:lnTo>
                    <a:pt x="362" y="1773"/>
                  </a:lnTo>
                  <a:cubicBezTo>
                    <a:pt x="300" y="1897"/>
                    <a:pt x="225" y="2021"/>
                    <a:pt x="138" y="2121"/>
                  </a:cubicBezTo>
                  <a:cubicBezTo>
                    <a:pt x="113" y="2121"/>
                    <a:pt x="88" y="2096"/>
                    <a:pt x="88" y="2083"/>
                  </a:cubicBezTo>
                  <a:lnTo>
                    <a:pt x="88" y="2083"/>
                  </a:lnTo>
                  <a:cubicBezTo>
                    <a:pt x="88" y="2121"/>
                    <a:pt x="113" y="2121"/>
                    <a:pt x="101" y="2133"/>
                  </a:cubicBezTo>
                  <a:cubicBezTo>
                    <a:pt x="98" y="2139"/>
                    <a:pt x="94" y="2142"/>
                    <a:pt x="92" y="2142"/>
                  </a:cubicBezTo>
                  <a:cubicBezTo>
                    <a:pt x="83" y="2142"/>
                    <a:pt x="76" y="2121"/>
                    <a:pt x="76" y="2121"/>
                  </a:cubicBezTo>
                  <a:cubicBezTo>
                    <a:pt x="76" y="2117"/>
                    <a:pt x="74" y="2115"/>
                    <a:pt x="71" y="2115"/>
                  </a:cubicBezTo>
                  <a:cubicBezTo>
                    <a:pt x="65" y="2115"/>
                    <a:pt x="58" y="2124"/>
                    <a:pt x="76" y="2133"/>
                  </a:cubicBezTo>
                  <a:cubicBezTo>
                    <a:pt x="88" y="2145"/>
                    <a:pt x="126" y="2170"/>
                    <a:pt x="151" y="2183"/>
                  </a:cubicBezTo>
                  <a:lnTo>
                    <a:pt x="138" y="2195"/>
                  </a:lnTo>
                  <a:lnTo>
                    <a:pt x="113" y="2183"/>
                  </a:lnTo>
                  <a:lnTo>
                    <a:pt x="113" y="2183"/>
                  </a:lnTo>
                  <a:cubicBezTo>
                    <a:pt x="113" y="2183"/>
                    <a:pt x="175" y="2245"/>
                    <a:pt x="138" y="2258"/>
                  </a:cubicBezTo>
                  <a:cubicBezTo>
                    <a:pt x="113" y="2295"/>
                    <a:pt x="88" y="2333"/>
                    <a:pt x="51" y="2370"/>
                  </a:cubicBezTo>
                  <a:cubicBezTo>
                    <a:pt x="51" y="2370"/>
                    <a:pt x="38" y="2357"/>
                    <a:pt x="38" y="2333"/>
                  </a:cubicBezTo>
                  <a:cubicBezTo>
                    <a:pt x="38" y="2333"/>
                    <a:pt x="38" y="2349"/>
                    <a:pt x="26" y="2349"/>
                  </a:cubicBezTo>
                  <a:cubicBezTo>
                    <a:pt x="24" y="2349"/>
                    <a:pt x="22" y="2348"/>
                    <a:pt x="20" y="2348"/>
                  </a:cubicBezTo>
                  <a:lnTo>
                    <a:pt x="20" y="2348"/>
                  </a:lnTo>
                  <a:cubicBezTo>
                    <a:pt x="46" y="2361"/>
                    <a:pt x="15" y="2382"/>
                    <a:pt x="38" y="2382"/>
                  </a:cubicBezTo>
                  <a:cubicBezTo>
                    <a:pt x="76" y="2445"/>
                    <a:pt x="1" y="2445"/>
                    <a:pt x="26" y="2507"/>
                  </a:cubicBezTo>
                  <a:lnTo>
                    <a:pt x="1011" y="3243"/>
                  </a:lnTo>
                  <a:cubicBezTo>
                    <a:pt x="1011" y="3255"/>
                    <a:pt x="999" y="3255"/>
                    <a:pt x="999" y="3255"/>
                  </a:cubicBezTo>
                  <a:cubicBezTo>
                    <a:pt x="1002" y="3259"/>
                    <a:pt x="1007" y="3261"/>
                    <a:pt x="1012" y="3261"/>
                  </a:cubicBezTo>
                  <a:cubicBezTo>
                    <a:pt x="1022" y="3261"/>
                    <a:pt x="1032" y="3252"/>
                    <a:pt x="1024" y="3243"/>
                  </a:cubicBezTo>
                  <a:lnTo>
                    <a:pt x="999" y="3218"/>
                  </a:lnTo>
                  <a:cubicBezTo>
                    <a:pt x="999" y="3205"/>
                    <a:pt x="1002" y="3201"/>
                    <a:pt x="1006" y="3201"/>
                  </a:cubicBezTo>
                  <a:cubicBezTo>
                    <a:pt x="1011" y="3201"/>
                    <a:pt x="1019" y="3208"/>
                    <a:pt x="1022" y="3208"/>
                  </a:cubicBezTo>
                  <a:cubicBezTo>
                    <a:pt x="1023" y="3208"/>
                    <a:pt x="1024" y="3207"/>
                    <a:pt x="1024" y="3206"/>
                  </a:cubicBezTo>
                  <a:cubicBezTo>
                    <a:pt x="1048" y="3218"/>
                    <a:pt x="1061" y="3243"/>
                    <a:pt x="1048" y="3255"/>
                  </a:cubicBezTo>
                  <a:cubicBezTo>
                    <a:pt x="1061" y="3243"/>
                    <a:pt x="1086" y="3255"/>
                    <a:pt x="1061" y="3218"/>
                  </a:cubicBezTo>
                  <a:cubicBezTo>
                    <a:pt x="1086" y="3218"/>
                    <a:pt x="1098" y="3243"/>
                    <a:pt x="1111" y="3243"/>
                  </a:cubicBezTo>
                  <a:cubicBezTo>
                    <a:pt x="1136" y="3230"/>
                    <a:pt x="1098" y="3193"/>
                    <a:pt x="1111" y="3193"/>
                  </a:cubicBezTo>
                  <a:cubicBezTo>
                    <a:pt x="1161" y="3181"/>
                    <a:pt x="1098" y="3106"/>
                    <a:pt x="1148" y="3106"/>
                  </a:cubicBezTo>
                  <a:cubicBezTo>
                    <a:pt x="1173" y="3106"/>
                    <a:pt x="1161" y="3081"/>
                    <a:pt x="1198" y="3068"/>
                  </a:cubicBezTo>
                  <a:cubicBezTo>
                    <a:pt x="1186" y="3068"/>
                    <a:pt x="1161" y="3056"/>
                    <a:pt x="1161" y="3043"/>
                  </a:cubicBezTo>
                  <a:cubicBezTo>
                    <a:pt x="1198" y="3043"/>
                    <a:pt x="1186" y="3018"/>
                    <a:pt x="1223" y="3018"/>
                  </a:cubicBezTo>
                  <a:lnTo>
                    <a:pt x="1198" y="2981"/>
                  </a:lnTo>
                  <a:cubicBezTo>
                    <a:pt x="1248" y="2906"/>
                    <a:pt x="1398" y="2594"/>
                    <a:pt x="1448" y="2507"/>
                  </a:cubicBezTo>
                  <a:cubicBezTo>
                    <a:pt x="1535" y="2357"/>
                    <a:pt x="1622" y="2195"/>
                    <a:pt x="1685" y="2021"/>
                  </a:cubicBezTo>
                  <a:cubicBezTo>
                    <a:pt x="1722" y="2021"/>
                    <a:pt x="1734" y="1996"/>
                    <a:pt x="1759" y="1983"/>
                  </a:cubicBezTo>
                  <a:cubicBezTo>
                    <a:pt x="1734" y="1983"/>
                    <a:pt x="1722" y="1971"/>
                    <a:pt x="1722" y="1958"/>
                  </a:cubicBezTo>
                  <a:cubicBezTo>
                    <a:pt x="1759" y="1909"/>
                    <a:pt x="1709" y="1946"/>
                    <a:pt x="1722" y="1884"/>
                  </a:cubicBezTo>
                  <a:cubicBezTo>
                    <a:pt x="1797" y="1746"/>
                    <a:pt x="1884" y="1622"/>
                    <a:pt x="1996" y="1522"/>
                  </a:cubicBezTo>
                  <a:cubicBezTo>
                    <a:pt x="1971" y="1460"/>
                    <a:pt x="2034" y="1435"/>
                    <a:pt x="2021" y="1397"/>
                  </a:cubicBezTo>
                  <a:cubicBezTo>
                    <a:pt x="2021" y="1360"/>
                    <a:pt x="2196" y="1198"/>
                    <a:pt x="2196" y="1148"/>
                  </a:cubicBezTo>
                  <a:cubicBezTo>
                    <a:pt x="2196" y="1123"/>
                    <a:pt x="2205" y="1120"/>
                    <a:pt x="2218" y="1120"/>
                  </a:cubicBezTo>
                  <a:cubicBezTo>
                    <a:pt x="2222" y="1120"/>
                    <a:pt x="2226" y="1120"/>
                    <a:pt x="2231" y="1120"/>
                  </a:cubicBezTo>
                  <a:cubicBezTo>
                    <a:pt x="2240" y="1120"/>
                    <a:pt x="2250" y="1119"/>
                    <a:pt x="2258" y="1110"/>
                  </a:cubicBezTo>
                  <a:cubicBezTo>
                    <a:pt x="2233" y="1098"/>
                    <a:pt x="2208" y="1061"/>
                    <a:pt x="2208" y="1023"/>
                  </a:cubicBezTo>
                  <a:lnTo>
                    <a:pt x="2208" y="1023"/>
                  </a:lnTo>
                  <a:lnTo>
                    <a:pt x="2221" y="1036"/>
                  </a:lnTo>
                  <a:cubicBezTo>
                    <a:pt x="2221" y="1011"/>
                    <a:pt x="2208" y="948"/>
                    <a:pt x="2221" y="923"/>
                  </a:cubicBezTo>
                  <a:lnTo>
                    <a:pt x="2246" y="936"/>
                  </a:lnTo>
                  <a:cubicBezTo>
                    <a:pt x="2233" y="898"/>
                    <a:pt x="2271" y="861"/>
                    <a:pt x="2283" y="836"/>
                  </a:cubicBezTo>
                  <a:cubicBezTo>
                    <a:pt x="2308" y="811"/>
                    <a:pt x="2395" y="786"/>
                    <a:pt x="2395" y="711"/>
                  </a:cubicBezTo>
                  <a:lnTo>
                    <a:pt x="2483" y="724"/>
                  </a:lnTo>
                  <a:lnTo>
                    <a:pt x="2483" y="711"/>
                  </a:lnTo>
                  <a:cubicBezTo>
                    <a:pt x="2483" y="711"/>
                    <a:pt x="1647" y="88"/>
                    <a:pt x="1410" y="25"/>
                  </a:cubicBezTo>
                  <a:lnTo>
                    <a:pt x="1385" y="13"/>
                  </a:lnTo>
                  <a:lnTo>
                    <a:pt x="1385" y="25"/>
                  </a:lnTo>
                  <a:cubicBezTo>
                    <a:pt x="1360" y="25"/>
                    <a:pt x="1360" y="13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6538597" y="1515635"/>
              <a:ext cx="1610" cy="600"/>
            </a:xfrm>
            <a:custGeom>
              <a:avLst/>
              <a:gdLst/>
              <a:ahLst/>
              <a:cxnLst/>
              <a:rect l="l" t="t" r="r" b="b"/>
              <a:pathLst>
                <a:path w="51" h="19" extrusionOk="0">
                  <a:moveTo>
                    <a:pt x="50" y="1"/>
                  </a:moveTo>
                  <a:cubicBezTo>
                    <a:pt x="38" y="1"/>
                    <a:pt x="13" y="1"/>
                    <a:pt x="0" y="13"/>
                  </a:cubicBezTo>
                  <a:cubicBezTo>
                    <a:pt x="11" y="17"/>
                    <a:pt x="20" y="18"/>
                    <a:pt x="27" y="18"/>
                  </a:cubicBezTo>
                  <a:cubicBezTo>
                    <a:pt x="44" y="18"/>
                    <a:pt x="50" y="10"/>
                    <a:pt x="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6538597" y="151604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540555" y="1606588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507880" y="1516045"/>
              <a:ext cx="69707" cy="90985"/>
            </a:xfrm>
            <a:custGeom>
              <a:avLst/>
              <a:gdLst/>
              <a:ahLst/>
              <a:cxnLst/>
              <a:rect l="l" t="t" r="r" b="b"/>
              <a:pathLst>
                <a:path w="2208" h="2882" extrusionOk="0">
                  <a:moveTo>
                    <a:pt x="989" y="31"/>
                  </a:moveTo>
                  <a:lnTo>
                    <a:pt x="989" y="31"/>
                  </a:lnTo>
                  <a:cubicBezTo>
                    <a:pt x="990" y="35"/>
                    <a:pt x="997" y="41"/>
                    <a:pt x="994" y="41"/>
                  </a:cubicBezTo>
                  <a:cubicBezTo>
                    <a:pt x="993" y="41"/>
                    <a:pt x="991" y="40"/>
                    <a:pt x="986" y="38"/>
                  </a:cubicBezTo>
                  <a:lnTo>
                    <a:pt x="989" y="31"/>
                  </a:lnTo>
                  <a:close/>
                  <a:moveTo>
                    <a:pt x="948" y="0"/>
                  </a:moveTo>
                  <a:cubicBezTo>
                    <a:pt x="948" y="0"/>
                    <a:pt x="936" y="13"/>
                    <a:pt x="936" y="13"/>
                  </a:cubicBezTo>
                  <a:lnTo>
                    <a:pt x="948" y="13"/>
                  </a:lnTo>
                  <a:cubicBezTo>
                    <a:pt x="961" y="13"/>
                    <a:pt x="986" y="38"/>
                    <a:pt x="961" y="50"/>
                  </a:cubicBezTo>
                  <a:cubicBezTo>
                    <a:pt x="953" y="50"/>
                    <a:pt x="939" y="39"/>
                    <a:pt x="927" y="39"/>
                  </a:cubicBezTo>
                  <a:cubicBezTo>
                    <a:pt x="921" y="39"/>
                    <a:pt x="915" y="42"/>
                    <a:pt x="911" y="50"/>
                  </a:cubicBezTo>
                  <a:cubicBezTo>
                    <a:pt x="849" y="113"/>
                    <a:pt x="786" y="187"/>
                    <a:pt x="749" y="275"/>
                  </a:cubicBezTo>
                  <a:cubicBezTo>
                    <a:pt x="736" y="275"/>
                    <a:pt x="736" y="275"/>
                    <a:pt x="736" y="262"/>
                  </a:cubicBezTo>
                  <a:cubicBezTo>
                    <a:pt x="736" y="300"/>
                    <a:pt x="724" y="312"/>
                    <a:pt x="724" y="349"/>
                  </a:cubicBezTo>
                  <a:cubicBezTo>
                    <a:pt x="711" y="349"/>
                    <a:pt x="699" y="337"/>
                    <a:pt x="674" y="337"/>
                  </a:cubicBezTo>
                  <a:cubicBezTo>
                    <a:pt x="711" y="349"/>
                    <a:pt x="662" y="487"/>
                    <a:pt x="649" y="487"/>
                  </a:cubicBezTo>
                  <a:lnTo>
                    <a:pt x="699" y="512"/>
                  </a:lnTo>
                  <a:cubicBezTo>
                    <a:pt x="696" y="518"/>
                    <a:pt x="689" y="521"/>
                    <a:pt x="682" y="521"/>
                  </a:cubicBezTo>
                  <a:cubicBezTo>
                    <a:pt x="670" y="521"/>
                    <a:pt x="656" y="515"/>
                    <a:pt x="646" y="515"/>
                  </a:cubicBezTo>
                  <a:cubicBezTo>
                    <a:pt x="640" y="515"/>
                    <a:pt x="637" y="517"/>
                    <a:pt x="637" y="524"/>
                  </a:cubicBezTo>
                  <a:cubicBezTo>
                    <a:pt x="699" y="561"/>
                    <a:pt x="612" y="561"/>
                    <a:pt x="637" y="586"/>
                  </a:cubicBezTo>
                  <a:lnTo>
                    <a:pt x="599" y="586"/>
                  </a:lnTo>
                  <a:cubicBezTo>
                    <a:pt x="637" y="611"/>
                    <a:pt x="599" y="599"/>
                    <a:pt x="612" y="611"/>
                  </a:cubicBezTo>
                  <a:cubicBezTo>
                    <a:pt x="616" y="616"/>
                    <a:pt x="619" y="617"/>
                    <a:pt x="621" y="617"/>
                  </a:cubicBezTo>
                  <a:cubicBezTo>
                    <a:pt x="626" y="617"/>
                    <a:pt x="628" y="611"/>
                    <a:pt x="637" y="611"/>
                  </a:cubicBezTo>
                  <a:lnTo>
                    <a:pt x="637" y="636"/>
                  </a:lnTo>
                  <a:cubicBezTo>
                    <a:pt x="624" y="636"/>
                    <a:pt x="599" y="624"/>
                    <a:pt x="599" y="611"/>
                  </a:cubicBezTo>
                  <a:cubicBezTo>
                    <a:pt x="524" y="699"/>
                    <a:pt x="462" y="786"/>
                    <a:pt x="412" y="886"/>
                  </a:cubicBezTo>
                  <a:cubicBezTo>
                    <a:pt x="417" y="888"/>
                    <a:pt x="422" y="889"/>
                    <a:pt x="425" y="889"/>
                  </a:cubicBezTo>
                  <a:cubicBezTo>
                    <a:pt x="435" y="889"/>
                    <a:pt x="441" y="882"/>
                    <a:pt x="455" y="882"/>
                  </a:cubicBezTo>
                  <a:cubicBezTo>
                    <a:pt x="460" y="882"/>
                    <a:pt x="467" y="883"/>
                    <a:pt x="475" y="886"/>
                  </a:cubicBezTo>
                  <a:cubicBezTo>
                    <a:pt x="499" y="911"/>
                    <a:pt x="462" y="898"/>
                    <a:pt x="475" y="923"/>
                  </a:cubicBezTo>
                  <a:cubicBezTo>
                    <a:pt x="456" y="912"/>
                    <a:pt x="446" y="909"/>
                    <a:pt x="440" y="909"/>
                  </a:cubicBezTo>
                  <a:cubicBezTo>
                    <a:pt x="429" y="909"/>
                    <a:pt x="427" y="918"/>
                    <a:pt x="410" y="918"/>
                  </a:cubicBezTo>
                  <a:cubicBezTo>
                    <a:pt x="402" y="918"/>
                    <a:pt x="391" y="916"/>
                    <a:pt x="375" y="911"/>
                  </a:cubicBezTo>
                  <a:lnTo>
                    <a:pt x="375" y="911"/>
                  </a:lnTo>
                  <a:lnTo>
                    <a:pt x="412" y="936"/>
                  </a:lnTo>
                  <a:lnTo>
                    <a:pt x="387" y="936"/>
                  </a:lnTo>
                  <a:cubicBezTo>
                    <a:pt x="400" y="1010"/>
                    <a:pt x="400" y="961"/>
                    <a:pt x="362" y="998"/>
                  </a:cubicBezTo>
                  <a:cubicBezTo>
                    <a:pt x="337" y="1035"/>
                    <a:pt x="400" y="1073"/>
                    <a:pt x="362" y="1073"/>
                  </a:cubicBezTo>
                  <a:cubicBezTo>
                    <a:pt x="362" y="1073"/>
                    <a:pt x="400" y="1073"/>
                    <a:pt x="400" y="1085"/>
                  </a:cubicBezTo>
                  <a:cubicBezTo>
                    <a:pt x="395" y="1084"/>
                    <a:pt x="392" y="1083"/>
                    <a:pt x="390" y="1083"/>
                  </a:cubicBezTo>
                  <a:cubicBezTo>
                    <a:pt x="375" y="1083"/>
                    <a:pt x="400" y="1112"/>
                    <a:pt x="384" y="1112"/>
                  </a:cubicBezTo>
                  <a:cubicBezTo>
                    <a:pt x="382" y="1112"/>
                    <a:pt x="379" y="1112"/>
                    <a:pt x="375" y="1110"/>
                  </a:cubicBezTo>
                  <a:lnTo>
                    <a:pt x="375" y="1110"/>
                  </a:lnTo>
                  <a:cubicBezTo>
                    <a:pt x="375" y="1110"/>
                    <a:pt x="362" y="1135"/>
                    <a:pt x="412" y="1148"/>
                  </a:cubicBezTo>
                  <a:cubicBezTo>
                    <a:pt x="387" y="1148"/>
                    <a:pt x="362" y="1148"/>
                    <a:pt x="350" y="1135"/>
                  </a:cubicBezTo>
                  <a:cubicBezTo>
                    <a:pt x="350" y="1135"/>
                    <a:pt x="337" y="1148"/>
                    <a:pt x="337" y="1160"/>
                  </a:cubicBezTo>
                  <a:lnTo>
                    <a:pt x="362" y="1160"/>
                  </a:lnTo>
                  <a:cubicBezTo>
                    <a:pt x="362" y="1185"/>
                    <a:pt x="312" y="1173"/>
                    <a:pt x="337" y="1210"/>
                  </a:cubicBezTo>
                  <a:lnTo>
                    <a:pt x="362" y="1210"/>
                  </a:lnTo>
                  <a:cubicBezTo>
                    <a:pt x="362" y="1219"/>
                    <a:pt x="356" y="1228"/>
                    <a:pt x="339" y="1228"/>
                  </a:cubicBezTo>
                  <a:cubicBezTo>
                    <a:pt x="332" y="1228"/>
                    <a:pt x="323" y="1226"/>
                    <a:pt x="312" y="1222"/>
                  </a:cubicBezTo>
                  <a:lnTo>
                    <a:pt x="312" y="1197"/>
                  </a:lnTo>
                  <a:cubicBezTo>
                    <a:pt x="300" y="1222"/>
                    <a:pt x="300" y="1247"/>
                    <a:pt x="312" y="1272"/>
                  </a:cubicBezTo>
                  <a:cubicBezTo>
                    <a:pt x="337" y="1322"/>
                    <a:pt x="300" y="1459"/>
                    <a:pt x="337" y="1522"/>
                  </a:cubicBezTo>
                  <a:lnTo>
                    <a:pt x="375" y="1522"/>
                  </a:lnTo>
                  <a:lnTo>
                    <a:pt x="387" y="1559"/>
                  </a:lnTo>
                  <a:cubicBezTo>
                    <a:pt x="387" y="1559"/>
                    <a:pt x="302" y="1495"/>
                    <a:pt x="299" y="1495"/>
                  </a:cubicBezTo>
                  <a:lnTo>
                    <a:pt x="299" y="1495"/>
                  </a:lnTo>
                  <a:cubicBezTo>
                    <a:pt x="299" y="1495"/>
                    <a:pt x="299" y="1496"/>
                    <a:pt x="300" y="1497"/>
                  </a:cubicBezTo>
                  <a:cubicBezTo>
                    <a:pt x="262" y="1597"/>
                    <a:pt x="200" y="1696"/>
                    <a:pt x="125" y="1771"/>
                  </a:cubicBezTo>
                  <a:cubicBezTo>
                    <a:pt x="100" y="1771"/>
                    <a:pt x="75" y="1746"/>
                    <a:pt x="63" y="1746"/>
                  </a:cubicBezTo>
                  <a:lnTo>
                    <a:pt x="63" y="1746"/>
                  </a:lnTo>
                  <a:cubicBezTo>
                    <a:pt x="63" y="1771"/>
                    <a:pt x="100" y="1771"/>
                    <a:pt x="88" y="1784"/>
                  </a:cubicBezTo>
                  <a:cubicBezTo>
                    <a:pt x="86" y="1786"/>
                    <a:pt x="83" y="1787"/>
                    <a:pt x="81" y="1787"/>
                  </a:cubicBezTo>
                  <a:cubicBezTo>
                    <a:pt x="71" y="1787"/>
                    <a:pt x="61" y="1769"/>
                    <a:pt x="50" y="1759"/>
                  </a:cubicBezTo>
                  <a:cubicBezTo>
                    <a:pt x="50" y="1759"/>
                    <a:pt x="38" y="1759"/>
                    <a:pt x="50" y="1784"/>
                  </a:cubicBezTo>
                  <a:cubicBezTo>
                    <a:pt x="75" y="1796"/>
                    <a:pt x="113" y="1809"/>
                    <a:pt x="138" y="1821"/>
                  </a:cubicBezTo>
                  <a:lnTo>
                    <a:pt x="125" y="1846"/>
                  </a:lnTo>
                  <a:lnTo>
                    <a:pt x="100" y="1821"/>
                  </a:lnTo>
                  <a:lnTo>
                    <a:pt x="100" y="1821"/>
                  </a:lnTo>
                  <a:cubicBezTo>
                    <a:pt x="101" y="1822"/>
                    <a:pt x="162" y="1884"/>
                    <a:pt x="125" y="1896"/>
                  </a:cubicBezTo>
                  <a:cubicBezTo>
                    <a:pt x="100" y="1896"/>
                    <a:pt x="88" y="1958"/>
                    <a:pt x="50" y="1983"/>
                  </a:cubicBezTo>
                  <a:cubicBezTo>
                    <a:pt x="38" y="1971"/>
                    <a:pt x="38" y="1958"/>
                    <a:pt x="38" y="1946"/>
                  </a:cubicBezTo>
                  <a:cubicBezTo>
                    <a:pt x="38" y="1946"/>
                    <a:pt x="38" y="1958"/>
                    <a:pt x="13" y="1958"/>
                  </a:cubicBezTo>
                  <a:cubicBezTo>
                    <a:pt x="50" y="1971"/>
                    <a:pt x="26" y="1983"/>
                    <a:pt x="38" y="1983"/>
                  </a:cubicBezTo>
                  <a:cubicBezTo>
                    <a:pt x="88" y="2046"/>
                    <a:pt x="1" y="2046"/>
                    <a:pt x="38" y="2095"/>
                  </a:cubicBezTo>
                  <a:cubicBezTo>
                    <a:pt x="88" y="2133"/>
                    <a:pt x="936" y="2819"/>
                    <a:pt x="1011" y="2869"/>
                  </a:cubicBezTo>
                  <a:cubicBezTo>
                    <a:pt x="1011" y="2869"/>
                    <a:pt x="998" y="2881"/>
                    <a:pt x="986" y="2881"/>
                  </a:cubicBezTo>
                  <a:cubicBezTo>
                    <a:pt x="998" y="2881"/>
                    <a:pt x="1023" y="2881"/>
                    <a:pt x="1011" y="2856"/>
                  </a:cubicBezTo>
                  <a:lnTo>
                    <a:pt x="986" y="2831"/>
                  </a:lnTo>
                  <a:cubicBezTo>
                    <a:pt x="986" y="2818"/>
                    <a:pt x="989" y="2814"/>
                    <a:pt x="994" y="2814"/>
                  </a:cubicBezTo>
                  <a:cubicBezTo>
                    <a:pt x="1000" y="2814"/>
                    <a:pt x="1009" y="2821"/>
                    <a:pt x="1017" y="2821"/>
                  </a:cubicBezTo>
                  <a:cubicBezTo>
                    <a:pt x="1019" y="2821"/>
                    <a:pt x="1021" y="2821"/>
                    <a:pt x="1023" y="2819"/>
                  </a:cubicBezTo>
                  <a:cubicBezTo>
                    <a:pt x="1048" y="2844"/>
                    <a:pt x="1048" y="2856"/>
                    <a:pt x="1036" y="2869"/>
                  </a:cubicBezTo>
                  <a:cubicBezTo>
                    <a:pt x="1048" y="2869"/>
                    <a:pt x="1073" y="2869"/>
                    <a:pt x="1048" y="2844"/>
                  </a:cubicBezTo>
                  <a:cubicBezTo>
                    <a:pt x="1068" y="2844"/>
                    <a:pt x="1080" y="2860"/>
                    <a:pt x="1097" y="2860"/>
                  </a:cubicBezTo>
                  <a:cubicBezTo>
                    <a:pt x="1101" y="2860"/>
                    <a:pt x="1106" y="2859"/>
                    <a:pt x="1111" y="2856"/>
                  </a:cubicBezTo>
                  <a:cubicBezTo>
                    <a:pt x="1123" y="2856"/>
                    <a:pt x="1086" y="2806"/>
                    <a:pt x="1111" y="2806"/>
                  </a:cubicBezTo>
                  <a:cubicBezTo>
                    <a:pt x="1148" y="2806"/>
                    <a:pt x="1086" y="2731"/>
                    <a:pt x="1135" y="2731"/>
                  </a:cubicBezTo>
                  <a:lnTo>
                    <a:pt x="1135" y="2744"/>
                  </a:lnTo>
                  <a:cubicBezTo>
                    <a:pt x="1160" y="2744"/>
                    <a:pt x="1148" y="2706"/>
                    <a:pt x="1185" y="2706"/>
                  </a:cubicBezTo>
                  <a:cubicBezTo>
                    <a:pt x="1173" y="2706"/>
                    <a:pt x="1148" y="2694"/>
                    <a:pt x="1148" y="2682"/>
                  </a:cubicBezTo>
                  <a:cubicBezTo>
                    <a:pt x="1185" y="2682"/>
                    <a:pt x="1173" y="2657"/>
                    <a:pt x="1198" y="2657"/>
                  </a:cubicBezTo>
                  <a:lnTo>
                    <a:pt x="1185" y="2619"/>
                  </a:lnTo>
                  <a:cubicBezTo>
                    <a:pt x="1273" y="2482"/>
                    <a:pt x="1347" y="2345"/>
                    <a:pt x="1410" y="2208"/>
                  </a:cubicBezTo>
                  <a:cubicBezTo>
                    <a:pt x="1485" y="2058"/>
                    <a:pt x="1559" y="1908"/>
                    <a:pt x="1609" y="1759"/>
                  </a:cubicBezTo>
                  <a:cubicBezTo>
                    <a:pt x="1647" y="1759"/>
                    <a:pt x="1659" y="1721"/>
                    <a:pt x="1672" y="1709"/>
                  </a:cubicBezTo>
                  <a:cubicBezTo>
                    <a:pt x="1659" y="1709"/>
                    <a:pt x="1634" y="1696"/>
                    <a:pt x="1647" y="1696"/>
                  </a:cubicBezTo>
                  <a:cubicBezTo>
                    <a:pt x="1672" y="1646"/>
                    <a:pt x="1622" y="1684"/>
                    <a:pt x="1647" y="1622"/>
                  </a:cubicBezTo>
                  <a:cubicBezTo>
                    <a:pt x="1697" y="1484"/>
                    <a:pt x="1772" y="1372"/>
                    <a:pt x="1871" y="1272"/>
                  </a:cubicBezTo>
                  <a:cubicBezTo>
                    <a:pt x="1834" y="1222"/>
                    <a:pt x="1896" y="1197"/>
                    <a:pt x="1871" y="1148"/>
                  </a:cubicBezTo>
                  <a:lnTo>
                    <a:pt x="1871" y="1148"/>
                  </a:lnTo>
                  <a:lnTo>
                    <a:pt x="1884" y="1160"/>
                  </a:lnTo>
                  <a:cubicBezTo>
                    <a:pt x="1884" y="1123"/>
                    <a:pt x="2021" y="961"/>
                    <a:pt x="2021" y="911"/>
                  </a:cubicBezTo>
                  <a:lnTo>
                    <a:pt x="2008" y="911"/>
                  </a:lnTo>
                  <a:cubicBezTo>
                    <a:pt x="2002" y="886"/>
                    <a:pt x="2012" y="883"/>
                    <a:pt x="2026" y="883"/>
                  </a:cubicBezTo>
                  <a:cubicBezTo>
                    <a:pt x="2030" y="883"/>
                    <a:pt x="2035" y="883"/>
                    <a:pt x="2041" y="883"/>
                  </a:cubicBezTo>
                  <a:cubicBezTo>
                    <a:pt x="2051" y="883"/>
                    <a:pt x="2062" y="882"/>
                    <a:pt x="2071" y="873"/>
                  </a:cubicBezTo>
                  <a:cubicBezTo>
                    <a:pt x="2033" y="861"/>
                    <a:pt x="2008" y="836"/>
                    <a:pt x="1996" y="798"/>
                  </a:cubicBezTo>
                  <a:lnTo>
                    <a:pt x="2008" y="798"/>
                  </a:lnTo>
                  <a:cubicBezTo>
                    <a:pt x="2008" y="773"/>
                    <a:pt x="1984" y="724"/>
                    <a:pt x="1984" y="686"/>
                  </a:cubicBezTo>
                  <a:lnTo>
                    <a:pt x="1984" y="686"/>
                  </a:lnTo>
                  <a:lnTo>
                    <a:pt x="2021" y="711"/>
                  </a:lnTo>
                  <a:cubicBezTo>
                    <a:pt x="1996" y="674"/>
                    <a:pt x="2021" y="636"/>
                    <a:pt x="2033" y="611"/>
                  </a:cubicBezTo>
                  <a:cubicBezTo>
                    <a:pt x="2058" y="586"/>
                    <a:pt x="2133" y="549"/>
                    <a:pt x="2121" y="487"/>
                  </a:cubicBezTo>
                  <a:lnTo>
                    <a:pt x="2208" y="487"/>
                  </a:lnTo>
                  <a:cubicBezTo>
                    <a:pt x="2208" y="487"/>
                    <a:pt x="1260" y="38"/>
                    <a:pt x="1023" y="13"/>
                  </a:cubicBezTo>
                  <a:lnTo>
                    <a:pt x="998" y="0"/>
                  </a:lnTo>
                  <a:lnTo>
                    <a:pt x="998" y="25"/>
                  </a:lnTo>
                  <a:cubicBezTo>
                    <a:pt x="995" y="25"/>
                    <a:pt x="993" y="26"/>
                    <a:pt x="992" y="26"/>
                  </a:cubicBezTo>
                  <a:lnTo>
                    <a:pt x="992" y="26"/>
                  </a:lnTo>
                  <a:lnTo>
                    <a:pt x="998" y="13"/>
                  </a:lnTo>
                  <a:lnTo>
                    <a:pt x="998" y="13"/>
                  </a:lnTo>
                  <a:cubicBezTo>
                    <a:pt x="991" y="16"/>
                    <a:pt x="986" y="18"/>
                    <a:pt x="982" y="18"/>
                  </a:cubicBezTo>
                  <a:cubicBezTo>
                    <a:pt x="971" y="18"/>
                    <a:pt x="966" y="9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305895" y="1753673"/>
              <a:ext cx="2020" cy="600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42" y="1"/>
                  </a:moveTo>
                  <a:cubicBezTo>
                    <a:pt x="25" y="1"/>
                    <a:pt x="10" y="9"/>
                    <a:pt x="1" y="18"/>
                  </a:cubicBezTo>
                  <a:cubicBezTo>
                    <a:pt x="38" y="18"/>
                    <a:pt x="63" y="18"/>
                    <a:pt x="63" y="6"/>
                  </a:cubicBezTo>
                  <a:cubicBezTo>
                    <a:pt x="56" y="2"/>
                    <a:pt x="49" y="1"/>
                    <a:pt x="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6305895" y="175424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6307884" y="1844784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275588" y="1753831"/>
              <a:ext cx="69328" cy="91395"/>
            </a:xfrm>
            <a:custGeom>
              <a:avLst/>
              <a:gdLst/>
              <a:ahLst/>
              <a:cxnLst/>
              <a:rect l="l" t="t" r="r" b="b"/>
              <a:pathLst>
                <a:path w="2196" h="2895" extrusionOk="0">
                  <a:moveTo>
                    <a:pt x="662" y="338"/>
                  </a:moveTo>
                  <a:cubicBezTo>
                    <a:pt x="665" y="341"/>
                    <a:pt x="669" y="343"/>
                    <a:pt x="674" y="345"/>
                  </a:cubicBezTo>
                  <a:lnTo>
                    <a:pt x="674" y="345"/>
                  </a:lnTo>
                  <a:cubicBezTo>
                    <a:pt x="671" y="341"/>
                    <a:pt x="667" y="339"/>
                    <a:pt x="662" y="338"/>
                  </a:cubicBezTo>
                  <a:close/>
                  <a:moveTo>
                    <a:pt x="362" y="1522"/>
                  </a:moveTo>
                  <a:lnTo>
                    <a:pt x="387" y="1560"/>
                  </a:lnTo>
                  <a:cubicBezTo>
                    <a:pt x="387" y="1560"/>
                    <a:pt x="361" y="1540"/>
                    <a:pt x="337" y="1522"/>
                  </a:cubicBezTo>
                  <a:close/>
                  <a:moveTo>
                    <a:pt x="996" y="2867"/>
                  </a:moveTo>
                  <a:cubicBezTo>
                    <a:pt x="985" y="2869"/>
                    <a:pt x="973" y="2869"/>
                    <a:pt x="973" y="2869"/>
                  </a:cubicBezTo>
                  <a:cubicBezTo>
                    <a:pt x="978" y="2873"/>
                    <a:pt x="982" y="2875"/>
                    <a:pt x="985" y="2875"/>
                  </a:cubicBezTo>
                  <a:cubicBezTo>
                    <a:pt x="993" y="2875"/>
                    <a:pt x="998" y="2869"/>
                    <a:pt x="998" y="2869"/>
                  </a:cubicBezTo>
                  <a:cubicBezTo>
                    <a:pt x="998" y="2868"/>
                    <a:pt x="997" y="2868"/>
                    <a:pt x="996" y="2867"/>
                  </a:cubicBezTo>
                  <a:close/>
                  <a:moveTo>
                    <a:pt x="936" y="1"/>
                  </a:moveTo>
                  <a:cubicBezTo>
                    <a:pt x="936" y="13"/>
                    <a:pt x="924" y="13"/>
                    <a:pt x="924" y="13"/>
                  </a:cubicBezTo>
                  <a:cubicBezTo>
                    <a:pt x="924" y="17"/>
                    <a:pt x="925" y="19"/>
                    <a:pt x="927" y="19"/>
                  </a:cubicBezTo>
                  <a:cubicBezTo>
                    <a:pt x="930" y="19"/>
                    <a:pt x="936" y="13"/>
                    <a:pt x="936" y="13"/>
                  </a:cubicBezTo>
                  <a:cubicBezTo>
                    <a:pt x="948" y="13"/>
                    <a:pt x="961" y="51"/>
                    <a:pt x="948" y="51"/>
                  </a:cubicBezTo>
                  <a:cubicBezTo>
                    <a:pt x="940" y="51"/>
                    <a:pt x="921" y="45"/>
                    <a:pt x="909" y="45"/>
                  </a:cubicBezTo>
                  <a:cubicBezTo>
                    <a:pt x="903" y="45"/>
                    <a:pt x="899" y="47"/>
                    <a:pt x="899" y="51"/>
                  </a:cubicBezTo>
                  <a:cubicBezTo>
                    <a:pt x="824" y="125"/>
                    <a:pt x="774" y="200"/>
                    <a:pt x="736" y="288"/>
                  </a:cubicBezTo>
                  <a:cubicBezTo>
                    <a:pt x="724" y="288"/>
                    <a:pt x="724" y="288"/>
                    <a:pt x="724" y="275"/>
                  </a:cubicBezTo>
                  <a:cubicBezTo>
                    <a:pt x="724" y="300"/>
                    <a:pt x="712" y="325"/>
                    <a:pt x="712" y="350"/>
                  </a:cubicBezTo>
                  <a:cubicBezTo>
                    <a:pt x="702" y="350"/>
                    <a:pt x="686" y="350"/>
                    <a:pt x="674" y="345"/>
                  </a:cubicBezTo>
                  <a:lnTo>
                    <a:pt x="674" y="345"/>
                  </a:lnTo>
                  <a:cubicBezTo>
                    <a:pt x="699" y="377"/>
                    <a:pt x="648" y="487"/>
                    <a:pt x="637" y="487"/>
                  </a:cubicBezTo>
                  <a:lnTo>
                    <a:pt x="687" y="512"/>
                  </a:lnTo>
                  <a:cubicBezTo>
                    <a:pt x="684" y="518"/>
                    <a:pt x="679" y="519"/>
                    <a:pt x="674" y="519"/>
                  </a:cubicBezTo>
                  <a:cubicBezTo>
                    <a:pt x="662" y="519"/>
                    <a:pt x="646" y="510"/>
                    <a:pt x="635" y="510"/>
                  </a:cubicBezTo>
                  <a:cubicBezTo>
                    <a:pt x="629" y="510"/>
                    <a:pt x="624" y="514"/>
                    <a:pt x="624" y="525"/>
                  </a:cubicBezTo>
                  <a:cubicBezTo>
                    <a:pt x="699" y="562"/>
                    <a:pt x="599" y="550"/>
                    <a:pt x="624" y="587"/>
                  </a:cubicBezTo>
                  <a:lnTo>
                    <a:pt x="599" y="587"/>
                  </a:lnTo>
                  <a:cubicBezTo>
                    <a:pt x="637" y="599"/>
                    <a:pt x="599" y="599"/>
                    <a:pt x="599" y="612"/>
                  </a:cubicBezTo>
                  <a:cubicBezTo>
                    <a:pt x="603" y="616"/>
                    <a:pt x="606" y="617"/>
                    <a:pt x="609" y="617"/>
                  </a:cubicBezTo>
                  <a:cubicBezTo>
                    <a:pt x="613" y="617"/>
                    <a:pt x="616" y="612"/>
                    <a:pt x="624" y="612"/>
                  </a:cubicBezTo>
                  <a:lnTo>
                    <a:pt x="624" y="637"/>
                  </a:lnTo>
                  <a:cubicBezTo>
                    <a:pt x="612" y="637"/>
                    <a:pt x="587" y="624"/>
                    <a:pt x="587" y="624"/>
                  </a:cubicBezTo>
                  <a:cubicBezTo>
                    <a:pt x="512" y="699"/>
                    <a:pt x="450" y="786"/>
                    <a:pt x="400" y="899"/>
                  </a:cubicBezTo>
                  <a:cubicBezTo>
                    <a:pt x="425" y="899"/>
                    <a:pt x="427" y="888"/>
                    <a:pt x="441" y="888"/>
                  </a:cubicBezTo>
                  <a:cubicBezTo>
                    <a:pt x="448" y="888"/>
                    <a:pt x="458" y="890"/>
                    <a:pt x="475" y="899"/>
                  </a:cubicBezTo>
                  <a:cubicBezTo>
                    <a:pt x="487" y="924"/>
                    <a:pt x="450" y="911"/>
                    <a:pt x="475" y="924"/>
                  </a:cubicBezTo>
                  <a:cubicBezTo>
                    <a:pt x="458" y="918"/>
                    <a:pt x="447" y="916"/>
                    <a:pt x="439" y="916"/>
                  </a:cubicBezTo>
                  <a:cubicBezTo>
                    <a:pt x="422" y="916"/>
                    <a:pt x="420" y="926"/>
                    <a:pt x="409" y="926"/>
                  </a:cubicBezTo>
                  <a:cubicBezTo>
                    <a:pt x="403" y="926"/>
                    <a:pt x="393" y="922"/>
                    <a:pt x="375" y="911"/>
                  </a:cubicBezTo>
                  <a:lnTo>
                    <a:pt x="375" y="911"/>
                  </a:lnTo>
                  <a:lnTo>
                    <a:pt x="400" y="936"/>
                  </a:lnTo>
                  <a:lnTo>
                    <a:pt x="375" y="936"/>
                  </a:lnTo>
                  <a:cubicBezTo>
                    <a:pt x="387" y="1011"/>
                    <a:pt x="387" y="961"/>
                    <a:pt x="362" y="998"/>
                  </a:cubicBezTo>
                  <a:cubicBezTo>
                    <a:pt x="325" y="1036"/>
                    <a:pt x="387" y="1073"/>
                    <a:pt x="362" y="1073"/>
                  </a:cubicBezTo>
                  <a:cubicBezTo>
                    <a:pt x="362" y="1073"/>
                    <a:pt x="387" y="1073"/>
                    <a:pt x="387" y="1086"/>
                  </a:cubicBezTo>
                  <a:cubicBezTo>
                    <a:pt x="384" y="1084"/>
                    <a:pt x="382" y="1084"/>
                    <a:pt x="381" y="1084"/>
                  </a:cubicBezTo>
                  <a:cubicBezTo>
                    <a:pt x="371" y="1084"/>
                    <a:pt x="390" y="1113"/>
                    <a:pt x="372" y="1113"/>
                  </a:cubicBezTo>
                  <a:cubicBezTo>
                    <a:pt x="370" y="1113"/>
                    <a:pt x="367" y="1112"/>
                    <a:pt x="362" y="1111"/>
                  </a:cubicBezTo>
                  <a:lnTo>
                    <a:pt x="362" y="1111"/>
                  </a:lnTo>
                  <a:cubicBezTo>
                    <a:pt x="362" y="1111"/>
                    <a:pt x="350" y="1136"/>
                    <a:pt x="400" y="1148"/>
                  </a:cubicBezTo>
                  <a:cubicBezTo>
                    <a:pt x="375" y="1148"/>
                    <a:pt x="350" y="1148"/>
                    <a:pt x="337" y="1136"/>
                  </a:cubicBezTo>
                  <a:cubicBezTo>
                    <a:pt x="337" y="1136"/>
                    <a:pt x="325" y="1136"/>
                    <a:pt x="337" y="1148"/>
                  </a:cubicBezTo>
                  <a:lnTo>
                    <a:pt x="350" y="1148"/>
                  </a:lnTo>
                  <a:cubicBezTo>
                    <a:pt x="350" y="1186"/>
                    <a:pt x="300" y="1173"/>
                    <a:pt x="337" y="1210"/>
                  </a:cubicBezTo>
                  <a:lnTo>
                    <a:pt x="350" y="1210"/>
                  </a:lnTo>
                  <a:cubicBezTo>
                    <a:pt x="350" y="1219"/>
                    <a:pt x="350" y="1228"/>
                    <a:pt x="332" y="1228"/>
                  </a:cubicBezTo>
                  <a:cubicBezTo>
                    <a:pt x="325" y="1228"/>
                    <a:pt x="315" y="1227"/>
                    <a:pt x="300" y="1223"/>
                  </a:cubicBezTo>
                  <a:lnTo>
                    <a:pt x="300" y="1198"/>
                  </a:lnTo>
                  <a:cubicBezTo>
                    <a:pt x="288" y="1210"/>
                    <a:pt x="288" y="1248"/>
                    <a:pt x="300" y="1260"/>
                  </a:cubicBezTo>
                  <a:cubicBezTo>
                    <a:pt x="323" y="1307"/>
                    <a:pt x="292" y="1441"/>
                    <a:pt x="319" y="1509"/>
                  </a:cubicBezTo>
                  <a:lnTo>
                    <a:pt x="319" y="1509"/>
                  </a:lnTo>
                  <a:cubicBezTo>
                    <a:pt x="308" y="1501"/>
                    <a:pt x="300" y="1496"/>
                    <a:pt x="299" y="1496"/>
                  </a:cubicBezTo>
                  <a:lnTo>
                    <a:pt x="299" y="1496"/>
                  </a:lnTo>
                  <a:cubicBezTo>
                    <a:pt x="299" y="1496"/>
                    <a:pt x="299" y="1496"/>
                    <a:pt x="300" y="1497"/>
                  </a:cubicBezTo>
                  <a:cubicBezTo>
                    <a:pt x="250" y="1597"/>
                    <a:pt x="188" y="1697"/>
                    <a:pt x="113" y="1772"/>
                  </a:cubicBezTo>
                  <a:cubicBezTo>
                    <a:pt x="88" y="1772"/>
                    <a:pt x="63" y="1747"/>
                    <a:pt x="63" y="1734"/>
                  </a:cubicBezTo>
                  <a:lnTo>
                    <a:pt x="63" y="1734"/>
                  </a:lnTo>
                  <a:cubicBezTo>
                    <a:pt x="63" y="1772"/>
                    <a:pt x="88" y="1772"/>
                    <a:pt x="75" y="1784"/>
                  </a:cubicBezTo>
                  <a:cubicBezTo>
                    <a:pt x="73" y="1787"/>
                    <a:pt x="71" y="1788"/>
                    <a:pt x="68" y="1788"/>
                  </a:cubicBezTo>
                  <a:cubicBezTo>
                    <a:pt x="59" y="1788"/>
                    <a:pt x="51" y="1769"/>
                    <a:pt x="51" y="1759"/>
                  </a:cubicBezTo>
                  <a:cubicBezTo>
                    <a:pt x="38" y="1759"/>
                    <a:pt x="26" y="1772"/>
                    <a:pt x="51" y="1784"/>
                  </a:cubicBezTo>
                  <a:cubicBezTo>
                    <a:pt x="63" y="1784"/>
                    <a:pt x="100" y="1809"/>
                    <a:pt x="125" y="1822"/>
                  </a:cubicBezTo>
                  <a:lnTo>
                    <a:pt x="113" y="1846"/>
                  </a:lnTo>
                  <a:lnTo>
                    <a:pt x="88" y="1822"/>
                  </a:lnTo>
                  <a:lnTo>
                    <a:pt x="88" y="1822"/>
                  </a:lnTo>
                  <a:cubicBezTo>
                    <a:pt x="89" y="1823"/>
                    <a:pt x="150" y="1884"/>
                    <a:pt x="125" y="1896"/>
                  </a:cubicBezTo>
                  <a:cubicBezTo>
                    <a:pt x="100" y="1896"/>
                    <a:pt x="75" y="1959"/>
                    <a:pt x="51" y="1984"/>
                  </a:cubicBezTo>
                  <a:cubicBezTo>
                    <a:pt x="38" y="1971"/>
                    <a:pt x="26" y="1959"/>
                    <a:pt x="26" y="1946"/>
                  </a:cubicBezTo>
                  <a:cubicBezTo>
                    <a:pt x="26" y="1946"/>
                    <a:pt x="26" y="1959"/>
                    <a:pt x="1" y="1959"/>
                  </a:cubicBezTo>
                  <a:cubicBezTo>
                    <a:pt x="38" y="1971"/>
                    <a:pt x="13" y="1984"/>
                    <a:pt x="26" y="1984"/>
                  </a:cubicBezTo>
                  <a:cubicBezTo>
                    <a:pt x="75" y="2046"/>
                    <a:pt x="1" y="2046"/>
                    <a:pt x="26" y="2096"/>
                  </a:cubicBezTo>
                  <a:cubicBezTo>
                    <a:pt x="75" y="2133"/>
                    <a:pt x="914" y="2802"/>
                    <a:pt x="996" y="2867"/>
                  </a:cubicBezTo>
                  <a:lnTo>
                    <a:pt x="996" y="2867"/>
                  </a:lnTo>
                  <a:cubicBezTo>
                    <a:pt x="1004" y="2865"/>
                    <a:pt x="1011" y="2862"/>
                    <a:pt x="1011" y="2857"/>
                  </a:cubicBezTo>
                  <a:lnTo>
                    <a:pt x="973" y="2832"/>
                  </a:lnTo>
                  <a:cubicBezTo>
                    <a:pt x="973" y="2825"/>
                    <a:pt x="975" y="2823"/>
                    <a:pt x="978" y="2823"/>
                  </a:cubicBezTo>
                  <a:cubicBezTo>
                    <a:pt x="984" y="2823"/>
                    <a:pt x="995" y="2834"/>
                    <a:pt x="1004" y="2834"/>
                  </a:cubicBezTo>
                  <a:cubicBezTo>
                    <a:pt x="1007" y="2834"/>
                    <a:pt x="1009" y="2834"/>
                    <a:pt x="1011" y="2832"/>
                  </a:cubicBezTo>
                  <a:cubicBezTo>
                    <a:pt x="1023" y="2844"/>
                    <a:pt x="1036" y="2869"/>
                    <a:pt x="1023" y="2894"/>
                  </a:cubicBezTo>
                  <a:cubicBezTo>
                    <a:pt x="1036" y="2882"/>
                    <a:pt x="1061" y="2894"/>
                    <a:pt x="1036" y="2857"/>
                  </a:cubicBezTo>
                  <a:cubicBezTo>
                    <a:pt x="1061" y="2857"/>
                    <a:pt x="1073" y="2882"/>
                    <a:pt x="1098" y="2882"/>
                  </a:cubicBezTo>
                  <a:cubicBezTo>
                    <a:pt x="1111" y="2869"/>
                    <a:pt x="1073" y="2832"/>
                    <a:pt x="1098" y="2832"/>
                  </a:cubicBezTo>
                  <a:cubicBezTo>
                    <a:pt x="1136" y="2832"/>
                    <a:pt x="1073" y="2757"/>
                    <a:pt x="1123" y="2744"/>
                  </a:cubicBezTo>
                  <a:lnTo>
                    <a:pt x="1123" y="2744"/>
                  </a:lnTo>
                  <a:lnTo>
                    <a:pt x="1123" y="2757"/>
                  </a:lnTo>
                  <a:cubicBezTo>
                    <a:pt x="1148" y="2757"/>
                    <a:pt x="1136" y="2732"/>
                    <a:pt x="1173" y="2719"/>
                  </a:cubicBezTo>
                  <a:cubicBezTo>
                    <a:pt x="1160" y="2719"/>
                    <a:pt x="1136" y="2719"/>
                    <a:pt x="1136" y="2707"/>
                  </a:cubicBezTo>
                  <a:cubicBezTo>
                    <a:pt x="1173" y="2707"/>
                    <a:pt x="1160" y="2670"/>
                    <a:pt x="1185" y="2670"/>
                  </a:cubicBezTo>
                  <a:lnTo>
                    <a:pt x="1173" y="2645"/>
                  </a:lnTo>
                  <a:cubicBezTo>
                    <a:pt x="1260" y="2507"/>
                    <a:pt x="1335" y="2370"/>
                    <a:pt x="1397" y="2221"/>
                  </a:cubicBezTo>
                  <a:cubicBezTo>
                    <a:pt x="1472" y="2083"/>
                    <a:pt x="1547" y="1934"/>
                    <a:pt x="1597" y="1772"/>
                  </a:cubicBezTo>
                  <a:cubicBezTo>
                    <a:pt x="1634" y="1772"/>
                    <a:pt x="1647" y="1747"/>
                    <a:pt x="1659" y="1734"/>
                  </a:cubicBezTo>
                  <a:cubicBezTo>
                    <a:pt x="1647" y="1734"/>
                    <a:pt x="1622" y="1722"/>
                    <a:pt x="1634" y="1709"/>
                  </a:cubicBezTo>
                  <a:cubicBezTo>
                    <a:pt x="1659" y="1659"/>
                    <a:pt x="1609" y="1697"/>
                    <a:pt x="1634" y="1634"/>
                  </a:cubicBezTo>
                  <a:cubicBezTo>
                    <a:pt x="1684" y="1510"/>
                    <a:pt x="1759" y="1385"/>
                    <a:pt x="1846" y="1298"/>
                  </a:cubicBezTo>
                  <a:cubicBezTo>
                    <a:pt x="1822" y="1238"/>
                    <a:pt x="1879" y="1224"/>
                    <a:pt x="1872" y="1178"/>
                  </a:cubicBezTo>
                  <a:lnTo>
                    <a:pt x="1872" y="1178"/>
                  </a:lnTo>
                  <a:cubicBezTo>
                    <a:pt x="1884" y="1130"/>
                    <a:pt x="1996" y="971"/>
                    <a:pt x="1996" y="936"/>
                  </a:cubicBezTo>
                  <a:cubicBezTo>
                    <a:pt x="1988" y="903"/>
                    <a:pt x="2007" y="903"/>
                    <a:pt x="2028" y="903"/>
                  </a:cubicBezTo>
                  <a:cubicBezTo>
                    <a:pt x="2039" y="903"/>
                    <a:pt x="2050" y="903"/>
                    <a:pt x="2058" y="899"/>
                  </a:cubicBezTo>
                  <a:cubicBezTo>
                    <a:pt x="2021" y="886"/>
                    <a:pt x="1996" y="849"/>
                    <a:pt x="1984" y="824"/>
                  </a:cubicBezTo>
                  <a:lnTo>
                    <a:pt x="1996" y="824"/>
                  </a:lnTo>
                  <a:cubicBezTo>
                    <a:pt x="1996" y="799"/>
                    <a:pt x="1971" y="749"/>
                    <a:pt x="1971" y="712"/>
                  </a:cubicBezTo>
                  <a:lnTo>
                    <a:pt x="1971" y="712"/>
                  </a:lnTo>
                  <a:lnTo>
                    <a:pt x="2009" y="724"/>
                  </a:lnTo>
                  <a:cubicBezTo>
                    <a:pt x="1984" y="687"/>
                    <a:pt x="2021" y="649"/>
                    <a:pt x="2021" y="637"/>
                  </a:cubicBezTo>
                  <a:cubicBezTo>
                    <a:pt x="2046" y="599"/>
                    <a:pt x="2121" y="574"/>
                    <a:pt x="2108" y="500"/>
                  </a:cubicBezTo>
                  <a:lnTo>
                    <a:pt x="2196" y="500"/>
                  </a:lnTo>
                  <a:cubicBezTo>
                    <a:pt x="2196" y="500"/>
                    <a:pt x="1248" y="51"/>
                    <a:pt x="1011" y="26"/>
                  </a:cubicBezTo>
                  <a:lnTo>
                    <a:pt x="986" y="13"/>
                  </a:lnTo>
                  <a:lnTo>
                    <a:pt x="986" y="26"/>
                  </a:lnTo>
                  <a:cubicBezTo>
                    <a:pt x="973" y="32"/>
                    <a:pt x="977" y="39"/>
                    <a:pt x="980" y="42"/>
                  </a:cubicBezTo>
                  <a:lnTo>
                    <a:pt x="980" y="42"/>
                  </a:lnTo>
                  <a:cubicBezTo>
                    <a:pt x="979" y="41"/>
                    <a:pt x="977" y="40"/>
                    <a:pt x="973" y="38"/>
                  </a:cubicBezTo>
                  <a:lnTo>
                    <a:pt x="973" y="26"/>
                  </a:lnTo>
                  <a:cubicBezTo>
                    <a:pt x="970" y="29"/>
                    <a:pt x="967" y="31"/>
                    <a:pt x="963" y="31"/>
                  </a:cubicBezTo>
                  <a:cubicBezTo>
                    <a:pt x="954" y="31"/>
                    <a:pt x="945" y="19"/>
                    <a:pt x="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6429144" y="1644472"/>
              <a:ext cx="1610" cy="631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25" y="1"/>
                  </a:moveTo>
                  <a:cubicBezTo>
                    <a:pt x="16" y="1"/>
                    <a:pt x="7" y="4"/>
                    <a:pt x="0" y="10"/>
                  </a:cubicBezTo>
                  <a:cubicBezTo>
                    <a:pt x="19" y="17"/>
                    <a:pt x="32" y="20"/>
                    <a:pt x="39" y="20"/>
                  </a:cubicBezTo>
                  <a:cubicBezTo>
                    <a:pt x="47" y="20"/>
                    <a:pt x="50" y="17"/>
                    <a:pt x="50" y="10"/>
                  </a:cubicBezTo>
                  <a:cubicBezTo>
                    <a:pt x="44" y="4"/>
                    <a:pt x="35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6429144" y="1644788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431512" y="1729427"/>
              <a:ext cx="32" cy="44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3"/>
                  </a:moveTo>
                  <a:lnTo>
                    <a:pt x="0" y="1"/>
                  </a:ln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395680" y="1645167"/>
              <a:ext cx="69328" cy="85018"/>
            </a:xfrm>
            <a:custGeom>
              <a:avLst/>
              <a:gdLst/>
              <a:ahLst/>
              <a:cxnLst/>
              <a:rect l="l" t="t" r="r" b="b"/>
              <a:pathLst>
                <a:path w="2196" h="2693" extrusionOk="0">
                  <a:moveTo>
                    <a:pt x="275" y="1422"/>
                  </a:moveTo>
                  <a:cubicBezTo>
                    <a:pt x="274" y="1422"/>
                    <a:pt x="273" y="1423"/>
                    <a:pt x="274" y="1424"/>
                  </a:cubicBezTo>
                  <a:lnTo>
                    <a:pt x="274" y="1424"/>
                  </a:lnTo>
                  <a:cubicBezTo>
                    <a:pt x="274" y="1424"/>
                    <a:pt x="274" y="1423"/>
                    <a:pt x="275" y="1422"/>
                  </a:cubicBezTo>
                  <a:close/>
                  <a:moveTo>
                    <a:pt x="1123" y="2657"/>
                  </a:moveTo>
                  <a:cubicBezTo>
                    <a:pt x="1124" y="2658"/>
                    <a:pt x="1125" y="2659"/>
                    <a:pt x="1127" y="2660"/>
                  </a:cubicBezTo>
                  <a:lnTo>
                    <a:pt x="1127" y="2660"/>
                  </a:lnTo>
                  <a:cubicBezTo>
                    <a:pt x="1126" y="2659"/>
                    <a:pt x="1125" y="2658"/>
                    <a:pt x="1124" y="2657"/>
                  </a:cubicBezTo>
                  <a:lnTo>
                    <a:pt x="1124" y="2657"/>
                  </a:lnTo>
                  <a:cubicBezTo>
                    <a:pt x="1123" y="2657"/>
                    <a:pt x="1123" y="2657"/>
                    <a:pt x="1123" y="2657"/>
                  </a:cubicBezTo>
                  <a:close/>
                  <a:moveTo>
                    <a:pt x="1035" y="1"/>
                  </a:moveTo>
                  <a:cubicBezTo>
                    <a:pt x="1035" y="7"/>
                    <a:pt x="1039" y="7"/>
                    <a:pt x="1042" y="7"/>
                  </a:cubicBezTo>
                  <a:cubicBezTo>
                    <a:pt x="1045" y="7"/>
                    <a:pt x="1048" y="7"/>
                    <a:pt x="1048" y="13"/>
                  </a:cubicBezTo>
                  <a:cubicBezTo>
                    <a:pt x="1060" y="13"/>
                    <a:pt x="1073" y="51"/>
                    <a:pt x="1048" y="51"/>
                  </a:cubicBezTo>
                  <a:cubicBezTo>
                    <a:pt x="1029" y="51"/>
                    <a:pt x="1018" y="30"/>
                    <a:pt x="1008" y="30"/>
                  </a:cubicBezTo>
                  <a:cubicBezTo>
                    <a:pt x="1004" y="30"/>
                    <a:pt x="1001" y="32"/>
                    <a:pt x="998" y="38"/>
                  </a:cubicBezTo>
                  <a:cubicBezTo>
                    <a:pt x="923" y="88"/>
                    <a:pt x="848" y="163"/>
                    <a:pt x="798" y="238"/>
                  </a:cubicBezTo>
                  <a:cubicBezTo>
                    <a:pt x="786" y="238"/>
                    <a:pt x="786" y="238"/>
                    <a:pt x="786" y="225"/>
                  </a:cubicBezTo>
                  <a:cubicBezTo>
                    <a:pt x="786" y="250"/>
                    <a:pt x="761" y="275"/>
                    <a:pt x="761" y="300"/>
                  </a:cubicBezTo>
                  <a:cubicBezTo>
                    <a:pt x="749" y="300"/>
                    <a:pt x="724" y="288"/>
                    <a:pt x="711" y="288"/>
                  </a:cubicBezTo>
                  <a:cubicBezTo>
                    <a:pt x="749" y="300"/>
                    <a:pt x="674" y="425"/>
                    <a:pt x="661" y="425"/>
                  </a:cubicBezTo>
                  <a:lnTo>
                    <a:pt x="711" y="450"/>
                  </a:lnTo>
                  <a:cubicBezTo>
                    <a:pt x="709" y="455"/>
                    <a:pt x="704" y="457"/>
                    <a:pt x="699" y="457"/>
                  </a:cubicBezTo>
                  <a:cubicBezTo>
                    <a:pt x="685" y="457"/>
                    <a:pt x="665" y="443"/>
                    <a:pt x="655" y="443"/>
                  </a:cubicBezTo>
                  <a:cubicBezTo>
                    <a:pt x="651" y="443"/>
                    <a:pt x="649" y="444"/>
                    <a:pt x="649" y="450"/>
                  </a:cubicBezTo>
                  <a:cubicBezTo>
                    <a:pt x="711" y="500"/>
                    <a:pt x="624" y="487"/>
                    <a:pt x="649" y="512"/>
                  </a:cubicBezTo>
                  <a:cubicBezTo>
                    <a:pt x="649" y="512"/>
                    <a:pt x="636" y="512"/>
                    <a:pt x="611" y="500"/>
                  </a:cubicBezTo>
                  <a:lnTo>
                    <a:pt x="611" y="500"/>
                  </a:lnTo>
                  <a:cubicBezTo>
                    <a:pt x="649" y="537"/>
                    <a:pt x="611" y="525"/>
                    <a:pt x="611" y="537"/>
                  </a:cubicBezTo>
                  <a:cubicBezTo>
                    <a:pt x="611" y="541"/>
                    <a:pt x="613" y="543"/>
                    <a:pt x="615" y="543"/>
                  </a:cubicBezTo>
                  <a:cubicBezTo>
                    <a:pt x="620" y="543"/>
                    <a:pt x="628" y="537"/>
                    <a:pt x="636" y="537"/>
                  </a:cubicBezTo>
                  <a:lnTo>
                    <a:pt x="636" y="562"/>
                  </a:lnTo>
                  <a:cubicBezTo>
                    <a:pt x="624" y="562"/>
                    <a:pt x="599" y="550"/>
                    <a:pt x="599" y="537"/>
                  </a:cubicBezTo>
                  <a:cubicBezTo>
                    <a:pt x="524" y="612"/>
                    <a:pt x="449" y="699"/>
                    <a:pt x="387" y="799"/>
                  </a:cubicBezTo>
                  <a:cubicBezTo>
                    <a:pt x="395" y="802"/>
                    <a:pt x="401" y="803"/>
                    <a:pt x="406" y="803"/>
                  </a:cubicBezTo>
                  <a:cubicBezTo>
                    <a:pt x="414" y="803"/>
                    <a:pt x="419" y="800"/>
                    <a:pt x="426" y="800"/>
                  </a:cubicBezTo>
                  <a:cubicBezTo>
                    <a:pt x="433" y="800"/>
                    <a:pt x="443" y="802"/>
                    <a:pt x="462" y="811"/>
                  </a:cubicBezTo>
                  <a:cubicBezTo>
                    <a:pt x="474" y="836"/>
                    <a:pt x="437" y="824"/>
                    <a:pt x="462" y="836"/>
                  </a:cubicBezTo>
                  <a:cubicBezTo>
                    <a:pt x="443" y="827"/>
                    <a:pt x="431" y="824"/>
                    <a:pt x="423" y="824"/>
                  </a:cubicBezTo>
                  <a:cubicBezTo>
                    <a:pt x="407" y="824"/>
                    <a:pt x="406" y="836"/>
                    <a:pt x="393" y="836"/>
                  </a:cubicBezTo>
                  <a:cubicBezTo>
                    <a:pt x="387" y="836"/>
                    <a:pt x="378" y="833"/>
                    <a:pt x="362" y="824"/>
                  </a:cubicBezTo>
                  <a:lnTo>
                    <a:pt x="362" y="824"/>
                  </a:lnTo>
                  <a:lnTo>
                    <a:pt x="387" y="849"/>
                  </a:lnTo>
                  <a:lnTo>
                    <a:pt x="362" y="836"/>
                  </a:lnTo>
                  <a:lnTo>
                    <a:pt x="362" y="836"/>
                  </a:lnTo>
                  <a:cubicBezTo>
                    <a:pt x="362" y="911"/>
                    <a:pt x="374" y="861"/>
                    <a:pt x="337" y="911"/>
                  </a:cubicBezTo>
                  <a:cubicBezTo>
                    <a:pt x="325" y="936"/>
                    <a:pt x="362" y="986"/>
                    <a:pt x="337" y="986"/>
                  </a:cubicBezTo>
                  <a:cubicBezTo>
                    <a:pt x="350" y="986"/>
                    <a:pt x="362" y="998"/>
                    <a:pt x="374" y="1011"/>
                  </a:cubicBezTo>
                  <a:cubicBezTo>
                    <a:pt x="367" y="1006"/>
                    <a:pt x="362" y="1004"/>
                    <a:pt x="360" y="1004"/>
                  </a:cubicBezTo>
                  <a:cubicBezTo>
                    <a:pt x="351" y="1004"/>
                    <a:pt x="364" y="1025"/>
                    <a:pt x="356" y="1025"/>
                  </a:cubicBezTo>
                  <a:cubicBezTo>
                    <a:pt x="354" y="1025"/>
                    <a:pt x="352" y="1025"/>
                    <a:pt x="350" y="1023"/>
                  </a:cubicBezTo>
                  <a:lnTo>
                    <a:pt x="350" y="1023"/>
                  </a:lnTo>
                  <a:cubicBezTo>
                    <a:pt x="350" y="1034"/>
                    <a:pt x="330" y="1055"/>
                    <a:pt x="360" y="1068"/>
                  </a:cubicBezTo>
                  <a:lnTo>
                    <a:pt x="360" y="1068"/>
                  </a:lnTo>
                  <a:cubicBezTo>
                    <a:pt x="353" y="1067"/>
                    <a:pt x="346" y="1067"/>
                    <a:pt x="340" y="1067"/>
                  </a:cubicBezTo>
                  <a:cubicBezTo>
                    <a:pt x="331" y="1067"/>
                    <a:pt x="325" y="1067"/>
                    <a:pt x="325" y="1061"/>
                  </a:cubicBezTo>
                  <a:cubicBezTo>
                    <a:pt x="325" y="1061"/>
                    <a:pt x="300" y="1061"/>
                    <a:pt x="312" y="1073"/>
                  </a:cubicBezTo>
                  <a:lnTo>
                    <a:pt x="325" y="1073"/>
                  </a:lnTo>
                  <a:cubicBezTo>
                    <a:pt x="325" y="1098"/>
                    <a:pt x="275" y="1098"/>
                    <a:pt x="312" y="1136"/>
                  </a:cubicBezTo>
                  <a:lnTo>
                    <a:pt x="325" y="1136"/>
                  </a:lnTo>
                  <a:cubicBezTo>
                    <a:pt x="325" y="1144"/>
                    <a:pt x="325" y="1153"/>
                    <a:pt x="307" y="1153"/>
                  </a:cubicBezTo>
                  <a:cubicBezTo>
                    <a:pt x="300" y="1153"/>
                    <a:pt x="289" y="1152"/>
                    <a:pt x="275" y="1148"/>
                  </a:cubicBezTo>
                  <a:lnTo>
                    <a:pt x="275" y="1123"/>
                  </a:lnTo>
                  <a:cubicBezTo>
                    <a:pt x="262" y="1148"/>
                    <a:pt x="262" y="1173"/>
                    <a:pt x="275" y="1198"/>
                  </a:cubicBezTo>
                  <a:cubicBezTo>
                    <a:pt x="300" y="1248"/>
                    <a:pt x="262" y="1398"/>
                    <a:pt x="300" y="1447"/>
                  </a:cubicBezTo>
                  <a:lnTo>
                    <a:pt x="350" y="1460"/>
                  </a:lnTo>
                  <a:lnTo>
                    <a:pt x="362" y="1497"/>
                  </a:lnTo>
                  <a:cubicBezTo>
                    <a:pt x="362" y="1497"/>
                    <a:pt x="280" y="1435"/>
                    <a:pt x="274" y="1424"/>
                  </a:cubicBezTo>
                  <a:lnTo>
                    <a:pt x="274" y="1424"/>
                  </a:lnTo>
                  <a:cubicBezTo>
                    <a:pt x="224" y="1536"/>
                    <a:pt x="162" y="1635"/>
                    <a:pt x="100" y="1734"/>
                  </a:cubicBezTo>
                  <a:cubicBezTo>
                    <a:pt x="75" y="1734"/>
                    <a:pt x="38" y="1697"/>
                    <a:pt x="38" y="1697"/>
                  </a:cubicBezTo>
                  <a:lnTo>
                    <a:pt x="38" y="1697"/>
                  </a:lnTo>
                  <a:cubicBezTo>
                    <a:pt x="38" y="1722"/>
                    <a:pt x="75" y="1734"/>
                    <a:pt x="63" y="1747"/>
                  </a:cubicBezTo>
                  <a:cubicBezTo>
                    <a:pt x="61" y="1749"/>
                    <a:pt x="59" y="1749"/>
                    <a:pt x="57" y="1749"/>
                  </a:cubicBezTo>
                  <a:cubicBezTo>
                    <a:pt x="44" y="1749"/>
                    <a:pt x="25" y="1722"/>
                    <a:pt x="25" y="1722"/>
                  </a:cubicBezTo>
                  <a:cubicBezTo>
                    <a:pt x="25" y="1722"/>
                    <a:pt x="13" y="1734"/>
                    <a:pt x="25" y="1734"/>
                  </a:cubicBezTo>
                  <a:cubicBezTo>
                    <a:pt x="38" y="1747"/>
                    <a:pt x="88" y="1772"/>
                    <a:pt x="113" y="1772"/>
                  </a:cubicBezTo>
                  <a:lnTo>
                    <a:pt x="100" y="1797"/>
                  </a:lnTo>
                  <a:lnTo>
                    <a:pt x="75" y="1784"/>
                  </a:lnTo>
                  <a:lnTo>
                    <a:pt x="75" y="1784"/>
                  </a:lnTo>
                  <a:cubicBezTo>
                    <a:pt x="75" y="1784"/>
                    <a:pt x="138" y="1834"/>
                    <a:pt x="113" y="1846"/>
                  </a:cubicBezTo>
                  <a:cubicBezTo>
                    <a:pt x="88" y="1871"/>
                    <a:pt x="63" y="1909"/>
                    <a:pt x="38" y="1946"/>
                  </a:cubicBezTo>
                  <a:cubicBezTo>
                    <a:pt x="25" y="1934"/>
                    <a:pt x="25" y="1921"/>
                    <a:pt x="13" y="1909"/>
                  </a:cubicBezTo>
                  <a:cubicBezTo>
                    <a:pt x="13" y="1909"/>
                    <a:pt x="13" y="1921"/>
                    <a:pt x="0" y="1921"/>
                  </a:cubicBezTo>
                  <a:cubicBezTo>
                    <a:pt x="38" y="1921"/>
                    <a:pt x="13" y="1946"/>
                    <a:pt x="25" y="1946"/>
                  </a:cubicBezTo>
                  <a:cubicBezTo>
                    <a:pt x="75" y="2009"/>
                    <a:pt x="0" y="2009"/>
                    <a:pt x="25" y="2059"/>
                  </a:cubicBezTo>
                  <a:lnTo>
                    <a:pt x="1098" y="2670"/>
                  </a:lnTo>
                  <a:lnTo>
                    <a:pt x="1110" y="2670"/>
                  </a:lnTo>
                  <a:lnTo>
                    <a:pt x="1073" y="2645"/>
                  </a:lnTo>
                  <a:cubicBezTo>
                    <a:pt x="1073" y="2638"/>
                    <a:pt x="1075" y="2636"/>
                    <a:pt x="1077" y="2636"/>
                  </a:cubicBezTo>
                  <a:cubicBezTo>
                    <a:pt x="1083" y="2636"/>
                    <a:pt x="1093" y="2647"/>
                    <a:pt x="1096" y="2647"/>
                  </a:cubicBezTo>
                  <a:cubicBezTo>
                    <a:pt x="1097" y="2647"/>
                    <a:pt x="1098" y="2647"/>
                    <a:pt x="1098" y="2645"/>
                  </a:cubicBezTo>
                  <a:cubicBezTo>
                    <a:pt x="1110" y="2649"/>
                    <a:pt x="1119" y="2653"/>
                    <a:pt x="1124" y="2657"/>
                  </a:cubicBezTo>
                  <a:lnTo>
                    <a:pt x="1124" y="2657"/>
                  </a:lnTo>
                  <a:cubicBezTo>
                    <a:pt x="1143" y="2658"/>
                    <a:pt x="1155" y="2673"/>
                    <a:pt x="1171" y="2673"/>
                  </a:cubicBezTo>
                  <a:cubicBezTo>
                    <a:pt x="1176" y="2673"/>
                    <a:pt x="1180" y="2672"/>
                    <a:pt x="1185" y="2670"/>
                  </a:cubicBezTo>
                  <a:cubicBezTo>
                    <a:pt x="1185" y="2657"/>
                    <a:pt x="1160" y="2632"/>
                    <a:pt x="1185" y="2632"/>
                  </a:cubicBezTo>
                  <a:cubicBezTo>
                    <a:pt x="1223" y="2632"/>
                    <a:pt x="1160" y="2570"/>
                    <a:pt x="1198" y="2570"/>
                  </a:cubicBezTo>
                  <a:lnTo>
                    <a:pt x="1210" y="2570"/>
                  </a:lnTo>
                  <a:cubicBezTo>
                    <a:pt x="1235" y="2570"/>
                    <a:pt x="1210" y="2545"/>
                    <a:pt x="1247" y="2545"/>
                  </a:cubicBezTo>
                  <a:cubicBezTo>
                    <a:pt x="1235" y="2545"/>
                    <a:pt x="1210" y="2532"/>
                    <a:pt x="1210" y="2532"/>
                  </a:cubicBezTo>
                  <a:cubicBezTo>
                    <a:pt x="1242" y="2532"/>
                    <a:pt x="1238" y="2505"/>
                    <a:pt x="1251" y="2505"/>
                  </a:cubicBezTo>
                  <a:cubicBezTo>
                    <a:pt x="1254" y="2505"/>
                    <a:pt x="1256" y="2506"/>
                    <a:pt x="1260" y="2507"/>
                  </a:cubicBezTo>
                  <a:lnTo>
                    <a:pt x="1235" y="2470"/>
                  </a:lnTo>
                  <a:cubicBezTo>
                    <a:pt x="1272" y="2420"/>
                    <a:pt x="1360" y="2183"/>
                    <a:pt x="1397" y="2121"/>
                  </a:cubicBezTo>
                  <a:cubicBezTo>
                    <a:pt x="1459" y="1996"/>
                    <a:pt x="1509" y="1871"/>
                    <a:pt x="1547" y="1747"/>
                  </a:cubicBezTo>
                  <a:cubicBezTo>
                    <a:pt x="1584" y="1747"/>
                    <a:pt x="1584" y="1722"/>
                    <a:pt x="1609" y="1709"/>
                  </a:cubicBezTo>
                  <a:cubicBezTo>
                    <a:pt x="1584" y="1709"/>
                    <a:pt x="1572" y="1697"/>
                    <a:pt x="1572" y="1697"/>
                  </a:cubicBezTo>
                  <a:cubicBezTo>
                    <a:pt x="1609" y="1647"/>
                    <a:pt x="1559" y="1684"/>
                    <a:pt x="1572" y="1622"/>
                  </a:cubicBezTo>
                  <a:cubicBezTo>
                    <a:pt x="1622" y="1510"/>
                    <a:pt x="1696" y="1422"/>
                    <a:pt x="1796" y="1348"/>
                  </a:cubicBezTo>
                  <a:cubicBezTo>
                    <a:pt x="1771" y="1298"/>
                    <a:pt x="1821" y="1285"/>
                    <a:pt x="1821" y="1248"/>
                  </a:cubicBezTo>
                  <a:cubicBezTo>
                    <a:pt x="1821" y="1210"/>
                    <a:pt x="1958" y="1098"/>
                    <a:pt x="1958" y="1048"/>
                  </a:cubicBezTo>
                  <a:cubicBezTo>
                    <a:pt x="1958" y="1032"/>
                    <a:pt x="1965" y="1028"/>
                    <a:pt x="1975" y="1028"/>
                  </a:cubicBezTo>
                  <a:cubicBezTo>
                    <a:pt x="1988" y="1028"/>
                    <a:pt x="2006" y="1036"/>
                    <a:pt x="2021" y="1036"/>
                  </a:cubicBezTo>
                  <a:cubicBezTo>
                    <a:pt x="1996" y="1011"/>
                    <a:pt x="1971" y="986"/>
                    <a:pt x="1971" y="949"/>
                  </a:cubicBezTo>
                  <a:cubicBezTo>
                    <a:pt x="1971" y="936"/>
                    <a:pt x="1958" y="874"/>
                    <a:pt x="1958" y="849"/>
                  </a:cubicBezTo>
                  <a:lnTo>
                    <a:pt x="1958" y="849"/>
                  </a:lnTo>
                  <a:lnTo>
                    <a:pt x="1983" y="874"/>
                  </a:lnTo>
                  <a:cubicBezTo>
                    <a:pt x="1971" y="836"/>
                    <a:pt x="2008" y="811"/>
                    <a:pt x="2008" y="799"/>
                  </a:cubicBezTo>
                  <a:cubicBezTo>
                    <a:pt x="2021" y="774"/>
                    <a:pt x="2120" y="749"/>
                    <a:pt x="2108" y="687"/>
                  </a:cubicBezTo>
                  <a:lnTo>
                    <a:pt x="2108" y="687"/>
                  </a:lnTo>
                  <a:lnTo>
                    <a:pt x="2195" y="712"/>
                  </a:lnTo>
                  <a:cubicBezTo>
                    <a:pt x="2195" y="712"/>
                    <a:pt x="1347" y="101"/>
                    <a:pt x="1123" y="26"/>
                  </a:cubicBezTo>
                  <a:lnTo>
                    <a:pt x="1098" y="13"/>
                  </a:lnTo>
                  <a:lnTo>
                    <a:pt x="1098" y="26"/>
                  </a:lnTo>
                  <a:cubicBezTo>
                    <a:pt x="1078" y="26"/>
                    <a:pt x="1090" y="42"/>
                    <a:pt x="1083" y="42"/>
                  </a:cubicBezTo>
                  <a:cubicBezTo>
                    <a:pt x="1081" y="42"/>
                    <a:pt x="1078" y="41"/>
                    <a:pt x="1073" y="38"/>
                  </a:cubicBezTo>
                  <a:lnTo>
                    <a:pt x="1085" y="26"/>
                  </a:lnTo>
                  <a:cubicBezTo>
                    <a:pt x="1073" y="26"/>
                    <a:pt x="1060" y="13"/>
                    <a:pt x="1048" y="1"/>
                  </a:cubicBezTo>
                  <a:close/>
                  <a:moveTo>
                    <a:pt x="1127" y="2660"/>
                  </a:moveTo>
                  <a:cubicBezTo>
                    <a:pt x="1133" y="2667"/>
                    <a:pt x="1130" y="2675"/>
                    <a:pt x="1123" y="2682"/>
                  </a:cubicBezTo>
                  <a:cubicBezTo>
                    <a:pt x="1123" y="2689"/>
                    <a:pt x="1126" y="2692"/>
                    <a:pt x="1130" y="2692"/>
                  </a:cubicBezTo>
                  <a:cubicBezTo>
                    <a:pt x="1138" y="2692"/>
                    <a:pt x="1148" y="2677"/>
                    <a:pt x="1127" y="2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325595" y="1582816"/>
              <a:ext cx="1989" cy="726"/>
            </a:xfrm>
            <a:custGeom>
              <a:avLst/>
              <a:gdLst/>
              <a:ahLst/>
              <a:cxnLst/>
              <a:rect l="l" t="t" r="r" b="b"/>
              <a:pathLst>
                <a:path w="63" h="23" extrusionOk="0">
                  <a:moveTo>
                    <a:pt x="41" y="0"/>
                  </a:moveTo>
                  <a:cubicBezTo>
                    <a:pt x="24" y="0"/>
                    <a:pt x="9" y="9"/>
                    <a:pt x="0" y="18"/>
                  </a:cubicBezTo>
                  <a:cubicBezTo>
                    <a:pt x="8" y="21"/>
                    <a:pt x="16" y="23"/>
                    <a:pt x="24" y="23"/>
                  </a:cubicBezTo>
                  <a:cubicBezTo>
                    <a:pt x="44" y="23"/>
                    <a:pt x="63" y="14"/>
                    <a:pt x="63" y="5"/>
                  </a:cubicBezTo>
                  <a:cubicBezTo>
                    <a:pt x="56" y="2"/>
                    <a:pt x="48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6325595" y="158335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6318523" y="1697541"/>
              <a:ext cx="0" cy="410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0"/>
                  </a:lnTo>
                  <a:cubicBezTo>
                    <a:pt x="0" y="0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6284648" y="1583353"/>
              <a:ext cx="79178" cy="114378"/>
            </a:xfrm>
            <a:custGeom>
              <a:avLst/>
              <a:gdLst/>
              <a:ahLst/>
              <a:cxnLst/>
              <a:rect l="l" t="t" r="r" b="b"/>
              <a:pathLst>
                <a:path w="2508" h="3623" extrusionOk="0">
                  <a:moveTo>
                    <a:pt x="1260" y="1"/>
                  </a:moveTo>
                  <a:cubicBezTo>
                    <a:pt x="1260" y="13"/>
                    <a:pt x="1248" y="13"/>
                    <a:pt x="1235" y="13"/>
                  </a:cubicBezTo>
                  <a:cubicBezTo>
                    <a:pt x="1239" y="17"/>
                    <a:pt x="1242" y="19"/>
                    <a:pt x="1244" y="19"/>
                  </a:cubicBezTo>
                  <a:cubicBezTo>
                    <a:pt x="1249" y="19"/>
                    <a:pt x="1252" y="13"/>
                    <a:pt x="1260" y="13"/>
                  </a:cubicBezTo>
                  <a:cubicBezTo>
                    <a:pt x="1273" y="13"/>
                    <a:pt x="1285" y="51"/>
                    <a:pt x="1260" y="63"/>
                  </a:cubicBezTo>
                  <a:cubicBezTo>
                    <a:pt x="1243" y="63"/>
                    <a:pt x="1227" y="52"/>
                    <a:pt x="1214" y="52"/>
                  </a:cubicBezTo>
                  <a:cubicBezTo>
                    <a:pt x="1207" y="52"/>
                    <a:pt x="1202" y="55"/>
                    <a:pt x="1198" y="63"/>
                  </a:cubicBezTo>
                  <a:cubicBezTo>
                    <a:pt x="1123" y="163"/>
                    <a:pt x="1048" y="275"/>
                    <a:pt x="986" y="387"/>
                  </a:cubicBezTo>
                  <a:cubicBezTo>
                    <a:pt x="973" y="387"/>
                    <a:pt x="973" y="387"/>
                    <a:pt x="973" y="375"/>
                  </a:cubicBezTo>
                  <a:cubicBezTo>
                    <a:pt x="973" y="425"/>
                    <a:pt x="948" y="450"/>
                    <a:pt x="936" y="487"/>
                  </a:cubicBezTo>
                  <a:lnTo>
                    <a:pt x="886" y="487"/>
                  </a:lnTo>
                  <a:cubicBezTo>
                    <a:pt x="948" y="500"/>
                    <a:pt x="861" y="699"/>
                    <a:pt x="861" y="699"/>
                  </a:cubicBezTo>
                  <a:lnTo>
                    <a:pt x="898" y="724"/>
                  </a:lnTo>
                  <a:cubicBezTo>
                    <a:pt x="896" y="730"/>
                    <a:pt x="891" y="731"/>
                    <a:pt x="886" y="731"/>
                  </a:cubicBezTo>
                  <a:cubicBezTo>
                    <a:pt x="874" y="731"/>
                    <a:pt x="857" y="722"/>
                    <a:pt x="847" y="722"/>
                  </a:cubicBezTo>
                  <a:cubicBezTo>
                    <a:pt x="840" y="722"/>
                    <a:pt x="836" y="726"/>
                    <a:pt x="836" y="737"/>
                  </a:cubicBezTo>
                  <a:cubicBezTo>
                    <a:pt x="898" y="787"/>
                    <a:pt x="799" y="787"/>
                    <a:pt x="836" y="824"/>
                  </a:cubicBezTo>
                  <a:cubicBezTo>
                    <a:pt x="836" y="824"/>
                    <a:pt x="831" y="829"/>
                    <a:pt x="819" y="829"/>
                  </a:cubicBezTo>
                  <a:cubicBezTo>
                    <a:pt x="814" y="829"/>
                    <a:pt x="807" y="828"/>
                    <a:pt x="799" y="824"/>
                  </a:cubicBezTo>
                  <a:lnTo>
                    <a:pt x="799" y="824"/>
                  </a:lnTo>
                  <a:cubicBezTo>
                    <a:pt x="836" y="849"/>
                    <a:pt x="799" y="836"/>
                    <a:pt x="799" y="861"/>
                  </a:cubicBezTo>
                  <a:cubicBezTo>
                    <a:pt x="799" y="865"/>
                    <a:pt x="800" y="867"/>
                    <a:pt x="802" y="867"/>
                  </a:cubicBezTo>
                  <a:cubicBezTo>
                    <a:pt x="807" y="867"/>
                    <a:pt x="815" y="861"/>
                    <a:pt x="824" y="861"/>
                  </a:cubicBezTo>
                  <a:lnTo>
                    <a:pt x="824" y="886"/>
                  </a:lnTo>
                  <a:cubicBezTo>
                    <a:pt x="811" y="886"/>
                    <a:pt x="786" y="886"/>
                    <a:pt x="786" y="874"/>
                  </a:cubicBezTo>
                  <a:cubicBezTo>
                    <a:pt x="699" y="986"/>
                    <a:pt x="612" y="1123"/>
                    <a:pt x="549" y="1273"/>
                  </a:cubicBezTo>
                  <a:cubicBezTo>
                    <a:pt x="579" y="1273"/>
                    <a:pt x="577" y="1257"/>
                    <a:pt x="601" y="1257"/>
                  </a:cubicBezTo>
                  <a:cubicBezTo>
                    <a:pt x="607" y="1257"/>
                    <a:pt x="614" y="1258"/>
                    <a:pt x="624" y="1260"/>
                  </a:cubicBezTo>
                  <a:cubicBezTo>
                    <a:pt x="637" y="1285"/>
                    <a:pt x="599" y="1285"/>
                    <a:pt x="624" y="1298"/>
                  </a:cubicBezTo>
                  <a:cubicBezTo>
                    <a:pt x="613" y="1294"/>
                    <a:pt x="605" y="1292"/>
                    <a:pt x="599" y="1292"/>
                  </a:cubicBezTo>
                  <a:cubicBezTo>
                    <a:pt x="574" y="1292"/>
                    <a:pt x="574" y="1316"/>
                    <a:pt x="550" y="1316"/>
                  </a:cubicBezTo>
                  <a:cubicBezTo>
                    <a:pt x="543" y="1316"/>
                    <a:pt x="535" y="1315"/>
                    <a:pt x="524" y="1310"/>
                  </a:cubicBezTo>
                  <a:lnTo>
                    <a:pt x="524" y="1310"/>
                  </a:lnTo>
                  <a:lnTo>
                    <a:pt x="549" y="1335"/>
                  </a:lnTo>
                  <a:lnTo>
                    <a:pt x="524" y="1335"/>
                  </a:lnTo>
                  <a:cubicBezTo>
                    <a:pt x="524" y="1435"/>
                    <a:pt x="537" y="1360"/>
                    <a:pt x="499" y="1423"/>
                  </a:cubicBezTo>
                  <a:cubicBezTo>
                    <a:pt x="474" y="1460"/>
                    <a:pt x="524" y="1510"/>
                    <a:pt x="499" y="1522"/>
                  </a:cubicBezTo>
                  <a:cubicBezTo>
                    <a:pt x="499" y="1522"/>
                    <a:pt x="524" y="1522"/>
                    <a:pt x="524" y="1535"/>
                  </a:cubicBezTo>
                  <a:cubicBezTo>
                    <a:pt x="521" y="1533"/>
                    <a:pt x="519" y="1533"/>
                    <a:pt x="518" y="1533"/>
                  </a:cubicBezTo>
                  <a:cubicBezTo>
                    <a:pt x="508" y="1533"/>
                    <a:pt x="527" y="1562"/>
                    <a:pt x="509" y="1562"/>
                  </a:cubicBezTo>
                  <a:cubicBezTo>
                    <a:pt x="507" y="1562"/>
                    <a:pt x="504" y="1561"/>
                    <a:pt x="499" y="1560"/>
                  </a:cubicBezTo>
                  <a:lnTo>
                    <a:pt x="499" y="1560"/>
                  </a:lnTo>
                  <a:cubicBezTo>
                    <a:pt x="499" y="1572"/>
                    <a:pt x="474" y="1597"/>
                    <a:pt x="524" y="1610"/>
                  </a:cubicBezTo>
                  <a:cubicBezTo>
                    <a:pt x="510" y="1610"/>
                    <a:pt x="496" y="1618"/>
                    <a:pt x="486" y="1618"/>
                  </a:cubicBezTo>
                  <a:cubicBezTo>
                    <a:pt x="479" y="1618"/>
                    <a:pt x="474" y="1613"/>
                    <a:pt x="474" y="1597"/>
                  </a:cubicBezTo>
                  <a:cubicBezTo>
                    <a:pt x="474" y="1610"/>
                    <a:pt x="449" y="1622"/>
                    <a:pt x="462" y="1635"/>
                  </a:cubicBezTo>
                  <a:lnTo>
                    <a:pt x="474" y="1635"/>
                  </a:lnTo>
                  <a:cubicBezTo>
                    <a:pt x="462" y="1659"/>
                    <a:pt x="425" y="1659"/>
                    <a:pt x="449" y="1709"/>
                  </a:cubicBezTo>
                  <a:lnTo>
                    <a:pt x="474" y="1709"/>
                  </a:lnTo>
                  <a:cubicBezTo>
                    <a:pt x="474" y="1719"/>
                    <a:pt x="466" y="1738"/>
                    <a:pt x="437" y="1738"/>
                  </a:cubicBezTo>
                  <a:cubicBezTo>
                    <a:pt x="430" y="1738"/>
                    <a:pt x="422" y="1737"/>
                    <a:pt x="412" y="1734"/>
                  </a:cubicBezTo>
                  <a:lnTo>
                    <a:pt x="412" y="1697"/>
                  </a:lnTo>
                  <a:cubicBezTo>
                    <a:pt x="400" y="1734"/>
                    <a:pt x="387" y="1759"/>
                    <a:pt x="400" y="1797"/>
                  </a:cubicBezTo>
                  <a:lnTo>
                    <a:pt x="400" y="1784"/>
                  </a:lnTo>
                  <a:lnTo>
                    <a:pt x="400" y="1784"/>
                  </a:lnTo>
                  <a:cubicBezTo>
                    <a:pt x="425" y="1834"/>
                    <a:pt x="362" y="2034"/>
                    <a:pt x="400" y="2096"/>
                  </a:cubicBezTo>
                  <a:lnTo>
                    <a:pt x="437" y="2096"/>
                  </a:lnTo>
                  <a:lnTo>
                    <a:pt x="449" y="2133"/>
                  </a:lnTo>
                  <a:cubicBezTo>
                    <a:pt x="449" y="2133"/>
                    <a:pt x="364" y="2070"/>
                    <a:pt x="361" y="2070"/>
                  </a:cubicBezTo>
                  <a:lnTo>
                    <a:pt x="361" y="2070"/>
                  </a:lnTo>
                  <a:cubicBezTo>
                    <a:pt x="361" y="2070"/>
                    <a:pt x="361" y="2070"/>
                    <a:pt x="362" y="2071"/>
                  </a:cubicBezTo>
                  <a:cubicBezTo>
                    <a:pt x="300" y="2208"/>
                    <a:pt x="237" y="2345"/>
                    <a:pt x="150" y="2470"/>
                  </a:cubicBezTo>
                  <a:cubicBezTo>
                    <a:pt x="145" y="2472"/>
                    <a:pt x="140" y="2473"/>
                    <a:pt x="135" y="2473"/>
                  </a:cubicBezTo>
                  <a:cubicBezTo>
                    <a:pt x="106" y="2473"/>
                    <a:pt x="88" y="2443"/>
                    <a:pt x="88" y="2433"/>
                  </a:cubicBezTo>
                  <a:lnTo>
                    <a:pt x="88" y="2433"/>
                  </a:lnTo>
                  <a:cubicBezTo>
                    <a:pt x="88" y="2470"/>
                    <a:pt x="113" y="2470"/>
                    <a:pt x="100" y="2495"/>
                  </a:cubicBezTo>
                  <a:cubicBezTo>
                    <a:pt x="98" y="2497"/>
                    <a:pt x="97" y="2498"/>
                    <a:pt x="95" y="2498"/>
                  </a:cubicBezTo>
                  <a:cubicBezTo>
                    <a:pt x="84" y="2498"/>
                    <a:pt x="75" y="2470"/>
                    <a:pt x="75" y="2470"/>
                  </a:cubicBezTo>
                  <a:cubicBezTo>
                    <a:pt x="73" y="2468"/>
                    <a:pt x="71" y="2467"/>
                    <a:pt x="68" y="2467"/>
                  </a:cubicBezTo>
                  <a:cubicBezTo>
                    <a:pt x="59" y="2467"/>
                    <a:pt x="55" y="2485"/>
                    <a:pt x="75" y="2495"/>
                  </a:cubicBezTo>
                  <a:cubicBezTo>
                    <a:pt x="88" y="2508"/>
                    <a:pt x="125" y="2520"/>
                    <a:pt x="163" y="2532"/>
                  </a:cubicBezTo>
                  <a:lnTo>
                    <a:pt x="138" y="2557"/>
                  </a:lnTo>
                  <a:lnTo>
                    <a:pt x="113" y="2532"/>
                  </a:lnTo>
                  <a:lnTo>
                    <a:pt x="113" y="2532"/>
                  </a:lnTo>
                  <a:cubicBezTo>
                    <a:pt x="114" y="2533"/>
                    <a:pt x="175" y="2595"/>
                    <a:pt x="150" y="2607"/>
                  </a:cubicBezTo>
                  <a:cubicBezTo>
                    <a:pt x="113" y="2657"/>
                    <a:pt x="88" y="2707"/>
                    <a:pt x="63" y="2757"/>
                  </a:cubicBezTo>
                  <a:cubicBezTo>
                    <a:pt x="50" y="2744"/>
                    <a:pt x="38" y="2732"/>
                    <a:pt x="38" y="2707"/>
                  </a:cubicBezTo>
                  <a:cubicBezTo>
                    <a:pt x="38" y="2707"/>
                    <a:pt x="38" y="2732"/>
                    <a:pt x="13" y="2732"/>
                  </a:cubicBezTo>
                  <a:cubicBezTo>
                    <a:pt x="50" y="2732"/>
                    <a:pt x="13" y="2757"/>
                    <a:pt x="38" y="2757"/>
                  </a:cubicBezTo>
                  <a:cubicBezTo>
                    <a:pt x="88" y="2832"/>
                    <a:pt x="1" y="2832"/>
                    <a:pt x="25" y="2894"/>
                  </a:cubicBezTo>
                  <a:lnTo>
                    <a:pt x="1048" y="3605"/>
                  </a:lnTo>
                  <a:lnTo>
                    <a:pt x="1023" y="3580"/>
                  </a:lnTo>
                  <a:cubicBezTo>
                    <a:pt x="1023" y="3565"/>
                    <a:pt x="1027" y="3562"/>
                    <a:pt x="1031" y="3562"/>
                  </a:cubicBezTo>
                  <a:cubicBezTo>
                    <a:pt x="1035" y="3562"/>
                    <a:pt x="1039" y="3564"/>
                    <a:pt x="1043" y="3564"/>
                  </a:cubicBezTo>
                  <a:cubicBezTo>
                    <a:pt x="1046" y="3564"/>
                    <a:pt x="1048" y="3562"/>
                    <a:pt x="1048" y="3555"/>
                  </a:cubicBezTo>
                  <a:cubicBezTo>
                    <a:pt x="1085" y="3580"/>
                    <a:pt x="1073" y="3605"/>
                    <a:pt x="1073" y="3617"/>
                  </a:cubicBezTo>
                  <a:cubicBezTo>
                    <a:pt x="1085" y="3605"/>
                    <a:pt x="1110" y="3605"/>
                    <a:pt x="1085" y="3580"/>
                  </a:cubicBezTo>
                  <a:cubicBezTo>
                    <a:pt x="1089" y="3578"/>
                    <a:pt x="1093" y="3577"/>
                    <a:pt x="1096" y="3577"/>
                  </a:cubicBezTo>
                  <a:cubicBezTo>
                    <a:pt x="1111" y="3577"/>
                    <a:pt x="1122" y="3595"/>
                    <a:pt x="1138" y="3595"/>
                  </a:cubicBezTo>
                  <a:cubicBezTo>
                    <a:pt x="1141" y="3595"/>
                    <a:pt x="1144" y="3594"/>
                    <a:pt x="1148" y="3592"/>
                  </a:cubicBezTo>
                  <a:cubicBezTo>
                    <a:pt x="1148" y="3568"/>
                    <a:pt x="1123" y="3530"/>
                    <a:pt x="1148" y="3530"/>
                  </a:cubicBezTo>
                  <a:cubicBezTo>
                    <a:pt x="1198" y="3505"/>
                    <a:pt x="1135" y="3443"/>
                    <a:pt x="1185" y="3430"/>
                  </a:cubicBezTo>
                  <a:lnTo>
                    <a:pt x="1185" y="3430"/>
                  </a:lnTo>
                  <a:lnTo>
                    <a:pt x="1185" y="3443"/>
                  </a:lnTo>
                  <a:cubicBezTo>
                    <a:pt x="1210" y="3443"/>
                    <a:pt x="1198" y="3393"/>
                    <a:pt x="1235" y="3380"/>
                  </a:cubicBezTo>
                  <a:cubicBezTo>
                    <a:pt x="1223" y="3380"/>
                    <a:pt x="1198" y="3380"/>
                    <a:pt x="1198" y="3368"/>
                  </a:cubicBezTo>
                  <a:cubicBezTo>
                    <a:pt x="1235" y="3356"/>
                    <a:pt x="1223" y="3318"/>
                    <a:pt x="1260" y="3318"/>
                  </a:cubicBezTo>
                  <a:lnTo>
                    <a:pt x="1235" y="3281"/>
                  </a:lnTo>
                  <a:cubicBezTo>
                    <a:pt x="1297" y="3193"/>
                    <a:pt x="1447" y="2819"/>
                    <a:pt x="1497" y="2732"/>
                  </a:cubicBezTo>
                  <a:cubicBezTo>
                    <a:pt x="1597" y="2545"/>
                    <a:pt x="1672" y="2345"/>
                    <a:pt x="1746" y="2146"/>
                  </a:cubicBezTo>
                  <a:cubicBezTo>
                    <a:pt x="1796" y="2146"/>
                    <a:pt x="1796" y="2108"/>
                    <a:pt x="1821" y="2083"/>
                  </a:cubicBezTo>
                  <a:cubicBezTo>
                    <a:pt x="1809" y="2083"/>
                    <a:pt x="1784" y="2071"/>
                    <a:pt x="1796" y="2071"/>
                  </a:cubicBezTo>
                  <a:cubicBezTo>
                    <a:pt x="1834" y="1996"/>
                    <a:pt x="1771" y="2059"/>
                    <a:pt x="1796" y="1971"/>
                  </a:cubicBezTo>
                  <a:cubicBezTo>
                    <a:pt x="1846" y="1809"/>
                    <a:pt x="1934" y="1659"/>
                    <a:pt x="2046" y="1522"/>
                  </a:cubicBezTo>
                  <a:cubicBezTo>
                    <a:pt x="2021" y="1462"/>
                    <a:pt x="2080" y="1436"/>
                    <a:pt x="2072" y="1378"/>
                  </a:cubicBezTo>
                  <a:lnTo>
                    <a:pt x="2072" y="1378"/>
                  </a:lnTo>
                  <a:cubicBezTo>
                    <a:pt x="2084" y="1317"/>
                    <a:pt x="2221" y="1121"/>
                    <a:pt x="2233" y="1073"/>
                  </a:cubicBezTo>
                  <a:lnTo>
                    <a:pt x="2220" y="1073"/>
                  </a:lnTo>
                  <a:cubicBezTo>
                    <a:pt x="2220" y="1023"/>
                    <a:pt x="2270" y="1048"/>
                    <a:pt x="2295" y="1023"/>
                  </a:cubicBezTo>
                  <a:cubicBezTo>
                    <a:pt x="2258" y="1011"/>
                    <a:pt x="2233" y="974"/>
                    <a:pt x="2233" y="936"/>
                  </a:cubicBezTo>
                  <a:lnTo>
                    <a:pt x="2245" y="936"/>
                  </a:lnTo>
                  <a:cubicBezTo>
                    <a:pt x="2233" y="899"/>
                    <a:pt x="2233" y="849"/>
                    <a:pt x="2233" y="811"/>
                  </a:cubicBezTo>
                  <a:lnTo>
                    <a:pt x="2233" y="811"/>
                  </a:lnTo>
                  <a:lnTo>
                    <a:pt x="2258" y="824"/>
                  </a:lnTo>
                  <a:cubicBezTo>
                    <a:pt x="2245" y="787"/>
                    <a:pt x="2283" y="737"/>
                    <a:pt x="2295" y="712"/>
                  </a:cubicBezTo>
                  <a:cubicBezTo>
                    <a:pt x="2320" y="674"/>
                    <a:pt x="2407" y="624"/>
                    <a:pt x="2407" y="550"/>
                  </a:cubicBezTo>
                  <a:lnTo>
                    <a:pt x="2507" y="550"/>
                  </a:lnTo>
                  <a:lnTo>
                    <a:pt x="2507" y="537"/>
                  </a:lnTo>
                  <a:cubicBezTo>
                    <a:pt x="2507" y="537"/>
                    <a:pt x="1572" y="38"/>
                    <a:pt x="1335" y="13"/>
                  </a:cubicBezTo>
                  <a:lnTo>
                    <a:pt x="1310" y="1"/>
                  </a:lnTo>
                  <a:lnTo>
                    <a:pt x="1310" y="26"/>
                  </a:lnTo>
                  <a:cubicBezTo>
                    <a:pt x="1293" y="34"/>
                    <a:pt x="1299" y="49"/>
                    <a:pt x="1297" y="49"/>
                  </a:cubicBezTo>
                  <a:cubicBezTo>
                    <a:pt x="1296" y="49"/>
                    <a:pt x="1293" y="46"/>
                    <a:pt x="1285" y="38"/>
                  </a:cubicBezTo>
                  <a:lnTo>
                    <a:pt x="1297" y="26"/>
                  </a:lnTo>
                  <a:lnTo>
                    <a:pt x="1297" y="26"/>
                  </a:lnTo>
                  <a:cubicBezTo>
                    <a:pt x="1294" y="29"/>
                    <a:pt x="1291" y="31"/>
                    <a:pt x="1287" y="31"/>
                  </a:cubicBezTo>
                  <a:cubicBezTo>
                    <a:pt x="1278" y="31"/>
                    <a:pt x="1269" y="19"/>
                    <a:pt x="1260" y="1"/>
                  </a:cubicBezTo>
                  <a:close/>
                  <a:moveTo>
                    <a:pt x="1048" y="3605"/>
                  </a:moveTo>
                  <a:cubicBezTo>
                    <a:pt x="1048" y="3613"/>
                    <a:pt x="1039" y="3620"/>
                    <a:pt x="1032" y="3622"/>
                  </a:cubicBezTo>
                  <a:lnTo>
                    <a:pt x="1032" y="3622"/>
                  </a:lnTo>
                  <a:cubicBezTo>
                    <a:pt x="1029" y="3621"/>
                    <a:pt x="1026" y="3620"/>
                    <a:pt x="1023" y="3617"/>
                  </a:cubicBezTo>
                  <a:lnTo>
                    <a:pt x="1023" y="3617"/>
                  </a:lnTo>
                  <a:cubicBezTo>
                    <a:pt x="1023" y="3621"/>
                    <a:pt x="1025" y="3623"/>
                    <a:pt x="1028" y="3623"/>
                  </a:cubicBezTo>
                  <a:cubicBezTo>
                    <a:pt x="1029" y="3623"/>
                    <a:pt x="1030" y="3622"/>
                    <a:pt x="1032" y="3622"/>
                  </a:cubicBezTo>
                  <a:lnTo>
                    <a:pt x="1032" y="3622"/>
                  </a:lnTo>
                  <a:cubicBezTo>
                    <a:pt x="1033" y="3622"/>
                    <a:pt x="1035" y="3623"/>
                    <a:pt x="1036" y="3623"/>
                  </a:cubicBezTo>
                  <a:cubicBezTo>
                    <a:pt x="1047" y="3623"/>
                    <a:pt x="1057" y="3614"/>
                    <a:pt x="1048" y="36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6547658" y="1695174"/>
              <a:ext cx="1989" cy="821"/>
            </a:xfrm>
            <a:custGeom>
              <a:avLst/>
              <a:gdLst/>
              <a:ahLst/>
              <a:cxnLst/>
              <a:rect l="l" t="t" r="r" b="b"/>
              <a:pathLst>
                <a:path w="63" h="26" extrusionOk="0">
                  <a:moveTo>
                    <a:pt x="63" y="1"/>
                  </a:moveTo>
                  <a:cubicBezTo>
                    <a:pt x="38" y="1"/>
                    <a:pt x="13" y="1"/>
                    <a:pt x="0" y="26"/>
                  </a:cubicBezTo>
                  <a:cubicBezTo>
                    <a:pt x="38" y="26"/>
                    <a:pt x="50" y="26"/>
                    <a:pt x="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6547658" y="169596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540555" y="1810152"/>
              <a:ext cx="32" cy="410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ubicBezTo>
                    <a:pt x="1" y="0"/>
                    <a:pt x="1" y="0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506712" y="1695584"/>
              <a:ext cx="79146" cy="114599"/>
            </a:xfrm>
            <a:custGeom>
              <a:avLst/>
              <a:gdLst/>
              <a:ahLst/>
              <a:cxnLst/>
              <a:rect l="l" t="t" r="r" b="b"/>
              <a:pathLst>
                <a:path w="2507" h="3630" extrusionOk="0">
                  <a:moveTo>
                    <a:pt x="362" y="2070"/>
                  </a:moveTo>
                  <a:cubicBezTo>
                    <a:pt x="361" y="2070"/>
                    <a:pt x="361" y="2071"/>
                    <a:pt x="361" y="2072"/>
                  </a:cubicBezTo>
                  <a:lnTo>
                    <a:pt x="361" y="2072"/>
                  </a:lnTo>
                  <a:cubicBezTo>
                    <a:pt x="361" y="2071"/>
                    <a:pt x="362" y="2071"/>
                    <a:pt x="362" y="2070"/>
                  </a:cubicBezTo>
                  <a:close/>
                  <a:moveTo>
                    <a:pt x="1272" y="0"/>
                  </a:moveTo>
                  <a:cubicBezTo>
                    <a:pt x="1272" y="13"/>
                    <a:pt x="1260" y="13"/>
                    <a:pt x="1247" y="13"/>
                  </a:cubicBezTo>
                  <a:lnTo>
                    <a:pt x="1272" y="13"/>
                  </a:lnTo>
                  <a:cubicBezTo>
                    <a:pt x="1272" y="13"/>
                    <a:pt x="1297" y="62"/>
                    <a:pt x="1272" y="62"/>
                  </a:cubicBezTo>
                  <a:cubicBezTo>
                    <a:pt x="1267" y="65"/>
                    <a:pt x="1262" y="66"/>
                    <a:pt x="1257" y="66"/>
                  </a:cubicBezTo>
                  <a:cubicBezTo>
                    <a:pt x="1242" y="66"/>
                    <a:pt x="1229" y="59"/>
                    <a:pt x="1219" y="59"/>
                  </a:cubicBezTo>
                  <a:cubicBezTo>
                    <a:pt x="1216" y="59"/>
                    <a:pt x="1213" y="60"/>
                    <a:pt x="1210" y="62"/>
                  </a:cubicBezTo>
                  <a:cubicBezTo>
                    <a:pt x="1135" y="175"/>
                    <a:pt x="1073" y="287"/>
                    <a:pt x="1023" y="412"/>
                  </a:cubicBezTo>
                  <a:cubicBezTo>
                    <a:pt x="1010" y="412"/>
                    <a:pt x="1010" y="412"/>
                    <a:pt x="1010" y="399"/>
                  </a:cubicBezTo>
                  <a:cubicBezTo>
                    <a:pt x="1010" y="437"/>
                    <a:pt x="985" y="474"/>
                    <a:pt x="985" y="511"/>
                  </a:cubicBezTo>
                  <a:lnTo>
                    <a:pt x="936" y="511"/>
                  </a:lnTo>
                  <a:cubicBezTo>
                    <a:pt x="948" y="511"/>
                    <a:pt x="873" y="698"/>
                    <a:pt x="861" y="698"/>
                  </a:cubicBezTo>
                  <a:lnTo>
                    <a:pt x="898" y="723"/>
                  </a:lnTo>
                  <a:cubicBezTo>
                    <a:pt x="894" y="735"/>
                    <a:pt x="888" y="738"/>
                    <a:pt x="881" y="738"/>
                  </a:cubicBezTo>
                  <a:cubicBezTo>
                    <a:pt x="872" y="738"/>
                    <a:pt x="862" y="734"/>
                    <a:pt x="853" y="734"/>
                  </a:cubicBezTo>
                  <a:cubicBezTo>
                    <a:pt x="846" y="734"/>
                    <a:pt x="840" y="737"/>
                    <a:pt x="836" y="748"/>
                  </a:cubicBezTo>
                  <a:cubicBezTo>
                    <a:pt x="898" y="786"/>
                    <a:pt x="798" y="798"/>
                    <a:pt x="836" y="823"/>
                  </a:cubicBezTo>
                  <a:cubicBezTo>
                    <a:pt x="836" y="823"/>
                    <a:pt x="830" y="829"/>
                    <a:pt x="819" y="829"/>
                  </a:cubicBezTo>
                  <a:cubicBezTo>
                    <a:pt x="814" y="829"/>
                    <a:pt x="807" y="827"/>
                    <a:pt x="798" y="823"/>
                  </a:cubicBezTo>
                  <a:lnTo>
                    <a:pt x="798" y="823"/>
                  </a:lnTo>
                  <a:cubicBezTo>
                    <a:pt x="836" y="848"/>
                    <a:pt x="798" y="848"/>
                    <a:pt x="798" y="861"/>
                  </a:cubicBezTo>
                  <a:cubicBezTo>
                    <a:pt x="798" y="865"/>
                    <a:pt x="800" y="866"/>
                    <a:pt x="802" y="866"/>
                  </a:cubicBezTo>
                  <a:cubicBezTo>
                    <a:pt x="807" y="866"/>
                    <a:pt x="815" y="861"/>
                    <a:pt x="823" y="861"/>
                  </a:cubicBezTo>
                  <a:lnTo>
                    <a:pt x="823" y="886"/>
                  </a:lnTo>
                  <a:cubicBezTo>
                    <a:pt x="811" y="886"/>
                    <a:pt x="786" y="886"/>
                    <a:pt x="786" y="873"/>
                  </a:cubicBezTo>
                  <a:cubicBezTo>
                    <a:pt x="686" y="998"/>
                    <a:pt x="611" y="1135"/>
                    <a:pt x="549" y="1272"/>
                  </a:cubicBezTo>
                  <a:cubicBezTo>
                    <a:pt x="579" y="1272"/>
                    <a:pt x="577" y="1256"/>
                    <a:pt x="600" y="1256"/>
                  </a:cubicBezTo>
                  <a:cubicBezTo>
                    <a:pt x="606" y="1256"/>
                    <a:pt x="614" y="1257"/>
                    <a:pt x="624" y="1260"/>
                  </a:cubicBezTo>
                  <a:cubicBezTo>
                    <a:pt x="636" y="1297"/>
                    <a:pt x="599" y="1285"/>
                    <a:pt x="624" y="1310"/>
                  </a:cubicBezTo>
                  <a:cubicBezTo>
                    <a:pt x="606" y="1300"/>
                    <a:pt x="594" y="1297"/>
                    <a:pt x="586" y="1297"/>
                  </a:cubicBezTo>
                  <a:cubicBezTo>
                    <a:pt x="566" y="1297"/>
                    <a:pt x="566" y="1316"/>
                    <a:pt x="542" y="1316"/>
                  </a:cubicBezTo>
                  <a:cubicBezTo>
                    <a:pt x="534" y="1316"/>
                    <a:pt x="525" y="1314"/>
                    <a:pt x="512" y="1310"/>
                  </a:cubicBezTo>
                  <a:lnTo>
                    <a:pt x="512" y="1310"/>
                  </a:lnTo>
                  <a:lnTo>
                    <a:pt x="549" y="1334"/>
                  </a:lnTo>
                  <a:lnTo>
                    <a:pt x="524" y="1334"/>
                  </a:lnTo>
                  <a:cubicBezTo>
                    <a:pt x="524" y="1434"/>
                    <a:pt x="536" y="1372"/>
                    <a:pt x="487" y="1434"/>
                  </a:cubicBezTo>
                  <a:cubicBezTo>
                    <a:pt x="474" y="1472"/>
                    <a:pt x="524" y="1509"/>
                    <a:pt x="487" y="1522"/>
                  </a:cubicBezTo>
                  <a:cubicBezTo>
                    <a:pt x="487" y="1522"/>
                    <a:pt x="524" y="1522"/>
                    <a:pt x="524" y="1534"/>
                  </a:cubicBezTo>
                  <a:cubicBezTo>
                    <a:pt x="521" y="1533"/>
                    <a:pt x="518" y="1532"/>
                    <a:pt x="516" y="1532"/>
                  </a:cubicBezTo>
                  <a:cubicBezTo>
                    <a:pt x="499" y="1532"/>
                    <a:pt x="521" y="1565"/>
                    <a:pt x="511" y="1565"/>
                  </a:cubicBezTo>
                  <a:cubicBezTo>
                    <a:pt x="509" y="1565"/>
                    <a:pt x="505" y="1563"/>
                    <a:pt x="499" y="1559"/>
                  </a:cubicBezTo>
                  <a:lnTo>
                    <a:pt x="499" y="1559"/>
                  </a:lnTo>
                  <a:cubicBezTo>
                    <a:pt x="499" y="1570"/>
                    <a:pt x="478" y="1603"/>
                    <a:pt x="514" y="1618"/>
                  </a:cubicBezTo>
                  <a:lnTo>
                    <a:pt x="514" y="1618"/>
                  </a:lnTo>
                  <a:cubicBezTo>
                    <a:pt x="512" y="1618"/>
                    <a:pt x="509" y="1618"/>
                    <a:pt x="507" y="1618"/>
                  </a:cubicBezTo>
                  <a:cubicBezTo>
                    <a:pt x="497" y="1618"/>
                    <a:pt x="488" y="1620"/>
                    <a:pt x="480" y="1620"/>
                  </a:cubicBezTo>
                  <a:cubicBezTo>
                    <a:pt x="473" y="1620"/>
                    <a:pt x="466" y="1618"/>
                    <a:pt x="462" y="1609"/>
                  </a:cubicBezTo>
                  <a:cubicBezTo>
                    <a:pt x="462" y="1621"/>
                    <a:pt x="449" y="1621"/>
                    <a:pt x="449" y="1634"/>
                  </a:cubicBezTo>
                  <a:lnTo>
                    <a:pt x="474" y="1634"/>
                  </a:lnTo>
                  <a:cubicBezTo>
                    <a:pt x="462" y="1671"/>
                    <a:pt x="424" y="1671"/>
                    <a:pt x="449" y="1709"/>
                  </a:cubicBezTo>
                  <a:lnTo>
                    <a:pt x="474" y="1709"/>
                  </a:lnTo>
                  <a:cubicBezTo>
                    <a:pt x="474" y="1727"/>
                    <a:pt x="467" y="1738"/>
                    <a:pt x="444" y="1738"/>
                  </a:cubicBezTo>
                  <a:cubicBezTo>
                    <a:pt x="436" y="1738"/>
                    <a:pt x="425" y="1737"/>
                    <a:pt x="412" y="1734"/>
                  </a:cubicBezTo>
                  <a:lnTo>
                    <a:pt x="412" y="1709"/>
                  </a:lnTo>
                  <a:cubicBezTo>
                    <a:pt x="387" y="1734"/>
                    <a:pt x="387" y="1758"/>
                    <a:pt x="399" y="1796"/>
                  </a:cubicBezTo>
                  <a:lnTo>
                    <a:pt x="399" y="1783"/>
                  </a:lnTo>
                  <a:lnTo>
                    <a:pt x="399" y="1783"/>
                  </a:lnTo>
                  <a:cubicBezTo>
                    <a:pt x="424" y="1846"/>
                    <a:pt x="362" y="2033"/>
                    <a:pt x="399" y="2095"/>
                  </a:cubicBezTo>
                  <a:lnTo>
                    <a:pt x="437" y="2095"/>
                  </a:lnTo>
                  <a:lnTo>
                    <a:pt x="449" y="2145"/>
                  </a:lnTo>
                  <a:cubicBezTo>
                    <a:pt x="449" y="2145"/>
                    <a:pt x="367" y="2083"/>
                    <a:pt x="361" y="2072"/>
                  </a:cubicBezTo>
                  <a:lnTo>
                    <a:pt x="361" y="2072"/>
                  </a:lnTo>
                  <a:cubicBezTo>
                    <a:pt x="299" y="2209"/>
                    <a:pt x="224" y="2345"/>
                    <a:pt x="137" y="2469"/>
                  </a:cubicBezTo>
                  <a:cubicBezTo>
                    <a:pt x="134" y="2471"/>
                    <a:pt x="130" y="2472"/>
                    <a:pt x="127" y="2472"/>
                  </a:cubicBezTo>
                  <a:cubicBezTo>
                    <a:pt x="106" y="2472"/>
                    <a:pt x="88" y="2444"/>
                    <a:pt x="87" y="2444"/>
                  </a:cubicBezTo>
                  <a:lnTo>
                    <a:pt x="87" y="2444"/>
                  </a:lnTo>
                  <a:cubicBezTo>
                    <a:pt x="87" y="2469"/>
                    <a:pt x="112" y="2469"/>
                    <a:pt x="100" y="2494"/>
                  </a:cubicBezTo>
                  <a:cubicBezTo>
                    <a:pt x="94" y="2500"/>
                    <a:pt x="89" y="2503"/>
                    <a:pt x="86" y="2503"/>
                  </a:cubicBezTo>
                  <a:cubicBezTo>
                    <a:pt x="74" y="2503"/>
                    <a:pt x="72" y="2479"/>
                    <a:pt x="63" y="2469"/>
                  </a:cubicBezTo>
                  <a:cubicBezTo>
                    <a:pt x="63" y="2469"/>
                    <a:pt x="50" y="2482"/>
                    <a:pt x="63" y="2494"/>
                  </a:cubicBezTo>
                  <a:cubicBezTo>
                    <a:pt x="87" y="2507"/>
                    <a:pt x="125" y="2519"/>
                    <a:pt x="150" y="2532"/>
                  </a:cubicBezTo>
                  <a:lnTo>
                    <a:pt x="137" y="2557"/>
                  </a:lnTo>
                  <a:lnTo>
                    <a:pt x="112" y="2544"/>
                  </a:lnTo>
                  <a:lnTo>
                    <a:pt x="112" y="2544"/>
                  </a:lnTo>
                  <a:cubicBezTo>
                    <a:pt x="112" y="2544"/>
                    <a:pt x="175" y="2594"/>
                    <a:pt x="150" y="2619"/>
                  </a:cubicBezTo>
                  <a:cubicBezTo>
                    <a:pt x="112" y="2656"/>
                    <a:pt x="87" y="2706"/>
                    <a:pt x="63" y="2756"/>
                  </a:cubicBezTo>
                  <a:cubicBezTo>
                    <a:pt x="50" y="2744"/>
                    <a:pt x="38" y="2731"/>
                    <a:pt x="38" y="2719"/>
                  </a:cubicBezTo>
                  <a:cubicBezTo>
                    <a:pt x="38" y="2719"/>
                    <a:pt x="38" y="2731"/>
                    <a:pt x="13" y="2731"/>
                  </a:cubicBezTo>
                  <a:cubicBezTo>
                    <a:pt x="50" y="2731"/>
                    <a:pt x="13" y="2756"/>
                    <a:pt x="38" y="2756"/>
                  </a:cubicBezTo>
                  <a:cubicBezTo>
                    <a:pt x="87" y="2831"/>
                    <a:pt x="0" y="2843"/>
                    <a:pt x="25" y="2893"/>
                  </a:cubicBezTo>
                  <a:lnTo>
                    <a:pt x="1035" y="3604"/>
                  </a:lnTo>
                  <a:cubicBezTo>
                    <a:pt x="1035" y="3617"/>
                    <a:pt x="1023" y="3629"/>
                    <a:pt x="1023" y="3629"/>
                  </a:cubicBezTo>
                  <a:cubicBezTo>
                    <a:pt x="1035" y="3629"/>
                    <a:pt x="1060" y="3617"/>
                    <a:pt x="1048" y="3604"/>
                  </a:cubicBezTo>
                  <a:lnTo>
                    <a:pt x="1023" y="3579"/>
                  </a:lnTo>
                  <a:cubicBezTo>
                    <a:pt x="1023" y="3568"/>
                    <a:pt x="1025" y="3565"/>
                    <a:pt x="1028" y="3565"/>
                  </a:cubicBezTo>
                  <a:cubicBezTo>
                    <a:pt x="1033" y="3565"/>
                    <a:pt x="1041" y="3574"/>
                    <a:pt x="1045" y="3574"/>
                  </a:cubicBezTo>
                  <a:cubicBezTo>
                    <a:pt x="1047" y="3574"/>
                    <a:pt x="1048" y="3572"/>
                    <a:pt x="1048" y="3567"/>
                  </a:cubicBezTo>
                  <a:cubicBezTo>
                    <a:pt x="1085" y="3579"/>
                    <a:pt x="1073" y="3604"/>
                    <a:pt x="1073" y="3629"/>
                  </a:cubicBezTo>
                  <a:cubicBezTo>
                    <a:pt x="1085" y="3604"/>
                    <a:pt x="1110" y="3604"/>
                    <a:pt x="1085" y="3579"/>
                  </a:cubicBezTo>
                  <a:cubicBezTo>
                    <a:pt x="1089" y="3577"/>
                    <a:pt x="1092" y="3577"/>
                    <a:pt x="1095" y="3577"/>
                  </a:cubicBezTo>
                  <a:cubicBezTo>
                    <a:pt x="1111" y="3577"/>
                    <a:pt x="1122" y="3594"/>
                    <a:pt x="1137" y="3594"/>
                  </a:cubicBezTo>
                  <a:cubicBezTo>
                    <a:pt x="1140" y="3594"/>
                    <a:pt x="1144" y="3594"/>
                    <a:pt x="1148" y="3592"/>
                  </a:cubicBezTo>
                  <a:cubicBezTo>
                    <a:pt x="1148" y="3579"/>
                    <a:pt x="1123" y="3542"/>
                    <a:pt x="1148" y="3529"/>
                  </a:cubicBezTo>
                  <a:cubicBezTo>
                    <a:pt x="1197" y="3517"/>
                    <a:pt x="1135" y="3442"/>
                    <a:pt x="1185" y="3430"/>
                  </a:cubicBezTo>
                  <a:lnTo>
                    <a:pt x="1185" y="3430"/>
                  </a:lnTo>
                  <a:lnTo>
                    <a:pt x="1185" y="3442"/>
                  </a:lnTo>
                  <a:cubicBezTo>
                    <a:pt x="1210" y="3442"/>
                    <a:pt x="1197" y="3405"/>
                    <a:pt x="1222" y="3392"/>
                  </a:cubicBezTo>
                  <a:cubicBezTo>
                    <a:pt x="1222" y="3392"/>
                    <a:pt x="1197" y="3392"/>
                    <a:pt x="1197" y="3367"/>
                  </a:cubicBezTo>
                  <a:cubicBezTo>
                    <a:pt x="1235" y="3355"/>
                    <a:pt x="1222" y="3330"/>
                    <a:pt x="1260" y="3317"/>
                  </a:cubicBezTo>
                  <a:lnTo>
                    <a:pt x="1235" y="3280"/>
                  </a:lnTo>
                  <a:cubicBezTo>
                    <a:pt x="1297" y="3193"/>
                    <a:pt x="1447" y="2819"/>
                    <a:pt x="1497" y="2731"/>
                  </a:cubicBezTo>
                  <a:cubicBezTo>
                    <a:pt x="1596" y="2544"/>
                    <a:pt x="1684" y="2345"/>
                    <a:pt x="1746" y="2145"/>
                  </a:cubicBezTo>
                  <a:cubicBezTo>
                    <a:pt x="1796" y="2145"/>
                    <a:pt x="1796" y="2108"/>
                    <a:pt x="1821" y="2083"/>
                  </a:cubicBezTo>
                  <a:cubicBezTo>
                    <a:pt x="1809" y="2083"/>
                    <a:pt x="1784" y="2083"/>
                    <a:pt x="1796" y="2070"/>
                  </a:cubicBezTo>
                  <a:cubicBezTo>
                    <a:pt x="1833" y="1995"/>
                    <a:pt x="1771" y="2058"/>
                    <a:pt x="1796" y="1970"/>
                  </a:cubicBezTo>
                  <a:cubicBezTo>
                    <a:pt x="1846" y="1808"/>
                    <a:pt x="1933" y="1659"/>
                    <a:pt x="2045" y="1522"/>
                  </a:cubicBezTo>
                  <a:cubicBezTo>
                    <a:pt x="2021" y="1459"/>
                    <a:pt x="2083" y="1434"/>
                    <a:pt x="2070" y="1384"/>
                  </a:cubicBezTo>
                  <a:lnTo>
                    <a:pt x="2083" y="1384"/>
                  </a:lnTo>
                  <a:cubicBezTo>
                    <a:pt x="2083" y="1334"/>
                    <a:pt x="2233" y="1122"/>
                    <a:pt x="2245" y="1073"/>
                  </a:cubicBezTo>
                  <a:lnTo>
                    <a:pt x="2233" y="1073"/>
                  </a:lnTo>
                  <a:cubicBezTo>
                    <a:pt x="2233" y="1023"/>
                    <a:pt x="2270" y="1048"/>
                    <a:pt x="2307" y="1023"/>
                  </a:cubicBezTo>
                  <a:cubicBezTo>
                    <a:pt x="2270" y="1010"/>
                    <a:pt x="2245" y="973"/>
                    <a:pt x="2245" y="935"/>
                  </a:cubicBezTo>
                  <a:lnTo>
                    <a:pt x="2257" y="935"/>
                  </a:lnTo>
                  <a:cubicBezTo>
                    <a:pt x="2245" y="898"/>
                    <a:pt x="2245" y="861"/>
                    <a:pt x="2245" y="811"/>
                  </a:cubicBezTo>
                  <a:lnTo>
                    <a:pt x="2245" y="811"/>
                  </a:lnTo>
                  <a:lnTo>
                    <a:pt x="2270" y="823"/>
                  </a:lnTo>
                  <a:cubicBezTo>
                    <a:pt x="2257" y="786"/>
                    <a:pt x="2295" y="736"/>
                    <a:pt x="2295" y="711"/>
                  </a:cubicBezTo>
                  <a:cubicBezTo>
                    <a:pt x="2332" y="674"/>
                    <a:pt x="2420" y="624"/>
                    <a:pt x="2407" y="549"/>
                  </a:cubicBezTo>
                  <a:lnTo>
                    <a:pt x="2507" y="549"/>
                  </a:lnTo>
                  <a:lnTo>
                    <a:pt x="2507" y="536"/>
                  </a:lnTo>
                  <a:cubicBezTo>
                    <a:pt x="2507" y="536"/>
                    <a:pt x="1584" y="37"/>
                    <a:pt x="1347" y="25"/>
                  </a:cubicBezTo>
                  <a:lnTo>
                    <a:pt x="1322" y="0"/>
                  </a:lnTo>
                  <a:lnTo>
                    <a:pt x="1322" y="25"/>
                  </a:lnTo>
                  <a:cubicBezTo>
                    <a:pt x="1302" y="35"/>
                    <a:pt x="1314" y="53"/>
                    <a:pt x="1307" y="53"/>
                  </a:cubicBezTo>
                  <a:cubicBezTo>
                    <a:pt x="1305" y="53"/>
                    <a:pt x="1302" y="52"/>
                    <a:pt x="1297" y="50"/>
                  </a:cubicBezTo>
                  <a:lnTo>
                    <a:pt x="1310" y="25"/>
                  </a:lnTo>
                  <a:lnTo>
                    <a:pt x="1310" y="25"/>
                  </a:lnTo>
                  <a:cubicBezTo>
                    <a:pt x="1306" y="28"/>
                    <a:pt x="1303" y="30"/>
                    <a:pt x="1300" y="30"/>
                  </a:cubicBezTo>
                  <a:cubicBezTo>
                    <a:pt x="1291" y="30"/>
                    <a:pt x="1281" y="18"/>
                    <a:pt x="1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2"/>
          <p:cNvSpPr/>
          <p:nvPr/>
        </p:nvSpPr>
        <p:spPr>
          <a:xfrm>
            <a:off x="3331130" y="5893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5181230" y="4902087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526300" y="370725"/>
            <a:ext cx="8091300" cy="44019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subTitle" idx="1"/>
          </p:nvPr>
        </p:nvSpPr>
        <p:spPr>
          <a:xfrm>
            <a:off x="1716500" y="163635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title"/>
          </p:nvPr>
        </p:nvSpPr>
        <p:spPr>
          <a:xfrm>
            <a:off x="1716550" y="993150"/>
            <a:ext cx="57111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22"/>
          <p:cNvSpPr txBox="1">
            <a:spLocks noGrp="1"/>
          </p:cNvSpPr>
          <p:nvPr>
            <p:ph type="subTitle" idx="2"/>
          </p:nvPr>
        </p:nvSpPr>
        <p:spPr>
          <a:xfrm>
            <a:off x="1716450" y="2086800"/>
            <a:ext cx="5711100" cy="5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22"/>
          <p:cNvSpPr txBox="1">
            <a:spLocks noGrp="1"/>
          </p:cNvSpPr>
          <p:nvPr>
            <p:ph type="subTitle" idx="3"/>
          </p:nvPr>
        </p:nvSpPr>
        <p:spPr>
          <a:xfrm>
            <a:off x="184687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22"/>
          <p:cNvSpPr txBox="1">
            <a:spLocks noGrp="1"/>
          </p:cNvSpPr>
          <p:nvPr>
            <p:ph type="subTitle" idx="4"/>
          </p:nvPr>
        </p:nvSpPr>
        <p:spPr>
          <a:xfrm>
            <a:off x="1716450" y="2857700"/>
            <a:ext cx="57111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2"/>
          <p:cNvSpPr txBox="1">
            <a:spLocks noGrp="1"/>
          </p:cNvSpPr>
          <p:nvPr>
            <p:ph type="subTitle" idx="5"/>
          </p:nvPr>
        </p:nvSpPr>
        <p:spPr>
          <a:xfrm>
            <a:off x="5525325" y="3493488"/>
            <a:ext cx="17718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4">
  <p:cSld name="CUSTOM_3_7_5_6_1_1_1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9"/>
          <p:cNvSpPr/>
          <p:nvPr/>
        </p:nvSpPr>
        <p:spPr>
          <a:xfrm rot="5400000">
            <a:off x="2256841" y="-1299843"/>
            <a:ext cx="4630117" cy="7713852"/>
          </a:xfrm>
          <a:custGeom>
            <a:avLst/>
            <a:gdLst/>
            <a:ahLst/>
            <a:cxnLst/>
            <a:rect l="l" t="t" r="r" b="b"/>
            <a:pathLst>
              <a:path w="34597" h="47137" extrusionOk="0">
                <a:moveTo>
                  <a:pt x="0" y="1"/>
                </a:moveTo>
                <a:lnTo>
                  <a:pt x="0" y="2844"/>
                </a:lnTo>
                <a:lnTo>
                  <a:pt x="1417" y="2844"/>
                </a:lnTo>
                <a:lnTo>
                  <a:pt x="1417" y="2382"/>
                </a:lnTo>
                <a:lnTo>
                  <a:pt x="3155" y="2382"/>
                </a:lnTo>
                <a:lnTo>
                  <a:pt x="3155" y="4120"/>
                </a:lnTo>
                <a:lnTo>
                  <a:pt x="1417" y="4120"/>
                </a:lnTo>
                <a:lnTo>
                  <a:pt x="1417" y="3590"/>
                </a:lnTo>
                <a:lnTo>
                  <a:pt x="0" y="3590"/>
                </a:lnTo>
                <a:lnTo>
                  <a:pt x="0" y="5799"/>
                </a:lnTo>
                <a:lnTo>
                  <a:pt x="1417" y="5799"/>
                </a:lnTo>
                <a:lnTo>
                  <a:pt x="1417" y="5286"/>
                </a:lnTo>
                <a:lnTo>
                  <a:pt x="3155" y="5286"/>
                </a:lnTo>
                <a:lnTo>
                  <a:pt x="3155" y="7022"/>
                </a:lnTo>
                <a:lnTo>
                  <a:pt x="1417" y="7022"/>
                </a:lnTo>
                <a:lnTo>
                  <a:pt x="1417" y="6546"/>
                </a:lnTo>
                <a:lnTo>
                  <a:pt x="0" y="6546"/>
                </a:lnTo>
                <a:lnTo>
                  <a:pt x="0" y="8675"/>
                </a:lnTo>
                <a:lnTo>
                  <a:pt x="1417" y="8675"/>
                </a:lnTo>
                <a:lnTo>
                  <a:pt x="1417" y="8188"/>
                </a:lnTo>
                <a:lnTo>
                  <a:pt x="3155" y="8188"/>
                </a:lnTo>
                <a:lnTo>
                  <a:pt x="3155" y="9925"/>
                </a:lnTo>
                <a:lnTo>
                  <a:pt x="1417" y="9925"/>
                </a:lnTo>
                <a:lnTo>
                  <a:pt x="1417" y="9422"/>
                </a:lnTo>
                <a:lnTo>
                  <a:pt x="0" y="9422"/>
                </a:lnTo>
                <a:lnTo>
                  <a:pt x="0" y="11618"/>
                </a:lnTo>
                <a:lnTo>
                  <a:pt x="1417" y="11618"/>
                </a:lnTo>
                <a:lnTo>
                  <a:pt x="1417" y="11090"/>
                </a:lnTo>
                <a:lnTo>
                  <a:pt x="3155" y="11090"/>
                </a:lnTo>
                <a:lnTo>
                  <a:pt x="3155" y="12828"/>
                </a:lnTo>
                <a:lnTo>
                  <a:pt x="1417" y="12828"/>
                </a:lnTo>
                <a:lnTo>
                  <a:pt x="1417" y="12364"/>
                </a:lnTo>
                <a:lnTo>
                  <a:pt x="0" y="12364"/>
                </a:lnTo>
                <a:lnTo>
                  <a:pt x="0" y="14493"/>
                </a:lnTo>
                <a:lnTo>
                  <a:pt x="1417" y="14493"/>
                </a:lnTo>
                <a:lnTo>
                  <a:pt x="1417" y="13992"/>
                </a:lnTo>
                <a:lnTo>
                  <a:pt x="3155" y="13992"/>
                </a:lnTo>
                <a:lnTo>
                  <a:pt x="3155" y="15730"/>
                </a:lnTo>
                <a:lnTo>
                  <a:pt x="1417" y="15730"/>
                </a:lnTo>
                <a:lnTo>
                  <a:pt x="1417" y="15240"/>
                </a:lnTo>
                <a:lnTo>
                  <a:pt x="0" y="15240"/>
                </a:lnTo>
                <a:lnTo>
                  <a:pt x="0" y="17410"/>
                </a:lnTo>
                <a:lnTo>
                  <a:pt x="1417" y="17410"/>
                </a:lnTo>
                <a:lnTo>
                  <a:pt x="1417" y="16896"/>
                </a:lnTo>
                <a:lnTo>
                  <a:pt x="3155" y="16896"/>
                </a:lnTo>
                <a:lnTo>
                  <a:pt x="3155" y="18632"/>
                </a:lnTo>
                <a:lnTo>
                  <a:pt x="1417" y="18632"/>
                </a:lnTo>
                <a:lnTo>
                  <a:pt x="1417" y="18155"/>
                </a:lnTo>
                <a:lnTo>
                  <a:pt x="0" y="18155"/>
                </a:lnTo>
                <a:lnTo>
                  <a:pt x="0" y="20286"/>
                </a:lnTo>
                <a:lnTo>
                  <a:pt x="1417" y="20286"/>
                </a:lnTo>
                <a:lnTo>
                  <a:pt x="1417" y="19798"/>
                </a:lnTo>
                <a:lnTo>
                  <a:pt x="3155" y="19798"/>
                </a:lnTo>
                <a:lnTo>
                  <a:pt x="3155" y="21534"/>
                </a:lnTo>
                <a:lnTo>
                  <a:pt x="1417" y="21534"/>
                </a:lnTo>
                <a:lnTo>
                  <a:pt x="1417" y="21031"/>
                </a:lnTo>
                <a:lnTo>
                  <a:pt x="0" y="21031"/>
                </a:lnTo>
                <a:lnTo>
                  <a:pt x="0" y="23182"/>
                </a:lnTo>
                <a:lnTo>
                  <a:pt x="1417" y="23182"/>
                </a:lnTo>
                <a:lnTo>
                  <a:pt x="1417" y="22700"/>
                </a:lnTo>
                <a:lnTo>
                  <a:pt x="3155" y="22700"/>
                </a:lnTo>
                <a:lnTo>
                  <a:pt x="3155" y="24438"/>
                </a:lnTo>
                <a:lnTo>
                  <a:pt x="1417" y="24438"/>
                </a:lnTo>
                <a:lnTo>
                  <a:pt x="1417" y="23929"/>
                </a:lnTo>
                <a:lnTo>
                  <a:pt x="0" y="23929"/>
                </a:lnTo>
                <a:lnTo>
                  <a:pt x="0" y="26112"/>
                </a:lnTo>
                <a:lnTo>
                  <a:pt x="1417" y="26112"/>
                </a:lnTo>
                <a:lnTo>
                  <a:pt x="1417" y="25603"/>
                </a:lnTo>
                <a:lnTo>
                  <a:pt x="3155" y="25603"/>
                </a:lnTo>
                <a:lnTo>
                  <a:pt x="3155" y="27340"/>
                </a:lnTo>
                <a:lnTo>
                  <a:pt x="1417" y="27340"/>
                </a:lnTo>
                <a:lnTo>
                  <a:pt x="1417" y="26857"/>
                </a:lnTo>
                <a:lnTo>
                  <a:pt x="0" y="26857"/>
                </a:lnTo>
                <a:lnTo>
                  <a:pt x="0" y="28988"/>
                </a:lnTo>
                <a:lnTo>
                  <a:pt x="1417" y="28988"/>
                </a:lnTo>
                <a:lnTo>
                  <a:pt x="1417" y="28505"/>
                </a:lnTo>
                <a:lnTo>
                  <a:pt x="3155" y="28505"/>
                </a:lnTo>
                <a:lnTo>
                  <a:pt x="3155" y="30242"/>
                </a:lnTo>
                <a:lnTo>
                  <a:pt x="1417" y="30242"/>
                </a:lnTo>
                <a:lnTo>
                  <a:pt x="1417" y="29735"/>
                </a:lnTo>
                <a:lnTo>
                  <a:pt x="0" y="29735"/>
                </a:lnTo>
                <a:lnTo>
                  <a:pt x="0" y="31903"/>
                </a:lnTo>
                <a:lnTo>
                  <a:pt x="1417" y="31903"/>
                </a:lnTo>
                <a:lnTo>
                  <a:pt x="1417" y="31407"/>
                </a:lnTo>
                <a:lnTo>
                  <a:pt x="3155" y="31407"/>
                </a:lnTo>
                <a:lnTo>
                  <a:pt x="3155" y="33145"/>
                </a:lnTo>
                <a:lnTo>
                  <a:pt x="1417" y="33145"/>
                </a:lnTo>
                <a:lnTo>
                  <a:pt x="1417" y="32650"/>
                </a:lnTo>
                <a:lnTo>
                  <a:pt x="0" y="32650"/>
                </a:lnTo>
                <a:lnTo>
                  <a:pt x="0" y="34780"/>
                </a:lnTo>
                <a:lnTo>
                  <a:pt x="1417" y="34780"/>
                </a:lnTo>
                <a:lnTo>
                  <a:pt x="1417" y="34311"/>
                </a:lnTo>
                <a:lnTo>
                  <a:pt x="3155" y="34311"/>
                </a:lnTo>
                <a:lnTo>
                  <a:pt x="3155" y="36047"/>
                </a:lnTo>
                <a:lnTo>
                  <a:pt x="1417" y="36047"/>
                </a:lnTo>
                <a:lnTo>
                  <a:pt x="1417" y="35526"/>
                </a:lnTo>
                <a:lnTo>
                  <a:pt x="0" y="35526"/>
                </a:lnTo>
                <a:lnTo>
                  <a:pt x="0" y="37708"/>
                </a:lnTo>
                <a:lnTo>
                  <a:pt x="1417" y="37708"/>
                </a:lnTo>
                <a:lnTo>
                  <a:pt x="1417" y="37213"/>
                </a:lnTo>
                <a:lnTo>
                  <a:pt x="3155" y="37213"/>
                </a:lnTo>
                <a:lnTo>
                  <a:pt x="3155" y="38949"/>
                </a:lnTo>
                <a:lnTo>
                  <a:pt x="1417" y="38949"/>
                </a:lnTo>
                <a:lnTo>
                  <a:pt x="1417" y="38455"/>
                </a:lnTo>
                <a:lnTo>
                  <a:pt x="0" y="38455"/>
                </a:lnTo>
                <a:lnTo>
                  <a:pt x="0" y="40624"/>
                </a:lnTo>
                <a:lnTo>
                  <a:pt x="1417" y="40624"/>
                </a:lnTo>
                <a:lnTo>
                  <a:pt x="1417" y="40115"/>
                </a:lnTo>
                <a:lnTo>
                  <a:pt x="3155" y="40115"/>
                </a:lnTo>
                <a:lnTo>
                  <a:pt x="3155" y="41853"/>
                </a:lnTo>
                <a:lnTo>
                  <a:pt x="1417" y="41853"/>
                </a:lnTo>
                <a:lnTo>
                  <a:pt x="1417" y="41370"/>
                </a:lnTo>
                <a:lnTo>
                  <a:pt x="0" y="41370"/>
                </a:lnTo>
                <a:lnTo>
                  <a:pt x="0" y="43514"/>
                </a:lnTo>
                <a:lnTo>
                  <a:pt x="1417" y="43514"/>
                </a:lnTo>
                <a:lnTo>
                  <a:pt x="1417" y="43017"/>
                </a:lnTo>
                <a:lnTo>
                  <a:pt x="3155" y="43017"/>
                </a:lnTo>
                <a:lnTo>
                  <a:pt x="3155" y="44755"/>
                </a:lnTo>
                <a:lnTo>
                  <a:pt x="1417" y="44755"/>
                </a:lnTo>
                <a:lnTo>
                  <a:pt x="1417" y="44259"/>
                </a:lnTo>
                <a:lnTo>
                  <a:pt x="0" y="44259"/>
                </a:lnTo>
                <a:lnTo>
                  <a:pt x="0" y="47137"/>
                </a:lnTo>
                <a:lnTo>
                  <a:pt x="34597" y="47137"/>
                </a:lnTo>
                <a:lnTo>
                  <a:pt x="345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 txBox="1">
            <a:spLocks noGrp="1"/>
          </p:cNvSpPr>
          <p:nvPr>
            <p:ph type="subTitle" idx="1"/>
          </p:nvPr>
        </p:nvSpPr>
        <p:spPr>
          <a:xfrm>
            <a:off x="1092950" y="1872075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39"/>
          <p:cNvSpPr txBox="1">
            <a:spLocks noGrp="1"/>
          </p:cNvSpPr>
          <p:nvPr>
            <p:ph type="title"/>
          </p:nvPr>
        </p:nvSpPr>
        <p:spPr>
          <a:xfrm>
            <a:off x="1092950" y="1127538"/>
            <a:ext cx="474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39"/>
          <p:cNvSpPr/>
          <p:nvPr/>
        </p:nvSpPr>
        <p:spPr>
          <a:xfrm>
            <a:off x="-26525" y="3685300"/>
            <a:ext cx="3495757" cy="148375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9"/>
          <p:cNvSpPr/>
          <p:nvPr/>
        </p:nvSpPr>
        <p:spPr>
          <a:xfrm>
            <a:off x="406030" y="3520412"/>
            <a:ext cx="164227" cy="147242"/>
          </a:xfrm>
          <a:custGeom>
            <a:avLst/>
            <a:gdLst/>
            <a:ahLst/>
            <a:cxnLst/>
            <a:rect l="l" t="t" r="r" b="b"/>
            <a:pathLst>
              <a:path w="5202" h="4664" extrusionOk="0">
                <a:moveTo>
                  <a:pt x="1483" y="1"/>
                </a:moveTo>
                <a:cubicBezTo>
                  <a:pt x="1245" y="1"/>
                  <a:pt x="1014" y="154"/>
                  <a:pt x="936" y="420"/>
                </a:cubicBezTo>
                <a:cubicBezTo>
                  <a:pt x="799" y="1031"/>
                  <a:pt x="1061" y="1505"/>
                  <a:pt x="1460" y="1879"/>
                </a:cubicBezTo>
                <a:cubicBezTo>
                  <a:pt x="1235" y="1992"/>
                  <a:pt x="998" y="2116"/>
                  <a:pt x="774" y="2253"/>
                </a:cubicBezTo>
                <a:cubicBezTo>
                  <a:pt x="375" y="2490"/>
                  <a:pt x="1" y="2914"/>
                  <a:pt x="263" y="3401"/>
                </a:cubicBezTo>
                <a:cubicBezTo>
                  <a:pt x="430" y="3711"/>
                  <a:pt x="676" y="3827"/>
                  <a:pt x="954" y="3827"/>
                </a:cubicBezTo>
                <a:cubicBezTo>
                  <a:pt x="1257" y="3827"/>
                  <a:pt x="1596" y="3689"/>
                  <a:pt x="1909" y="3513"/>
                </a:cubicBezTo>
                <a:cubicBezTo>
                  <a:pt x="2016" y="4111"/>
                  <a:pt x="2239" y="4663"/>
                  <a:pt x="2818" y="4663"/>
                </a:cubicBezTo>
                <a:cubicBezTo>
                  <a:pt x="2843" y="4663"/>
                  <a:pt x="2868" y="4662"/>
                  <a:pt x="2894" y="4660"/>
                </a:cubicBezTo>
                <a:cubicBezTo>
                  <a:pt x="3393" y="4635"/>
                  <a:pt x="3692" y="4174"/>
                  <a:pt x="3717" y="3713"/>
                </a:cubicBezTo>
                <a:cubicBezTo>
                  <a:pt x="3729" y="3588"/>
                  <a:pt x="3717" y="3451"/>
                  <a:pt x="3705" y="3313"/>
                </a:cubicBezTo>
                <a:lnTo>
                  <a:pt x="3705" y="3313"/>
                </a:lnTo>
                <a:cubicBezTo>
                  <a:pt x="3870" y="3350"/>
                  <a:pt x="4057" y="3382"/>
                  <a:pt x="4238" y="3382"/>
                </a:cubicBezTo>
                <a:cubicBezTo>
                  <a:pt x="4493" y="3382"/>
                  <a:pt x="4736" y="3318"/>
                  <a:pt x="4889" y="3114"/>
                </a:cubicBezTo>
                <a:cubicBezTo>
                  <a:pt x="5201" y="2740"/>
                  <a:pt x="5002" y="2241"/>
                  <a:pt x="4590" y="2041"/>
                </a:cubicBezTo>
                <a:cubicBezTo>
                  <a:pt x="4366" y="1929"/>
                  <a:pt x="4141" y="1854"/>
                  <a:pt x="3917" y="1792"/>
                </a:cubicBezTo>
                <a:cubicBezTo>
                  <a:pt x="4178" y="1480"/>
                  <a:pt x="4328" y="1081"/>
                  <a:pt x="4328" y="670"/>
                </a:cubicBezTo>
                <a:cubicBezTo>
                  <a:pt x="4328" y="277"/>
                  <a:pt x="4007" y="5"/>
                  <a:pt x="3664" y="5"/>
                </a:cubicBezTo>
                <a:cubicBezTo>
                  <a:pt x="3538" y="5"/>
                  <a:pt x="3410" y="41"/>
                  <a:pt x="3293" y="121"/>
                </a:cubicBezTo>
                <a:cubicBezTo>
                  <a:pt x="2994" y="345"/>
                  <a:pt x="2744" y="645"/>
                  <a:pt x="2595" y="994"/>
                </a:cubicBezTo>
                <a:cubicBezTo>
                  <a:pt x="2370" y="707"/>
                  <a:pt x="2133" y="433"/>
                  <a:pt x="1884" y="171"/>
                </a:cubicBezTo>
                <a:cubicBezTo>
                  <a:pt x="1768" y="55"/>
                  <a:pt x="1624" y="1"/>
                  <a:pt x="148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9"/>
          <p:cNvSpPr txBox="1">
            <a:spLocks noGrp="1"/>
          </p:cNvSpPr>
          <p:nvPr>
            <p:ph type="subTitle" idx="2"/>
          </p:nvPr>
        </p:nvSpPr>
        <p:spPr>
          <a:xfrm>
            <a:off x="1092950" y="2566475"/>
            <a:ext cx="47481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39"/>
          <p:cNvSpPr txBox="1">
            <a:spLocks noGrp="1"/>
          </p:cNvSpPr>
          <p:nvPr>
            <p:ph type="subTitle" idx="3"/>
          </p:nvPr>
        </p:nvSpPr>
        <p:spPr>
          <a:xfrm>
            <a:off x="1092950" y="3551325"/>
            <a:ext cx="11436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39"/>
          <p:cNvSpPr/>
          <p:nvPr/>
        </p:nvSpPr>
        <p:spPr>
          <a:xfrm>
            <a:off x="-244126" y="1317951"/>
            <a:ext cx="621826" cy="608857"/>
          </a:xfrm>
          <a:custGeom>
            <a:avLst/>
            <a:gdLst/>
            <a:ahLst/>
            <a:cxnLst/>
            <a:rect l="l" t="t" r="r" b="b"/>
            <a:pathLst>
              <a:path w="35331" h="34604" extrusionOk="0">
                <a:moveTo>
                  <a:pt x="2706" y="16536"/>
                </a:moveTo>
                <a:lnTo>
                  <a:pt x="2706" y="16536"/>
                </a:lnTo>
                <a:cubicBezTo>
                  <a:pt x="2619" y="16561"/>
                  <a:pt x="2529" y="16583"/>
                  <a:pt x="2438" y="16605"/>
                </a:cubicBezTo>
                <a:lnTo>
                  <a:pt x="2438" y="16605"/>
                </a:lnTo>
                <a:lnTo>
                  <a:pt x="2706" y="16536"/>
                </a:lnTo>
                <a:close/>
                <a:moveTo>
                  <a:pt x="20653" y="0"/>
                </a:moveTo>
                <a:cubicBezTo>
                  <a:pt x="20608" y="0"/>
                  <a:pt x="20562" y="4"/>
                  <a:pt x="20515" y="12"/>
                </a:cubicBezTo>
                <a:cubicBezTo>
                  <a:pt x="20203" y="75"/>
                  <a:pt x="20004" y="324"/>
                  <a:pt x="19842" y="586"/>
                </a:cubicBezTo>
                <a:cubicBezTo>
                  <a:pt x="19680" y="835"/>
                  <a:pt x="19555" y="1085"/>
                  <a:pt x="19418" y="1334"/>
                </a:cubicBezTo>
                <a:cubicBezTo>
                  <a:pt x="18844" y="2369"/>
                  <a:pt x="18308" y="3404"/>
                  <a:pt x="17784" y="4452"/>
                </a:cubicBezTo>
                <a:cubicBezTo>
                  <a:pt x="17235" y="5549"/>
                  <a:pt x="16724" y="6659"/>
                  <a:pt x="16225" y="7782"/>
                </a:cubicBezTo>
                <a:cubicBezTo>
                  <a:pt x="15988" y="8305"/>
                  <a:pt x="15751" y="8842"/>
                  <a:pt x="15514" y="9378"/>
                </a:cubicBezTo>
                <a:lnTo>
                  <a:pt x="15377" y="9715"/>
                </a:lnTo>
                <a:cubicBezTo>
                  <a:pt x="14941" y="9440"/>
                  <a:pt x="14504" y="9166"/>
                  <a:pt x="14080" y="8879"/>
                </a:cubicBezTo>
                <a:cubicBezTo>
                  <a:pt x="13594" y="8542"/>
                  <a:pt x="13107" y="8218"/>
                  <a:pt x="12609" y="7894"/>
                </a:cubicBezTo>
                <a:cubicBezTo>
                  <a:pt x="12110" y="7570"/>
                  <a:pt x="11611" y="7258"/>
                  <a:pt x="11112" y="6946"/>
                </a:cubicBezTo>
                <a:cubicBezTo>
                  <a:pt x="10164" y="6360"/>
                  <a:pt x="9241" y="5736"/>
                  <a:pt x="8306" y="5125"/>
                </a:cubicBezTo>
                <a:cubicBezTo>
                  <a:pt x="8156" y="5013"/>
                  <a:pt x="7994" y="4913"/>
                  <a:pt x="7820" y="4851"/>
                </a:cubicBezTo>
                <a:cubicBezTo>
                  <a:pt x="7740" y="4823"/>
                  <a:pt x="7658" y="4810"/>
                  <a:pt x="7576" y="4810"/>
                </a:cubicBezTo>
                <a:cubicBezTo>
                  <a:pt x="7362" y="4810"/>
                  <a:pt x="7150" y="4901"/>
                  <a:pt x="6997" y="5063"/>
                </a:cubicBezTo>
                <a:cubicBezTo>
                  <a:pt x="6672" y="5437"/>
                  <a:pt x="6847" y="5998"/>
                  <a:pt x="6984" y="6422"/>
                </a:cubicBezTo>
                <a:cubicBezTo>
                  <a:pt x="7184" y="6984"/>
                  <a:pt x="7408" y="7532"/>
                  <a:pt x="7645" y="8081"/>
                </a:cubicBezTo>
                <a:cubicBezTo>
                  <a:pt x="8094" y="9141"/>
                  <a:pt x="8593" y="10176"/>
                  <a:pt x="9117" y="11211"/>
                </a:cubicBezTo>
                <a:cubicBezTo>
                  <a:pt x="9354" y="11698"/>
                  <a:pt x="9603" y="12184"/>
                  <a:pt x="9865" y="12670"/>
                </a:cubicBezTo>
                <a:cubicBezTo>
                  <a:pt x="10027" y="12970"/>
                  <a:pt x="10202" y="13256"/>
                  <a:pt x="10364" y="13556"/>
                </a:cubicBezTo>
                <a:cubicBezTo>
                  <a:pt x="10114" y="13643"/>
                  <a:pt x="9865" y="13730"/>
                  <a:pt x="9603" y="13793"/>
                </a:cubicBezTo>
                <a:cubicBezTo>
                  <a:pt x="7645" y="14279"/>
                  <a:pt x="5650" y="14541"/>
                  <a:pt x="3679" y="14953"/>
                </a:cubicBezTo>
                <a:cubicBezTo>
                  <a:pt x="3130" y="15065"/>
                  <a:pt x="2569" y="15189"/>
                  <a:pt x="2021" y="15314"/>
                </a:cubicBezTo>
                <a:cubicBezTo>
                  <a:pt x="1746" y="15377"/>
                  <a:pt x="1472" y="15451"/>
                  <a:pt x="1197" y="15514"/>
                </a:cubicBezTo>
                <a:cubicBezTo>
                  <a:pt x="898" y="15601"/>
                  <a:pt x="561" y="15676"/>
                  <a:pt x="324" y="15888"/>
                </a:cubicBezTo>
                <a:cubicBezTo>
                  <a:pt x="75" y="16112"/>
                  <a:pt x="0" y="16474"/>
                  <a:pt x="150" y="16786"/>
                </a:cubicBezTo>
                <a:cubicBezTo>
                  <a:pt x="250" y="16985"/>
                  <a:pt x="387" y="17147"/>
                  <a:pt x="561" y="17285"/>
                </a:cubicBezTo>
                <a:cubicBezTo>
                  <a:pt x="811" y="17472"/>
                  <a:pt x="1073" y="17621"/>
                  <a:pt x="1360" y="17746"/>
                </a:cubicBezTo>
                <a:cubicBezTo>
                  <a:pt x="1871" y="17995"/>
                  <a:pt x="2407" y="18207"/>
                  <a:pt x="2956" y="18395"/>
                </a:cubicBezTo>
                <a:cubicBezTo>
                  <a:pt x="4066" y="18781"/>
                  <a:pt x="5201" y="19118"/>
                  <a:pt x="6336" y="19405"/>
                </a:cubicBezTo>
                <a:cubicBezTo>
                  <a:pt x="6859" y="19542"/>
                  <a:pt x="7383" y="19654"/>
                  <a:pt x="7919" y="19766"/>
                </a:cubicBezTo>
                <a:lnTo>
                  <a:pt x="8431" y="19879"/>
                </a:lnTo>
                <a:cubicBezTo>
                  <a:pt x="8306" y="20066"/>
                  <a:pt x="8194" y="20253"/>
                  <a:pt x="8069" y="20440"/>
                </a:cubicBezTo>
                <a:cubicBezTo>
                  <a:pt x="7807" y="20864"/>
                  <a:pt x="7545" y="21300"/>
                  <a:pt x="7296" y="21724"/>
                </a:cubicBezTo>
                <a:cubicBezTo>
                  <a:pt x="6772" y="22597"/>
                  <a:pt x="6273" y="23470"/>
                  <a:pt x="5774" y="24356"/>
                </a:cubicBezTo>
                <a:cubicBezTo>
                  <a:pt x="5226" y="25353"/>
                  <a:pt x="4689" y="26351"/>
                  <a:pt x="4203" y="27374"/>
                </a:cubicBezTo>
                <a:cubicBezTo>
                  <a:pt x="4078" y="27623"/>
                  <a:pt x="3966" y="27860"/>
                  <a:pt x="3879" y="28122"/>
                </a:cubicBezTo>
                <a:cubicBezTo>
                  <a:pt x="3841" y="28234"/>
                  <a:pt x="3816" y="28359"/>
                  <a:pt x="3816" y="28496"/>
                </a:cubicBezTo>
                <a:cubicBezTo>
                  <a:pt x="3829" y="28646"/>
                  <a:pt x="3891" y="28795"/>
                  <a:pt x="3991" y="28908"/>
                </a:cubicBezTo>
                <a:lnTo>
                  <a:pt x="3991" y="28957"/>
                </a:lnTo>
                <a:cubicBezTo>
                  <a:pt x="4125" y="29101"/>
                  <a:pt x="4318" y="29179"/>
                  <a:pt x="4513" y="29179"/>
                </a:cubicBezTo>
                <a:cubicBezTo>
                  <a:pt x="4572" y="29179"/>
                  <a:pt x="4631" y="29171"/>
                  <a:pt x="4689" y="29157"/>
                </a:cubicBezTo>
                <a:cubicBezTo>
                  <a:pt x="4864" y="29120"/>
                  <a:pt x="5039" y="29045"/>
                  <a:pt x="5201" y="28957"/>
                </a:cubicBezTo>
                <a:lnTo>
                  <a:pt x="5562" y="28770"/>
                </a:lnTo>
                <a:lnTo>
                  <a:pt x="6273" y="28409"/>
                </a:lnTo>
                <a:cubicBezTo>
                  <a:pt x="7321" y="27872"/>
                  <a:pt x="8381" y="27361"/>
                  <a:pt x="9453" y="26887"/>
                </a:cubicBezTo>
                <a:cubicBezTo>
                  <a:pt x="9965" y="26650"/>
                  <a:pt x="10488" y="26413"/>
                  <a:pt x="11000" y="26176"/>
                </a:cubicBezTo>
                <a:cubicBezTo>
                  <a:pt x="11249" y="26064"/>
                  <a:pt x="11499" y="25939"/>
                  <a:pt x="11760" y="25815"/>
                </a:cubicBezTo>
                <a:lnTo>
                  <a:pt x="11773" y="26027"/>
                </a:lnTo>
                <a:cubicBezTo>
                  <a:pt x="11798" y="26351"/>
                  <a:pt x="11823" y="26688"/>
                  <a:pt x="11835" y="27012"/>
                </a:cubicBezTo>
                <a:cubicBezTo>
                  <a:pt x="11873" y="27636"/>
                  <a:pt x="11910" y="28259"/>
                  <a:pt x="11960" y="28883"/>
                </a:cubicBezTo>
                <a:cubicBezTo>
                  <a:pt x="12010" y="30042"/>
                  <a:pt x="12147" y="31202"/>
                  <a:pt x="12372" y="32337"/>
                </a:cubicBezTo>
                <a:cubicBezTo>
                  <a:pt x="12434" y="32611"/>
                  <a:pt x="12496" y="32873"/>
                  <a:pt x="12559" y="33148"/>
                </a:cubicBezTo>
                <a:cubicBezTo>
                  <a:pt x="12621" y="33435"/>
                  <a:pt x="12696" y="33721"/>
                  <a:pt x="12808" y="34008"/>
                </a:cubicBezTo>
                <a:cubicBezTo>
                  <a:pt x="12908" y="34233"/>
                  <a:pt x="13082" y="34420"/>
                  <a:pt x="13307" y="34532"/>
                </a:cubicBezTo>
                <a:cubicBezTo>
                  <a:pt x="13409" y="34578"/>
                  <a:pt x="13524" y="34604"/>
                  <a:pt x="13643" y="34604"/>
                </a:cubicBezTo>
                <a:cubicBezTo>
                  <a:pt x="13685" y="34604"/>
                  <a:pt x="13726" y="34601"/>
                  <a:pt x="13768" y="34594"/>
                </a:cubicBezTo>
                <a:cubicBezTo>
                  <a:pt x="13918" y="34557"/>
                  <a:pt x="14055" y="34495"/>
                  <a:pt x="14180" y="34407"/>
                </a:cubicBezTo>
                <a:cubicBezTo>
                  <a:pt x="14454" y="34195"/>
                  <a:pt x="14691" y="33946"/>
                  <a:pt x="14903" y="33672"/>
                </a:cubicBezTo>
                <a:cubicBezTo>
                  <a:pt x="15614" y="32761"/>
                  <a:pt x="16275" y="31801"/>
                  <a:pt x="16911" y="30828"/>
                </a:cubicBezTo>
                <a:cubicBezTo>
                  <a:pt x="17360" y="30142"/>
                  <a:pt x="17796" y="29456"/>
                  <a:pt x="18220" y="28770"/>
                </a:cubicBezTo>
                <a:cubicBezTo>
                  <a:pt x="18869" y="29020"/>
                  <a:pt x="19517" y="29244"/>
                  <a:pt x="20166" y="29481"/>
                </a:cubicBezTo>
                <a:cubicBezTo>
                  <a:pt x="21238" y="29868"/>
                  <a:pt x="22299" y="30279"/>
                  <a:pt x="23359" y="30703"/>
                </a:cubicBezTo>
                <a:cubicBezTo>
                  <a:pt x="23895" y="30915"/>
                  <a:pt x="24431" y="31127"/>
                  <a:pt x="24967" y="31327"/>
                </a:cubicBezTo>
                <a:cubicBezTo>
                  <a:pt x="25516" y="31527"/>
                  <a:pt x="26052" y="31689"/>
                  <a:pt x="26589" y="31863"/>
                </a:cubicBezTo>
                <a:cubicBezTo>
                  <a:pt x="27125" y="32038"/>
                  <a:pt x="27661" y="32225"/>
                  <a:pt x="28210" y="32350"/>
                </a:cubicBezTo>
                <a:cubicBezTo>
                  <a:pt x="28372" y="32399"/>
                  <a:pt x="28522" y="32424"/>
                  <a:pt x="28684" y="32437"/>
                </a:cubicBezTo>
                <a:cubicBezTo>
                  <a:pt x="28706" y="32439"/>
                  <a:pt x="28728" y="32440"/>
                  <a:pt x="28751" y="32440"/>
                </a:cubicBezTo>
                <a:cubicBezTo>
                  <a:pt x="28857" y="32440"/>
                  <a:pt x="28968" y="32418"/>
                  <a:pt x="29070" y="32387"/>
                </a:cubicBezTo>
                <a:cubicBezTo>
                  <a:pt x="29220" y="32337"/>
                  <a:pt x="29345" y="32237"/>
                  <a:pt x="29432" y="32100"/>
                </a:cubicBezTo>
                <a:cubicBezTo>
                  <a:pt x="29644" y="31776"/>
                  <a:pt x="29532" y="31377"/>
                  <a:pt x="29432" y="31040"/>
                </a:cubicBezTo>
                <a:cubicBezTo>
                  <a:pt x="29095" y="29968"/>
                  <a:pt x="28684" y="28908"/>
                  <a:pt x="28235" y="27872"/>
                </a:cubicBezTo>
                <a:cubicBezTo>
                  <a:pt x="27773" y="26800"/>
                  <a:pt x="27337" y="25727"/>
                  <a:pt x="26888" y="24643"/>
                </a:cubicBezTo>
                <a:cubicBezTo>
                  <a:pt x="26701" y="24156"/>
                  <a:pt x="26514" y="23670"/>
                  <a:pt x="26339" y="23171"/>
                </a:cubicBezTo>
                <a:cubicBezTo>
                  <a:pt x="26239" y="22921"/>
                  <a:pt x="26140" y="22660"/>
                  <a:pt x="26052" y="22410"/>
                </a:cubicBezTo>
                <a:cubicBezTo>
                  <a:pt x="26002" y="22298"/>
                  <a:pt x="25965" y="22173"/>
                  <a:pt x="25915" y="22061"/>
                </a:cubicBezTo>
                <a:cubicBezTo>
                  <a:pt x="26950" y="22061"/>
                  <a:pt x="27985" y="22061"/>
                  <a:pt x="29020" y="22024"/>
                </a:cubicBezTo>
                <a:cubicBezTo>
                  <a:pt x="30155" y="21986"/>
                  <a:pt x="31290" y="21924"/>
                  <a:pt x="32425" y="21874"/>
                </a:cubicBezTo>
                <a:cubicBezTo>
                  <a:pt x="33011" y="21849"/>
                  <a:pt x="33597" y="21837"/>
                  <a:pt x="34183" y="21774"/>
                </a:cubicBezTo>
                <a:cubicBezTo>
                  <a:pt x="34420" y="21762"/>
                  <a:pt x="34657" y="21712"/>
                  <a:pt x="34869" y="21637"/>
                </a:cubicBezTo>
                <a:cubicBezTo>
                  <a:pt x="35156" y="21512"/>
                  <a:pt x="35331" y="21225"/>
                  <a:pt x="35318" y="20926"/>
                </a:cubicBezTo>
                <a:cubicBezTo>
                  <a:pt x="35293" y="20540"/>
                  <a:pt x="34969" y="20303"/>
                  <a:pt x="34695" y="20078"/>
                </a:cubicBezTo>
                <a:cubicBezTo>
                  <a:pt x="33797" y="19380"/>
                  <a:pt x="32849" y="18731"/>
                  <a:pt x="31926" y="18058"/>
                </a:cubicBezTo>
                <a:cubicBezTo>
                  <a:pt x="30991" y="17384"/>
                  <a:pt x="30056" y="16698"/>
                  <a:pt x="29133" y="16000"/>
                </a:cubicBezTo>
                <a:cubicBezTo>
                  <a:pt x="28771" y="15726"/>
                  <a:pt x="28409" y="15439"/>
                  <a:pt x="28060" y="15165"/>
                </a:cubicBezTo>
                <a:cubicBezTo>
                  <a:pt x="27761" y="14940"/>
                  <a:pt x="27462" y="14716"/>
                  <a:pt x="27162" y="14491"/>
                </a:cubicBezTo>
                <a:cubicBezTo>
                  <a:pt x="27536" y="13955"/>
                  <a:pt x="27911" y="13419"/>
                  <a:pt x="28272" y="12882"/>
                </a:cubicBezTo>
                <a:cubicBezTo>
                  <a:pt x="28933" y="11910"/>
                  <a:pt x="29594" y="10924"/>
                  <a:pt x="30205" y="9927"/>
                </a:cubicBezTo>
                <a:cubicBezTo>
                  <a:pt x="30517" y="9415"/>
                  <a:pt x="30829" y="8917"/>
                  <a:pt x="31116" y="8393"/>
                </a:cubicBezTo>
                <a:cubicBezTo>
                  <a:pt x="31303" y="8056"/>
                  <a:pt x="31540" y="7694"/>
                  <a:pt x="31527" y="7295"/>
                </a:cubicBezTo>
                <a:cubicBezTo>
                  <a:pt x="31540" y="6946"/>
                  <a:pt x="31290" y="6647"/>
                  <a:pt x="30953" y="6572"/>
                </a:cubicBezTo>
                <a:cubicBezTo>
                  <a:pt x="30900" y="6566"/>
                  <a:pt x="30847" y="6563"/>
                  <a:pt x="30793" y="6563"/>
                </a:cubicBezTo>
                <a:cubicBezTo>
                  <a:pt x="30631" y="6563"/>
                  <a:pt x="30467" y="6591"/>
                  <a:pt x="30317" y="6647"/>
                </a:cubicBezTo>
                <a:cubicBezTo>
                  <a:pt x="30043" y="6747"/>
                  <a:pt x="29781" y="6859"/>
                  <a:pt x="29519" y="6959"/>
                </a:cubicBezTo>
                <a:lnTo>
                  <a:pt x="28734" y="7283"/>
                </a:lnTo>
                <a:cubicBezTo>
                  <a:pt x="28185" y="7520"/>
                  <a:pt x="27624" y="7757"/>
                  <a:pt x="27087" y="7994"/>
                </a:cubicBezTo>
                <a:cubicBezTo>
                  <a:pt x="26539" y="8231"/>
                  <a:pt x="26027" y="8455"/>
                  <a:pt x="25504" y="8717"/>
                </a:cubicBezTo>
                <a:cubicBezTo>
                  <a:pt x="24955" y="8979"/>
                  <a:pt x="24394" y="9241"/>
                  <a:pt x="23870" y="9540"/>
                </a:cubicBezTo>
                <a:cubicBezTo>
                  <a:pt x="23334" y="9839"/>
                  <a:pt x="22810" y="10164"/>
                  <a:pt x="22311" y="10500"/>
                </a:cubicBezTo>
                <a:cubicBezTo>
                  <a:pt x="22074" y="10650"/>
                  <a:pt x="21850" y="10812"/>
                  <a:pt x="21638" y="10962"/>
                </a:cubicBezTo>
                <a:cubicBezTo>
                  <a:pt x="21638" y="10426"/>
                  <a:pt x="21663" y="9889"/>
                  <a:pt x="21675" y="9353"/>
                </a:cubicBezTo>
                <a:cubicBezTo>
                  <a:pt x="21725" y="8193"/>
                  <a:pt x="21787" y="7033"/>
                  <a:pt x="21775" y="5861"/>
                </a:cubicBezTo>
                <a:cubicBezTo>
                  <a:pt x="21762" y="4701"/>
                  <a:pt x="21725" y="3542"/>
                  <a:pt x="21625" y="2394"/>
                </a:cubicBezTo>
                <a:cubicBezTo>
                  <a:pt x="21613" y="2120"/>
                  <a:pt x="21588" y="1845"/>
                  <a:pt x="21563" y="1571"/>
                </a:cubicBezTo>
                <a:cubicBezTo>
                  <a:pt x="21550" y="1396"/>
                  <a:pt x="21525" y="1222"/>
                  <a:pt x="21513" y="1060"/>
                </a:cubicBezTo>
                <a:cubicBezTo>
                  <a:pt x="21488" y="848"/>
                  <a:pt x="21451" y="648"/>
                  <a:pt x="21363" y="461"/>
                </a:cubicBezTo>
                <a:cubicBezTo>
                  <a:pt x="21233" y="179"/>
                  <a:pt x="20960" y="0"/>
                  <a:pt x="206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9"/>
          <p:cNvSpPr/>
          <p:nvPr/>
        </p:nvSpPr>
        <p:spPr>
          <a:xfrm rot="296885">
            <a:off x="6353583" y="-157506"/>
            <a:ext cx="3133711" cy="1061717"/>
          </a:xfrm>
          <a:custGeom>
            <a:avLst/>
            <a:gdLst/>
            <a:ahLst/>
            <a:cxnLst/>
            <a:rect l="l" t="t" r="r" b="b"/>
            <a:pathLst>
              <a:path w="71036" h="24066" extrusionOk="0">
                <a:moveTo>
                  <a:pt x="59188" y="1"/>
                </a:moveTo>
                <a:lnTo>
                  <a:pt x="1821" y="5775"/>
                </a:lnTo>
                <a:lnTo>
                  <a:pt x="1" y="5775"/>
                </a:lnTo>
                <a:cubicBezTo>
                  <a:pt x="512" y="8406"/>
                  <a:pt x="2008" y="10738"/>
                  <a:pt x="4191" y="12309"/>
                </a:cubicBezTo>
                <a:cubicBezTo>
                  <a:pt x="5965" y="13535"/>
                  <a:pt x="8046" y="14166"/>
                  <a:pt x="10148" y="14166"/>
                </a:cubicBezTo>
                <a:cubicBezTo>
                  <a:pt x="11298" y="14166"/>
                  <a:pt x="12454" y="13977"/>
                  <a:pt x="13569" y="13594"/>
                </a:cubicBezTo>
                <a:cubicBezTo>
                  <a:pt x="15966" y="12747"/>
                  <a:pt x="18169" y="10989"/>
                  <a:pt x="20679" y="10989"/>
                </a:cubicBezTo>
                <a:cubicBezTo>
                  <a:pt x="20795" y="10989"/>
                  <a:pt x="20910" y="10992"/>
                  <a:pt x="21027" y="11000"/>
                </a:cubicBezTo>
                <a:cubicBezTo>
                  <a:pt x="24656" y="11237"/>
                  <a:pt x="26776" y="15016"/>
                  <a:pt x="29183" y="17747"/>
                </a:cubicBezTo>
                <a:cubicBezTo>
                  <a:pt x="32930" y="21980"/>
                  <a:pt x="38566" y="24065"/>
                  <a:pt x="44247" y="24065"/>
                </a:cubicBezTo>
                <a:cubicBezTo>
                  <a:pt x="47471" y="24065"/>
                  <a:pt x="50710" y="23394"/>
                  <a:pt x="53626" y="22062"/>
                </a:cubicBezTo>
                <a:cubicBezTo>
                  <a:pt x="60473" y="18944"/>
                  <a:pt x="68193" y="10289"/>
                  <a:pt x="71036" y="3280"/>
                </a:cubicBezTo>
                <a:lnTo>
                  <a:pt x="591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9"/>
          <p:cNvGrpSpPr/>
          <p:nvPr/>
        </p:nvGrpSpPr>
        <p:grpSpPr>
          <a:xfrm>
            <a:off x="8428904" y="747822"/>
            <a:ext cx="411483" cy="388098"/>
            <a:chOff x="2349479" y="2287072"/>
            <a:chExt cx="411483" cy="388098"/>
          </a:xfrm>
        </p:grpSpPr>
        <p:sp>
          <p:nvSpPr>
            <p:cNvPr id="891" name="Google Shape;891;p39"/>
            <p:cNvSpPr/>
            <p:nvPr/>
          </p:nvSpPr>
          <p:spPr>
            <a:xfrm>
              <a:off x="2512507" y="2408592"/>
              <a:ext cx="66550" cy="63393"/>
            </a:xfrm>
            <a:custGeom>
              <a:avLst/>
              <a:gdLst/>
              <a:ahLst/>
              <a:cxnLst/>
              <a:rect l="l" t="t" r="r" b="b"/>
              <a:pathLst>
                <a:path w="2108" h="2008" extrusionOk="0">
                  <a:moveTo>
                    <a:pt x="1010" y="0"/>
                  </a:moveTo>
                  <a:cubicBezTo>
                    <a:pt x="885" y="0"/>
                    <a:pt x="761" y="13"/>
                    <a:pt x="649" y="62"/>
                  </a:cubicBezTo>
                  <a:cubicBezTo>
                    <a:pt x="424" y="162"/>
                    <a:pt x="237" y="349"/>
                    <a:pt x="137" y="574"/>
                  </a:cubicBezTo>
                  <a:cubicBezTo>
                    <a:pt x="87" y="674"/>
                    <a:pt x="37" y="786"/>
                    <a:pt x="25" y="898"/>
                  </a:cubicBezTo>
                  <a:cubicBezTo>
                    <a:pt x="0" y="973"/>
                    <a:pt x="0" y="1048"/>
                    <a:pt x="0" y="1123"/>
                  </a:cubicBezTo>
                  <a:cubicBezTo>
                    <a:pt x="12" y="1185"/>
                    <a:pt x="25" y="1247"/>
                    <a:pt x="50" y="1310"/>
                  </a:cubicBezTo>
                  <a:cubicBezTo>
                    <a:pt x="62" y="1372"/>
                    <a:pt x="100" y="1434"/>
                    <a:pt x="137" y="1484"/>
                  </a:cubicBezTo>
                  <a:cubicBezTo>
                    <a:pt x="162" y="1534"/>
                    <a:pt x="200" y="1571"/>
                    <a:pt x="237" y="1621"/>
                  </a:cubicBezTo>
                  <a:cubicBezTo>
                    <a:pt x="249" y="1634"/>
                    <a:pt x="262" y="1659"/>
                    <a:pt x="287" y="1671"/>
                  </a:cubicBezTo>
                  <a:lnTo>
                    <a:pt x="299" y="1696"/>
                  </a:lnTo>
                  <a:lnTo>
                    <a:pt x="312" y="1696"/>
                  </a:lnTo>
                  <a:lnTo>
                    <a:pt x="362" y="1734"/>
                  </a:lnTo>
                  <a:cubicBezTo>
                    <a:pt x="412" y="1771"/>
                    <a:pt x="449" y="1808"/>
                    <a:pt x="499" y="1846"/>
                  </a:cubicBezTo>
                  <a:cubicBezTo>
                    <a:pt x="599" y="1908"/>
                    <a:pt x="711" y="1946"/>
                    <a:pt x="823" y="1983"/>
                  </a:cubicBezTo>
                  <a:cubicBezTo>
                    <a:pt x="935" y="1995"/>
                    <a:pt x="1048" y="2008"/>
                    <a:pt x="1160" y="2008"/>
                  </a:cubicBezTo>
                  <a:cubicBezTo>
                    <a:pt x="1210" y="2008"/>
                    <a:pt x="1272" y="2008"/>
                    <a:pt x="1322" y="1995"/>
                  </a:cubicBezTo>
                  <a:cubicBezTo>
                    <a:pt x="1384" y="1983"/>
                    <a:pt x="1447" y="1971"/>
                    <a:pt x="1509" y="1946"/>
                  </a:cubicBezTo>
                  <a:cubicBezTo>
                    <a:pt x="1609" y="1896"/>
                    <a:pt x="1696" y="1833"/>
                    <a:pt x="1783" y="1759"/>
                  </a:cubicBezTo>
                  <a:cubicBezTo>
                    <a:pt x="1821" y="1721"/>
                    <a:pt x="1846" y="1671"/>
                    <a:pt x="1858" y="1634"/>
                  </a:cubicBezTo>
                  <a:cubicBezTo>
                    <a:pt x="1871" y="1621"/>
                    <a:pt x="1896" y="1596"/>
                    <a:pt x="1908" y="1584"/>
                  </a:cubicBezTo>
                  <a:cubicBezTo>
                    <a:pt x="1946" y="1547"/>
                    <a:pt x="1970" y="1497"/>
                    <a:pt x="1995" y="1447"/>
                  </a:cubicBezTo>
                  <a:cubicBezTo>
                    <a:pt x="2045" y="1347"/>
                    <a:pt x="2083" y="1235"/>
                    <a:pt x="2083" y="1135"/>
                  </a:cubicBezTo>
                  <a:cubicBezTo>
                    <a:pt x="2108" y="1023"/>
                    <a:pt x="2095" y="911"/>
                    <a:pt x="2070" y="811"/>
                  </a:cubicBezTo>
                  <a:cubicBezTo>
                    <a:pt x="2045" y="698"/>
                    <a:pt x="1995" y="586"/>
                    <a:pt x="1933" y="499"/>
                  </a:cubicBezTo>
                  <a:cubicBezTo>
                    <a:pt x="1871" y="399"/>
                    <a:pt x="1783" y="299"/>
                    <a:pt x="1696" y="225"/>
                  </a:cubicBezTo>
                  <a:cubicBezTo>
                    <a:pt x="1646" y="187"/>
                    <a:pt x="1596" y="150"/>
                    <a:pt x="1546" y="125"/>
                  </a:cubicBezTo>
                  <a:cubicBezTo>
                    <a:pt x="1497" y="87"/>
                    <a:pt x="1434" y="75"/>
                    <a:pt x="1384" y="50"/>
                  </a:cubicBezTo>
                  <a:cubicBezTo>
                    <a:pt x="1322" y="25"/>
                    <a:pt x="1260" y="13"/>
                    <a:pt x="1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364854" y="2584185"/>
              <a:ext cx="74442" cy="70654"/>
            </a:xfrm>
            <a:custGeom>
              <a:avLst/>
              <a:gdLst/>
              <a:ahLst/>
              <a:cxnLst/>
              <a:rect l="l" t="t" r="r" b="b"/>
              <a:pathLst>
                <a:path w="2358" h="2238" extrusionOk="0">
                  <a:moveTo>
                    <a:pt x="1011" y="0"/>
                  </a:moveTo>
                  <a:cubicBezTo>
                    <a:pt x="948" y="13"/>
                    <a:pt x="886" y="25"/>
                    <a:pt x="823" y="38"/>
                  </a:cubicBezTo>
                  <a:cubicBezTo>
                    <a:pt x="761" y="50"/>
                    <a:pt x="699" y="75"/>
                    <a:pt x="649" y="100"/>
                  </a:cubicBezTo>
                  <a:cubicBezTo>
                    <a:pt x="437" y="187"/>
                    <a:pt x="275" y="337"/>
                    <a:pt x="162" y="524"/>
                  </a:cubicBezTo>
                  <a:cubicBezTo>
                    <a:pt x="100" y="624"/>
                    <a:pt x="63" y="724"/>
                    <a:pt x="38" y="823"/>
                  </a:cubicBezTo>
                  <a:cubicBezTo>
                    <a:pt x="13" y="923"/>
                    <a:pt x="0" y="1035"/>
                    <a:pt x="0" y="1135"/>
                  </a:cubicBezTo>
                  <a:cubicBezTo>
                    <a:pt x="13" y="1148"/>
                    <a:pt x="13" y="1172"/>
                    <a:pt x="13" y="1197"/>
                  </a:cubicBezTo>
                  <a:cubicBezTo>
                    <a:pt x="13" y="1297"/>
                    <a:pt x="38" y="1384"/>
                    <a:pt x="75" y="1472"/>
                  </a:cubicBezTo>
                  <a:cubicBezTo>
                    <a:pt x="113" y="1584"/>
                    <a:pt x="175" y="1696"/>
                    <a:pt x="262" y="1784"/>
                  </a:cubicBezTo>
                  <a:cubicBezTo>
                    <a:pt x="474" y="2058"/>
                    <a:pt x="811" y="2220"/>
                    <a:pt x="1160" y="2233"/>
                  </a:cubicBezTo>
                  <a:cubicBezTo>
                    <a:pt x="1187" y="2236"/>
                    <a:pt x="1214" y="2237"/>
                    <a:pt x="1240" y="2237"/>
                  </a:cubicBezTo>
                  <a:cubicBezTo>
                    <a:pt x="1313" y="2237"/>
                    <a:pt x="1386" y="2226"/>
                    <a:pt x="1459" y="2208"/>
                  </a:cubicBezTo>
                  <a:cubicBezTo>
                    <a:pt x="1572" y="2195"/>
                    <a:pt x="1684" y="2158"/>
                    <a:pt x="1784" y="2108"/>
                  </a:cubicBezTo>
                  <a:cubicBezTo>
                    <a:pt x="1883" y="2070"/>
                    <a:pt x="1983" y="2008"/>
                    <a:pt x="2058" y="1933"/>
                  </a:cubicBezTo>
                  <a:cubicBezTo>
                    <a:pt x="2133" y="1858"/>
                    <a:pt x="2195" y="1771"/>
                    <a:pt x="2258" y="1671"/>
                  </a:cubicBezTo>
                  <a:cubicBezTo>
                    <a:pt x="2295" y="1596"/>
                    <a:pt x="2332" y="1509"/>
                    <a:pt x="2345" y="1422"/>
                  </a:cubicBezTo>
                  <a:cubicBezTo>
                    <a:pt x="2357" y="1347"/>
                    <a:pt x="2357" y="1285"/>
                    <a:pt x="2345" y="1210"/>
                  </a:cubicBezTo>
                  <a:cubicBezTo>
                    <a:pt x="2357" y="1123"/>
                    <a:pt x="2345" y="1035"/>
                    <a:pt x="2320" y="948"/>
                  </a:cubicBezTo>
                  <a:cubicBezTo>
                    <a:pt x="2295" y="836"/>
                    <a:pt x="2258" y="736"/>
                    <a:pt x="2195" y="636"/>
                  </a:cubicBezTo>
                  <a:cubicBezTo>
                    <a:pt x="2145" y="536"/>
                    <a:pt x="2083" y="449"/>
                    <a:pt x="2008" y="362"/>
                  </a:cubicBezTo>
                  <a:cubicBezTo>
                    <a:pt x="1821" y="187"/>
                    <a:pt x="1597" y="75"/>
                    <a:pt x="1360" y="25"/>
                  </a:cubicBezTo>
                  <a:cubicBezTo>
                    <a:pt x="1297" y="13"/>
                    <a:pt x="1247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494765" y="2531905"/>
              <a:ext cx="111063" cy="123060"/>
            </a:xfrm>
            <a:custGeom>
              <a:avLst/>
              <a:gdLst/>
              <a:ahLst/>
              <a:cxnLst/>
              <a:rect l="l" t="t" r="r" b="b"/>
              <a:pathLst>
                <a:path w="3518" h="3898" extrusionOk="0">
                  <a:moveTo>
                    <a:pt x="1485" y="1"/>
                  </a:moveTo>
                  <a:cubicBezTo>
                    <a:pt x="1457" y="1"/>
                    <a:pt x="1429" y="4"/>
                    <a:pt x="1398" y="10"/>
                  </a:cubicBezTo>
                  <a:cubicBezTo>
                    <a:pt x="1335" y="10"/>
                    <a:pt x="1273" y="22"/>
                    <a:pt x="1211" y="47"/>
                  </a:cubicBezTo>
                  <a:cubicBezTo>
                    <a:pt x="1086" y="72"/>
                    <a:pt x="974" y="122"/>
                    <a:pt x="874" y="197"/>
                  </a:cubicBezTo>
                  <a:cubicBezTo>
                    <a:pt x="774" y="259"/>
                    <a:pt x="687" y="322"/>
                    <a:pt x="599" y="397"/>
                  </a:cubicBezTo>
                  <a:cubicBezTo>
                    <a:pt x="512" y="484"/>
                    <a:pt x="437" y="571"/>
                    <a:pt x="375" y="671"/>
                  </a:cubicBezTo>
                  <a:cubicBezTo>
                    <a:pt x="313" y="758"/>
                    <a:pt x="250" y="858"/>
                    <a:pt x="200" y="945"/>
                  </a:cubicBezTo>
                  <a:cubicBezTo>
                    <a:pt x="138" y="1045"/>
                    <a:pt x="101" y="1157"/>
                    <a:pt x="63" y="1257"/>
                  </a:cubicBezTo>
                  <a:cubicBezTo>
                    <a:pt x="51" y="1332"/>
                    <a:pt x="38" y="1382"/>
                    <a:pt x="26" y="1432"/>
                  </a:cubicBezTo>
                  <a:cubicBezTo>
                    <a:pt x="13" y="1494"/>
                    <a:pt x="13" y="1544"/>
                    <a:pt x="13" y="1606"/>
                  </a:cubicBezTo>
                  <a:cubicBezTo>
                    <a:pt x="1" y="1694"/>
                    <a:pt x="1" y="1793"/>
                    <a:pt x="1" y="1881"/>
                  </a:cubicBezTo>
                  <a:lnTo>
                    <a:pt x="1" y="1931"/>
                  </a:lnTo>
                  <a:cubicBezTo>
                    <a:pt x="13" y="2030"/>
                    <a:pt x="38" y="2143"/>
                    <a:pt x="63" y="2255"/>
                  </a:cubicBezTo>
                  <a:cubicBezTo>
                    <a:pt x="126" y="2467"/>
                    <a:pt x="213" y="2666"/>
                    <a:pt x="338" y="2866"/>
                  </a:cubicBezTo>
                  <a:cubicBezTo>
                    <a:pt x="387" y="2941"/>
                    <a:pt x="450" y="3016"/>
                    <a:pt x="525" y="3090"/>
                  </a:cubicBezTo>
                  <a:cubicBezTo>
                    <a:pt x="574" y="3153"/>
                    <a:pt x="637" y="3228"/>
                    <a:pt x="699" y="3290"/>
                  </a:cubicBezTo>
                  <a:cubicBezTo>
                    <a:pt x="861" y="3440"/>
                    <a:pt x="1048" y="3577"/>
                    <a:pt x="1248" y="3677"/>
                  </a:cubicBezTo>
                  <a:cubicBezTo>
                    <a:pt x="1348" y="3714"/>
                    <a:pt x="1447" y="3764"/>
                    <a:pt x="1560" y="3801"/>
                  </a:cubicBezTo>
                  <a:cubicBezTo>
                    <a:pt x="1659" y="3826"/>
                    <a:pt x="1759" y="3851"/>
                    <a:pt x="1871" y="3876"/>
                  </a:cubicBezTo>
                  <a:cubicBezTo>
                    <a:pt x="1951" y="3890"/>
                    <a:pt x="2032" y="3897"/>
                    <a:pt x="2114" y="3897"/>
                  </a:cubicBezTo>
                  <a:cubicBezTo>
                    <a:pt x="2250" y="3897"/>
                    <a:pt x="2387" y="3878"/>
                    <a:pt x="2520" y="3839"/>
                  </a:cubicBezTo>
                  <a:cubicBezTo>
                    <a:pt x="2707" y="3776"/>
                    <a:pt x="2882" y="3689"/>
                    <a:pt x="3019" y="3552"/>
                  </a:cubicBezTo>
                  <a:cubicBezTo>
                    <a:pt x="3181" y="3402"/>
                    <a:pt x="3318" y="3203"/>
                    <a:pt x="3393" y="3003"/>
                  </a:cubicBezTo>
                  <a:cubicBezTo>
                    <a:pt x="3430" y="2903"/>
                    <a:pt x="3455" y="2804"/>
                    <a:pt x="3480" y="2691"/>
                  </a:cubicBezTo>
                  <a:cubicBezTo>
                    <a:pt x="3505" y="2592"/>
                    <a:pt x="3505" y="2479"/>
                    <a:pt x="3518" y="2367"/>
                  </a:cubicBezTo>
                  <a:cubicBezTo>
                    <a:pt x="3518" y="2305"/>
                    <a:pt x="3518" y="2230"/>
                    <a:pt x="3505" y="2155"/>
                  </a:cubicBezTo>
                  <a:lnTo>
                    <a:pt x="3505" y="2080"/>
                  </a:lnTo>
                  <a:cubicBezTo>
                    <a:pt x="3505" y="2068"/>
                    <a:pt x="3505" y="2055"/>
                    <a:pt x="3505" y="2043"/>
                  </a:cubicBezTo>
                  <a:lnTo>
                    <a:pt x="3505" y="1993"/>
                  </a:lnTo>
                  <a:cubicBezTo>
                    <a:pt x="3493" y="1906"/>
                    <a:pt x="3480" y="1818"/>
                    <a:pt x="3468" y="1731"/>
                  </a:cubicBezTo>
                  <a:cubicBezTo>
                    <a:pt x="3455" y="1631"/>
                    <a:pt x="3430" y="1519"/>
                    <a:pt x="3405" y="1419"/>
                  </a:cubicBezTo>
                  <a:cubicBezTo>
                    <a:pt x="3368" y="1332"/>
                    <a:pt x="3318" y="1232"/>
                    <a:pt x="3268" y="1145"/>
                  </a:cubicBezTo>
                  <a:cubicBezTo>
                    <a:pt x="3256" y="1120"/>
                    <a:pt x="3243" y="1095"/>
                    <a:pt x="3218" y="1058"/>
                  </a:cubicBezTo>
                  <a:cubicBezTo>
                    <a:pt x="3168" y="958"/>
                    <a:pt x="3106" y="871"/>
                    <a:pt x="3044" y="783"/>
                  </a:cubicBezTo>
                  <a:cubicBezTo>
                    <a:pt x="3006" y="721"/>
                    <a:pt x="2969" y="683"/>
                    <a:pt x="2932" y="646"/>
                  </a:cubicBezTo>
                  <a:cubicBezTo>
                    <a:pt x="2894" y="596"/>
                    <a:pt x="2844" y="559"/>
                    <a:pt x="2807" y="509"/>
                  </a:cubicBezTo>
                  <a:cubicBezTo>
                    <a:pt x="2757" y="471"/>
                    <a:pt x="2720" y="434"/>
                    <a:pt x="2670" y="409"/>
                  </a:cubicBezTo>
                  <a:cubicBezTo>
                    <a:pt x="2620" y="372"/>
                    <a:pt x="2582" y="347"/>
                    <a:pt x="2532" y="322"/>
                  </a:cubicBezTo>
                  <a:cubicBezTo>
                    <a:pt x="2445" y="259"/>
                    <a:pt x="2345" y="210"/>
                    <a:pt x="2246" y="160"/>
                  </a:cubicBezTo>
                  <a:cubicBezTo>
                    <a:pt x="2133" y="110"/>
                    <a:pt x="2021" y="72"/>
                    <a:pt x="1909" y="47"/>
                  </a:cubicBezTo>
                  <a:cubicBezTo>
                    <a:pt x="1797" y="22"/>
                    <a:pt x="1684" y="10"/>
                    <a:pt x="1572" y="10"/>
                  </a:cubicBezTo>
                  <a:cubicBezTo>
                    <a:pt x="1541" y="4"/>
                    <a:pt x="151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2643207" y="2439278"/>
              <a:ext cx="117346" cy="105728"/>
            </a:xfrm>
            <a:custGeom>
              <a:avLst/>
              <a:gdLst/>
              <a:ahLst/>
              <a:cxnLst/>
              <a:rect l="l" t="t" r="r" b="b"/>
              <a:pathLst>
                <a:path w="3717" h="3349" extrusionOk="0">
                  <a:moveTo>
                    <a:pt x="1422" y="1"/>
                  </a:moveTo>
                  <a:cubicBezTo>
                    <a:pt x="1310" y="1"/>
                    <a:pt x="1198" y="1"/>
                    <a:pt x="1085" y="13"/>
                  </a:cubicBezTo>
                  <a:cubicBezTo>
                    <a:pt x="1023" y="26"/>
                    <a:pt x="961" y="38"/>
                    <a:pt x="911" y="51"/>
                  </a:cubicBezTo>
                  <a:cubicBezTo>
                    <a:pt x="848" y="63"/>
                    <a:pt x="799" y="76"/>
                    <a:pt x="749" y="101"/>
                  </a:cubicBezTo>
                  <a:cubicBezTo>
                    <a:pt x="686" y="126"/>
                    <a:pt x="624" y="163"/>
                    <a:pt x="574" y="188"/>
                  </a:cubicBezTo>
                  <a:cubicBezTo>
                    <a:pt x="512" y="225"/>
                    <a:pt x="462" y="263"/>
                    <a:pt x="412" y="300"/>
                  </a:cubicBezTo>
                  <a:cubicBezTo>
                    <a:pt x="325" y="375"/>
                    <a:pt x="250" y="462"/>
                    <a:pt x="187" y="562"/>
                  </a:cubicBezTo>
                  <a:cubicBezTo>
                    <a:pt x="125" y="662"/>
                    <a:pt x="88" y="762"/>
                    <a:pt x="50" y="874"/>
                  </a:cubicBezTo>
                  <a:cubicBezTo>
                    <a:pt x="38" y="936"/>
                    <a:pt x="25" y="999"/>
                    <a:pt x="13" y="1061"/>
                  </a:cubicBezTo>
                  <a:cubicBezTo>
                    <a:pt x="13" y="1123"/>
                    <a:pt x="0" y="1186"/>
                    <a:pt x="13" y="1248"/>
                  </a:cubicBezTo>
                  <a:cubicBezTo>
                    <a:pt x="0" y="1273"/>
                    <a:pt x="0" y="1298"/>
                    <a:pt x="0" y="1310"/>
                  </a:cubicBezTo>
                  <a:cubicBezTo>
                    <a:pt x="25" y="1522"/>
                    <a:pt x="88" y="1722"/>
                    <a:pt x="187" y="1909"/>
                  </a:cubicBezTo>
                  <a:cubicBezTo>
                    <a:pt x="237" y="2009"/>
                    <a:pt x="287" y="2096"/>
                    <a:pt x="350" y="2196"/>
                  </a:cubicBezTo>
                  <a:cubicBezTo>
                    <a:pt x="424" y="2283"/>
                    <a:pt x="487" y="2370"/>
                    <a:pt x="574" y="2458"/>
                  </a:cubicBezTo>
                  <a:cubicBezTo>
                    <a:pt x="649" y="2532"/>
                    <a:pt x="736" y="2607"/>
                    <a:pt x="811" y="2670"/>
                  </a:cubicBezTo>
                  <a:cubicBezTo>
                    <a:pt x="911" y="2744"/>
                    <a:pt x="998" y="2819"/>
                    <a:pt x="1085" y="2869"/>
                  </a:cubicBezTo>
                  <a:cubicBezTo>
                    <a:pt x="1272" y="2994"/>
                    <a:pt x="1484" y="3094"/>
                    <a:pt x="1696" y="3169"/>
                  </a:cubicBezTo>
                  <a:cubicBezTo>
                    <a:pt x="1884" y="3231"/>
                    <a:pt x="2083" y="3281"/>
                    <a:pt x="2295" y="3318"/>
                  </a:cubicBezTo>
                  <a:cubicBezTo>
                    <a:pt x="2405" y="3339"/>
                    <a:pt x="2519" y="3348"/>
                    <a:pt x="2634" y="3348"/>
                  </a:cubicBezTo>
                  <a:cubicBezTo>
                    <a:pt x="2728" y="3348"/>
                    <a:pt x="2823" y="3342"/>
                    <a:pt x="2919" y="3331"/>
                  </a:cubicBezTo>
                  <a:cubicBezTo>
                    <a:pt x="2969" y="3318"/>
                    <a:pt x="3031" y="3306"/>
                    <a:pt x="3081" y="3293"/>
                  </a:cubicBezTo>
                  <a:cubicBezTo>
                    <a:pt x="3118" y="3281"/>
                    <a:pt x="3156" y="3268"/>
                    <a:pt x="3181" y="3243"/>
                  </a:cubicBezTo>
                  <a:lnTo>
                    <a:pt x="3205" y="3231"/>
                  </a:lnTo>
                  <a:lnTo>
                    <a:pt x="3218" y="3218"/>
                  </a:lnTo>
                  <a:lnTo>
                    <a:pt x="3230" y="3218"/>
                  </a:lnTo>
                  <a:lnTo>
                    <a:pt x="3243" y="3206"/>
                  </a:lnTo>
                  <a:lnTo>
                    <a:pt x="3280" y="3193"/>
                  </a:lnTo>
                  <a:lnTo>
                    <a:pt x="3305" y="3169"/>
                  </a:lnTo>
                  <a:cubicBezTo>
                    <a:pt x="3355" y="3156"/>
                    <a:pt x="3393" y="3131"/>
                    <a:pt x="3430" y="3094"/>
                  </a:cubicBezTo>
                  <a:lnTo>
                    <a:pt x="3455" y="3056"/>
                  </a:lnTo>
                  <a:lnTo>
                    <a:pt x="3480" y="3019"/>
                  </a:lnTo>
                  <a:cubicBezTo>
                    <a:pt x="3517" y="2969"/>
                    <a:pt x="3555" y="2919"/>
                    <a:pt x="3580" y="2869"/>
                  </a:cubicBezTo>
                  <a:cubicBezTo>
                    <a:pt x="3667" y="2657"/>
                    <a:pt x="3717" y="2420"/>
                    <a:pt x="3717" y="2196"/>
                  </a:cubicBezTo>
                  <a:lnTo>
                    <a:pt x="3717" y="2071"/>
                  </a:lnTo>
                  <a:cubicBezTo>
                    <a:pt x="3692" y="1872"/>
                    <a:pt x="3642" y="1684"/>
                    <a:pt x="3567" y="1497"/>
                  </a:cubicBezTo>
                  <a:cubicBezTo>
                    <a:pt x="3467" y="1285"/>
                    <a:pt x="3343" y="1086"/>
                    <a:pt x="3181" y="924"/>
                  </a:cubicBezTo>
                  <a:cubicBezTo>
                    <a:pt x="3043" y="749"/>
                    <a:pt x="2869" y="599"/>
                    <a:pt x="2694" y="475"/>
                  </a:cubicBezTo>
                  <a:cubicBezTo>
                    <a:pt x="2507" y="338"/>
                    <a:pt x="2295" y="225"/>
                    <a:pt x="2083" y="151"/>
                  </a:cubicBezTo>
                  <a:cubicBezTo>
                    <a:pt x="1983" y="113"/>
                    <a:pt x="1871" y="76"/>
                    <a:pt x="1771" y="63"/>
                  </a:cubicBezTo>
                  <a:cubicBezTo>
                    <a:pt x="1659" y="26"/>
                    <a:pt x="1547" y="13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2679039" y="2611335"/>
              <a:ext cx="68538" cy="63835"/>
            </a:xfrm>
            <a:custGeom>
              <a:avLst/>
              <a:gdLst/>
              <a:ahLst/>
              <a:cxnLst/>
              <a:rect l="l" t="t" r="r" b="b"/>
              <a:pathLst>
                <a:path w="2171" h="2022" extrusionOk="0">
                  <a:moveTo>
                    <a:pt x="936" y="1"/>
                  </a:moveTo>
                  <a:cubicBezTo>
                    <a:pt x="886" y="1"/>
                    <a:pt x="823" y="13"/>
                    <a:pt x="773" y="26"/>
                  </a:cubicBezTo>
                  <a:cubicBezTo>
                    <a:pt x="711" y="38"/>
                    <a:pt x="649" y="63"/>
                    <a:pt x="586" y="88"/>
                  </a:cubicBezTo>
                  <a:cubicBezTo>
                    <a:pt x="474" y="138"/>
                    <a:pt x="374" y="200"/>
                    <a:pt x="300" y="288"/>
                  </a:cubicBezTo>
                  <a:cubicBezTo>
                    <a:pt x="225" y="375"/>
                    <a:pt x="150" y="462"/>
                    <a:pt x="100" y="562"/>
                  </a:cubicBezTo>
                  <a:cubicBezTo>
                    <a:pt x="75" y="612"/>
                    <a:pt x="50" y="674"/>
                    <a:pt x="38" y="724"/>
                  </a:cubicBezTo>
                  <a:cubicBezTo>
                    <a:pt x="13" y="786"/>
                    <a:pt x="0" y="849"/>
                    <a:pt x="0" y="911"/>
                  </a:cubicBezTo>
                  <a:cubicBezTo>
                    <a:pt x="0" y="961"/>
                    <a:pt x="0" y="998"/>
                    <a:pt x="0" y="1036"/>
                  </a:cubicBezTo>
                  <a:lnTo>
                    <a:pt x="0" y="1098"/>
                  </a:lnTo>
                  <a:cubicBezTo>
                    <a:pt x="13" y="1161"/>
                    <a:pt x="38" y="1223"/>
                    <a:pt x="63" y="1273"/>
                  </a:cubicBezTo>
                  <a:cubicBezTo>
                    <a:pt x="100" y="1385"/>
                    <a:pt x="162" y="1497"/>
                    <a:pt x="250" y="1585"/>
                  </a:cubicBezTo>
                  <a:cubicBezTo>
                    <a:pt x="325" y="1672"/>
                    <a:pt x="424" y="1747"/>
                    <a:pt x="524" y="1809"/>
                  </a:cubicBezTo>
                  <a:cubicBezTo>
                    <a:pt x="611" y="1859"/>
                    <a:pt x="724" y="1909"/>
                    <a:pt x="836" y="1946"/>
                  </a:cubicBezTo>
                  <a:cubicBezTo>
                    <a:pt x="923" y="1984"/>
                    <a:pt x="1035" y="2009"/>
                    <a:pt x="1148" y="2021"/>
                  </a:cubicBezTo>
                  <a:cubicBezTo>
                    <a:pt x="1260" y="2021"/>
                    <a:pt x="1372" y="1996"/>
                    <a:pt x="1472" y="1959"/>
                  </a:cubicBezTo>
                  <a:cubicBezTo>
                    <a:pt x="1522" y="1934"/>
                    <a:pt x="1572" y="1909"/>
                    <a:pt x="1609" y="1871"/>
                  </a:cubicBezTo>
                  <a:cubicBezTo>
                    <a:pt x="1646" y="1846"/>
                    <a:pt x="1671" y="1821"/>
                    <a:pt x="1696" y="1784"/>
                  </a:cubicBezTo>
                  <a:lnTo>
                    <a:pt x="1721" y="1759"/>
                  </a:lnTo>
                  <a:cubicBezTo>
                    <a:pt x="1746" y="1747"/>
                    <a:pt x="1771" y="1734"/>
                    <a:pt x="1809" y="1709"/>
                  </a:cubicBezTo>
                  <a:cubicBezTo>
                    <a:pt x="1896" y="1634"/>
                    <a:pt x="1983" y="1547"/>
                    <a:pt x="2046" y="1435"/>
                  </a:cubicBezTo>
                  <a:cubicBezTo>
                    <a:pt x="2083" y="1385"/>
                    <a:pt x="2108" y="1323"/>
                    <a:pt x="2133" y="1260"/>
                  </a:cubicBezTo>
                  <a:cubicBezTo>
                    <a:pt x="2145" y="1198"/>
                    <a:pt x="2158" y="1148"/>
                    <a:pt x="2170" y="1086"/>
                  </a:cubicBezTo>
                  <a:cubicBezTo>
                    <a:pt x="2170" y="1023"/>
                    <a:pt x="2170" y="973"/>
                    <a:pt x="2170" y="924"/>
                  </a:cubicBezTo>
                  <a:cubicBezTo>
                    <a:pt x="2170" y="911"/>
                    <a:pt x="2170" y="899"/>
                    <a:pt x="2170" y="899"/>
                  </a:cubicBezTo>
                  <a:cubicBezTo>
                    <a:pt x="2158" y="824"/>
                    <a:pt x="2145" y="761"/>
                    <a:pt x="2120" y="699"/>
                  </a:cubicBezTo>
                  <a:lnTo>
                    <a:pt x="2108" y="674"/>
                  </a:lnTo>
                  <a:cubicBezTo>
                    <a:pt x="2108" y="649"/>
                    <a:pt x="2095" y="624"/>
                    <a:pt x="2083" y="612"/>
                  </a:cubicBezTo>
                  <a:lnTo>
                    <a:pt x="2021" y="512"/>
                  </a:lnTo>
                  <a:cubicBezTo>
                    <a:pt x="1996" y="475"/>
                    <a:pt x="1958" y="425"/>
                    <a:pt x="1921" y="387"/>
                  </a:cubicBezTo>
                  <a:cubicBezTo>
                    <a:pt x="1834" y="300"/>
                    <a:pt x="1734" y="213"/>
                    <a:pt x="1622" y="163"/>
                  </a:cubicBezTo>
                  <a:cubicBezTo>
                    <a:pt x="1522" y="100"/>
                    <a:pt x="1410" y="63"/>
                    <a:pt x="1285" y="38"/>
                  </a:cubicBezTo>
                  <a:cubicBezTo>
                    <a:pt x="1173" y="13"/>
                    <a:pt x="1060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2349479" y="2456453"/>
              <a:ext cx="87070" cy="84229"/>
            </a:xfrm>
            <a:custGeom>
              <a:avLst/>
              <a:gdLst/>
              <a:ahLst/>
              <a:cxnLst/>
              <a:rect l="l" t="t" r="r" b="b"/>
              <a:pathLst>
                <a:path w="2758" h="2668" extrusionOk="0">
                  <a:moveTo>
                    <a:pt x="1313" y="0"/>
                  </a:moveTo>
                  <a:cubicBezTo>
                    <a:pt x="1226" y="0"/>
                    <a:pt x="1140" y="9"/>
                    <a:pt x="1061" y="18"/>
                  </a:cubicBezTo>
                  <a:cubicBezTo>
                    <a:pt x="999" y="31"/>
                    <a:pt x="949" y="55"/>
                    <a:pt x="886" y="68"/>
                  </a:cubicBezTo>
                  <a:cubicBezTo>
                    <a:pt x="824" y="93"/>
                    <a:pt x="774" y="105"/>
                    <a:pt x="712" y="143"/>
                  </a:cubicBezTo>
                  <a:cubicBezTo>
                    <a:pt x="600" y="193"/>
                    <a:pt x="500" y="267"/>
                    <a:pt x="413" y="342"/>
                  </a:cubicBezTo>
                  <a:cubicBezTo>
                    <a:pt x="325" y="430"/>
                    <a:pt x="250" y="517"/>
                    <a:pt x="188" y="629"/>
                  </a:cubicBezTo>
                  <a:cubicBezTo>
                    <a:pt x="126" y="729"/>
                    <a:pt x="76" y="841"/>
                    <a:pt x="51" y="953"/>
                  </a:cubicBezTo>
                  <a:cubicBezTo>
                    <a:pt x="13" y="1091"/>
                    <a:pt x="1" y="1215"/>
                    <a:pt x="1" y="1352"/>
                  </a:cubicBezTo>
                  <a:cubicBezTo>
                    <a:pt x="1" y="1377"/>
                    <a:pt x="1" y="1415"/>
                    <a:pt x="1" y="1427"/>
                  </a:cubicBezTo>
                  <a:cubicBezTo>
                    <a:pt x="1" y="1527"/>
                    <a:pt x="26" y="1614"/>
                    <a:pt x="51" y="1714"/>
                  </a:cubicBezTo>
                  <a:cubicBezTo>
                    <a:pt x="88" y="1814"/>
                    <a:pt x="138" y="1926"/>
                    <a:pt x="201" y="2026"/>
                  </a:cubicBezTo>
                  <a:cubicBezTo>
                    <a:pt x="275" y="2126"/>
                    <a:pt x="350" y="2213"/>
                    <a:pt x="437" y="2300"/>
                  </a:cubicBezTo>
                  <a:cubicBezTo>
                    <a:pt x="525" y="2363"/>
                    <a:pt x="612" y="2425"/>
                    <a:pt x="712" y="2487"/>
                  </a:cubicBezTo>
                  <a:cubicBezTo>
                    <a:pt x="762" y="2512"/>
                    <a:pt x="812" y="2537"/>
                    <a:pt x="861" y="2562"/>
                  </a:cubicBezTo>
                  <a:lnTo>
                    <a:pt x="886" y="2562"/>
                  </a:lnTo>
                  <a:cubicBezTo>
                    <a:pt x="911" y="2575"/>
                    <a:pt x="936" y="2575"/>
                    <a:pt x="961" y="2587"/>
                  </a:cubicBezTo>
                  <a:lnTo>
                    <a:pt x="1024" y="2612"/>
                  </a:lnTo>
                  <a:cubicBezTo>
                    <a:pt x="1136" y="2637"/>
                    <a:pt x="1261" y="2662"/>
                    <a:pt x="1373" y="2662"/>
                  </a:cubicBezTo>
                  <a:cubicBezTo>
                    <a:pt x="1402" y="2666"/>
                    <a:pt x="1432" y="2667"/>
                    <a:pt x="1463" y="2667"/>
                  </a:cubicBezTo>
                  <a:cubicBezTo>
                    <a:pt x="1537" y="2667"/>
                    <a:pt x="1614" y="2658"/>
                    <a:pt x="1685" y="2649"/>
                  </a:cubicBezTo>
                  <a:cubicBezTo>
                    <a:pt x="1809" y="2637"/>
                    <a:pt x="1922" y="2600"/>
                    <a:pt x="2034" y="2550"/>
                  </a:cubicBezTo>
                  <a:cubicBezTo>
                    <a:pt x="2134" y="2487"/>
                    <a:pt x="2221" y="2412"/>
                    <a:pt x="2308" y="2338"/>
                  </a:cubicBezTo>
                  <a:cubicBezTo>
                    <a:pt x="2333" y="2313"/>
                    <a:pt x="2358" y="2288"/>
                    <a:pt x="2370" y="2250"/>
                  </a:cubicBezTo>
                  <a:cubicBezTo>
                    <a:pt x="2383" y="2250"/>
                    <a:pt x="2395" y="2238"/>
                    <a:pt x="2408" y="2225"/>
                  </a:cubicBezTo>
                  <a:cubicBezTo>
                    <a:pt x="2433" y="2213"/>
                    <a:pt x="2470" y="2188"/>
                    <a:pt x="2483" y="2151"/>
                  </a:cubicBezTo>
                  <a:lnTo>
                    <a:pt x="2495" y="2151"/>
                  </a:lnTo>
                  <a:cubicBezTo>
                    <a:pt x="2657" y="1951"/>
                    <a:pt x="2745" y="1714"/>
                    <a:pt x="2745" y="1465"/>
                  </a:cubicBezTo>
                  <a:cubicBezTo>
                    <a:pt x="2757" y="1415"/>
                    <a:pt x="2757" y="1365"/>
                    <a:pt x="2745" y="1315"/>
                  </a:cubicBezTo>
                  <a:cubicBezTo>
                    <a:pt x="2745" y="1240"/>
                    <a:pt x="2732" y="1178"/>
                    <a:pt x="2720" y="1103"/>
                  </a:cubicBezTo>
                  <a:cubicBezTo>
                    <a:pt x="2707" y="1053"/>
                    <a:pt x="2695" y="991"/>
                    <a:pt x="2670" y="928"/>
                  </a:cubicBezTo>
                  <a:cubicBezTo>
                    <a:pt x="2657" y="879"/>
                    <a:pt x="2632" y="829"/>
                    <a:pt x="2607" y="779"/>
                  </a:cubicBezTo>
                  <a:cubicBezTo>
                    <a:pt x="2545" y="667"/>
                    <a:pt x="2483" y="567"/>
                    <a:pt x="2395" y="479"/>
                  </a:cubicBezTo>
                  <a:cubicBezTo>
                    <a:pt x="2308" y="392"/>
                    <a:pt x="2221" y="305"/>
                    <a:pt x="2121" y="243"/>
                  </a:cubicBezTo>
                  <a:cubicBezTo>
                    <a:pt x="2009" y="168"/>
                    <a:pt x="1909" y="118"/>
                    <a:pt x="1784" y="80"/>
                  </a:cubicBezTo>
                  <a:cubicBezTo>
                    <a:pt x="1672" y="31"/>
                    <a:pt x="1547" y="6"/>
                    <a:pt x="1423" y="6"/>
                  </a:cubicBezTo>
                  <a:cubicBezTo>
                    <a:pt x="1386" y="2"/>
                    <a:pt x="1350" y="0"/>
                    <a:pt x="1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2681406" y="2287072"/>
              <a:ext cx="79556" cy="85870"/>
            </a:xfrm>
            <a:custGeom>
              <a:avLst/>
              <a:gdLst/>
              <a:ahLst/>
              <a:cxnLst/>
              <a:rect l="l" t="t" r="r" b="b"/>
              <a:pathLst>
                <a:path w="2520" h="2720" extrusionOk="0">
                  <a:moveTo>
                    <a:pt x="1172" y="1"/>
                  </a:moveTo>
                  <a:cubicBezTo>
                    <a:pt x="1060" y="13"/>
                    <a:pt x="948" y="38"/>
                    <a:pt x="836" y="88"/>
                  </a:cubicBezTo>
                  <a:cubicBezTo>
                    <a:pt x="711" y="126"/>
                    <a:pt x="599" y="200"/>
                    <a:pt x="499" y="288"/>
                  </a:cubicBezTo>
                  <a:cubicBezTo>
                    <a:pt x="412" y="363"/>
                    <a:pt x="324" y="450"/>
                    <a:pt x="262" y="562"/>
                  </a:cubicBezTo>
                  <a:cubicBezTo>
                    <a:pt x="200" y="649"/>
                    <a:pt x="150" y="749"/>
                    <a:pt x="112" y="861"/>
                  </a:cubicBezTo>
                  <a:cubicBezTo>
                    <a:pt x="62" y="961"/>
                    <a:pt x="38" y="1073"/>
                    <a:pt x="13" y="1186"/>
                  </a:cubicBezTo>
                  <a:cubicBezTo>
                    <a:pt x="0" y="1248"/>
                    <a:pt x="0" y="1310"/>
                    <a:pt x="0" y="1373"/>
                  </a:cubicBezTo>
                  <a:lnTo>
                    <a:pt x="0" y="1398"/>
                  </a:lnTo>
                  <a:cubicBezTo>
                    <a:pt x="0" y="1448"/>
                    <a:pt x="0" y="1485"/>
                    <a:pt x="13" y="1522"/>
                  </a:cubicBezTo>
                  <a:lnTo>
                    <a:pt x="13" y="1535"/>
                  </a:lnTo>
                  <a:cubicBezTo>
                    <a:pt x="25" y="1660"/>
                    <a:pt x="50" y="1784"/>
                    <a:pt x="100" y="1897"/>
                  </a:cubicBezTo>
                  <a:cubicBezTo>
                    <a:pt x="150" y="2009"/>
                    <a:pt x="212" y="2121"/>
                    <a:pt x="299" y="2208"/>
                  </a:cubicBezTo>
                  <a:cubicBezTo>
                    <a:pt x="324" y="2246"/>
                    <a:pt x="362" y="2283"/>
                    <a:pt x="399" y="2321"/>
                  </a:cubicBezTo>
                  <a:cubicBezTo>
                    <a:pt x="437" y="2370"/>
                    <a:pt x="499" y="2408"/>
                    <a:pt x="549" y="2445"/>
                  </a:cubicBezTo>
                  <a:cubicBezTo>
                    <a:pt x="636" y="2508"/>
                    <a:pt x="723" y="2557"/>
                    <a:pt x="823" y="2607"/>
                  </a:cubicBezTo>
                  <a:cubicBezTo>
                    <a:pt x="923" y="2645"/>
                    <a:pt x="1023" y="2682"/>
                    <a:pt x="1135" y="2695"/>
                  </a:cubicBezTo>
                  <a:cubicBezTo>
                    <a:pt x="1235" y="2720"/>
                    <a:pt x="1347" y="2720"/>
                    <a:pt x="1459" y="2720"/>
                  </a:cubicBezTo>
                  <a:cubicBezTo>
                    <a:pt x="1584" y="2707"/>
                    <a:pt x="1696" y="2682"/>
                    <a:pt x="1808" y="2632"/>
                  </a:cubicBezTo>
                  <a:cubicBezTo>
                    <a:pt x="1921" y="2582"/>
                    <a:pt x="2008" y="2508"/>
                    <a:pt x="2083" y="2408"/>
                  </a:cubicBezTo>
                  <a:cubicBezTo>
                    <a:pt x="2108" y="2370"/>
                    <a:pt x="2133" y="2333"/>
                    <a:pt x="2145" y="2296"/>
                  </a:cubicBezTo>
                  <a:cubicBezTo>
                    <a:pt x="2170" y="2283"/>
                    <a:pt x="2183" y="2258"/>
                    <a:pt x="2195" y="2233"/>
                  </a:cubicBezTo>
                  <a:cubicBezTo>
                    <a:pt x="2257" y="2158"/>
                    <a:pt x="2295" y="2084"/>
                    <a:pt x="2332" y="2021"/>
                  </a:cubicBezTo>
                  <a:cubicBezTo>
                    <a:pt x="2382" y="1921"/>
                    <a:pt x="2420" y="1822"/>
                    <a:pt x="2444" y="1722"/>
                  </a:cubicBezTo>
                  <a:cubicBezTo>
                    <a:pt x="2482" y="1597"/>
                    <a:pt x="2507" y="1485"/>
                    <a:pt x="2507" y="1360"/>
                  </a:cubicBezTo>
                  <a:cubicBezTo>
                    <a:pt x="2519" y="1285"/>
                    <a:pt x="2519" y="1211"/>
                    <a:pt x="2507" y="1123"/>
                  </a:cubicBezTo>
                  <a:cubicBezTo>
                    <a:pt x="2507" y="1086"/>
                    <a:pt x="2507" y="1049"/>
                    <a:pt x="2494" y="1011"/>
                  </a:cubicBezTo>
                  <a:cubicBezTo>
                    <a:pt x="2482" y="899"/>
                    <a:pt x="2444" y="787"/>
                    <a:pt x="2395" y="674"/>
                  </a:cubicBezTo>
                  <a:cubicBezTo>
                    <a:pt x="2370" y="624"/>
                    <a:pt x="2332" y="575"/>
                    <a:pt x="2295" y="525"/>
                  </a:cubicBezTo>
                  <a:cubicBezTo>
                    <a:pt x="2257" y="475"/>
                    <a:pt x="2220" y="437"/>
                    <a:pt x="2183" y="388"/>
                  </a:cubicBezTo>
                  <a:cubicBezTo>
                    <a:pt x="2095" y="300"/>
                    <a:pt x="1995" y="225"/>
                    <a:pt x="1883" y="163"/>
                  </a:cubicBezTo>
                  <a:cubicBezTo>
                    <a:pt x="1783" y="101"/>
                    <a:pt x="1659" y="63"/>
                    <a:pt x="1534" y="26"/>
                  </a:cubicBezTo>
                  <a:cubicBezTo>
                    <a:pt x="1422" y="13"/>
                    <a:pt x="1297" y="1"/>
                    <a:pt x="1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39"/>
          <p:cNvGrpSpPr/>
          <p:nvPr/>
        </p:nvGrpSpPr>
        <p:grpSpPr>
          <a:xfrm>
            <a:off x="8635585" y="4179671"/>
            <a:ext cx="575269" cy="1098857"/>
            <a:chOff x="2869185" y="2508196"/>
            <a:chExt cx="575269" cy="1098857"/>
          </a:xfrm>
        </p:grpSpPr>
        <p:sp>
          <p:nvSpPr>
            <p:cNvPr id="899" name="Google Shape;899;p39"/>
            <p:cNvSpPr/>
            <p:nvPr/>
          </p:nvSpPr>
          <p:spPr>
            <a:xfrm>
              <a:off x="2869185" y="2508196"/>
              <a:ext cx="512255" cy="1098857"/>
            </a:xfrm>
            <a:custGeom>
              <a:avLst/>
              <a:gdLst/>
              <a:ahLst/>
              <a:cxnLst/>
              <a:rect l="l" t="t" r="r" b="b"/>
              <a:pathLst>
                <a:path w="16226" h="34807" extrusionOk="0">
                  <a:moveTo>
                    <a:pt x="15640" y="0"/>
                  </a:moveTo>
                  <a:cubicBezTo>
                    <a:pt x="14891" y="113"/>
                    <a:pt x="14156" y="312"/>
                    <a:pt x="13457" y="574"/>
                  </a:cubicBezTo>
                  <a:cubicBezTo>
                    <a:pt x="11611" y="1272"/>
                    <a:pt x="9579" y="1634"/>
                    <a:pt x="7895" y="2682"/>
                  </a:cubicBezTo>
                  <a:cubicBezTo>
                    <a:pt x="6349" y="3642"/>
                    <a:pt x="5064" y="4577"/>
                    <a:pt x="4029" y="6111"/>
                  </a:cubicBezTo>
                  <a:cubicBezTo>
                    <a:pt x="2907" y="7770"/>
                    <a:pt x="1822" y="9441"/>
                    <a:pt x="1186" y="11361"/>
                  </a:cubicBezTo>
                  <a:cubicBezTo>
                    <a:pt x="76" y="14654"/>
                    <a:pt x="1" y="18495"/>
                    <a:pt x="836" y="21862"/>
                  </a:cubicBezTo>
                  <a:cubicBezTo>
                    <a:pt x="1223" y="23471"/>
                    <a:pt x="1959" y="25017"/>
                    <a:pt x="2732" y="26464"/>
                  </a:cubicBezTo>
                  <a:cubicBezTo>
                    <a:pt x="3168" y="27262"/>
                    <a:pt x="3418" y="28098"/>
                    <a:pt x="4041" y="28783"/>
                  </a:cubicBezTo>
                  <a:cubicBezTo>
                    <a:pt x="4278" y="29045"/>
                    <a:pt x="4528" y="29332"/>
                    <a:pt x="4790" y="29569"/>
                  </a:cubicBezTo>
                  <a:cubicBezTo>
                    <a:pt x="5126" y="29868"/>
                    <a:pt x="5538" y="30043"/>
                    <a:pt x="5875" y="30330"/>
                  </a:cubicBezTo>
                  <a:cubicBezTo>
                    <a:pt x="7197" y="31490"/>
                    <a:pt x="8668" y="32625"/>
                    <a:pt x="10402" y="33098"/>
                  </a:cubicBezTo>
                  <a:cubicBezTo>
                    <a:pt x="11374" y="33360"/>
                    <a:pt x="12260" y="33847"/>
                    <a:pt x="13233" y="34109"/>
                  </a:cubicBezTo>
                  <a:cubicBezTo>
                    <a:pt x="13881" y="34283"/>
                    <a:pt x="14505" y="34570"/>
                    <a:pt x="15128" y="34807"/>
                  </a:cubicBezTo>
                  <a:cubicBezTo>
                    <a:pt x="15365" y="34171"/>
                    <a:pt x="15590" y="33535"/>
                    <a:pt x="15802" y="32886"/>
                  </a:cubicBezTo>
                  <a:cubicBezTo>
                    <a:pt x="14991" y="32749"/>
                    <a:pt x="14156" y="32487"/>
                    <a:pt x="13357" y="32313"/>
                  </a:cubicBezTo>
                  <a:cubicBezTo>
                    <a:pt x="12447" y="32101"/>
                    <a:pt x="11512" y="31689"/>
                    <a:pt x="10614" y="31415"/>
                  </a:cubicBezTo>
                  <a:cubicBezTo>
                    <a:pt x="8893" y="30891"/>
                    <a:pt x="7683" y="29457"/>
                    <a:pt x="6286" y="28422"/>
                  </a:cubicBezTo>
                  <a:cubicBezTo>
                    <a:pt x="5600" y="27910"/>
                    <a:pt x="5064" y="27225"/>
                    <a:pt x="4727" y="26439"/>
                  </a:cubicBezTo>
                  <a:cubicBezTo>
                    <a:pt x="4428" y="25790"/>
                    <a:pt x="3979" y="25204"/>
                    <a:pt x="3705" y="24556"/>
                  </a:cubicBezTo>
                  <a:cubicBezTo>
                    <a:pt x="3430" y="23882"/>
                    <a:pt x="3206" y="23171"/>
                    <a:pt x="2932" y="22498"/>
                  </a:cubicBezTo>
                  <a:cubicBezTo>
                    <a:pt x="2645" y="21775"/>
                    <a:pt x="2458" y="21026"/>
                    <a:pt x="2383" y="20266"/>
                  </a:cubicBezTo>
                  <a:cubicBezTo>
                    <a:pt x="1996" y="17098"/>
                    <a:pt x="2483" y="13868"/>
                    <a:pt x="3792" y="10950"/>
                  </a:cubicBezTo>
                  <a:cubicBezTo>
                    <a:pt x="5064" y="8069"/>
                    <a:pt x="7159" y="5039"/>
                    <a:pt x="10289" y="4028"/>
                  </a:cubicBezTo>
                  <a:cubicBezTo>
                    <a:pt x="11786" y="3542"/>
                    <a:pt x="13208" y="2869"/>
                    <a:pt x="14679" y="2320"/>
                  </a:cubicBezTo>
                  <a:cubicBezTo>
                    <a:pt x="15191" y="2133"/>
                    <a:pt x="15702" y="1983"/>
                    <a:pt x="16226" y="1858"/>
                  </a:cubicBezTo>
                  <a:cubicBezTo>
                    <a:pt x="16039" y="1235"/>
                    <a:pt x="15839" y="624"/>
                    <a:pt x="15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>
              <a:off x="2988488" y="2610546"/>
              <a:ext cx="416977" cy="901229"/>
            </a:xfrm>
            <a:custGeom>
              <a:avLst/>
              <a:gdLst/>
              <a:ahLst/>
              <a:cxnLst/>
              <a:rect l="l" t="t" r="r" b="b"/>
              <a:pathLst>
                <a:path w="13208" h="28547" extrusionOk="0">
                  <a:moveTo>
                    <a:pt x="12846" y="1"/>
                  </a:moveTo>
                  <a:cubicBezTo>
                    <a:pt x="12659" y="51"/>
                    <a:pt x="12472" y="113"/>
                    <a:pt x="12272" y="175"/>
                  </a:cubicBezTo>
                  <a:cubicBezTo>
                    <a:pt x="11424" y="462"/>
                    <a:pt x="10589" y="811"/>
                    <a:pt x="9778" y="1210"/>
                  </a:cubicBezTo>
                  <a:cubicBezTo>
                    <a:pt x="8219" y="1996"/>
                    <a:pt x="6685" y="2832"/>
                    <a:pt x="5288" y="3917"/>
                  </a:cubicBezTo>
                  <a:cubicBezTo>
                    <a:pt x="4016" y="4877"/>
                    <a:pt x="2994" y="6137"/>
                    <a:pt x="2320" y="7571"/>
                  </a:cubicBezTo>
                  <a:cubicBezTo>
                    <a:pt x="1946" y="8419"/>
                    <a:pt x="1734" y="9329"/>
                    <a:pt x="1385" y="10190"/>
                  </a:cubicBezTo>
                  <a:cubicBezTo>
                    <a:pt x="1048" y="10975"/>
                    <a:pt x="761" y="11773"/>
                    <a:pt x="512" y="12597"/>
                  </a:cubicBezTo>
                  <a:cubicBezTo>
                    <a:pt x="287" y="13382"/>
                    <a:pt x="138" y="14180"/>
                    <a:pt x="50" y="14991"/>
                  </a:cubicBezTo>
                  <a:cubicBezTo>
                    <a:pt x="1" y="15664"/>
                    <a:pt x="163" y="16275"/>
                    <a:pt x="163" y="16936"/>
                  </a:cubicBezTo>
                  <a:cubicBezTo>
                    <a:pt x="163" y="17311"/>
                    <a:pt x="250" y="17672"/>
                    <a:pt x="387" y="18021"/>
                  </a:cubicBezTo>
                  <a:cubicBezTo>
                    <a:pt x="524" y="18433"/>
                    <a:pt x="524" y="18845"/>
                    <a:pt x="549" y="19269"/>
                  </a:cubicBezTo>
                  <a:cubicBezTo>
                    <a:pt x="599" y="19992"/>
                    <a:pt x="898" y="20615"/>
                    <a:pt x="1098" y="21301"/>
                  </a:cubicBezTo>
                  <a:cubicBezTo>
                    <a:pt x="1547" y="22748"/>
                    <a:pt x="2844" y="23958"/>
                    <a:pt x="3966" y="24930"/>
                  </a:cubicBezTo>
                  <a:cubicBezTo>
                    <a:pt x="5226" y="26028"/>
                    <a:pt x="6735" y="27038"/>
                    <a:pt x="8319" y="27574"/>
                  </a:cubicBezTo>
                  <a:cubicBezTo>
                    <a:pt x="9666" y="28023"/>
                    <a:pt x="11013" y="28273"/>
                    <a:pt x="12372" y="28547"/>
                  </a:cubicBezTo>
                  <a:cubicBezTo>
                    <a:pt x="12534" y="27998"/>
                    <a:pt x="12684" y="27450"/>
                    <a:pt x="12833" y="26888"/>
                  </a:cubicBezTo>
                  <a:cubicBezTo>
                    <a:pt x="12185" y="26813"/>
                    <a:pt x="11549" y="26689"/>
                    <a:pt x="10913" y="26539"/>
                  </a:cubicBezTo>
                  <a:cubicBezTo>
                    <a:pt x="9292" y="26090"/>
                    <a:pt x="7845" y="25666"/>
                    <a:pt x="6423" y="24743"/>
                  </a:cubicBezTo>
                  <a:cubicBezTo>
                    <a:pt x="5101" y="23895"/>
                    <a:pt x="3916" y="22823"/>
                    <a:pt x="2956" y="21576"/>
                  </a:cubicBezTo>
                  <a:cubicBezTo>
                    <a:pt x="2595" y="21114"/>
                    <a:pt x="2470" y="20528"/>
                    <a:pt x="2258" y="19979"/>
                  </a:cubicBezTo>
                  <a:cubicBezTo>
                    <a:pt x="1996" y="19306"/>
                    <a:pt x="2108" y="18632"/>
                    <a:pt x="1959" y="17947"/>
                  </a:cubicBezTo>
                  <a:cubicBezTo>
                    <a:pt x="1697" y="16737"/>
                    <a:pt x="1535" y="15577"/>
                    <a:pt x="1734" y="14330"/>
                  </a:cubicBezTo>
                  <a:cubicBezTo>
                    <a:pt x="1959" y="12871"/>
                    <a:pt x="2457" y="11549"/>
                    <a:pt x="2969" y="10177"/>
                  </a:cubicBezTo>
                  <a:cubicBezTo>
                    <a:pt x="3480" y="8793"/>
                    <a:pt x="3867" y="7371"/>
                    <a:pt x="4914" y="6261"/>
                  </a:cubicBezTo>
                  <a:cubicBezTo>
                    <a:pt x="5912" y="5201"/>
                    <a:pt x="7271" y="4702"/>
                    <a:pt x="8456" y="3929"/>
                  </a:cubicBezTo>
                  <a:cubicBezTo>
                    <a:pt x="9952" y="2944"/>
                    <a:pt x="11599" y="2258"/>
                    <a:pt x="13207" y="1472"/>
                  </a:cubicBezTo>
                  <a:cubicBezTo>
                    <a:pt x="13095" y="986"/>
                    <a:pt x="12983" y="487"/>
                    <a:pt x="1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3092827" y="2702288"/>
              <a:ext cx="327191" cy="712661"/>
            </a:xfrm>
            <a:custGeom>
              <a:avLst/>
              <a:gdLst/>
              <a:ahLst/>
              <a:cxnLst/>
              <a:rect l="l" t="t" r="r" b="b"/>
              <a:pathLst>
                <a:path w="10364" h="22574" extrusionOk="0">
                  <a:moveTo>
                    <a:pt x="10202" y="1"/>
                  </a:moveTo>
                  <a:cubicBezTo>
                    <a:pt x="9379" y="362"/>
                    <a:pt x="8593" y="799"/>
                    <a:pt x="7857" y="1322"/>
                  </a:cubicBezTo>
                  <a:cubicBezTo>
                    <a:pt x="6560" y="2245"/>
                    <a:pt x="5163" y="3181"/>
                    <a:pt x="4078" y="4378"/>
                  </a:cubicBezTo>
                  <a:cubicBezTo>
                    <a:pt x="2170" y="6485"/>
                    <a:pt x="799" y="9054"/>
                    <a:pt x="399" y="11898"/>
                  </a:cubicBezTo>
                  <a:cubicBezTo>
                    <a:pt x="0" y="14691"/>
                    <a:pt x="1085" y="17223"/>
                    <a:pt x="3143" y="19069"/>
                  </a:cubicBezTo>
                  <a:cubicBezTo>
                    <a:pt x="4228" y="20066"/>
                    <a:pt x="5450" y="20902"/>
                    <a:pt x="6785" y="21550"/>
                  </a:cubicBezTo>
                  <a:cubicBezTo>
                    <a:pt x="7782" y="22024"/>
                    <a:pt x="8830" y="22274"/>
                    <a:pt x="9878" y="22573"/>
                  </a:cubicBezTo>
                  <a:cubicBezTo>
                    <a:pt x="10015" y="21999"/>
                    <a:pt x="10127" y="21426"/>
                    <a:pt x="10239" y="20852"/>
                  </a:cubicBezTo>
                  <a:cubicBezTo>
                    <a:pt x="9478" y="20690"/>
                    <a:pt x="8718" y="20478"/>
                    <a:pt x="7969" y="20229"/>
                  </a:cubicBezTo>
                  <a:cubicBezTo>
                    <a:pt x="6610" y="19767"/>
                    <a:pt x="5350" y="19044"/>
                    <a:pt x="4266" y="18108"/>
                  </a:cubicBezTo>
                  <a:cubicBezTo>
                    <a:pt x="2395" y="16450"/>
                    <a:pt x="1360" y="14155"/>
                    <a:pt x="1859" y="11624"/>
                  </a:cubicBezTo>
                  <a:cubicBezTo>
                    <a:pt x="2083" y="10476"/>
                    <a:pt x="2420" y="8930"/>
                    <a:pt x="3043" y="7932"/>
                  </a:cubicBezTo>
                  <a:cubicBezTo>
                    <a:pt x="3742" y="6835"/>
                    <a:pt x="4490" y="5650"/>
                    <a:pt x="5425" y="4740"/>
                  </a:cubicBezTo>
                  <a:cubicBezTo>
                    <a:pt x="6947" y="3280"/>
                    <a:pt x="8605" y="1971"/>
                    <a:pt x="10364" y="811"/>
                  </a:cubicBezTo>
                  <a:cubicBezTo>
                    <a:pt x="10314" y="537"/>
                    <a:pt x="10264" y="275"/>
                    <a:pt x="10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212919" y="2788506"/>
              <a:ext cx="221274" cy="544930"/>
            </a:xfrm>
            <a:custGeom>
              <a:avLst/>
              <a:gdLst/>
              <a:ahLst/>
              <a:cxnLst/>
              <a:rect l="l" t="t" r="r" b="b"/>
              <a:pathLst>
                <a:path w="7009" h="17261" extrusionOk="0">
                  <a:moveTo>
                    <a:pt x="6884" y="1"/>
                  </a:moveTo>
                  <a:cubicBezTo>
                    <a:pt x="5113" y="849"/>
                    <a:pt x="3592" y="2158"/>
                    <a:pt x="2507" y="3792"/>
                  </a:cubicBezTo>
                  <a:cubicBezTo>
                    <a:pt x="1896" y="4677"/>
                    <a:pt x="1160" y="5351"/>
                    <a:pt x="686" y="6336"/>
                  </a:cubicBezTo>
                  <a:cubicBezTo>
                    <a:pt x="287" y="7209"/>
                    <a:pt x="0" y="8207"/>
                    <a:pt x="87" y="9167"/>
                  </a:cubicBezTo>
                  <a:cubicBezTo>
                    <a:pt x="274" y="11062"/>
                    <a:pt x="910" y="13382"/>
                    <a:pt x="2469" y="14604"/>
                  </a:cubicBezTo>
                  <a:cubicBezTo>
                    <a:pt x="3442" y="15377"/>
                    <a:pt x="4452" y="16088"/>
                    <a:pt x="5512" y="16737"/>
                  </a:cubicBezTo>
                  <a:cubicBezTo>
                    <a:pt x="5861" y="16949"/>
                    <a:pt x="6223" y="17123"/>
                    <a:pt x="6610" y="17261"/>
                  </a:cubicBezTo>
                  <a:cubicBezTo>
                    <a:pt x="6710" y="16699"/>
                    <a:pt x="6797" y="16138"/>
                    <a:pt x="6884" y="15577"/>
                  </a:cubicBezTo>
                  <a:cubicBezTo>
                    <a:pt x="5924" y="15203"/>
                    <a:pt x="5088" y="14529"/>
                    <a:pt x="4228" y="14006"/>
                  </a:cubicBezTo>
                  <a:cubicBezTo>
                    <a:pt x="3380" y="13469"/>
                    <a:pt x="2744" y="13008"/>
                    <a:pt x="2257" y="12110"/>
                  </a:cubicBezTo>
                  <a:cubicBezTo>
                    <a:pt x="1833" y="11337"/>
                    <a:pt x="1659" y="10426"/>
                    <a:pt x="1472" y="9553"/>
                  </a:cubicBezTo>
                  <a:cubicBezTo>
                    <a:pt x="1247" y="8481"/>
                    <a:pt x="1497" y="7446"/>
                    <a:pt x="2008" y="6473"/>
                  </a:cubicBezTo>
                  <a:cubicBezTo>
                    <a:pt x="2444" y="5687"/>
                    <a:pt x="3118" y="5101"/>
                    <a:pt x="3604" y="4341"/>
                  </a:cubicBezTo>
                  <a:cubicBezTo>
                    <a:pt x="4078" y="3642"/>
                    <a:pt x="4639" y="2994"/>
                    <a:pt x="5263" y="2420"/>
                  </a:cubicBezTo>
                  <a:cubicBezTo>
                    <a:pt x="5799" y="1871"/>
                    <a:pt x="6385" y="1372"/>
                    <a:pt x="7009" y="924"/>
                  </a:cubicBezTo>
                  <a:cubicBezTo>
                    <a:pt x="6971" y="624"/>
                    <a:pt x="6934" y="312"/>
                    <a:pt x="6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3332190" y="2899537"/>
              <a:ext cx="112263" cy="336252"/>
            </a:xfrm>
            <a:custGeom>
              <a:avLst/>
              <a:gdLst/>
              <a:ahLst/>
              <a:cxnLst/>
              <a:rect l="l" t="t" r="r" b="b"/>
              <a:pathLst>
                <a:path w="3556" h="10651" extrusionOk="0">
                  <a:moveTo>
                    <a:pt x="3505" y="1"/>
                  </a:moveTo>
                  <a:cubicBezTo>
                    <a:pt x="3094" y="175"/>
                    <a:pt x="2707" y="400"/>
                    <a:pt x="2345" y="649"/>
                  </a:cubicBezTo>
                  <a:cubicBezTo>
                    <a:pt x="1722" y="1085"/>
                    <a:pt x="1198" y="1647"/>
                    <a:pt x="811" y="2295"/>
                  </a:cubicBezTo>
                  <a:cubicBezTo>
                    <a:pt x="126" y="3467"/>
                    <a:pt x="1" y="4640"/>
                    <a:pt x="325" y="5949"/>
                  </a:cubicBezTo>
                  <a:cubicBezTo>
                    <a:pt x="662" y="7333"/>
                    <a:pt x="936" y="8231"/>
                    <a:pt x="1884" y="9304"/>
                  </a:cubicBezTo>
                  <a:cubicBezTo>
                    <a:pt x="2308" y="9803"/>
                    <a:pt x="2782" y="10239"/>
                    <a:pt x="3281" y="10651"/>
                  </a:cubicBezTo>
                  <a:cubicBezTo>
                    <a:pt x="3368" y="9965"/>
                    <a:pt x="3443" y="9291"/>
                    <a:pt x="3493" y="8606"/>
                  </a:cubicBezTo>
                  <a:cubicBezTo>
                    <a:pt x="3306" y="8443"/>
                    <a:pt x="3119" y="8281"/>
                    <a:pt x="2932" y="8107"/>
                  </a:cubicBezTo>
                  <a:cubicBezTo>
                    <a:pt x="2108" y="7321"/>
                    <a:pt x="1834" y="6623"/>
                    <a:pt x="1485" y="5563"/>
                  </a:cubicBezTo>
                  <a:cubicBezTo>
                    <a:pt x="1061" y="4266"/>
                    <a:pt x="1485" y="3118"/>
                    <a:pt x="2258" y="2071"/>
                  </a:cubicBezTo>
                  <a:cubicBezTo>
                    <a:pt x="2620" y="1547"/>
                    <a:pt x="3056" y="1085"/>
                    <a:pt x="3555" y="686"/>
                  </a:cubicBezTo>
                  <a:cubicBezTo>
                    <a:pt x="3543" y="462"/>
                    <a:pt x="3518" y="225"/>
                    <a:pt x="3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9"/>
          <p:cNvSpPr/>
          <p:nvPr/>
        </p:nvSpPr>
        <p:spPr>
          <a:xfrm rot="5400000">
            <a:off x="8711532" y="1771668"/>
            <a:ext cx="608874" cy="919161"/>
          </a:xfrm>
          <a:custGeom>
            <a:avLst/>
            <a:gdLst/>
            <a:ahLst/>
            <a:cxnLst/>
            <a:rect l="l" t="t" r="r" b="b"/>
            <a:pathLst>
              <a:path w="16550" h="24984" extrusionOk="0">
                <a:moveTo>
                  <a:pt x="925" y="0"/>
                </a:moveTo>
                <a:cubicBezTo>
                  <a:pt x="749" y="0"/>
                  <a:pt x="575" y="106"/>
                  <a:pt x="537" y="340"/>
                </a:cubicBezTo>
                <a:cubicBezTo>
                  <a:pt x="512" y="527"/>
                  <a:pt x="474" y="714"/>
                  <a:pt x="462" y="901"/>
                </a:cubicBezTo>
                <a:cubicBezTo>
                  <a:pt x="449" y="1088"/>
                  <a:pt x="437" y="1275"/>
                  <a:pt x="437" y="1463"/>
                </a:cubicBezTo>
                <a:cubicBezTo>
                  <a:pt x="425" y="1762"/>
                  <a:pt x="387" y="2061"/>
                  <a:pt x="362" y="2348"/>
                </a:cubicBezTo>
                <a:cubicBezTo>
                  <a:pt x="350" y="2635"/>
                  <a:pt x="337" y="2922"/>
                  <a:pt x="312" y="3221"/>
                </a:cubicBezTo>
                <a:cubicBezTo>
                  <a:pt x="287" y="3558"/>
                  <a:pt x="262" y="3907"/>
                  <a:pt x="250" y="4256"/>
                </a:cubicBezTo>
                <a:cubicBezTo>
                  <a:pt x="237" y="4530"/>
                  <a:pt x="237" y="4805"/>
                  <a:pt x="225" y="5104"/>
                </a:cubicBezTo>
                <a:cubicBezTo>
                  <a:pt x="213" y="5391"/>
                  <a:pt x="200" y="5690"/>
                  <a:pt x="200" y="5977"/>
                </a:cubicBezTo>
                <a:cubicBezTo>
                  <a:pt x="200" y="6301"/>
                  <a:pt x="200" y="6638"/>
                  <a:pt x="175" y="6937"/>
                </a:cubicBezTo>
                <a:cubicBezTo>
                  <a:pt x="163" y="7237"/>
                  <a:pt x="175" y="7536"/>
                  <a:pt x="163" y="7835"/>
                </a:cubicBezTo>
                <a:cubicBezTo>
                  <a:pt x="163" y="8122"/>
                  <a:pt x="150" y="8421"/>
                  <a:pt x="138" y="8708"/>
                </a:cubicBezTo>
                <a:cubicBezTo>
                  <a:pt x="125" y="8995"/>
                  <a:pt x="125" y="9294"/>
                  <a:pt x="125" y="9581"/>
                </a:cubicBezTo>
                <a:cubicBezTo>
                  <a:pt x="138" y="9905"/>
                  <a:pt x="138" y="10230"/>
                  <a:pt x="138" y="10541"/>
                </a:cubicBezTo>
                <a:lnTo>
                  <a:pt x="138" y="11589"/>
                </a:lnTo>
                <a:lnTo>
                  <a:pt x="138" y="12350"/>
                </a:lnTo>
                <a:cubicBezTo>
                  <a:pt x="138" y="12674"/>
                  <a:pt x="138" y="12998"/>
                  <a:pt x="125" y="13310"/>
                </a:cubicBezTo>
                <a:cubicBezTo>
                  <a:pt x="100" y="13672"/>
                  <a:pt x="100" y="14021"/>
                  <a:pt x="100" y="14383"/>
                </a:cubicBezTo>
                <a:cubicBezTo>
                  <a:pt x="100" y="14744"/>
                  <a:pt x="88" y="15106"/>
                  <a:pt x="75" y="15480"/>
                </a:cubicBezTo>
                <a:lnTo>
                  <a:pt x="75" y="15368"/>
                </a:lnTo>
                <a:cubicBezTo>
                  <a:pt x="38" y="16004"/>
                  <a:pt x="13" y="16627"/>
                  <a:pt x="1" y="17251"/>
                </a:cubicBezTo>
                <a:lnTo>
                  <a:pt x="1" y="17650"/>
                </a:lnTo>
                <a:cubicBezTo>
                  <a:pt x="1" y="18099"/>
                  <a:pt x="13" y="18548"/>
                  <a:pt x="38" y="18984"/>
                </a:cubicBezTo>
                <a:cubicBezTo>
                  <a:pt x="75" y="19595"/>
                  <a:pt x="100" y="20207"/>
                  <a:pt x="175" y="20805"/>
                </a:cubicBezTo>
                <a:cubicBezTo>
                  <a:pt x="200" y="21092"/>
                  <a:pt x="237" y="21379"/>
                  <a:pt x="275" y="21678"/>
                </a:cubicBezTo>
                <a:cubicBezTo>
                  <a:pt x="312" y="21977"/>
                  <a:pt x="350" y="22277"/>
                  <a:pt x="412" y="22564"/>
                </a:cubicBezTo>
                <a:cubicBezTo>
                  <a:pt x="474" y="22875"/>
                  <a:pt x="562" y="23175"/>
                  <a:pt x="686" y="23474"/>
                </a:cubicBezTo>
                <a:cubicBezTo>
                  <a:pt x="811" y="23736"/>
                  <a:pt x="973" y="23985"/>
                  <a:pt x="1173" y="24210"/>
                </a:cubicBezTo>
                <a:cubicBezTo>
                  <a:pt x="1285" y="24334"/>
                  <a:pt x="1397" y="24447"/>
                  <a:pt x="1522" y="24559"/>
                </a:cubicBezTo>
                <a:cubicBezTo>
                  <a:pt x="1572" y="24609"/>
                  <a:pt x="1609" y="24659"/>
                  <a:pt x="1672" y="24696"/>
                </a:cubicBezTo>
                <a:cubicBezTo>
                  <a:pt x="1722" y="24746"/>
                  <a:pt x="1784" y="24796"/>
                  <a:pt x="1846" y="24833"/>
                </a:cubicBezTo>
                <a:cubicBezTo>
                  <a:pt x="1946" y="24883"/>
                  <a:pt x="2033" y="24921"/>
                  <a:pt x="2133" y="24946"/>
                </a:cubicBezTo>
                <a:cubicBezTo>
                  <a:pt x="2238" y="24970"/>
                  <a:pt x="2337" y="24983"/>
                  <a:pt x="2438" y="24983"/>
                </a:cubicBezTo>
                <a:cubicBezTo>
                  <a:pt x="2494" y="24983"/>
                  <a:pt x="2550" y="24979"/>
                  <a:pt x="2607" y="24970"/>
                </a:cubicBezTo>
                <a:cubicBezTo>
                  <a:pt x="2694" y="24970"/>
                  <a:pt x="2769" y="24946"/>
                  <a:pt x="2856" y="24921"/>
                </a:cubicBezTo>
                <a:cubicBezTo>
                  <a:pt x="2969" y="24896"/>
                  <a:pt x="3068" y="24846"/>
                  <a:pt x="3168" y="24783"/>
                </a:cubicBezTo>
                <a:cubicBezTo>
                  <a:pt x="3343" y="24671"/>
                  <a:pt x="3505" y="24546"/>
                  <a:pt x="3642" y="24397"/>
                </a:cubicBezTo>
                <a:cubicBezTo>
                  <a:pt x="3692" y="24347"/>
                  <a:pt x="3742" y="24297"/>
                  <a:pt x="3792" y="24235"/>
                </a:cubicBezTo>
                <a:cubicBezTo>
                  <a:pt x="3916" y="24073"/>
                  <a:pt x="4016" y="23873"/>
                  <a:pt x="4091" y="23673"/>
                </a:cubicBezTo>
                <a:cubicBezTo>
                  <a:pt x="4153" y="23486"/>
                  <a:pt x="4203" y="23299"/>
                  <a:pt x="4241" y="23112"/>
                </a:cubicBezTo>
                <a:cubicBezTo>
                  <a:pt x="4278" y="22975"/>
                  <a:pt x="4291" y="22825"/>
                  <a:pt x="4316" y="22676"/>
                </a:cubicBezTo>
                <a:cubicBezTo>
                  <a:pt x="4340" y="22526"/>
                  <a:pt x="4365" y="22389"/>
                  <a:pt x="4390" y="22227"/>
                </a:cubicBezTo>
                <a:cubicBezTo>
                  <a:pt x="4453" y="21915"/>
                  <a:pt x="4490" y="21603"/>
                  <a:pt x="4503" y="21279"/>
                </a:cubicBezTo>
                <a:cubicBezTo>
                  <a:pt x="4515" y="20967"/>
                  <a:pt x="4503" y="20643"/>
                  <a:pt x="4490" y="20344"/>
                </a:cubicBezTo>
                <a:cubicBezTo>
                  <a:pt x="4478" y="20057"/>
                  <a:pt x="4453" y="19758"/>
                  <a:pt x="4440" y="19471"/>
                </a:cubicBezTo>
                <a:cubicBezTo>
                  <a:pt x="4428" y="19184"/>
                  <a:pt x="4403" y="18922"/>
                  <a:pt x="4378" y="18623"/>
                </a:cubicBezTo>
                <a:cubicBezTo>
                  <a:pt x="4353" y="18323"/>
                  <a:pt x="4340" y="18024"/>
                  <a:pt x="4316" y="17725"/>
                </a:cubicBezTo>
                <a:cubicBezTo>
                  <a:pt x="4278" y="17413"/>
                  <a:pt x="4241" y="17114"/>
                  <a:pt x="4216" y="16802"/>
                </a:cubicBezTo>
                <a:cubicBezTo>
                  <a:pt x="4153" y="16178"/>
                  <a:pt x="4104" y="15567"/>
                  <a:pt x="4054" y="14956"/>
                </a:cubicBezTo>
                <a:lnTo>
                  <a:pt x="3979" y="14071"/>
                </a:lnTo>
                <a:cubicBezTo>
                  <a:pt x="3954" y="13771"/>
                  <a:pt x="3916" y="13472"/>
                  <a:pt x="3892" y="13173"/>
                </a:cubicBezTo>
                <a:cubicBezTo>
                  <a:pt x="3842" y="12587"/>
                  <a:pt x="3829" y="12001"/>
                  <a:pt x="3804" y="11402"/>
                </a:cubicBezTo>
                <a:cubicBezTo>
                  <a:pt x="3779" y="10791"/>
                  <a:pt x="3754" y="10192"/>
                  <a:pt x="3754" y="9581"/>
                </a:cubicBezTo>
                <a:cubicBezTo>
                  <a:pt x="3754" y="9207"/>
                  <a:pt x="3742" y="8820"/>
                  <a:pt x="3754" y="8446"/>
                </a:cubicBezTo>
                <a:cubicBezTo>
                  <a:pt x="3767" y="8209"/>
                  <a:pt x="3779" y="7960"/>
                  <a:pt x="3792" y="7723"/>
                </a:cubicBezTo>
                <a:cubicBezTo>
                  <a:pt x="3804" y="7436"/>
                  <a:pt x="3817" y="7149"/>
                  <a:pt x="3829" y="6850"/>
                </a:cubicBezTo>
                <a:cubicBezTo>
                  <a:pt x="3842" y="6626"/>
                  <a:pt x="3867" y="6401"/>
                  <a:pt x="3892" y="6164"/>
                </a:cubicBezTo>
                <a:cubicBezTo>
                  <a:pt x="3929" y="5902"/>
                  <a:pt x="3954" y="5640"/>
                  <a:pt x="3991" y="5366"/>
                </a:cubicBezTo>
                <a:cubicBezTo>
                  <a:pt x="4066" y="4880"/>
                  <a:pt x="4166" y="4393"/>
                  <a:pt x="4303" y="3932"/>
                </a:cubicBezTo>
                <a:cubicBezTo>
                  <a:pt x="4365" y="3745"/>
                  <a:pt x="4453" y="3570"/>
                  <a:pt x="4552" y="3396"/>
                </a:cubicBezTo>
                <a:cubicBezTo>
                  <a:pt x="4590" y="3333"/>
                  <a:pt x="4652" y="3271"/>
                  <a:pt x="4702" y="3209"/>
                </a:cubicBezTo>
                <a:cubicBezTo>
                  <a:pt x="4727" y="3196"/>
                  <a:pt x="4740" y="3184"/>
                  <a:pt x="4764" y="3171"/>
                </a:cubicBezTo>
                <a:cubicBezTo>
                  <a:pt x="4814" y="3146"/>
                  <a:pt x="4864" y="3121"/>
                  <a:pt x="4914" y="3109"/>
                </a:cubicBezTo>
                <a:lnTo>
                  <a:pt x="5076" y="3109"/>
                </a:lnTo>
                <a:cubicBezTo>
                  <a:pt x="5126" y="3109"/>
                  <a:pt x="5176" y="3121"/>
                  <a:pt x="5213" y="3134"/>
                </a:cubicBezTo>
                <a:cubicBezTo>
                  <a:pt x="5288" y="3159"/>
                  <a:pt x="5363" y="3196"/>
                  <a:pt x="5425" y="3233"/>
                </a:cubicBezTo>
                <a:cubicBezTo>
                  <a:pt x="5463" y="3258"/>
                  <a:pt x="5488" y="3283"/>
                  <a:pt x="5525" y="3321"/>
                </a:cubicBezTo>
                <a:cubicBezTo>
                  <a:pt x="5588" y="3396"/>
                  <a:pt x="5637" y="3483"/>
                  <a:pt x="5687" y="3570"/>
                </a:cubicBezTo>
                <a:cubicBezTo>
                  <a:pt x="5849" y="3932"/>
                  <a:pt x="5974" y="4318"/>
                  <a:pt x="6061" y="4705"/>
                </a:cubicBezTo>
                <a:cubicBezTo>
                  <a:pt x="6111" y="4979"/>
                  <a:pt x="6161" y="5229"/>
                  <a:pt x="6186" y="5528"/>
                </a:cubicBezTo>
                <a:cubicBezTo>
                  <a:pt x="6224" y="5827"/>
                  <a:pt x="6261" y="6127"/>
                  <a:pt x="6298" y="6414"/>
                </a:cubicBezTo>
                <a:cubicBezTo>
                  <a:pt x="6323" y="6713"/>
                  <a:pt x="6361" y="6975"/>
                  <a:pt x="6373" y="7287"/>
                </a:cubicBezTo>
                <a:cubicBezTo>
                  <a:pt x="6386" y="7598"/>
                  <a:pt x="6398" y="7923"/>
                  <a:pt x="6411" y="8222"/>
                </a:cubicBezTo>
                <a:cubicBezTo>
                  <a:pt x="6423" y="8534"/>
                  <a:pt x="6423" y="8845"/>
                  <a:pt x="6436" y="9132"/>
                </a:cubicBezTo>
                <a:cubicBezTo>
                  <a:pt x="6436" y="9419"/>
                  <a:pt x="6461" y="9693"/>
                  <a:pt x="6461" y="9980"/>
                </a:cubicBezTo>
                <a:cubicBezTo>
                  <a:pt x="6461" y="10579"/>
                  <a:pt x="6473" y="11165"/>
                  <a:pt x="6461" y="11764"/>
                </a:cubicBezTo>
                <a:cubicBezTo>
                  <a:pt x="6448" y="12013"/>
                  <a:pt x="6423" y="12262"/>
                  <a:pt x="6411" y="12512"/>
                </a:cubicBezTo>
                <a:cubicBezTo>
                  <a:pt x="6398" y="12811"/>
                  <a:pt x="6398" y="13111"/>
                  <a:pt x="6386" y="13397"/>
                </a:cubicBezTo>
                <a:cubicBezTo>
                  <a:pt x="6373" y="13697"/>
                  <a:pt x="6361" y="13983"/>
                  <a:pt x="6348" y="14283"/>
                </a:cubicBezTo>
                <a:cubicBezTo>
                  <a:pt x="6348" y="14570"/>
                  <a:pt x="6361" y="14881"/>
                  <a:pt x="6348" y="15156"/>
                </a:cubicBezTo>
                <a:cubicBezTo>
                  <a:pt x="6323" y="15430"/>
                  <a:pt x="6298" y="15692"/>
                  <a:pt x="6273" y="15979"/>
                </a:cubicBezTo>
                <a:cubicBezTo>
                  <a:pt x="6261" y="16278"/>
                  <a:pt x="6236" y="16565"/>
                  <a:pt x="6224" y="16852"/>
                </a:cubicBezTo>
                <a:cubicBezTo>
                  <a:pt x="6211" y="17164"/>
                  <a:pt x="6186" y="17500"/>
                  <a:pt x="6186" y="17812"/>
                </a:cubicBezTo>
                <a:cubicBezTo>
                  <a:pt x="6186" y="18111"/>
                  <a:pt x="6186" y="18448"/>
                  <a:pt x="6174" y="18722"/>
                </a:cubicBezTo>
                <a:cubicBezTo>
                  <a:pt x="6161" y="19009"/>
                  <a:pt x="6161" y="19296"/>
                  <a:pt x="6174" y="19583"/>
                </a:cubicBezTo>
                <a:cubicBezTo>
                  <a:pt x="6186" y="19870"/>
                  <a:pt x="6199" y="20157"/>
                  <a:pt x="6199" y="20443"/>
                </a:cubicBezTo>
                <a:cubicBezTo>
                  <a:pt x="6211" y="21017"/>
                  <a:pt x="6249" y="21591"/>
                  <a:pt x="6286" y="22164"/>
                </a:cubicBezTo>
                <a:cubicBezTo>
                  <a:pt x="6298" y="22302"/>
                  <a:pt x="6298" y="22439"/>
                  <a:pt x="6323" y="22576"/>
                </a:cubicBezTo>
                <a:cubicBezTo>
                  <a:pt x="6348" y="22751"/>
                  <a:pt x="6386" y="22913"/>
                  <a:pt x="6423" y="23087"/>
                </a:cubicBezTo>
                <a:cubicBezTo>
                  <a:pt x="6448" y="23225"/>
                  <a:pt x="6485" y="23349"/>
                  <a:pt x="6523" y="23486"/>
                </a:cubicBezTo>
                <a:cubicBezTo>
                  <a:pt x="6573" y="23611"/>
                  <a:pt x="6623" y="23748"/>
                  <a:pt x="6698" y="23873"/>
                </a:cubicBezTo>
                <a:cubicBezTo>
                  <a:pt x="6772" y="24010"/>
                  <a:pt x="6885" y="24135"/>
                  <a:pt x="6997" y="24247"/>
                </a:cubicBezTo>
                <a:cubicBezTo>
                  <a:pt x="7084" y="24347"/>
                  <a:pt x="7184" y="24434"/>
                  <a:pt x="7296" y="24509"/>
                </a:cubicBezTo>
                <a:cubicBezTo>
                  <a:pt x="7433" y="24621"/>
                  <a:pt x="7608" y="24709"/>
                  <a:pt x="7782" y="24758"/>
                </a:cubicBezTo>
                <a:cubicBezTo>
                  <a:pt x="7932" y="24796"/>
                  <a:pt x="8069" y="24821"/>
                  <a:pt x="8219" y="24846"/>
                </a:cubicBezTo>
                <a:cubicBezTo>
                  <a:pt x="8381" y="24871"/>
                  <a:pt x="8543" y="24883"/>
                  <a:pt x="8705" y="24883"/>
                </a:cubicBezTo>
                <a:cubicBezTo>
                  <a:pt x="8780" y="24883"/>
                  <a:pt x="8867" y="24871"/>
                  <a:pt x="8942" y="24858"/>
                </a:cubicBezTo>
                <a:cubicBezTo>
                  <a:pt x="9042" y="24833"/>
                  <a:pt x="9142" y="24808"/>
                  <a:pt x="9242" y="24783"/>
                </a:cubicBezTo>
                <a:cubicBezTo>
                  <a:pt x="9329" y="24746"/>
                  <a:pt x="9404" y="24709"/>
                  <a:pt x="9491" y="24659"/>
                </a:cubicBezTo>
                <a:cubicBezTo>
                  <a:pt x="9553" y="24634"/>
                  <a:pt x="9603" y="24596"/>
                  <a:pt x="9666" y="24559"/>
                </a:cubicBezTo>
                <a:cubicBezTo>
                  <a:pt x="9716" y="24522"/>
                  <a:pt x="9765" y="24497"/>
                  <a:pt x="9815" y="24434"/>
                </a:cubicBezTo>
                <a:cubicBezTo>
                  <a:pt x="9878" y="24384"/>
                  <a:pt x="9928" y="24334"/>
                  <a:pt x="9990" y="24285"/>
                </a:cubicBezTo>
                <a:cubicBezTo>
                  <a:pt x="10077" y="24185"/>
                  <a:pt x="10152" y="24085"/>
                  <a:pt x="10214" y="23985"/>
                </a:cubicBezTo>
                <a:cubicBezTo>
                  <a:pt x="10389" y="23673"/>
                  <a:pt x="10514" y="23349"/>
                  <a:pt x="10588" y="23000"/>
                </a:cubicBezTo>
                <a:cubicBezTo>
                  <a:pt x="10613" y="22863"/>
                  <a:pt x="10626" y="22713"/>
                  <a:pt x="10638" y="22564"/>
                </a:cubicBezTo>
                <a:cubicBezTo>
                  <a:pt x="10651" y="22389"/>
                  <a:pt x="10651" y="22214"/>
                  <a:pt x="10651" y="22052"/>
                </a:cubicBezTo>
                <a:cubicBezTo>
                  <a:pt x="10638" y="21753"/>
                  <a:pt x="10613" y="21454"/>
                  <a:pt x="10576" y="21154"/>
                </a:cubicBezTo>
                <a:cubicBezTo>
                  <a:pt x="10539" y="20867"/>
                  <a:pt x="10501" y="20581"/>
                  <a:pt x="10476" y="20281"/>
                </a:cubicBezTo>
                <a:cubicBezTo>
                  <a:pt x="10451" y="19982"/>
                  <a:pt x="10414" y="19683"/>
                  <a:pt x="10389" y="19396"/>
                </a:cubicBezTo>
                <a:cubicBezTo>
                  <a:pt x="10364" y="19109"/>
                  <a:pt x="10327" y="18835"/>
                  <a:pt x="10314" y="18523"/>
                </a:cubicBezTo>
                <a:cubicBezTo>
                  <a:pt x="10289" y="18224"/>
                  <a:pt x="10264" y="17887"/>
                  <a:pt x="10239" y="17613"/>
                </a:cubicBezTo>
                <a:cubicBezTo>
                  <a:pt x="10214" y="17326"/>
                  <a:pt x="10189" y="17051"/>
                  <a:pt x="10164" y="16765"/>
                </a:cubicBezTo>
                <a:cubicBezTo>
                  <a:pt x="10152" y="16465"/>
                  <a:pt x="10127" y="16166"/>
                  <a:pt x="10115" y="15879"/>
                </a:cubicBezTo>
                <a:cubicBezTo>
                  <a:pt x="10090" y="15717"/>
                  <a:pt x="10077" y="15567"/>
                  <a:pt x="10065" y="15418"/>
                </a:cubicBezTo>
                <a:cubicBezTo>
                  <a:pt x="10052" y="15268"/>
                  <a:pt x="10040" y="15131"/>
                  <a:pt x="10040" y="14981"/>
                </a:cubicBezTo>
                <a:cubicBezTo>
                  <a:pt x="10027" y="14694"/>
                  <a:pt x="10027" y="14420"/>
                  <a:pt x="10015" y="14121"/>
                </a:cubicBezTo>
                <a:cubicBezTo>
                  <a:pt x="9990" y="13821"/>
                  <a:pt x="9965" y="13522"/>
                  <a:pt x="9965" y="13210"/>
                </a:cubicBezTo>
                <a:lnTo>
                  <a:pt x="9965" y="12686"/>
                </a:lnTo>
                <a:lnTo>
                  <a:pt x="9965" y="12337"/>
                </a:lnTo>
                <a:cubicBezTo>
                  <a:pt x="9965" y="12075"/>
                  <a:pt x="9965" y="11814"/>
                  <a:pt x="9977" y="11552"/>
                </a:cubicBezTo>
                <a:cubicBezTo>
                  <a:pt x="9990" y="11365"/>
                  <a:pt x="10002" y="11202"/>
                  <a:pt x="10015" y="11003"/>
                </a:cubicBezTo>
                <a:cubicBezTo>
                  <a:pt x="10027" y="10803"/>
                  <a:pt x="10040" y="10604"/>
                  <a:pt x="10065" y="10404"/>
                </a:cubicBezTo>
                <a:cubicBezTo>
                  <a:pt x="10102" y="9993"/>
                  <a:pt x="10140" y="9581"/>
                  <a:pt x="10152" y="9170"/>
                </a:cubicBezTo>
                <a:lnTo>
                  <a:pt x="10152" y="9269"/>
                </a:lnTo>
                <a:cubicBezTo>
                  <a:pt x="10164" y="9057"/>
                  <a:pt x="10189" y="8845"/>
                  <a:pt x="10214" y="8633"/>
                </a:cubicBezTo>
                <a:cubicBezTo>
                  <a:pt x="10239" y="8409"/>
                  <a:pt x="10277" y="8197"/>
                  <a:pt x="10302" y="7972"/>
                </a:cubicBezTo>
                <a:cubicBezTo>
                  <a:pt x="10339" y="7573"/>
                  <a:pt x="10414" y="7174"/>
                  <a:pt x="10514" y="6775"/>
                </a:cubicBezTo>
                <a:cubicBezTo>
                  <a:pt x="10564" y="6601"/>
                  <a:pt x="10626" y="6439"/>
                  <a:pt x="10701" y="6264"/>
                </a:cubicBezTo>
                <a:cubicBezTo>
                  <a:pt x="10776" y="6114"/>
                  <a:pt x="10863" y="5965"/>
                  <a:pt x="10950" y="5827"/>
                </a:cubicBezTo>
                <a:cubicBezTo>
                  <a:pt x="11037" y="5678"/>
                  <a:pt x="11150" y="5553"/>
                  <a:pt x="11262" y="5428"/>
                </a:cubicBezTo>
                <a:cubicBezTo>
                  <a:pt x="11374" y="5316"/>
                  <a:pt x="11486" y="5204"/>
                  <a:pt x="11611" y="5092"/>
                </a:cubicBezTo>
                <a:cubicBezTo>
                  <a:pt x="11723" y="4979"/>
                  <a:pt x="11848" y="4892"/>
                  <a:pt x="11985" y="4805"/>
                </a:cubicBezTo>
                <a:cubicBezTo>
                  <a:pt x="12035" y="4780"/>
                  <a:pt x="12097" y="4767"/>
                  <a:pt x="12160" y="4742"/>
                </a:cubicBezTo>
                <a:cubicBezTo>
                  <a:pt x="12272" y="4730"/>
                  <a:pt x="12384" y="4717"/>
                  <a:pt x="12497" y="4717"/>
                </a:cubicBezTo>
                <a:cubicBezTo>
                  <a:pt x="12546" y="4730"/>
                  <a:pt x="12584" y="4730"/>
                  <a:pt x="12634" y="4742"/>
                </a:cubicBezTo>
                <a:cubicBezTo>
                  <a:pt x="12696" y="4767"/>
                  <a:pt x="12758" y="4805"/>
                  <a:pt x="12808" y="4842"/>
                </a:cubicBezTo>
                <a:cubicBezTo>
                  <a:pt x="12908" y="4892"/>
                  <a:pt x="12995" y="4967"/>
                  <a:pt x="13083" y="5042"/>
                </a:cubicBezTo>
                <a:cubicBezTo>
                  <a:pt x="13145" y="5117"/>
                  <a:pt x="13207" y="5216"/>
                  <a:pt x="13257" y="5304"/>
                </a:cubicBezTo>
                <a:cubicBezTo>
                  <a:pt x="13357" y="5566"/>
                  <a:pt x="13444" y="5827"/>
                  <a:pt x="13507" y="6102"/>
                </a:cubicBezTo>
                <a:cubicBezTo>
                  <a:pt x="13532" y="6239"/>
                  <a:pt x="13544" y="6376"/>
                  <a:pt x="13557" y="6513"/>
                </a:cubicBezTo>
                <a:cubicBezTo>
                  <a:pt x="13569" y="6663"/>
                  <a:pt x="13582" y="6838"/>
                  <a:pt x="13582" y="6975"/>
                </a:cubicBezTo>
                <a:cubicBezTo>
                  <a:pt x="13582" y="7124"/>
                  <a:pt x="13569" y="7274"/>
                  <a:pt x="13569" y="7424"/>
                </a:cubicBezTo>
                <a:lnTo>
                  <a:pt x="13569" y="7848"/>
                </a:lnTo>
                <a:cubicBezTo>
                  <a:pt x="13532" y="8434"/>
                  <a:pt x="13482" y="9008"/>
                  <a:pt x="13419" y="9581"/>
                </a:cubicBezTo>
                <a:cubicBezTo>
                  <a:pt x="13382" y="9868"/>
                  <a:pt x="13357" y="10142"/>
                  <a:pt x="13320" y="10442"/>
                </a:cubicBezTo>
                <a:cubicBezTo>
                  <a:pt x="13282" y="10741"/>
                  <a:pt x="13245" y="11040"/>
                  <a:pt x="13207" y="11340"/>
                </a:cubicBezTo>
                <a:cubicBezTo>
                  <a:pt x="13158" y="11626"/>
                  <a:pt x="13133" y="11913"/>
                  <a:pt x="13095" y="12225"/>
                </a:cubicBezTo>
                <a:cubicBezTo>
                  <a:pt x="13058" y="12524"/>
                  <a:pt x="13008" y="12836"/>
                  <a:pt x="12958" y="13123"/>
                </a:cubicBezTo>
                <a:cubicBezTo>
                  <a:pt x="12921" y="13422"/>
                  <a:pt x="12871" y="13722"/>
                  <a:pt x="12833" y="14008"/>
                </a:cubicBezTo>
                <a:cubicBezTo>
                  <a:pt x="12783" y="14295"/>
                  <a:pt x="12758" y="14570"/>
                  <a:pt x="12734" y="14869"/>
                </a:cubicBezTo>
                <a:cubicBezTo>
                  <a:pt x="12696" y="15168"/>
                  <a:pt x="12671" y="15480"/>
                  <a:pt x="12621" y="15779"/>
                </a:cubicBezTo>
                <a:cubicBezTo>
                  <a:pt x="12584" y="16054"/>
                  <a:pt x="12546" y="16303"/>
                  <a:pt x="12497" y="16602"/>
                </a:cubicBezTo>
                <a:cubicBezTo>
                  <a:pt x="12447" y="16889"/>
                  <a:pt x="12397" y="17189"/>
                  <a:pt x="12372" y="17488"/>
                </a:cubicBezTo>
                <a:cubicBezTo>
                  <a:pt x="12347" y="17625"/>
                  <a:pt x="12334" y="17787"/>
                  <a:pt x="12322" y="17924"/>
                </a:cubicBezTo>
                <a:cubicBezTo>
                  <a:pt x="12309" y="18062"/>
                  <a:pt x="12309" y="18199"/>
                  <a:pt x="12297" y="18336"/>
                </a:cubicBezTo>
                <a:cubicBezTo>
                  <a:pt x="12272" y="18635"/>
                  <a:pt x="12247" y="18934"/>
                  <a:pt x="12247" y="19221"/>
                </a:cubicBezTo>
                <a:lnTo>
                  <a:pt x="12247" y="19633"/>
                </a:lnTo>
                <a:lnTo>
                  <a:pt x="12247" y="20007"/>
                </a:lnTo>
                <a:cubicBezTo>
                  <a:pt x="12235" y="20306"/>
                  <a:pt x="12210" y="20606"/>
                  <a:pt x="12210" y="20917"/>
                </a:cubicBezTo>
                <a:cubicBezTo>
                  <a:pt x="12210" y="21192"/>
                  <a:pt x="12235" y="21466"/>
                  <a:pt x="12285" y="21740"/>
                </a:cubicBezTo>
                <a:cubicBezTo>
                  <a:pt x="12309" y="21903"/>
                  <a:pt x="12347" y="22077"/>
                  <a:pt x="12384" y="22239"/>
                </a:cubicBezTo>
                <a:cubicBezTo>
                  <a:pt x="12409" y="22364"/>
                  <a:pt x="12447" y="22489"/>
                  <a:pt x="12484" y="22613"/>
                </a:cubicBezTo>
                <a:cubicBezTo>
                  <a:pt x="12584" y="22900"/>
                  <a:pt x="12734" y="23175"/>
                  <a:pt x="12908" y="23424"/>
                </a:cubicBezTo>
                <a:cubicBezTo>
                  <a:pt x="13008" y="23549"/>
                  <a:pt x="13108" y="23673"/>
                  <a:pt x="13220" y="23798"/>
                </a:cubicBezTo>
                <a:cubicBezTo>
                  <a:pt x="13382" y="23960"/>
                  <a:pt x="13557" y="24110"/>
                  <a:pt x="13769" y="24210"/>
                </a:cubicBezTo>
                <a:cubicBezTo>
                  <a:pt x="13856" y="24247"/>
                  <a:pt x="13943" y="24272"/>
                  <a:pt x="14031" y="24297"/>
                </a:cubicBezTo>
                <a:cubicBezTo>
                  <a:pt x="14080" y="24309"/>
                  <a:pt x="14130" y="24322"/>
                  <a:pt x="14193" y="24322"/>
                </a:cubicBezTo>
                <a:cubicBezTo>
                  <a:pt x="14243" y="24328"/>
                  <a:pt x="14292" y="24331"/>
                  <a:pt x="14342" y="24331"/>
                </a:cubicBezTo>
                <a:cubicBezTo>
                  <a:pt x="14392" y="24331"/>
                  <a:pt x="14442" y="24328"/>
                  <a:pt x="14492" y="24322"/>
                </a:cubicBezTo>
                <a:cubicBezTo>
                  <a:pt x="14704" y="24297"/>
                  <a:pt x="14903" y="24210"/>
                  <a:pt x="15078" y="24085"/>
                </a:cubicBezTo>
                <a:cubicBezTo>
                  <a:pt x="15290" y="23910"/>
                  <a:pt x="15465" y="23686"/>
                  <a:pt x="15564" y="23437"/>
                </a:cubicBezTo>
                <a:cubicBezTo>
                  <a:pt x="15639" y="23299"/>
                  <a:pt x="15702" y="23175"/>
                  <a:pt x="15752" y="23037"/>
                </a:cubicBezTo>
                <a:cubicBezTo>
                  <a:pt x="15814" y="22875"/>
                  <a:pt x="15864" y="22713"/>
                  <a:pt x="15914" y="22551"/>
                </a:cubicBezTo>
                <a:cubicBezTo>
                  <a:pt x="16001" y="22289"/>
                  <a:pt x="16063" y="22027"/>
                  <a:pt x="16113" y="21765"/>
                </a:cubicBezTo>
                <a:cubicBezTo>
                  <a:pt x="16163" y="21504"/>
                  <a:pt x="16200" y="21229"/>
                  <a:pt x="16225" y="20967"/>
                </a:cubicBezTo>
                <a:cubicBezTo>
                  <a:pt x="16275" y="20406"/>
                  <a:pt x="16300" y="19832"/>
                  <a:pt x="16300" y="19271"/>
                </a:cubicBezTo>
                <a:cubicBezTo>
                  <a:pt x="16313" y="18984"/>
                  <a:pt x="16363" y="18710"/>
                  <a:pt x="16363" y="18411"/>
                </a:cubicBezTo>
                <a:cubicBezTo>
                  <a:pt x="16363" y="18111"/>
                  <a:pt x="16363" y="17825"/>
                  <a:pt x="16363" y="17525"/>
                </a:cubicBezTo>
                <a:cubicBezTo>
                  <a:pt x="16350" y="17226"/>
                  <a:pt x="16363" y="16914"/>
                  <a:pt x="16363" y="16627"/>
                </a:cubicBezTo>
                <a:cubicBezTo>
                  <a:pt x="16375" y="16353"/>
                  <a:pt x="16363" y="16066"/>
                  <a:pt x="16350" y="15792"/>
                </a:cubicBezTo>
                <a:cubicBezTo>
                  <a:pt x="16338" y="15567"/>
                  <a:pt x="16338" y="15355"/>
                  <a:pt x="16350" y="15131"/>
                </a:cubicBezTo>
                <a:cubicBezTo>
                  <a:pt x="16363" y="14694"/>
                  <a:pt x="16363" y="14245"/>
                  <a:pt x="16375" y="13809"/>
                </a:cubicBezTo>
                <a:cubicBezTo>
                  <a:pt x="16400" y="13510"/>
                  <a:pt x="16412" y="13198"/>
                  <a:pt x="16425" y="12911"/>
                </a:cubicBezTo>
                <a:cubicBezTo>
                  <a:pt x="16437" y="12637"/>
                  <a:pt x="16425" y="12350"/>
                  <a:pt x="16437" y="12075"/>
                </a:cubicBezTo>
                <a:cubicBezTo>
                  <a:pt x="16450" y="11789"/>
                  <a:pt x="16462" y="11514"/>
                  <a:pt x="16450" y="11227"/>
                </a:cubicBezTo>
                <a:cubicBezTo>
                  <a:pt x="16437" y="10941"/>
                  <a:pt x="16437" y="10666"/>
                  <a:pt x="16450" y="10379"/>
                </a:cubicBezTo>
                <a:lnTo>
                  <a:pt x="16450" y="10367"/>
                </a:lnTo>
                <a:cubicBezTo>
                  <a:pt x="16462" y="10105"/>
                  <a:pt x="16462" y="9856"/>
                  <a:pt x="16462" y="9594"/>
                </a:cubicBezTo>
                <a:cubicBezTo>
                  <a:pt x="16462" y="9369"/>
                  <a:pt x="16462" y="9132"/>
                  <a:pt x="16462" y="8895"/>
                </a:cubicBezTo>
                <a:cubicBezTo>
                  <a:pt x="16462" y="8758"/>
                  <a:pt x="16475" y="8608"/>
                  <a:pt x="16487" y="8459"/>
                </a:cubicBezTo>
                <a:cubicBezTo>
                  <a:pt x="16512" y="8272"/>
                  <a:pt x="16537" y="8085"/>
                  <a:pt x="16537" y="7898"/>
                </a:cubicBezTo>
                <a:lnTo>
                  <a:pt x="16537" y="7997"/>
                </a:lnTo>
                <a:cubicBezTo>
                  <a:pt x="16550" y="7935"/>
                  <a:pt x="16550" y="7848"/>
                  <a:pt x="16550" y="7773"/>
                </a:cubicBezTo>
                <a:cubicBezTo>
                  <a:pt x="16537" y="7673"/>
                  <a:pt x="16487" y="7573"/>
                  <a:pt x="16400" y="7499"/>
                </a:cubicBezTo>
                <a:cubicBezTo>
                  <a:pt x="16335" y="7444"/>
                  <a:pt x="16241" y="7409"/>
                  <a:pt x="16152" y="7409"/>
                </a:cubicBezTo>
                <a:cubicBezTo>
                  <a:pt x="16139" y="7409"/>
                  <a:pt x="16126" y="7410"/>
                  <a:pt x="16113" y="7411"/>
                </a:cubicBezTo>
                <a:cubicBezTo>
                  <a:pt x="16001" y="7411"/>
                  <a:pt x="15901" y="7461"/>
                  <a:pt x="15839" y="7548"/>
                </a:cubicBezTo>
                <a:cubicBezTo>
                  <a:pt x="15764" y="7636"/>
                  <a:pt x="15739" y="7735"/>
                  <a:pt x="15739" y="7848"/>
                </a:cubicBezTo>
                <a:lnTo>
                  <a:pt x="15739" y="7898"/>
                </a:lnTo>
                <a:cubicBezTo>
                  <a:pt x="15727" y="8072"/>
                  <a:pt x="15714" y="8247"/>
                  <a:pt x="15689" y="8421"/>
                </a:cubicBezTo>
                <a:cubicBezTo>
                  <a:pt x="15677" y="8646"/>
                  <a:pt x="15664" y="8883"/>
                  <a:pt x="15664" y="9107"/>
                </a:cubicBezTo>
                <a:cubicBezTo>
                  <a:pt x="15652" y="9307"/>
                  <a:pt x="15664" y="9506"/>
                  <a:pt x="15677" y="9693"/>
                </a:cubicBezTo>
                <a:cubicBezTo>
                  <a:pt x="15677" y="9881"/>
                  <a:pt x="15677" y="10080"/>
                  <a:pt x="15664" y="10267"/>
                </a:cubicBezTo>
                <a:cubicBezTo>
                  <a:pt x="15652" y="10517"/>
                  <a:pt x="15652" y="10753"/>
                  <a:pt x="15652" y="11003"/>
                </a:cubicBezTo>
                <a:cubicBezTo>
                  <a:pt x="15652" y="11115"/>
                  <a:pt x="15664" y="11215"/>
                  <a:pt x="15664" y="11340"/>
                </a:cubicBezTo>
                <a:lnTo>
                  <a:pt x="15664" y="11689"/>
                </a:lnTo>
                <a:cubicBezTo>
                  <a:pt x="15652" y="11926"/>
                  <a:pt x="15652" y="12188"/>
                  <a:pt x="15639" y="12412"/>
                </a:cubicBezTo>
                <a:cubicBezTo>
                  <a:pt x="15627" y="12637"/>
                  <a:pt x="15627" y="12849"/>
                  <a:pt x="15627" y="13073"/>
                </a:cubicBezTo>
                <a:cubicBezTo>
                  <a:pt x="15614" y="13410"/>
                  <a:pt x="15577" y="13734"/>
                  <a:pt x="15577" y="14071"/>
                </a:cubicBezTo>
                <a:cubicBezTo>
                  <a:pt x="15577" y="14383"/>
                  <a:pt x="15564" y="14682"/>
                  <a:pt x="15564" y="14994"/>
                </a:cubicBezTo>
                <a:cubicBezTo>
                  <a:pt x="15552" y="15143"/>
                  <a:pt x="15540" y="15280"/>
                  <a:pt x="15540" y="15430"/>
                </a:cubicBezTo>
                <a:cubicBezTo>
                  <a:pt x="15540" y="15580"/>
                  <a:pt x="15552" y="15729"/>
                  <a:pt x="15552" y="15879"/>
                </a:cubicBezTo>
                <a:cubicBezTo>
                  <a:pt x="15564" y="16153"/>
                  <a:pt x="15577" y="16415"/>
                  <a:pt x="15577" y="16715"/>
                </a:cubicBezTo>
                <a:cubicBezTo>
                  <a:pt x="15564" y="17014"/>
                  <a:pt x="15564" y="17313"/>
                  <a:pt x="15564" y="17613"/>
                </a:cubicBezTo>
                <a:cubicBezTo>
                  <a:pt x="15564" y="17887"/>
                  <a:pt x="15577" y="18174"/>
                  <a:pt x="15564" y="18423"/>
                </a:cubicBezTo>
                <a:cubicBezTo>
                  <a:pt x="15552" y="18685"/>
                  <a:pt x="15527" y="18947"/>
                  <a:pt x="15515" y="19209"/>
                </a:cubicBezTo>
                <a:cubicBezTo>
                  <a:pt x="15502" y="19371"/>
                  <a:pt x="15502" y="19546"/>
                  <a:pt x="15502" y="19708"/>
                </a:cubicBezTo>
                <a:cubicBezTo>
                  <a:pt x="15502" y="19832"/>
                  <a:pt x="15490" y="19957"/>
                  <a:pt x="15490" y="20082"/>
                </a:cubicBezTo>
                <a:cubicBezTo>
                  <a:pt x="15465" y="20481"/>
                  <a:pt x="15440" y="20867"/>
                  <a:pt x="15390" y="21254"/>
                </a:cubicBezTo>
                <a:cubicBezTo>
                  <a:pt x="15365" y="21441"/>
                  <a:pt x="15327" y="21641"/>
                  <a:pt x="15290" y="21828"/>
                </a:cubicBezTo>
                <a:cubicBezTo>
                  <a:pt x="15253" y="22002"/>
                  <a:pt x="15203" y="22177"/>
                  <a:pt x="15140" y="22352"/>
                </a:cubicBezTo>
                <a:cubicBezTo>
                  <a:pt x="15041" y="22676"/>
                  <a:pt x="14903" y="22988"/>
                  <a:pt x="14741" y="23287"/>
                </a:cubicBezTo>
                <a:cubicBezTo>
                  <a:pt x="14716" y="23324"/>
                  <a:pt x="14679" y="23362"/>
                  <a:pt x="14654" y="23399"/>
                </a:cubicBezTo>
                <a:cubicBezTo>
                  <a:pt x="14617" y="23424"/>
                  <a:pt x="14579" y="23449"/>
                  <a:pt x="14542" y="23474"/>
                </a:cubicBezTo>
                <a:cubicBezTo>
                  <a:pt x="14504" y="23499"/>
                  <a:pt x="14455" y="23511"/>
                  <a:pt x="14417" y="23524"/>
                </a:cubicBezTo>
                <a:lnTo>
                  <a:pt x="14342" y="23524"/>
                </a:lnTo>
                <a:cubicBezTo>
                  <a:pt x="14280" y="23511"/>
                  <a:pt x="14230" y="23499"/>
                  <a:pt x="14168" y="23486"/>
                </a:cubicBezTo>
                <a:cubicBezTo>
                  <a:pt x="14130" y="23474"/>
                  <a:pt x="14080" y="23449"/>
                  <a:pt x="14043" y="23437"/>
                </a:cubicBezTo>
                <a:cubicBezTo>
                  <a:pt x="13931" y="23349"/>
                  <a:pt x="13831" y="23249"/>
                  <a:pt x="13731" y="23150"/>
                </a:cubicBezTo>
                <a:cubicBezTo>
                  <a:pt x="13582" y="22975"/>
                  <a:pt x="13457" y="22788"/>
                  <a:pt x="13345" y="22588"/>
                </a:cubicBezTo>
                <a:cubicBezTo>
                  <a:pt x="13295" y="22476"/>
                  <a:pt x="13257" y="22364"/>
                  <a:pt x="13220" y="22252"/>
                </a:cubicBezTo>
                <a:cubicBezTo>
                  <a:pt x="13182" y="22127"/>
                  <a:pt x="13158" y="22002"/>
                  <a:pt x="13133" y="21878"/>
                </a:cubicBezTo>
                <a:cubicBezTo>
                  <a:pt x="13083" y="21666"/>
                  <a:pt x="13058" y="21454"/>
                  <a:pt x="13033" y="21242"/>
                </a:cubicBezTo>
                <a:cubicBezTo>
                  <a:pt x="13020" y="20992"/>
                  <a:pt x="13020" y="20755"/>
                  <a:pt x="13020" y="20518"/>
                </a:cubicBezTo>
                <a:cubicBezTo>
                  <a:pt x="13045" y="20244"/>
                  <a:pt x="13058" y="19970"/>
                  <a:pt x="13058" y="19695"/>
                </a:cubicBezTo>
                <a:cubicBezTo>
                  <a:pt x="13058" y="19458"/>
                  <a:pt x="13058" y="19209"/>
                  <a:pt x="13070" y="18972"/>
                </a:cubicBezTo>
                <a:cubicBezTo>
                  <a:pt x="13083" y="18698"/>
                  <a:pt x="13095" y="18448"/>
                  <a:pt x="13120" y="18161"/>
                </a:cubicBezTo>
                <a:cubicBezTo>
                  <a:pt x="13133" y="17874"/>
                  <a:pt x="13170" y="17588"/>
                  <a:pt x="13207" y="17301"/>
                </a:cubicBezTo>
                <a:cubicBezTo>
                  <a:pt x="13295" y="16715"/>
                  <a:pt x="13407" y="16141"/>
                  <a:pt x="13469" y="15567"/>
                </a:cubicBezTo>
                <a:cubicBezTo>
                  <a:pt x="13507" y="15280"/>
                  <a:pt x="13532" y="15006"/>
                  <a:pt x="13569" y="14707"/>
                </a:cubicBezTo>
                <a:cubicBezTo>
                  <a:pt x="13594" y="14407"/>
                  <a:pt x="13644" y="14108"/>
                  <a:pt x="13681" y="13809"/>
                </a:cubicBezTo>
                <a:cubicBezTo>
                  <a:pt x="13769" y="13210"/>
                  <a:pt x="13868" y="12612"/>
                  <a:pt x="13931" y="12026"/>
                </a:cubicBezTo>
                <a:cubicBezTo>
                  <a:pt x="13968" y="11726"/>
                  <a:pt x="14018" y="11414"/>
                  <a:pt x="14055" y="11140"/>
                </a:cubicBezTo>
                <a:cubicBezTo>
                  <a:pt x="14093" y="10853"/>
                  <a:pt x="14130" y="10579"/>
                  <a:pt x="14155" y="10305"/>
                </a:cubicBezTo>
                <a:cubicBezTo>
                  <a:pt x="14180" y="9993"/>
                  <a:pt x="14218" y="9681"/>
                  <a:pt x="14255" y="9369"/>
                </a:cubicBezTo>
                <a:cubicBezTo>
                  <a:pt x="14292" y="9082"/>
                  <a:pt x="14317" y="8796"/>
                  <a:pt x="14342" y="8521"/>
                </a:cubicBezTo>
                <a:cubicBezTo>
                  <a:pt x="14367" y="8184"/>
                  <a:pt x="14392" y="7860"/>
                  <a:pt x="14392" y="7523"/>
                </a:cubicBezTo>
                <a:cubicBezTo>
                  <a:pt x="14392" y="7249"/>
                  <a:pt x="14405" y="6975"/>
                  <a:pt x="14392" y="6700"/>
                </a:cubicBezTo>
                <a:cubicBezTo>
                  <a:pt x="14392" y="6538"/>
                  <a:pt x="14380" y="6389"/>
                  <a:pt x="14355" y="6226"/>
                </a:cubicBezTo>
                <a:cubicBezTo>
                  <a:pt x="14330" y="6052"/>
                  <a:pt x="14305" y="5877"/>
                  <a:pt x="14255" y="5715"/>
                </a:cubicBezTo>
                <a:cubicBezTo>
                  <a:pt x="14193" y="5391"/>
                  <a:pt x="14080" y="5092"/>
                  <a:pt x="13918" y="4817"/>
                </a:cubicBezTo>
                <a:cubicBezTo>
                  <a:pt x="13818" y="4618"/>
                  <a:pt x="13669" y="4456"/>
                  <a:pt x="13507" y="4318"/>
                </a:cubicBezTo>
                <a:cubicBezTo>
                  <a:pt x="13444" y="4281"/>
                  <a:pt x="13394" y="4244"/>
                  <a:pt x="13345" y="4206"/>
                </a:cubicBezTo>
                <a:cubicBezTo>
                  <a:pt x="13270" y="4156"/>
                  <a:pt x="13182" y="4106"/>
                  <a:pt x="13083" y="4057"/>
                </a:cubicBezTo>
                <a:cubicBezTo>
                  <a:pt x="12958" y="3982"/>
                  <a:pt x="12808" y="3944"/>
                  <a:pt x="12671" y="3919"/>
                </a:cubicBezTo>
                <a:cubicBezTo>
                  <a:pt x="12605" y="3919"/>
                  <a:pt x="12538" y="3914"/>
                  <a:pt x="12472" y="3914"/>
                </a:cubicBezTo>
                <a:cubicBezTo>
                  <a:pt x="12438" y="3914"/>
                  <a:pt x="12405" y="3915"/>
                  <a:pt x="12372" y="3919"/>
                </a:cubicBezTo>
                <a:cubicBezTo>
                  <a:pt x="12210" y="3919"/>
                  <a:pt x="12035" y="3944"/>
                  <a:pt x="11873" y="3982"/>
                </a:cubicBezTo>
                <a:cubicBezTo>
                  <a:pt x="11723" y="4032"/>
                  <a:pt x="11574" y="4106"/>
                  <a:pt x="11437" y="4206"/>
                </a:cubicBezTo>
                <a:cubicBezTo>
                  <a:pt x="11299" y="4293"/>
                  <a:pt x="11175" y="4393"/>
                  <a:pt x="11062" y="4518"/>
                </a:cubicBezTo>
                <a:cubicBezTo>
                  <a:pt x="10863" y="4680"/>
                  <a:pt x="10676" y="4867"/>
                  <a:pt x="10514" y="5067"/>
                </a:cubicBezTo>
                <a:cubicBezTo>
                  <a:pt x="10327" y="5304"/>
                  <a:pt x="10164" y="5566"/>
                  <a:pt x="10027" y="5840"/>
                </a:cubicBezTo>
                <a:cubicBezTo>
                  <a:pt x="9965" y="5965"/>
                  <a:pt x="9915" y="6102"/>
                  <a:pt x="9865" y="6226"/>
                </a:cubicBezTo>
                <a:cubicBezTo>
                  <a:pt x="9815" y="6401"/>
                  <a:pt x="9753" y="6563"/>
                  <a:pt x="9716" y="6738"/>
                </a:cubicBezTo>
                <a:cubicBezTo>
                  <a:pt x="9653" y="7025"/>
                  <a:pt x="9603" y="7299"/>
                  <a:pt x="9566" y="7586"/>
                </a:cubicBezTo>
                <a:cubicBezTo>
                  <a:pt x="9541" y="7873"/>
                  <a:pt x="9491" y="8147"/>
                  <a:pt x="9454" y="8434"/>
                </a:cubicBezTo>
                <a:cubicBezTo>
                  <a:pt x="9441" y="8584"/>
                  <a:pt x="9416" y="8733"/>
                  <a:pt x="9404" y="8883"/>
                </a:cubicBezTo>
                <a:cubicBezTo>
                  <a:pt x="9391" y="9032"/>
                  <a:pt x="9379" y="9170"/>
                  <a:pt x="9379" y="9319"/>
                </a:cubicBezTo>
                <a:cubicBezTo>
                  <a:pt x="9366" y="9606"/>
                  <a:pt x="9341" y="9881"/>
                  <a:pt x="9316" y="10167"/>
                </a:cubicBezTo>
                <a:lnTo>
                  <a:pt x="9279" y="10591"/>
                </a:lnTo>
                <a:cubicBezTo>
                  <a:pt x="9254" y="10729"/>
                  <a:pt x="9254" y="10866"/>
                  <a:pt x="9242" y="11003"/>
                </a:cubicBezTo>
                <a:cubicBezTo>
                  <a:pt x="9229" y="11327"/>
                  <a:pt x="9204" y="11651"/>
                  <a:pt x="9204" y="11976"/>
                </a:cubicBezTo>
                <a:cubicBezTo>
                  <a:pt x="9204" y="12262"/>
                  <a:pt x="9204" y="12537"/>
                  <a:pt x="9204" y="12836"/>
                </a:cubicBezTo>
                <a:cubicBezTo>
                  <a:pt x="9204" y="13135"/>
                  <a:pt x="9217" y="13447"/>
                  <a:pt x="9229" y="13734"/>
                </a:cubicBezTo>
                <a:cubicBezTo>
                  <a:pt x="9242" y="14033"/>
                  <a:pt x="9254" y="14333"/>
                  <a:pt x="9267" y="14620"/>
                </a:cubicBezTo>
                <a:cubicBezTo>
                  <a:pt x="9267" y="14906"/>
                  <a:pt x="9279" y="15193"/>
                  <a:pt x="9304" y="15468"/>
                </a:cubicBezTo>
                <a:cubicBezTo>
                  <a:pt x="9316" y="15617"/>
                  <a:pt x="9329" y="15767"/>
                  <a:pt x="9341" y="15916"/>
                </a:cubicBezTo>
                <a:cubicBezTo>
                  <a:pt x="9354" y="16079"/>
                  <a:pt x="9366" y="16228"/>
                  <a:pt x="9379" y="16390"/>
                </a:cubicBezTo>
                <a:cubicBezTo>
                  <a:pt x="9391" y="16677"/>
                  <a:pt x="9416" y="16952"/>
                  <a:pt x="9441" y="17238"/>
                </a:cubicBezTo>
                <a:cubicBezTo>
                  <a:pt x="9466" y="17538"/>
                  <a:pt x="9503" y="17825"/>
                  <a:pt x="9516" y="18111"/>
                </a:cubicBezTo>
                <a:cubicBezTo>
                  <a:pt x="9566" y="18710"/>
                  <a:pt x="9616" y="19296"/>
                  <a:pt x="9678" y="19895"/>
                </a:cubicBezTo>
                <a:cubicBezTo>
                  <a:pt x="9703" y="20107"/>
                  <a:pt x="9716" y="20344"/>
                  <a:pt x="9740" y="20556"/>
                </a:cubicBezTo>
                <a:cubicBezTo>
                  <a:pt x="9753" y="20755"/>
                  <a:pt x="9790" y="20967"/>
                  <a:pt x="9815" y="21179"/>
                </a:cubicBezTo>
                <a:cubicBezTo>
                  <a:pt x="9840" y="21391"/>
                  <a:pt x="9865" y="21603"/>
                  <a:pt x="9878" y="21803"/>
                </a:cubicBezTo>
                <a:cubicBezTo>
                  <a:pt x="9890" y="22002"/>
                  <a:pt x="9890" y="22202"/>
                  <a:pt x="9890" y="22401"/>
                </a:cubicBezTo>
                <a:cubicBezTo>
                  <a:pt x="9878" y="22501"/>
                  <a:pt x="9878" y="22601"/>
                  <a:pt x="9853" y="22701"/>
                </a:cubicBezTo>
                <a:cubicBezTo>
                  <a:pt x="9840" y="22813"/>
                  <a:pt x="9815" y="22925"/>
                  <a:pt x="9790" y="23037"/>
                </a:cubicBezTo>
                <a:cubicBezTo>
                  <a:pt x="9728" y="23225"/>
                  <a:pt x="9641" y="23412"/>
                  <a:pt x="9553" y="23574"/>
                </a:cubicBezTo>
                <a:cubicBezTo>
                  <a:pt x="9516" y="23624"/>
                  <a:pt x="9479" y="23673"/>
                  <a:pt x="9429" y="23711"/>
                </a:cubicBezTo>
                <a:cubicBezTo>
                  <a:pt x="9379" y="23761"/>
                  <a:pt x="9316" y="23811"/>
                  <a:pt x="9254" y="23861"/>
                </a:cubicBezTo>
                <a:cubicBezTo>
                  <a:pt x="9204" y="23898"/>
                  <a:pt x="9154" y="23923"/>
                  <a:pt x="9092" y="23948"/>
                </a:cubicBezTo>
                <a:cubicBezTo>
                  <a:pt x="8955" y="24023"/>
                  <a:pt x="8805" y="24048"/>
                  <a:pt x="8655" y="24048"/>
                </a:cubicBezTo>
                <a:cubicBezTo>
                  <a:pt x="8568" y="24035"/>
                  <a:pt x="8468" y="24023"/>
                  <a:pt x="8381" y="24010"/>
                </a:cubicBezTo>
                <a:cubicBezTo>
                  <a:pt x="8256" y="23998"/>
                  <a:pt x="8132" y="23973"/>
                  <a:pt x="8019" y="23948"/>
                </a:cubicBezTo>
                <a:cubicBezTo>
                  <a:pt x="7970" y="23923"/>
                  <a:pt x="7920" y="23898"/>
                  <a:pt x="7870" y="23873"/>
                </a:cubicBezTo>
                <a:cubicBezTo>
                  <a:pt x="7758" y="23786"/>
                  <a:pt x="7645" y="23698"/>
                  <a:pt x="7546" y="23599"/>
                </a:cubicBezTo>
                <a:cubicBezTo>
                  <a:pt x="7496" y="23536"/>
                  <a:pt x="7446" y="23461"/>
                  <a:pt x="7408" y="23387"/>
                </a:cubicBezTo>
                <a:cubicBezTo>
                  <a:pt x="7321" y="23200"/>
                  <a:pt x="7259" y="22988"/>
                  <a:pt x="7221" y="22788"/>
                </a:cubicBezTo>
                <a:cubicBezTo>
                  <a:pt x="7171" y="22526"/>
                  <a:pt x="7146" y="22277"/>
                  <a:pt x="7122" y="22015"/>
                </a:cubicBezTo>
                <a:cubicBezTo>
                  <a:pt x="7109" y="21728"/>
                  <a:pt x="7084" y="21454"/>
                  <a:pt x="7072" y="21154"/>
                </a:cubicBezTo>
                <a:cubicBezTo>
                  <a:pt x="7059" y="20867"/>
                  <a:pt x="7047" y="20593"/>
                  <a:pt x="7047" y="20294"/>
                </a:cubicBezTo>
                <a:cubicBezTo>
                  <a:pt x="7034" y="20007"/>
                  <a:pt x="7022" y="19720"/>
                  <a:pt x="7022" y="19421"/>
                </a:cubicBezTo>
                <a:cubicBezTo>
                  <a:pt x="7009" y="19259"/>
                  <a:pt x="6997" y="19097"/>
                  <a:pt x="7009" y="18934"/>
                </a:cubicBezTo>
                <a:cubicBezTo>
                  <a:pt x="7022" y="18760"/>
                  <a:pt x="7022" y="18598"/>
                  <a:pt x="7022" y="18436"/>
                </a:cubicBezTo>
                <a:cubicBezTo>
                  <a:pt x="7022" y="18099"/>
                  <a:pt x="7022" y="17775"/>
                  <a:pt x="7022" y="17450"/>
                </a:cubicBezTo>
                <a:cubicBezTo>
                  <a:pt x="7047" y="16889"/>
                  <a:pt x="7084" y="16328"/>
                  <a:pt x="7134" y="15767"/>
                </a:cubicBezTo>
                <a:cubicBezTo>
                  <a:pt x="7159" y="15455"/>
                  <a:pt x="7184" y="15156"/>
                  <a:pt x="7184" y="14832"/>
                </a:cubicBezTo>
                <a:cubicBezTo>
                  <a:pt x="7184" y="14507"/>
                  <a:pt x="7184" y="14195"/>
                  <a:pt x="7196" y="13884"/>
                </a:cubicBezTo>
                <a:lnTo>
                  <a:pt x="7196" y="13859"/>
                </a:lnTo>
                <a:cubicBezTo>
                  <a:pt x="7221" y="13435"/>
                  <a:pt x="7234" y="12998"/>
                  <a:pt x="7246" y="12562"/>
                </a:cubicBezTo>
                <a:cubicBezTo>
                  <a:pt x="7259" y="12262"/>
                  <a:pt x="7296" y="11963"/>
                  <a:pt x="7296" y="11651"/>
                </a:cubicBezTo>
                <a:cubicBezTo>
                  <a:pt x="7296" y="11340"/>
                  <a:pt x="7296" y="11015"/>
                  <a:pt x="7296" y="10716"/>
                </a:cubicBezTo>
                <a:cubicBezTo>
                  <a:pt x="7284" y="10429"/>
                  <a:pt x="7284" y="10130"/>
                  <a:pt x="7284" y="9843"/>
                </a:cubicBezTo>
                <a:cubicBezTo>
                  <a:pt x="7284" y="9544"/>
                  <a:pt x="7271" y="9257"/>
                  <a:pt x="7259" y="8945"/>
                </a:cubicBezTo>
                <a:cubicBezTo>
                  <a:pt x="7259" y="8633"/>
                  <a:pt x="7246" y="8322"/>
                  <a:pt x="7234" y="8010"/>
                </a:cubicBezTo>
                <a:cubicBezTo>
                  <a:pt x="7234" y="7873"/>
                  <a:pt x="7221" y="7760"/>
                  <a:pt x="7221" y="7611"/>
                </a:cubicBezTo>
                <a:cubicBezTo>
                  <a:pt x="7209" y="7461"/>
                  <a:pt x="7209" y="7311"/>
                  <a:pt x="7196" y="7149"/>
                </a:cubicBezTo>
                <a:cubicBezTo>
                  <a:pt x="7171" y="6551"/>
                  <a:pt x="7084" y="5940"/>
                  <a:pt x="7009" y="5341"/>
                </a:cubicBezTo>
                <a:cubicBezTo>
                  <a:pt x="6972" y="5042"/>
                  <a:pt x="6910" y="4730"/>
                  <a:pt x="6847" y="4431"/>
                </a:cubicBezTo>
                <a:cubicBezTo>
                  <a:pt x="6785" y="4144"/>
                  <a:pt x="6710" y="3857"/>
                  <a:pt x="6598" y="3583"/>
                </a:cubicBezTo>
                <a:cubicBezTo>
                  <a:pt x="6523" y="3371"/>
                  <a:pt x="6423" y="3159"/>
                  <a:pt x="6298" y="2959"/>
                </a:cubicBezTo>
                <a:cubicBezTo>
                  <a:pt x="6236" y="2872"/>
                  <a:pt x="6161" y="2784"/>
                  <a:pt x="6086" y="2697"/>
                </a:cubicBezTo>
                <a:cubicBezTo>
                  <a:pt x="6012" y="2622"/>
                  <a:pt x="5924" y="2560"/>
                  <a:pt x="5825" y="2498"/>
                </a:cubicBezTo>
                <a:cubicBezTo>
                  <a:pt x="5787" y="2473"/>
                  <a:pt x="5750" y="2460"/>
                  <a:pt x="5712" y="2435"/>
                </a:cubicBezTo>
                <a:cubicBezTo>
                  <a:pt x="5613" y="2385"/>
                  <a:pt x="5513" y="2348"/>
                  <a:pt x="5401" y="2311"/>
                </a:cubicBezTo>
                <a:cubicBezTo>
                  <a:pt x="5288" y="2298"/>
                  <a:pt x="5189" y="2286"/>
                  <a:pt x="5076" y="2286"/>
                </a:cubicBezTo>
                <a:lnTo>
                  <a:pt x="4952" y="2286"/>
                </a:lnTo>
                <a:cubicBezTo>
                  <a:pt x="4852" y="2286"/>
                  <a:pt x="4764" y="2298"/>
                  <a:pt x="4677" y="2336"/>
                </a:cubicBezTo>
                <a:cubicBezTo>
                  <a:pt x="4552" y="2373"/>
                  <a:pt x="4440" y="2423"/>
                  <a:pt x="4340" y="2485"/>
                </a:cubicBezTo>
                <a:cubicBezTo>
                  <a:pt x="4253" y="2535"/>
                  <a:pt x="4178" y="2597"/>
                  <a:pt x="4116" y="2660"/>
                </a:cubicBezTo>
                <a:cubicBezTo>
                  <a:pt x="4091" y="2685"/>
                  <a:pt x="4066" y="2722"/>
                  <a:pt x="4054" y="2747"/>
                </a:cubicBezTo>
                <a:cubicBezTo>
                  <a:pt x="3941" y="2884"/>
                  <a:pt x="3854" y="3034"/>
                  <a:pt x="3767" y="3184"/>
                </a:cubicBezTo>
                <a:cubicBezTo>
                  <a:pt x="3704" y="3308"/>
                  <a:pt x="3642" y="3445"/>
                  <a:pt x="3605" y="3583"/>
                </a:cubicBezTo>
                <a:cubicBezTo>
                  <a:pt x="3505" y="3882"/>
                  <a:pt x="3430" y="4194"/>
                  <a:pt x="3355" y="4493"/>
                </a:cubicBezTo>
                <a:cubicBezTo>
                  <a:pt x="3305" y="4792"/>
                  <a:pt x="3243" y="5079"/>
                  <a:pt x="3206" y="5378"/>
                </a:cubicBezTo>
                <a:cubicBezTo>
                  <a:pt x="3168" y="5678"/>
                  <a:pt x="3131" y="5977"/>
                  <a:pt x="3093" y="6289"/>
                </a:cubicBezTo>
                <a:cubicBezTo>
                  <a:pt x="3043" y="6688"/>
                  <a:pt x="3043" y="7075"/>
                  <a:pt x="3031" y="7461"/>
                </a:cubicBezTo>
                <a:cubicBezTo>
                  <a:pt x="3019" y="7748"/>
                  <a:pt x="2994" y="8035"/>
                  <a:pt x="2981" y="8309"/>
                </a:cubicBezTo>
                <a:cubicBezTo>
                  <a:pt x="2969" y="8633"/>
                  <a:pt x="2969" y="8958"/>
                  <a:pt x="2969" y="9257"/>
                </a:cubicBezTo>
                <a:cubicBezTo>
                  <a:pt x="2981" y="9556"/>
                  <a:pt x="2981" y="9868"/>
                  <a:pt x="2981" y="10180"/>
                </a:cubicBezTo>
                <a:cubicBezTo>
                  <a:pt x="2994" y="10492"/>
                  <a:pt x="3006" y="10803"/>
                  <a:pt x="3019" y="11115"/>
                </a:cubicBezTo>
                <a:cubicBezTo>
                  <a:pt x="3031" y="11714"/>
                  <a:pt x="3056" y="12312"/>
                  <a:pt x="3093" y="12911"/>
                </a:cubicBezTo>
                <a:cubicBezTo>
                  <a:pt x="3118" y="13210"/>
                  <a:pt x="3143" y="13522"/>
                  <a:pt x="3168" y="13809"/>
                </a:cubicBezTo>
                <a:cubicBezTo>
                  <a:pt x="3193" y="14096"/>
                  <a:pt x="3218" y="14395"/>
                  <a:pt x="3243" y="14682"/>
                </a:cubicBezTo>
                <a:cubicBezTo>
                  <a:pt x="3293" y="15280"/>
                  <a:pt x="3343" y="15867"/>
                  <a:pt x="3405" y="16465"/>
                </a:cubicBezTo>
                <a:cubicBezTo>
                  <a:pt x="3430" y="16777"/>
                  <a:pt x="3455" y="17076"/>
                  <a:pt x="3492" y="17388"/>
                </a:cubicBezTo>
                <a:cubicBezTo>
                  <a:pt x="3530" y="17687"/>
                  <a:pt x="3555" y="17987"/>
                  <a:pt x="3580" y="18298"/>
                </a:cubicBezTo>
                <a:cubicBezTo>
                  <a:pt x="3605" y="18810"/>
                  <a:pt x="3655" y="19309"/>
                  <a:pt x="3680" y="19820"/>
                </a:cubicBezTo>
                <a:cubicBezTo>
                  <a:pt x="3704" y="20344"/>
                  <a:pt x="3729" y="20855"/>
                  <a:pt x="3717" y="21366"/>
                </a:cubicBezTo>
                <a:cubicBezTo>
                  <a:pt x="3704" y="21516"/>
                  <a:pt x="3692" y="21653"/>
                  <a:pt x="3667" y="21828"/>
                </a:cubicBezTo>
                <a:cubicBezTo>
                  <a:pt x="3642" y="22002"/>
                  <a:pt x="3605" y="22177"/>
                  <a:pt x="3580" y="22364"/>
                </a:cubicBezTo>
                <a:cubicBezTo>
                  <a:pt x="3542" y="22539"/>
                  <a:pt x="3517" y="22713"/>
                  <a:pt x="3480" y="22900"/>
                </a:cubicBezTo>
                <a:cubicBezTo>
                  <a:pt x="3455" y="23037"/>
                  <a:pt x="3418" y="23175"/>
                  <a:pt x="3380" y="23312"/>
                </a:cubicBezTo>
                <a:cubicBezTo>
                  <a:pt x="3343" y="23437"/>
                  <a:pt x="3293" y="23549"/>
                  <a:pt x="3231" y="23661"/>
                </a:cubicBezTo>
                <a:cubicBezTo>
                  <a:pt x="3168" y="23748"/>
                  <a:pt x="3093" y="23823"/>
                  <a:pt x="3019" y="23898"/>
                </a:cubicBezTo>
                <a:cubicBezTo>
                  <a:pt x="2919" y="23985"/>
                  <a:pt x="2819" y="24060"/>
                  <a:pt x="2707" y="24122"/>
                </a:cubicBezTo>
                <a:lnTo>
                  <a:pt x="2607" y="24160"/>
                </a:lnTo>
                <a:cubicBezTo>
                  <a:pt x="2545" y="24172"/>
                  <a:pt x="2495" y="24172"/>
                  <a:pt x="2432" y="24172"/>
                </a:cubicBezTo>
                <a:cubicBezTo>
                  <a:pt x="2395" y="24172"/>
                  <a:pt x="2358" y="24160"/>
                  <a:pt x="2320" y="24147"/>
                </a:cubicBezTo>
                <a:cubicBezTo>
                  <a:pt x="2295" y="24147"/>
                  <a:pt x="2270" y="24135"/>
                  <a:pt x="2258" y="24122"/>
                </a:cubicBezTo>
                <a:cubicBezTo>
                  <a:pt x="2171" y="24060"/>
                  <a:pt x="2096" y="23985"/>
                  <a:pt x="2008" y="23910"/>
                </a:cubicBezTo>
                <a:cubicBezTo>
                  <a:pt x="1958" y="23848"/>
                  <a:pt x="1896" y="23811"/>
                  <a:pt x="1834" y="23723"/>
                </a:cubicBezTo>
                <a:cubicBezTo>
                  <a:pt x="1771" y="23649"/>
                  <a:pt x="1709" y="23574"/>
                  <a:pt x="1647" y="23499"/>
                </a:cubicBezTo>
                <a:cubicBezTo>
                  <a:pt x="1584" y="23412"/>
                  <a:pt x="1534" y="23324"/>
                  <a:pt x="1485" y="23237"/>
                </a:cubicBezTo>
                <a:cubicBezTo>
                  <a:pt x="1360" y="22975"/>
                  <a:pt x="1273" y="22713"/>
                  <a:pt x="1223" y="22439"/>
                </a:cubicBezTo>
                <a:cubicBezTo>
                  <a:pt x="1160" y="22164"/>
                  <a:pt x="1123" y="21915"/>
                  <a:pt x="1098" y="21628"/>
                </a:cubicBezTo>
                <a:cubicBezTo>
                  <a:pt x="1061" y="21329"/>
                  <a:pt x="1023" y="21042"/>
                  <a:pt x="986" y="20755"/>
                </a:cubicBezTo>
                <a:cubicBezTo>
                  <a:pt x="923" y="20144"/>
                  <a:pt x="886" y="19533"/>
                  <a:pt x="849" y="18922"/>
                </a:cubicBezTo>
                <a:cubicBezTo>
                  <a:pt x="824" y="18398"/>
                  <a:pt x="811" y="17837"/>
                  <a:pt x="811" y="17301"/>
                </a:cubicBezTo>
                <a:cubicBezTo>
                  <a:pt x="824" y="16765"/>
                  <a:pt x="849" y="16241"/>
                  <a:pt x="861" y="15704"/>
                </a:cubicBezTo>
                <a:cubicBezTo>
                  <a:pt x="886" y="15330"/>
                  <a:pt x="911" y="14956"/>
                  <a:pt x="911" y="14595"/>
                </a:cubicBezTo>
                <a:cubicBezTo>
                  <a:pt x="911" y="14407"/>
                  <a:pt x="911" y="14208"/>
                  <a:pt x="911" y="14046"/>
                </a:cubicBezTo>
                <a:cubicBezTo>
                  <a:pt x="911" y="13871"/>
                  <a:pt x="911" y="13709"/>
                  <a:pt x="923" y="13547"/>
                </a:cubicBezTo>
                <a:cubicBezTo>
                  <a:pt x="923" y="13372"/>
                  <a:pt x="936" y="13210"/>
                  <a:pt x="936" y="13061"/>
                </a:cubicBezTo>
                <a:lnTo>
                  <a:pt x="936" y="12624"/>
                </a:lnTo>
                <a:lnTo>
                  <a:pt x="936" y="11701"/>
                </a:lnTo>
                <a:lnTo>
                  <a:pt x="936" y="10866"/>
                </a:lnTo>
                <a:cubicBezTo>
                  <a:pt x="923" y="10541"/>
                  <a:pt x="923" y="10217"/>
                  <a:pt x="923" y="9918"/>
                </a:cubicBezTo>
                <a:cubicBezTo>
                  <a:pt x="923" y="9619"/>
                  <a:pt x="923" y="9282"/>
                  <a:pt x="923" y="8995"/>
                </a:cubicBezTo>
                <a:cubicBezTo>
                  <a:pt x="936" y="8696"/>
                  <a:pt x="948" y="8396"/>
                  <a:pt x="961" y="8110"/>
                </a:cubicBezTo>
                <a:cubicBezTo>
                  <a:pt x="973" y="7823"/>
                  <a:pt x="973" y="7536"/>
                  <a:pt x="973" y="7249"/>
                </a:cubicBezTo>
                <a:cubicBezTo>
                  <a:pt x="986" y="6937"/>
                  <a:pt x="998" y="6626"/>
                  <a:pt x="998" y="6314"/>
                </a:cubicBezTo>
                <a:cubicBezTo>
                  <a:pt x="998" y="5902"/>
                  <a:pt x="1011" y="5478"/>
                  <a:pt x="1023" y="5067"/>
                </a:cubicBezTo>
                <a:cubicBezTo>
                  <a:pt x="1036" y="4693"/>
                  <a:pt x="1048" y="4318"/>
                  <a:pt x="1061" y="3944"/>
                </a:cubicBezTo>
                <a:cubicBezTo>
                  <a:pt x="1086" y="3707"/>
                  <a:pt x="1098" y="3445"/>
                  <a:pt x="1110" y="3221"/>
                </a:cubicBezTo>
                <a:cubicBezTo>
                  <a:pt x="1135" y="2996"/>
                  <a:pt x="1135" y="2797"/>
                  <a:pt x="1160" y="2548"/>
                </a:cubicBezTo>
                <a:cubicBezTo>
                  <a:pt x="1173" y="2298"/>
                  <a:pt x="1198" y="2036"/>
                  <a:pt x="1223" y="1812"/>
                </a:cubicBezTo>
                <a:cubicBezTo>
                  <a:pt x="1235" y="1587"/>
                  <a:pt x="1248" y="1350"/>
                  <a:pt x="1248" y="1126"/>
                </a:cubicBezTo>
                <a:cubicBezTo>
                  <a:pt x="1260" y="1026"/>
                  <a:pt x="1260" y="926"/>
                  <a:pt x="1273" y="839"/>
                </a:cubicBezTo>
                <a:cubicBezTo>
                  <a:pt x="1285" y="714"/>
                  <a:pt x="1310" y="590"/>
                  <a:pt x="1335" y="477"/>
                </a:cubicBezTo>
                <a:cubicBezTo>
                  <a:pt x="1384" y="175"/>
                  <a:pt x="1153" y="0"/>
                  <a:pt x="9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2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4" name="Google Shape;944;p42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42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0" name="Google Shape;950;p4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4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2" name="Google Shape;952;p4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4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4" name="Google Shape;954;p4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4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4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44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44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44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44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44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4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45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6" name="Google Shape;966;p45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45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8" name="Google Shape;968;p45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45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0" name="Google Shape;970;p45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45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2" name="Google Shape;972;p45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4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6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6" name="Google Shape;976;p46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46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8" name="Google Shape;978;p46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46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0" name="Google Shape;980;p46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46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2" name="Google Shape;982;p46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46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4" name="Google Shape;984;p46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46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6" name="Google Shape;986;p46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46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47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0" name="Google Shape;990;p47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47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2" name="Google Shape;992;p47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47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994" name="Google Shape;994;p47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0"/>
              <a:ext cx="1858" cy="3629"/>
              <a:chOff x="3008" y="774"/>
              <a:chExt cx="1858" cy="3629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405 w 596"/>
                  <a:gd name="T1" fmla="*/ 9149 h 666"/>
                  <a:gd name="T2" fmla="*/ 145 w 596"/>
                  <a:gd name="T3" fmla="*/ 8426 h 666"/>
                  <a:gd name="T4" fmla="*/ 0 w 596"/>
                  <a:gd name="T5" fmla="*/ 7140 h 666"/>
                  <a:gd name="T6" fmla="*/ 101 w 596"/>
                  <a:gd name="T7" fmla="*/ 5490 h 666"/>
                  <a:gd name="T8" fmla="*/ 626 w 596"/>
                  <a:gd name="T9" fmla="*/ 3735 h 666"/>
                  <a:gd name="T10" fmla="*/ 1720 w 596"/>
                  <a:gd name="T11" fmla="*/ 2074 h 666"/>
                  <a:gd name="T12" fmla="*/ 3556 w 596"/>
                  <a:gd name="T13" fmla="*/ 765 h 666"/>
                  <a:gd name="T14" fmla="*/ 6177 w 596"/>
                  <a:gd name="T15" fmla="*/ 45 h 666"/>
                  <a:gd name="T16" fmla="*/ 9510 w 596"/>
                  <a:gd name="T17" fmla="*/ 223 h 666"/>
                  <a:gd name="T18" fmla="*/ 12116 w 596"/>
                  <a:gd name="T19" fmla="*/ 1686 h 666"/>
                  <a:gd name="T20" fmla="*/ 13862 w 596"/>
                  <a:gd name="T21" fmla="*/ 4083 h 666"/>
                  <a:gd name="T22" fmla="*/ 14793 w 596"/>
                  <a:gd name="T23" fmla="*/ 7015 h 666"/>
                  <a:gd name="T24" fmla="*/ 14891 w 596"/>
                  <a:gd name="T25" fmla="*/ 10112 h 666"/>
                  <a:gd name="T26" fmla="*/ 14166 w 596"/>
                  <a:gd name="T27" fmla="*/ 12981 h 666"/>
                  <a:gd name="T28" fmla="*/ 12686 w 596"/>
                  <a:gd name="T29" fmla="*/ 15198 h 666"/>
                  <a:gd name="T30" fmla="*/ 10440 w 596"/>
                  <a:gd name="T31" fmla="*/ 16386 h 666"/>
                  <a:gd name="T32" fmla="*/ 9734 w 596"/>
                  <a:gd name="T33" fmla="*/ 16281 h 666"/>
                  <a:gd name="T34" fmla="*/ 11031 w 596"/>
                  <a:gd name="T35" fmla="*/ 15254 h 666"/>
                  <a:gd name="T36" fmla="*/ 12060 w 596"/>
                  <a:gd name="T37" fmla="*/ 13448 h 666"/>
                  <a:gd name="T38" fmla="*/ 12731 w 596"/>
                  <a:gd name="T39" fmla="*/ 11216 h 666"/>
                  <a:gd name="T40" fmla="*/ 13010 w 596"/>
                  <a:gd name="T41" fmla="*/ 8781 h 666"/>
                  <a:gd name="T42" fmla="*/ 12865 w 596"/>
                  <a:gd name="T43" fmla="*/ 6375 h 666"/>
                  <a:gd name="T44" fmla="*/ 12140 w 596"/>
                  <a:gd name="T45" fmla="*/ 4301 h 666"/>
                  <a:gd name="T46" fmla="*/ 10830 w 596"/>
                  <a:gd name="T47" fmla="*/ 2769 h 666"/>
                  <a:gd name="T48" fmla="*/ 8539 w 596"/>
                  <a:gd name="T49" fmla="*/ 1848 h 666"/>
                  <a:gd name="T50" fmla="*/ 6153 w 596"/>
                  <a:gd name="T51" fmla="*/ 1507 h 666"/>
                  <a:gd name="T52" fmla="*/ 4352 w 596"/>
                  <a:gd name="T53" fmla="*/ 1750 h 666"/>
                  <a:gd name="T54" fmla="*/ 3031 w 596"/>
                  <a:gd name="T55" fmla="*/ 2495 h 666"/>
                  <a:gd name="T56" fmla="*/ 2100 w 596"/>
                  <a:gd name="T57" fmla="*/ 3679 h 666"/>
                  <a:gd name="T58" fmla="*/ 1420 w 596"/>
                  <a:gd name="T59" fmla="*/ 5086 h 666"/>
                  <a:gd name="T60" fmla="*/ 995 w 596"/>
                  <a:gd name="T61" fmla="*/ 6716 h 666"/>
                  <a:gd name="T62" fmla="*/ 705 w 596"/>
                  <a:gd name="T63" fmla="*/ 8382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627 h 237"/>
                  <a:gd name="T4" fmla="*/ 80 w 257"/>
                  <a:gd name="T5" fmla="*/ 1259 h 237"/>
                  <a:gd name="T6" fmla="*/ 142 w 257"/>
                  <a:gd name="T7" fmla="*/ 1887 h 237"/>
                  <a:gd name="T8" fmla="*/ 262 w 257"/>
                  <a:gd name="T9" fmla="*/ 2476 h 237"/>
                  <a:gd name="T10" fmla="*/ 440 w 257"/>
                  <a:gd name="T11" fmla="*/ 3002 h 237"/>
                  <a:gd name="T12" fmla="*/ 655 w 257"/>
                  <a:gd name="T13" fmla="*/ 3553 h 237"/>
                  <a:gd name="T14" fmla="*/ 922 w 257"/>
                  <a:gd name="T15" fmla="*/ 4062 h 237"/>
                  <a:gd name="T16" fmla="*/ 1240 w 257"/>
                  <a:gd name="T17" fmla="*/ 4488 h 237"/>
                  <a:gd name="T18" fmla="*/ 1633 w 257"/>
                  <a:gd name="T19" fmla="*/ 4893 h 237"/>
                  <a:gd name="T20" fmla="*/ 2093 w 257"/>
                  <a:gd name="T21" fmla="*/ 5241 h 237"/>
                  <a:gd name="T22" fmla="*/ 2586 w 257"/>
                  <a:gd name="T23" fmla="*/ 5523 h 237"/>
                  <a:gd name="T24" fmla="*/ 3193 w 257"/>
                  <a:gd name="T25" fmla="*/ 5747 h 237"/>
                  <a:gd name="T26" fmla="*/ 3850 w 257"/>
                  <a:gd name="T27" fmla="*/ 5893 h 237"/>
                  <a:gd name="T28" fmla="*/ 4586 w 257"/>
                  <a:gd name="T29" fmla="*/ 5973 h 237"/>
                  <a:gd name="T30" fmla="*/ 5361 w 257"/>
                  <a:gd name="T31" fmla="*/ 5949 h 237"/>
                  <a:gd name="T32" fmla="*/ 6263 w 257"/>
                  <a:gd name="T33" fmla="*/ 5848 h 237"/>
                  <a:gd name="T34" fmla="*/ 5459 w 257"/>
                  <a:gd name="T35" fmla="*/ 5722 h 237"/>
                  <a:gd name="T36" fmla="*/ 4748 w 257"/>
                  <a:gd name="T37" fmla="*/ 5547 h 237"/>
                  <a:gd name="T38" fmla="*/ 4146 w 257"/>
                  <a:gd name="T39" fmla="*/ 5341 h 237"/>
                  <a:gd name="T40" fmla="*/ 3608 w 257"/>
                  <a:gd name="T41" fmla="*/ 5140 h 237"/>
                  <a:gd name="T42" fmla="*/ 3115 w 257"/>
                  <a:gd name="T43" fmla="*/ 4860 h 237"/>
                  <a:gd name="T44" fmla="*/ 2731 w 257"/>
                  <a:gd name="T45" fmla="*/ 4589 h 237"/>
                  <a:gd name="T46" fmla="*/ 2368 w 257"/>
                  <a:gd name="T47" fmla="*/ 4261 h 237"/>
                  <a:gd name="T48" fmla="*/ 2048 w 257"/>
                  <a:gd name="T49" fmla="*/ 3901 h 237"/>
                  <a:gd name="T50" fmla="*/ 1753 w 257"/>
                  <a:gd name="T51" fmla="*/ 3553 h 237"/>
                  <a:gd name="T52" fmla="*/ 1491 w 257"/>
                  <a:gd name="T53" fmla="*/ 3148 h 237"/>
                  <a:gd name="T54" fmla="*/ 1273 w 257"/>
                  <a:gd name="T55" fmla="*/ 2700 h 237"/>
                  <a:gd name="T56" fmla="*/ 1051 w 257"/>
                  <a:gd name="T57" fmla="*/ 2214 h 237"/>
                  <a:gd name="T58" fmla="*/ 800 w 257"/>
                  <a:gd name="T59" fmla="*/ 1741 h 237"/>
                  <a:gd name="T60" fmla="*/ 558 w 257"/>
                  <a:gd name="T61" fmla="*/ 1181 h 237"/>
                  <a:gd name="T62" fmla="*/ 295 w 257"/>
                  <a:gd name="T63" fmla="*/ 60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>
                  <a:gd name="T0" fmla="*/ 1917 w 124"/>
                  <a:gd name="T1" fmla="*/ 0 h 110"/>
                  <a:gd name="T2" fmla="*/ 3089 w 124"/>
                  <a:gd name="T3" fmla="*/ 2830 h 110"/>
                  <a:gd name="T4" fmla="*/ 2989 w 124"/>
                  <a:gd name="T5" fmla="*/ 2807 h 110"/>
                  <a:gd name="T6" fmla="*/ 2665 w 124"/>
                  <a:gd name="T7" fmla="*/ 2762 h 110"/>
                  <a:gd name="T8" fmla="*/ 2220 w 124"/>
                  <a:gd name="T9" fmla="*/ 2655 h 110"/>
                  <a:gd name="T10" fmla="*/ 1698 w 124"/>
                  <a:gd name="T11" fmla="*/ 2599 h 110"/>
                  <a:gd name="T12" fmla="*/ 1128 w 124"/>
                  <a:gd name="T13" fmla="*/ 2551 h 110"/>
                  <a:gd name="T14" fmla="*/ 623 w 124"/>
                  <a:gd name="T15" fmla="*/ 2578 h 110"/>
                  <a:gd name="T16" fmla="*/ 226 w 124"/>
                  <a:gd name="T17" fmla="*/ 2680 h 110"/>
                  <a:gd name="T18" fmla="*/ 0 w 124"/>
                  <a:gd name="T19" fmla="*/ 2891 h 110"/>
                  <a:gd name="T20" fmla="*/ 101 w 124"/>
                  <a:gd name="T21" fmla="*/ 2578 h 110"/>
                  <a:gd name="T22" fmla="*/ 199 w 124"/>
                  <a:gd name="T23" fmla="*/ 2332 h 110"/>
                  <a:gd name="T24" fmla="*/ 400 w 124"/>
                  <a:gd name="T25" fmla="*/ 2157 h 110"/>
                  <a:gd name="T26" fmla="*/ 623 w 124"/>
                  <a:gd name="T27" fmla="*/ 1994 h 110"/>
                  <a:gd name="T28" fmla="*/ 894 w 124"/>
                  <a:gd name="T29" fmla="*/ 1890 h 110"/>
                  <a:gd name="T30" fmla="*/ 1173 w 124"/>
                  <a:gd name="T31" fmla="*/ 1865 h 110"/>
                  <a:gd name="T32" fmla="*/ 1472 w 124"/>
                  <a:gd name="T33" fmla="*/ 1865 h 110"/>
                  <a:gd name="T34" fmla="*/ 1796 w 124"/>
                  <a:gd name="T35" fmla="*/ 1947 h 110"/>
                  <a:gd name="T36" fmla="*/ 1816 w 124"/>
                  <a:gd name="T37" fmla="*/ 1865 h 110"/>
                  <a:gd name="T38" fmla="*/ 1736 w 124"/>
                  <a:gd name="T39" fmla="*/ 1471 h 110"/>
                  <a:gd name="T40" fmla="*/ 1671 w 124"/>
                  <a:gd name="T41" fmla="*/ 998 h 110"/>
                  <a:gd name="T42" fmla="*/ 1617 w 124"/>
                  <a:gd name="T43" fmla="*/ 790 h 110"/>
                  <a:gd name="T44" fmla="*/ 1573 w 124"/>
                  <a:gd name="T45" fmla="*/ 790 h 110"/>
                  <a:gd name="T46" fmla="*/ 1517 w 124"/>
                  <a:gd name="T47" fmla="*/ 763 h 110"/>
                  <a:gd name="T48" fmla="*/ 1472 w 124"/>
                  <a:gd name="T49" fmla="*/ 686 h 110"/>
                  <a:gd name="T50" fmla="*/ 1416 w 124"/>
                  <a:gd name="T51" fmla="*/ 604 h 110"/>
                  <a:gd name="T52" fmla="*/ 1416 w 124"/>
                  <a:gd name="T53" fmla="*/ 498 h 110"/>
                  <a:gd name="T54" fmla="*/ 1472 w 124"/>
                  <a:gd name="T55" fmla="*/ 369 h 110"/>
                  <a:gd name="T56" fmla="*/ 1637 w 124"/>
                  <a:gd name="T57" fmla="*/ 211 h 110"/>
                  <a:gd name="T58" fmla="*/ 191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26 w 109"/>
                  <a:gd name="T3" fmla="*/ 20 h 156"/>
                  <a:gd name="T4" fmla="*/ 454 w 109"/>
                  <a:gd name="T5" fmla="*/ 118 h 156"/>
                  <a:gd name="T6" fmla="*/ 944 w 109"/>
                  <a:gd name="T7" fmla="*/ 296 h 156"/>
                  <a:gd name="T8" fmla="*/ 1474 w 109"/>
                  <a:gd name="T9" fmla="*/ 583 h 156"/>
                  <a:gd name="T10" fmla="*/ 1985 w 109"/>
                  <a:gd name="T11" fmla="*/ 1079 h 156"/>
                  <a:gd name="T12" fmla="*/ 2454 w 109"/>
                  <a:gd name="T13" fmla="*/ 1737 h 156"/>
                  <a:gd name="T14" fmla="*/ 2738 w 109"/>
                  <a:gd name="T15" fmla="*/ 2643 h 156"/>
                  <a:gd name="T16" fmla="*/ 2783 w 109"/>
                  <a:gd name="T17" fmla="*/ 3819 h 156"/>
                  <a:gd name="T18" fmla="*/ 2677 w 109"/>
                  <a:gd name="T19" fmla="*/ 3819 h 156"/>
                  <a:gd name="T20" fmla="*/ 2531 w 109"/>
                  <a:gd name="T21" fmla="*/ 3819 h 156"/>
                  <a:gd name="T22" fmla="*/ 2374 w 109"/>
                  <a:gd name="T23" fmla="*/ 3819 h 156"/>
                  <a:gd name="T24" fmla="*/ 2227 w 109"/>
                  <a:gd name="T25" fmla="*/ 3775 h 156"/>
                  <a:gd name="T26" fmla="*/ 2066 w 109"/>
                  <a:gd name="T27" fmla="*/ 3741 h 156"/>
                  <a:gd name="T28" fmla="*/ 1884 w 109"/>
                  <a:gd name="T29" fmla="*/ 3677 h 156"/>
                  <a:gd name="T30" fmla="*/ 1681 w 109"/>
                  <a:gd name="T31" fmla="*/ 3552 h 156"/>
                  <a:gd name="T32" fmla="*/ 1474 w 109"/>
                  <a:gd name="T33" fmla="*/ 3399 h 156"/>
                  <a:gd name="T34" fmla="*/ 1349 w 109"/>
                  <a:gd name="T35" fmla="*/ 3083 h 156"/>
                  <a:gd name="T36" fmla="*/ 1349 w 109"/>
                  <a:gd name="T37" fmla="*/ 2716 h 156"/>
                  <a:gd name="T38" fmla="*/ 1430 w 109"/>
                  <a:gd name="T39" fmla="*/ 2356 h 156"/>
                  <a:gd name="T40" fmla="*/ 1510 w 109"/>
                  <a:gd name="T41" fmla="*/ 1960 h 156"/>
                  <a:gd name="T42" fmla="*/ 1430 w 109"/>
                  <a:gd name="T43" fmla="*/ 1519 h 156"/>
                  <a:gd name="T44" fmla="*/ 1227 w 109"/>
                  <a:gd name="T45" fmla="*/ 1059 h 156"/>
                  <a:gd name="T46" fmla="*/ 793 w 109"/>
                  <a:gd name="T47" fmla="*/ 558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777 w 46"/>
                  <a:gd name="T1" fmla="*/ 0 h 94"/>
                  <a:gd name="T2" fmla="*/ 506 w 46"/>
                  <a:gd name="T3" fmla="*/ 925 h 94"/>
                  <a:gd name="T4" fmla="*/ 381 w 46"/>
                  <a:gd name="T5" fmla="*/ 1519 h 94"/>
                  <a:gd name="T6" fmla="*/ 280 w 46"/>
                  <a:gd name="T7" fmla="*/ 1932 h 94"/>
                  <a:gd name="T8" fmla="*/ 0 w 46"/>
                  <a:gd name="T9" fmla="*/ 2299 h 94"/>
                  <a:gd name="T10" fmla="*/ 300 w 46"/>
                  <a:gd name="T11" fmla="*/ 2154 h 94"/>
                  <a:gd name="T12" fmla="*/ 582 w 46"/>
                  <a:gd name="T13" fmla="*/ 1957 h 94"/>
                  <a:gd name="T14" fmla="*/ 808 w 46"/>
                  <a:gd name="T15" fmla="*/ 1681 h 94"/>
                  <a:gd name="T16" fmla="*/ 1012 w 46"/>
                  <a:gd name="T17" fmla="*/ 1394 h 94"/>
                  <a:gd name="T18" fmla="*/ 1133 w 46"/>
                  <a:gd name="T19" fmla="*/ 1078 h 94"/>
                  <a:gd name="T20" fmla="*/ 1158 w 46"/>
                  <a:gd name="T21" fmla="*/ 736 h 94"/>
                  <a:gd name="T22" fmla="*/ 1052 w 46"/>
                  <a:gd name="T23" fmla="*/ 360 h 94"/>
                  <a:gd name="T24" fmla="*/ 77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0 w 54"/>
                  <a:gd name="T3" fmla="*/ 25 h 40"/>
                  <a:gd name="T4" fmla="*/ 142 w 54"/>
                  <a:gd name="T5" fmla="*/ 81 h 40"/>
                  <a:gd name="T6" fmla="*/ 316 w 54"/>
                  <a:gd name="T7" fmla="*/ 207 h 40"/>
                  <a:gd name="T8" fmla="*/ 513 w 54"/>
                  <a:gd name="T9" fmla="*/ 308 h 40"/>
                  <a:gd name="T10" fmla="*/ 702 w 54"/>
                  <a:gd name="T11" fmla="*/ 389 h 40"/>
                  <a:gd name="T12" fmla="*/ 924 w 54"/>
                  <a:gd name="T13" fmla="*/ 437 h 40"/>
                  <a:gd name="T14" fmla="*/ 1120 w 54"/>
                  <a:gd name="T15" fmla="*/ 466 h 40"/>
                  <a:gd name="T16" fmla="*/ 1318 w 54"/>
                  <a:gd name="T17" fmla="*/ 410 h 40"/>
                  <a:gd name="T18" fmla="*/ 1293 w 54"/>
                  <a:gd name="T19" fmla="*/ 639 h 40"/>
                  <a:gd name="T20" fmla="*/ 1220 w 54"/>
                  <a:gd name="T21" fmla="*/ 846 h 40"/>
                  <a:gd name="T22" fmla="*/ 1076 w 54"/>
                  <a:gd name="T23" fmla="*/ 983 h 40"/>
                  <a:gd name="T24" fmla="*/ 898 w 54"/>
                  <a:gd name="T25" fmla="*/ 1028 h 40"/>
                  <a:gd name="T26" fmla="*/ 682 w 54"/>
                  <a:gd name="T27" fmla="*/ 1004 h 40"/>
                  <a:gd name="T28" fmla="*/ 460 w 54"/>
                  <a:gd name="T29" fmla="*/ 821 h 40"/>
                  <a:gd name="T30" fmla="*/ 242 w 54"/>
                  <a:gd name="T31" fmla="*/ 51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42 w 149"/>
                  <a:gd name="T3" fmla="*/ 453 h 704"/>
                  <a:gd name="T4" fmla="*/ 383 w 149"/>
                  <a:gd name="T5" fmla="*/ 1027 h 704"/>
                  <a:gd name="T6" fmla="*/ 671 w 149"/>
                  <a:gd name="T7" fmla="*/ 1755 h 704"/>
                  <a:gd name="T8" fmla="*/ 990 w 149"/>
                  <a:gd name="T9" fmla="*/ 2702 h 704"/>
                  <a:gd name="T10" fmla="*/ 1389 w 149"/>
                  <a:gd name="T11" fmla="*/ 3875 h 704"/>
                  <a:gd name="T12" fmla="*/ 1761 w 149"/>
                  <a:gd name="T13" fmla="*/ 5133 h 704"/>
                  <a:gd name="T14" fmla="*/ 2120 w 149"/>
                  <a:gd name="T15" fmla="*/ 6578 h 704"/>
                  <a:gd name="T16" fmla="*/ 2399 w 149"/>
                  <a:gd name="T17" fmla="*/ 8254 h 704"/>
                  <a:gd name="T18" fmla="*/ 2693 w 149"/>
                  <a:gd name="T19" fmla="*/ 10035 h 704"/>
                  <a:gd name="T20" fmla="*/ 2888 w 149"/>
                  <a:gd name="T21" fmla="*/ 12088 h 704"/>
                  <a:gd name="T22" fmla="*/ 2988 w 149"/>
                  <a:gd name="T23" fmla="*/ 14337 h 704"/>
                  <a:gd name="T24" fmla="*/ 3032 w 149"/>
                  <a:gd name="T25" fmla="*/ 16688 h 704"/>
                  <a:gd name="T26" fmla="*/ 2888 w 149"/>
                  <a:gd name="T27" fmla="*/ 19315 h 704"/>
                  <a:gd name="T28" fmla="*/ 2620 w 149"/>
                  <a:gd name="T29" fmla="*/ 22096 h 704"/>
                  <a:gd name="T30" fmla="*/ 2217 w 149"/>
                  <a:gd name="T31" fmla="*/ 25021 h 704"/>
                  <a:gd name="T32" fmla="*/ 1608 w 149"/>
                  <a:gd name="T33" fmla="*/ 28244 h 704"/>
                  <a:gd name="T34" fmla="*/ 932 w 149"/>
                  <a:gd name="T35" fmla="*/ 31897 h 704"/>
                  <a:gd name="T36" fmla="*/ 509 w 149"/>
                  <a:gd name="T37" fmla="*/ 35278 h 704"/>
                  <a:gd name="T38" fmla="*/ 241 w 149"/>
                  <a:gd name="T39" fmla="*/ 38399 h 704"/>
                  <a:gd name="T40" fmla="*/ 142 w 149"/>
                  <a:gd name="T41" fmla="*/ 41402 h 704"/>
                  <a:gd name="T42" fmla="*/ 142 w 149"/>
                  <a:gd name="T43" fmla="*/ 44257 h 704"/>
                  <a:gd name="T44" fmla="*/ 197 w 149"/>
                  <a:gd name="T45" fmla="*/ 46910 h 704"/>
                  <a:gd name="T46" fmla="*/ 295 w 149"/>
                  <a:gd name="T47" fmla="*/ 49238 h 704"/>
                  <a:gd name="T48" fmla="*/ 339 w 149"/>
                  <a:gd name="T49" fmla="*/ 51513 h 704"/>
                  <a:gd name="T50" fmla="*/ 990 w 149"/>
                  <a:gd name="T51" fmla="*/ 50340 h 704"/>
                  <a:gd name="T52" fmla="*/ 932 w 149"/>
                  <a:gd name="T53" fmla="*/ 49758 h 704"/>
                  <a:gd name="T54" fmla="*/ 868 w 149"/>
                  <a:gd name="T55" fmla="*/ 48082 h 704"/>
                  <a:gd name="T56" fmla="*/ 795 w 149"/>
                  <a:gd name="T57" fmla="*/ 45506 h 704"/>
                  <a:gd name="T58" fmla="*/ 848 w 149"/>
                  <a:gd name="T59" fmla="*/ 42078 h 704"/>
                  <a:gd name="T60" fmla="*/ 990 w 149"/>
                  <a:gd name="T61" fmla="*/ 37980 h 704"/>
                  <a:gd name="T62" fmla="*/ 1389 w 149"/>
                  <a:gd name="T63" fmla="*/ 33301 h 704"/>
                  <a:gd name="T64" fmla="*/ 2064 w 149"/>
                  <a:gd name="T65" fmla="*/ 28244 h 704"/>
                  <a:gd name="T66" fmla="*/ 3105 w 149"/>
                  <a:gd name="T67" fmla="*/ 22892 h 704"/>
                  <a:gd name="T68" fmla="*/ 3444 w 149"/>
                  <a:gd name="T69" fmla="*/ 20417 h 704"/>
                  <a:gd name="T70" fmla="*/ 3586 w 149"/>
                  <a:gd name="T71" fmla="*/ 17186 h 704"/>
                  <a:gd name="T72" fmla="*/ 3468 w 149"/>
                  <a:gd name="T73" fmla="*/ 13457 h 704"/>
                  <a:gd name="T74" fmla="*/ 3149 w 149"/>
                  <a:gd name="T75" fmla="*/ 9804 h 704"/>
                  <a:gd name="T76" fmla="*/ 2620 w 149"/>
                  <a:gd name="T77" fmla="*/ 6227 h 704"/>
                  <a:gd name="T78" fmla="*/ 1942 w 149"/>
                  <a:gd name="T79" fmla="*/ 3226 h 704"/>
                  <a:gd name="T80" fmla="*/ 1054 w 149"/>
                  <a:gd name="T81" fmla="*/ 102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3808 w 128"/>
                <a:gd name="T1" fmla="*/ 0 h 217"/>
                <a:gd name="T2" fmla="*/ 4260 w 128"/>
                <a:gd name="T3" fmla="*/ 724 h 217"/>
                <a:gd name="T4" fmla="*/ 4661 w 128"/>
                <a:gd name="T5" fmla="*/ 2165 h 217"/>
                <a:gd name="T6" fmla="*/ 4979 w 128"/>
                <a:gd name="T7" fmla="*/ 4017 h 217"/>
                <a:gd name="T8" fmla="*/ 5191 w 128"/>
                <a:gd name="T9" fmla="*/ 6236 h 217"/>
                <a:gd name="T10" fmla="*/ 5145 w 128"/>
                <a:gd name="T11" fmla="*/ 8883 h 217"/>
                <a:gd name="T12" fmla="*/ 4706 w 128"/>
                <a:gd name="T13" fmla="*/ 11610 h 217"/>
                <a:gd name="T14" fmla="*/ 3808 w 128"/>
                <a:gd name="T15" fmla="*/ 14472 h 217"/>
                <a:gd name="T16" fmla="*/ 2425 w 128"/>
                <a:gd name="T17" fmla="*/ 17361 h 217"/>
                <a:gd name="T18" fmla="*/ 1994 w 128"/>
                <a:gd name="T19" fmla="*/ 17038 h 217"/>
                <a:gd name="T20" fmla="*/ 1542 w 128"/>
                <a:gd name="T21" fmla="*/ 16799 h 217"/>
                <a:gd name="T22" fmla="*/ 1062 w 128"/>
                <a:gd name="T23" fmla="*/ 16395 h 217"/>
                <a:gd name="T24" fmla="*/ 643 w 128"/>
                <a:gd name="T25" fmla="*/ 16072 h 217"/>
                <a:gd name="T26" fmla="*/ 318 w 128"/>
                <a:gd name="T27" fmla="*/ 15681 h 217"/>
                <a:gd name="T28" fmla="*/ 83 w 128"/>
                <a:gd name="T29" fmla="*/ 15196 h 217"/>
                <a:gd name="T30" fmla="*/ 0 w 128"/>
                <a:gd name="T31" fmla="*/ 14634 h 217"/>
                <a:gd name="T32" fmla="*/ 50 w 128"/>
                <a:gd name="T33" fmla="*/ 14230 h 217"/>
                <a:gd name="T34" fmla="*/ 527 w 128"/>
                <a:gd name="T35" fmla="*/ 13668 h 217"/>
                <a:gd name="T36" fmla="*/ 1171 w 128"/>
                <a:gd name="T37" fmla="*/ 12899 h 217"/>
                <a:gd name="T38" fmla="*/ 1865 w 128"/>
                <a:gd name="T39" fmla="*/ 12014 h 217"/>
                <a:gd name="T40" fmla="*/ 2554 w 128"/>
                <a:gd name="T41" fmla="*/ 10725 h 217"/>
                <a:gd name="T42" fmla="*/ 3197 w 128"/>
                <a:gd name="T43" fmla="*/ 8963 h 217"/>
                <a:gd name="T44" fmla="*/ 3694 w 128"/>
                <a:gd name="T45" fmla="*/ 6637 h 217"/>
                <a:gd name="T46" fmla="*/ 3934 w 128"/>
                <a:gd name="T47" fmla="*/ 3694 h 217"/>
                <a:gd name="T48" fmla="*/ 380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290 w 117"/>
                <a:gd name="T1" fmla="*/ 0 h 132"/>
                <a:gd name="T2" fmla="*/ 0 w 117"/>
                <a:gd name="T3" fmla="*/ 3817 h 132"/>
                <a:gd name="T4" fmla="*/ 248 w 117"/>
                <a:gd name="T5" fmla="*/ 3955 h 132"/>
                <a:gd name="T6" fmla="*/ 1162 w 117"/>
                <a:gd name="T7" fmla="*/ 4436 h 132"/>
                <a:gd name="T8" fmla="*/ 2436 w 117"/>
                <a:gd name="T9" fmla="*/ 5512 h 132"/>
                <a:gd name="T10" fmla="*/ 3855 w 117"/>
                <a:gd name="T11" fmla="*/ 7167 h 132"/>
                <a:gd name="T12" fmla="*/ 5540 w 117"/>
                <a:gd name="T13" fmla="*/ 9466 h 132"/>
                <a:gd name="T14" fmla="*/ 7041 w 117"/>
                <a:gd name="T15" fmla="*/ 12208 h 132"/>
                <a:gd name="T16" fmla="*/ 8560 w 117"/>
                <a:gd name="T17" fmla="*/ 15716 h 132"/>
                <a:gd name="T18" fmla="*/ 9721 w 117"/>
                <a:gd name="T19" fmla="*/ 20152 h 132"/>
                <a:gd name="T20" fmla="*/ 9803 w 117"/>
                <a:gd name="T21" fmla="*/ 18324 h 132"/>
                <a:gd name="T22" fmla="*/ 9640 w 117"/>
                <a:gd name="T23" fmla="*/ 16335 h 132"/>
                <a:gd name="T24" fmla="*/ 9053 w 117"/>
                <a:gd name="T25" fmla="*/ 13727 h 132"/>
                <a:gd name="T26" fmla="*/ 8311 w 117"/>
                <a:gd name="T27" fmla="*/ 11294 h 132"/>
                <a:gd name="T28" fmla="*/ 7452 w 117"/>
                <a:gd name="T29" fmla="*/ 8858 h 132"/>
                <a:gd name="T30" fmla="*/ 6535 w 117"/>
                <a:gd name="T31" fmla="*/ 6858 h 132"/>
                <a:gd name="T32" fmla="*/ 5622 w 117"/>
                <a:gd name="T33" fmla="*/ 5512 h 132"/>
                <a:gd name="T34" fmla="*/ 4844 w 117"/>
                <a:gd name="T35" fmla="*/ 4868 h 132"/>
                <a:gd name="T36" fmla="*/ 5785 w 117"/>
                <a:gd name="T37" fmla="*/ 4436 h 132"/>
                <a:gd name="T38" fmla="*/ 6620 w 117"/>
                <a:gd name="T39" fmla="*/ 4250 h 132"/>
                <a:gd name="T40" fmla="*/ 7452 w 117"/>
                <a:gd name="T41" fmla="*/ 3955 h 132"/>
                <a:gd name="T42" fmla="*/ 8230 w 117"/>
                <a:gd name="T43" fmla="*/ 3817 h 132"/>
                <a:gd name="T44" fmla="*/ 8808 w 117"/>
                <a:gd name="T45" fmla="*/ 3645 h 132"/>
                <a:gd name="T46" fmla="*/ 9137 w 117"/>
                <a:gd name="T47" fmla="*/ 3350 h 132"/>
                <a:gd name="T48" fmla="*/ 9476 w 117"/>
                <a:gd name="T49" fmla="*/ 3213 h 132"/>
                <a:gd name="T50" fmla="*/ 9558 w 117"/>
                <a:gd name="T51" fmla="*/ 3213 h 132"/>
                <a:gd name="T52" fmla="*/ 6290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349 w 29"/>
                <a:gd name="T1" fmla="*/ 0 h 77"/>
                <a:gd name="T2" fmla="*/ 1863 w 29"/>
                <a:gd name="T3" fmla="*/ 0 h 77"/>
                <a:gd name="T4" fmla="*/ 1296 w 29"/>
                <a:gd name="T5" fmla="*/ 633 h 77"/>
                <a:gd name="T6" fmla="*/ 729 w 29"/>
                <a:gd name="T7" fmla="*/ 1445 h 77"/>
                <a:gd name="T8" fmla="*/ 324 w 29"/>
                <a:gd name="T9" fmla="*/ 3064 h 77"/>
                <a:gd name="T10" fmla="*/ 81 w 29"/>
                <a:gd name="T11" fmla="*/ 4825 h 77"/>
                <a:gd name="T12" fmla="*/ 0 w 29"/>
                <a:gd name="T13" fmla="*/ 7078 h 77"/>
                <a:gd name="T14" fmla="*/ 243 w 29"/>
                <a:gd name="T15" fmla="*/ 9650 h 77"/>
                <a:gd name="T16" fmla="*/ 891 w 29"/>
                <a:gd name="T17" fmla="*/ 12344 h 77"/>
                <a:gd name="T18" fmla="*/ 1215 w 29"/>
                <a:gd name="T19" fmla="*/ 8522 h 77"/>
                <a:gd name="T20" fmla="*/ 1539 w 29"/>
                <a:gd name="T21" fmla="*/ 5950 h 77"/>
                <a:gd name="T22" fmla="*/ 1863 w 29"/>
                <a:gd name="T23" fmla="*/ 3519 h 77"/>
                <a:gd name="T24" fmla="*/ 234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9" y="121"/>
              <a:ext cx="356" cy="608"/>
              <a:chOff x="1731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5"/>
              <a:ext cx="500" cy="500"/>
              <a:chOff x="1727" y="870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4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2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5 w 83"/>
                  <a:gd name="T1" fmla="*/ 2 h 117"/>
                  <a:gd name="T2" fmla="*/ 1 w 83"/>
                  <a:gd name="T3" fmla="*/ 0 h 117"/>
                  <a:gd name="T4" fmla="*/ 0 w 83"/>
                  <a:gd name="T5" fmla="*/ 8 h 117"/>
                  <a:gd name="T6" fmla="*/ 5 w 83"/>
                  <a:gd name="T7" fmla="*/ 2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7 h 98"/>
                  <a:gd name="T2" fmla="*/ 8 w 140"/>
                  <a:gd name="T3" fmla="*/ 0 h 98"/>
                  <a:gd name="T4" fmla="*/ 9 w 140"/>
                  <a:gd name="T5" fmla="*/ 4 h 98"/>
                  <a:gd name="T6" fmla="*/ 0 w 140"/>
                  <a:gd name="T7" fmla="*/ 7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0 w 145"/>
                  <a:gd name="T3" fmla="*/ 0 h 49"/>
                  <a:gd name="T4" fmla="*/ 9 w 145"/>
                  <a:gd name="T5" fmla="*/ 4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 sz="1050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988 h 237"/>
                <a:gd name="T4" fmla="*/ 148 w 257"/>
                <a:gd name="T5" fmla="*/ 1959 h 237"/>
                <a:gd name="T6" fmla="*/ 294 w 257"/>
                <a:gd name="T7" fmla="*/ 2942 h 237"/>
                <a:gd name="T8" fmla="*/ 541 w 257"/>
                <a:gd name="T9" fmla="*/ 3838 h 237"/>
                <a:gd name="T10" fmla="*/ 893 w 257"/>
                <a:gd name="T11" fmla="*/ 4671 h 237"/>
                <a:gd name="T12" fmla="*/ 1341 w 257"/>
                <a:gd name="T13" fmla="*/ 5527 h 237"/>
                <a:gd name="T14" fmla="*/ 1881 w 257"/>
                <a:gd name="T15" fmla="*/ 6310 h 237"/>
                <a:gd name="T16" fmla="*/ 2515 w 257"/>
                <a:gd name="T17" fmla="*/ 6968 h 237"/>
                <a:gd name="T18" fmla="*/ 3315 w 257"/>
                <a:gd name="T19" fmla="*/ 7601 h 237"/>
                <a:gd name="T20" fmla="*/ 4240 w 257"/>
                <a:gd name="T21" fmla="*/ 8144 h 237"/>
                <a:gd name="T22" fmla="*/ 5231 w 257"/>
                <a:gd name="T23" fmla="*/ 8582 h 237"/>
                <a:gd name="T24" fmla="*/ 6452 w 257"/>
                <a:gd name="T25" fmla="*/ 8928 h 237"/>
                <a:gd name="T26" fmla="*/ 7793 w 257"/>
                <a:gd name="T27" fmla="*/ 9165 h 237"/>
                <a:gd name="T28" fmla="*/ 9269 w 257"/>
                <a:gd name="T29" fmla="*/ 9290 h 237"/>
                <a:gd name="T30" fmla="*/ 10848 w 257"/>
                <a:gd name="T31" fmla="*/ 9240 h 237"/>
                <a:gd name="T32" fmla="*/ 12674 w 257"/>
                <a:gd name="T33" fmla="*/ 9085 h 237"/>
                <a:gd name="T34" fmla="*/ 11052 w 257"/>
                <a:gd name="T35" fmla="*/ 8895 h 237"/>
                <a:gd name="T36" fmla="*/ 9619 w 257"/>
                <a:gd name="T37" fmla="*/ 8615 h 237"/>
                <a:gd name="T38" fmla="*/ 8371 w 257"/>
                <a:gd name="T39" fmla="*/ 8302 h 237"/>
                <a:gd name="T40" fmla="*/ 7295 w 257"/>
                <a:gd name="T41" fmla="*/ 7989 h 237"/>
                <a:gd name="T42" fmla="*/ 6307 w 257"/>
                <a:gd name="T43" fmla="*/ 7569 h 237"/>
                <a:gd name="T44" fmla="*/ 5525 w 257"/>
                <a:gd name="T45" fmla="*/ 7124 h 237"/>
                <a:gd name="T46" fmla="*/ 4783 w 257"/>
                <a:gd name="T47" fmla="*/ 6623 h 237"/>
                <a:gd name="T48" fmla="*/ 4150 w 257"/>
                <a:gd name="T49" fmla="*/ 6080 h 237"/>
                <a:gd name="T50" fmla="*/ 3553 w 257"/>
                <a:gd name="T51" fmla="*/ 5527 h 237"/>
                <a:gd name="T52" fmla="*/ 3013 w 257"/>
                <a:gd name="T53" fmla="*/ 4902 h 237"/>
                <a:gd name="T54" fmla="*/ 2570 w 257"/>
                <a:gd name="T55" fmla="*/ 4201 h 237"/>
                <a:gd name="T56" fmla="*/ 2120 w 257"/>
                <a:gd name="T57" fmla="*/ 3443 h 237"/>
                <a:gd name="T58" fmla="*/ 1622 w 257"/>
                <a:gd name="T59" fmla="*/ 2710 h 237"/>
                <a:gd name="T60" fmla="*/ 1137 w 257"/>
                <a:gd name="T61" fmla="*/ 1847 h 237"/>
                <a:gd name="T62" fmla="*/ 596 w 257"/>
                <a:gd name="T63" fmla="*/ 938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3867 w 124"/>
                <a:gd name="T1" fmla="*/ 0 h 110"/>
                <a:gd name="T2" fmla="*/ 6219 w 124"/>
                <a:gd name="T3" fmla="*/ 4408 h 110"/>
                <a:gd name="T4" fmla="*/ 6012 w 124"/>
                <a:gd name="T5" fmla="*/ 4357 h 110"/>
                <a:gd name="T6" fmla="*/ 5368 w 124"/>
                <a:gd name="T7" fmla="*/ 4279 h 110"/>
                <a:gd name="T8" fmla="*/ 4468 w 124"/>
                <a:gd name="T9" fmla="*/ 4114 h 110"/>
                <a:gd name="T10" fmla="*/ 3414 w 124"/>
                <a:gd name="T11" fmla="*/ 4036 h 110"/>
                <a:gd name="T12" fmla="*/ 2259 w 124"/>
                <a:gd name="T13" fmla="*/ 3953 h 110"/>
                <a:gd name="T14" fmla="*/ 1261 w 124"/>
                <a:gd name="T15" fmla="*/ 4006 h 110"/>
                <a:gd name="T16" fmla="*/ 452 w 124"/>
                <a:gd name="T17" fmla="*/ 4165 h 110"/>
                <a:gd name="T18" fmla="*/ 0 w 124"/>
                <a:gd name="T19" fmla="*/ 4491 h 110"/>
                <a:gd name="T20" fmla="*/ 205 w 124"/>
                <a:gd name="T21" fmla="*/ 4006 h 110"/>
                <a:gd name="T22" fmla="*/ 397 w 124"/>
                <a:gd name="T23" fmla="*/ 3634 h 110"/>
                <a:gd name="T24" fmla="*/ 806 w 124"/>
                <a:gd name="T25" fmla="*/ 3341 h 110"/>
                <a:gd name="T26" fmla="*/ 1261 w 124"/>
                <a:gd name="T27" fmla="*/ 3098 h 110"/>
                <a:gd name="T28" fmla="*/ 1807 w 124"/>
                <a:gd name="T29" fmla="*/ 2939 h 110"/>
                <a:gd name="T30" fmla="*/ 2358 w 124"/>
                <a:gd name="T31" fmla="*/ 2886 h 110"/>
                <a:gd name="T32" fmla="*/ 2959 w 124"/>
                <a:gd name="T33" fmla="*/ 2886 h 110"/>
                <a:gd name="T34" fmla="*/ 3619 w 124"/>
                <a:gd name="T35" fmla="*/ 3020 h 110"/>
                <a:gd name="T36" fmla="*/ 3654 w 124"/>
                <a:gd name="T37" fmla="*/ 2886 h 110"/>
                <a:gd name="T38" fmla="*/ 3505 w 124"/>
                <a:gd name="T39" fmla="*/ 2292 h 110"/>
                <a:gd name="T40" fmla="*/ 3356 w 124"/>
                <a:gd name="T41" fmla="*/ 1552 h 110"/>
                <a:gd name="T42" fmla="*/ 3257 w 124"/>
                <a:gd name="T43" fmla="*/ 1226 h 110"/>
                <a:gd name="T44" fmla="*/ 3167 w 124"/>
                <a:gd name="T45" fmla="*/ 1226 h 110"/>
                <a:gd name="T46" fmla="*/ 3053 w 124"/>
                <a:gd name="T47" fmla="*/ 1175 h 110"/>
                <a:gd name="T48" fmla="*/ 2959 w 124"/>
                <a:gd name="T49" fmla="*/ 1067 h 110"/>
                <a:gd name="T50" fmla="*/ 2869 w 124"/>
                <a:gd name="T51" fmla="*/ 940 h 110"/>
                <a:gd name="T52" fmla="*/ 2869 w 124"/>
                <a:gd name="T53" fmla="*/ 773 h 110"/>
                <a:gd name="T54" fmla="*/ 2959 w 124"/>
                <a:gd name="T55" fmla="*/ 561 h 110"/>
                <a:gd name="T56" fmla="*/ 3313 w 124"/>
                <a:gd name="T57" fmla="*/ 326 h 110"/>
                <a:gd name="T58" fmla="*/ 386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88 w 46"/>
                <a:gd name="T1" fmla="*/ 0 h 94"/>
                <a:gd name="T2" fmla="*/ 1016 w 46"/>
                <a:gd name="T3" fmla="*/ 1433 h 94"/>
                <a:gd name="T4" fmla="*/ 765 w 46"/>
                <a:gd name="T5" fmla="*/ 2347 h 94"/>
                <a:gd name="T6" fmla="*/ 559 w 46"/>
                <a:gd name="T7" fmla="*/ 2987 h 94"/>
                <a:gd name="T8" fmla="*/ 0 w 46"/>
                <a:gd name="T9" fmla="*/ 3552 h 94"/>
                <a:gd name="T10" fmla="*/ 615 w 46"/>
                <a:gd name="T11" fmla="*/ 3319 h 94"/>
                <a:gd name="T12" fmla="*/ 1187 w 46"/>
                <a:gd name="T13" fmla="*/ 3017 h 94"/>
                <a:gd name="T14" fmla="*/ 1644 w 46"/>
                <a:gd name="T15" fmla="*/ 2605 h 94"/>
                <a:gd name="T16" fmla="*/ 2046 w 46"/>
                <a:gd name="T17" fmla="*/ 2152 h 94"/>
                <a:gd name="T18" fmla="*/ 2294 w 46"/>
                <a:gd name="T19" fmla="*/ 1658 h 94"/>
                <a:gd name="T20" fmla="*/ 2353 w 46"/>
                <a:gd name="T21" fmla="*/ 1125 h 94"/>
                <a:gd name="T22" fmla="*/ 2139 w 46"/>
                <a:gd name="T23" fmla="*/ 565 h 94"/>
                <a:gd name="T24" fmla="*/ 158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93 w 149"/>
                <a:gd name="T3" fmla="*/ 693 h 704"/>
                <a:gd name="T4" fmla="*/ 773 w 149"/>
                <a:gd name="T5" fmla="*/ 1601 h 704"/>
                <a:gd name="T6" fmla="*/ 1356 w 149"/>
                <a:gd name="T7" fmla="*/ 2721 h 704"/>
                <a:gd name="T8" fmla="*/ 1983 w 149"/>
                <a:gd name="T9" fmla="*/ 4214 h 704"/>
                <a:gd name="T10" fmla="*/ 2812 w 149"/>
                <a:gd name="T11" fmla="*/ 6031 h 704"/>
                <a:gd name="T12" fmla="*/ 3542 w 149"/>
                <a:gd name="T13" fmla="*/ 7985 h 704"/>
                <a:gd name="T14" fmla="*/ 4257 w 149"/>
                <a:gd name="T15" fmla="*/ 10259 h 704"/>
                <a:gd name="T16" fmla="*/ 4843 w 149"/>
                <a:gd name="T17" fmla="*/ 12872 h 704"/>
                <a:gd name="T18" fmla="*/ 5412 w 149"/>
                <a:gd name="T19" fmla="*/ 15626 h 704"/>
                <a:gd name="T20" fmla="*/ 5816 w 149"/>
                <a:gd name="T21" fmla="*/ 18795 h 704"/>
                <a:gd name="T22" fmla="*/ 5998 w 149"/>
                <a:gd name="T23" fmla="*/ 22317 h 704"/>
                <a:gd name="T24" fmla="*/ 6095 w 149"/>
                <a:gd name="T25" fmla="*/ 25980 h 704"/>
                <a:gd name="T26" fmla="*/ 5816 w 149"/>
                <a:gd name="T27" fmla="*/ 30089 h 704"/>
                <a:gd name="T28" fmla="*/ 5267 w 149"/>
                <a:gd name="T29" fmla="*/ 34422 h 704"/>
                <a:gd name="T30" fmla="*/ 4460 w 149"/>
                <a:gd name="T31" fmla="*/ 38946 h 704"/>
                <a:gd name="T32" fmla="*/ 3250 w 149"/>
                <a:gd name="T33" fmla="*/ 43974 h 704"/>
                <a:gd name="T34" fmla="*/ 1891 w 149"/>
                <a:gd name="T35" fmla="*/ 49653 h 704"/>
                <a:gd name="T36" fmla="*/ 1008 w 149"/>
                <a:gd name="T37" fmla="*/ 54926 h 704"/>
                <a:gd name="T38" fmla="*/ 480 w 149"/>
                <a:gd name="T39" fmla="*/ 59803 h 704"/>
                <a:gd name="T40" fmla="*/ 293 w 149"/>
                <a:gd name="T41" fmla="*/ 64478 h 704"/>
                <a:gd name="T42" fmla="*/ 293 w 149"/>
                <a:gd name="T43" fmla="*/ 68941 h 704"/>
                <a:gd name="T44" fmla="*/ 382 w 149"/>
                <a:gd name="T45" fmla="*/ 73018 h 704"/>
                <a:gd name="T46" fmla="*/ 586 w 149"/>
                <a:gd name="T47" fmla="*/ 76678 h 704"/>
                <a:gd name="T48" fmla="*/ 680 w 149"/>
                <a:gd name="T49" fmla="*/ 80203 h 704"/>
                <a:gd name="T50" fmla="*/ 1983 w 149"/>
                <a:gd name="T51" fmla="*/ 78386 h 704"/>
                <a:gd name="T52" fmla="*/ 1891 w 149"/>
                <a:gd name="T53" fmla="*/ 77478 h 704"/>
                <a:gd name="T54" fmla="*/ 1746 w 149"/>
                <a:gd name="T55" fmla="*/ 74832 h 704"/>
                <a:gd name="T56" fmla="*/ 1593 w 149"/>
                <a:gd name="T57" fmla="*/ 70862 h 704"/>
                <a:gd name="T58" fmla="*/ 1691 w 149"/>
                <a:gd name="T59" fmla="*/ 65524 h 704"/>
                <a:gd name="T60" fmla="*/ 1983 w 149"/>
                <a:gd name="T61" fmla="*/ 59143 h 704"/>
                <a:gd name="T62" fmla="*/ 2812 w 149"/>
                <a:gd name="T63" fmla="*/ 51851 h 704"/>
                <a:gd name="T64" fmla="*/ 4167 w 149"/>
                <a:gd name="T65" fmla="*/ 43974 h 704"/>
                <a:gd name="T66" fmla="*/ 6241 w 149"/>
                <a:gd name="T67" fmla="*/ 35670 h 704"/>
                <a:gd name="T68" fmla="*/ 6916 w 149"/>
                <a:gd name="T69" fmla="*/ 31808 h 704"/>
                <a:gd name="T70" fmla="*/ 7214 w 149"/>
                <a:gd name="T71" fmla="*/ 26780 h 704"/>
                <a:gd name="T72" fmla="*/ 6971 w 149"/>
                <a:gd name="T73" fmla="*/ 20952 h 704"/>
                <a:gd name="T74" fmla="*/ 6351 w 149"/>
                <a:gd name="T75" fmla="*/ 15273 h 704"/>
                <a:gd name="T76" fmla="*/ 5267 w 149"/>
                <a:gd name="T77" fmla="*/ 9690 h 704"/>
                <a:gd name="T78" fmla="*/ 3925 w 149"/>
                <a:gd name="T79" fmla="*/ 5018 h 704"/>
                <a:gd name="T80" fmla="*/ 2129 w 149"/>
                <a:gd name="T81" fmla="*/ 160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050"/>
            </a:p>
          </p:txBody>
        </p:sp>
      </p:grpSp>
      <p:sp>
        <p:nvSpPr>
          <p:cNvPr id="1290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90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168BC-C731-4DF8-AAE3-0E4025100A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14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1716375" y="1575888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1716375" y="857025"/>
            <a:ext cx="5711400" cy="6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1725647" y="2368553"/>
            <a:ext cx="1374638" cy="1393632"/>
          </a:xfrm>
          <a:custGeom>
            <a:avLst/>
            <a:gdLst/>
            <a:ahLst/>
            <a:cxnLst/>
            <a:rect l="l" t="t" r="r" b="b"/>
            <a:pathLst>
              <a:path w="33074" h="33531" extrusionOk="0">
                <a:moveTo>
                  <a:pt x="13264" y="0"/>
                </a:moveTo>
                <a:cubicBezTo>
                  <a:pt x="5701" y="0"/>
                  <a:pt x="452" y="8693"/>
                  <a:pt x="187" y="15731"/>
                </a:cubicBezTo>
                <a:cubicBezTo>
                  <a:pt x="0" y="20919"/>
                  <a:pt x="2182" y="26219"/>
                  <a:pt x="6148" y="29611"/>
                </a:cubicBezTo>
                <a:cubicBezTo>
                  <a:pt x="9122" y="32148"/>
                  <a:pt x="13045" y="33530"/>
                  <a:pt x="16952" y="33530"/>
                </a:cubicBezTo>
                <a:cubicBezTo>
                  <a:pt x="18845" y="33530"/>
                  <a:pt x="20735" y="33206"/>
                  <a:pt x="22510" y="32530"/>
                </a:cubicBezTo>
                <a:cubicBezTo>
                  <a:pt x="27935" y="30459"/>
                  <a:pt x="32001" y="25097"/>
                  <a:pt x="32400" y="19298"/>
                </a:cubicBezTo>
                <a:cubicBezTo>
                  <a:pt x="33073" y="9458"/>
                  <a:pt x="24244" y="1938"/>
                  <a:pt x="15227" y="192"/>
                </a:cubicBezTo>
                <a:cubicBezTo>
                  <a:pt x="14558" y="62"/>
                  <a:pt x="13903" y="0"/>
                  <a:pt x="132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>
            <a:off x="-103376" y="-40175"/>
            <a:ext cx="3092399" cy="2445484"/>
          </a:xfrm>
          <a:custGeom>
            <a:avLst/>
            <a:gdLst/>
            <a:ahLst/>
            <a:cxnLst/>
            <a:rect l="l" t="t" r="r" b="b"/>
            <a:pathLst>
              <a:path w="72583" h="57399" extrusionOk="0">
                <a:moveTo>
                  <a:pt x="68043" y="1"/>
                </a:moveTo>
                <a:lnTo>
                  <a:pt x="1921" y="188"/>
                </a:lnTo>
                <a:cubicBezTo>
                  <a:pt x="0" y="19256"/>
                  <a:pt x="63" y="37838"/>
                  <a:pt x="1734" y="56931"/>
                </a:cubicBezTo>
                <a:cubicBezTo>
                  <a:pt x="3027" y="57248"/>
                  <a:pt x="4319" y="57399"/>
                  <a:pt x="5588" y="57399"/>
                </a:cubicBezTo>
                <a:cubicBezTo>
                  <a:pt x="13471" y="57399"/>
                  <a:pt x="20475" y="51570"/>
                  <a:pt x="21538" y="43363"/>
                </a:cubicBezTo>
                <a:cubicBezTo>
                  <a:pt x="22087" y="39048"/>
                  <a:pt x="20890" y="34708"/>
                  <a:pt x="20590" y="30368"/>
                </a:cubicBezTo>
                <a:cubicBezTo>
                  <a:pt x="20291" y="26016"/>
                  <a:pt x="21214" y="21090"/>
                  <a:pt x="24793" y="18608"/>
                </a:cubicBezTo>
                <a:cubicBezTo>
                  <a:pt x="26340" y="17539"/>
                  <a:pt x="28130" y="17098"/>
                  <a:pt x="29983" y="17098"/>
                </a:cubicBezTo>
                <a:cubicBezTo>
                  <a:pt x="32672" y="17098"/>
                  <a:pt x="35494" y="18027"/>
                  <a:pt x="37900" y="19319"/>
                </a:cubicBezTo>
                <a:cubicBezTo>
                  <a:pt x="41966" y="21501"/>
                  <a:pt x="45557" y="24631"/>
                  <a:pt x="49947" y="26028"/>
                </a:cubicBezTo>
                <a:cubicBezTo>
                  <a:pt x="51480" y="26510"/>
                  <a:pt x="53075" y="26740"/>
                  <a:pt x="54672" y="26740"/>
                </a:cubicBezTo>
                <a:cubicBezTo>
                  <a:pt x="60066" y="26740"/>
                  <a:pt x="65481" y="24113"/>
                  <a:pt x="68579" y="19668"/>
                </a:cubicBezTo>
                <a:cubicBezTo>
                  <a:pt x="72582" y="13906"/>
                  <a:pt x="72358" y="5538"/>
                  <a:pt x="68043" y="1"/>
                </a:cubicBezTo>
                <a:close/>
              </a:path>
            </a:pathLst>
          </a:custGeom>
          <a:solidFill>
            <a:srgbClr val="F08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5273088" y="3050854"/>
            <a:ext cx="3971610" cy="2304313"/>
          </a:xfrm>
          <a:custGeom>
            <a:avLst/>
            <a:gdLst/>
            <a:ahLst/>
            <a:cxnLst/>
            <a:rect l="l" t="t" r="r" b="b"/>
            <a:pathLst>
              <a:path w="86438" h="50151" extrusionOk="0">
                <a:moveTo>
                  <a:pt x="78842" y="0"/>
                </a:moveTo>
                <a:cubicBezTo>
                  <a:pt x="73640" y="0"/>
                  <a:pt x="68427" y="1590"/>
                  <a:pt x="64176" y="4606"/>
                </a:cubicBezTo>
                <a:cubicBezTo>
                  <a:pt x="57879" y="9096"/>
                  <a:pt x="53863" y="16641"/>
                  <a:pt x="53663" y="24373"/>
                </a:cubicBezTo>
                <a:cubicBezTo>
                  <a:pt x="53576" y="27615"/>
                  <a:pt x="54125" y="30932"/>
                  <a:pt x="53289" y="34075"/>
                </a:cubicBezTo>
                <a:cubicBezTo>
                  <a:pt x="52520" y="36969"/>
                  <a:pt x="50038" y="39725"/>
                  <a:pt x="47147" y="39725"/>
                </a:cubicBezTo>
                <a:cubicBezTo>
                  <a:pt x="46898" y="39725"/>
                  <a:pt x="46647" y="39705"/>
                  <a:pt x="46393" y="39662"/>
                </a:cubicBezTo>
                <a:cubicBezTo>
                  <a:pt x="43549" y="39188"/>
                  <a:pt x="41803" y="36245"/>
                  <a:pt x="41117" y="33439"/>
                </a:cubicBezTo>
                <a:cubicBezTo>
                  <a:pt x="40444" y="30633"/>
                  <a:pt x="40407" y="27640"/>
                  <a:pt x="39122" y="25058"/>
                </a:cubicBezTo>
                <a:cubicBezTo>
                  <a:pt x="37554" y="21944"/>
                  <a:pt x="34120" y="19891"/>
                  <a:pt x="30643" y="19891"/>
                </a:cubicBezTo>
                <a:cubicBezTo>
                  <a:pt x="30223" y="19891"/>
                  <a:pt x="29801" y="19921"/>
                  <a:pt x="29382" y="19983"/>
                </a:cubicBezTo>
                <a:cubicBezTo>
                  <a:pt x="25516" y="20544"/>
                  <a:pt x="22186" y="23761"/>
                  <a:pt x="21500" y="27615"/>
                </a:cubicBezTo>
                <a:cubicBezTo>
                  <a:pt x="21164" y="29536"/>
                  <a:pt x="21326" y="31768"/>
                  <a:pt x="19942" y="33140"/>
                </a:cubicBezTo>
                <a:cubicBezTo>
                  <a:pt x="19191" y="33883"/>
                  <a:pt x="18141" y="34169"/>
                  <a:pt x="17060" y="34169"/>
                </a:cubicBezTo>
                <a:cubicBezTo>
                  <a:pt x="16416" y="34169"/>
                  <a:pt x="15762" y="34068"/>
                  <a:pt x="15153" y="33900"/>
                </a:cubicBezTo>
                <a:cubicBezTo>
                  <a:pt x="13519" y="33439"/>
                  <a:pt x="12010" y="32591"/>
                  <a:pt x="10351" y="32254"/>
                </a:cubicBezTo>
                <a:cubicBezTo>
                  <a:pt x="9883" y="32161"/>
                  <a:pt x="9410" y="32116"/>
                  <a:pt x="8936" y="32116"/>
                </a:cubicBezTo>
                <a:cubicBezTo>
                  <a:pt x="5613" y="32116"/>
                  <a:pt x="2316" y="34326"/>
                  <a:pt x="1235" y="37492"/>
                </a:cubicBezTo>
                <a:cubicBezTo>
                  <a:pt x="0" y="41109"/>
                  <a:pt x="1796" y="45511"/>
                  <a:pt x="5226" y="47219"/>
                </a:cubicBezTo>
                <a:cubicBezTo>
                  <a:pt x="5612" y="48005"/>
                  <a:pt x="6722" y="49152"/>
                  <a:pt x="7121" y="49938"/>
                </a:cubicBezTo>
                <a:lnTo>
                  <a:pt x="81998" y="49938"/>
                </a:lnTo>
                <a:cubicBezTo>
                  <a:pt x="83581" y="49938"/>
                  <a:pt x="84866" y="50150"/>
                  <a:pt x="86437" y="50150"/>
                </a:cubicBezTo>
                <a:lnTo>
                  <a:pt x="86288" y="1139"/>
                </a:lnTo>
                <a:cubicBezTo>
                  <a:pt x="83882" y="374"/>
                  <a:pt x="81363" y="0"/>
                  <a:pt x="78842" y="0"/>
                </a:cubicBezTo>
                <a:close/>
              </a:path>
            </a:pathLst>
          </a:custGeom>
          <a:solidFill>
            <a:srgbClr val="BAC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176107" y="264273"/>
            <a:ext cx="1423476" cy="690797"/>
          </a:xfrm>
          <a:custGeom>
            <a:avLst/>
            <a:gdLst/>
            <a:ahLst/>
            <a:cxnLst/>
            <a:rect l="l" t="t" r="r" b="b"/>
            <a:pathLst>
              <a:path w="33411" h="16214" fill="none" extrusionOk="0">
                <a:moveTo>
                  <a:pt x="0" y="16213"/>
                </a:moveTo>
                <a:cubicBezTo>
                  <a:pt x="2108" y="16138"/>
                  <a:pt x="8294" y="15477"/>
                  <a:pt x="9591" y="10289"/>
                </a:cubicBezTo>
                <a:cubicBezTo>
                  <a:pt x="11162" y="4017"/>
                  <a:pt x="8019" y="350"/>
                  <a:pt x="6273" y="175"/>
                </a:cubicBezTo>
                <a:cubicBezTo>
                  <a:pt x="4527" y="1"/>
                  <a:pt x="10638" y="10289"/>
                  <a:pt x="17609" y="8718"/>
                </a:cubicBezTo>
                <a:cubicBezTo>
                  <a:pt x="24581" y="7147"/>
                  <a:pt x="19617" y="263"/>
                  <a:pt x="17697" y="437"/>
                </a:cubicBezTo>
                <a:cubicBezTo>
                  <a:pt x="15789" y="612"/>
                  <a:pt x="21737" y="8606"/>
                  <a:pt x="33410" y="3505"/>
                </a:cubicBezTo>
              </a:path>
            </a:pathLst>
          </a:custGeom>
          <a:solidFill>
            <a:schemeClr val="accent6"/>
          </a:solidFill>
          <a:ln w="4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7658549" y="3357601"/>
            <a:ext cx="1726523" cy="609126"/>
          </a:xfrm>
          <a:custGeom>
            <a:avLst/>
            <a:gdLst/>
            <a:ahLst/>
            <a:cxnLst/>
            <a:rect l="l" t="t" r="r" b="b"/>
            <a:pathLst>
              <a:path w="37576" h="13257" fill="none" extrusionOk="0">
                <a:moveTo>
                  <a:pt x="0" y="13257"/>
                </a:moveTo>
                <a:cubicBezTo>
                  <a:pt x="0" y="13257"/>
                  <a:pt x="1247" y="2806"/>
                  <a:pt x="8730" y="1409"/>
                </a:cubicBezTo>
                <a:cubicBezTo>
                  <a:pt x="16213" y="0"/>
                  <a:pt x="16375" y="10289"/>
                  <a:pt x="14192" y="10139"/>
                </a:cubicBezTo>
                <a:cubicBezTo>
                  <a:pt x="12010" y="9977"/>
                  <a:pt x="15440" y="4527"/>
                  <a:pt x="20889" y="4989"/>
                </a:cubicBezTo>
                <a:cubicBezTo>
                  <a:pt x="26352" y="5462"/>
                  <a:pt x="26813" y="10139"/>
                  <a:pt x="24943" y="9827"/>
                </a:cubicBezTo>
                <a:cubicBezTo>
                  <a:pt x="23072" y="9516"/>
                  <a:pt x="28996" y="2656"/>
                  <a:pt x="37576" y="5612"/>
                </a:cubicBezTo>
              </a:path>
            </a:pathLst>
          </a:custGeom>
          <a:noFill/>
          <a:ln w="4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-825154" y="3732453"/>
            <a:ext cx="1951052" cy="2029971"/>
          </a:xfrm>
          <a:custGeom>
            <a:avLst/>
            <a:gdLst/>
            <a:ahLst/>
            <a:cxnLst/>
            <a:rect l="l" t="t" r="r" b="b"/>
            <a:pathLst>
              <a:path w="44772" h="46583" extrusionOk="0">
                <a:moveTo>
                  <a:pt x="19909" y="10093"/>
                </a:moveTo>
                <a:cubicBezTo>
                  <a:pt x="20032" y="10093"/>
                  <a:pt x="20143" y="10105"/>
                  <a:pt x="20266" y="10105"/>
                </a:cubicBezTo>
                <a:cubicBezTo>
                  <a:pt x="19069" y="10404"/>
                  <a:pt x="17884" y="10778"/>
                  <a:pt x="16737" y="11227"/>
                </a:cubicBezTo>
                <a:cubicBezTo>
                  <a:pt x="17161" y="10866"/>
                  <a:pt x="17635" y="10579"/>
                  <a:pt x="18159" y="10379"/>
                </a:cubicBezTo>
                <a:cubicBezTo>
                  <a:pt x="18717" y="10193"/>
                  <a:pt x="19313" y="10093"/>
                  <a:pt x="19909" y="10093"/>
                </a:cubicBezTo>
                <a:close/>
                <a:moveTo>
                  <a:pt x="26107" y="10216"/>
                </a:moveTo>
                <a:cubicBezTo>
                  <a:pt x="28668" y="10216"/>
                  <a:pt x="31128" y="10655"/>
                  <a:pt x="33336" y="11514"/>
                </a:cubicBezTo>
                <a:cubicBezTo>
                  <a:pt x="33199" y="12100"/>
                  <a:pt x="32613" y="12612"/>
                  <a:pt x="32039" y="13036"/>
                </a:cubicBezTo>
                <a:cubicBezTo>
                  <a:pt x="31715" y="13285"/>
                  <a:pt x="31366" y="13535"/>
                  <a:pt x="31029" y="13771"/>
                </a:cubicBezTo>
                <a:cubicBezTo>
                  <a:pt x="28984" y="12325"/>
                  <a:pt x="26764" y="11153"/>
                  <a:pt x="24419" y="10280"/>
                </a:cubicBezTo>
                <a:lnTo>
                  <a:pt x="24407" y="10280"/>
                </a:lnTo>
                <a:cubicBezTo>
                  <a:pt x="24977" y="10237"/>
                  <a:pt x="25545" y="10216"/>
                  <a:pt x="26107" y="10216"/>
                </a:cubicBezTo>
                <a:close/>
                <a:moveTo>
                  <a:pt x="18470" y="864"/>
                </a:moveTo>
                <a:cubicBezTo>
                  <a:pt x="19506" y="864"/>
                  <a:pt x="20528" y="976"/>
                  <a:pt x="21538" y="1188"/>
                </a:cubicBezTo>
                <a:cubicBezTo>
                  <a:pt x="26203" y="2211"/>
                  <a:pt x="30480" y="5541"/>
                  <a:pt x="32974" y="10080"/>
                </a:cubicBezTo>
                <a:cubicBezTo>
                  <a:pt x="33062" y="10230"/>
                  <a:pt x="33149" y="10404"/>
                  <a:pt x="33211" y="10554"/>
                </a:cubicBezTo>
                <a:cubicBezTo>
                  <a:pt x="31025" y="9769"/>
                  <a:pt x="28621" y="9367"/>
                  <a:pt x="26136" y="9367"/>
                </a:cubicBezTo>
                <a:cubicBezTo>
                  <a:pt x="24950" y="9367"/>
                  <a:pt x="23745" y="9458"/>
                  <a:pt x="22536" y="9644"/>
                </a:cubicBezTo>
                <a:cubicBezTo>
                  <a:pt x="21682" y="9411"/>
                  <a:pt x="20797" y="9246"/>
                  <a:pt x="19911" y="9246"/>
                </a:cubicBezTo>
                <a:cubicBezTo>
                  <a:pt x="19231" y="9246"/>
                  <a:pt x="18550" y="9343"/>
                  <a:pt x="17884" y="9581"/>
                </a:cubicBezTo>
                <a:cubicBezTo>
                  <a:pt x="16712" y="10005"/>
                  <a:pt x="15702" y="10841"/>
                  <a:pt x="14916" y="11988"/>
                </a:cubicBezTo>
                <a:cubicBezTo>
                  <a:pt x="12746" y="12986"/>
                  <a:pt x="10651" y="14171"/>
                  <a:pt x="8668" y="15517"/>
                </a:cubicBezTo>
                <a:cubicBezTo>
                  <a:pt x="8356" y="15256"/>
                  <a:pt x="8082" y="14981"/>
                  <a:pt x="7808" y="14682"/>
                </a:cubicBezTo>
                <a:cubicBezTo>
                  <a:pt x="6785" y="13572"/>
                  <a:pt x="6137" y="12350"/>
                  <a:pt x="5949" y="11177"/>
                </a:cubicBezTo>
                <a:cubicBezTo>
                  <a:pt x="5650" y="9319"/>
                  <a:pt x="6411" y="7199"/>
                  <a:pt x="8032" y="5354"/>
                </a:cubicBezTo>
                <a:cubicBezTo>
                  <a:pt x="10514" y="2498"/>
                  <a:pt x="14467" y="864"/>
                  <a:pt x="18470" y="864"/>
                </a:cubicBezTo>
                <a:close/>
                <a:moveTo>
                  <a:pt x="34122" y="11838"/>
                </a:moveTo>
                <a:cubicBezTo>
                  <a:pt x="34970" y="12213"/>
                  <a:pt x="35768" y="12662"/>
                  <a:pt x="36541" y="13173"/>
                </a:cubicBezTo>
                <a:cubicBezTo>
                  <a:pt x="37726" y="13971"/>
                  <a:pt x="38399" y="14794"/>
                  <a:pt x="38549" y="15630"/>
                </a:cubicBezTo>
                <a:cubicBezTo>
                  <a:pt x="37801" y="15231"/>
                  <a:pt x="37003" y="14931"/>
                  <a:pt x="36179" y="14732"/>
                </a:cubicBezTo>
                <a:cubicBezTo>
                  <a:pt x="35303" y="14530"/>
                  <a:pt x="34415" y="14419"/>
                  <a:pt x="33516" y="14419"/>
                </a:cubicBezTo>
                <a:cubicBezTo>
                  <a:pt x="33469" y="14419"/>
                  <a:pt x="33421" y="14419"/>
                  <a:pt x="33373" y="14420"/>
                </a:cubicBezTo>
                <a:cubicBezTo>
                  <a:pt x="32887" y="14420"/>
                  <a:pt x="32426" y="14432"/>
                  <a:pt x="31952" y="14482"/>
                </a:cubicBezTo>
                <a:lnTo>
                  <a:pt x="31727" y="14308"/>
                </a:lnTo>
                <a:cubicBezTo>
                  <a:pt x="32002" y="14108"/>
                  <a:pt x="32276" y="13909"/>
                  <a:pt x="32538" y="13709"/>
                </a:cubicBezTo>
                <a:cubicBezTo>
                  <a:pt x="33211" y="13223"/>
                  <a:pt x="33885" y="12624"/>
                  <a:pt x="34122" y="11838"/>
                </a:cubicBezTo>
                <a:close/>
                <a:moveTo>
                  <a:pt x="14205" y="13248"/>
                </a:moveTo>
                <a:cubicBezTo>
                  <a:pt x="14131" y="13447"/>
                  <a:pt x="14043" y="13647"/>
                  <a:pt x="13968" y="13846"/>
                </a:cubicBezTo>
                <a:cubicBezTo>
                  <a:pt x="13507" y="15168"/>
                  <a:pt x="13332" y="16565"/>
                  <a:pt x="13282" y="17899"/>
                </a:cubicBezTo>
                <a:cubicBezTo>
                  <a:pt x="11861" y="17563"/>
                  <a:pt x="10526" y="16939"/>
                  <a:pt x="9354" y="16079"/>
                </a:cubicBezTo>
                <a:cubicBezTo>
                  <a:pt x="10901" y="15031"/>
                  <a:pt x="12534" y="14083"/>
                  <a:pt x="14205" y="13248"/>
                </a:cubicBezTo>
                <a:close/>
                <a:moveTo>
                  <a:pt x="22474" y="10517"/>
                </a:moveTo>
                <a:cubicBezTo>
                  <a:pt x="22910" y="10654"/>
                  <a:pt x="23334" y="10791"/>
                  <a:pt x="23746" y="10941"/>
                </a:cubicBezTo>
                <a:cubicBezTo>
                  <a:pt x="26053" y="11789"/>
                  <a:pt x="28248" y="12911"/>
                  <a:pt x="30281" y="14308"/>
                </a:cubicBezTo>
                <a:cubicBezTo>
                  <a:pt x="29981" y="14507"/>
                  <a:pt x="29682" y="14707"/>
                  <a:pt x="29383" y="14919"/>
                </a:cubicBezTo>
                <a:cubicBezTo>
                  <a:pt x="27761" y="15268"/>
                  <a:pt x="26153" y="15792"/>
                  <a:pt x="24569" y="16316"/>
                </a:cubicBezTo>
                <a:cubicBezTo>
                  <a:pt x="21734" y="17243"/>
                  <a:pt x="18814" y="18197"/>
                  <a:pt x="15929" y="18197"/>
                </a:cubicBezTo>
                <a:cubicBezTo>
                  <a:pt x="15323" y="18197"/>
                  <a:pt x="14719" y="18155"/>
                  <a:pt x="14118" y="18062"/>
                </a:cubicBezTo>
                <a:cubicBezTo>
                  <a:pt x="14168" y="16765"/>
                  <a:pt x="14318" y="15393"/>
                  <a:pt x="14779" y="14133"/>
                </a:cubicBezTo>
                <a:cubicBezTo>
                  <a:pt x="14954" y="13622"/>
                  <a:pt x="15203" y="13123"/>
                  <a:pt x="15490" y="12662"/>
                </a:cubicBezTo>
                <a:cubicBezTo>
                  <a:pt x="17597" y="11701"/>
                  <a:pt x="19817" y="11015"/>
                  <a:pt x="22087" y="10591"/>
                </a:cubicBezTo>
                <a:cubicBezTo>
                  <a:pt x="22212" y="10566"/>
                  <a:pt x="22349" y="10541"/>
                  <a:pt x="22474" y="10517"/>
                </a:cubicBezTo>
                <a:close/>
                <a:moveTo>
                  <a:pt x="33402" y="15255"/>
                </a:moveTo>
                <a:cubicBezTo>
                  <a:pt x="34273" y="15255"/>
                  <a:pt x="35141" y="15358"/>
                  <a:pt x="35992" y="15555"/>
                </a:cubicBezTo>
                <a:cubicBezTo>
                  <a:pt x="36878" y="15767"/>
                  <a:pt x="37726" y="16116"/>
                  <a:pt x="38512" y="16577"/>
                </a:cubicBezTo>
                <a:cubicBezTo>
                  <a:pt x="38349" y="17101"/>
                  <a:pt x="38112" y="17600"/>
                  <a:pt x="37813" y="18074"/>
                </a:cubicBezTo>
                <a:lnTo>
                  <a:pt x="36716" y="20007"/>
                </a:lnTo>
                <a:cubicBezTo>
                  <a:pt x="35718" y="18224"/>
                  <a:pt x="34421" y="16615"/>
                  <a:pt x="32887" y="15268"/>
                </a:cubicBezTo>
                <a:lnTo>
                  <a:pt x="32875" y="15268"/>
                </a:lnTo>
                <a:cubicBezTo>
                  <a:pt x="33050" y="15260"/>
                  <a:pt x="33226" y="15255"/>
                  <a:pt x="33402" y="15255"/>
                </a:cubicBezTo>
                <a:close/>
                <a:moveTo>
                  <a:pt x="27213" y="16365"/>
                </a:moveTo>
                <a:cubicBezTo>
                  <a:pt x="25442" y="17563"/>
                  <a:pt x="23658" y="18810"/>
                  <a:pt x="22037" y="20231"/>
                </a:cubicBezTo>
                <a:cubicBezTo>
                  <a:pt x="19955" y="22065"/>
                  <a:pt x="17510" y="24821"/>
                  <a:pt x="16450" y="28275"/>
                </a:cubicBezTo>
                <a:cubicBezTo>
                  <a:pt x="14879" y="26504"/>
                  <a:pt x="14106" y="23624"/>
                  <a:pt x="14106" y="19521"/>
                </a:cubicBezTo>
                <a:lnTo>
                  <a:pt x="14106" y="18922"/>
                </a:lnTo>
                <a:cubicBezTo>
                  <a:pt x="14708" y="19007"/>
                  <a:pt x="15309" y="19045"/>
                  <a:pt x="15910" y="19045"/>
                </a:cubicBezTo>
                <a:cubicBezTo>
                  <a:pt x="18928" y="19045"/>
                  <a:pt x="21918" y="18073"/>
                  <a:pt x="24831" y="17126"/>
                </a:cubicBezTo>
                <a:cubicBezTo>
                  <a:pt x="25641" y="16864"/>
                  <a:pt x="26427" y="16602"/>
                  <a:pt x="27213" y="16365"/>
                </a:cubicBezTo>
                <a:close/>
                <a:moveTo>
                  <a:pt x="31677" y="15343"/>
                </a:moveTo>
                <a:cubicBezTo>
                  <a:pt x="33461" y="16802"/>
                  <a:pt x="35107" y="18623"/>
                  <a:pt x="36217" y="20867"/>
                </a:cubicBezTo>
                <a:lnTo>
                  <a:pt x="33785" y="25133"/>
                </a:lnTo>
                <a:lnTo>
                  <a:pt x="33984" y="24559"/>
                </a:lnTo>
                <a:lnTo>
                  <a:pt x="32413" y="26604"/>
                </a:lnTo>
                <a:cubicBezTo>
                  <a:pt x="31104" y="28288"/>
                  <a:pt x="28535" y="29635"/>
                  <a:pt x="25529" y="30221"/>
                </a:cubicBezTo>
                <a:cubicBezTo>
                  <a:pt x="24507" y="30425"/>
                  <a:pt x="23498" y="30525"/>
                  <a:pt x="22541" y="30525"/>
                </a:cubicBezTo>
                <a:cubicBezTo>
                  <a:pt x="20695" y="30525"/>
                  <a:pt x="19042" y="30154"/>
                  <a:pt x="17859" y="29448"/>
                </a:cubicBezTo>
                <a:cubicBezTo>
                  <a:pt x="17599" y="29299"/>
                  <a:pt x="17362" y="29125"/>
                  <a:pt x="17139" y="28939"/>
                </a:cubicBezTo>
                <a:lnTo>
                  <a:pt x="17139" y="28939"/>
                </a:lnTo>
                <a:cubicBezTo>
                  <a:pt x="18064" y="25476"/>
                  <a:pt x="20518" y="22699"/>
                  <a:pt x="22586" y="20855"/>
                </a:cubicBezTo>
                <a:cubicBezTo>
                  <a:pt x="24469" y="19196"/>
                  <a:pt x="26602" y="17775"/>
                  <a:pt x="28672" y="16390"/>
                </a:cubicBezTo>
                <a:lnTo>
                  <a:pt x="29732" y="15680"/>
                </a:lnTo>
                <a:cubicBezTo>
                  <a:pt x="30380" y="15530"/>
                  <a:pt x="31029" y="15418"/>
                  <a:pt x="31677" y="15343"/>
                </a:cubicBezTo>
                <a:close/>
                <a:moveTo>
                  <a:pt x="36643" y="21846"/>
                </a:moveTo>
                <a:lnTo>
                  <a:pt x="36643" y="21846"/>
                </a:lnTo>
                <a:cubicBezTo>
                  <a:pt x="36866" y="22380"/>
                  <a:pt x="37040" y="22915"/>
                  <a:pt x="37190" y="23474"/>
                </a:cubicBezTo>
                <a:cubicBezTo>
                  <a:pt x="37763" y="25706"/>
                  <a:pt x="37626" y="27814"/>
                  <a:pt x="36790" y="29435"/>
                </a:cubicBezTo>
                <a:cubicBezTo>
                  <a:pt x="35618" y="31717"/>
                  <a:pt x="33199" y="32964"/>
                  <a:pt x="30630" y="33775"/>
                </a:cubicBezTo>
                <a:cubicBezTo>
                  <a:pt x="30655" y="33575"/>
                  <a:pt x="30692" y="33388"/>
                  <a:pt x="30730" y="33189"/>
                </a:cubicBezTo>
                <a:cubicBezTo>
                  <a:pt x="31079" y="31630"/>
                  <a:pt x="31889" y="30208"/>
                  <a:pt x="32663" y="28824"/>
                </a:cubicBezTo>
                <a:lnTo>
                  <a:pt x="36643" y="21846"/>
                </a:lnTo>
                <a:close/>
                <a:moveTo>
                  <a:pt x="30493" y="31181"/>
                </a:moveTo>
                <a:lnTo>
                  <a:pt x="30493" y="31181"/>
                </a:lnTo>
                <a:cubicBezTo>
                  <a:pt x="30243" y="31780"/>
                  <a:pt x="30044" y="32391"/>
                  <a:pt x="29906" y="33014"/>
                </a:cubicBezTo>
                <a:cubicBezTo>
                  <a:pt x="29832" y="33351"/>
                  <a:pt x="29782" y="33688"/>
                  <a:pt x="29757" y="34037"/>
                </a:cubicBezTo>
                <a:cubicBezTo>
                  <a:pt x="29270" y="34174"/>
                  <a:pt x="28772" y="34286"/>
                  <a:pt x="28285" y="34411"/>
                </a:cubicBezTo>
                <a:lnTo>
                  <a:pt x="28235" y="34424"/>
                </a:lnTo>
                <a:cubicBezTo>
                  <a:pt x="28597" y="33675"/>
                  <a:pt x="29046" y="32977"/>
                  <a:pt x="29557" y="32328"/>
                </a:cubicBezTo>
                <a:cubicBezTo>
                  <a:pt x="29807" y="32017"/>
                  <a:pt x="30069" y="31705"/>
                  <a:pt x="30330" y="31393"/>
                </a:cubicBezTo>
                <a:lnTo>
                  <a:pt x="30493" y="31181"/>
                </a:lnTo>
                <a:close/>
                <a:moveTo>
                  <a:pt x="31228" y="28836"/>
                </a:moveTo>
                <a:cubicBezTo>
                  <a:pt x="30767" y="29535"/>
                  <a:pt x="30218" y="30196"/>
                  <a:pt x="29670" y="30844"/>
                </a:cubicBezTo>
                <a:cubicBezTo>
                  <a:pt x="29420" y="31156"/>
                  <a:pt x="29146" y="31480"/>
                  <a:pt x="28896" y="31805"/>
                </a:cubicBezTo>
                <a:cubicBezTo>
                  <a:pt x="28285" y="32565"/>
                  <a:pt x="27761" y="33413"/>
                  <a:pt x="27362" y="34299"/>
                </a:cubicBezTo>
                <a:cubicBezTo>
                  <a:pt x="26929" y="34269"/>
                  <a:pt x="26497" y="34253"/>
                  <a:pt x="26067" y="34253"/>
                </a:cubicBezTo>
                <a:cubicBezTo>
                  <a:pt x="25246" y="34253"/>
                  <a:pt x="24431" y="34309"/>
                  <a:pt x="23621" y="34424"/>
                </a:cubicBezTo>
                <a:cubicBezTo>
                  <a:pt x="22549" y="34548"/>
                  <a:pt x="21464" y="34723"/>
                  <a:pt x="20403" y="34885"/>
                </a:cubicBezTo>
                <a:cubicBezTo>
                  <a:pt x="19668" y="34710"/>
                  <a:pt x="18969" y="34411"/>
                  <a:pt x="18321" y="34024"/>
                </a:cubicBezTo>
                <a:cubicBezTo>
                  <a:pt x="17622" y="33600"/>
                  <a:pt x="17136" y="33102"/>
                  <a:pt x="16937" y="32590"/>
                </a:cubicBezTo>
                <a:cubicBezTo>
                  <a:pt x="16737" y="32066"/>
                  <a:pt x="16749" y="31455"/>
                  <a:pt x="16787" y="30994"/>
                </a:cubicBezTo>
                <a:cubicBezTo>
                  <a:pt x="16812" y="30607"/>
                  <a:pt x="16862" y="30233"/>
                  <a:pt x="16924" y="29859"/>
                </a:cubicBezTo>
                <a:cubicBezTo>
                  <a:pt x="17086" y="29971"/>
                  <a:pt x="17248" y="30084"/>
                  <a:pt x="17423" y="30183"/>
                </a:cubicBezTo>
                <a:cubicBezTo>
                  <a:pt x="18739" y="30967"/>
                  <a:pt x="20557" y="31377"/>
                  <a:pt x="22571" y="31377"/>
                </a:cubicBezTo>
                <a:cubicBezTo>
                  <a:pt x="23571" y="31377"/>
                  <a:pt x="24619" y="31276"/>
                  <a:pt x="25679" y="31069"/>
                </a:cubicBezTo>
                <a:cubicBezTo>
                  <a:pt x="27811" y="30657"/>
                  <a:pt x="29757" y="29859"/>
                  <a:pt x="31228" y="28836"/>
                </a:cubicBezTo>
                <a:close/>
                <a:moveTo>
                  <a:pt x="8606" y="16577"/>
                </a:moveTo>
                <a:cubicBezTo>
                  <a:pt x="9978" y="17637"/>
                  <a:pt x="11561" y="18386"/>
                  <a:pt x="13245" y="18760"/>
                </a:cubicBezTo>
                <a:lnTo>
                  <a:pt x="13245" y="19521"/>
                </a:lnTo>
                <a:cubicBezTo>
                  <a:pt x="13245" y="24147"/>
                  <a:pt x="14205" y="27352"/>
                  <a:pt x="16176" y="29248"/>
                </a:cubicBezTo>
                <a:cubicBezTo>
                  <a:pt x="16051" y="29797"/>
                  <a:pt x="15976" y="30358"/>
                  <a:pt x="15926" y="30932"/>
                </a:cubicBezTo>
                <a:cubicBezTo>
                  <a:pt x="15889" y="31493"/>
                  <a:pt x="15864" y="32204"/>
                  <a:pt x="16151" y="32902"/>
                </a:cubicBezTo>
                <a:cubicBezTo>
                  <a:pt x="16438" y="33600"/>
                  <a:pt x="17024" y="34224"/>
                  <a:pt x="17884" y="34748"/>
                </a:cubicBezTo>
                <a:cubicBezTo>
                  <a:pt x="18134" y="34897"/>
                  <a:pt x="18396" y="35035"/>
                  <a:pt x="18670" y="35159"/>
                </a:cubicBezTo>
                <a:cubicBezTo>
                  <a:pt x="16715" y="35468"/>
                  <a:pt x="14740" y="35725"/>
                  <a:pt x="12774" y="35725"/>
                </a:cubicBezTo>
                <a:cubicBezTo>
                  <a:pt x="12044" y="35725"/>
                  <a:pt x="11315" y="35689"/>
                  <a:pt x="10589" y="35608"/>
                </a:cubicBezTo>
                <a:cubicBezTo>
                  <a:pt x="6635" y="35159"/>
                  <a:pt x="2034" y="32703"/>
                  <a:pt x="1248" y="28363"/>
                </a:cubicBezTo>
                <a:cubicBezTo>
                  <a:pt x="874" y="26243"/>
                  <a:pt x="1510" y="23811"/>
                  <a:pt x="3006" y="21691"/>
                </a:cubicBezTo>
                <a:cubicBezTo>
                  <a:pt x="4465" y="19608"/>
                  <a:pt x="6523" y="18037"/>
                  <a:pt x="8331" y="16777"/>
                </a:cubicBezTo>
                <a:lnTo>
                  <a:pt x="8606" y="16577"/>
                </a:lnTo>
                <a:close/>
                <a:moveTo>
                  <a:pt x="30946" y="36469"/>
                </a:moveTo>
                <a:cubicBezTo>
                  <a:pt x="31725" y="37040"/>
                  <a:pt x="32405" y="37722"/>
                  <a:pt x="32974" y="38502"/>
                </a:cubicBezTo>
                <a:cubicBezTo>
                  <a:pt x="32401" y="38314"/>
                  <a:pt x="31914" y="37965"/>
                  <a:pt x="31540" y="37491"/>
                </a:cubicBezTo>
                <a:cubicBezTo>
                  <a:pt x="31294" y="37183"/>
                  <a:pt x="31083" y="36838"/>
                  <a:pt x="30946" y="36469"/>
                </a:cubicBezTo>
                <a:close/>
                <a:moveTo>
                  <a:pt x="39260" y="17051"/>
                </a:moveTo>
                <a:cubicBezTo>
                  <a:pt x="42141" y="19084"/>
                  <a:pt x="43999" y="22626"/>
                  <a:pt x="43737" y="26168"/>
                </a:cubicBezTo>
                <a:cubicBezTo>
                  <a:pt x="43512" y="29186"/>
                  <a:pt x="41978" y="32191"/>
                  <a:pt x="38923" y="35633"/>
                </a:cubicBezTo>
                <a:cubicBezTo>
                  <a:pt x="37751" y="36955"/>
                  <a:pt x="35818" y="38464"/>
                  <a:pt x="34072" y="38614"/>
                </a:cubicBezTo>
                <a:cubicBezTo>
                  <a:pt x="33136" y="37142"/>
                  <a:pt x="31964" y="36007"/>
                  <a:pt x="30642" y="35272"/>
                </a:cubicBezTo>
                <a:lnTo>
                  <a:pt x="30630" y="35272"/>
                </a:lnTo>
                <a:cubicBezTo>
                  <a:pt x="30605" y="35072"/>
                  <a:pt x="30592" y="34872"/>
                  <a:pt x="30592" y="34685"/>
                </a:cubicBezTo>
                <a:cubicBezTo>
                  <a:pt x="33448" y="33812"/>
                  <a:pt x="36192" y="32466"/>
                  <a:pt x="37551" y="29822"/>
                </a:cubicBezTo>
                <a:cubicBezTo>
                  <a:pt x="38474" y="28026"/>
                  <a:pt x="38649" y="25694"/>
                  <a:pt x="38013" y="23262"/>
                </a:cubicBezTo>
                <a:cubicBezTo>
                  <a:pt x="37801" y="22464"/>
                  <a:pt x="37526" y="21678"/>
                  <a:pt x="37177" y="20930"/>
                </a:cubicBezTo>
                <a:lnTo>
                  <a:pt x="38561" y="18498"/>
                </a:lnTo>
                <a:cubicBezTo>
                  <a:pt x="38836" y="18037"/>
                  <a:pt x="39073" y="17550"/>
                  <a:pt x="39260" y="17051"/>
                </a:cubicBezTo>
                <a:close/>
                <a:moveTo>
                  <a:pt x="28248" y="35296"/>
                </a:moveTo>
                <a:cubicBezTo>
                  <a:pt x="28622" y="35371"/>
                  <a:pt x="29009" y="35484"/>
                  <a:pt x="29370" y="35621"/>
                </a:cubicBezTo>
                <a:cubicBezTo>
                  <a:pt x="29545" y="35671"/>
                  <a:pt x="29707" y="35758"/>
                  <a:pt x="29869" y="35833"/>
                </a:cubicBezTo>
                <a:cubicBezTo>
                  <a:pt x="30019" y="36643"/>
                  <a:pt x="30368" y="37392"/>
                  <a:pt x="30879" y="38040"/>
                </a:cubicBezTo>
                <a:cubicBezTo>
                  <a:pt x="31627" y="38926"/>
                  <a:pt x="32538" y="39412"/>
                  <a:pt x="33585" y="39462"/>
                </a:cubicBezTo>
                <a:cubicBezTo>
                  <a:pt x="33772" y="39786"/>
                  <a:pt x="33947" y="40110"/>
                  <a:pt x="34109" y="40459"/>
                </a:cubicBezTo>
                <a:cubicBezTo>
                  <a:pt x="34533" y="41395"/>
                  <a:pt x="35444" y="43340"/>
                  <a:pt x="34920" y="44562"/>
                </a:cubicBezTo>
                <a:cubicBezTo>
                  <a:pt x="34720" y="45011"/>
                  <a:pt x="34334" y="45336"/>
                  <a:pt x="33735" y="45535"/>
                </a:cubicBezTo>
                <a:cubicBezTo>
                  <a:pt x="33336" y="45672"/>
                  <a:pt x="32937" y="45735"/>
                  <a:pt x="32525" y="45735"/>
                </a:cubicBezTo>
                <a:cubicBezTo>
                  <a:pt x="30281" y="45735"/>
                  <a:pt x="28497" y="43627"/>
                  <a:pt x="27699" y="41357"/>
                </a:cubicBezTo>
                <a:cubicBezTo>
                  <a:pt x="27026" y="39462"/>
                  <a:pt x="27100" y="37379"/>
                  <a:pt x="27836" y="35384"/>
                </a:cubicBezTo>
                <a:lnTo>
                  <a:pt x="28248" y="35296"/>
                </a:lnTo>
                <a:close/>
                <a:moveTo>
                  <a:pt x="18427" y="0"/>
                </a:moveTo>
                <a:cubicBezTo>
                  <a:pt x="16908" y="0"/>
                  <a:pt x="15392" y="223"/>
                  <a:pt x="13931" y="664"/>
                </a:cubicBezTo>
                <a:cubicBezTo>
                  <a:pt x="11399" y="1388"/>
                  <a:pt x="9130" y="2822"/>
                  <a:pt x="7384" y="4792"/>
                </a:cubicBezTo>
                <a:cubicBezTo>
                  <a:pt x="5588" y="6825"/>
                  <a:pt x="4765" y="9207"/>
                  <a:pt x="5101" y="11302"/>
                </a:cubicBezTo>
                <a:cubicBezTo>
                  <a:pt x="5313" y="12649"/>
                  <a:pt x="6037" y="14008"/>
                  <a:pt x="7172" y="15256"/>
                </a:cubicBezTo>
                <a:cubicBezTo>
                  <a:pt x="7421" y="15517"/>
                  <a:pt x="7671" y="15767"/>
                  <a:pt x="7932" y="16016"/>
                </a:cubicBezTo>
                <a:lnTo>
                  <a:pt x="7845" y="16066"/>
                </a:lnTo>
                <a:cubicBezTo>
                  <a:pt x="5974" y="17376"/>
                  <a:pt x="3854" y="19009"/>
                  <a:pt x="2320" y="21192"/>
                </a:cubicBezTo>
                <a:cubicBezTo>
                  <a:pt x="687" y="23499"/>
                  <a:pt x="1" y="26168"/>
                  <a:pt x="412" y="28512"/>
                </a:cubicBezTo>
                <a:cubicBezTo>
                  <a:pt x="799" y="30645"/>
                  <a:pt x="2071" y="32553"/>
                  <a:pt x="4091" y="34012"/>
                </a:cubicBezTo>
                <a:cubicBezTo>
                  <a:pt x="5987" y="35346"/>
                  <a:pt x="8194" y="36194"/>
                  <a:pt x="10501" y="36444"/>
                </a:cubicBezTo>
                <a:cubicBezTo>
                  <a:pt x="11258" y="36529"/>
                  <a:pt x="12016" y="36566"/>
                  <a:pt x="12772" y="36566"/>
                </a:cubicBezTo>
                <a:cubicBezTo>
                  <a:pt x="15233" y="36566"/>
                  <a:pt x="17685" y="36177"/>
                  <a:pt x="20079" y="35795"/>
                </a:cubicBezTo>
                <a:lnTo>
                  <a:pt x="20391" y="35745"/>
                </a:lnTo>
                <a:cubicBezTo>
                  <a:pt x="21224" y="35931"/>
                  <a:pt x="22088" y="36010"/>
                  <a:pt x="22963" y="36010"/>
                </a:cubicBezTo>
                <a:cubicBezTo>
                  <a:pt x="24260" y="36010"/>
                  <a:pt x="25582" y="35837"/>
                  <a:pt x="26864" y="35583"/>
                </a:cubicBezTo>
                <a:lnTo>
                  <a:pt x="26864" y="35583"/>
                </a:lnTo>
                <a:cubicBezTo>
                  <a:pt x="26227" y="37616"/>
                  <a:pt x="26215" y="39711"/>
                  <a:pt x="26888" y="41632"/>
                </a:cubicBezTo>
                <a:cubicBezTo>
                  <a:pt x="27437" y="43178"/>
                  <a:pt x="28385" y="44562"/>
                  <a:pt x="29482" y="45448"/>
                </a:cubicBezTo>
                <a:cubicBezTo>
                  <a:pt x="30430" y="46209"/>
                  <a:pt x="31453" y="46583"/>
                  <a:pt x="32513" y="46583"/>
                </a:cubicBezTo>
                <a:cubicBezTo>
                  <a:pt x="33012" y="46583"/>
                  <a:pt x="33523" y="46495"/>
                  <a:pt x="33997" y="46333"/>
                </a:cubicBezTo>
                <a:cubicBezTo>
                  <a:pt x="34833" y="46059"/>
                  <a:pt x="35394" y="45573"/>
                  <a:pt x="35693" y="44887"/>
                </a:cubicBezTo>
                <a:cubicBezTo>
                  <a:pt x="36366" y="43328"/>
                  <a:pt x="35356" y="41145"/>
                  <a:pt x="34870" y="40098"/>
                </a:cubicBezTo>
                <a:cubicBezTo>
                  <a:pt x="34758" y="39861"/>
                  <a:pt x="34645" y="39624"/>
                  <a:pt x="34533" y="39399"/>
                </a:cubicBezTo>
                <a:cubicBezTo>
                  <a:pt x="36404" y="39075"/>
                  <a:pt x="38312" y="37591"/>
                  <a:pt x="39559" y="36194"/>
                </a:cubicBezTo>
                <a:cubicBezTo>
                  <a:pt x="42739" y="32603"/>
                  <a:pt x="44335" y="29435"/>
                  <a:pt x="44572" y="26218"/>
                </a:cubicBezTo>
                <a:cubicBezTo>
                  <a:pt x="44772" y="23723"/>
                  <a:pt x="43999" y="21154"/>
                  <a:pt x="42415" y="18984"/>
                </a:cubicBezTo>
                <a:cubicBezTo>
                  <a:pt x="41604" y="17862"/>
                  <a:pt x="40594" y="16889"/>
                  <a:pt x="39434" y="16128"/>
                </a:cubicBezTo>
                <a:lnTo>
                  <a:pt x="39434" y="15966"/>
                </a:lnTo>
                <a:cubicBezTo>
                  <a:pt x="39422" y="14719"/>
                  <a:pt x="38611" y="13535"/>
                  <a:pt x="37015" y="12462"/>
                </a:cubicBezTo>
                <a:cubicBezTo>
                  <a:pt x="36117" y="11863"/>
                  <a:pt x="35182" y="11352"/>
                  <a:pt x="34197" y="10941"/>
                </a:cubicBezTo>
                <a:cubicBezTo>
                  <a:pt x="34109" y="10479"/>
                  <a:pt x="33947" y="10055"/>
                  <a:pt x="33698" y="9656"/>
                </a:cubicBezTo>
                <a:cubicBezTo>
                  <a:pt x="31091" y="4905"/>
                  <a:pt x="26602" y="1425"/>
                  <a:pt x="21713" y="353"/>
                </a:cubicBezTo>
                <a:cubicBezTo>
                  <a:pt x="20629" y="117"/>
                  <a:pt x="19527" y="0"/>
                  <a:pt x="184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2"/>
          </p:nvPr>
        </p:nvSpPr>
        <p:spPr>
          <a:xfrm>
            <a:off x="1716375" y="2118813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3"/>
          </p:nvPr>
        </p:nvSpPr>
        <p:spPr>
          <a:xfrm>
            <a:off x="1716300" y="2768013"/>
            <a:ext cx="5711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4"/>
          </p:nvPr>
        </p:nvSpPr>
        <p:spPr>
          <a:xfrm>
            <a:off x="5506525" y="352700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5"/>
          </p:nvPr>
        </p:nvSpPr>
        <p:spPr>
          <a:xfrm>
            <a:off x="2549825" y="3527000"/>
            <a:ext cx="1392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_3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/>
          <p:nvPr/>
        </p:nvSpPr>
        <p:spPr>
          <a:xfrm>
            <a:off x="305000" y="310900"/>
            <a:ext cx="8534100" cy="4521600"/>
          </a:xfrm>
          <a:prstGeom prst="roundRect">
            <a:avLst>
              <a:gd name="adj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subTitle" idx="1"/>
          </p:nvPr>
        </p:nvSpPr>
        <p:spPr>
          <a:xfrm>
            <a:off x="1558800" y="1705300"/>
            <a:ext cx="60264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1"/>
          <p:cNvSpPr txBox="1">
            <a:spLocks noGrp="1"/>
          </p:cNvSpPr>
          <p:nvPr>
            <p:ph type="title"/>
          </p:nvPr>
        </p:nvSpPr>
        <p:spPr>
          <a:xfrm>
            <a:off x="1547100" y="1013650"/>
            <a:ext cx="6049800" cy="6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572650" y="-695124"/>
            <a:ext cx="2534782" cy="2460243"/>
          </a:xfrm>
          <a:custGeom>
            <a:avLst/>
            <a:gdLst/>
            <a:ahLst/>
            <a:cxnLst/>
            <a:rect l="l" t="t" r="r" b="b"/>
            <a:pathLst>
              <a:path w="71685" h="69577" extrusionOk="0">
                <a:moveTo>
                  <a:pt x="38402" y="1"/>
                </a:moveTo>
                <a:cubicBezTo>
                  <a:pt x="34225" y="1"/>
                  <a:pt x="30414" y="1871"/>
                  <a:pt x="26452" y="2892"/>
                </a:cubicBezTo>
                <a:cubicBezTo>
                  <a:pt x="23995" y="3528"/>
                  <a:pt x="21451" y="4077"/>
                  <a:pt x="19219" y="5399"/>
                </a:cubicBezTo>
                <a:cubicBezTo>
                  <a:pt x="10414" y="10612"/>
                  <a:pt x="4154" y="17695"/>
                  <a:pt x="1660" y="27934"/>
                </a:cubicBezTo>
                <a:cubicBezTo>
                  <a:pt x="1" y="34718"/>
                  <a:pt x="886" y="41166"/>
                  <a:pt x="3094" y="47526"/>
                </a:cubicBezTo>
                <a:cubicBezTo>
                  <a:pt x="4116" y="50482"/>
                  <a:pt x="6099" y="53013"/>
                  <a:pt x="7608" y="55745"/>
                </a:cubicBezTo>
                <a:cubicBezTo>
                  <a:pt x="8756" y="57815"/>
                  <a:pt x="10439" y="59137"/>
                  <a:pt x="12335" y="60334"/>
                </a:cubicBezTo>
                <a:cubicBezTo>
                  <a:pt x="13557" y="61095"/>
                  <a:pt x="14767" y="61893"/>
                  <a:pt x="16014" y="62616"/>
                </a:cubicBezTo>
                <a:cubicBezTo>
                  <a:pt x="22702" y="66482"/>
                  <a:pt x="29622" y="69577"/>
                  <a:pt x="37155" y="69577"/>
                </a:cubicBezTo>
                <a:cubicBezTo>
                  <a:pt x="37642" y="69577"/>
                  <a:pt x="38132" y="69564"/>
                  <a:pt x="38624" y="69538"/>
                </a:cubicBezTo>
                <a:cubicBezTo>
                  <a:pt x="41417" y="69463"/>
                  <a:pt x="43787" y="69425"/>
                  <a:pt x="46206" y="68864"/>
                </a:cubicBezTo>
                <a:cubicBezTo>
                  <a:pt x="53290" y="67218"/>
                  <a:pt x="58253" y="63015"/>
                  <a:pt x="61658" y="56842"/>
                </a:cubicBezTo>
                <a:cubicBezTo>
                  <a:pt x="63204" y="54024"/>
                  <a:pt x="64751" y="51205"/>
                  <a:pt x="66497" y="48511"/>
                </a:cubicBezTo>
                <a:cubicBezTo>
                  <a:pt x="70300" y="42662"/>
                  <a:pt x="71597" y="36053"/>
                  <a:pt x="71660" y="29231"/>
                </a:cubicBezTo>
                <a:cubicBezTo>
                  <a:pt x="71685" y="26001"/>
                  <a:pt x="70999" y="22746"/>
                  <a:pt x="70537" y="19516"/>
                </a:cubicBezTo>
                <a:cubicBezTo>
                  <a:pt x="69901" y="15126"/>
                  <a:pt x="68280" y="11011"/>
                  <a:pt x="65112" y="7956"/>
                </a:cubicBezTo>
                <a:cubicBezTo>
                  <a:pt x="59906" y="2927"/>
                  <a:pt x="53650" y="63"/>
                  <a:pt x="46377" y="63"/>
                </a:cubicBezTo>
                <a:cubicBezTo>
                  <a:pt x="46003" y="63"/>
                  <a:pt x="45626" y="71"/>
                  <a:pt x="45246" y="86"/>
                </a:cubicBezTo>
                <a:cubicBezTo>
                  <a:pt x="44196" y="129"/>
                  <a:pt x="43155" y="181"/>
                  <a:pt x="42113" y="181"/>
                </a:cubicBezTo>
                <a:cubicBezTo>
                  <a:pt x="41347" y="181"/>
                  <a:pt x="40580" y="153"/>
                  <a:pt x="39809" y="74"/>
                </a:cubicBezTo>
                <a:cubicBezTo>
                  <a:pt x="39335" y="24"/>
                  <a:pt x="38866" y="1"/>
                  <a:pt x="38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-99325" y="3796650"/>
            <a:ext cx="3263736" cy="1385278"/>
          </a:xfrm>
          <a:custGeom>
            <a:avLst/>
            <a:gdLst/>
            <a:ahLst/>
            <a:cxnLst/>
            <a:rect l="l" t="t" r="r" b="b"/>
            <a:pathLst>
              <a:path w="88221" h="37445" extrusionOk="0">
                <a:moveTo>
                  <a:pt x="5195" y="0"/>
                </a:moveTo>
                <a:cubicBezTo>
                  <a:pt x="3371" y="0"/>
                  <a:pt x="1566" y="509"/>
                  <a:pt x="0" y="1478"/>
                </a:cubicBezTo>
                <a:lnTo>
                  <a:pt x="0" y="37444"/>
                </a:lnTo>
                <a:lnTo>
                  <a:pt x="88221" y="37444"/>
                </a:lnTo>
                <a:cubicBezTo>
                  <a:pt x="87959" y="36023"/>
                  <a:pt x="86824" y="34638"/>
                  <a:pt x="85415" y="34065"/>
                </a:cubicBezTo>
                <a:cubicBezTo>
                  <a:pt x="84384" y="33639"/>
                  <a:pt x="83291" y="33507"/>
                  <a:pt x="82176" y="33507"/>
                </a:cubicBezTo>
                <a:cubicBezTo>
                  <a:pt x="80971" y="33507"/>
                  <a:pt x="79742" y="33662"/>
                  <a:pt x="78543" y="33765"/>
                </a:cubicBezTo>
                <a:cubicBezTo>
                  <a:pt x="77977" y="33817"/>
                  <a:pt x="77396" y="33852"/>
                  <a:pt x="76814" y="33852"/>
                </a:cubicBezTo>
                <a:cubicBezTo>
                  <a:pt x="75026" y="33852"/>
                  <a:pt x="73242" y="33523"/>
                  <a:pt x="71934" y="32356"/>
                </a:cubicBezTo>
                <a:cubicBezTo>
                  <a:pt x="70375" y="30959"/>
                  <a:pt x="69913" y="28727"/>
                  <a:pt x="68778" y="26956"/>
                </a:cubicBezTo>
                <a:cubicBezTo>
                  <a:pt x="66859" y="23944"/>
                  <a:pt x="63176" y="22596"/>
                  <a:pt x="59536" y="22596"/>
                </a:cubicBezTo>
                <a:cubicBezTo>
                  <a:pt x="58729" y="22596"/>
                  <a:pt x="57925" y="22662"/>
                  <a:pt x="57143" y="22791"/>
                </a:cubicBezTo>
                <a:cubicBezTo>
                  <a:pt x="52840" y="23502"/>
                  <a:pt x="48962" y="25721"/>
                  <a:pt x="45008" y="27567"/>
                </a:cubicBezTo>
                <a:cubicBezTo>
                  <a:pt x="40521" y="29663"/>
                  <a:pt x="35661" y="31339"/>
                  <a:pt x="30738" y="31339"/>
                </a:cubicBezTo>
                <a:cubicBezTo>
                  <a:pt x="30038" y="31339"/>
                  <a:pt x="29336" y="31305"/>
                  <a:pt x="28634" y="31234"/>
                </a:cubicBezTo>
                <a:cubicBezTo>
                  <a:pt x="22997" y="30648"/>
                  <a:pt x="17373" y="27168"/>
                  <a:pt x="15689" y="21768"/>
                </a:cubicBezTo>
                <a:cubicBezTo>
                  <a:pt x="14068" y="16555"/>
                  <a:pt x="16225" y="10569"/>
                  <a:pt x="13931" y="5618"/>
                </a:cubicBezTo>
                <a:cubicBezTo>
                  <a:pt x="12509" y="2600"/>
                  <a:pt x="9653" y="517"/>
                  <a:pt x="6348" y="69"/>
                </a:cubicBezTo>
                <a:cubicBezTo>
                  <a:pt x="5964" y="23"/>
                  <a:pt x="5579" y="0"/>
                  <a:pt x="51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-402378" y="1534457"/>
            <a:ext cx="784532" cy="203568"/>
          </a:xfrm>
          <a:custGeom>
            <a:avLst/>
            <a:gdLst/>
            <a:ahLst/>
            <a:cxnLst/>
            <a:rect l="l" t="t" r="r" b="b"/>
            <a:pathLst>
              <a:path w="22187" h="5757" extrusionOk="0">
                <a:moveTo>
                  <a:pt x="5200" y="1366"/>
                </a:moveTo>
                <a:cubicBezTo>
                  <a:pt x="5699" y="2164"/>
                  <a:pt x="5612" y="3399"/>
                  <a:pt x="5126" y="4160"/>
                </a:cubicBezTo>
                <a:cubicBezTo>
                  <a:pt x="5088" y="4235"/>
                  <a:pt x="5013" y="4322"/>
                  <a:pt x="4939" y="4347"/>
                </a:cubicBezTo>
                <a:cubicBezTo>
                  <a:pt x="4932" y="4348"/>
                  <a:pt x="4924" y="4349"/>
                  <a:pt x="4917" y="4349"/>
                </a:cubicBezTo>
                <a:cubicBezTo>
                  <a:pt x="4789" y="4349"/>
                  <a:pt x="4674" y="4138"/>
                  <a:pt x="4627" y="3973"/>
                </a:cubicBezTo>
                <a:cubicBezTo>
                  <a:pt x="4427" y="3162"/>
                  <a:pt x="4677" y="2115"/>
                  <a:pt x="5200" y="1366"/>
                </a:cubicBezTo>
                <a:close/>
                <a:moveTo>
                  <a:pt x="16599" y="1940"/>
                </a:moveTo>
                <a:cubicBezTo>
                  <a:pt x="17048" y="2564"/>
                  <a:pt x="17223" y="3349"/>
                  <a:pt x="17073" y="4097"/>
                </a:cubicBezTo>
                <a:cubicBezTo>
                  <a:pt x="17036" y="4322"/>
                  <a:pt x="16936" y="4596"/>
                  <a:pt x="16724" y="4659"/>
                </a:cubicBezTo>
                <a:cubicBezTo>
                  <a:pt x="16703" y="4664"/>
                  <a:pt x="16682" y="4666"/>
                  <a:pt x="16661" y="4666"/>
                </a:cubicBezTo>
                <a:cubicBezTo>
                  <a:pt x="16416" y="4666"/>
                  <a:pt x="16220" y="4339"/>
                  <a:pt x="16163" y="4097"/>
                </a:cubicBezTo>
                <a:cubicBezTo>
                  <a:pt x="15975" y="3349"/>
                  <a:pt x="16125" y="2551"/>
                  <a:pt x="16599" y="1940"/>
                </a:cubicBezTo>
                <a:close/>
                <a:moveTo>
                  <a:pt x="10675" y="2352"/>
                </a:moveTo>
                <a:cubicBezTo>
                  <a:pt x="11037" y="3062"/>
                  <a:pt x="11224" y="3861"/>
                  <a:pt x="11236" y="4659"/>
                </a:cubicBezTo>
                <a:cubicBezTo>
                  <a:pt x="11236" y="4921"/>
                  <a:pt x="11199" y="5370"/>
                  <a:pt x="10912" y="5494"/>
                </a:cubicBezTo>
                <a:cubicBezTo>
                  <a:pt x="10866" y="5510"/>
                  <a:pt x="10817" y="5519"/>
                  <a:pt x="10770" y="5519"/>
                </a:cubicBezTo>
                <a:cubicBezTo>
                  <a:pt x="10703" y="5519"/>
                  <a:pt x="10639" y="5501"/>
                  <a:pt x="10588" y="5457"/>
                </a:cubicBezTo>
                <a:cubicBezTo>
                  <a:pt x="10351" y="5320"/>
                  <a:pt x="10152" y="4908"/>
                  <a:pt x="10139" y="4546"/>
                </a:cubicBezTo>
                <a:cubicBezTo>
                  <a:pt x="10102" y="3773"/>
                  <a:pt x="10289" y="3013"/>
                  <a:pt x="10675" y="2352"/>
                </a:cubicBezTo>
                <a:close/>
                <a:moveTo>
                  <a:pt x="7467" y="0"/>
                </a:moveTo>
                <a:cubicBezTo>
                  <a:pt x="6846" y="0"/>
                  <a:pt x="6240" y="167"/>
                  <a:pt x="5737" y="506"/>
                </a:cubicBezTo>
                <a:cubicBezTo>
                  <a:pt x="5537" y="643"/>
                  <a:pt x="5363" y="793"/>
                  <a:pt x="5213" y="980"/>
                </a:cubicBezTo>
                <a:cubicBezTo>
                  <a:pt x="5176" y="930"/>
                  <a:pt x="5126" y="892"/>
                  <a:pt x="5088" y="843"/>
                </a:cubicBezTo>
                <a:cubicBezTo>
                  <a:pt x="4615" y="412"/>
                  <a:pt x="3978" y="197"/>
                  <a:pt x="3328" y="197"/>
                </a:cubicBezTo>
                <a:cubicBezTo>
                  <a:pt x="2660" y="197"/>
                  <a:pt x="1978" y="425"/>
                  <a:pt x="1447" y="880"/>
                </a:cubicBezTo>
                <a:cubicBezTo>
                  <a:pt x="486" y="1691"/>
                  <a:pt x="0" y="3112"/>
                  <a:pt x="200" y="4534"/>
                </a:cubicBezTo>
                <a:lnTo>
                  <a:pt x="424" y="4497"/>
                </a:lnTo>
                <a:cubicBezTo>
                  <a:pt x="249" y="3162"/>
                  <a:pt x="698" y="1815"/>
                  <a:pt x="1584" y="1055"/>
                </a:cubicBezTo>
                <a:cubicBezTo>
                  <a:pt x="2078" y="637"/>
                  <a:pt x="2707" y="428"/>
                  <a:pt x="3320" y="428"/>
                </a:cubicBezTo>
                <a:cubicBezTo>
                  <a:pt x="3915" y="428"/>
                  <a:pt x="4496" y="624"/>
                  <a:pt x="4926" y="1017"/>
                </a:cubicBezTo>
                <a:cubicBezTo>
                  <a:pt x="4976" y="1067"/>
                  <a:pt x="5013" y="1117"/>
                  <a:pt x="5063" y="1167"/>
                </a:cubicBezTo>
                <a:cubicBezTo>
                  <a:pt x="4465" y="1977"/>
                  <a:pt x="4165" y="3125"/>
                  <a:pt x="4402" y="4035"/>
                </a:cubicBezTo>
                <a:cubicBezTo>
                  <a:pt x="4470" y="4307"/>
                  <a:pt x="4652" y="4580"/>
                  <a:pt x="4910" y="4580"/>
                </a:cubicBezTo>
                <a:cubicBezTo>
                  <a:pt x="4935" y="4580"/>
                  <a:pt x="4961" y="4577"/>
                  <a:pt x="4988" y="4571"/>
                </a:cubicBezTo>
                <a:cubicBezTo>
                  <a:pt x="5138" y="4522"/>
                  <a:pt x="5250" y="4422"/>
                  <a:pt x="5325" y="4285"/>
                </a:cubicBezTo>
                <a:cubicBezTo>
                  <a:pt x="5861" y="3437"/>
                  <a:pt x="5961" y="2052"/>
                  <a:pt x="5350" y="1167"/>
                </a:cubicBezTo>
                <a:cubicBezTo>
                  <a:pt x="5500" y="992"/>
                  <a:pt x="5674" y="830"/>
                  <a:pt x="5861" y="705"/>
                </a:cubicBezTo>
                <a:cubicBezTo>
                  <a:pt x="6325" y="389"/>
                  <a:pt x="6890" y="235"/>
                  <a:pt x="7469" y="235"/>
                </a:cubicBezTo>
                <a:cubicBezTo>
                  <a:pt x="8213" y="235"/>
                  <a:pt x="8980" y="489"/>
                  <a:pt x="9590" y="980"/>
                </a:cubicBezTo>
                <a:cubicBezTo>
                  <a:pt x="9977" y="1304"/>
                  <a:pt x="10301" y="1678"/>
                  <a:pt x="10551" y="2115"/>
                </a:cubicBezTo>
                <a:cubicBezTo>
                  <a:pt x="10089" y="2838"/>
                  <a:pt x="9865" y="3698"/>
                  <a:pt x="9902" y="4559"/>
                </a:cubicBezTo>
                <a:cubicBezTo>
                  <a:pt x="9927" y="4946"/>
                  <a:pt x="10127" y="5444"/>
                  <a:pt x="10463" y="5656"/>
                </a:cubicBezTo>
                <a:cubicBezTo>
                  <a:pt x="10563" y="5731"/>
                  <a:pt x="10688" y="5756"/>
                  <a:pt x="10812" y="5756"/>
                </a:cubicBezTo>
                <a:cubicBezTo>
                  <a:pt x="10875" y="5744"/>
                  <a:pt x="10937" y="5731"/>
                  <a:pt x="11000" y="5694"/>
                </a:cubicBezTo>
                <a:cubicBezTo>
                  <a:pt x="11311" y="5569"/>
                  <a:pt x="11473" y="5195"/>
                  <a:pt x="11473" y="4646"/>
                </a:cubicBezTo>
                <a:cubicBezTo>
                  <a:pt x="11461" y="3761"/>
                  <a:pt x="11236" y="2900"/>
                  <a:pt x="10825" y="2115"/>
                </a:cubicBezTo>
                <a:cubicBezTo>
                  <a:pt x="11511" y="1074"/>
                  <a:pt x="12639" y="522"/>
                  <a:pt x="13782" y="522"/>
                </a:cubicBezTo>
                <a:cubicBezTo>
                  <a:pt x="14569" y="522"/>
                  <a:pt x="15364" y="784"/>
                  <a:pt x="16025" y="1329"/>
                </a:cubicBezTo>
                <a:cubicBezTo>
                  <a:pt x="16188" y="1454"/>
                  <a:pt x="16325" y="1591"/>
                  <a:pt x="16449" y="1740"/>
                </a:cubicBezTo>
                <a:cubicBezTo>
                  <a:pt x="15913" y="2426"/>
                  <a:pt x="15714" y="3312"/>
                  <a:pt x="15926" y="4160"/>
                </a:cubicBezTo>
                <a:cubicBezTo>
                  <a:pt x="16036" y="4535"/>
                  <a:pt x="16312" y="4890"/>
                  <a:pt x="16650" y="4890"/>
                </a:cubicBezTo>
                <a:cubicBezTo>
                  <a:pt x="16694" y="4890"/>
                  <a:pt x="16740" y="4884"/>
                  <a:pt x="16786" y="4871"/>
                </a:cubicBezTo>
                <a:cubicBezTo>
                  <a:pt x="17048" y="4808"/>
                  <a:pt x="17223" y="4559"/>
                  <a:pt x="17310" y="4147"/>
                </a:cubicBezTo>
                <a:cubicBezTo>
                  <a:pt x="17460" y="3299"/>
                  <a:pt x="17260" y="2426"/>
                  <a:pt x="16749" y="1740"/>
                </a:cubicBezTo>
                <a:cubicBezTo>
                  <a:pt x="16774" y="1703"/>
                  <a:pt x="16811" y="1666"/>
                  <a:pt x="16848" y="1628"/>
                </a:cubicBezTo>
                <a:cubicBezTo>
                  <a:pt x="17561" y="889"/>
                  <a:pt x="18560" y="513"/>
                  <a:pt x="19559" y="513"/>
                </a:cubicBezTo>
                <a:cubicBezTo>
                  <a:pt x="20448" y="513"/>
                  <a:pt x="21337" y="811"/>
                  <a:pt x="22024" y="1416"/>
                </a:cubicBezTo>
                <a:lnTo>
                  <a:pt x="22186" y="1242"/>
                </a:lnTo>
                <a:cubicBezTo>
                  <a:pt x="21451" y="601"/>
                  <a:pt x="20503" y="284"/>
                  <a:pt x="19555" y="284"/>
                </a:cubicBezTo>
                <a:cubicBezTo>
                  <a:pt x="18493" y="284"/>
                  <a:pt x="17432" y="682"/>
                  <a:pt x="16674" y="1466"/>
                </a:cubicBezTo>
                <a:lnTo>
                  <a:pt x="16599" y="1553"/>
                </a:lnTo>
                <a:cubicBezTo>
                  <a:pt x="16474" y="1404"/>
                  <a:pt x="16337" y="1267"/>
                  <a:pt x="16188" y="1154"/>
                </a:cubicBezTo>
                <a:cubicBezTo>
                  <a:pt x="15481" y="601"/>
                  <a:pt x="14625" y="315"/>
                  <a:pt x="13765" y="315"/>
                </a:cubicBezTo>
                <a:cubicBezTo>
                  <a:pt x="13152" y="315"/>
                  <a:pt x="12537" y="460"/>
                  <a:pt x="11972" y="755"/>
                </a:cubicBezTo>
                <a:cubicBezTo>
                  <a:pt x="11473" y="1030"/>
                  <a:pt x="11037" y="1416"/>
                  <a:pt x="10700" y="1890"/>
                </a:cubicBezTo>
                <a:cubicBezTo>
                  <a:pt x="10438" y="1479"/>
                  <a:pt x="10127" y="1104"/>
                  <a:pt x="9740" y="805"/>
                </a:cubicBezTo>
                <a:cubicBezTo>
                  <a:pt x="9082" y="273"/>
                  <a:pt x="8262" y="0"/>
                  <a:pt x="7467" y="0"/>
                </a:cubicBezTo>
                <a:close/>
              </a:path>
            </a:pathLst>
          </a:custGeom>
          <a:solidFill>
            <a:schemeClr val="lt2"/>
          </a:solidFill>
          <a:ln w="7800" cap="rnd" cmpd="sng">
            <a:solidFill>
              <a:srgbClr val="F9BE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1631273" y="895785"/>
            <a:ext cx="636345" cy="692353"/>
            <a:chOff x="2024687" y="1662499"/>
            <a:chExt cx="568165" cy="618172"/>
          </a:xfrm>
        </p:grpSpPr>
        <p:sp>
          <p:nvSpPr>
            <p:cNvPr id="335" name="Google Shape;335;p21"/>
            <p:cNvSpPr/>
            <p:nvPr/>
          </p:nvSpPr>
          <p:spPr>
            <a:xfrm>
              <a:off x="2024687" y="1662499"/>
              <a:ext cx="568165" cy="618172"/>
            </a:xfrm>
            <a:custGeom>
              <a:avLst/>
              <a:gdLst/>
              <a:ahLst/>
              <a:cxnLst/>
              <a:rect l="l" t="t" r="r" b="b"/>
              <a:pathLst>
                <a:path w="17997" h="19581" extrusionOk="0">
                  <a:moveTo>
                    <a:pt x="774" y="549"/>
                  </a:moveTo>
                  <a:cubicBezTo>
                    <a:pt x="923" y="574"/>
                    <a:pt x="1073" y="612"/>
                    <a:pt x="1210" y="649"/>
                  </a:cubicBezTo>
                  <a:cubicBezTo>
                    <a:pt x="1272" y="674"/>
                    <a:pt x="1347" y="699"/>
                    <a:pt x="1410" y="736"/>
                  </a:cubicBezTo>
                  <a:lnTo>
                    <a:pt x="1684" y="849"/>
                  </a:lnTo>
                  <a:cubicBezTo>
                    <a:pt x="1871" y="923"/>
                    <a:pt x="2071" y="973"/>
                    <a:pt x="2233" y="1036"/>
                  </a:cubicBezTo>
                  <a:cubicBezTo>
                    <a:pt x="2407" y="1085"/>
                    <a:pt x="2569" y="1160"/>
                    <a:pt x="2744" y="1235"/>
                  </a:cubicBezTo>
                  <a:cubicBezTo>
                    <a:pt x="2919" y="1297"/>
                    <a:pt x="3093" y="1360"/>
                    <a:pt x="3280" y="1447"/>
                  </a:cubicBezTo>
                  <a:cubicBezTo>
                    <a:pt x="3467" y="1522"/>
                    <a:pt x="3679" y="1622"/>
                    <a:pt x="3854" y="1697"/>
                  </a:cubicBezTo>
                  <a:cubicBezTo>
                    <a:pt x="4029" y="1771"/>
                    <a:pt x="4191" y="1846"/>
                    <a:pt x="4378" y="1921"/>
                  </a:cubicBezTo>
                  <a:cubicBezTo>
                    <a:pt x="4552" y="1996"/>
                    <a:pt x="4727" y="2083"/>
                    <a:pt x="4914" y="2170"/>
                  </a:cubicBezTo>
                  <a:cubicBezTo>
                    <a:pt x="5101" y="2270"/>
                    <a:pt x="5288" y="2358"/>
                    <a:pt x="5475" y="2445"/>
                  </a:cubicBezTo>
                  <a:cubicBezTo>
                    <a:pt x="5837" y="2619"/>
                    <a:pt x="6211" y="2794"/>
                    <a:pt x="6573" y="2981"/>
                  </a:cubicBezTo>
                  <a:cubicBezTo>
                    <a:pt x="6747" y="3068"/>
                    <a:pt x="6909" y="3156"/>
                    <a:pt x="7084" y="3255"/>
                  </a:cubicBezTo>
                  <a:cubicBezTo>
                    <a:pt x="7259" y="3355"/>
                    <a:pt x="7446" y="3443"/>
                    <a:pt x="7620" y="3530"/>
                  </a:cubicBezTo>
                  <a:cubicBezTo>
                    <a:pt x="7795" y="3630"/>
                    <a:pt x="7969" y="3717"/>
                    <a:pt x="8144" y="3804"/>
                  </a:cubicBezTo>
                  <a:cubicBezTo>
                    <a:pt x="8319" y="3879"/>
                    <a:pt x="8468" y="3966"/>
                    <a:pt x="8643" y="4079"/>
                  </a:cubicBezTo>
                  <a:cubicBezTo>
                    <a:pt x="8830" y="4178"/>
                    <a:pt x="9017" y="4291"/>
                    <a:pt x="9192" y="4390"/>
                  </a:cubicBezTo>
                  <a:cubicBezTo>
                    <a:pt x="9366" y="4490"/>
                    <a:pt x="9553" y="4577"/>
                    <a:pt x="9728" y="4677"/>
                  </a:cubicBezTo>
                  <a:cubicBezTo>
                    <a:pt x="9890" y="4777"/>
                    <a:pt x="10077" y="4877"/>
                    <a:pt x="10239" y="4976"/>
                  </a:cubicBezTo>
                  <a:cubicBezTo>
                    <a:pt x="10414" y="5064"/>
                    <a:pt x="10588" y="5151"/>
                    <a:pt x="10763" y="5238"/>
                  </a:cubicBezTo>
                  <a:cubicBezTo>
                    <a:pt x="11125" y="5413"/>
                    <a:pt x="11474" y="5588"/>
                    <a:pt x="11823" y="5762"/>
                  </a:cubicBezTo>
                  <a:cubicBezTo>
                    <a:pt x="12010" y="5849"/>
                    <a:pt x="12185" y="5924"/>
                    <a:pt x="12359" y="6012"/>
                  </a:cubicBezTo>
                  <a:cubicBezTo>
                    <a:pt x="12534" y="6099"/>
                    <a:pt x="12696" y="6199"/>
                    <a:pt x="12871" y="6273"/>
                  </a:cubicBezTo>
                  <a:cubicBezTo>
                    <a:pt x="13232" y="6436"/>
                    <a:pt x="13569" y="6610"/>
                    <a:pt x="13918" y="6772"/>
                  </a:cubicBezTo>
                  <a:cubicBezTo>
                    <a:pt x="14093" y="6860"/>
                    <a:pt x="14280" y="6922"/>
                    <a:pt x="14454" y="6997"/>
                  </a:cubicBezTo>
                  <a:cubicBezTo>
                    <a:pt x="14629" y="7072"/>
                    <a:pt x="14804" y="7146"/>
                    <a:pt x="14978" y="7234"/>
                  </a:cubicBezTo>
                  <a:cubicBezTo>
                    <a:pt x="15153" y="7321"/>
                    <a:pt x="15327" y="7396"/>
                    <a:pt x="15489" y="7471"/>
                  </a:cubicBezTo>
                  <a:cubicBezTo>
                    <a:pt x="15577" y="7508"/>
                    <a:pt x="15652" y="7533"/>
                    <a:pt x="15739" y="7570"/>
                  </a:cubicBezTo>
                  <a:cubicBezTo>
                    <a:pt x="15839" y="7608"/>
                    <a:pt x="15926" y="7633"/>
                    <a:pt x="16026" y="7670"/>
                  </a:cubicBezTo>
                  <a:cubicBezTo>
                    <a:pt x="16188" y="7745"/>
                    <a:pt x="16350" y="7832"/>
                    <a:pt x="16500" y="7907"/>
                  </a:cubicBezTo>
                  <a:cubicBezTo>
                    <a:pt x="16662" y="7994"/>
                    <a:pt x="16849" y="8044"/>
                    <a:pt x="16998" y="8107"/>
                  </a:cubicBezTo>
                  <a:lnTo>
                    <a:pt x="17210" y="8206"/>
                  </a:lnTo>
                  <a:cubicBezTo>
                    <a:pt x="17273" y="8231"/>
                    <a:pt x="17335" y="8256"/>
                    <a:pt x="17385" y="8294"/>
                  </a:cubicBezTo>
                  <a:lnTo>
                    <a:pt x="17435" y="8331"/>
                  </a:lnTo>
                  <a:cubicBezTo>
                    <a:pt x="17422" y="8356"/>
                    <a:pt x="17410" y="8394"/>
                    <a:pt x="17398" y="8406"/>
                  </a:cubicBezTo>
                  <a:cubicBezTo>
                    <a:pt x="17198" y="8668"/>
                    <a:pt x="16973" y="8905"/>
                    <a:pt x="16724" y="9129"/>
                  </a:cubicBezTo>
                  <a:cubicBezTo>
                    <a:pt x="16587" y="9254"/>
                    <a:pt x="16450" y="9391"/>
                    <a:pt x="16337" y="9516"/>
                  </a:cubicBezTo>
                  <a:cubicBezTo>
                    <a:pt x="16213" y="9628"/>
                    <a:pt x="16101" y="9740"/>
                    <a:pt x="15976" y="9853"/>
                  </a:cubicBezTo>
                  <a:cubicBezTo>
                    <a:pt x="15851" y="9965"/>
                    <a:pt x="15726" y="10077"/>
                    <a:pt x="15602" y="10189"/>
                  </a:cubicBezTo>
                  <a:lnTo>
                    <a:pt x="15277" y="10514"/>
                  </a:lnTo>
                  <a:cubicBezTo>
                    <a:pt x="15140" y="10626"/>
                    <a:pt x="15016" y="10738"/>
                    <a:pt x="14891" y="10850"/>
                  </a:cubicBezTo>
                  <a:cubicBezTo>
                    <a:pt x="14741" y="10987"/>
                    <a:pt x="14579" y="11125"/>
                    <a:pt x="14429" y="11249"/>
                  </a:cubicBezTo>
                  <a:cubicBezTo>
                    <a:pt x="14280" y="11362"/>
                    <a:pt x="14130" y="11499"/>
                    <a:pt x="13980" y="11624"/>
                  </a:cubicBezTo>
                  <a:cubicBezTo>
                    <a:pt x="13831" y="11748"/>
                    <a:pt x="13681" y="11873"/>
                    <a:pt x="13531" y="12010"/>
                  </a:cubicBezTo>
                  <a:lnTo>
                    <a:pt x="13319" y="12197"/>
                  </a:lnTo>
                  <a:cubicBezTo>
                    <a:pt x="13170" y="12334"/>
                    <a:pt x="13020" y="12459"/>
                    <a:pt x="12871" y="12584"/>
                  </a:cubicBezTo>
                  <a:cubicBezTo>
                    <a:pt x="12721" y="12708"/>
                    <a:pt x="12571" y="12821"/>
                    <a:pt x="12434" y="12945"/>
                  </a:cubicBezTo>
                  <a:cubicBezTo>
                    <a:pt x="12122" y="13207"/>
                    <a:pt x="11810" y="13482"/>
                    <a:pt x="11499" y="13744"/>
                  </a:cubicBezTo>
                  <a:cubicBezTo>
                    <a:pt x="11362" y="13868"/>
                    <a:pt x="11212" y="13993"/>
                    <a:pt x="11062" y="14118"/>
                  </a:cubicBezTo>
                  <a:cubicBezTo>
                    <a:pt x="10913" y="14242"/>
                    <a:pt x="10763" y="14367"/>
                    <a:pt x="10613" y="14492"/>
                  </a:cubicBezTo>
                  <a:cubicBezTo>
                    <a:pt x="10451" y="14629"/>
                    <a:pt x="10289" y="14766"/>
                    <a:pt x="10127" y="14891"/>
                  </a:cubicBezTo>
                  <a:cubicBezTo>
                    <a:pt x="9977" y="15016"/>
                    <a:pt x="9815" y="15140"/>
                    <a:pt x="9665" y="15265"/>
                  </a:cubicBezTo>
                  <a:cubicBezTo>
                    <a:pt x="9503" y="15377"/>
                    <a:pt x="9329" y="15502"/>
                    <a:pt x="9179" y="15614"/>
                  </a:cubicBezTo>
                  <a:cubicBezTo>
                    <a:pt x="9029" y="15726"/>
                    <a:pt x="8892" y="15839"/>
                    <a:pt x="8743" y="15963"/>
                  </a:cubicBezTo>
                  <a:cubicBezTo>
                    <a:pt x="8593" y="16076"/>
                    <a:pt x="8443" y="16188"/>
                    <a:pt x="8281" y="16313"/>
                  </a:cubicBezTo>
                  <a:cubicBezTo>
                    <a:pt x="8131" y="16450"/>
                    <a:pt x="7957" y="16587"/>
                    <a:pt x="7807" y="16712"/>
                  </a:cubicBezTo>
                  <a:cubicBezTo>
                    <a:pt x="7658" y="16824"/>
                    <a:pt x="7508" y="16936"/>
                    <a:pt x="7346" y="17061"/>
                  </a:cubicBezTo>
                  <a:cubicBezTo>
                    <a:pt x="7184" y="17173"/>
                    <a:pt x="7034" y="17298"/>
                    <a:pt x="6859" y="17423"/>
                  </a:cubicBezTo>
                  <a:cubicBezTo>
                    <a:pt x="6697" y="17535"/>
                    <a:pt x="6548" y="17659"/>
                    <a:pt x="6398" y="17784"/>
                  </a:cubicBezTo>
                  <a:cubicBezTo>
                    <a:pt x="6248" y="17909"/>
                    <a:pt x="6111" y="18021"/>
                    <a:pt x="5937" y="18171"/>
                  </a:cubicBezTo>
                  <a:cubicBezTo>
                    <a:pt x="5762" y="18308"/>
                    <a:pt x="5587" y="18433"/>
                    <a:pt x="5400" y="18570"/>
                  </a:cubicBezTo>
                  <a:cubicBezTo>
                    <a:pt x="5325" y="18632"/>
                    <a:pt x="5238" y="18695"/>
                    <a:pt x="5151" y="18757"/>
                  </a:cubicBezTo>
                  <a:cubicBezTo>
                    <a:pt x="5076" y="18819"/>
                    <a:pt x="5001" y="18869"/>
                    <a:pt x="4926" y="18919"/>
                  </a:cubicBezTo>
                  <a:cubicBezTo>
                    <a:pt x="4852" y="18956"/>
                    <a:pt x="4777" y="18981"/>
                    <a:pt x="4702" y="19006"/>
                  </a:cubicBezTo>
                  <a:cubicBezTo>
                    <a:pt x="4640" y="19006"/>
                    <a:pt x="4577" y="19019"/>
                    <a:pt x="4527" y="19019"/>
                  </a:cubicBezTo>
                  <a:cubicBezTo>
                    <a:pt x="4465" y="19019"/>
                    <a:pt x="4415" y="19006"/>
                    <a:pt x="4365" y="18994"/>
                  </a:cubicBezTo>
                  <a:lnTo>
                    <a:pt x="4278" y="18969"/>
                  </a:lnTo>
                  <a:cubicBezTo>
                    <a:pt x="4241" y="18956"/>
                    <a:pt x="4203" y="18944"/>
                    <a:pt x="4178" y="18919"/>
                  </a:cubicBezTo>
                  <a:lnTo>
                    <a:pt x="4141" y="18894"/>
                  </a:lnTo>
                  <a:lnTo>
                    <a:pt x="4128" y="18882"/>
                  </a:lnTo>
                  <a:cubicBezTo>
                    <a:pt x="4128" y="18869"/>
                    <a:pt x="4116" y="18857"/>
                    <a:pt x="4116" y="18844"/>
                  </a:cubicBezTo>
                  <a:cubicBezTo>
                    <a:pt x="4091" y="18769"/>
                    <a:pt x="4029" y="18720"/>
                    <a:pt x="3954" y="18695"/>
                  </a:cubicBezTo>
                  <a:cubicBezTo>
                    <a:pt x="3929" y="18570"/>
                    <a:pt x="3891" y="18458"/>
                    <a:pt x="3866" y="18345"/>
                  </a:cubicBezTo>
                  <a:cubicBezTo>
                    <a:pt x="3816" y="18071"/>
                    <a:pt x="3792" y="17797"/>
                    <a:pt x="3767" y="17522"/>
                  </a:cubicBezTo>
                  <a:cubicBezTo>
                    <a:pt x="3717" y="17211"/>
                    <a:pt x="3654" y="16899"/>
                    <a:pt x="3580" y="16599"/>
                  </a:cubicBezTo>
                  <a:lnTo>
                    <a:pt x="3580" y="16612"/>
                  </a:lnTo>
                  <a:cubicBezTo>
                    <a:pt x="3530" y="16363"/>
                    <a:pt x="3467" y="16126"/>
                    <a:pt x="3417" y="15876"/>
                  </a:cubicBezTo>
                  <a:cubicBezTo>
                    <a:pt x="3318" y="15402"/>
                    <a:pt x="3205" y="14916"/>
                    <a:pt x="3106" y="14454"/>
                  </a:cubicBezTo>
                  <a:cubicBezTo>
                    <a:pt x="3018" y="14068"/>
                    <a:pt x="2956" y="13681"/>
                    <a:pt x="2869" y="13307"/>
                  </a:cubicBezTo>
                  <a:cubicBezTo>
                    <a:pt x="2794" y="12933"/>
                    <a:pt x="2707" y="12546"/>
                    <a:pt x="2632" y="12172"/>
                  </a:cubicBezTo>
                  <a:cubicBezTo>
                    <a:pt x="2582" y="11973"/>
                    <a:pt x="2544" y="11761"/>
                    <a:pt x="2507" y="11561"/>
                  </a:cubicBezTo>
                  <a:cubicBezTo>
                    <a:pt x="2470" y="11362"/>
                    <a:pt x="2432" y="11162"/>
                    <a:pt x="2395" y="10963"/>
                  </a:cubicBezTo>
                  <a:cubicBezTo>
                    <a:pt x="2320" y="10563"/>
                    <a:pt x="2245" y="10177"/>
                    <a:pt x="2183" y="9778"/>
                  </a:cubicBezTo>
                  <a:cubicBezTo>
                    <a:pt x="2145" y="9591"/>
                    <a:pt x="2108" y="9404"/>
                    <a:pt x="2071" y="9204"/>
                  </a:cubicBezTo>
                  <a:cubicBezTo>
                    <a:pt x="2021" y="8992"/>
                    <a:pt x="1983" y="8805"/>
                    <a:pt x="1946" y="8593"/>
                  </a:cubicBezTo>
                  <a:cubicBezTo>
                    <a:pt x="1896" y="8394"/>
                    <a:pt x="1871" y="8182"/>
                    <a:pt x="1821" y="7982"/>
                  </a:cubicBezTo>
                  <a:cubicBezTo>
                    <a:pt x="1784" y="7782"/>
                    <a:pt x="1746" y="7583"/>
                    <a:pt x="1709" y="7371"/>
                  </a:cubicBezTo>
                  <a:cubicBezTo>
                    <a:pt x="1622" y="6897"/>
                    <a:pt x="1509" y="6423"/>
                    <a:pt x="1397" y="5937"/>
                  </a:cubicBezTo>
                  <a:cubicBezTo>
                    <a:pt x="1322" y="5563"/>
                    <a:pt x="1247" y="5176"/>
                    <a:pt x="1185" y="4789"/>
                  </a:cubicBezTo>
                  <a:cubicBezTo>
                    <a:pt x="1135" y="4577"/>
                    <a:pt x="1098" y="4378"/>
                    <a:pt x="1060" y="4178"/>
                  </a:cubicBezTo>
                  <a:cubicBezTo>
                    <a:pt x="1023" y="3979"/>
                    <a:pt x="986" y="3792"/>
                    <a:pt x="936" y="3592"/>
                  </a:cubicBezTo>
                  <a:cubicBezTo>
                    <a:pt x="861" y="3193"/>
                    <a:pt x="774" y="2782"/>
                    <a:pt x="711" y="2370"/>
                  </a:cubicBezTo>
                  <a:cubicBezTo>
                    <a:pt x="686" y="2170"/>
                    <a:pt x="661" y="1958"/>
                    <a:pt x="636" y="1784"/>
                  </a:cubicBezTo>
                  <a:cubicBezTo>
                    <a:pt x="611" y="1597"/>
                    <a:pt x="586" y="1410"/>
                    <a:pt x="574" y="1223"/>
                  </a:cubicBezTo>
                  <a:cubicBezTo>
                    <a:pt x="562" y="1098"/>
                    <a:pt x="562" y="973"/>
                    <a:pt x="562" y="849"/>
                  </a:cubicBezTo>
                  <a:cubicBezTo>
                    <a:pt x="562" y="761"/>
                    <a:pt x="574" y="686"/>
                    <a:pt x="599" y="599"/>
                  </a:cubicBezTo>
                  <a:cubicBezTo>
                    <a:pt x="599" y="587"/>
                    <a:pt x="611" y="587"/>
                    <a:pt x="611" y="574"/>
                  </a:cubicBezTo>
                  <a:lnTo>
                    <a:pt x="636" y="562"/>
                  </a:lnTo>
                  <a:cubicBezTo>
                    <a:pt x="686" y="562"/>
                    <a:pt x="736" y="549"/>
                    <a:pt x="774" y="549"/>
                  </a:cubicBezTo>
                  <a:close/>
                  <a:moveTo>
                    <a:pt x="749" y="1"/>
                  </a:moveTo>
                  <a:cubicBezTo>
                    <a:pt x="636" y="1"/>
                    <a:pt x="537" y="13"/>
                    <a:pt x="424" y="50"/>
                  </a:cubicBezTo>
                  <a:cubicBezTo>
                    <a:pt x="387" y="63"/>
                    <a:pt x="350" y="88"/>
                    <a:pt x="312" y="100"/>
                  </a:cubicBezTo>
                  <a:cubicBezTo>
                    <a:pt x="262" y="138"/>
                    <a:pt x="212" y="188"/>
                    <a:pt x="175" y="237"/>
                  </a:cubicBezTo>
                  <a:cubicBezTo>
                    <a:pt x="125" y="312"/>
                    <a:pt x="88" y="387"/>
                    <a:pt x="63" y="474"/>
                  </a:cubicBezTo>
                  <a:cubicBezTo>
                    <a:pt x="38" y="562"/>
                    <a:pt x="25" y="661"/>
                    <a:pt x="13" y="749"/>
                  </a:cubicBezTo>
                  <a:cubicBezTo>
                    <a:pt x="0" y="961"/>
                    <a:pt x="13" y="1160"/>
                    <a:pt x="38" y="1372"/>
                  </a:cubicBezTo>
                  <a:cubicBezTo>
                    <a:pt x="63" y="1572"/>
                    <a:pt x="88" y="1771"/>
                    <a:pt x="113" y="1971"/>
                  </a:cubicBezTo>
                  <a:cubicBezTo>
                    <a:pt x="138" y="2158"/>
                    <a:pt x="150" y="2345"/>
                    <a:pt x="187" y="2545"/>
                  </a:cubicBezTo>
                  <a:cubicBezTo>
                    <a:pt x="225" y="2757"/>
                    <a:pt x="262" y="2944"/>
                    <a:pt x="300" y="3156"/>
                  </a:cubicBezTo>
                  <a:cubicBezTo>
                    <a:pt x="337" y="3368"/>
                    <a:pt x="387" y="3592"/>
                    <a:pt x="424" y="3779"/>
                  </a:cubicBezTo>
                  <a:cubicBezTo>
                    <a:pt x="462" y="3966"/>
                    <a:pt x="499" y="4153"/>
                    <a:pt x="537" y="4340"/>
                  </a:cubicBezTo>
                  <a:cubicBezTo>
                    <a:pt x="624" y="4752"/>
                    <a:pt x="699" y="5164"/>
                    <a:pt x="774" y="5575"/>
                  </a:cubicBezTo>
                  <a:cubicBezTo>
                    <a:pt x="848" y="5937"/>
                    <a:pt x="923" y="6286"/>
                    <a:pt x="998" y="6648"/>
                  </a:cubicBezTo>
                  <a:cubicBezTo>
                    <a:pt x="1048" y="6835"/>
                    <a:pt x="1085" y="7022"/>
                    <a:pt x="1123" y="7221"/>
                  </a:cubicBezTo>
                  <a:cubicBezTo>
                    <a:pt x="1160" y="7421"/>
                    <a:pt x="1198" y="7620"/>
                    <a:pt x="1235" y="7807"/>
                  </a:cubicBezTo>
                  <a:cubicBezTo>
                    <a:pt x="1322" y="8206"/>
                    <a:pt x="1385" y="8606"/>
                    <a:pt x="1472" y="9005"/>
                  </a:cubicBezTo>
                  <a:cubicBezTo>
                    <a:pt x="1509" y="9204"/>
                    <a:pt x="1559" y="9391"/>
                    <a:pt x="1597" y="9591"/>
                  </a:cubicBezTo>
                  <a:cubicBezTo>
                    <a:pt x="1634" y="9790"/>
                    <a:pt x="1659" y="10002"/>
                    <a:pt x="1696" y="10189"/>
                  </a:cubicBezTo>
                  <a:cubicBezTo>
                    <a:pt x="1734" y="10389"/>
                    <a:pt x="1771" y="10588"/>
                    <a:pt x="1809" y="10775"/>
                  </a:cubicBezTo>
                  <a:lnTo>
                    <a:pt x="1921" y="11387"/>
                  </a:lnTo>
                  <a:cubicBezTo>
                    <a:pt x="1958" y="11586"/>
                    <a:pt x="1996" y="11811"/>
                    <a:pt x="2033" y="11998"/>
                  </a:cubicBezTo>
                  <a:cubicBezTo>
                    <a:pt x="2071" y="12185"/>
                    <a:pt x="2120" y="12372"/>
                    <a:pt x="2158" y="12559"/>
                  </a:cubicBezTo>
                  <a:cubicBezTo>
                    <a:pt x="2245" y="12945"/>
                    <a:pt x="2332" y="13332"/>
                    <a:pt x="2407" y="13719"/>
                  </a:cubicBezTo>
                  <a:cubicBezTo>
                    <a:pt x="2432" y="13881"/>
                    <a:pt x="2470" y="14043"/>
                    <a:pt x="2495" y="14205"/>
                  </a:cubicBezTo>
                  <a:cubicBezTo>
                    <a:pt x="2532" y="14392"/>
                    <a:pt x="2582" y="14592"/>
                    <a:pt x="2619" y="14779"/>
                  </a:cubicBezTo>
                  <a:cubicBezTo>
                    <a:pt x="2694" y="15103"/>
                    <a:pt x="2769" y="15402"/>
                    <a:pt x="2831" y="15726"/>
                  </a:cubicBezTo>
                  <a:cubicBezTo>
                    <a:pt x="2894" y="16051"/>
                    <a:pt x="2981" y="16375"/>
                    <a:pt x="3056" y="16699"/>
                  </a:cubicBezTo>
                  <a:lnTo>
                    <a:pt x="3143" y="17061"/>
                  </a:lnTo>
                  <a:cubicBezTo>
                    <a:pt x="3168" y="17198"/>
                    <a:pt x="3193" y="17335"/>
                    <a:pt x="3205" y="17485"/>
                  </a:cubicBezTo>
                  <a:cubicBezTo>
                    <a:pt x="3230" y="17622"/>
                    <a:pt x="3243" y="17797"/>
                    <a:pt x="3268" y="17934"/>
                  </a:cubicBezTo>
                  <a:cubicBezTo>
                    <a:pt x="3280" y="18084"/>
                    <a:pt x="3293" y="18233"/>
                    <a:pt x="3318" y="18370"/>
                  </a:cubicBezTo>
                  <a:cubicBezTo>
                    <a:pt x="3355" y="18545"/>
                    <a:pt x="3405" y="18707"/>
                    <a:pt x="3455" y="18882"/>
                  </a:cubicBezTo>
                  <a:cubicBezTo>
                    <a:pt x="3467" y="18944"/>
                    <a:pt x="3517" y="19006"/>
                    <a:pt x="3592" y="19031"/>
                  </a:cubicBezTo>
                  <a:lnTo>
                    <a:pt x="3604" y="19044"/>
                  </a:lnTo>
                  <a:cubicBezTo>
                    <a:pt x="3629" y="19106"/>
                    <a:pt x="3667" y="19168"/>
                    <a:pt x="3704" y="19218"/>
                  </a:cubicBezTo>
                  <a:cubicBezTo>
                    <a:pt x="3742" y="19268"/>
                    <a:pt x="3779" y="19306"/>
                    <a:pt x="3829" y="19343"/>
                  </a:cubicBezTo>
                  <a:cubicBezTo>
                    <a:pt x="3891" y="19405"/>
                    <a:pt x="3966" y="19443"/>
                    <a:pt x="4041" y="19468"/>
                  </a:cubicBezTo>
                  <a:cubicBezTo>
                    <a:pt x="4116" y="19505"/>
                    <a:pt x="4203" y="19530"/>
                    <a:pt x="4278" y="19543"/>
                  </a:cubicBezTo>
                  <a:lnTo>
                    <a:pt x="4390" y="19568"/>
                  </a:lnTo>
                  <a:cubicBezTo>
                    <a:pt x="4453" y="19580"/>
                    <a:pt x="4527" y="19580"/>
                    <a:pt x="4590" y="19580"/>
                  </a:cubicBezTo>
                  <a:cubicBezTo>
                    <a:pt x="4640" y="19580"/>
                    <a:pt x="4677" y="19568"/>
                    <a:pt x="4727" y="19555"/>
                  </a:cubicBezTo>
                  <a:cubicBezTo>
                    <a:pt x="4789" y="19555"/>
                    <a:pt x="4852" y="19543"/>
                    <a:pt x="4901" y="19518"/>
                  </a:cubicBezTo>
                  <a:cubicBezTo>
                    <a:pt x="4989" y="19505"/>
                    <a:pt x="5064" y="19468"/>
                    <a:pt x="5138" y="19430"/>
                  </a:cubicBezTo>
                  <a:cubicBezTo>
                    <a:pt x="5301" y="19343"/>
                    <a:pt x="5475" y="19231"/>
                    <a:pt x="5625" y="19106"/>
                  </a:cubicBezTo>
                  <a:lnTo>
                    <a:pt x="6086" y="18757"/>
                  </a:lnTo>
                  <a:cubicBezTo>
                    <a:pt x="6236" y="18645"/>
                    <a:pt x="6386" y="18520"/>
                    <a:pt x="6535" y="18395"/>
                  </a:cubicBezTo>
                  <a:cubicBezTo>
                    <a:pt x="6685" y="18271"/>
                    <a:pt x="6822" y="18146"/>
                    <a:pt x="6984" y="18021"/>
                  </a:cubicBezTo>
                  <a:cubicBezTo>
                    <a:pt x="7134" y="17909"/>
                    <a:pt x="7296" y="17784"/>
                    <a:pt x="7458" y="17672"/>
                  </a:cubicBezTo>
                  <a:cubicBezTo>
                    <a:pt x="7782" y="17435"/>
                    <a:pt x="8094" y="17186"/>
                    <a:pt x="8406" y="16936"/>
                  </a:cubicBezTo>
                  <a:cubicBezTo>
                    <a:pt x="8556" y="16811"/>
                    <a:pt x="8705" y="16687"/>
                    <a:pt x="8867" y="16562"/>
                  </a:cubicBezTo>
                  <a:cubicBezTo>
                    <a:pt x="9017" y="16450"/>
                    <a:pt x="9154" y="16325"/>
                    <a:pt x="9316" y="16213"/>
                  </a:cubicBezTo>
                  <a:cubicBezTo>
                    <a:pt x="9628" y="15976"/>
                    <a:pt x="9940" y="15764"/>
                    <a:pt x="10252" y="15502"/>
                  </a:cubicBezTo>
                  <a:cubicBezTo>
                    <a:pt x="10563" y="15240"/>
                    <a:pt x="10888" y="14978"/>
                    <a:pt x="11187" y="14729"/>
                  </a:cubicBezTo>
                  <a:cubicBezTo>
                    <a:pt x="11474" y="14479"/>
                    <a:pt x="11773" y="14242"/>
                    <a:pt x="12072" y="13981"/>
                  </a:cubicBezTo>
                  <a:cubicBezTo>
                    <a:pt x="12372" y="13719"/>
                    <a:pt x="12671" y="13444"/>
                    <a:pt x="12983" y="13195"/>
                  </a:cubicBezTo>
                  <a:cubicBezTo>
                    <a:pt x="13120" y="13095"/>
                    <a:pt x="13245" y="12983"/>
                    <a:pt x="13382" y="12871"/>
                  </a:cubicBezTo>
                  <a:cubicBezTo>
                    <a:pt x="13507" y="12758"/>
                    <a:pt x="13606" y="12659"/>
                    <a:pt x="13756" y="12534"/>
                  </a:cubicBezTo>
                  <a:cubicBezTo>
                    <a:pt x="13893" y="12409"/>
                    <a:pt x="14030" y="12284"/>
                    <a:pt x="14192" y="12160"/>
                  </a:cubicBezTo>
                  <a:cubicBezTo>
                    <a:pt x="14342" y="12035"/>
                    <a:pt x="14492" y="11898"/>
                    <a:pt x="14654" y="11773"/>
                  </a:cubicBezTo>
                  <a:cubicBezTo>
                    <a:pt x="14804" y="11636"/>
                    <a:pt x="14978" y="11499"/>
                    <a:pt x="15115" y="11374"/>
                  </a:cubicBezTo>
                  <a:cubicBezTo>
                    <a:pt x="15252" y="11262"/>
                    <a:pt x="15390" y="11137"/>
                    <a:pt x="15527" y="11012"/>
                  </a:cubicBezTo>
                  <a:cubicBezTo>
                    <a:pt x="15739" y="10825"/>
                    <a:pt x="15938" y="10626"/>
                    <a:pt x="16138" y="10439"/>
                  </a:cubicBezTo>
                  <a:cubicBezTo>
                    <a:pt x="16288" y="10302"/>
                    <a:pt x="16450" y="10164"/>
                    <a:pt x="16587" y="10027"/>
                  </a:cubicBezTo>
                  <a:cubicBezTo>
                    <a:pt x="16724" y="9890"/>
                    <a:pt x="16861" y="9753"/>
                    <a:pt x="16998" y="9616"/>
                  </a:cubicBezTo>
                  <a:cubicBezTo>
                    <a:pt x="17285" y="9366"/>
                    <a:pt x="17547" y="9104"/>
                    <a:pt x="17784" y="8818"/>
                  </a:cubicBezTo>
                  <a:cubicBezTo>
                    <a:pt x="17846" y="8730"/>
                    <a:pt x="17896" y="8630"/>
                    <a:pt x="17946" y="8531"/>
                  </a:cubicBezTo>
                  <a:cubicBezTo>
                    <a:pt x="17971" y="8481"/>
                    <a:pt x="17984" y="8431"/>
                    <a:pt x="17996" y="8369"/>
                  </a:cubicBezTo>
                  <a:cubicBezTo>
                    <a:pt x="17996" y="8331"/>
                    <a:pt x="17996" y="8281"/>
                    <a:pt x="17996" y="8244"/>
                  </a:cubicBezTo>
                  <a:cubicBezTo>
                    <a:pt x="17984" y="8169"/>
                    <a:pt x="17959" y="8094"/>
                    <a:pt x="17921" y="8044"/>
                  </a:cubicBezTo>
                  <a:cubicBezTo>
                    <a:pt x="17884" y="7994"/>
                    <a:pt x="17846" y="7957"/>
                    <a:pt x="17797" y="7920"/>
                  </a:cubicBezTo>
                  <a:cubicBezTo>
                    <a:pt x="17747" y="7870"/>
                    <a:pt x="17697" y="7832"/>
                    <a:pt x="17647" y="7795"/>
                  </a:cubicBezTo>
                  <a:cubicBezTo>
                    <a:pt x="17572" y="7757"/>
                    <a:pt x="17497" y="7720"/>
                    <a:pt x="17422" y="7683"/>
                  </a:cubicBezTo>
                  <a:cubicBezTo>
                    <a:pt x="17335" y="7645"/>
                    <a:pt x="17260" y="7608"/>
                    <a:pt x="17173" y="7583"/>
                  </a:cubicBezTo>
                  <a:cubicBezTo>
                    <a:pt x="17086" y="7545"/>
                    <a:pt x="16998" y="7521"/>
                    <a:pt x="16911" y="7483"/>
                  </a:cubicBezTo>
                  <a:cubicBezTo>
                    <a:pt x="16749" y="7421"/>
                    <a:pt x="16599" y="7333"/>
                    <a:pt x="16437" y="7246"/>
                  </a:cubicBezTo>
                  <a:cubicBezTo>
                    <a:pt x="16275" y="7171"/>
                    <a:pt x="16101" y="7121"/>
                    <a:pt x="15926" y="7047"/>
                  </a:cubicBezTo>
                  <a:cubicBezTo>
                    <a:pt x="15751" y="6972"/>
                    <a:pt x="15589" y="6909"/>
                    <a:pt x="15415" y="6822"/>
                  </a:cubicBezTo>
                  <a:cubicBezTo>
                    <a:pt x="15240" y="6735"/>
                    <a:pt x="15078" y="6660"/>
                    <a:pt x="14891" y="6585"/>
                  </a:cubicBezTo>
                  <a:lnTo>
                    <a:pt x="14629" y="6461"/>
                  </a:lnTo>
                  <a:lnTo>
                    <a:pt x="14355" y="6361"/>
                  </a:lnTo>
                  <a:cubicBezTo>
                    <a:pt x="14180" y="6286"/>
                    <a:pt x="14030" y="6199"/>
                    <a:pt x="13856" y="6124"/>
                  </a:cubicBezTo>
                  <a:cubicBezTo>
                    <a:pt x="13669" y="6036"/>
                    <a:pt x="13494" y="5949"/>
                    <a:pt x="13319" y="5862"/>
                  </a:cubicBezTo>
                  <a:cubicBezTo>
                    <a:pt x="13220" y="5824"/>
                    <a:pt x="13132" y="5775"/>
                    <a:pt x="13045" y="5737"/>
                  </a:cubicBezTo>
                  <a:cubicBezTo>
                    <a:pt x="12958" y="5700"/>
                    <a:pt x="12871" y="5650"/>
                    <a:pt x="12783" y="5600"/>
                  </a:cubicBezTo>
                  <a:cubicBezTo>
                    <a:pt x="12621" y="5513"/>
                    <a:pt x="12446" y="5438"/>
                    <a:pt x="12272" y="5351"/>
                  </a:cubicBezTo>
                  <a:cubicBezTo>
                    <a:pt x="11910" y="5188"/>
                    <a:pt x="11549" y="5001"/>
                    <a:pt x="11199" y="4827"/>
                  </a:cubicBezTo>
                  <a:cubicBezTo>
                    <a:pt x="10850" y="4652"/>
                    <a:pt x="10501" y="4490"/>
                    <a:pt x="10152" y="4291"/>
                  </a:cubicBezTo>
                  <a:cubicBezTo>
                    <a:pt x="9977" y="4191"/>
                    <a:pt x="9803" y="4079"/>
                    <a:pt x="9628" y="3991"/>
                  </a:cubicBezTo>
                  <a:cubicBezTo>
                    <a:pt x="9441" y="3891"/>
                    <a:pt x="9266" y="3792"/>
                    <a:pt x="9092" y="3692"/>
                  </a:cubicBezTo>
                  <a:cubicBezTo>
                    <a:pt x="8917" y="3592"/>
                    <a:pt x="8743" y="3492"/>
                    <a:pt x="8568" y="3393"/>
                  </a:cubicBezTo>
                  <a:cubicBezTo>
                    <a:pt x="8406" y="3305"/>
                    <a:pt x="8219" y="3218"/>
                    <a:pt x="8057" y="3131"/>
                  </a:cubicBezTo>
                  <a:cubicBezTo>
                    <a:pt x="7695" y="2944"/>
                    <a:pt x="7358" y="2757"/>
                    <a:pt x="6984" y="2570"/>
                  </a:cubicBezTo>
                  <a:cubicBezTo>
                    <a:pt x="6622" y="2382"/>
                    <a:pt x="6261" y="2208"/>
                    <a:pt x="5899" y="2033"/>
                  </a:cubicBezTo>
                  <a:cubicBezTo>
                    <a:pt x="5725" y="1946"/>
                    <a:pt x="5550" y="1871"/>
                    <a:pt x="5363" y="1784"/>
                  </a:cubicBezTo>
                  <a:cubicBezTo>
                    <a:pt x="5176" y="1684"/>
                    <a:pt x="4976" y="1584"/>
                    <a:pt x="4802" y="1510"/>
                  </a:cubicBezTo>
                  <a:cubicBezTo>
                    <a:pt x="4627" y="1435"/>
                    <a:pt x="4453" y="1360"/>
                    <a:pt x="4278" y="1273"/>
                  </a:cubicBezTo>
                  <a:cubicBezTo>
                    <a:pt x="4091" y="1198"/>
                    <a:pt x="3916" y="1110"/>
                    <a:pt x="3729" y="1036"/>
                  </a:cubicBezTo>
                  <a:cubicBezTo>
                    <a:pt x="3467" y="923"/>
                    <a:pt x="3205" y="824"/>
                    <a:pt x="2944" y="711"/>
                  </a:cubicBezTo>
                  <a:cubicBezTo>
                    <a:pt x="2819" y="661"/>
                    <a:pt x="2707" y="612"/>
                    <a:pt x="2569" y="562"/>
                  </a:cubicBezTo>
                  <a:cubicBezTo>
                    <a:pt x="2432" y="512"/>
                    <a:pt x="2283" y="474"/>
                    <a:pt x="2145" y="425"/>
                  </a:cubicBezTo>
                  <a:cubicBezTo>
                    <a:pt x="1971" y="375"/>
                    <a:pt x="1809" y="300"/>
                    <a:pt x="1647" y="225"/>
                  </a:cubicBezTo>
                  <a:cubicBezTo>
                    <a:pt x="1459" y="163"/>
                    <a:pt x="1272" y="100"/>
                    <a:pt x="1073" y="50"/>
                  </a:cubicBezTo>
                  <a:cubicBezTo>
                    <a:pt x="961" y="25"/>
                    <a:pt x="861" y="1"/>
                    <a:pt x="7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2105791" y="1784264"/>
              <a:ext cx="353963" cy="401286"/>
            </a:xfrm>
            <a:custGeom>
              <a:avLst/>
              <a:gdLst/>
              <a:ahLst/>
              <a:cxnLst/>
              <a:rect l="l" t="t" r="r" b="b"/>
              <a:pathLst>
                <a:path w="11212" h="12711" extrusionOk="0">
                  <a:moveTo>
                    <a:pt x="636" y="533"/>
                  </a:moveTo>
                  <a:cubicBezTo>
                    <a:pt x="674" y="533"/>
                    <a:pt x="711" y="546"/>
                    <a:pt x="749" y="546"/>
                  </a:cubicBezTo>
                  <a:cubicBezTo>
                    <a:pt x="799" y="558"/>
                    <a:pt x="848" y="571"/>
                    <a:pt x="898" y="583"/>
                  </a:cubicBezTo>
                  <a:cubicBezTo>
                    <a:pt x="1060" y="646"/>
                    <a:pt x="1223" y="720"/>
                    <a:pt x="1385" y="808"/>
                  </a:cubicBezTo>
                  <a:cubicBezTo>
                    <a:pt x="1559" y="895"/>
                    <a:pt x="1721" y="1007"/>
                    <a:pt x="1896" y="1107"/>
                  </a:cubicBezTo>
                  <a:cubicBezTo>
                    <a:pt x="2058" y="1207"/>
                    <a:pt x="2233" y="1294"/>
                    <a:pt x="2407" y="1381"/>
                  </a:cubicBezTo>
                  <a:cubicBezTo>
                    <a:pt x="2582" y="1456"/>
                    <a:pt x="2756" y="1556"/>
                    <a:pt x="2931" y="1631"/>
                  </a:cubicBezTo>
                  <a:cubicBezTo>
                    <a:pt x="3106" y="1718"/>
                    <a:pt x="3268" y="1780"/>
                    <a:pt x="3455" y="1843"/>
                  </a:cubicBezTo>
                  <a:cubicBezTo>
                    <a:pt x="3642" y="1905"/>
                    <a:pt x="3829" y="1980"/>
                    <a:pt x="4016" y="2067"/>
                  </a:cubicBezTo>
                  <a:cubicBezTo>
                    <a:pt x="4191" y="2155"/>
                    <a:pt x="4378" y="2242"/>
                    <a:pt x="4565" y="2317"/>
                  </a:cubicBezTo>
                  <a:cubicBezTo>
                    <a:pt x="4739" y="2391"/>
                    <a:pt x="4914" y="2466"/>
                    <a:pt x="5089" y="2554"/>
                  </a:cubicBezTo>
                  <a:cubicBezTo>
                    <a:pt x="5263" y="2653"/>
                    <a:pt x="5425" y="2753"/>
                    <a:pt x="5612" y="2840"/>
                  </a:cubicBezTo>
                  <a:cubicBezTo>
                    <a:pt x="5799" y="2915"/>
                    <a:pt x="5999" y="3003"/>
                    <a:pt x="6174" y="3090"/>
                  </a:cubicBezTo>
                  <a:cubicBezTo>
                    <a:pt x="6348" y="3190"/>
                    <a:pt x="6535" y="3264"/>
                    <a:pt x="6710" y="3339"/>
                  </a:cubicBezTo>
                  <a:cubicBezTo>
                    <a:pt x="6797" y="3377"/>
                    <a:pt x="6897" y="3414"/>
                    <a:pt x="6984" y="3452"/>
                  </a:cubicBezTo>
                  <a:cubicBezTo>
                    <a:pt x="7071" y="3501"/>
                    <a:pt x="7171" y="3551"/>
                    <a:pt x="7259" y="3589"/>
                  </a:cubicBezTo>
                  <a:cubicBezTo>
                    <a:pt x="7433" y="3676"/>
                    <a:pt x="7595" y="3763"/>
                    <a:pt x="7770" y="3851"/>
                  </a:cubicBezTo>
                  <a:cubicBezTo>
                    <a:pt x="7944" y="3938"/>
                    <a:pt x="8132" y="4013"/>
                    <a:pt x="8319" y="4088"/>
                  </a:cubicBezTo>
                  <a:cubicBezTo>
                    <a:pt x="8493" y="4150"/>
                    <a:pt x="8668" y="4225"/>
                    <a:pt x="8842" y="4300"/>
                  </a:cubicBezTo>
                  <a:lnTo>
                    <a:pt x="9104" y="4412"/>
                  </a:lnTo>
                  <a:cubicBezTo>
                    <a:pt x="9192" y="4449"/>
                    <a:pt x="9279" y="4487"/>
                    <a:pt x="9366" y="4512"/>
                  </a:cubicBezTo>
                  <a:cubicBezTo>
                    <a:pt x="9578" y="4599"/>
                    <a:pt x="9790" y="4674"/>
                    <a:pt x="10015" y="4761"/>
                  </a:cubicBezTo>
                  <a:cubicBezTo>
                    <a:pt x="10114" y="4798"/>
                    <a:pt x="10214" y="4848"/>
                    <a:pt x="10326" y="4898"/>
                  </a:cubicBezTo>
                  <a:cubicBezTo>
                    <a:pt x="10414" y="4936"/>
                    <a:pt x="10501" y="4985"/>
                    <a:pt x="10588" y="5035"/>
                  </a:cubicBezTo>
                  <a:cubicBezTo>
                    <a:pt x="10601" y="5048"/>
                    <a:pt x="10626" y="5060"/>
                    <a:pt x="10651" y="5073"/>
                  </a:cubicBezTo>
                  <a:lnTo>
                    <a:pt x="10638" y="5085"/>
                  </a:lnTo>
                  <a:cubicBezTo>
                    <a:pt x="10588" y="5135"/>
                    <a:pt x="10526" y="5197"/>
                    <a:pt x="10476" y="5247"/>
                  </a:cubicBezTo>
                  <a:lnTo>
                    <a:pt x="10252" y="5459"/>
                  </a:lnTo>
                  <a:cubicBezTo>
                    <a:pt x="10114" y="5584"/>
                    <a:pt x="9977" y="5709"/>
                    <a:pt x="9840" y="5846"/>
                  </a:cubicBezTo>
                  <a:cubicBezTo>
                    <a:pt x="9690" y="5983"/>
                    <a:pt x="9553" y="6133"/>
                    <a:pt x="9429" y="6270"/>
                  </a:cubicBezTo>
                  <a:cubicBezTo>
                    <a:pt x="9291" y="6420"/>
                    <a:pt x="9154" y="6569"/>
                    <a:pt x="9029" y="6719"/>
                  </a:cubicBezTo>
                  <a:cubicBezTo>
                    <a:pt x="8955" y="6794"/>
                    <a:pt x="8892" y="6869"/>
                    <a:pt x="8817" y="6943"/>
                  </a:cubicBezTo>
                  <a:lnTo>
                    <a:pt x="8605" y="7155"/>
                  </a:lnTo>
                  <a:cubicBezTo>
                    <a:pt x="8456" y="7305"/>
                    <a:pt x="8319" y="7442"/>
                    <a:pt x="8169" y="7592"/>
                  </a:cubicBezTo>
                  <a:cubicBezTo>
                    <a:pt x="8032" y="7754"/>
                    <a:pt x="7882" y="7916"/>
                    <a:pt x="7745" y="8053"/>
                  </a:cubicBezTo>
                  <a:cubicBezTo>
                    <a:pt x="7620" y="8178"/>
                    <a:pt x="7496" y="8303"/>
                    <a:pt x="7346" y="8452"/>
                  </a:cubicBezTo>
                  <a:cubicBezTo>
                    <a:pt x="7196" y="8602"/>
                    <a:pt x="7034" y="8777"/>
                    <a:pt x="6909" y="8914"/>
                  </a:cubicBezTo>
                  <a:cubicBezTo>
                    <a:pt x="6785" y="9039"/>
                    <a:pt x="6647" y="9163"/>
                    <a:pt x="6523" y="9300"/>
                  </a:cubicBezTo>
                  <a:cubicBezTo>
                    <a:pt x="6460" y="9363"/>
                    <a:pt x="6398" y="9438"/>
                    <a:pt x="6336" y="9500"/>
                  </a:cubicBezTo>
                  <a:lnTo>
                    <a:pt x="6124" y="9700"/>
                  </a:lnTo>
                  <a:cubicBezTo>
                    <a:pt x="5874" y="9949"/>
                    <a:pt x="5625" y="10211"/>
                    <a:pt x="5375" y="10448"/>
                  </a:cubicBezTo>
                  <a:cubicBezTo>
                    <a:pt x="5263" y="10548"/>
                    <a:pt x="5151" y="10635"/>
                    <a:pt x="5026" y="10735"/>
                  </a:cubicBezTo>
                  <a:cubicBezTo>
                    <a:pt x="4902" y="10834"/>
                    <a:pt x="4789" y="10934"/>
                    <a:pt x="4677" y="11046"/>
                  </a:cubicBezTo>
                  <a:cubicBezTo>
                    <a:pt x="4565" y="11146"/>
                    <a:pt x="4453" y="11246"/>
                    <a:pt x="4328" y="11333"/>
                  </a:cubicBezTo>
                  <a:cubicBezTo>
                    <a:pt x="4203" y="11421"/>
                    <a:pt x="4066" y="11508"/>
                    <a:pt x="3941" y="11583"/>
                  </a:cubicBezTo>
                  <a:cubicBezTo>
                    <a:pt x="3817" y="11670"/>
                    <a:pt x="3704" y="11757"/>
                    <a:pt x="3580" y="11845"/>
                  </a:cubicBezTo>
                  <a:cubicBezTo>
                    <a:pt x="3467" y="11932"/>
                    <a:pt x="3330" y="12019"/>
                    <a:pt x="3193" y="12094"/>
                  </a:cubicBezTo>
                  <a:lnTo>
                    <a:pt x="3143" y="12119"/>
                  </a:lnTo>
                  <a:cubicBezTo>
                    <a:pt x="3131" y="12094"/>
                    <a:pt x="3118" y="12069"/>
                    <a:pt x="3106" y="12044"/>
                  </a:cubicBezTo>
                  <a:cubicBezTo>
                    <a:pt x="3068" y="11969"/>
                    <a:pt x="3006" y="11919"/>
                    <a:pt x="2931" y="11894"/>
                  </a:cubicBezTo>
                  <a:cubicBezTo>
                    <a:pt x="2906" y="11745"/>
                    <a:pt x="2869" y="11595"/>
                    <a:pt x="2844" y="11445"/>
                  </a:cubicBezTo>
                  <a:cubicBezTo>
                    <a:pt x="2794" y="11246"/>
                    <a:pt x="2769" y="11059"/>
                    <a:pt x="2732" y="10859"/>
                  </a:cubicBezTo>
                  <a:cubicBezTo>
                    <a:pt x="2669" y="10473"/>
                    <a:pt x="2607" y="10086"/>
                    <a:pt x="2532" y="9700"/>
                  </a:cubicBezTo>
                  <a:cubicBezTo>
                    <a:pt x="2507" y="9512"/>
                    <a:pt x="2482" y="9350"/>
                    <a:pt x="2445" y="9138"/>
                  </a:cubicBezTo>
                  <a:cubicBezTo>
                    <a:pt x="2395" y="8939"/>
                    <a:pt x="2345" y="8714"/>
                    <a:pt x="2308" y="8527"/>
                  </a:cubicBezTo>
                  <a:cubicBezTo>
                    <a:pt x="2258" y="8340"/>
                    <a:pt x="2208" y="8153"/>
                    <a:pt x="2170" y="7966"/>
                  </a:cubicBezTo>
                  <a:cubicBezTo>
                    <a:pt x="2120" y="7791"/>
                    <a:pt x="2083" y="7604"/>
                    <a:pt x="2046" y="7430"/>
                  </a:cubicBezTo>
                  <a:cubicBezTo>
                    <a:pt x="1958" y="7043"/>
                    <a:pt x="1859" y="6657"/>
                    <a:pt x="1759" y="6270"/>
                  </a:cubicBezTo>
                  <a:cubicBezTo>
                    <a:pt x="1709" y="6083"/>
                    <a:pt x="1659" y="5908"/>
                    <a:pt x="1622" y="5709"/>
                  </a:cubicBezTo>
                  <a:cubicBezTo>
                    <a:pt x="1572" y="5509"/>
                    <a:pt x="1509" y="5310"/>
                    <a:pt x="1460" y="5110"/>
                  </a:cubicBezTo>
                  <a:cubicBezTo>
                    <a:pt x="1322" y="4586"/>
                    <a:pt x="1185" y="4063"/>
                    <a:pt x="1060" y="3539"/>
                  </a:cubicBezTo>
                  <a:cubicBezTo>
                    <a:pt x="1023" y="3339"/>
                    <a:pt x="973" y="3152"/>
                    <a:pt x="936" y="2953"/>
                  </a:cubicBezTo>
                  <a:cubicBezTo>
                    <a:pt x="861" y="2579"/>
                    <a:pt x="786" y="2204"/>
                    <a:pt x="724" y="1818"/>
                  </a:cubicBezTo>
                  <a:cubicBezTo>
                    <a:pt x="711" y="1718"/>
                    <a:pt x="699" y="1643"/>
                    <a:pt x="686" y="1543"/>
                  </a:cubicBezTo>
                  <a:cubicBezTo>
                    <a:pt x="674" y="1431"/>
                    <a:pt x="661" y="1331"/>
                    <a:pt x="649" y="1232"/>
                  </a:cubicBezTo>
                  <a:cubicBezTo>
                    <a:pt x="624" y="1057"/>
                    <a:pt x="587" y="870"/>
                    <a:pt x="574" y="695"/>
                  </a:cubicBezTo>
                  <a:cubicBezTo>
                    <a:pt x="562" y="633"/>
                    <a:pt x="562" y="583"/>
                    <a:pt x="562" y="533"/>
                  </a:cubicBezTo>
                  <a:close/>
                  <a:moveTo>
                    <a:pt x="632" y="0"/>
                  </a:moveTo>
                  <a:cubicBezTo>
                    <a:pt x="590" y="0"/>
                    <a:pt x="549" y="3"/>
                    <a:pt x="512" y="10"/>
                  </a:cubicBezTo>
                  <a:cubicBezTo>
                    <a:pt x="399" y="22"/>
                    <a:pt x="300" y="59"/>
                    <a:pt x="212" y="122"/>
                  </a:cubicBezTo>
                  <a:lnTo>
                    <a:pt x="200" y="122"/>
                  </a:lnTo>
                  <a:cubicBezTo>
                    <a:pt x="138" y="172"/>
                    <a:pt x="88" y="234"/>
                    <a:pt x="50" y="296"/>
                  </a:cubicBezTo>
                  <a:cubicBezTo>
                    <a:pt x="38" y="334"/>
                    <a:pt x="25" y="371"/>
                    <a:pt x="13" y="421"/>
                  </a:cubicBezTo>
                  <a:cubicBezTo>
                    <a:pt x="13" y="458"/>
                    <a:pt x="13" y="508"/>
                    <a:pt x="13" y="546"/>
                  </a:cubicBezTo>
                  <a:cubicBezTo>
                    <a:pt x="0" y="596"/>
                    <a:pt x="0" y="646"/>
                    <a:pt x="13" y="695"/>
                  </a:cubicBezTo>
                  <a:cubicBezTo>
                    <a:pt x="13" y="783"/>
                    <a:pt x="25" y="882"/>
                    <a:pt x="38" y="970"/>
                  </a:cubicBezTo>
                  <a:cubicBezTo>
                    <a:pt x="50" y="1057"/>
                    <a:pt x="63" y="1144"/>
                    <a:pt x="88" y="1244"/>
                  </a:cubicBezTo>
                  <a:cubicBezTo>
                    <a:pt x="100" y="1331"/>
                    <a:pt x="100" y="1431"/>
                    <a:pt x="113" y="1531"/>
                  </a:cubicBezTo>
                  <a:cubicBezTo>
                    <a:pt x="138" y="1693"/>
                    <a:pt x="175" y="1855"/>
                    <a:pt x="200" y="2017"/>
                  </a:cubicBezTo>
                  <a:cubicBezTo>
                    <a:pt x="225" y="2179"/>
                    <a:pt x="250" y="2342"/>
                    <a:pt x="275" y="2504"/>
                  </a:cubicBezTo>
                  <a:cubicBezTo>
                    <a:pt x="312" y="2678"/>
                    <a:pt x="337" y="2840"/>
                    <a:pt x="375" y="3015"/>
                  </a:cubicBezTo>
                  <a:cubicBezTo>
                    <a:pt x="412" y="3190"/>
                    <a:pt x="462" y="3364"/>
                    <a:pt x="499" y="3539"/>
                  </a:cubicBezTo>
                  <a:cubicBezTo>
                    <a:pt x="574" y="3913"/>
                    <a:pt x="674" y="4287"/>
                    <a:pt x="761" y="4661"/>
                  </a:cubicBezTo>
                  <a:cubicBezTo>
                    <a:pt x="861" y="5048"/>
                    <a:pt x="973" y="5422"/>
                    <a:pt x="1073" y="5796"/>
                  </a:cubicBezTo>
                  <a:cubicBezTo>
                    <a:pt x="1110" y="5946"/>
                    <a:pt x="1135" y="6070"/>
                    <a:pt x="1173" y="6220"/>
                  </a:cubicBezTo>
                  <a:cubicBezTo>
                    <a:pt x="1210" y="6370"/>
                    <a:pt x="1247" y="6507"/>
                    <a:pt x="1285" y="6657"/>
                  </a:cubicBezTo>
                  <a:cubicBezTo>
                    <a:pt x="1360" y="6918"/>
                    <a:pt x="1422" y="7193"/>
                    <a:pt x="1484" y="7455"/>
                  </a:cubicBezTo>
                  <a:cubicBezTo>
                    <a:pt x="1547" y="7717"/>
                    <a:pt x="1609" y="8003"/>
                    <a:pt x="1659" y="8240"/>
                  </a:cubicBezTo>
                  <a:cubicBezTo>
                    <a:pt x="1721" y="8477"/>
                    <a:pt x="1784" y="8714"/>
                    <a:pt x="1834" y="8951"/>
                  </a:cubicBezTo>
                  <a:cubicBezTo>
                    <a:pt x="1908" y="9325"/>
                    <a:pt x="1971" y="9687"/>
                    <a:pt x="2033" y="10061"/>
                  </a:cubicBezTo>
                  <a:cubicBezTo>
                    <a:pt x="2058" y="10248"/>
                    <a:pt x="2096" y="10448"/>
                    <a:pt x="2133" y="10635"/>
                  </a:cubicBezTo>
                  <a:cubicBezTo>
                    <a:pt x="2158" y="10822"/>
                    <a:pt x="2195" y="11009"/>
                    <a:pt x="2233" y="11196"/>
                  </a:cubicBezTo>
                  <a:cubicBezTo>
                    <a:pt x="2283" y="11495"/>
                    <a:pt x="2345" y="11795"/>
                    <a:pt x="2407" y="12094"/>
                  </a:cubicBezTo>
                  <a:cubicBezTo>
                    <a:pt x="2420" y="12119"/>
                    <a:pt x="2432" y="12144"/>
                    <a:pt x="2432" y="12169"/>
                  </a:cubicBezTo>
                  <a:cubicBezTo>
                    <a:pt x="2445" y="12206"/>
                    <a:pt x="2470" y="12244"/>
                    <a:pt x="2507" y="12281"/>
                  </a:cubicBezTo>
                  <a:cubicBezTo>
                    <a:pt x="2532" y="12306"/>
                    <a:pt x="2569" y="12331"/>
                    <a:pt x="2619" y="12331"/>
                  </a:cubicBezTo>
                  <a:cubicBezTo>
                    <a:pt x="2632" y="12356"/>
                    <a:pt x="2644" y="12381"/>
                    <a:pt x="2657" y="12406"/>
                  </a:cubicBezTo>
                  <a:cubicBezTo>
                    <a:pt x="2682" y="12431"/>
                    <a:pt x="2694" y="12468"/>
                    <a:pt x="2719" y="12493"/>
                  </a:cubicBezTo>
                  <a:cubicBezTo>
                    <a:pt x="2769" y="12555"/>
                    <a:pt x="2831" y="12605"/>
                    <a:pt x="2894" y="12655"/>
                  </a:cubicBezTo>
                  <a:cubicBezTo>
                    <a:pt x="2959" y="12691"/>
                    <a:pt x="3033" y="12711"/>
                    <a:pt x="3108" y="12711"/>
                  </a:cubicBezTo>
                  <a:cubicBezTo>
                    <a:pt x="3162" y="12711"/>
                    <a:pt x="3216" y="12701"/>
                    <a:pt x="3268" y="12680"/>
                  </a:cubicBezTo>
                  <a:cubicBezTo>
                    <a:pt x="3368" y="12643"/>
                    <a:pt x="3467" y="12593"/>
                    <a:pt x="3555" y="12543"/>
                  </a:cubicBezTo>
                  <a:cubicBezTo>
                    <a:pt x="3642" y="12493"/>
                    <a:pt x="3717" y="12443"/>
                    <a:pt x="3804" y="12381"/>
                  </a:cubicBezTo>
                  <a:cubicBezTo>
                    <a:pt x="3941" y="12281"/>
                    <a:pt x="4066" y="12169"/>
                    <a:pt x="4228" y="12069"/>
                  </a:cubicBezTo>
                  <a:cubicBezTo>
                    <a:pt x="4390" y="11969"/>
                    <a:pt x="4540" y="11869"/>
                    <a:pt x="4690" y="11757"/>
                  </a:cubicBezTo>
                  <a:cubicBezTo>
                    <a:pt x="4864" y="11633"/>
                    <a:pt x="5026" y="11483"/>
                    <a:pt x="5176" y="11333"/>
                  </a:cubicBezTo>
                  <a:cubicBezTo>
                    <a:pt x="5326" y="11209"/>
                    <a:pt x="5463" y="11109"/>
                    <a:pt x="5612" y="10972"/>
                  </a:cubicBezTo>
                  <a:cubicBezTo>
                    <a:pt x="5775" y="10834"/>
                    <a:pt x="5937" y="10672"/>
                    <a:pt x="6074" y="10535"/>
                  </a:cubicBezTo>
                  <a:cubicBezTo>
                    <a:pt x="6211" y="10398"/>
                    <a:pt x="6348" y="10248"/>
                    <a:pt x="6498" y="10111"/>
                  </a:cubicBezTo>
                  <a:cubicBezTo>
                    <a:pt x="6635" y="9974"/>
                    <a:pt x="6785" y="9824"/>
                    <a:pt x="6922" y="9687"/>
                  </a:cubicBezTo>
                  <a:cubicBezTo>
                    <a:pt x="7059" y="9550"/>
                    <a:pt x="7171" y="9425"/>
                    <a:pt x="7321" y="9276"/>
                  </a:cubicBezTo>
                  <a:cubicBezTo>
                    <a:pt x="7471" y="9113"/>
                    <a:pt x="7608" y="8964"/>
                    <a:pt x="7770" y="8814"/>
                  </a:cubicBezTo>
                  <a:lnTo>
                    <a:pt x="8169" y="8415"/>
                  </a:lnTo>
                  <a:cubicBezTo>
                    <a:pt x="8319" y="8265"/>
                    <a:pt x="8456" y="8116"/>
                    <a:pt x="8593" y="7966"/>
                  </a:cubicBezTo>
                  <a:cubicBezTo>
                    <a:pt x="8743" y="7816"/>
                    <a:pt x="8880" y="7667"/>
                    <a:pt x="9029" y="7517"/>
                  </a:cubicBezTo>
                  <a:cubicBezTo>
                    <a:pt x="9104" y="7455"/>
                    <a:pt x="9179" y="7367"/>
                    <a:pt x="9241" y="7305"/>
                  </a:cubicBezTo>
                  <a:cubicBezTo>
                    <a:pt x="9316" y="7243"/>
                    <a:pt x="9379" y="7155"/>
                    <a:pt x="9453" y="7081"/>
                  </a:cubicBezTo>
                  <a:cubicBezTo>
                    <a:pt x="9578" y="6931"/>
                    <a:pt x="9715" y="6781"/>
                    <a:pt x="9853" y="6632"/>
                  </a:cubicBezTo>
                  <a:cubicBezTo>
                    <a:pt x="9977" y="6494"/>
                    <a:pt x="10114" y="6345"/>
                    <a:pt x="10252" y="6208"/>
                  </a:cubicBezTo>
                  <a:cubicBezTo>
                    <a:pt x="10314" y="6158"/>
                    <a:pt x="10364" y="6108"/>
                    <a:pt x="10414" y="6058"/>
                  </a:cubicBezTo>
                  <a:cubicBezTo>
                    <a:pt x="10551" y="5933"/>
                    <a:pt x="10676" y="5809"/>
                    <a:pt x="10813" y="5684"/>
                  </a:cubicBezTo>
                  <a:cubicBezTo>
                    <a:pt x="10875" y="5634"/>
                    <a:pt x="10938" y="5572"/>
                    <a:pt x="11000" y="5509"/>
                  </a:cubicBezTo>
                  <a:cubicBezTo>
                    <a:pt x="11100" y="5409"/>
                    <a:pt x="11174" y="5260"/>
                    <a:pt x="11199" y="5110"/>
                  </a:cubicBezTo>
                  <a:cubicBezTo>
                    <a:pt x="11212" y="5035"/>
                    <a:pt x="11199" y="4948"/>
                    <a:pt x="11162" y="4873"/>
                  </a:cubicBezTo>
                  <a:cubicBezTo>
                    <a:pt x="11125" y="4811"/>
                    <a:pt x="11087" y="4749"/>
                    <a:pt x="11025" y="4699"/>
                  </a:cubicBezTo>
                  <a:cubicBezTo>
                    <a:pt x="11000" y="4661"/>
                    <a:pt x="10962" y="4636"/>
                    <a:pt x="10925" y="4611"/>
                  </a:cubicBezTo>
                  <a:cubicBezTo>
                    <a:pt x="10838" y="4549"/>
                    <a:pt x="10738" y="4499"/>
                    <a:pt x="10638" y="4449"/>
                  </a:cubicBezTo>
                  <a:cubicBezTo>
                    <a:pt x="10464" y="4362"/>
                    <a:pt x="10289" y="4287"/>
                    <a:pt x="10114" y="4225"/>
                  </a:cubicBezTo>
                  <a:lnTo>
                    <a:pt x="9591" y="4025"/>
                  </a:lnTo>
                  <a:cubicBezTo>
                    <a:pt x="9491" y="3988"/>
                    <a:pt x="9404" y="3950"/>
                    <a:pt x="9316" y="3913"/>
                  </a:cubicBezTo>
                  <a:lnTo>
                    <a:pt x="9067" y="3813"/>
                  </a:lnTo>
                  <a:cubicBezTo>
                    <a:pt x="8705" y="3651"/>
                    <a:pt x="8344" y="3526"/>
                    <a:pt x="7994" y="3352"/>
                  </a:cubicBezTo>
                  <a:lnTo>
                    <a:pt x="7732" y="3227"/>
                  </a:lnTo>
                  <a:cubicBezTo>
                    <a:pt x="7645" y="3177"/>
                    <a:pt x="7570" y="3140"/>
                    <a:pt x="7483" y="3102"/>
                  </a:cubicBezTo>
                  <a:lnTo>
                    <a:pt x="7196" y="2965"/>
                  </a:lnTo>
                  <a:cubicBezTo>
                    <a:pt x="7109" y="2928"/>
                    <a:pt x="7022" y="2890"/>
                    <a:pt x="6934" y="2853"/>
                  </a:cubicBezTo>
                  <a:cubicBezTo>
                    <a:pt x="6760" y="2778"/>
                    <a:pt x="6573" y="2691"/>
                    <a:pt x="6398" y="2604"/>
                  </a:cubicBezTo>
                  <a:lnTo>
                    <a:pt x="5849" y="2342"/>
                  </a:lnTo>
                  <a:cubicBezTo>
                    <a:pt x="5662" y="2267"/>
                    <a:pt x="5475" y="2155"/>
                    <a:pt x="5301" y="2067"/>
                  </a:cubicBezTo>
                  <a:cubicBezTo>
                    <a:pt x="5138" y="1980"/>
                    <a:pt x="4951" y="1893"/>
                    <a:pt x="4777" y="1818"/>
                  </a:cubicBezTo>
                  <a:cubicBezTo>
                    <a:pt x="4415" y="1668"/>
                    <a:pt x="4053" y="1481"/>
                    <a:pt x="3667" y="1356"/>
                  </a:cubicBezTo>
                  <a:cubicBezTo>
                    <a:pt x="3492" y="1294"/>
                    <a:pt x="3318" y="1219"/>
                    <a:pt x="3156" y="1144"/>
                  </a:cubicBezTo>
                  <a:cubicBezTo>
                    <a:pt x="2981" y="1070"/>
                    <a:pt x="2819" y="970"/>
                    <a:pt x="2632" y="895"/>
                  </a:cubicBezTo>
                  <a:cubicBezTo>
                    <a:pt x="2457" y="808"/>
                    <a:pt x="2283" y="720"/>
                    <a:pt x="2108" y="621"/>
                  </a:cubicBezTo>
                  <a:cubicBezTo>
                    <a:pt x="1946" y="521"/>
                    <a:pt x="1771" y="409"/>
                    <a:pt x="1609" y="321"/>
                  </a:cubicBezTo>
                  <a:cubicBezTo>
                    <a:pt x="1422" y="222"/>
                    <a:pt x="1235" y="134"/>
                    <a:pt x="1035" y="72"/>
                  </a:cubicBezTo>
                  <a:cubicBezTo>
                    <a:pt x="948" y="47"/>
                    <a:pt x="848" y="22"/>
                    <a:pt x="761" y="10"/>
                  </a:cubicBezTo>
                  <a:cubicBezTo>
                    <a:pt x="717" y="3"/>
                    <a:pt x="674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2178244" y="1882036"/>
              <a:ext cx="171267" cy="205615"/>
            </a:xfrm>
            <a:custGeom>
              <a:avLst/>
              <a:gdLst/>
              <a:ahLst/>
              <a:cxnLst/>
              <a:rect l="l" t="t" r="r" b="b"/>
              <a:pathLst>
                <a:path w="5425" h="6513" extrusionOk="0">
                  <a:moveTo>
                    <a:pt x="574" y="542"/>
                  </a:moveTo>
                  <a:lnTo>
                    <a:pt x="574" y="542"/>
                  </a:lnTo>
                  <a:cubicBezTo>
                    <a:pt x="611" y="554"/>
                    <a:pt x="649" y="554"/>
                    <a:pt x="674" y="567"/>
                  </a:cubicBezTo>
                  <a:cubicBezTo>
                    <a:pt x="748" y="591"/>
                    <a:pt x="823" y="629"/>
                    <a:pt x="898" y="654"/>
                  </a:cubicBezTo>
                  <a:lnTo>
                    <a:pt x="1172" y="766"/>
                  </a:lnTo>
                  <a:cubicBezTo>
                    <a:pt x="1334" y="841"/>
                    <a:pt x="1484" y="916"/>
                    <a:pt x="1634" y="1015"/>
                  </a:cubicBezTo>
                  <a:cubicBezTo>
                    <a:pt x="1808" y="1128"/>
                    <a:pt x="1983" y="1228"/>
                    <a:pt x="2170" y="1327"/>
                  </a:cubicBezTo>
                  <a:cubicBezTo>
                    <a:pt x="2332" y="1415"/>
                    <a:pt x="2494" y="1502"/>
                    <a:pt x="2669" y="1577"/>
                  </a:cubicBezTo>
                  <a:cubicBezTo>
                    <a:pt x="2744" y="1614"/>
                    <a:pt x="2831" y="1652"/>
                    <a:pt x="2918" y="1701"/>
                  </a:cubicBezTo>
                  <a:lnTo>
                    <a:pt x="3180" y="1839"/>
                  </a:lnTo>
                  <a:lnTo>
                    <a:pt x="3442" y="1963"/>
                  </a:lnTo>
                  <a:cubicBezTo>
                    <a:pt x="3529" y="2001"/>
                    <a:pt x="3604" y="2038"/>
                    <a:pt x="3679" y="2088"/>
                  </a:cubicBezTo>
                  <a:cubicBezTo>
                    <a:pt x="3866" y="2175"/>
                    <a:pt x="4041" y="2263"/>
                    <a:pt x="4203" y="2362"/>
                  </a:cubicBezTo>
                  <a:cubicBezTo>
                    <a:pt x="4315" y="2437"/>
                    <a:pt x="4415" y="2512"/>
                    <a:pt x="4515" y="2587"/>
                  </a:cubicBezTo>
                  <a:cubicBezTo>
                    <a:pt x="4614" y="2649"/>
                    <a:pt x="4702" y="2724"/>
                    <a:pt x="4789" y="2799"/>
                  </a:cubicBezTo>
                  <a:cubicBezTo>
                    <a:pt x="4814" y="2836"/>
                    <a:pt x="4839" y="2874"/>
                    <a:pt x="4864" y="2911"/>
                  </a:cubicBezTo>
                  <a:cubicBezTo>
                    <a:pt x="4776" y="3123"/>
                    <a:pt x="4677" y="3335"/>
                    <a:pt x="4552" y="3522"/>
                  </a:cubicBezTo>
                  <a:cubicBezTo>
                    <a:pt x="4477" y="3647"/>
                    <a:pt x="4377" y="3772"/>
                    <a:pt x="4278" y="3884"/>
                  </a:cubicBezTo>
                  <a:cubicBezTo>
                    <a:pt x="4165" y="4009"/>
                    <a:pt x="4066" y="4121"/>
                    <a:pt x="3916" y="4245"/>
                  </a:cubicBezTo>
                  <a:cubicBezTo>
                    <a:pt x="3779" y="4370"/>
                    <a:pt x="3642" y="4495"/>
                    <a:pt x="3504" y="4620"/>
                  </a:cubicBezTo>
                  <a:cubicBezTo>
                    <a:pt x="3380" y="4744"/>
                    <a:pt x="3255" y="4869"/>
                    <a:pt x="3118" y="4994"/>
                  </a:cubicBezTo>
                  <a:lnTo>
                    <a:pt x="3155" y="4969"/>
                  </a:lnTo>
                  <a:lnTo>
                    <a:pt x="3155" y="4969"/>
                  </a:lnTo>
                  <a:lnTo>
                    <a:pt x="3043" y="5069"/>
                  </a:lnTo>
                  <a:cubicBezTo>
                    <a:pt x="2893" y="5193"/>
                    <a:pt x="2756" y="5330"/>
                    <a:pt x="2631" y="5468"/>
                  </a:cubicBezTo>
                  <a:cubicBezTo>
                    <a:pt x="2519" y="5580"/>
                    <a:pt x="2419" y="5692"/>
                    <a:pt x="2307" y="5804"/>
                  </a:cubicBezTo>
                  <a:lnTo>
                    <a:pt x="2232" y="5867"/>
                  </a:lnTo>
                  <a:cubicBezTo>
                    <a:pt x="2195" y="5904"/>
                    <a:pt x="2158" y="5929"/>
                    <a:pt x="2120" y="5954"/>
                  </a:cubicBezTo>
                  <a:lnTo>
                    <a:pt x="2095" y="5967"/>
                  </a:lnTo>
                  <a:lnTo>
                    <a:pt x="1995" y="5967"/>
                  </a:lnTo>
                  <a:cubicBezTo>
                    <a:pt x="1958" y="5817"/>
                    <a:pt x="1908" y="5680"/>
                    <a:pt x="1858" y="5518"/>
                  </a:cubicBezTo>
                  <a:cubicBezTo>
                    <a:pt x="1808" y="5330"/>
                    <a:pt x="1771" y="5156"/>
                    <a:pt x="1709" y="4956"/>
                  </a:cubicBezTo>
                  <a:cubicBezTo>
                    <a:pt x="1646" y="4769"/>
                    <a:pt x="1596" y="4582"/>
                    <a:pt x="1546" y="4395"/>
                  </a:cubicBezTo>
                  <a:cubicBezTo>
                    <a:pt x="1509" y="4208"/>
                    <a:pt x="1459" y="4009"/>
                    <a:pt x="1422" y="3821"/>
                  </a:cubicBezTo>
                  <a:cubicBezTo>
                    <a:pt x="1372" y="3634"/>
                    <a:pt x="1322" y="3447"/>
                    <a:pt x="1260" y="3260"/>
                  </a:cubicBezTo>
                  <a:cubicBezTo>
                    <a:pt x="1210" y="3073"/>
                    <a:pt x="1147" y="2874"/>
                    <a:pt x="1110" y="2687"/>
                  </a:cubicBezTo>
                  <a:cubicBezTo>
                    <a:pt x="1060" y="2500"/>
                    <a:pt x="1023" y="2312"/>
                    <a:pt x="973" y="2125"/>
                  </a:cubicBezTo>
                  <a:cubicBezTo>
                    <a:pt x="910" y="1938"/>
                    <a:pt x="861" y="1751"/>
                    <a:pt x="811" y="1564"/>
                  </a:cubicBezTo>
                  <a:cubicBezTo>
                    <a:pt x="748" y="1365"/>
                    <a:pt x="711" y="1153"/>
                    <a:pt x="661" y="941"/>
                  </a:cubicBezTo>
                  <a:cubicBezTo>
                    <a:pt x="649" y="866"/>
                    <a:pt x="624" y="803"/>
                    <a:pt x="611" y="729"/>
                  </a:cubicBezTo>
                  <a:cubicBezTo>
                    <a:pt x="599" y="691"/>
                    <a:pt x="599" y="641"/>
                    <a:pt x="586" y="604"/>
                  </a:cubicBezTo>
                  <a:cubicBezTo>
                    <a:pt x="574" y="579"/>
                    <a:pt x="574" y="567"/>
                    <a:pt x="574" y="542"/>
                  </a:cubicBezTo>
                  <a:close/>
                  <a:moveTo>
                    <a:pt x="509" y="0"/>
                  </a:moveTo>
                  <a:cubicBezTo>
                    <a:pt x="432" y="0"/>
                    <a:pt x="356" y="10"/>
                    <a:pt x="287" y="30"/>
                  </a:cubicBezTo>
                  <a:cubicBezTo>
                    <a:pt x="249" y="43"/>
                    <a:pt x="212" y="68"/>
                    <a:pt x="175" y="80"/>
                  </a:cubicBezTo>
                  <a:cubicBezTo>
                    <a:pt x="150" y="105"/>
                    <a:pt x="125" y="130"/>
                    <a:pt x="87" y="155"/>
                  </a:cubicBezTo>
                  <a:lnTo>
                    <a:pt x="75" y="180"/>
                  </a:lnTo>
                  <a:cubicBezTo>
                    <a:pt x="62" y="205"/>
                    <a:pt x="50" y="230"/>
                    <a:pt x="37" y="255"/>
                  </a:cubicBezTo>
                  <a:cubicBezTo>
                    <a:pt x="25" y="292"/>
                    <a:pt x="13" y="330"/>
                    <a:pt x="13" y="367"/>
                  </a:cubicBezTo>
                  <a:cubicBezTo>
                    <a:pt x="0" y="417"/>
                    <a:pt x="0" y="454"/>
                    <a:pt x="13" y="504"/>
                  </a:cubicBezTo>
                  <a:cubicBezTo>
                    <a:pt x="13" y="529"/>
                    <a:pt x="25" y="554"/>
                    <a:pt x="25" y="579"/>
                  </a:cubicBezTo>
                  <a:cubicBezTo>
                    <a:pt x="37" y="691"/>
                    <a:pt x="62" y="803"/>
                    <a:pt x="87" y="903"/>
                  </a:cubicBezTo>
                  <a:cubicBezTo>
                    <a:pt x="87" y="928"/>
                    <a:pt x="100" y="953"/>
                    <a:pt x="100" y="978"/>
                  </a:cubicBezTo>
                  <a:cubicBezTo>
                    <a:pt x="150" y="1190"/>
                    <a:pt x="187" y="1402"/>
                    <a:pt x="237" y="1589"/>
                  </a:cubicBezTo>
                  <a:cubicBezTo>
                    <a:pt x="299" y="1776"/>
                    <a:pt x="349" y="1976"/>
                    <a:pt x="399" y="2150"/>
                  </a:cubicBezTo>
                  <a:cubicBezTo>
                    <a:pt x="449" y="2337"/>
                    <a:pt x="499" y="2500"/>
                    <a:pt x="536" y="2699"/>
                  </a:cubicBezTo>
                  <a:cubicBezTo>
                    <a:pt x="586" y="2899"/>
                    <a:pt x="636" y="3098"/>
                    <a:pt x="686" y="3285"/>
                  </a:cubicBezTo>
                  <a:cubicBezTo>
                    <a:pt x="736" y="3472"/>
                    <a:pt x="798" y="3659"/>
                    <a:pt x="848" y="3846"/>
                  </a:cubicBezTo>
                  <a:cubicBezTo>
                    <a:pt x="898" y="4033"/>
                    <a:pt x="948" y="4221"/>
                    <a:pt x="985" y="4408"/>
                  </a:cubicBezTo>
                  <a:cubicBezTo>
                    <a:pt x="1035" y="4607"/>
                    <a:pt x="1073" y="4807"/>
                    <a:pt x="1135" y="4994"/>
                  </a:cubicBezTo>
                  <a:cubicBezTo>
                    <a:pt x="1185" y="5181"/>
                    <a:pt x="1235" y="5368"/>
                    <a:pt x="1285" y="5555"/>
                  </a:cubicBezTo>
                  <a:cubicBezTo>
                    <a:pt x="1347" y="5792"/>
                    <a:pt x="1422" y="6016"/>
                    <a:pt x="1497" y="6253"/>
                  </a:cubicBezTo>
                  <a:cubicBezTo>
                    <a:pt x="1531" y="6357"/>
                    <a:pt x="1641" y="6429"/>
                    <a:pt x="1756" y="6429"/>
                  </a:cubicBezTo>
                  <a:cubicBezTo>
                    <a:pt x="1765" y="6429"/>
                    <a:pt x="1774" y="6429"/>
                    <a:pt x="1783" y="6428"/>
                  </a:cubicBezTo>
                  <a:cubicBezTo>
                    <a:pt x="1833" y="6465"/>
                    <a:pt x="1883" y="6490"/>
                    <a:pt x="1933" y="6503"/>
                  </a:cubicBezTo>
                  <a:cubicBezTo>
                    <a:pt x="1970" y="6509"/>
                    <a:pt x="2005" y="6512"/>
                    <a:pt x="2039" y="6512"/>
                  </a:cubicBezTo>
                  <a:cubicBezTo>
                    <a:pt x="2073" y="6512"/>
                    <a:pt x="2108" y="6509"/>
                    <a:pt x="2145" y="6503"/>
                  </a:cubicBezTo>
                  <a:cubicBezTo>
                    <a:pt x="2195" y="6490"/>
                    <a:pt x="2245" y="6478"/>
                    <a:pt x="2295" y="6465"/>
                  </a:cubicBezTo>
                  <a:cubicBezTo>
                    <a:pt x="2345" y="6440"/>
                    <a:pt x="2395" y="6415"/>
                    <a:pt x="2432" y="6391"/>
                  </a:cubicBezTo>
                  <a:cubicBezTo>
                    <a:pt x="2457" y="6366"/>
                    <a:pt x="2482" y="6341"/>
                    <a:pt x="2507" y="6316"/>
                  </a:cubicBezTo>
                  <a:cubicBezTo>
                    <a:pt x="2619" y="6228"/>
                    <a:pt x="2719" y="6129"/>
                    <a:pt x="2819" y="6029"/>
                  </a:cubicBezTo>
                  <a:cubicBezTo>
                    <a:pt x="2906" y="5942"/>
                    <a:pt x="2981" y="5842"/>
                    <a:pt x="3068" y="5754"/>
                  </a:cubicBezTo>
                  <a:cubicBezTo>
                    <a:pt x="3168" y="5667"/>
                    <a:pt x="3255" y="5580"/>
                    <a:pt x="3355" y="5493"/>
                  </a:cubicBezTo>
                  <a:lnTo>
                    <a:pt x="3480" y="5380"/>
                  </a:lnTo>
                  <a:lnTo>
                    <a:pt x="3455" y="5393"/>
                  </a:lnTo>
                  <a:cubicBezTo>
                    <a:pt x="3542" y="5318"/>
                    <a:pt x="3629" y="5231"/>
                    <a:pt x="3692" y="5168"/>
                  </a:cubicBezTo>
                  <a:cubicBezTo>
                    <a:pt x="3766" y="5094"/>
                    <a:pt x="3841" y="5019"/>
                    <a:pt x="3916" y="4944"/>
                  </a:cubicBezTo>
                  <a:cubicBezTo>
                    <a:pt x="4215" y="4694"/>
                    <a:pt x="4490" y="4433"/>
                    <a:pt x="4739" y="4158"/>
                  </a:cubicBezTo>
                  <a:cubicBezTo>
                    <a:pt x="4864" y="3996"/>
                    <a:pt x="4976" y="3834"/>
                    <a:pt x="5076" y="3672"/>
                  </a:cubicBezTo>
                  <a:cubicBezTo>
                    <a:pt x="5126" y="3585"/>
                    <a:pt x="5176" y="3510"/>
                    <a:pt x="5225" y="3435"/>
                  </a:cubicBezTo>
                  <a:cubicBezTo>
                    <a:pt x="5263" y="3348"/>
                    <a:pt x="5313" y="3260"/>
                    <a:pt x="5338" y="3198"/>
                  </a:cubicBezTo>
                  <a:cubicBezTo>
                    <a:pt x="5363" y="3136"/>
                    <a:pt x="5388" y="3073"/>
                    <a:pt x="5400" y="3011"/>
                  </a:cubicBezTo>
                  <a:cubicBezTo>
                    <a:pt x="5425" y="2911"/>
                    <a:pt x="5425" y="2824"/>
                    <a:pt x="5388" y="2737"/>
                  </a:cubicBezTo>
                  <a:cubicBezTo>
                    <a:pt x="5338" y="2649"/>
                    <a:pt x="5288" y="2549"/>
                    <a:pt x="5213" y="2475"/>
                  </a:cubicBezTo>
                  <a:cubicBezTo>
                    <a:pt x="5076" y="2337"/>
                    <a:pt x="4926" y="2213"/>
                    <a:pt x="4764" y="2113"/>
                  </a:cubicBezTo>
                  <a:cubicBezTo>
                    <a:pt x="4602" y="1988"/>
                    <a:pt x="4427" y="1876"/>
                    <a:pt x="4253" y="1776"/>
                  </a:cubicBezTo>
                  <a:cubicBezTo>
                    <a:pt x="4091" y="1676"/>
                    <a:pt x="3916" y="1602"/>
                    <a:pt x="3741" y="1514"/>
                  </a:cubicBezTo>
                  <a:cubicBezTo>
                    <a:pt x="3592" y="1440"/>
                    <a:pt x="3455" y="1365"/>
                    <a:pt x="3305" y="1302"/>
                  </a:cubicBezTo>
                  <a:lnTo>
                    <a:pt x="3093" y="1190"/>
                  </a:lnTo>
                  <a:lnTo>
                    <a:pt x="2868" y="1078"/>
                  </a:lnTo>
                  <a:cubicBezTo>
                    <a:pt x="2582" y="941"/>
                    <a:pt x="2295" y="791"/>
                    <a:pt x="2033" y="629"/>
                  </a:cubicBezTo>
                  <a:cubicBezTo>
                    <a:pt x="1946" y="579"/>
                    <a:pt x="1858" y="517"/>
                    <a:pt x="1771" y="467"/>
                  </a:cubicBezTo>
                  <a:cubicBezTo>
                    <a:pt x="1684" y="417"/>
                    <a:pt x="1596" y="367"/>
                    <a:pt x="1522" y="330"/>
                  </a:cubicBezTo>
                  <a:cubicBezTo>
                    <a:pt x="1434" y="292"/>
                    <a:pt x="1347" y="255"/>
                    <a:pt x="1260" y="230"/>
                  </a:cubicBezTo>
                  <a:lnTo>
                    <a:pt x="1010" y="118"/>
                  </a:lnTo>
                  <a:cubicBezTo>
                    <a:pt x="910" y="80"/>
                    <a:pt x="798" y="43"/>
                    <a:pt x="698" y="18"/>
                  </a:cubicBezTo>
                  <a:cubicBezTo>
                    <a:pt x="637" y="7"/>
                    <a:pt x="573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1"/>
          <p:cNvSpPr/>
          <p:nvPr/>
        </p:nvSpPr>
        <p:spPr>
          <a:xfrm>
            <a:off x="1200498" y="4068687"/>
            <a:ext cx="952787" cy="936137"/>
          </a:xfrm>
          <a:custGeom>
            <a:avLst/>
            <a:gdLst/>
            <a:ahLst/>
            <a:cxnLst/>
            <a:rect l="l" t="t" r="r" b="b"/>
            <a:pathLst>
              <a:path w="38512" h="37839" extrusionOk="0">
                <a:moveTo>
                  <a:pt x="26252" y="1"/>
                </a:moveTo>
                <a:cubicBezTo>
                  <a:pt x="25891" y="1"/>
                  <a:pt x="25604" y="238"/>
                  <a:pt x="25379" y="487"/>
                </a:cubicBezTo>
                <a:cubicBezTo>
                  <a:pt x="25142" y="736"/>
                  <a:pt x="24955" y="986"/>
                  <a:pt x="24743" y="1248"/>
                </a:cubicBezTo>
                <a:cubicBezTo>
                  <a:pt x="23895" y="2270"/>
                  <a:pt x="23085" y="3318"/>
                  <a:pt x="22287" y="4390"/>
                </a:cubicBezTo>
                <a:cubicBezTo>
                  <a:pt x="21451" y="5488"/>
                  <a:pt x="20653" y="6623"/>
                  <a:pt x="19867" y="7770"/>
                </a:cubicBezTo>
                <a:cubicBezTo>
                  <a:pt x="19493" y="8319"/>
                  <a:pt x="19131" y="8855"/>
                  <a:pt x="18757" y="9416"/>
                </a:cubicBezTo>
                <a:lnTo>
                  <a:pt x="18520" y="9753"/>
                </a:lnTo>
                <a:cubicBezTo>
                  <a:pt x="18096" y="9354"/>
                  <a:pt x="17672" y="8955"/>
                  <a:pt x="17261" y="8556"/>
                </a:cubicBezTo>
                <a:cubicBezTo>
                  <a:pt x="16774" y="8082"/>
                  <a:pt x="16300" y="7620"/>
                  <a:pt x="15814" y="7159"/>
                </a:cubicBezTo>
                <a:cubicBezTo>
                  <a:pt x="15328" y="6698"/>
                  <a:pt x="14841" y="6249"/>
                  <a:pt x="14342" y="5800"/>
                </a:cubicBezTo>
                <a:cubicBezTo>
                  <a:pt x="13407" y="4939"/>
                  <a:pt x="12509" y="4054"/>
                  <a:pt x="11586" y="3181"/>
                </a:cubicBezTo>
                <a:cubicBezTo>
                  <a:pt x="11449" y="3031"/>
                  <a:pt x="11275" y="2894"/>
                  <a:pt x="11100" y="2782"/>
                </a:cubicBezTo>
                <a:cubicBezTo>
                  <a:pt x="10967" y="2704"/>
                  <a:pt x="10817" y="2666"/>
                  <a:pt x="10668" y="2666"/>
                </a:cubicBezTo>
                <a:cubicBezTo>
                  <a:pt x="10480" y="2666"/>
                  <a:pt x="10292" y="2726"/>
                  <a:pt x="10140" y="2844"/>
                </a:cubicBezTo>
                <a:cubicBezTo>
                  <a:pt x="9703" y="3193"/>
                  <a:pt x="9778" y="3854"/>
                  <a:pt x="9853" y="4353"/>
                </a:cubicBezTo>
                <a:cubicBezTo>
                  <a:pt x="9953" y="5026"/>
                  <a:pt x="10090" y="5687"/>
                  <a:pt x="10240" y="6348"/>
                </a:cubicBezTo>
                <a:cubicBezTo>
                  <a:pt x="10526" y="7620"/>
                  <a:pt x="10863" y="8880"/>
                  <a:pt x="11237" y="10140"/>
                </a:cubicBezTo>
                <a:cubicBezTo>
                  <a:pt x="11412" y="10726"/>
                  <a:pt x="11586" y="11324"/>
                  <a:pt x="11773" y="11910"/>
                </a:cubicBezTo>
                <a:cubicBezTo>
                  <a:pt x="11898" y="12285"/>
                  <a:pt x="12023" y="12646"/>
                  <a:pt x="12160" y="13008"/>
                </a:cubicBezTo>
                <a:cubicBezTo>
                  <a:pt x="11848" y="13058"/>
                  <a:pt x="11549" y="13095"/>
                  <a:pt x="11250" y="13120"/>
                </a:cubicBezTo>
                <a:cubicBezTo>
                  <a:pt x="10368" y="13173"/>
                  <a:pt x="9489" y="13187"/>
                  <a:pt x="8610" y="13187"/>
                </a:cubicBezTo>
                <a:cubicBezTo>
                  <a:pt x="7636" y="13187"/>
                  <a:pt x="6663" y="13170"/>
                  <a:pt x="5689" y="13170"/>
                </a:cubicBezTo>
                <a:cubicBezTo>
                  <a:pt x="5265" y="13170"/>
                  <a:pt x="4840" y="13173"/>
                  <a:pt x="4416" y="13182"/>
                </a:cubicBezTo>
                <a:cubicBezTo>
                  <a:pt x="3767" y="13195"/>
                  <a:pt x="3131" y="13220"/>
                  <a:pt x="2482" y="13257"/>
                </a:cubicBezTo>
                <a:cubicBezTo>
                  <a:pt x="2158" y="13270"/>
                  <a:pt x="1846" y="13282"/>
                  <a:pt x="1522" y="13307"/>
                </a:cubicBezTo>
                <a:cubicBezTo>
                  <a:pt x="1173" y="13332"/>
                  <a:pt x="786" y="13357"/>
                  <a:pt x="475" y="13544"/>
                </a:cubicBezTo>
                <a:cubicBezTo>
                  <a:pt x="150" y="13744"/>
                  <a:pt x="1" y="14143"/>
                  <a:pt x="101" y="14504"/>
                </a:cubicBezTo>
                <a:cubicBezTo>
                  <a:pt x="163" y="14741"/>
                  <a:pt x="288" y="14966"/>
                  <a:pt x="450" y="15140"/>
                </a:cubicBezTo>
                <a:cubicBezTo>
                  <a:pt x="687" y="15402"/>
                  <a:pt x="949" y="15639"/>
                  <a:pt x="1248" y="15826"/>
                </a:cubicBezTo>
                <a:cubicBezTo>
                  <a:pt x="1772" y="16213"/>
                  <a:pt x="2320" y="16562"/>
                  <a:pt x="2882" y="16886"/>
                </a:cubicBezTo>
                <a:cubicBezTo>
                  <a:pt x="4054" y="17547"/>
                  <a:pt x="5239" y="18146"/>
                  <a:pt x="6461" y="18707"/>
                </a:cubicBezTo>
                <a:cubicBezTo>
                  <a:pt x="7009" y="18957"/>
                  <a:pt x="7571" y="19193"/>
                  <a:pt x="8144" y="19430"/>
                </a:cubicBezTo>
                <a:lnTo>
                  <a:pt x="8693" y="19667"/>
                </a:lnTo>
                <a:cubicBezTo>
                  <a:pt x="8518" y="19842"/>
                  <a:pt x="8344" y="20017"/>
                  <a:pt x="8182" y="20204"/>
                </a:cubicBezTo>
                <a:cubicBezTo>
                  <a:pt x="7795" y="20628"/>
                  <a:pt x="7421" y="21064"/>
                  <a:pt x="7034" y="21488"/>
                </a:cubicBezTo>
                <a:cubicBezTo>
                  <a:pt x="6286" y="22349"/>
                  <a:pt x="5538" y="23222"/>
                  <a:pt x="4815" y="24107"/>
                </a:cubicBezTo>
                <a:cubicBezTo>
                  <a:pt x="3991" y="25105"/>
                  <a:pt x="3193" y="26115"/>
                  <a:pt x="2433" y="27150"/>
                </a:cubicBezTo>
                <a:cubicBezTo>
                  <a:pt x="2246" y="27399"/>
                  <a:pt x="2071" y="27649"/>
                  <a:pt x="1921" y="27911"/>
                </a:cubicBezTo>
                <a:cubicBezTo>
                  <a:pt x="1846" y="28035"/>
                  <a:pt x="1797" y="28173"/>
                  <a:pt x="1784" y="28310"/>
                </a:cubicBezTo>
                <a:cubicBezTo>
                  <a:pt x="1759" y="28484"/>
                  <a:pt x="1797" y="28659"/>
                  <a:pt x="1884" y="28821"/>
                </a:cubicBezTo>
                <a:lnTo>
                  <a:pt x="1884" y="28859"/>
                </a:lnTo>
                <a:cubicBezTo>
                  <a:pt x="2039" y="29098"/>
                  <a:pt x="2309" y="29233"/>
                  <a:pt x="2584" y="29233"/>
                </a:cubicBezTo>
                <a:cubicBezTo>
                  <a:pt x="2596" y="29233"/>
                  <a:pt x="2608" y="29233"/>
                  <a:pt x="2620" y="29233"/>
                </a:cubicBezTo>
                <a:cubicBezTo>
                  <a:pt x="2832" y="29220"/>
                  <a:pt x="3031" y="29183"/>
                  <a:pt x="3231" y="29108"/>
                </a:cubicBezTo>
                <a:cubicBezTo>
                  <a:pt x="3380" y="29071"/>
                  <a:pt x="3518" y="29021"/>
                  <a:pt x="3667" y="28983"/>
                </a:cubicBezTo>
                <a:lnTo>
                  <a:pt x="4553" y="28721"/>
                </a:lnTo>
                <a:cubicBezTo>
                  <a:pt x="5825" y="28335"/>
                  <a:pt x="7109" y="27986"/>
                  <a:pt x="8406" y="27674"/>
                </a:cubicBezTo>
                <a:cubicBezTo>
                  <a:pt x="9030" y="27512"/>
                  <a:pt x="9641" y="27362"/>
                  <a:pt x="10264" y="27200"/>
                </a:cubicBezTo>
                <a:cubicBezTo>
                  <a:pt x="10576" y="27125"/>
                  <a:pt x="10888" y="27050"/>
                  <a:pt x="11187" y="26963"/>
                </a:cubicBezTo>
                <a:lnTo>
                  <a:pt x="11187" y="26963"/>
                </a:lnTo>
                <a:cubicBezTo>
                  <a:pt x="11187" y="27038"/>
                  <a:pt x="11175" y="27113"/>
                  <a:pt x="11162" y="27200"/>
                </a:cubicBezTo>
                <a:cubicBezTo>
                  <a:pt x="11125" y="27562"/>
                  <a:pt x="11075" y="27936"/>
                  <a:pt x="11038" y="28297"/>
                </a:cubicBezTo>
                <a:cubicBezTo>
                  <a:pt x="10950" y="28996"/>
                  <a:pt x="10863" y="29707"/>
                  <a:pt x="10776" y="30405"/>
                </a:cubicBezTo>
                <a:cubicBezTo>
                  <a:pt x="10601" y="31714"/>
                  <a:pt x="10526" y="33036"/>
                  <a:pt x="10539" y="34358"/>
                </a:cubicBezTo>
                <a:cubicBezTo>
                  <a:pt x="10539" y="34670"/>
                  <a:pt x="10551" y="34982"/>
                  <a:pt x="10576" y="35294"/>
                </a:cubicBezTo>
                <a:cubicBezTo>
                  <a:pt x="10576" y="35630"/>
                  <a:pt x="10614" y="35967"/>
                  <a:pt x="10688" y="36304"/>
                </a:cubicBezTo>
                <a:cubicBezTo>
                  <a:pt x="10738" y="36578"/>
                  <a:pt x="10888" y="36828"/>
                  <a:pt x="11125" y="36990"/>
                </a:cubicBezTo>
                <a:cubicBezTo>
                  <a:pt x="11275" y="37089"/>
                  <a:pt x="11449" y="37139"/>
                  <a:pt x="11624" y="37152"/>
                </a:cubicBezTo>
                <a:cubicBezTo>
                  <a:pt x="11798" y="37139"/>
                  <a:pt x="11961" y="37102"/>
                  <a:pt x="12123" y="37027"/>
                </a:cubicBezTo>
                <a:cubicBezTo>
                  <a:pt x="12472" y="36852"/>
                  <a:pt x="12784" y="36628"/>
                  <a:pt x="13070" y="36366"/>
                </a:cubicBezTo>
                <a:cubicBezTo>
                  <a:pt x="14056" y="35481"/>
                  <a:pt x="14991" y="34545"/>
                  <a:pt x="15901" y="33598"/>
                </a:cubicBezTo>
                <a:cubicBezTo>
                  <a:pt x="16537" y="32937"/>
                  <a:pt x="17161" y="32251"/>
                  <a:pt x="17785" y="31565"/>
                </a:cubicBezTo>
                <a:cubicBezTo>
                  <a:pt x="18458" y="31976"/>
                  <a:pt x="19131" y="32375"/>
                  <a:pt x="19805" y="32762"/>
                </a:cubicBezTo>
                <a:cubicBezTo>
                  <a:pt x="20927" y="33410"/>
                  <a:pt x="22025" y="34084"/>
                  <a:pt x="23122" y="34782"/>
                </a:cubicBezTo>
                <a:cubicBezTo>
                  <a:pt x="23671" y="35131"/>
                  <a:pt x="24232" y="35468"/>
                  <a:pt x="24793" y="35805"/>
                </a:cubicBezTo>
                <a:cubicBezTo>
                  <a:pt x="25354" y="36129"/>
                  <a:pt x="25916" y="36428"/>
                  <a:pt x="26477" y="36740"/>
                </a:cubicBezTo>
                <a:cubicBezTo>
                  <a:pt x="27051" y="37052"/>
                  <a:pt x="27612" y="37364"/>
                  <a:pt x="28198" y="37613"/>
                </a:cubicBezTo>
                <a:cubicBezTo>
                  <a:pt x="28360" y="37688"/>
                  <a:pt x="28522" y="37750"/>
                  <a:pt x="28697" y="37800"/>
                </a:cubicBezTo>
                <a:cubicBezTo>
                  <a:pt x="28785" y="37824"/>
                  <a:pt x="28879" y="37838"/>
                  <a:pt x="28975" y="37838"/>
                </a:cubicBezTo>
                <a:cubicBezTo>
                  <a:pt x="29027" y="37838"/>
                  <a:pt x="29080" y="37834"/>
                  <a:pt x="29133" y="37825"/>
                </a:cubicBezTo>
                <a:cubicBezTo>
                  <a:pt x="29308" y="37800"/>
                  <a:pt x="29482" y="37713"/>
                  <a:pt x="29607" y="37588"/>
                </a:cubicBezTo>
                <a:cubicBezTo>
                  <a:pt x="29906" y="37276"/>
                  <a:pt x="29869" y="36803"/>
                  <a:pt x="29819" y="36404"/>
                </a:cubicBezTo>
                <a:cubicBezTo>
                  <a:pt x="29657" y="35131"/>
                  <a:pt x="29420" y="33872"/>
                  <a:pt x="29133" y="32625"/>
                </a:cubicBezTo>
                <a:cubicBezTo>
                  <a:pt x="28834" y="31340"/>
                  <a:pt x="28560" y="30043"/>
                  <a:pt x="28298" y="28746"/>
                </a:cubicBezTo>
                <a:cubicBezTo>
                  <a:pt x="28185" y="28160"/>
                  <a:pt x="28073" y="27574"/>
                  <a:pt x="27973" y="26988"/>
                </a:cubicBezTo>
                <a:cubicBezTo>
                  <a:pt x="27924" y="26689"/>
                  <a:pt x="27874" y="26389"/>
                  <a:pt x="27824" y="26078"/>
                </a:cubicBezTo>
                <a:cubicBezTo>
                  <a:pt x="27799" y="25940"/>
                  <a:pt x="27774" y="25803"/>
                  <a:pt x="27749" y="25666"/>
                </a:cubicBezTo>
                <a:lnTo>
                  <a:pt x="27749" y="25666"/>
                </a:lnTo>
                <a:cubicBezTo>
                  <a:pt x="28896" y="25878"/>
                  <a:pt x="30056" y="26090"/>
                  <a:pt x="31216" y="26265"/>
                </a:cubicBezTo>
                <a:cubicBezTo>
                  <a:pt x="32488" y="26452"/>
                  <a:pt x="33760" y="26614"/>
                  <a:pt x="35044" y="26788"/>
                </a:cubicBezTo>
                <a:cubicBezTo>
                  <a:pt x="35693" y="26888"/>
                  <a:pt x="36354" y="26988"/>
                  <a:pt x="37015" y="27038"/>
                </a:cubicBezTo>
                <a:cubicBezTo>
                  <a:pt x="37130" y="27060"/>
                  <a:pt x="37247" y="27070"/>
                  <a:pt x="37364" y="27070"/>
                </a:cubicBezTo>
                <a:cubicBezTo>
                  <a:pt x="37515" y="27070"/>
                  <a:pt x="37666" y="27053"/>
                  <a:pt x="37813" y="27025"/>
                </a:cubicBezTo>
                <a:cubicBezTo>
                  <a:pt x="38150" y="26950"/>
                  <a:pt x="38412" y="26676"/>
                  <a:pt x="38462" y="26327"/>
                </a:cubicBezTo>
                <a:cubicBezTo>
                  <a:pt x="38511" y="25890"/>
                  <a:pt x="38200" y="25566"/>
                  <a:pt x="37938" y="25254"/>
                </a:cubicBezTo>
                <a:cubicBezTo>
                  <a:pt x="37077" y="24294"/>
                  <a:pt x="36167" y="23371"/>
                  <a:pt x="35269" y="22436"/>
                </a:cubicBezTo>
                <a:cubicBezTo>
                  <a:pt x="34371" y="21501"/>
                  <a:pt x="33448" y="20540"/>
                  <a:pt x="32575" y="19568"/>
                </a:cubicBezTo>
                <a:cubicBezTo>
                  <a:pt x="32226" y="19193"/>
                  <a:pt x="31889" y="18807"/>
                  <a:pt x="31540" y="18420"/>
                </a:cubicBezTo>
                <a:cubicBezTo>
                  <a:pt x="31266" y="18109"/>
                  <a:pt x="30979" y="17797"/>
                  <a:pt x="30692" y="17485"/>
                </a:cubicBezTo>
                <a:cubicBezTo>
                  <a:pt x="31216" y="16961"/>
                  <a:pt x="31740" y="16437"/>
                  <a:pt x="32263" y="15914"/>
                </a:cubicBezTo>
                <a:cubicBezTo>
                  <a:pt x="33199" y="14966"/>
                  <a:pt x="34122" y="14006"/>
                  <a:pt x="35020" y="13020"/>
                </a:cubicBezTo>
                <a:cubicBezTo>
                  <a:pt x="35469" y="12521"/>
                  <a:pt x="35917" y="12023"/>
                  <a:pt x="36354" y="11499"/>
                </a:cubicBezTo>
                <a:cubicBezTo>
                  <a:pt x="36628" y="11162"/>
                  <a:pt x="36965" y="10800"/>
                  <a:pt x="37040" y="10364"/>
                </a:cubicBezTo>
                <a:cubicBezTo>
                  <a:pt x="37102" y="9977"/>
                  <a:pt x="36903" y="9591"/>
                  <a:pt x="36541" y="9441"/>
                </a:cubicBezTo>
                <a:cubicBezTo>
                  <a:pt x="36388" y="9393"/>
                  <a:pt x="36230" y="9365"/>
                  <a:pt x="36070" y="9365"/>
                </a:cubicBezTo>
                <a:cubicBezTo>
                  <a:pt x="35982" y="9365"/>
                  <a:pt x="35894" y="9374"/>
                  <a:pt x="35805" y="9391"/>
                </a:cubicBezTo>
                <a:cubicBezTo>
                  <a:pt x="35493" y="9441"/>
                  <a:pt x="35169" y="9516"/>
                  <a:pt x="34857" y="9578"/>
                </a:cubicBezTo>
                <a:lnTo>
                  <a:pt x="33922" y="9778"/>
                </a:lnTo>
                <a:cubicBezTo>
                  <a:pt x="33249" y="9915"/>
                  <a:pt x="32588" y="10065"/>
                  <a:pt x="31927" y="10227"/>
                </a:cubicBezTo>
                <a:cubicBezTo>
                  <a:pt x="31266" y="10389"/>
                  <a:pt x="30655" y="10539"/>
                  <a:pt x="30019" y="10701"/>
                </a:cubicBezTo>
                <a:cubicBezTo>
                  <a:pt x="29358" y="10888"/>
                  <a:pt x="28684" y="11062"/>
                  <a:pt x="28023" y="11287"/>
                </a:cubicBezTo>
                <a:cubicBezTo>
                  <a:pt x="27375" y="11511"/>
                  <a:pt x="26726" y="11761"/>
                  <a:pt x="26090" y="12035"/>
                </a:cubicBezTo>
                <a:cubicBezTo>
                  <a:pt x="25803" y="12160"/>
                  <a:pt x="25517" y="12297"/>
                  <a:pt x="25242" y="12422"/>
                </a:cubicBezTo>
                <a:cubicBezTo>
                  <a:pt x="25354" y="11823"/>
                  <a:pt x="25492" y="11237"/>
                  <a:pt x="25616" y="10638"/>
                </a:cubicBezTo>
                <a:cubicBezTo>
                  <a:pt x="25903" y="9354"/>
                  <a:pt x="26227" y="8069"/>
                  <a:pt x="26452" y="6772"/>
                </a:cubicBezTo>
                <a:cubicBezTo>
                  <a:pt x="26676" y="5463"/>
                  <a:pt x="26863" y="4178"/>
                  <a:pt x="27001" y="2869"/>
                </a:cubicBezTo>
                <a:cubicBezTo>
                  <a:pt x="27026" y="2557"/>
                  <a:pt x="27063" y="2245"/>
                  <a:pt x="27088" y="1934"/>
                </a:cubicBezTo>
                <a:cubicBezTo>
                  <a:pt x="27113" y="1747"/>
                  <a:pt x="27125" y="1547"/>
                  <a:pt x="27138" y="1347"/>
                </a:cubicBezTo>
                <a:cubicBezTo>
                  <a:pt x="27163" y="1123"/>
                  <a:pt x="27150" y="898"/>
                  <a:pt x="27100" y="674"/>
                </a:cubicBezTo>
                <a:cubicBezTo>
                  <a:pt x="27001" y="275"/>
                  <a:pt x="26651" y="1"/>
                  <a:pt x="262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-17161" flipH="1">
            <a:off x="7944177" y="537983"/>
            <a:ext cx="1199441" cy="155926"/>
          </a:xfrm>
          <a:custGeom>
            <a:avLst/>
            <a:gdLst/>
            <a:ahLst/>
            <a:cxnLst/>
            <a:rect l="l" t="t" r="r" b="b"/>
            <a:pathLst>
              <a:path w="29208" h="3797" extrusionOk="0">
                <a:moveTo>
                  <a:pt x="28281" y="0"/>
                </a:moveTo>
                <a:cubicBezTo>
                  <a:pt x="28241" y="0"/>
                  <a:pt x="28201" y="2"/>
                  <a:pt x="28160" y="5"/>
                </a:cubicBezTo>
                <a:cubicBezTo>
                  <a:pt x="28073" y="5"/>
                  <a:pt x="27998" y="18"/>
                  <a:pt x="27911" y="43"/>
                </a:cubicBezTo>
                <a:cubicBezTo>
                  <a:pt x="27849" y="55"/>
                  <a:pt x="27774" y="68"/>
                  <a:pt x="27699" y="93"/>
                </a:cubicBezTo>
                <a:cubicBezTo>
                  <a:pt x="27612" y="118"/>
                  <a:pt x="27537" y="155"/>
                  <a:pt x="27462" y="192"/>
                </a:cubicBezTo>
                <a:cubicBezTo>
                  <a:pt x="27387" y="230"/>
                  <a:pt x="27312" y="267"/>
                  <a:pt x="27250" y="317"/>
                </a:cubicBezTo>
                <a:cubicBezTo>
                  <a:pt x="27138" y="392"/>
                  <a:pt x="27026" y="467"/>
                  <a:pt x="26926" y="554"/>
                </a:cubicBezTo>
                <a:cubicBezTo>
                  <a:pt x="26789" y="654"/>
                  <a:pt x="26664" y="766"/>
                  <a:pt x="26539" y="878"/>
                </a:cubicBezTo>
                <a:cubicBezTo>
                  <a:pt x="26439" y="978"/>
                  <a:pt x="26340" y="1090"/>
                  <a:pt x="26252" y="1178"/>
                </a:cubicBezTo>
                <a:cubicBezTo>
                  <a:pt x="26153" y="1277"/>
                  <a:pt x="26065" y="1377"/>
                  <a:pt x="25965" y="1464"/>
                </a:cubicBezTo>
                <a:lnTo>
                  <a:pt x="25916" y="1502"/>
                </a:lnTo>
                <a:cubicBezTo>
                  <a:pt x="25766" y="1627"/>
                  <a:pt x="25591" y="1726"/>
                  <a:pt x="25417" y="1801"/>
                </a:cubicBezTo>
                <a:cubicBezTo>
                  <a:pt x="25342" y="1839"/>
                  <a:pt x="25255" y="1864"/>
                  <a:pt x="25180" y="1888"/>
                </a:cubicBezTo>
                <a:cubicBezTo>
                  <a:pt x="25093" y="1913"/>
                  <a:pt x="25018" y="1938"/>
                  <a:pt x="24930" y="1951"/>
                </a:cubicBezTo>
                <a:cubicBezTo>
                  <a:pt x="24893" y="1963"/>
                  <a:pt x="24856" y="1963"/>
                  <a:pt x="24818" y="1963"/>
                </a:cubicBezTo>
                <a:lnTo>
                  <a:pt x="24718" y="1963"/>
                </a:lnTo>
                <a:cubicBezTo>
                  <a:pt x="24531" y="1938"/>
                  <a:pt x="24357" y="1888"/>
                  <a:pt x="24182" y="1826"/>
                </a:cubicBezTo>
                <a:cubicBezTo>
                  <a:pt x="24120" y="1801"/>
                  <a:pt x="24057" y="1764"/>
                  <a:pt x="23995" y="1739"/>
                </a:cubicBezTo>
                <a:cubicBezTo>
                  <a:pt x="23920" y="1689"/>
                  <a:pt x="23845" y="1639"/>
                  <a:pt x="23771" y="1589"/>
                </a:cubicBezTo>
                <a:cubicBezTo>
                  <a:pt x="23571" y="1427"/>
                  <a:pt x="23384" y="1240"/>
                  <a:pt x="23209" y="1040"/>
                </a:cubicBezTo>
                <a:cubicBezTo>
                  <a:pt x="23110" y="928"/>
                  <a:pt x="23010" y="828"/>
                  <a:pt x="22898" y="741"/>
                </a:cubicBezTo>
                <a:cubicBezTo>
                  <a:pt x="22773" y="641"/>
                  <a:pt x="22648" y="554"/>
                  <a:pt x="22511" y="467"/>
                </a:cubicBezTo>
                <a:cubicBezTo>
                  <a:pt x="22374" y="379"/>
                  <a:pt x="22224" y="305"/>
                  <a:pt x="22075" y="255"/>
                </a:cubicBezTo>
                <a:cubicBezTo>
                  <a:pt x="22000" y="230"/>
                  <a:pt x="21937" y="205"/>
                  <a:pt x="21875" y="192"/>
                </a:cubicBezTo>
                <a:cubicBezTo>
                  <a:pt x="21788" y="167"/>
                  <a:pt x="21688" y="155"/>
                  <a:pt x="21601" y="155"/>
                </a:cubicBezTo>
                <a:cubicBezTo>
                  <a:pt x="21563" y="152"/>
                  <a:pt x="21525" y="150"/>
                  <a:pt x="21486" y="150"/>
                </a:cubicBezTo>
                <a:cubicBezTo>
                  <a:pt x="21371" y="150"/>
                  <a:pt x="21251" y="164"/>
                  <a:pt x="21139" y="192"/>
                </a:cubicBezTo>
                <a:cubicBezTo>
                  <a:pt x="21002" y="217"/>
                  <a:pt x="20852" y="242"/>
                  <a:pt x="20715" y="292"/>
                </a:cubicBezTo>
                <a:cubicBezTo>
                  <a:pt x="20590" y="317"/>
                  <a:pt x="20466" y="379"/>
                  <a:pt x="20354" y="454"/>
                </a:cubicBezTo>
                <a:cubicBezTo>
                  <a:pt x="20266" y="517"/>
                  <a:pt x="20166" y="592"/>
                  <a:pt x="20092" y="679"/>
                </a:cubicBezTo>
                <a:cubicBezTo>
                  <a:pt x="19942" y="816"/>
                  <a:pt x="19817" y="953"/>
                  <a:pt x="19680" y="1090"/>
                </a:cubicBezTo>
                <a:cubicBezTo>
                  <a:pt x="19605" y="1153"/>
                  <a:pt x="19555" y="1240"/>
                  <a:pt x="19481" y="1302"/>
                </a:cubicBezTo>
                <a:cubicBezTo>
                  <a:pt x="19418" y="1377"/>
                  <a:pt x="19356" y="1464"/>
                  <a:pt x="19281" y="1539"/>
                </a:cubicBezTo>
                <a:cubicBezTo>
                  <a:pt x="19144" y="1676"/>
                  <a:pt x="18994" y="1814"/>
                  <a:pt x="18845" y="1951"/>
                </a:cubicBezTo>
                <a:cubicBezTo>
                  <a:pt x="18795" y="1988"/>
                  <a:pt x="18745" y="2026"/>
                  <a:pt x="18695" y="2063"/>
                </a:cubicBezTo>
                <a:cubicBezTo>
                  <a:pt x="18645" y="2088"/>
                  <a:pt x="18595" y="2113"/>
                  <a:pt x="18545" y="2138"/>
                </a:cubicBezTo>
                <a:cubicBezTo>
                  <a:pt x="18458" y="2163"/>
                  <a:pt x="18371" y="2200"/>
                  <a:pt x="18283" y="2213"/>
                </a:cubicBezTo>
                <a:cubicBezTo>
                  <a:pt x="18196" y="2238"/>
                  <a:pt x="18109" y="2250"/>
                  <a:pt x="18034" y="2263"/>
                </a:cubicBezTo>
                <a:cubicBezTo>
                  <a:pt x="17897" y="2288"/>
                  <a:pt x="17772" y="2300"/>
                  <a:pt x="17635" y="2313"/>
                </a:cubicBezTo>
                <a:cubicBezTo>
                  <a:pt x="17585" y="2325"/>
                  <a:pt x="17510" y="2325"/>
                  <a:pt x="17460" y="2325"/>
                </a:cubicBezTo>
                <a:lnTo>
                  <a:pt x="17336" y="2325"/>
                </a:lnTo>
                <a:cubicBezTo>
                  <a:pt x="17286" y="2313"/>
                  <a:pt x="17223" y="2300"/>
                  <a:pt x="17173" y="2288"/>
                </a:cubicBezTo>
                <a:cubicBezTo>
                  <a:pt x="17111" y="2275"/>
                  <a:pt x="17074" y="2250"/>
                  <a:pt x="17024" y="2238"/>
                </a:cubicBezTo>
                <a:cubicBezTo>
                  <a:pt x="16824" y="2150"/>
                  <a:pt x="16650" y="2051"/>
                  <a:pt x="16475" y="1938"/>
                </a:cubicBezTo>
                <a:cubicBezTo>
                  <a:pt x="16275" y="1764"/>
                  <a:pt x="16076" y="1577"/>
                  <a:pt x="15876" y="1415"/>
                </a:cubicBezTo>
                <a:cubicBezTo>
                  <a:pt x="15752" y="1302"/>
                  <a:pt x="15627" y="1203"/>
                  <a:pt x="15490" y="1115"/>
                </a:cubicBezTo>
                <a:cubicBezTo>
                  <a:pt x="15353" y="1028"/>
                  <a:pt x="15215" y="953"/>
                  <a:pt x="15066" y="916"/>
                </a:cubicBezTo>
                <a:cubicBezTo>
                  <a:pt x="15003" y="891"/>
                  <a:pt x="14954" y="878"/>
                  <a:pt x="14891" y="866"/>
                </a:cubicBezTo>
                <a:cubicBezTo>
                  <a:pt x="14804" y="853"/>
                  <a:pt x="14717" y="841"/>
                  <a:pt x="14629" y="841"/>
                </a:cubicBezTo>
                <a:cubicBezTo>
                  <a:pt x="14467" y="841"/>
                  <a:pt x="14293" y="853"/>
                  <a:pt x="14143" y="891"/>
                </a:cubicBezTo>
                <a:cubicBezTo>
                  <a:pt x="14006" y="928"/>
                  <a:pt x="13881" y="966"/>
                  <a:pt x="13756" y="1016"/>
                </a:cubicBezTo>
                <a:cubicBezTo>
                  <a:pt x="13619" y="1078"/>
                  <a:pt x="13482" y="1140"/>
                  <a:pt x="13370" y="1228"/>
                </a:cubicBezTo>
                <a:cubicBezTo>
                  <a:pt x="13208" y="1315"/>
                  <a:pt x="13070" y="1440"/>
                  <a:pt x="12933" y="1564"/>
                </a:cubicBezTo>
                <a:cubicBezTo>
                  <a:pt x="12821" y="1676"/>
                  <a:pt x="12709" y="1789"/>
                  <a:pt x="12596" y="1901"/>
                </a:cubicBezTo>
                <a:cubicBezTo>
                  <a:pt x="12484" y="2013"/>
                  <a:pt x="12384" y="2150"/>
                  <a:pt x="12285" y="2263"/>
                </a:cubicBezTo>
                <a:cubicBezTo>
                  <a:pt x="12235" y="2325"/>
                  <a:pt x="12185" y="2375"/>
                  <a:pt x="12123" y="2437"/>
                </a:cubicBezTo>
                <a:cubicBezTo>
                  <a:pt x="12060" y="2500"/>
                  <a:pt x="11998" y="2549"/>
                  <a:pt x="11936" y="2612"/>
                </a:cubicBezTo>
                <a:cubicBezTo>
                  <a:pt x="11836" y="2687"/>
                  <a:pt x="11724" y="2749"/>
                  <a:pt x="11611" y="2799"/>
                </a:cubicBezTo>
                <a:cubicBezTo>
                  <a:pt x="11488" y="2865"/>
                  <a:pt x="11351" y="2895"/>
                  <a:pt x="11211" y="2895"/>
                </a:cubicBezTo>
                <a:cubicBezTo>
                  <a:pt x="11166" y="2895"/>
                  <a:pt x="11120" y="2892"/>
                  <a:pt x="11075" y="2886"/>
                </a:cubicBezTo>
                <a:cubicBezTo>
                  <a:pt x="10925" y="2861"/>
                  <a:pt x="10776" y="2824"/>
                  <a:pt x="10626" y="2761"/>
                </a:cubicBezTo>
                <a:cubicBezTo>
                  <a:pt x="10564" y="2737"/>
                  <a:pt x="10489" y="2699"/>
                  <a:pt x="10427" y="2662"/>
                </a:cubicBezTo>
                <a:cubicBezTo>
                  <a:pt x="10377" y="2637"/>
                  <a:pt x="10314" y="2599"/>
                  <a:pt x="10277" y="2562"/>
                </a:cubicBezTo>
                <a:cubicBezTo>
                  <a:pt x="10215" y="2512"/>
                  <a:pt x="10165" y="2462"/>
                  <a:pt x="10127" y="2425"/>
                </a:cubicBezTo>
                <a:cubicBezTo>
                  <a:pt x="10090" y="2375"/>
                  <a:pt x="10052" y="2325"/>
                  <a:pt x="10015" y="2275"/>
                </a:cubicBezTo>
                <a:cubicBezTo>
                  <a:pt x="9853" y="2051"/>
                  <a:pt x="9691" y="1826"/>
                  <a:pt x="9504" y="1627"/>
                </a:cubicBezTo>
                <a:cubicBezTo>
                  <a:pt x="9391" y="1514"/>
                  <a:pt x="9267" y="1415"/>
                  <a:pt x="9142" y="1327"/>
                </a:cubicBezTo>
                <a:cubicBezTo>
                  <a:pt x="9005" y="1228"/>
                  <a:pt x="8855" y="1165"/>
                  <a:pt x="8693" y="1115"/>
                </a:cubicBezTo>
                <a:cubicBezTo>
                  <a:pt x="8568" y="1078"/>
                  <a:pt x="8431" y="1040"/>
                  <a:pt x="8306" y="1028"/>
                </a:cubicBezTo>
                <a:cubicBezTo>
                  <a:pt x="8144" y="1003"/>
                  <a:pt x="7982" y="991"/>
                  <a:pt x="7820" y="991"/>
                </a:cubicBezTo>
                <a:cubicBezTo>
                  <a:pt x="7758" y="991"/>
                  <a:pt x="7695" y="1003"/>
                  <a:pt x="7633" y="1016"/>
                </a:cubicBezTo>
                <a:cubicBezTo>
                  <a:pt x="7546" y="1016"/>
                  <a:pt x="7471" y="1040"/>
                  <a:pt x="7384" y="1065"/>
                </a:cubicBezTo>
                <a:cubicBezTo>
                  <a:pt x="7259" y="1090"/>
                  <a:pt x="7134" y="1140"/>
                  <a:pt x="7009" y="1190"/>
                </a:cubicBezTo>
                <a:cubicBezTo>
                  <a:pt x="6885" y="1240"/>
                  <a:pt x="6772" y="1302"/>
                  <a:pt x="6673" y="1377"/>
                </a:cubicBezTo>
                <a:cubicBezTo>
                  <a:pt x="6560" y="1452"/>
                  <a:pt x="6461" y="1539"/>
                  <a:pt x="6373" y="1639"/>
                </a:cubicBezTo>
                <a:cubicBezTo>
                  <a:pt x="6299" y="1701"/>
                  <a:pt x="6224" y="1764"/>
                  <a:pt x="6161" y="1851"/>
                </a:cubicBezTo>
                <a:cubicBezTo>
                  <a:pt x="6087" y="1926"/>
                  <a:pt x="6024" y="2001"/>
                  <a:pt x="5962" y="2076"/>
                </a:cubicBezTo>
                <a:cubicBezTo>
                  <a:pt x="5837" y="2225"/>
                  <a:pt x="5712" y="2387"/>
                  <a:pt x="5575" y="2537"/>
                </a:cubicBezTo>
                <a:cubicBezTo>
                  <a:pt x="5463" y="2662"/>
                  <a:pt x="5338" y="2786"/>
                  <a:pt x="5201" y="2911"/>
                </a:cubicBezTo>
                <a:cubicBezTo>
                  <a:pt x="5139" y="2949"/>
                  <a:pt x="5089" y="2986"/>
                  <a:pt x="5027" y="3023"/>
                </a:cubicBezTo>
                <a:cubicBezTo>
                  <a:pt x="4964" y="3061"/>
                  <a:pt x="4914" y="3086"/>
                  <a:pt x="4852" y="3111"/>
                </a:cubicBezTo>
                <a:cubicBezTo>
                  <a:pt x="4802" y="3136"/>
                  <a:pt x="4740" y="3161"/>
                  <a:pt x="4690" y="3173"/>
                </a:cubicBezTo>
                <a:cubicBezTo>
                  <a:pt x="4627" y="3198"/>
                  <a:pt x="4565" y="3210"/>
                  <a:pt x="4503" y="3223"/>
                </a:cubicBezTo>
                <a:cubicBezTo>
                  <a:pt x="4341" y="3235"/>
                  <a:pt x="4179" y="3235"/>
                  <a:pt x="4016" y="3235"/>
                </a:cubicBezTo>
                <a:cubicBezTo>
                  <a:pt x="3842" y="3210"/>
                  <a:pt x="3667" y="3161"/>
                  <a:pt x="3493" y="3111"/>
                </a:cubicBezTo>
                <a:cubicBezTo>
                  <a:pt x="3318" y="3023"/>
                  <a:pt x="3143" y="2936"/>
                  <a:pt x="2981" y="2824"/>
                </a:cubicBezTo>
                <a:cubicBezTo>
                  <a:pt x="2894" y="2749"/>
                  <a:pt x="2807" y="2674"/>
                  <a:pt x="2732" y="2587"/>
                </a:cubicBezTo>
                <a:cubicBezTo>
                  <a:pt x="2632" y="2487"/>
                  <a:pt x="2545" y="2387"/>
                  <a:pt x="2445" y="2275"/>
                </a:cubicBezTo>
                <a:cubicBezTo>
                  <a:pt x="2358" y="2175"/>
                  <a:pt x="2270" y="2088"/>
                  <a:pt x="2171" y="1976"/>
                </a:cubicBezTo>
                <a:cubicBezTo>
                  <a:pt x="2071" y="1876"/>
                  <a:pt x="1971" y="1789"/>
                  <a:pt x="1859" y="1689"/>
                </a:cubicBezTo>
                <a:cubicBezTo>
                  <a:pt x="1747" y="1577"/>
                  <a:pt x="1622" y="1489"/>
                  <a:pt x="1485" y="1402"/>
                </a:cubicBezTo>
                <a:cubicBezTo>
                  <a:pt x="1348" y="1327"/>
                  <a:pt x="1210" y="1277"/>
                  <a:pt x="1061" y="1240"/>
                </a:cubicBezTo>
                <a:cubicBezTo>
                  <a:pt x="973" y="1215"/>
                  <a:pt x="886" y="1203"/>
                  <a:pt x="799" y="1203"/>
                </a:cubicBezTo>
                <a:cubicBezTo>
                  <a:pt x="724" y="1203"/>
                  <a:pt x="637" y="1215"/>
                  <a:pt x="549" y="1228"/>
                </a:cubicBezTo>
                <a:cubicBezTo>
                  <a:pt x="450" y="1252"/>
                  <a:pt x="362" y="1277"/>
                  <a:pt x="263" y="1315"/>
                </a:cubicBezTo>
                <a:cubicBezTo>
                  <a:pt x="250" y="1315"/>
                  <a:pt x="238" y="1327"/>
                  <a:pt x="225" y="1327"/>
                </a:cubicBezTo>
                <a:cubicBezTo>
                  <a:pt x="76" y="1365"/>
                  <a:pt x="1" y="1527"/>
                  <a:pt x="38" y="1676"/>
                </a:cubicBezTo>
                <a:cubicBezTo>
                  <a:pt x="63" y="1739"/>
                  <a:pt x="113" y="1789"/>
                  <a:pt x="163" y="1826"/>
                </a:cubicBezTo>
                <a:cubicBezTo>
                  <a:pt x="203" y="1850"/>
                  <a:pt x="249" y="1864"/>
                  <a:pt x="293" y="1864"/>
                </a:cubicBezTo>
                <a:cubicBezTo>
                  <a:pt x="317" y="1864"/>
                  <a:pt x="340" y="1860"/>
                  <a:pt x="362" y="1851"/>
                </a:cubicBezTo>
                <a:cubicBezTo>
                  <a:pt x="412" y="1839"/>
                  <a:pt x="437" y="1826"/>
                  <a:pt x="500" y="1814"/>
                </a:cubicBezTo>
                <a:cubicBezTo>
                  <a:pt x="562" y="1789"/>
                  <a:pt x="612" y="1776"/>
                  <a:pt x="674" y="1764"/>
                </a:cubicBezTo>
                <a:cubicBezTo>
                  <a:pt x="712" y="1758"/>
                  <a:pt x="746" y="1754"/>
                  <a:pt x="780" y="1754"/>
                </a:cubicBezTo>
                <a:cubicBezTo>
                  <a:pt x="814" y="1754"/>
                  <a:pt x="849" y="1758"/>
                  <a:pt x="886" y="1764"/>
                </a:cubicBezTo>
                <a:cubicBezTo>
                  <a:pt x="948" y="1776"/>
                  <a:pt x="1011" y="1789"/>
                  <a:pt x="1061" y="1814"/>
                </a:cubicBezTo>
                <a:cubicBezTo>
                  <a:pt x="1123" y="1839"/>
                  <a:pt x="1185" y="1864"/>
                  <a:pt x="1235" y="1901"/>
                </a:cubicBezTo>
                <a:cubicBezTo>
                  <a:pt x="1298" y="1926"/>
                  <a:pt x="1348" y="1963"/>
                  <a:pt x="1397" y="2001"/>
                </a:cubicBezTo>
                <a:cubicBezTo>
                  <a:pt x="1609" y="2175"/>
                  <a:pt x="1809" y="2375"/>
                  <a:pt x="1996" y="2587"/>
                </a:cubicBezTo>
                <a:cubicBezTo>
                  <a:pt x="2158" y="2786"/>
                  <a:pt x="2345" y="2986"/>
                  <a:pt x="2545" y="3173"/>
                </a:cubicBezTo>
                <a:cubicBezTo>
                  <a:pt x="2657" y="3273"/>
                  <a:pt x="2794" y="3360"/>
                  <a:pt x="2931" y="3435"/>
                </a:cubicBezTo>
                <a:cubicBezTo>
                  <a:pt x="3069" y="3522"/>
                  <a:pt x="3206" y="3585"/>
                  <a:pt x="3355" y="3647"/>
                </a:cubicBezTo>
                <a:cubicBezTo>
                  <a:pt x="3480" y="3684"/>
                  <a:pt x="3617" y="3722"/>
                  <a:pt x="3754" y="3747"/>
                </a:cubicBezTo>
                <a:cubicBezTo>
                  <a:pt x="3904" y="3772"/>
                  <a:pt x="4041" y="3784"/>
                  <a:pt x="4191" y="3797"/>
                </a:cubicBezTo>
                <a:lnTo>
                  <a:pt x="4203" y="3797"/>
                </a:lnTo>
                <a:cubicBezTo>
                  <a:pt x="4353" y="3797"/>
                  <a:pt x="4515" y="3772"/>
                  <a:pt x="4665" y="3747"/>
                </a:cubicBezTo>
                <a:cubicBezTo>
                  <a:pt x="4790" y="3722"/>
                  <a:pt x="4902" y="3684"/>
                  <a:pt x="5014" y="3634"/>
                </a:cubicBezTo>
                <a:cubicBezTo>
                  <a:pt x="5151" y="3585"/>
                  <a:pt x="5276" y="3510"/>
                  <a:pt x="5401" y="3422"/>
                </a:cubicBezTo>
                <a:cubicBezTo>
                  <a:pt x="5513" y="3348"/>
                  <a:pt x="5613" y="3260"/>
                  <a:pt x="5712" y="3161"/>
                </a:cubicBezTo>
                <a:cubicBezTo>
                  <a:pt x="5887" y="2998"/>
                  <a:pt x="6049" y="2824"/>
                  <a:pt x="6199" y="2637"/>
                </a:cubicBezTo>
                <a:cubicBezTo>
                  <a:pt x="6336" y="2450"/>
                  <a:pt x="6486" y="2275"/>
                  <a:pt x="6648" y="2113"/>
                </a:cubicBezTo>
                <a:cubicBezTo>
                  <a:pt x="6710" y="2051"/>
                  <a:pt x="6772" y="1988"/>
                  <a:pt x="6847" y="1926"/>
                </a:cubicBezTo>
                <a:cubicBezTo>
                  <a:pt x="6960" y="1839"/>
                  <a:pt x="7072" y="1764"/>
                  <a:pt x="7184" y="1714"/>
                </a:cubicBezTo>
                <a:cubicBezTo>
                  <a:pt x="7346" y="1639"/>
                  <a:pt x="7508" y="1589"/>
                  <a:pt x="7670" y="1552"/>
                </a:cubicBezTo>
                <a:cubicBezTo>
                  <a:pt x="7745" y="1552"/>
                  <a:pt x="7808" y="1539"/>
                  <a:pt x="7870" y="1539"/>
                </a:cubicBezTo>
                <a:cubicBezTo>
                  <a:pt x="7945" y="1539"/>
                  <a:pt x="8020" y="1552"/>
                  <a:pt x="8094" y="1552"/>
                </a:cubicBezTo>
                <a:cubicBezTo>
                  <a:pt x="8182" y="1564"/>
                  <a:pt x="8269" y="1577"/>
                  <a:pt x="8369" y="1602"/>
                </a:cubicBezTo>
                <a:cubicBezTo>
                  <a:pt x="8469" y="1614"/>
                  <a:pt x="8568" y="1652"/>
                  <a:pt x="8656" y="1676"/>
                </a:cubicBezTo>
                <a:cubicBezTo>
                  <a:pt x="8718" y="1714"/>
                  <a:pt x="8780" y="1751"/>
                  <a:pt x="8843" y="1789"/>
                </a:cubicBezTo>
                <a:cubicBezTo>
                  <a:pt x="8893" y="1814"/>
                  <a:pt x="8955" y="1851"/>
                  <a:pt x="9005" y="1888"/>
                </a:cubicBezTo>
                <a:cubicBezTo>
                  <a:pt x="9067" y="1951"/>
                  <a:pt x="9130" y="2001"/>
                  <a:pt x="9192" y="2063"/>
                </a:cubicBezTo>
                <a:cubicBezTo>
                  <a:pt x="9242" y="2125"/>
                  <a:pt x="9292" y="2188"/>
                  <a:pt x="9342" y="2263"/>
                </a:cubicBezTo>
                <a:cubicBezTo>
                  <a:pt x="9416" y="2350"/>
                  <a:pt x="9479" y="2450"/>
                  <a:pt x="9541" y="2537"/>
                </a:cubicBezTo>
                <a:cubicBezTo>
                  <a:pt x="9628" y="2662"/>
                  <a:pt x="9728" y="2786"/>
                  <a:pt x="9840" y="2899"/>
                </a:cubicBezTo>
                <a:cubicBezTo>
                  <a:pt x="9915" y="2961"/>
                  <a:pt x="9978" y="3011"/>
                  <a:pt x="10052" y="3061"/>
                </a:cubicBezTo>
                <a:cubicBezTo>
                  <a:pt x="10102" y="3098"/>
                  <a:pt x="10165" y="3136"/>
                  <a:pt x="10215" y="3161"/>
                </a:cubicBezTo>
                <a:cubicBezTo>
                  <a:pt x="10302" y="3198"/>
                  <a:pt x="10389" y="3235"/>
                  <a:pt x="10476" y="3273"/>
                </a:cubicBezTo>
                <a:cubicBezTo>
                  <a:pt x="10526" y="3298"/>
                  <a:pt x="10589" y="3323"/>
                  <a:pt x="10651" y="3335"/>
                </a:cubicBezTo>
                <a:cubicBezTo>
                  <a:pt x="10833" y="3398"/>
                  <a:pt x="11024" y="3431"/>
                  <a:pt x="11216" y="3431"/>
                </a:cubicBezTo>
                <a:cubicBezTo>
                  <a:pt x="11328" y="3431"/>
                  <a:pt x="11439" y="3420"/>
                  <a:pt x="11549" y="3397"/>
                </a:cubicBezTo>
                <a:cubicBezTo>
                  <a:pt x="11686" y="3360"/>
                  <a:pt x="11823" y="3310"/>
                  <a:pt x="11960" y="3235"/>
                </a:cubicBezTo>
                <a:cubicBezTo>
                  <a:pt x="12085" y="3173"/>
                  <a:pt x="12197" y="3086"/>
                  <a:pt x="12310" y="2998"/>
                </a:cubicBezTo>
                <a:cubicBezTo>
                  <a:pt x="12422" y="2899"/>
                  <a:pt x="12534" y="2799"/>
                  <a:pt x="12634" y="2687"/>
                </a:cubicBezTo>
                <a:cubicBezTo>
                  <a:pt x="12721" y="2587"/>
                  <a:pt x="12808" y="2475"/>
                  <a:pt x="12896" y="2375"/>
                </a:cubicBezTo>
                <a:cubicBezTo>
                  <a:pt x="12996" y="2275"/>
                  <a:pt x="13083" y="2188"/>
                  <a:pt x="13183" y="2088"/>
                </a:cubicBezTo>
                <a:cubicBezTo>
                  <a:pt x="13270" y="1988"/>
                  <a:pt x="13370" y="1888"/>
                  <a:pt x="13482" y="1801"/>
                </a:cubicBezTo>
                <a:cubicBezTo>
                  <a:pt x="13544" y="1751"/>
                  <a:pt x="13607" y="1714"/>
                  <a:pt x="13669" y="1664"/>
                </a:cubicBezTo>
                <a:cubicBezTo>
                  <a:pt x="13731" y="1627"/>
                  <a:pt x="13806" y="1589"/>
                  <a:pt x="13881" y="1552"/>
                </a:cubicBezTo>
                <a:cubicBezTo>
                  <a:pt x="13956" y="1514"/>
                  <a:pt x="14043" y="1489"/>
                  <a:pt x="14130" y="1464"/>
                </a:cubicBezTo>
                <a:cubicBezTo>
                  <a:pt x="14218" y="1440"/>
                  <a:pt x="14305" y="1415"/>
                  <a:pt x="14392" y="1402"/>
                </a:cubicBezTo>
                <a:cubicBezTo>
                  <a:pt x="14430" y="1402"/>
                  <a:pt x="14480" y="1390"/>
                  <a:pt x="14517" y="1390"/>
                </a:cubicBezTo>
                <a:lnTo>
                  <a:pt x="14692" y="1390"/>
                </a:lnTo>
                <a:cubicBezTo>
                  <a:pt x="14804" y="1402"/>
                  <a:pt x="14916" y="1440"/>
                  <a:pt x="15028" y="1477"/>
                </a:cubicBezTo>
                <a:cubicBezTo>
                  <a:pt x="15091" y="1502"/>
                  <a:pt x="15141" y="1539"/>
                  <a:pt x="15203" y="1564"/>
                </a:cubicBezTo>
                <a:cubicBezTo>
                  <a:pt x="15265" y="1614"/>
                  <a:pt x="15328" y="1652"/>
                  <a:pt x="15390" y="1701"/>
                </a:cubicBezTo>
                <a:cubicBezTo>
                  <a:pt x="15590" y="1864"/>
                  <a:pt x="15789" y="2038"/>
                  <a:pt x="15976" y="2213"/>
                </a:cubicBezTo>
                <a:cubicBezTo>
                  <a:pt x="16101" y="2313"/>
                  <a:pt x="16213" y="2412"/>
                  <a:pt x="16350" y="2500"/>
                </a:cubicBezTo>
                <a:cubicBezTo>
                  <a:pt x="16463" y="2574"/>
                  <a:pt x="16587" y="2637"/>
                  <a:pt x="16712" y="2687"/>
                </a:cubicBezTo>
                <a:cubicBezTo>
                  <a:pt x="16799" y="2724"/>
                  <a:pt x="16887" y="2761"/>
                  <a:pt x="16974" y="2786"/>
                </a:cubicBezTo>
                <a:cubicBezTo>
                  <a:pt x="17036" y="2811"/>
                  <a:pt x="17111" y="2836"/>
                  <a:pt x="17173" y="2849"/>
                </a:cubicBezTo>
                <a:cubicBezTo>
                  <a:pt x="17254" y="2863"/>
                  <a:pt x="17334" y="2869"/>
                  <a:pt x="17414" y="2869"/>
                </a:cubicBezTo>
                <a:cubicBezTo>
                  <a:pt x="17471" y="2869"/>
                  <a:pt x="17528" y="2866"/>
                  <a:pt x="17585" y="2861"/>
                </a:cubicBezTo>
                <a:cubicBezTo>
                  <a:pt x="17722" y="2861"/>
                  <a:pt x="17859" y="2836"/>
                  <a:pt x="17996" y="2824"/>
                </a:cubicBezTo>
                <a:cubicBezTo>
                  <a:pt x="18146" y="2799"/>
                  <a:pt x="18308" y="2774"/>
                  <a:pt x="18458" y="2737"/>
                </a:cubicBezTo>
                <a:cubicBezTo>
                  <a:pt x="18520" y="2724"/>
                  <a:pt x="18583" y="2712"/>
                  <a:pt x="18645" y="2687"/>
                </a:cubicBezTo>
                <a:cubicBezTo>
                  <a:pt x="18707" y="2662"/>
                  <a:pt x="18795" y="2624"/>
                  <a:pt x="18845" y="2599"/>
                </a:cubicBezTo>
                <a:cubicBezTo>
                  <a:pt x="18894" y="2574"/>
                  <a:pt x="18957" y="2549"/>
                  <a:pt x="19007" y="2512"/>
                </a:cubicBezTo>
                <a:cubicBezTo>
                  <a:pt x="19057" y="2475"/>
                  <a:pt x="19106" y="2437"/>
                  <a:pt x="19156" y="2387"/>
                </a:cubicBezTo>
                <a:cubicBezTo>
                  <a:pt x="19343" y="2225"/>
                  <a:pt x="19530" y="2051"/>
                  <a:pt x="19705" y="1864"/>
                </a:cubicBezTo>
                <a:cubicBezTo>
                  <a:pt x="19767" y="1776"/>
                  <a:pt x="19867" y="1689"/>
                  <a:pt x="19929" y="1602"/>
                </a:cubicBezTo>
                <a:cubicBezTo>
                  <a:pt x="19992" y="1527"/>
                  <a:pt x="20079" y="1440"/>
                  <a:pt x="20141" y="1365"/>
                </a:cubicBezTo>
                <a:cubicBezTo>
                  <a:pt x="20216" y="1290"/>
                  <a:pt x="20304" y="1203"/>
                  <a:pt x="20378" y="1140"/>
                </a:cubicBezTo>
                <a:cubicBezTo>
                  <a:pt x="20441" y="1065"/>
                  <a:pt x="20516" y="1003"/>
                  <a:pt x="20590" y="941"/>
                </a:cubicBezTo>
                <a:cubicBezTo>
                  <a:pt x="20640" y="891"/>
                  <a:pt x="20703" y="866"/>
                  <a:pt x="20765" y="828"/>
                </a:cubicBezTo>
                <a:cubicBezTo>
                  <a:pt x="20915" y="766"/>
                  <a:pt x="21089" y="729"/>
                  <a:pt x="21251" y="704"/>
                </a:cubicBezTo>
                <a:cubicBezTo>
                  <a:pt x="21314" y="691"/>
                  <a:pt x="21389" y="679"/>
                  <a:pt x="21451" y="679"/>
                </a:cubicBezTo>
                <a:lnTo>
                  <a:pt x="21651" y="679"/>
                </a:lnTo>
                <a:cubicBezTo>
                  <a:pt x="21700" y="679"/>
                  <a:pt x="21750" y="691"/>
                  <a:pt x="21800" y="704"/>
                </a:cubicBezTo>
                <a:cubicBezTo>
                  <a:pt x="21850" y="716"/>
                  <a:pt x="21900" y="741"/>
                  <a:pt x="21950" y="754"/>
                </a:cubicBezTo>
                <a:lnTo>
                  <a:pt x="22087" y="816"/>
                </a:lnTo>
                <a:cubicBezTo>
                  <a:pt x="22149" y="853"/>
                  <a:pt x="22212" y="878"/>
                  <a:pt x="22262" y="916"/>
                </a:cubicBezTo>
                <a:cubicBezTo>
                  <a:pt x="22361" y="978"/>
                  <a:pt x="22461" y="1053"/>
                  <a:pt x="22561" y="1115"/>
                </a:cubicBezTo>
                <a:cubicBezTo>
                  <a:pt x="22598" y="1153"/>
                  <a:pt x="22623" y="1165"/>
                  <a:pt x="22673" y="1215"/>
                </a:cubicBezTo>
                <a:cubicBezTo>
                  <a:pt x="22723" y="1265"/>
                  <a:pt x="22773" y="1315"/>
                  <a:pt x="22810" y="1377"/>
                </a:cubicBezTo>
                <a:cubicBezTo>
                  <a:pt x="22910" y="1464"/>
                  <a:pt x="22972" y="1552"/>
                  <a:pt x="23085" y="1664"/>
                </a:cubicBezTo>
                <a:cubicBezTo>
                  <a:pt x="23184" y="1764"/>
                  <a:pt x="23297" y="1864"/>
                  <a:pt x="23409" y="1951"/>
                </a:cubicBezTo>
                <a:cubicBezTo>
                  <a:pt x="23534" y="2063"/>
                  <a:pt x="23658" y="2150"/>
                  <a:pt x="23808" y="2225"/>
                </a:cubicBezTo>
                <a:cubicBezTo>
                  <a:pt x="23945" y="2288"/>
                  <a:pt x="24082" y="2350"/>
                  <a:pt x="24232" y="2387"/>
                </a:cubicBezTo>
                <a:cubicBezTo>
                  <a:pt x="24294" y="2412"/>
                  <a:pt x="24357" y="2425"/>
                  <a:pt x="24419" y="2437"/>
                </a:cubicBezTo>
                <a:cubicBezTo>
                  <a:pt x="24506" y="2462"/>
                  <a:pt x="24594" y="2475"/>
                  <a:pt x="24681" y="2475"/>
                </a:cubicBezTo>
                <a:cubicBezTo>
                  <a:pt x="24725" y="2481"/>
                  <a:pt x="24768" y="2484"/>
                  <a:pt x="24812" y="2484"/>
                </a:cubicBezTo>
                <a:cubicBezTo>
                  <a:pt x="24856" y="2484"/>
                  <a:pt x="24899" y="2481"/>
                  <a:pt x="24943" y="2475"/>
                </a:cubicBezTo>
                <a:cubicBezTo>
                  <a:pt x="25030" y="2475"/>
                  <a:pt x="25130" y="2450"/>
                  <a:pt x="25217" y="2425"/>
                </a:cubicBezTo>
                <a:cubicBezTo>
                  <a:pt x="25367" y="2387"/>
                  <a:pt x="25517" y="2337"/>
                  <a:pt x="25666" y="2275"/>
                </a:cubicBezTo>
                <a:cubicBezTo>
                  <a:pt x="25803" y="2213"/>
                  <a:pt x="25941" y="2138"/>
                  <a:pt x="26065" y="2051"/>
                </a:cubicBezTo>
                <a:cubicBezTo>
                  <a:pt x="26202" y="1951"/>
                  <a:pt x="26327" y="1851"/>
                  <a:pt x="26439" y="1739"/>
                </a:cubicBezTo>
                <a:cubicBezTo>
                  <a:pt x="26552" y="1627"/>
                  <a:pt x="26651" y="1527"/>
                  <a:pt x="26764" y="1402"/>
                </a:cubicBezTo>
                <a:cubicBezTo>
                  <a:pt x="26888" y="1277"/>
                  <a:pt x="27013" y="1153"/>
                  <a:pt x="27150" y="1040"/>
                </a:cubicBezTo>
                <a:cubicBezTo>
                  <a:pt x="27325" y="891"/>
                  <a:pt x="27512" y="766"/>
                  <a:pt x="27724" y="654"/>
                </a:cubicBezTo>
                <a:cubicBezTo>
                  <a:pt x="27786" y="629"/>
                  <a:pt x="27849" y="604"/>
                  <a:pt x="27911" y="592"/>
                </a:cubicBezTo>
                <a:cubicBezTo>
                  <a:pt x="27973" y="567"/>
                  <a:pt x="28036" y="554"/>
                  <a:pt x="28111" y="542"/>
                </a:cubicBezTo>
                <a:cubicBezTo>
                  <a:pt x="28154" y="535"/>
                  <a:pt x="28201" y="532"/>
                  <a:pt x="28249" y="532"/>
                </a:cubicBezTo>
                <a:cubicBezTo>
                  <a:pt x="28298" y="532"/>
                  <a:pt x="28347" y="535"/>
                  <a:pt x="28397" y="542"/>
                </a:cubicBezTo>
                <a:cubicBezTo>
                  <a:pt x="28460" y="542"/>
                  <a:pt x="28522" y="554"/>
                  <a:pt x="28572" y="567"/>
                </a:cubicBezTo>
                <a:cubicBezTo>
                  <a:pt x="28634" y="592"/>
                  <a:pt x="28697" y="616"/>
                  <a:pt x="28759" y="641"/>
                </a:cubicBezTo>
                <a:lnTo>
                  <a:pt x="28809" y="654"/>
                </a:lnTo>
                <a:lnTo>
                  <a:pt x="28871" y="679"/>
                </a:lnTo>
                <a:cubicBezTo>
                  <a:pt x="28896" y="685"/>
                  <a:pt x="28918" y="688"/>
                  <a:pt x="28940" y="688"/>
                </a:cubicBezTo>
                <a:cubicBezTo>
                  <a:pt x="28962" y="688"/>
                  <a:pt x="28983" y="685"/>
                  <a:pt x="29008" y="679"/>
                </a:cubicBezTo>
                <a:cubicBezTo>
                  <a:pt x="29071" y="666"/>
                  <a:pt x="29133" y="616"/>
                  <a:pt x="29158" y="554"/>
                </a:cubicBezTo>
                <a:cubicBezTo>
                  <a:pt x="29196" y="492"/>
                  <a:pt x="29208" y="417"/>
                  <a:pt x="29183" y="342"/>
                </a:cubicBezTo>
                <a:cubicBezTo>
                  <a:pt x="29171" y="280"/>
                  <a:pt x="29121" y="230"/>
                  <a:pt x="29058" y="192"/>
                </a:cubicBezTo>
                <a:cubicBezTo>
                  <a:pt x="28921" y="130"/>
                  <a:pt x="28771" y="68"/>
                  <a:pt x="28622" y="30"/>
                </a:cubicBezTo>
                <a:cubicBezTo>
                  <a:pt x="28503" y="12"/>
                  <a:pt x="28391" y="0"/>
                  <a:pt x="28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-17161" flipH="1">
            <a:off x="7867657" y="706172"/>
            <a:ext cx="1142114" cy="155228"/>
          </a:xfrm>
          <a:custGeom>
            <a:avLst/>
            <a:gdLst/>
            <a:ahLst/>
            <a:cxnLst/>
            <a:rect l="l" t="t" r="r" b="b"/>
            <a:pathLst>
              <a:path w="27812" h="3780" extrusionOk="0">
                <a:moveTo>
                  <a:pt x="26813" y="0"/>
                </a:moveTo>
                <a:cubicBezTo>
                  <a:pt x="26739" y="13"/>
                  <a:pt x="26664" y="25"/>
                  <a:pt x="26589" y="38"/>
                </a:cubicBezTo>
                <a:cubicBezTo>
                  <a:pt x="26514" y="50"/>
                  <a:pt x="26439" y="75"/>
                  <a:pt x="26377" y="88"/>
                </a:cubicBezTo>
                <a:cubicBezTo>
                  <a:pt x="26302" y="125"/>
                  <a:pt x="26227" y="163"/>
                  <a:pt x="26152" y="187"/>
                </a:cubicBezTo>
                <a:cubicBezTo>
                  <a:pt x="26078" y="225"/>
                  <a:pt x="26015" y="275"/>
                  <a:pt x="25953" y="312"/>
                </a:cubicBezTo>
                <a:cubicBezTo>
                  <a:pt x="25841" y="399"/>
                  <a:pt x="25741" y="474"/>
                  <a:pt x="25641" y="549"/>
                </a:cubicBezTo>
                <a:cubicBezTo>
                  <a:pt x="25504" y="649"/>
                  <a:pt x="25392" y="761"/>
                  <a:pt x="25279" y="886"/>
                </a:cubicBezTo>
                <a:cubicBezTo>
                  <a:pt x="25180" y="986"/>
                  <a:pt x="25080" y="1085"/>
                  <a:pt x="24993" y="1185"/>
                </a:cubicBezTo>
                <a:cubicBezTo>
                  <a:pt x="24905" y="1272"/>
                  <a:pt x="24831" y="1372"/>
                  <a:pt x="24731" y="1460"/>
                </a:cubicBezTo>
                <a:lnTo>
                  <a:pt x="24681" y="1509"/>
                </a:lnTo>
                <a:cubicBezTo>
                  <a:pt x="24544" y="1622"/>
                  <a:pt x="24382" y="1721"/>
                  <a:pt x="24207" y="1796"/>
                </a:cubicBezTo>
                <a:cubicBezTo>
                  <a:pt x="24145" y="1834"/>
                  <a:pt x="24057" y="1859"/>
                  <a:pt x="23982" y="1884"/>
                </a:cubicBezTo>
                <a:cubicBezTo>
                  <a:pt x="23908" y="1921"/>
                  <a:pt x="23833" y="1933"/>
                  <a:pt x="23746" y="1946"/>
                </a:cubicBezTo>
                <a:lnTo>
                  <a:pt x="23646" y="1958"/>
                </a:lnTo>
                <a:lnTo>
                  <a:pt x="23546" y="1958"/>
                </a:lnTo>
                <a:cubicBezTo>
                  <a:pt x="23371" y="1933"/>
                  <a:pt x="23197" y="1884"/>
                  <a:pt x="23035" y="1821"/>
                </a:cubicBezTo>
                <a:cubicBezTo>
                  <a:pt x="22972" y="1796"/>
                  <a:pt x="22910" y="1759"/>
                  <a:pt x="22860" y="1734"/>
                </a:cubicBezTo>
                <a:cubicBezTo>
                  <a:pt x="22785" y="1684"/>
                  <a:pt x="22710" y="1634"/>
                  <a:pt x="22648" y="1584"/>
                </a:cubicBezTo>
                <a:cubicBezTo>
                  <a:pt x="22449" y="1422"/>
                  <a:pt x="22274" y="1235"/>
                  <a:pt x="22112" y="1035"/>
                </a:cubicBezTo>
                <a:cubicBezTo>
                  <a:pt x="22025" y="923"/>
                  <a:pt x="21925" y="823"/>
                  <a:pt x="21813" y="736"/>
                </a:cubicBezTo>
                <a:cubicBezTo>
                  <a:pt x="21700" y="649"/>
                  <a:pt x="21576" y="549"/>
                  <a:pt x="21438" y="474"/>
                </a:cubicBezTo>
                <a:cubicBezTo>
                  <a:pt x="21314" y="387"/>
                  <a:pt x="21164" y="312"/>
                  <a:pt x="21027" y="262"/>
                </a:cubicBezTo>
                <a:cubicBezTo>
                  <a:pt x="20964" y="237"/>
                  <a:pt x="20902" y="212"/>
                  <a:pt x="20840" y="200"/>
                </a:cubicBezTo>
                <a:cubicBezTo>
                  <a:pt x="20752" y="175"/>
                  <a:pt x="20665" y="163"/>
                  <a:pt x="20578" y="163"/>
                </a:cubicBezTo>
                <a:cubicBezTo>
                  <a:pt x="20540" y="159"/>
                  <a:pt x="20503" y="158"/>
                  <a:pt x="20466" y="158"/>
                </a:cubicBezTo>
                <a:cubicBezTo>
                  <a:pt x="20354" y="158"/>
                  <a:pt x="20244" y="172"/>
                  <a:pt x="20141" y="200"/>
                </a:cubicBezTo>
                <a:cubicBezTo>
                  <a:pt x="20004" y="212"/>
                  <a:pt x="19867" y="250"/>
                  <a:pt x="19730" y="300"/>
                </a:cubicBezTo>
                <a:cubicBezTo>
                  <a:pt x="19618" y="325"/>
                  <a:pt x="19505" y="387"/>
                  <a:pt x="19406" y="449"/>
                </a:cubicBezTo>
                <a:cubicBezTo>
                  <a:pt x="19306" y="512"/>
                  <a:pt x="19219" y="599"/>
                  <a:pt x="19144" y="674"/>
                </a:cubicBezTo>
                <a:cubicBezTo>
                  <a:pt x="19007" y="811"/>
                  <a:pt x="18882" y="948"/>
                  <a:pt x="18757" y="1085"/>
                </a:cubicBezTo>
                <a:cubicBezTo>
                  <a:pt x="18695" y="1148"/>
                  <a:pt x="18632" y="1235"/>
                  <a:pt x="18570" y="1310"/>
                </a:cubicBezTo>
                <a:cubicBezTo>
                  <a:pt x="18508" y="1385"/>
                  <a:pt x="18445" y="1460"/>
                  <a:pt x="18371" y="1534"/>
                </a:cubicBezTo>
                <a:cubicBezTo>
                  <a:pt x="18246" y="1672"/>
                  <a:pt x="18109" y="1821"/>
                  <a:pt x="17971" y="1946"/>
                </a:cubicBezTo>
                <a:cubicBezTo>
                  <a:pt x="17922" y="1983"/>
                  <a:pt x="17872" y="2021"/>
                  <a:pt x="17809" y="2058"/>
                </a:cubicBezTo>
                <a:cubicBezTo>
                  <a:pt x="17772" y="2083"/>
                  <a:pt x="17722" y="2108"/>
                  <a:pt x="17672" y="2133"/>
                </a:cubicBezTo>
                <a:cubicBezTo>
                  <a:pt x="17585" y="2170"/>
                  <a:pt x="17510" y="2195"/>
                  <a:pt x="17423" y="2220"/>
                </a:cubicBezTo>
                <a:cubicBezTo>
                  <a:pt x="17335" y="2233"/>
                  <a:pt x="17261" y="2258"/>
                  <a:pt x="17186" y="2270"/>
                </a:cubicBezTo>
                <a:cubicBezTo>
                  <a:pt x="17061" y="2283"/>
                  <a:pt x="16936" y="2295"/>
                  <a:pt x="16812" y="2308"/>
                </a:cubicBezTo>
                <a:cubicBezTo>
                  <a:pt x="16762" y="2320"/>
                  <a:pt x="16699" y="2320"/>
                  <a:pt x="16649" y="2320"/>
                </a:cubicBezTo>
                <a:lnTo>
                  <a:pt x="16525" y="2320"/>
                </a:lnTo>
                <a:cubicBezTo>
                  <a:pt x="16475" y="2308"/>
                  <a:pt x="16425" y="2295"/>
                  <a:pt x="16375" y="2283"/>
                </a:cubicBezTo>
                <a:cubicBezTo>
                  <a:pt x="16325" y="2270"/>
                  <a:pt x="16275" y="2258"/>
                  <a:pt x="16238" y="2233"/>
                </a:cubicBezTo>
                <a:cubicBezTo>
                  <a:pt x="16051" y="2158"/>
                  <a:pt x="15876" y="2058"/>
                  <a:pt x="15714" y="1933"/>
                </a:cubicBezTo>
                <a:cubicBezTo>
                  <a:pt x="15527" y="1771"/>
                  <a:pt x="15340" y="1584"/>
                  <a:pt x="15140" y="1410"/>
                </a:cubicBezTo>
                <a:cubicBezTo>
                  <a:pt x="15028" y="1310"/>
                  <a:pt x="14904" y="1210"/>
                  <a:pt x="14766" y="1110"/>
                </a:cubicBezTo>
                <a:cubicBezTo>
                  <a:pt x="14654" y="1023"/>
                  <a:pt x="14517" y="961"/>
                  <a:pt x="14380" y="911"/>
                </a:cubicBezTo>
                <a:cubicBezTo>
                  <a:pt x="14317" y="898"/>
                  <a:pt x="14268" y="886"/>
                  <a:pt x="14205" y="873"/>
                </a:cubicBezTo>
                <a:cubicBezTo>
                  <a:pt x="14118" y="848"/>
                  <a:pt x="14043" y="848"/>
                  <a:pt x="13956" y="836"/>
                </a:cubicBezTo>
                <a:cubicBezTo>
                  <a:pt x="13794" y="836"/>
                  <a:pt x="13644" y="861"/>
                  <a:pt x="13482" y="898"/>
                </a:cubicBezTo>
                <a:cubicBezTo>
                  <a:pt x="13357" y="923"/>
                  <a:pt x="13245" y="973"/>
                  <a:pt x="13120" y="1023"/>
                </a:cubicBezTo>
                <a:cubicBezTo>
                  <a:pt x="12995" y="1073"/>
                  <a:pt x="12871" y="1148"/>
                  <a:pt x="12746" y="1223"/>
                </a:cubicBezTo>
                <a:cubicBezTo>
                  <a:pt x="12609" y="1322"/>
                  <a:pt x="12472" y="1435"/>
                  <a:pt x="12347" y="1572"/>
                </a:cubicBezTo>
                <a:cubicBezTo>
                  <a:pt x="12235" y="1684"/>
                  <a:pt x="12135" y="1796"/>
                  <a:pt x="12023" y="1908"/>
                </a:cubicBezTo>
                <a:cubicBezTo>
                  <a:pt x="11923" y="2021"/>
                  <a:pt x="11836" y="2145"/>
                  <a:pt x="11736" y="2270"/>
                </a:cubicBezTo>
                <a:cubicBezTo>
                  <a:pt x="11674" y="2332"/>
                  <a:pt x="11636" y="2382"/>
                  <a:pt x="11574" y="2445"/>
                </a:cubicBezTo>
                <a:cubicBezTo>
                  <a:pt x="11511" y="2507"/>
                  <a:pt x="11462" y="2557"/>
                  <a:pt x="11399" y="2619"/>
                </a:cubicBezTo>
                <a:cubicBezTo>
                  <a:pt x="11299" y="2694"/>
                  <a:pt x="11187" y="2756"/>
                  <a:pt x="11087" y="2806"/>
                </a:cubicBezTo>
                <a:cubicBezTo>
                  <a:pt x="11000" y="2844"/>
                  <a:pt x="10925" y="2869"/>
                  <a:pt x="10838" y="2894"/>
                </a:cubicBezTo>
                <a:lnTo>
                  <a:pt x="10576" y="2894"/>
                </a:lnTo>
                <a:cubicBezTo>
                  <a:pt x="10426" y="2869"/>
                  <a:pt x="10289" y="2819"/>
                  <a:pt x="10152" y="2769"/>
                </a:cubicBezTo>
                <a:cubicBezTo>
                  <a:pt x="10077" y="2744"/>
                  <a:pt x="10015" y="2707"/>
                  <a:pt x="9953" y="2669"/>
                </a:cubicBezTo>
                <a:cubicBezTo>
                  <a:pt x="9903" y="2632"/>
                  <a:pt x="9840" y="2607"/>
                  <a:pt x="9803" y="2557"/>
                </a:cubicBezTo>
                <a:cubicBezTo>
                  <a:pt x="9753" y="2520"/>
                  <a:pt x="9703" y="2470"/>
                  <a:pt x="9666" y="2432"/>
                </a:cubicBezTo>
                <a:cubicBezTo>
                  <a:pt x="9616" y="2382"/>
                  <a:pt x="9591" y="2332"/>
                  <a:pt x="9553" y="2283"/>
                </a:cubicBezTo>
                <a:cubicBezTo>
                  <a:pt x="9404" y="2046"/>
                  <a:pt x="9242" y="1834"/>
                  <a:pt x="9067" y="1634"/>
                </a:cubicBezTo>
                <a:cubicBezTo>
                  <a:pt x="8967" y="1522"/>
                  <a:pt x="8843" y="1422"/>
                  <a:pt x="8718" y="1335"/>
                </a:cubicBezTo>
                <a:cubicBezTo>
                  <a:pt x="8593" y="1235"/>
                  <a:pt x="8444" y="1173"/>
                  <a:pt x="8294" y="1123"/>
                </a:cubicBezTo>
                <a:cubicBezTo>
                  <a:pt x="8169" y="1085"/>
                  <a:pt x="8057" y="1048"/>
                  <a:pt x="7932" y="1035"/>
                </a:cubicBezTo>
                <a:cubicBezTo>
                  <a:pt x="7770" y="1011"/>
                  <a:pt x="7620" y="998"/>
                  <a:pt x="7471" y="986"/>
                </a:cubicBezTo>
                <a:cubicBezTo>
                  <a:pt x="7408" y="998"/>
                  <a:pt x="7346" y="998"/>
                  <a:pt x="7284" y="1011"/>
                </a:cubicBezTo>
                <a:cubicBezTo>
                  <a:pt x="7209" y="1023"/>
                  <a:pt x="7122" y="1035"/>
                  <a:pt x="7047" y="1060"/>
                </a:cubicBezTo>
                <a:cubicBezTo>
                  <a:pt x="6935" y="1098"/>
                  <a:pt x="6810" y="1135"/>
                  <a:pt x="6698" y="1198"/>
                </a:cubicBezTo>
                <a:cubicBezTo>
                  <a:pt x="6573" y="1247"/>
                  <a:pt x="6473" y="1310"/>
                  <a:pt x="6373" y="1372"/>
                </a:cubicBezTo>
                <a:cubicBezTo>
                  <a:pt x="6261" y="1447"/>
                  <a:pt x="6161" y="1534"/>
                  <a:pt x="6074" y="1634"/>
                </a:cubicBezTo>
                <a:cubicBezTo>
                  <a:pt x="5999" y="1696"/>
                  <a:pt x="5937" y="1771"/>
                  <a:pt x="5874" y="1846"/>
                </a:cubicBezTo>
                <a:cubicBezTo>
                  <a:pt x="5800" y="1921"/>
                  <a:pt x="5737" y="1996"/>
                  <a:pt x="5687" y="2071"/>
                </a:cubicBezTo>
                <a:cubicBezTo>
                  <a:pt x="5563" y="2220"/>
                  <a:pt x="5450" y="2382"/>
                  <a:pt x="5313" y="2520"/>
                </a:cubicBezTo>
                <a:cubicBezTo>
                  <a:pt x="5201" y="2657"/>
                  <a:pt x="5089" y="2781"/>
                  <a:pt x="4952" y="2906"/>
                </a:cubicBezTo>
                <a:cubicBezTo>
                  <a:pt x="4902" y="2944"/>
                  <a:pt x="4852" y="2981"/>
                  <a:pt x="4802" y="3018"/>
                </a:cubicBezTo>
                <a:cubicBezTo>
                  <a:pt x="4752" y="3056"/>
                  <a:pt x="4690" y="3093"/>
                  <a:pt x="4640" y="3106"/>
                </a:cubicBezTo>
                <a:cubicBezTo>
                  <a:pt x="4590" y="3131"/>
                  <a:pt x="4540" y="3156"/>
                  <a:pt x="4490" y="3168"/>
                </a:cubicBezTo>
                <a:cubicBezTo>
                  <a:pt x="4428" y="3193"/>
                  <a:pt x="4378" y="3205"/>
                  <a:pt x="4316" y="3218"/>
                </a:cubicBezTo>
                <a:cubicBezTo>
                  <a:pt x="4201" y="3227"/>
                  <a:pt x="4093" y="3236"/>
                  <a:pt x="3982" y="3236"/>
                </a:cubicBezTo>
                <a:cubicBezTo>
                  <a:pt x="3936" y="3236"/>
                  <a:pt x="3889" y="3234"/>
                  <a:pt x="3842" y="3230"/>
                </a:cubicBezTo>
                <a:cubicBezTo>
                  <a:pt x="3680" y="3205"/>
                  <a:pt x="3505" y="3156"/>
                  <a:pt x="3343" y="3106"/>
                </a:cubicBezTo>
                <a:cubicBezTo>
                  <a:pt x="3181" y="3031"/>
                  <a:pt x="3019" y="2931"/>
                  <a:pt x="2869" y="2819"/>
                </a:cubicBezTo>
                <a:cubicBezTo>
                  <a:pt x="2782" y="2744"/>
                  <a:pt x="2694" y="2669"/>
                  <a:pt x="2620" y="2582"/>
                </a:cubicBezTo>
                <a:cubicBezTo>
                  <a:pt x="2532" y="2482"/>
                  <a:pt x="2432" y="2382"/>
                  <a:pt x="2358" y="2270"/>
                </a:cubicBezTo>
                <a:cubicBezTo>
                  <a:pt x="2270" y="2170"/>
                  <a:pt x="2183" y="2071"/>
                  <a:pt x="2083" y="1971"/>
                </a:cubicBezTo>
                <a:cubicBezTo>
                  <a:pt x="1996" y="1871"/>
                  <a:pt x="1896" y="1784"/>
                  <a:pt x="1796" y="1684"/>
                </a:cubicBezTo>
                <a:cubicBezTo>
                  <a:pt x="1684" y="1584"/>
                  <a:pt x="1559" y="1484"/>
                  <a:pt x="1435" y="1397"/>
                </a:cubicBezTo>
                <a:cubicBezTo>
                  <a:pt x="1310" y="1322"/>
                  <a:pt x="1173" y="1272"/>
                  <a:pt x="1036" y="1235"/>
                </a:cubicBezTo>
                <a:cubicBezTo>
                  <a:pt x="961" y="1210"/>
                  <a:pt x="874" y="1198"/>
                  <a:pt x="786" y="1198"/>
                </a:cubicBezTo>
                <a:cubicBezTo>
                  <a:pt x="711" y="1198"/>
                  <a:pt x="624" y="1210"/>
                  <a:pt x="549" y="1223"/>
                </a:cubicBezTo>
                <a:cubicBezTo>
                  <a:pt x="450" y="1247"/>
                  <a:pt x="362" y="1272"/>
                  <a:pt x="275" y="1310"/>
                </a:cubicBezTo>
                <a:lnTo>
                  <a:pt x="238" y="1322"/>
                </a:lnTo>
                <a:lnTo>
                  <a:pt x="250" y="1322"/>
                </a:lnTo>
                <a:cubicBezTo>
                  <a:pt x="26" y="1410"/>
                  <a:pt x="1" y="1696"/>
                  <a:pt x="188" y="1821"/>
                </a:cubicBezTo>
                <a:cubicBezTo>
                  <a:pt x="228" y="1845"/>
                  <a:pt x="273" y="1859"/>
                  <a:pt x="317" y="1859"/>
                </a:cubicBezTo>
                <a:cubicBezTo>
                  <a:pt x="341" y="1859"/>
                  <a:pt x="365" y="1855"/>
                  <a:pt x="387" y="1846"/>
                </a:cubicBezTo>
                <a:cubicBezTo>
                  <a:pt x="425" y="1834"/>
                  <a:pt x="462" y="1809"/>
                  <a:pt x="512" y="1796"/>
                </a:cubicBezTo>
                <a:cubicBezTo>
                  <a:pt x="562" y="1784"/>
                  <a:pt x="624" y="1771"/>
                  <a:pt x="674" y="1759"/>
                </a:cubicBezTo>
                <a:cubicBezTo>
                  <a:pt x="705" y="1753"/>
                  <a:pt x="740" y="1749"/>
                  <a:pt x="774" y="1749"/>
                </a:cubicBezTo>
                <a:cubicBezTo>
                  <a:pt x="808" y="1749"/>
                  <a:pt x="842" y="1753"/>
                  <a:pt x="874" y="1759"/>
                </a:cubicBezTo>
                <a:cubicBezTo>
                  <a:pt x="936" y="1771"/>
                  <a:pt x="998" y="1784"/>
                  <a:pt x="1048" y="1809"/>
                </a:cubicBezTo>
                <a:cubicBezTo>
                  <a:pt x="1098" y="1834"/>
                  <a:pt x="1148" y="1859"/>
                  <a:pt x="1210" y="1896"/>
                </a:cubicBezTo>
                <a:cubicBezTo>
                  <a:pt x="1260" y="1921"/>
                  <a:pt x="1298" y="1958"/>
                  <a:pt x="1347" y="1996"/>
                </a:cubicBezTo>
                <a:cubicBezTo>
                  <a:pt x="1547" y="2170"/>
                  <a:pt x="1747" y="2370"/>
                  <a:pt x="1921" y="2569"/>
                </a:cubicBezTo>
                <a:cubicBezTo>
                  <a:pt x="2083" y="2781"/>
                  <a:pt x="2258" y="2981"/>
                  <a:pt x="2445" y="3156"/>
                </a:cubicBezTo>
                <a:cubicBezTo>
                  <a:pt x="2557" y="3255"/>
                  <a:pt x="2682" y="3355"/>
                  <a:pt x="2819" y="3430"/>
                </a:cubicBezTo>
                <a:cubicBezTo>
                  <a:pt x="2944" y="3505"/>
                  <a:pt x="3081" y="3567"/>
                  <a:pt x="3218" y="3629"/>
                </a:cubicBezTo>
                <a:cubicBezTo>
                  <a:pt x="3343" y="3679"/>
                  <a:pt x="3468" y="3717"/>
                  <a:pt x="3605" y="3742"/>
                </a:cubicBezTo>
                <a:cubicBezTo>
                  <a:pt x="3742" y="3767"/>
                  <a:pt x="3879" y="3779"/>
                  <a:pt x="4016" y="3779"/>
                </a:cubicBezTo>
                <a:cubicBezTo>
                  <a:pt x="4166" y="3779"/>
                  <a:pt x="4316" y="3767"/>
                  <a:pt x="4465" y="3742"/>
                </a:cubicBezTo>
                <a:cubicBezTo>
                  <a:pt x="4577" y="3717"/>
                  <a:pt x="4677" y="3679"/>
                  <a:pt x="4789" y="3629"/>
                </a:cubicBezTo>
                <a:cubicBezTo>
                  <a:pt x="4914" y="3567"/>
                  <a:pt x="5039" y="3505"/>
                  <a:pt x="5164" y="3417"/>
                </a:cubicBezTo>
                <a:cubicBezTo>
                  <a:pt x="5263" y="3330"/>
                  <a:pt x="5363" y="3243"/>
                  <a:pt x="5463" y="3156"/>
                </a:cubicBezTo>
                <a:cubicBezTo>
                  <a:pt x="5625" y="2981"/>
                  <a:pt x="5775" y="2806"/>
                  <a:pt x="5912" y="2619"/>
                </a:cubicBezTo>
                <a:cubicBezTo>
                  <a:pt x="6049" y="2445"/>
                  <a:pt x="6186" y="2270"/>
                  <a:pt x="6336" y="2108"/>
                </a:cubicBezTo>
                <a:cubicBezTo>
                  <a:pt x="6411" y="2033"/>
                  <a:pt x="6473" y="1971"/>
                  <a:pt x="6535" y="1908"/>
                </a:cubicBezTo>
                <a:cubicBezTo>
                  <a:pt x="6635" y="1834"/>
                  <a:pt x="6747" y="1759"/>
                  <a:pt x="6860" y="1696"/>
                </a:cubicBezTo>
                <a:cubicBezTo>
                  <a:pt x="7009" y="1634"/>
                  <a:pt x="7171" y="1584"/>
                  <a:pt x="7334" y="1547"/>
                </a:cubicBezTo>
                <a:cubicBezTo>
                  <a:pt x="7396" y="1547"/>
                  <a:pt x="7458" y="1534"/>
                  <a:pt x="7521" y="1534"/>
                </a:cubicBezTo>
                <a:cubicBezTo>
                  <a:pt x="7583" y="1534"/>
                  <a:pt x="7633" y="1534"/>
                  <a:pt x="7720" y="1547"/>
                </a:cubicBezTo>
                <a:cubicBezTo>
                  <a:pt x="7807" y="1559"/>
                  <a:pt x="7895" y="1572"/>
                  <a:pt x="7982" y="1597"/>
                </a:cubicBezTo>
                <a:cubicBezTo>
                  <a:pt x="8082" y="1622"/>
                  <a:pt x="8169" y="1647"/>
                  <a:pt x="8269" y="1684"/>
                </a:cubicBezTo>
                <a:cubicBezTo>
                  <a:pt x="8331" y="1709"/>
                  <a:pt x="8381" y="1746"/>
                  <a:pt x="8444" y="1784"/>
                </a:cubicBezTo>
                <a:cubicBezTo>
                  <a:pt x="8493" y="1809"/>
                  <a:pt x="8543" y="1846"/>
                  <a:pt x="8593" y="1884"/>
                </a:cubicBezTo>
                <a:cubicBezTo>
                  <a:pt x="8656" y="1946"/>
                  <a:pt x="8705" y="2008"/>
                  <a:pt x="8768" y="2071"/>
                </a:cubicBezTo>
                <a:cubicBezTo>
                  <a:pt x="8818" y="2120"/>
                  <a:pt x="8880" y="2195"/>
                  <a:pt x="8917" y="2258"/>
                </a:cubicBezTo>
                <a:cubicBezTo>
                  <a:pt x="8992" y="2345"/>
                  <a:pt x="9055" y="2445"/>
                  <a:pt x="9117" y="2532"/>
                </a:cubicBezTo>
                <a:cubicBezTo>
                  <a:pt x="9192" y="2669"/>
                  <a:pt x="9292" y="2781"/>
                  <a:pt x="9404" y="2894"/>
                </a:cubicBezTo>
                <a:cubicBezTo>
                  <a:pt x="9466" y="2956"/>
                  <a:pt x="9528" y="3006"/>
                  <a:pt x="9591" y="3056"/>
                </a:cubicBezTo>
                <a:cubicBezTo>
                  <a:pt x="9641" y="3093"/>
                  <a:pt x="9703" y="3131"/>
                  <a:pt x="9753" y="3156"/>
                </a:cubicBezTo>
                <a:cubicBezTo>
                  <a:pt x="9840" y="3205"/>
                  <a:pt x="9915" y="3243"/>
                  <a:pt x="9990" y="3268"/>
                </a:cubicBezTo>
                <a:cubicBezTo>
                  <a:pt x="10052" y="3305"/>
                  <a:pt x="10102" y="3318"/>
                  <a:pt x="10165" y="3343"/>
                </a:cubicBezTo>
                <a:cubicBezTo>
                  <a:pt x="10335" y="3397"/>
                  <a:pt x="10516" y="3427"/>
                  <a:pt x="10694" y="3427"/>
                </a:cubicBezTo>
                <a:cubicBezTo>
                  <a:pt x="10802" y="3427"/>
                  <a:pt x="10909" y="3416"/>
                  <a:pt x="11013" y="3393"/>
                </a:cubicBezTo>
                <a:cubicBezTo>
                  <a:pt x="11150" y="3355"/>
                  <a:pt x="11287" y="3305"/>
                  <a:pt x="11399" y="3230"/>
                </a:cubicBezTo>
                <a:cubicBezTo>
                  <a:pt x="11524" y="3168"/>
                  <a:pt x="11636" y="3093"/>
                  <a:pt x="11748" y="2993"/>
                </a:cubicBezTo>
                <a:cubicBezTo>
                  <a:pt x="11848" y="2906"/>
                  <a:pt x="11960" y="2794"/>
                  <a:pt x="12060" y="2682"/>
                </a:cubicBezTo>
                <a:cubicBezTo>
                  <a:pt x="12147" y="2582"/>
                  <a:pt x="12222" y="2470"/>
                  <a:pt x="12310" y="2370"/>
                </a:cubicBezTo>
                <a:cubicBezTo>
                  <a:pt x="12397" y="2270"/>
                  <a:pt x="12472" y="2183"/>
                  <a:pt x="12571" y="2083"/>
                </a:cubicBezTo>
                <a:cubicBezTo>
                  <a:pt x="12659" y="1983"/>
                  <a:pt x="12759" y="1896"/>
                  <a:pt x="12858" y="1796"/>
                </a:cubicBezTo>
                <a:cubicBezTo>
                  <a:pt x="12908" y="1759"/>
                  <a:pt x="12971" y="1709"/>
                  <a:pt x="13033" y="1672"/>
                </a:cubicBezTo>
                <a:cubicBezTo>
                  <a:pt x="13095" y="1622"/>
                  <a:pt x="13170" y="1584"/>
                  <a:pt x="13245" y="1547"/>
                </a:cubicBezTo>
                <a:cubicBezTo>
                  <a:pt x="13320" y="1522"/>
                  <a:pt x="13395" y="1484"/>
                  <a:pt x="13469" y="1460"/>
                </a:cubicBezTo>
                <a:cubicBezTo>
                  <a:pt x="13557" y="1435"/>
                  <a:pt x="13644" y="1410"/>
                  <a:pt x="13731" y="1397"/>
                </a:cubicBezTo>
                <a:cubicBezTo>
                  <a:pt x="13769" y="1385"/>
                  <a:pt x="13806" y="1385"/>
                  <a:pt x="13843" y="1385"/>
                </a:cubicBezTo>
                <a:lnTo>
                  <a:pt x="14006" y="1385"/>
                </a:lnTo>
                <a:cubicBezTo>
                  <a:pt x="14118" y="1410"/>
                  <a:pt x="14230" y="1435"/>
                  <a:pt x="14330" y="1472"/>
                </a:cubicBezTo>
                <a:cubicBezTo>
                  <a:pt x="14392" y="1497"/>
                  <a:pt x="14442" y="1534"/>
                  <a:pt x="14492" y="1572"/>
                </a:cubicBezTo>
                <a:cubicBezTo>
                  <a:pt x="14554" y="1609"/>
                  <a:pt x="14617" y="1659"/>
                  <a:pt x="14679" y="1696"/>
                </a:cubicBezTo>
                <a:cubicBezTo>
                  <a:pt x="14866" y="1859"/>
                  <a:pt x="15053" y="2046"/>
                  <a:pt x="15240" y="2208"/>
                </a:cubicBezTo>
                <a:cubicBezTo>
                  <a:pt x="15352" y="2320"/>
                  <a:pt x="15465" y="2407"/>
                  <a:pt x="15589" y="2495"/>
                </a:cubicBezTo>
                <a:cubicBezTo>
                  <a:pt x="15702" y="2569"/>
                  <a:pt x="15814" y="2632"/>
                  <a:pt x="15939" y="2694"/>
                </a:cubicBezTo>
                <a:cubicBezTo>
                  <a:pt x="16026" y="2719"/>
                  <a:pt x="16101" y="2756"/>
                  <a:pt x="16176" y="2794"/>
                </a:cubicBezTo>
                <a:cubicBezTo>
                  <a:pt x="16238" y="2819"/>
                  <a:pt x="16313" y="2831"/>
                  <a:pt x="16375" y="2844"/>
                </a:cubicBezTo>
                <a:cubicBezTo>
                  <a:pt x="16500" y="2869"/>
                  <a:pt x="16637" y="2869"/>
                  <a:pt x="16762" y="2869"/>
                </a:cubicBezTo>
                <a:cubicBezTo>
                  <a:pt x="16899" y="2856"/>
                  <a:pt x="17011" y="2844"/>
                  <a:pt x="17161" y="2819"/>
                </a:cubicBezTo>
                <a:cubicBezTo>
                  <a:pt x="17298" y="2794"/>
                  <a:pt x="17448" y="2769"/>
                  <a:pt x="17597" y="2732"/>
                </a:cubicBezTo>
                <a:cubicBezTo>
                  <a:pt x="17647" y="2719"/>
                  <a:pt x="17710" y="2707"/>
                  <a:pt x="17772" y="2694"/>
                </a:cubicBezTo>
                <a:cubicBezTo>
                  <a:pt x="17834" y="2657"/>
                  <a:pt x="17897" y="2632"/>
                  <a:pt x="17959" y="2594"/>
                </a:cubicBezTo>
                <a:cubicBezTo>
                  <a:pt x="18009" y="2569"/>
                  <a:pt x="18059" y="2544"/>
                  <a:pt x="18109" y="2520"/>
                </a:cubicBezTo>
                <a:cubicBezTo>
                  <a:pt x="18158" y="2482"/>
                  <a:pt x="18208" y="2432"/>
                  <a:pt x="18258" y="2395"/>
                </a:cubicBezTo>
                <a:cubicBezTo>
                  <a:pt x="18445" y="2233"/>
                  <a:pt x="18607" y="2071"/>
                  <a:pt x="18770" y="1884"/>
                </a:cubicBezTo>
                <a:cubicBezTo>
                  <a:pt x="18844" y="1809"/>
                  <a:pt x="18907" y="1721"/>
                  <a:pt x="18982" y="1634"/>
                </a:cubicBezTo>
                <a:cubicBezTo>
                  <a:pt x="19044" y="1547"/>
                  <a:pt x="19119" y="1460"/>
                  <a:pt x="19194" y="1385"/>
                </a:cubicBezTo>
                <a:cubicBezTo>
                  <a:pt x="19256" y="1322"/>
                  <a:pt x="19343" y="1223"/>
                  <a:pt x="19406" y="1160"/>
                </a:cubicBezTo>
                <a:cubicBezTo>
                  <a:pt x="19468" y="1098"/>
                  <a:pt x="19530" y="1023"/>
                  <a:pt x="19605" y="961"/>
                </a:cubicBezTo>
                <a:cubicBezTo>
                  <a:pt x="19655" y="923"/>
                  <a:pt x="19717" y="886"/>
                  <a:pt x="19780" y="848"/>
                </a:cubicBezTo>
                <a:cubicBezTo>
                  <a:pt x="19929" y="799"/>
                  <a:pt x="20079" y="749"/>
                  <a:pt x="20241" y="724"/>
                </a:cubicBezTo>
                <a:lnTo>
                  <a:pt x="20428" y="699"/>
                </a:lnTo>
                <a:cubicBezTo>
                  <a:pt x="20459" y="693"/>
                  <a:pt x="20491" y="689"/>
                  <a:pt x="20522" y="689"/>
                </a:cubicBezTo>
                <a:cubicBezTo>
                  <a:pt x="20553" y="689"/>
                  <a:pt x="20584" y="693"/>
                  <a:pt x="20615" y="699"/>
                </a:cubicBezTo>
                <a:cubicBezTo>
                  <a:pt x="20665" y="699"/>
                  <a:pt x="20715" y="711"/>
                  <a:pt x="20752" y="724"/>
                </a:cubicBezTo>
                <a:cubicBezTo>
                  <a:pt x="20802" y="736"/>
                  <a:pt x="20865" y="749"/>
                  <a:pt x="20915" y="774"/>
                </a:cubicBezTo>
                <a:lnTo>
                  <a:pt x="21039" y="836"/>
                </a:lnTo>
                <a:cubicBezTo>
                  <a:pt x="21102" y="873"/>
                  <a:pt x="21152" y="898"/>
                  <a:pt x="21201" y="936"/>
                </a:cubicBezTo>
                <a:cubicBezTo>
                  <a:pt x="21301" y="998"/>
                  <a:pt x="21389" y="1060"/>
                  <a:pt x="21476" y="1135"/>
                </a:cubicBezTo>
                <a:cubicBezTo>
                  <a:pt x="21513" y="1160"/>
                  <a:pt x="21551" y="1198"/>
                  <a:pt x="21588" y="1235"/>
                </a:cubicBezTo>
                <a:cubicBezTo>
                  <a:pt x="21638" y="1285"/>
                  <a:pt x="21688" y="1335"/>
                  <a:pt x="21725" y="1385"/>
                </a:cubicBezTo>
                <a:cubicBezTo>
                  <a:pt x="21813" y="1484"/>
                  <a:pt x="21887" y="1584"/>
                  <a:pt x="21975" y="1672"/>
                </a:cubicBezTo>
                <a:cubicBezTo>
                  <a:pt x="22074" y="1784"/>
                  <a:pt x="22187" y="1884"/>
                  <a:pt x="22286" y="1971"/>
                </a:cubicBezTo>
                <a:cubicBezTo>
                  <a:pt x="22411" y="2071"/>
                  <a:pt x="22536" y="2158"/>
                  <a:pt x="22673" y="2233"/>
                </a:cubicBezTo>
                <a:cubicBezTo>
                  <a:pt x="22798" y="2295"/>
                  <a:pt x="22935" y="2357"/>
                  <a:pt x="23072" y="2395"/>
                </a:cubicBezTo>
                <a:cubicBezTo>
                  <a:pt x="23134" y="2420"/>
                  <a:pt x="23197" y="2432"/>
                  <a:pt x="23247" y="2445"/>
                </a:cubicBezTo>
                <a:cubicBezTo>
                  <a:pt x="23334" y="2470"/>
                  <a:pt x="23421" y="2482"/>
                  <a:pt x="23509" y="2495"/>
                </a:cubicBezTo>
                <a:lnTo>
                  <a:pt x="23758" y="2495"/>
                </a:lnTo>
                <a:cubicBezTo>
                  <a:pt x="23845" y="2482"/>
                  <a:pt x="23920" y="2457"/>
                  <a:pt x="24007" y="2445"/>
                </a:cubicBezTo>
                <a:cubicBezTo>
                  <a:pt x="24157" y="2395"/>
                  <a:pt x="24294" y="2345"/>
                  <a:pt x="24431" y="2283"/>
                </a:cubicBezTo>
                <a:cubicBezTo>
                  <a:pt x="24569" y="2220"/>
                  <a:pt x="24693" y="2133"/>
                  <a:pt x="24818" y="2046"/>
                </a:cubicBezTo>
                <a:cubicBezTo>
                  <a:pt x="24943" y="1958"/>
                  <a:pt x="25067" y="1859"/>
                  <a:pt x="25167" y="1734"/>
                </a:cubicBezTo>
                <a:cubicBezTo>
                  <a:pt x="25279" y="1634"/>
                  <a:pt x="25367" y="1534"/>
                  <a:pt x="25479" y="1397"/>
                </a:cubicBezTo>
                <a:cubicBezTo>
                  <a:pt x="25591" y="1272"/>
                  <a:pt x="25716" y="1160"/>
                  <a:pt x="25841" y="1048"/>
                </a:cubicBezTo>
                <a:cubicBezTo>
                  <a:pt x="26015" y="898"/>
                  <a:pt x="26190" y="761"/>
                  <a:pt x="26389" y="649"/>
                </a:cubicBezTo>
                <a:cubicBezTo>
                  <a:pt x="26452" y="624"/>
                  <a:pt x="26514" y="611"/>
                  <a:pt x="26576" y="587"/>
                </a:cubicBezTo>
                <a:cubicBezTo>
                  <a:pt x="26626" y="574"/>
                  <a:pt x="26689" y="562"/>
                  <a:pt x="26751" y="549"/>
                </a:cubicBezTo>
                <a:cubicBezTo>
                  <a:pt x="26801" y="543"/>
                  <a:pt x="26848" y="540"/>
                  <a:pt x="26894" y="540"/>
                </a:cubicBezTo>
                <a:cubicBezTo>
                  <a:pt x="26941" y="540"/>
                  <a:pt x="26988" y="543"/>
                  <a:pt x="27038" y="549"/>
                </a:cubicBezTo>
                <a:cubicBezTo>
                  <a:pt x="27088" y="562"/>
                  <a:pt x="27150" y="562"/>
                  <a:pt x="27200" y="587"/>
                </a:cubicBezTo>
                <a:cubicBezTo>
                  <a:pt x="27262" y="599"/>
                  <a:pt x="27325" y="624"/>
                  <a:pt x="27375" y="649"/>
                </a:cubicBezTo>
                <a:lnTo>
                  <a:pt x="27425" y="661"/>
                </a:lnTo>
                <a:lnTo>
                  <a:pt x="27487" y="686"/>
                </a:lnTo>
                <a:cubicBezTo>
                  <a:pt x="27506" y="699"/>
                  <a:pt x="27527" y="705"/>
                  <a:pt x="27549" y="705"/>
                </a:cubicBezTo>
                <a:cubicBezTo>
                  <a:pt x="27571" y="705"/>
                  <a:pt x="27593" y="699"/>
                  <a:pt x="27612" y="686"/>
                </a:cubicBezTo>
                <a:cubicBezTo>
                  <a:pt x="27674" y="674"/>
                  <a:pt x="27736" y="624"/>
                  <a:pt x="27774" y="562"/>
                </a:cubicBezTo>
                <a:cubicBezTo>
                  <a:pt x="27799" y="499"/>
                  <a:pt x="27811" y="424"/>
                  <a:pt x="27786" y="350"/>
                </a:cubicBezTo>
                <a:cubicBezTo>
                  <a:pt x="27774" y="287"/>
                  <a:pt x="27736" y="225"/>
                  <a:pt x="27674" y="187"/>
                </a:cubicBezTo>
                <a:cubicBezTo>
                  <a:pt x="27537" y="125"/>
                  <a:pt x="27400" y="75"/>
                  <a:pt x="27250" y="38"/>
                </a:cubicBezTo>
                <a:cubicBezTo>
                  <a:pt x="27100" y="0"/>
                  <a:pt x="26963" y="0"/>
                  <a:pt x="268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2"/>
          </p:nvPr>
        </p:nvSpPr>
        <p:spPr>
          <a:xfrm>
            <a:off x="1558800" y="2206150"/>
            <a:ext cx="6026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3"/>
          </p:nvPr>
        </p:nvSpPr>
        <p:spPr>
          <a:xfrm>
            <a:off x="1521450" y="2829825"/>
            <a:ext cx="61011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4"/>
          </p:nvPr>
        </p:nvSpPr>
        <p:spPr>
          <a:xfrm>
            <a:off x="5049688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subTitle" idx="5"/>
          </p:nvPr>
        </p:nvSpPr>
        <p:spPr>
          <a:xfrm>
            <a:off x="2057013" y="3664200"/>
            <a:ext cx="2037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5" r:id="rId8"/>
    <p:sldLayoutId id="2147483667" r:id="rId9"/>
    <p:sldLayoutId id="2147483668" r:id="rId10"/>
    <p:sldLayoutId id="2147483685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uvMRaM2XC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FReHCthLD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" name="Google Shape;1689;p61"/>
          <p:cNvGrpSpPr/>
          <p:nvPr/>
        </p:nvGrpSpPr>
        <p:grpSpPr>
          <a:xfrm>
            <a:off x="7554688" y="3036036"/>
            <a:ext cx="1622460" cy="2043226"/>
            <a:chOff x="4114000" y="334325"/>
            <a:chExt cx="1855300" cy="2336450"/>
          </a:xfrm>
        </p:grpSpPr>
        <p:sp>
          <p:nvSpPr>
            <p:cNvPr id="1690" name="Google Shape;1690;p61"/>
            <p:cNvSpPr/>
            <p:nvPr/>
          </p:nvSpPr>
          <p:spPr>
            <a:xfrm>
              <a:off x="4114000" y="334325"/>
              <a:ext cx="1855300" cy="2336450"/>
            </a:xfrm>
            <a:custGeom>
              <a:avLst/>
              <a:gdLst/>
              <a:ahLst/>
              <a:cxnLst/>
              <a:rect l="l" t="t" r="r" b="b"/>
              <a:pathLst>
                <a:path w="74212" h="93458" extrusionOk="0">
                  <a:moveTo>
                    <a:pt x="69002" y="76797"/>
                  </a:moveTo>
                  <a:lnTo>
                    <a:pt x="69008" y="76798"/>
                  </a:lnTo>
                  <a:cubicBezTo>
                    <a:pt x="69006" y="76798"/>
                    <a:pt x="69004" y="76798"/>
                    <a:pt x="69002" y="76797"/>
                  </a:cubicBezTo>
                  <a:close/>
                  <a:moveTo>
                    <a:pt x="8484" y="0"/>
                  </a:moveTo>
                  <a:cubicBezTo>
                    <a:pt x="7780" y="0"/>
                    <a:pt x="7078" y="161"/>
                    <a:pt x="6434" y="479"/>
                  </a:cubicBezTo>
                  <a:cubicBezTo>
                    <a:pt x="5290" y="1046"/>
                    <a:pt x="4430" y="2061"/>
                    <a:pt x="4061" y="3284"/>
                  </a:cubicBezTo>
                  <a:cubicBezTo>
                    <a:pt x="2678" y="3506"/>
                    <a:pt x="1450" y="4342"/>
                    <a:pt x="755" y="5613"/>
                  </a:cubicBezTo>
                  <a:cubicBezTo>
                    <a:pt x="48" y="6908"/>
                    <a:pt x="1" y="8474"/>
                    <a:pt x="626" y="9801"/>
                  </a:cubicBezTo>
                  <a:cubicBezTo>
                    <a:pt x="1015" y="10625"/>
                    <a:pt x="1639" y="11314"/>
                    <a:pt x="2419" y="11783"/>
                  </a:cubicBezTo>
                  <a:cubicBezTo>
                    <a:pt x="2243" y="13847"/>
                    <a:pt x="3436" y="15788"/>
                    <a:pt x="5393" y="16519"/>
                  </a:cubicBezTo>
                  <a:cubicBezTo>
                    <a:pt x="5920" y="16717"/>
                    <a:pt x="6468" y="16813"/>
                    <a:pt x="7013" y="16813"/>
                  </a:cubicBezTo>
                  <a:cubicBezTo>
                    <a:pt x="8102" y="16813"/>
                    <a:pt x="9175" y="16428"/>
                    <a:pt x="10027" y="15693"/>
                  </a:cubicBezTo>
                  <a:cubicBezTo>
                    <a:pt x="10109" y="16274"/>
                    <a:pt x="10194" y="16852"/>
                    <a:pt x="10275" y="17404"/>
                  </a:cubicBezTo>
                  <a:cubicBezTo>
                    <a:pt x="10358" y="17977"/>
                    <a:pt x="10451" y="18612"/>
                    <a:pt x="10531" y="19171"/>
                  </a:cubicBezTo>
                  <a:cubicBezTo>
                    <a:pt x="10534" y="19200"/>
                    <a:pt x="10511" y="19225"/>
                    <a:pt x="10484" y="19225"/>
                  </a:cubicBezTo>
                  <a:cubicBezTo>
                    <a:pt x="10480" y="19225"/>
                    <a:pt x="10477" y="19224"/>
                    <a:pt x="10474" y="19224"/>
                  </a:cubicBezTo>
                  <a:lnTo>
                    <a:pt x="4385" y="18045"/>
                  </a:lnTo>
                  <a:cubicBezTo>
                    <a:pt x="4382" y="18045"/>
                    <a:pt x="4378" y="18044"/>
                    <a:pt x="4375" y="18044"/>
                  </a:cubicBezTo>
                  <a:cubicBezTo>
                    <a:pt x="4353" y="18044"/>
                    <a:pt x="4333" y="18060"/>
                    <a:pt x="4329" y="18083"/>
                  </a:cubicBezTo>
                  <a:lnTo>
                    <a:pt x="2079" y="29706"/>
                  </a:lnTo>
                  <a:cubicBezTo>
                    <a:pt x="2074" y="29731"/>
                    <a:pt x="2090" y="29757"/>
                    <a:pt x="2117" y="29762"/>
                  </a:cubicBezTo>
                  <a:lnTo>
                    <a:pt x="6016" y="30517"/>
                  </a:lnTo>
                  <a:cubicBezTo>
                    <a:pt x="6038" y="30522"/>
                    <a:pt x="6054" y="30542"/>
                    <a:pt x="6053" y="30565"/>
                  </a:cubicBezTo>
                  <a:cubicBezTo>
                    <a:pt x="6028" y="31666"/>
                    <a:pt x="6095" y="32713"/>
                    <a:pt x="6259" y="33707"/>
                  </a:cubicBezTo>
                  <a:cubicBezTo>
                    <a:pt x="6260" y="33714"/>
                    <a:pt x="6260" y="33721"/>
                    <a:pt x="6258" y="33728"/>
                  </a:cubicBezTo>
                  <a:lnTo>
                    <a:pt x="661" y="51112"/>
                  </a:lnTo>
                  <a:cubicBezTo>
                    <a:pt x="660" y="51114"/>
                    <a:pt x="660" y="51115"/>
                    <a:pt x="660" y="51117"/>
                  </a:cubicBezTo>
                  <a:lnTo>
                    <a:pt x="641" y="51208"/>
                  </a:lnTo>
                  <a:cubicBezTo>
                    <a:pt x="443" y="52232"/>
                    <a:pt x="508" y="53306"/>
                    <a:pt x="934" y="54257"/>
                  </a:cubicBezTo>
                  <a:cubicBezTo>
                    <a:pt x="1758" y="56098"/>
                    <a:pt x="3536" y="57202"/>
                    <a:pt x="5432" y="57202"/>
                  </a:cubicBezTo>
                  <a:cubicBezTo>
                    <a:pt x="5471" y="57202"/>
                    <a:pt x="5510" y="57201"/>
                    <a:pt x="5549" y="57200"/>
                  </a:cubicBezTo>
                  <a:lnTo>
                    <a:pt x="16902" y="56957"/>
                  </a:lnTo>
                  <a:cubicBezTo>
                    <a:pt x="16903" y="56957"/>
                    <a:pt x="16903" y="56957"/>
                    <a:pt x="16904" y="56957"/>
                  </a:cubicBezTo>
                  <a:cubicBezTo>
                    <a:pt x="16936" y="56957"/>
                    <a:pt x="16959" y="56988"/>
                    <a:pt x="16950" y="57019"/>
                  </a:cubicBezTo>
                  <a:lnTo>
                    <a:pt x="7981" y="87131"/>
                  </a:lnTo>
                  <a:cubicBezTo>
                    <a:pt x="7368" y="89193"/>
                    <a:pt x="8150" y="91391"/>
                    <a:pt x="9928" y="92601"/>
                  </a:cubicBezTo>
                  <a:cubicBezTo>
                    <a:pt x="10764" y="93173"/>
                    <a:pt x="11731" y="93457"/>
                    <a:pt x="12696" y="93457"/>
                  </a:cubicBezTo>
                  <a:cubicBezTo>
                    <a:pt x="13771" y="93457"/>
                    <a:pt x="14844" y="93105"/>
                    <a:pt x="15731" y="92405"/>
                  </a:cubicBezTo>
                  <a:lnTo>
                    <a:pt x="20426" y="88720"/>
                  </a:lnTo>
                  <a:cubicBezTo>
                    <a:pt x="20434" y="88714"/>
                    <a:pt x="20444" y="88711"/>
                    <a:pt x="20454" y="88711"/>
                  </a:cubicBezTo>
                  <a:cubicBezTo>
                    <a:pt x="20464" y="88711"/>
                    <a:pt x="20475" y="88714"/>
                    <a:pt x="20484" y="88722"/>
                  </a:cubicBezTo>
                  <a:cubicBezTo>
                    <a:pt x="21150" y="89279"/>
                    <a:pt x="21913" y="89727"/>
                    <a:pt x="22763" y="90058"/>
                  </a:cubicBezTo>
                  <a:cubicBezTo>
                    <a:pt x="23817" y="90471"/>
                    <a:pt x="24904" y="90678"/>
                    <a:pt x="26005" y="90678"/>
                  </a:cubicBezTo>
                  <a:cubicBezTo>
                    <a:pt x="26337" y="90678"/>
                    <a:pt x="26670" y="90659"/>
                    <a:pt x="27004" y="90622"/>
                  </a:cubicBezTo>
                  <a:cubicBezTo>
                    <a:pt x="28424" y="90462"/>
                    <a:pt x="29772" y="89963"/>
                    <a:pt x="31010" y="89137"/>
                  </a:cubicBezTo>
                  <a:cubicBezTo>
                    <a:pt x="31216" y="89001"/>
                    <a:pt x="31410" y="88849"/>
                    <a:pt x="31603" y="88697"/>
                  </a:cubicBezTo>
                  <a:cubicBezTo>
                    <a:pt x="31612" y="88690"/>
                    <a:pt x="31622" y="88687"/>
                    <a:pt x="31632" y="88687"/>
                  </a:cubicBezTo>
                  <a:cubicBezTo>
                    <a:pt x="31641" y="88687"/>
                    <a:pt x="31650" y="88690"/>
                    <a:pt x="31658" y="88695"/>
                  </a:cubicBezTo>
                  <a:cubicBezTo>
                    <a:pt x="32783" y="89432"/>
                    <a:pt x="34074" y="89815"/>
                    <a:pt x="35432" y="89815"/>
                  </a:cubicBezTo>
                  <a:cubicBezTo>
                    <a:pt x="35714" y="89814"/>
                    <a:pt x="35996" y="89797"/>
                    <a:pt x="36276" y="89766"/>
                  </a:cubicBezTo>
                  <a:cubicBezTo>
                    <a:pt x="36895" y="89695"/>
                    <a:pt x="37502" y="89552"/>
                    <a:pt x="38087" y="89337"/>
                  </a:cubicBezTo>
                  <a:cubicBezTo>
                    <a:pt x="38090" y="89336"/>
                    <a:pt x="38094" y="89335"/>
                    <a:pt x="38097" y="89335"/>
                  </a:cubicBezTo>
                  <a:lnTo>
                    <a:pt x="40734" y="89038"/>
                  </a:lnTo>
                  <a:lnTo>
                    <a:pt x="40725" y="89100"/>
                  </a:lnTo>
                  <a:lnTo>
                    <a:pt x="45510" y="88502"/>
                  </a:lnTo>
                  <a:lnTo>
                    <a:pt x="55395" y="86979"/>
                  </a:lnTo>
                  <a:cubicBezTo>
                    <a:pt x="55397" y="86979"/>
                    <a:pt x="55399" y="86978"/>
                    <a:pt x="55401" y="86978"/>
                  </a:cubicBezTo>
                  <a:cubicBezTo>
                    <a:pt x="55406" y="86978"/>
                    <a:pt x="55411" y="86979"/>
                    <a:pt x="55416" y="86980"/>
                  </a:cubicBezTo>
                  <a:cubicBezTo>
                    <a:pt x="56092" y="87194"/>
                    <a:pt x="56797" y="87304"/>
                    <a:pt x="57506" y="87304"/>
                  </a:cubicBezTo>
                  <a:cubicBezTo>
                    <a:pt x="57509" y="87304"/>
                    <a:pt x="57513" y="87304"/>
                    <a:pt x="57517" y="87304"/>
                  </a:cubicBezTo>
                  <a:cubicBezTo>
                    <a:pt x="57801" y="87304"/>
                    <a:pt x="58085" y="87287"/>
                    <a:pt x="58368" y="87256"/>
                  </a:cubicBezTo>
                  <a:cubicBezTo>
                    <a:pt x="59455" y="87133"/>
                    <a:pt x="60529" y="86777"/>
                    <a:pt x="61557" y="86200"/>
                  </a:cubicBezTo>
                  <a:cubicBezTo>
                    <a:pt x="62512" y="85661"/>
                    <a:pt x="63373" y="84966"/>
                    <a:pt x="64099" y="84143"/>
                  </a:cubicBezTo>
                  <a:cubicBezTo>
                    <a:pt x="64743" y="83419"/>
                    <a:pt x="65273" y="82602"/>
                    <a:pt x="65671" y="81718"/>
                  </a:cubicBezTo>
                  <a:lnTo>
                    <a:pt x="66070" y="80728"/>
                  </a:lnTo>
                  <a:cubicBezTo>
                    <a:pt x="66071" y="80725"/>
                    <a:pt x="66072" y="80721"/>
                    <a:pt x="66072" y="80717"/>
                  </a:cubicBezTo>
                  <a:lnTo>
                    <a:pt x="66212" y="79677"/>
                  </a:lnTo>
                  <a:cubicBezTo>
                    <a:pt x="66583" y="79775"/>
                    <a:pt x="66957" y="79822"/>
                    <a:pt x="67327" y="79822"/>
                  </a:cubicBezTo>
                  <a:cubicBezTo>
                    <a:pt x="68925" y="79822"/>
                    <a:pt x="70435" y="78943"/>
                    <a:pt x="71204" y="77474"/>
                  </a:cubicBezTo>
                  <a:cubicBezTo>
                    <a:pt x="71752" y="77274"/>
                    <a:pt x="72254" y="76967"/>
                    <a:pt x="72683" y="76570"/>
                  </a:cubicBezTo>
                  <a:cubicBezTo>
                    <a:pt x="73700" y="75623"/>
                    <a:pt x="74211" y="74230"/>
                    <a:pt x="74047" y="72839"/>
                  </a:cubicBezTo>
                  <a:cubicBezTo>
                    <a:pt x="73922" y="71786"/>
                    <a:pt x="73416" y="70815"/>
                    <a:pt x="72624" y="70110"/>
                  </a:cubicBezTo>
                  <a:cubicBezTo>
                    <a:pt x="72529" y="69160"/>
                    <a:pt x="72121" y="68282"/>
                    <a:pt x="71489" y="67592"/>
                  </a:cubicBezTo>
                  <a:cubicBezTo>
                    <a:pt x="71511" y="67297"/>
                    <a:pt x="71514" y="66999"/>
                    <a:pt x="71479" y="66701"/>
                  </a:cubicBezTo>
                  <a:cubicBezTo>
                    <a:pt x="71308" y="65262"/>
                    <a:pt x="70479" y="64029"/>
                    <a:pt x="69277" y="63308"/>
                  </a:cubicBezTo>
                  <a:cubicBezTo>
                    <a:pt x="69452" y="61245"/>
                    <a:pt x="68261" y="59305"/>
                    <a:pt x="66301" y="58572"/>
                  </a:cubicBezTo>
                  <a:cubicBezTo>
                    <a:pt x="65774" y="58373"/>
                    <a:pt x="65226" y="58276"/>
                    <a:pt x="64682" y="58276"/>
                  </a:cubicBezTo>
                  <a:cubicBezTo>
                    <a:pt x="63563" y="58276"/>
                    <a:pt x="62462" y="58686"/>
                    <a:pt x="61604" y="59461"/>
                  </a:cubicBezTo>
                  <a:cubicBezTo>
                    <a:pt x="61192" y="58567"/>
                    <a:pt x="60617" y="57794"/>
                    <a:pt x="59891" y="57177"/>
                  </a:cubicBezTo>
                  <a:cubicBezTo>
                    <a:pt x="59871" y="57160"/>
                    <a:pt x="59868" y="57130"/>
                    <a:pt x="59886" y="57111"/>
                  </a:cubicBezTo>
                  <a:cubicBezTo>
                    <a:pt x="63807" y="52730"/>
                    <a:pt x="66468" y="47368"/>
                    <a:pt x="67587" y="41596"/>
                  </a:cubicBezTo>
                  <a:lnTo>
                    <a:pt x="68048" y="39217"/>
                  </a:lnTo>
                  <a:cubicBezTo>
                    <a:pt x="68343" y="37692"/>
                    <a:pt x="68004" y="36077"/>
                    <a:pt x="66994" y="34898"/>
                  </a:cubicBezTo>
                  <a:cubicBezTo>
                    <a:pt x="66049" y="33792"/>
                    <a:pt x="64701" y="33175"/>
                    <a:pt x="63259" y="33175"/>
                  </a:cubicBezTo>
                  <a:cubicBezTo>
                    <a:pt x="63161" y="33175"/>
                    <a:pt x="63063" y="33178"/>
                    <a:pt x="62965" y="33183"/>
                  </a:cubicBezTo>
                  <a:lnTo>
                    <a:pt x="56389" y="33571"/>
                  </a:lnTo>
                  <a:cubicBezTo>
                    <a:pt x="56388" y="33571"/>
                    <a:pt x="56386" y="33571"/>
                    <a:pt x="56385" y="33571"/>
                  </a:cubicBezTo>
                  <a:cubicBezTo>
                    <a:pt x="56355" y="33571"/>
                    <a:pt x="56333" y="33544"/>
                    <a:pt x="56339" y="33514"/>
                  </a:cubicBezTo>
                  <a:lnTo>
                    <a:pt x="57339" y="28346"/>
                  </a:lnTo>
                  <a:cubicBezTo>
                    <a:pt x="57345" y="28319"/>
                    <a:pt x="57327" y="28295"/>
                    <a:pt x="57301" y="28289"/>
                  </a:cubicBezTo>
                  <a:lnTo>
                    <a:pt x="54249" y="27699"/>
                  </a:lnTo>
                  <a:cubicBezTo>
                    <a:pt x="54223" y="27693"/>
                    <a:pt x="54206" y="27669"/>
                    <a:pt x="54211" y="27642"/>
                  </a:cubicBezTo>
                  <a:lnTo>
                    <a:pt x="54789" y="24653"/>
                  </a:lnTo>
                  <a:cubicBezTo>
                    <a:pt x="55304" y="21991"/>
                    <a:pt x="53556" y="19406"/>
                    <a:pt x="50895" y="18891"/>
                  </a:cubicBezTo>
                  <a:lnTo>
                    <a:pt x="43364" y="17433"/>
                  </a:lnTo>
                  <a:lnTo>
                    <a:pt x="43335" y="17462"/>
                  </a:lnTo>
                  <a:lnTo>
                    <a:pt x="14561" y="5714"/>
                  </a:lnTo>
                  <a:cubicBezTo>
                    <a:pt x="14558" y="5713"/>
                    <a:pt x="14554" y="5712"/>
                    <a:pt x="14552" y="5711"/>
                  </a:cubicBezTo>
                  <a:lnTo>
                    <a:pt x="13800" y="5571"/>
                  </a:lnTo>
                  <a:cubicBezTo>
                    <a:pt x="13577" y="5366"/>
                    <a:pt x="13335" y="5185"/>
                    <a:pt x="13077" y="5028"/>
                  </a:cubicBezTo>
                  <a:cubicBezTo>
                    <a:pt x="13251" y="2963"/>
                    <a:pt x="12059" y="1024"/>
                    <a:pt x="10102" y="293"/>
                  </a:cubicBezTo>
                  <a:cubicBezTo>
                    <a:pt x="9579" y="97"/>
                    <a:pt x="9031" y="0"/>
                    <a:pt x="8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320000" algn="bl" rotWithShape="0">
                <a:schemeClr val="dk1">
                  <a:alpha val="17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4223100" y="571925"/>
              <a:ext cx="1499300" cy="2000375"/>
            </a:xfrm>
            <a:custGeom>
              <a:avLst/>
              <a:gdLst/>
              <a:ahLst/>
              <a:cxnLst/>
              <a:rect l="l" t="t" r="r" b="b"/>
              <a:pathLst>
                <a:path w="59972" h="80015" extrusionOk="0">
                  <a:moveTo>
                    <a:pt x="9056" y="0"/>
                  </a:moveTo>
                  <a:cubicBezTo>
                    <a:pt x="8549" y="0"/>
                    <a:pt x="10383" y="10499"/>
                    <a:pt x="10281" y="11027"/>
                  </a:cubicBezTo>
                  <a:lnTo>
                    <a:pt x="118" y="42593"/>
                  </a:lnTo>
                  <a:cubicBezTo>
                    <a:pt x="0" y="43198"/>
                    <a:pt x="466" y="43758"/>
                    <a:pt x="1079" y="43758"/>
                  </a:cubicBezTo>
                  <a:cubicBezTo>
                    <a:pt x="1086" y="43758"/>
                    <a:pt x="1093" y="43758"/>
                    <a:pt x="1100" y="43758"/>
                  </a:cubicBezTo>
                  <a:lnTo>
                    <a:pt x="16578" y="43426"/>
                  </a:lnTo>
                  <a:cubicBezTo>
                    <a:pt x="16586" y="43426"/>
                    <a:pt x="16593" y="43426"/>
                    <a:pt x="16601" y="43426"/>
                  </a:cubicBezTo>
                  <a:cubicBezTo>
                    <a:pt x="17254" y="43426"/>
                    <a:pt x="17726" y="44055"/>
                    <a:pt x="17538" y="44685"/>
                  </a:cubicBezTo>
                  <a:lnTo>
                    <a:pt x="7393" y="78751"/>
                  </a:lnTo>
                  <a:cubicBezTo>
                    <a:pt x="7188" y="79437"/>
                    <a:pt x="7733" y="80015"/>
                    <a:pt x="8336" y="80015"/>
                  </a:cubicBezTo>
                  <a:cubicBezTo>
                    <a:pt x="8538" y="80015"/>
                    <a:pt x="8747" y="79949"/>
                    <a:pt x="8936" y="79801"/>
                  </a:cubicBezTo>
                  <a:lnTo>
                    <a:pt x="48929" y="48416"/>
                  </a:lnTo>
                  <a:cubicBezTo>
                    <a:pt x="54345" y="44164"/>
                    <a:pt x="58048" y="38103"/>
                    <a:pt x="59357" y="31343"/>
                  </a:cubicBezTo>
                  <a:lnTo>
                    <a:pt x="59853" y="28776"/>
                  </a:lnTo>
                  <a:cubicBezTo>
                    <a:pt x="59971" y="28168"/>
                    <a:pt x="59503" y="27610"/>
                    <a:pt x="58893" y="27610"/>
                  </a:cubicBezTo>
                  <a:cubicBezTo>
                    <a:pt x="58873" y="27610"/>
                    <a:pt x="58854" y="27611"/>
                    <a:pt x="58834" y="27612"/>
                  </a:cubicBezTo>
                  <a:lnTo>
                    <a:pt x="45089" y="28423"/>
                  </a:lnTo>
                  <a:cubicBezTo>
                    <a:pt x="45069" y="28424"/>
                    <a:pt x="45049" y="28425"/>
                    <a:pt x="45030" y="28425"/>
                  </a:cubicBezTo>
                  <a:cubicBezTo>
                    <a:pt x="44420" y="28425"/>
                    <a:pt x="43951" y="27867"/>
                    <a:pt x="44070" y="27259"/>
                  </a:cubicBezTo>
                  <a:lnTo>
                    <a:pt x="46558" y="14403"/>
                  </a:lnTo>
                  <a:cubicBezTo>
                    <a:pt x="46661" y="13872"/>
                    <a:pt x="46313" y="13358"/>
                    <a:pt x="45782" y="13255"/>
                  </a:cubicBezTo>
                  <a:lnTo>
                    <a:pt x="40265" y="12188"/>
                  </a:lnTo>
                  <a:lnTo>
                    <a:pt x="38236" y="14154"/>
                  </a:lnTo>
                  <a:lnTo>
                    <a:pt x="37686" y="11688"/>
                  </a:lnTo>
                  <a:lnTo>
                    <a:pt x="9063" y="1"/>
                  </a:lnTo>
                  <a:cubicBezTo>
                    <a:pt x="9061" y="1"/>
                    <a:pt x="9058" y="0"/>
                    <a:pt x="9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4281125" y="900625"/>
              <a:ext cx="1151275" cy="533850"/>
            </a:xfrm>
            <a:custGeom>
              <a:avLst/>
              <a:gdLst/>
              <a:ahLst/>
              <a:cxnLst/>
              <a:rect l="l" t="t" r="r" b="b"/>
              <a:pathLst>
                <a:path w="46051" h="21354" extrusionOk="0">
                  <a:moveTo>
                    <a:pt x="771" y="0"/>
                  </a:moveTo>
                  <a:lnTo>
                    <a:pt x="0" y="3983"/>
                  </a:lnTo>
                  <a:lnTo>
                    <a:pt x="3699" y="4699"/>
                  </a:lnTo>
                  <a:cubicBezTo>
                    <a:pt x="1346" y="16343"/>
                    <a:pt x="10110" y="17056"/>
                    <a:pt x="10110" y="17056"/>
                  </a:cubicBezTo>
                  <a:cubicBezTo>
                    <a:pt x="10110" y="17056"/>
                    <a:pt x="10911" y="17305"/>
                    <a:pt x="12081" y="17305"/>
                  </a:cubicBezTo>
                  <a:cubicBezTo>
                    <a:pt x="14488" y="17305"/>
                    <a:pt x="18458" y="16254"/>
                    <a:pt x="20249" y="9830"/>
                  </a:cubicBezTo>
                  <a:cubicBezTo>
                    <a:pt x="20501" y="8925"/>
                    <a:pt x="21332" y="8327"/>
                    <a:pt x="22242" y="8327"/>
                  </a:cubicBezTo>
                  <a:cubicBezTo>
                    <a:pt x="22373" y="8327"/>
                    <a:pt x="22507" y="8340"/>
                    <a:pt x="22640" y="8366"/>
                  </a:cubicBezTo>
                  <a:cubicBezTo>
                    <a:pt x="23695" y="8570"/>
                    <a:pt x="24429" y="9548"/>
                    <a:pt x="24312" y="10616"/>
                  </a:cubicBezTo>
                  <a:cubicBezTo>
                    <a:pt x="23216" y="20470"/>
                    <a:pt x="31020" y="21104"/>
                    <a:pt x="31020" y="21104"/>
                  </a:cubicBezTo>
                  <a:cubicBezTo>
                    <a:pt x="31020" y="21104"/>
                    <a:pt x="31821" y="21353"/>
                    <a:pt x="32992" y="21353"/>
                  </a:cubicBezTo>
                  <a:cubicBezTo>
                    <a:pt x="35613" y="21353"/>
                    <a:pt x="40086" y="20107"/>
                    <a:pt x="41581" y="12033"/>
                  </a:cubicBezTo>
                  <a:lnTo>
                    <a:pt x="45279" y="12749"/>
                  </a:lnTo>
                  <a:lnTo>
                    <a:pt x="46051" y="8766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4320450" y="946525"/>
              <a:ext cx="50450" cy="28400"/>
            </a:xfrm>
            <a:custGeom>
              <a:avLst/>
              <a:gdLst/>
              <a:ahLst/>
              <a:cxnLst/>
              <a:rect l="l" t="t" r="r" b="b"/>
              <a:pathLst>
                <a:path w="2018" h="1136" extrusionOk="0">
                  <a:moveTo>
                    <a:pt x="511" y="1"/>
                  </a:moveTo>
                  <a:cubicBezTo>
                    <a:pt x="290" y="1"/>
                    <a:pt x="93" y="157"/>
                    <a:pt x="49" y="382"/>
                  </a:cubicBezTo>
                  <a:cubicBezTo>
                    <a:pt x="0" y="637"/>
                    <a:pt x="167" y="884"/>
                    <a:pt x="422" y="934"/>
                  </a:cubicBezTo>
                  <a:lnTo>
                    <a:pt x="1417" y="1127"/>
                  </a:lnTo>
                  <a:cubicBezTo>
                    <a:pt x="1446" y="1132"/>
                    <a:pt x="1476" y="1135"/>
                    <a:pt x="1505" y="1135"/>
                  </a:cubicBezTo>
                  <a:cubicBezTo>
                    <a:pt x="1726" y="1135"/>
                    <a:pt x="1924" y="979"/>
                    <a:pt x="1969" y="753"/>
                  </a:cubicBezTo>
                  <a:cubicBezTo>
                    <a:pt x="2018" y="498"/>
                    <a:pt x="1851" y="253"/>
                    <a:pt x="1596" y="203"/>
                  </a:cubicBezTo>
                  <a:lnTo>
                    <a:pt x="601" y="9"/>
                  </a:lnTo>
                  <a:cubicBezTo>
                    <a:pt x="571" y="4"/>
                    <a:pt x="541" y="1"/>
                    <a:pt x="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5342725" y="1144450"/>
              <a:ext cx="50475" cy="28375"/>
            </a:xfrm>
            <a:custGeom>
              <a:avLst/>
              <a:gdLst/>
              <a:ahLst/>
              <a:cxnLst/>
              <a:rect l="l" t="t" r="r" b="b"/>
              <a:pathLst>
                <a:path w="2019" h="1135" extrusionOk="0">
                  <a:moveTo>
                    <a:pt x="511" y="0"/>
                  </a:moveTo>
                  <a:cubicBezTo>
                    <a:pt x="290" y="0"/>
                    <a:pt x="94" y="156"/>
                    <a:pt x="49" y="381"/>
                  </a:cubicBezTo>
                  <a:cubicBezTo>
                    <a:pt x="1" y="636"/>
                    <a:pt x="167" y="883"/>
                    <a:pt x="421" y="933"/>
                  </a:cubicBezTo>
                  <a:lnTo>
                    <a:pt x="1418" y="1126"/>
                  </a:lnTo>
                  <a:cubicBezTo>
                    <a:pt x="1448" y="1132"/>
                    <a:pt x="1477" y="1135"/>
                    <a:pt x="1507" y="1135"/>
                  </a:cubicBezTo>
                  <a:cubicBezTo>
                    <a:pt x="1728" y="1135"/>
                    <a:pt x="1925" y="978"/>
                    <a:pt x="1970" y="754"/>
                  </a:cubicBezTo>
                  <a:cubicBezTo>
                    <a:pt x="2018" y="498"/>
                    <a:pt x="1852" y="252"/>
                    <a:pt x="1597" y="202"/>
                  </a:cubicBezTo>
                  <a:lnTo>
                    <a:pt x="600" y="9"/>
                  </a:lnTo>
                  <a:cubicBezTo>
                    <a:pt x="570" y="3"/>
                    <a:pt x="541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4348300" y="972625"/>
              <a:ext cx="416900" cy="321450"/>
            </a:xfrm>
            <a:custGeom>
              <a:avLst/>
              <a:gdLst/>
              <a:ahLst/>
              <a:cxnLst/>
              <a:rect l="l" t="t" r="r" b="b"/>
              <a:pathLst>
                <a:path w="16676" h="12858" extrusionOk="0">
                  <a:moveTo>
                    <a:pt x="3307" y="0"/>
                  </a:moveTo>
                  <a:cubicBezTo>
                    <a:pt x="0" y="12124"/>
                    <a:pt x="7789" y="12672"/>
                    <a:pt x="7789" y="12672"/>
                  </a:cubicBezTo>
                  <a:cubicBezTo>
                    <a:pt x="7789" y="12672"/>
                    <a:pt x="8361" y="12857"/>
                    <a:pt x="9220" y="12857"/>
                  </a:cubicBezTo>
                  <a:cubicBezTo>
                    <a:pt x="11454" y="12857"/>
                    <a:pt x="15624" y="11606"/>
                    <a:pt x="16676" y="2588"/>
                  </a:cubicBezTo>
                  <a:lnTo>
                    <a:pt x="9991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4416250" y="989200"/>
              <a:ext cx="210725" cy="277825"/>
            </a:xfrm>
            <a:custGeom>
              <a:avLst/>
              <a:gdLst/>
              <a:ahLst/>
              <a:cxnLst/>
              <a:rect l="l" t="t" r="r" b="b"/>
              <a:pathLst>
                <a:path w="8429" h="11113" extrusionOk="0">
                  <a:moveTo>
                    <a:pt x="4019" y="1"/>
                  </a:moveTo>
                  <a:lnTo>
                    <a:pt x="1" y="7116"/>
                  </a:lnTo>
                  <a:cubicBezTo>
                    <a:pt x="485" y="9228"/>
                    <a:pt x="1584" y="10430"/>
                    <a:pt x="2635" y="11113"/>
                  </a:cubicBezTo>
                  <a:lnTo>
                    <a:pt x="8428" y="855"/>
                  </a:lnTo>
                  <a:lnTo>
                    <a:pt x="7248" y="626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4531600" y="1021225"/>
              <a:ext cx="205575" cy="272675"/>
            </a:xfrm>
            <a:custGeom>
              <a:avLst/>
              <a:gdLst/>
              <a:ahLst/>
              <a:cxnLst/>
              <a:rect l="l" t="t" r="r" b="b"/>
              <a:pathLst>
                <a:path w="8223" h="10907" extrusionOk="0">
                  <a:moveTo>
                    <a:pt x="6018" y="0"/>
                  </a:moveTo>
                  <a:lnTo>
                    <a:pt x="0" y="10655"/>
                  </a:lnTo>
                  <a:cubicBezTo>
                    <a:pt x="142" y="10686"/>
                    <a:pt x="285" y="10710"/>
                    <a:pt x="431" y="10724"/>
                  </a:cubicBezTo>
                  <a:cubicBezTo>
                    <a:pt x="431" y="10724"/>
                    <a:pt x="1003" y="10906"/>
                    <a:pt x="1859" y="10906"/>
                  </a:cubicBezTo>
                  <a:cubicBezTo>
                    <a:pt x="2003" y="10906"/>
                    <a:pt x="2155" y="10901"/>
                    <a:pt x="2313" y="10889"/>
                  </a:cubicBezTo>
                  <a:lnTo>
                    <a:pt x="8223" y="428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4867425" y="1073125"/>
              <a:ext cx="416950" cy="321475"/>
            </a:xfrm>
            <a:custGeom>
              <a:avLst/>
              <a:gdLst/>
              <a:ahLst/>
              <a:cxnLst/>
              <a:rect l="l" t="t" r="r" b="b"/>
              <a:pathLst>
                <a:path w="16678" h="12859" extrusionOk="0">
                  <a:moveTo>
                    <a:pt x="3307" y="0"/>
                  </a:moveTo>
                  <a:lnTo>
                    <a:pt x="3307" y="0"/>
                  </a:lnTo>
                  <a:cubicBezTo>
                    <a:pt x="1" y="12124"/>
                    <a:pt x="7789" y="12673"/>
                    <a:pt x="7789" y="12673"/>
                  </a:cubicBezTo>
                  <a:cubicBezTo>
                    <a:pt x="7789" y="12673"/>
                    <a:pt x="8361" y="12858"/>
                    <a:pt x="9219" y="12858"/>
                  </a:cubicBezTo>
                  <a:cubicBezTo>
                    <a:pt x="11453" y="12858"/>
                    <a:pt x="15624" y="11607"/>
                    <a:pt x="16678" y="2588"/>
                  </a:cubicBezTo>
                  <a:lnTo>
                    <a:pt x="9993" y="1295"/>
                  </a:lnTo>
                  <a:lnTo>
                    <a:pt x="3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1"/>
            <p:cNvSpPr/>
            <p:nvPr/>
          </p:nvSpPr>
          <p:spPr>
            <a:xfrm>
              <a:off x="4935425" y="1089700"/>
              <a:ext cx="210675" cy="277825"/>
            </a:xfrm>
            <a:custGeom>
              <a:avLst/>
              <a:gdLst/>
              <a:ahLst/>
              <a:cxnLst/>
              <a:rect l="l" t="t" r="r" b="b"/>
              <a:pathLst>
                <a:path w="8427" h="11113" extrusionOk="0">
                  <a:moveTo>
                    <a:pt x="4018" y="1"/>
                  </a:moveTo>
                  <a:lnTo>
                    <a:pt x="0" y="7116"/>
                  </a:lnTo>
                  <a:cubicBezTo>
                    <a:pt x="483" y="9228"/>
                    <a:pt x="1584" y="10429"/>
                    <a:pt x="2634" y="11113"/>
                  </a:cubicBezTo>
                  <a:lnTo>
                    <a:pt x="8427" y="855"/>
                  </a:lnTo>
                  <a:lnTo>
                    <a:pt x="7247" y="626"/>
                  </a:lnTo>
                  <a:lnTo>
                    <a:pt x="40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1"/>
            <p:cNvSpPr/>
            <p:nvPr/>
          </p:nvSpPr>
          <p:spPr>
            <a:xfrm>
              <a:off x="5050725" y="1121725"/>
              <a:ext cx="205625" cy="272675"/>
            </a:xfrm>
            <a:custGeom>
              <a:avLst/>
              <a:gdLst/>
              <a:ahLst/>
              <a:cxnLst/>
              <a:rect l="l" t="t" r="r" b="b"/>
              <a:pathLst>
                <a:path w="8225" h="10907" extrusionOk="0">
                  <a:moveTo>
                    <a:pt x="6020" y="0"/>
                  </a:moveTo>
                  <a:lnTo>
                    <a:pt x="1" y="10656"/>
                  </a:lnTo>
                  <a:cubicBezTo>
                    <a:pt x="143" y="10686"/>
                    <a:pt x="287" y="10710"/>
                    <a:pt x="431" y="10724"/>
                  </a:cubicBezTo>
                  <a:cubicBezTo>
                    <a:pt x="431" y="10724"/>
                    <a:pt x="1005" y="10907"/>
                    <a:pt x="1864" y="10907"/>
                  </a:cubicBezTo>
                  <a:cubicBezTo>
                    <a:pt x="2007" y="10907"/>
                    <a:pt x="2157" y="10902"/>
                    <a:pt x="2314" y="10890"/>
                  </a:cubicBezTo>
                  <a:lnTo>
                    <a:pt x="8224" y="428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4676650" y="1313350"/>
              <a:ext cx="239500" cy="145000"/>
            </a:xfrm>
            <a:custGeom>
              <a:avLst/>
              <a:gdLst/>
              <a:ahLst/>
              <a:cxnLst/>
              <a:rect l="l" t="t" r="r" b="b"/>
              <a:pathLst>
                <a:path w="9580" h="5800" extrusionOk="0">
                  <a:moveTo>
                    <a:pt x="857" y="0"/>
                  </a:moveTo>
                  <a:cubicBezTo>
                    <a:pt x="679" y="0"/>
                    <a:pt x="520" y="127"/>
                    <a:pt x="485" y="309"/>
                  </a:cubicBezTo>
                  <a:cubicBezTo>
                    <a:pt x="1" y="2809"/>
                    <a:pt x="1635" y="5229"/>
                    <a:pt x="4136" y="5713"/>
                  </a:cubicBezTo>
                  <a:cubicBezTo>
                    <a:pt x="4428" y="5770"/>
                    <a:pt x="4725" y="5798"/>
                    <a:pt x="5022" y="5799"/>
                  </a:cubicBezTo>
                  <a:cubicBezTo>
                    <a:pt x="7228" y="5792"/>
                    <a:pt x="9121" y="4226"/>
                    <a:pt x="9540" y="2061"/>
                  </a:cubicBezTo>
                  <a:cubicBezTo>
                    <a:pt x="9579" y="1855"/>
                    <a:pt x="9444" y="1655"/>
                    <a:pt x="9238" y="1615"/>
                  </a:cubicBezTo>
                  <a:cubicBezTo>
                    <a:pt x="9214" y="1610"/>
                    <a:pt x="9190" y="1608"/>
                    <a:pt x="9166" y="1608"/>
                  </a:cubicBezTo>
                  <a:cubicBezTo>
                    <a:pt x="8987" y="1608"/>
                    <a:pt x="8827" y="1735"/>
                    <a:pt x="8792" y="1917"/>
                  </a:cubicBezTo>
                  <a:cubicBezTo>
                    <a:pt x="8439" y="3761"/>
                    <a:pt x="6825" y="5043"/>
                    <a:pt x="5014" y="5043"/>
                  </a:cubicBezTo>
                  <a:cubicBezTo>
                    <a:pt x="4772" y="5043"/>
                    <a:pt x="4526" y="5020"/>
                    <a:pt x="4279" y="4973"/>
                  </a:cubicBezTo>
                  <a:cubicBezTo>
                    <a:pt x="2189" y="4567"/>
                    <a:pt x="824" y="2543"/>
                    <a:pt x="1232" y="454"/>
                  </a:cubicBezTo>
                  <a:cubicBezTo>
                    <a:pt x="1272" y="247"/>
                    <a:pt x="1137" y="47"/>
                    <a:pt x="931" y="7"/>
                  </a:cubicBezTo>
                  <a:cubicBezTo>
                    <a:pt x="906" y="2"/>
                    <a:pt x="881" y="0"/>
                    <a:pt x="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4741600" y="1789675"/>
              <a:ext cx="290625" cy="354475"/>
            </a:xfrm>
            <a:custGeom>
              <a:avLst/>
              <a:gdLst/>
              <a:ahLst/>
              <a:cxnLst/>
              <a:rect l="l" t="t" r="r" b="b"/>
              <a:pathLst>
                <a:path w="11625" h="14179" extrusionOk="0">
                  <a:moveTo>
                    <a:pt x="7660" y="4140"/>
                  </a:moveTo>
                  <a:lnTo>
                    <a:pt x="7867" y="7225"/>
                  </a:lnTo>
                  <a:lnTo>
                    <a:pt x="6283" y="7246"/>
                  </a:lnTo>
                  <a:lnTo>
                    <a:pt x="7660" y="4140"/>
                  </a:lnTo>
                  <a:close/>
                  <a:moveTo>
                    <a:pt x="9984" y="0"/>
                  </a:moveTo>
                  <a:lnTo>
                    <a:pt x="6891" y="315"/>
                  </a:lnTo>
                  <a:lnTo>
                    <a:pt x="1" y="14033"/>
                  </a:lnTo>
                  <a:lnTo>
                    <a:pt x="3200" y="14179"/>
                  </a:lnTo>
                  <a:lnTo>
                    <a:pt x="4595" y="11052"/>
                  </a:lnTo>
                  <a:lnTo>
                    <a:pt x="8126" y="10845"/>
                  </a:lnTo>
                  <a:lnTo>
                    <a:pt x="8333" y="13738"/>
                  </a:lnTo>
                  <a:lnTo>
                    <a:pt x="11624" y="12790"/>
                  </a:lnTo>
                  <a:lnTo>
                    <a:pt x="9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5055350" y="1842475"/>
              <a:ext cx="326500" cy="268125"/>
            </a:xfrm>
            <a:custGeom>
              <a:avLst/>
              <a:gdLst/>
              <a:ahLst/>
              <a:cxnLst/>
              <a:rect l="l" t="t" r="r" b="b"/>
              <a:pathLst>
                <a:path w="13060" h="10725" extrusionOk="0">
                  <a:moveTo>
                    <a:pt x="13059" y="0"/>
                  </a:moveTo>
                  <a:lnTo>
                    <a:pt x="9917" y="442"/>
                  </a:lnTo>
                  <a:lnTo>
                    <a:pt x="8372" y="4180"/>
                  </a:lnTo>
                  <a:lnTo>
                    <a:pt x="7986" y="626"/>
                  </a:lnTo>
                  <a:lnTo>
                    <a:pt x="8009" y="572"/>
                  </a:lnTo>
                  <a:lnTo>
                    <a:pt x="8009" y="572"/>
                  </a:lnTo>
                  <a:lnTo>
                    <a:pt x="6440" y="784"/>
                  </a:lnTo>
                  <a:lnTo>
                    <a:pt x="4861" y="962"/>
                  </a:lnTo>
                  <a:lnTo>
                    <a:pt x="4867" y="1013"/>
                  </a:lnTo>
                  <a:lnTo>
                    <a:pt x="3484" y="4453"/>
                  </a:lnTo>
                  <a:lnTo>
                    <a:pt x="3148" y="1155"/>
                  </a:lnTo>
                  <a:lnTo>
                    <a:pt x="1" y="1632"/>
                  </a:lnTo>
                  <a:lnTo>
                    <a:pt x="985" y="10725"/>
                  </a:lnTo>
                  <a:lnTo>
                    <a:pt x="4099" y="10373"/>
                  </a:lnTo>
                  <a:lnTo>
                    <a:pt x="5511" y="6843"/>
                  </a:lnTo>
                  <a:lnTo>
                    <a:pt x="5872" y="10174"/>
                  </a:lnTo>
                  <a:lnTo>
                    <a:pt x="8971" y="9823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5364775" y="1823775"/>
              <a:ext cx="210475" cy="251625"/>
            </a:xfrm>
            <a:custGeom>
              <a:avLst/>
              <a:gdLst/>
              <a:ahLst/>
              <a:cxnLst/>
              <a:rect l="l" t="t" r="r" b="b"/>
              <a:pathLst>
                <a:path w="8419" h="10065" extrusionOk="0">
                  <a:moveTo>
                    <a:pt x="4803" y="2406"/>
                  </a:moveTo>
                  <a:cubicBezTo>
                    <a:pt x="5055" y="2406"/>
                    <a:pt x="5270" y="2474"/>
                    <a:pt x="5446" y="2612"/>
                  </a:cubicBezTo>
                  <a:cubicBezTo>
                    <a:pt x="5659" y="2780"/>
                    <a:pt x="5783" y="3019"/>
                    <a:pt x="5813" y="3330"/>
                  </a:cubicBezTo>
                  <a:lnTo>
                    <a:pt x="2953" y="3951"/>
                  </a:lnTo>
                  <a:cubicBezTo>
                    <a:pt x="3124" y="3524"/>
                    <a:pt x="3355" y="3172"/>
                    <a:pt x="3646" y="2894"/>
                  </a:cubicBezTo>
                  <a:cubicBezTo>
                    <a:pt x="3936" y="2617"/>
                    <a:pt x="4266" y="2457"/>
                    <a:pt x="4634" y="2415"/>
                  </a:cubicBezTo>
                  <a:cubicBezTo>
                    <a:pt x="4692" y="2409"/>
                    <a:pt x="4748" y="2406"/>
                    <a:pt x="4803" y="2406"/>
                  </a:cubicBezTo>
                  <a:close/>
                  <a:moveTo>
                    <a:pt x="5531" y="1"/>
                  </a:moveTo>
                  <a:cubicBezTo>
                    <a:pt x="5373" y="1"/>
                    <a:pt x="5208" y="11"/>
                    <a:pt x="5038" y="30"/>
                  </a:cubicBezTo>
                  <a:cubicBezTo>
                    <a:pt x="4244" y="119"/>
                    <a:pt x="3500" y="401"/>
                    <a:pt x="2809" y="875"/>
                  </a:cubicBezTo>
                  <a:cubicBezTo>
                    <a:pt x="2118" y="1349"/>
                    <a:pt x="1536" y="1968"/>
                    <a:pt x="1064" y="2732"/>
                  </a:cubicBezTo>
                  <a:cubicBezTo>
                    <a:pt x="593" y="3494"/>
                    <a:pt x="287" y="4344"/>
                    <a:pt x="146" y="5280"/>
                  </a:cubicBezTo>
                  <a:cubicBezTo>
                    <a:pt x="0" y="6240"/>
                    <a:pt x="58" y="7098"/>
                    <a:pt x="320" y="7854"/>
                  </a:cubicBezTo>
                  <a:cubicBezTo>
                    <a:pt x="581" y="8610"/>
                    <a:pt x="1001" y="9185"/>
                    <a:pt x="1582" y="9580"/>
                  </a:cubicBezTo>
                  <a:cubicBezTo>
                    <a:pt x="2057" y="9903"/>
                    <a:pt x="2597" y="10064"/>
                    <a:pt x="3202" y="10064"/>
                  </a:cubicBezTo>
                  <a:cubicBezTo>
                    <a:pt x="3335" y="10064"/>
                    <a:pt x="3472" y="10056"/>
                    <a:pt x="3613" y="10041"/>
                  </a:cubicBezTo>
                  <a:cubicBezTo>
                    <a:pt x="4178" y="9977"/>
                    <a:pt x="4748" y="9784"/>
                    <a:pt x="5318" y="9463"/>
                  </a:cubicBezTo>
                  <a:cubicBezTo>
                    <a:pt x="5893" y="9140"/>
                    <a:pt x="6409" y="8720"/>
                    <a:pt x="6844" y="8226"/>
                  </a:cubicBezTo>
                  <a:cubicBezTo>
                    <a:pt x="7284" y="7734"/>
                    <a:pt x="7633" y="7169"/>
                    <a:pt x="7874" y="6555"/>
                  </a:cubicBezTo>
                  <a:lnTo>
                    <a:pt x="5642" y="6109"/>
                  </a:lnTo>
                  <a:cubicBezTo>
                    <a:pt x="5493" y="6391"/>
                    <a:pt x="5275" y="6632"/>
                    <a:pt x="5010" y="6809"/>
                  </a:cubicBezTo>
                  <a:cubicBezTo>
                    <a:pt x="4737" y="6990"/>
                    <a:pt x="4423" y="7102"/>
                    <a:pt x="4065" y="7142"/>
                  </a:cubicBezTo>
                  <a:cubicBezTo>
                    <a:pt x="4021" y="7145"/>
                    <a:pt x="3977" y="7147"/>
                    <a:pt x="3934" y="7147"/>
                  </a:cubicBezTo>
                  <a:cubicBezTo>
                    <a:pt x="3645" y="7147"/>
                    <a:pt x="3395" y="7065"/>
                    <a:pt x="3187" y="6901"/>
                  </a:cubicBezTo>
                  <a:cubicBezTo>
                    <a:pt x="2947" y="6713"/>
                    <a:pt x="2785" y="6443"/>
                    <a:pt x="2701" y="6092"/>
                  </a:cubicBezTo>
                  <a:lnTo>
                    <a:pt x="8209" y="5016"/>
                  </a:lnTo>
                  <a:cubicBezTo>
                    <a:pt x="8409" y="3945"/>
                    <a:pt x="8418" y="3016"/>
                    <a:pt x="8234" y="2228"/>
                  </a:cubicBezTo>
                  <a:cubicBezTo>
                    <a:pt x="8052" y="1438"/>
                    <a:pt x="7686" y="851"/>
                    <a:pt x="7139" y="465"/>
                  </a:cubicBezTo>
                  <a:cubicBezTo>
                    <a:pt x="6701" y="156"/>
                    <a:pt x="6165" y="1"/>
                    <a:pt x="5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4672700" y="2158600"/>
              <a:ext cx="262025" cy="344225"/>
            </a:xfrm>
            <a:custGeom>
              <a:avLst/>
              <a:gdLst/>
              <a:ahLst/>
              <a:cxnLst/>
              <a:rect l="l" t="t" r="r" b="b"/>
              <a:pathLst>
                <a:path w="10481" h="13769" extrusionOk="0">
                  <a:moveTo>
                    <a:pt x="7013" y="0"/>
                  </a:moveTo>
                  <a:cubicBezTo>
                    <a:pt x="6831" y="0"/>
                    <a:pt x="6647" y="11"/>
                    <a:pt x="6461" y="32"/>
                  </a:cubicBezTo>
                  <a:cubicBezTo>
                    <a:pt x="5648" y="124"/>
                    <a:pt x="4892" y="401"/>
                    <a:pt x="4194" y="863"/>
                  </a:cubicBezTo>
                  <a:cubicBezTo>
                    <a:pt x="3494" y="1326"/>
                    <a:pt x="2914" y="1924"/>
                    <a:pt x="2452" y="2657"/>
                  </a:cubicBezTo>
                  <a:cubicBezTo>
                    <a:pt x="1990" y="3389"/>
                    <a:pt x="1693" y="4193"/>
                    <a:pt x="1561" y="5068"/>
                  </a:cubicBezTo>
                  <a:cubicBezTo>
                    <a:pt x="1386" y="6228"/>
                    <a:pt x="1552" y="7082"/>
                    <a:pt x="2058" y="7629"/>
                  </a:cubicBezTo>
                  <a:cubicBezTo>
                    <a:pt x="2566" y="8178"/>
                    <a:pt x="3369" y="8465"/>
                    <a:pt x="4467" y="8492"/>
                  </a:cubicBezTo>
                  <a:cubicBezTo>
                    <a:pt x="5119" y="8499"/>
                    <a:pt x="5584" y="8551"/>
                    <a:pt x="5862" y="8648"/>
                  </a:cubicBezTo>
                  <a:cubicBezTo>
                    <a:pt x="6140" y="8745"/>
                    <a:pt x="6256" y="8947"/>
                    <a:pt x="6210" y="9254"/>
                  </a:cubicBezTo>
                  <a:cubicBezTo>
                    <a:pt x="6163" y="9563"/>
                    <a:pt x="6007" y="9819"/>
                    <a:pt x="5742" y="10023"/>
                  </a:cubicBezTo>
                  <a:cubicBezTo>
                    <a:pt x="5478" y="10227"/>
                    <a:pt x="5147" y="10351"/>
                    <a:pt x="4750" y="10397"/>
                  </a:cubicBezTo>
                  <a:cubicBezTo>
                    <a:pt x="4620" y="10411"/>
                    <a:pt x="4492" y="10418"/>
                    <a:pt x="4364" y="10418"/>
                  </a:cubicBezTo>
                  <a:cubicBezTo>
                    <a:pt x="3486" y="10418"/>
                    <a:pt x="2656" y="10072"/>
                    <a:pt x="1876" y="9378"/>
                  </a:cubicBezTo>
                  <a:lnTo>
                    <a:pt x="0" y="12015"/>
                  </a:lnTo>
                  <a:cubicBezTo>
                    <a:pt x="460" y="12649"/>
                    <a:pt x="1077" y="13117"/>
                    <a:pt x="1850" y="13420"/>
                  </a:cubicBezTo>
                  <a:cubicBezTo>
                    <a:pt x="2445" y="13652"/>
                    <a:pt x="3048" y="13768"/>
                    <a:pt x="3659" y="13768"/>
                  </a:cubicBezTo>
                  <a:cubicBezTo>
                    <a:pt x="3843" y="13768"/>
                    <a:pt x="4029" y="13758"/>
                    <a:pt x="4215" y="13737"/>
                  </a:cubicBezTo>
                  <a:cubicBezTo>
                    <a:pt x="5008" y="13647"/>
                    <a:pt x="5764" y="13364"/>
                    <a:pt x="6479" y="12888"/>
                  </a:cubicBezTo>
                  <a:cubicBezTo>
                    <a:pt x="7194" y="12412"/>
                    <a:pt x="7798" y="11790"/>
                    <a:pt x="8289" y="11025"/>
                  </a:cubicBezTo>
                  <a:cubicBezTo>
                    <a:pt x="8780" y="10260"/>
                    <a:pt x="9096" y="9410"/>
                    <a:pt x="9237" y="8476"/>
                  </a:cubicBezTo>
                  <a:cubicBezTo>
                    <a:pt x="9446" y="7091"/>
                    <a:pt x="9187" y="6167"/>
                    <a:pt x="8457" y="5703"/>
                  </a:cubicBezTo>
                  <a:cubicBezTo>
                    <a:pt x="7834" y="5307"/>
                    <a:pt x="7108" y="5109"/>
                    <a:pt x="6278" y="5109"/>
                  </a:cubicBezTo>
                  <a:cubicBezTo>
                    <a:pt x="6134" y="5109"/>
                    <a:pt x="5987" y="5114"/>
                    <a:pt x="5837" y="5126"/>
                  </a:cubicBezTo>
                  <a:cubicBezTo>
                    <a:pt x="5727" y="5134"/>
                    <a:pt x="5624" y="5137"/>
                    <a:pt x="5528" y="5137"/>
                  </a:cubicBezTo>
                  <a:cubicBezTo>
                    <a:pt x="5206" y="5137"/>
                    <a:pt x="4969" y="5096"/>
                    <a:pt x="4816" y="5015"/>
                  </a:cubicBezTo>
                  <a:cubicBezTo>
                    <a:pt x="4618" y="4910"/>
                    <a:pt x="4539" y="4714"/>
                    <a:pt x="4584" y="4431"/>
                  </a:cubicBezTo>
                  <a:cubicBezTo>
                    <a:pt x="4628" y="4134"/>
                    <a:pt x="4774" y="3893"/>
                    <a:pt x="5021" y="3710"/>
                  </a:cubicBezTo>
                  <a:cubicBezTo>
                    <a:pt x="5268" y="3524"/>
                    <a:pt x="5605" y="3408"/>
                    <a:pt x="6032" y="3360"/>
                  </a:cubicBezTo>
                  <a:cubicBezTo>
                    <a:pt x="6215" y="3340"/>
                    <a:pt x="6388" y="3329"/>
                    <a:pt x="6549" y="3329"/>
                  </a:cubicBezTo>
                  <a:cubicBezTo>
                    <a:pt x="6896" y="3329"/>
                    <a:pt x="7193" y="3377"/>
                    <a:pt x="7442" y="3472"/>
                  </a:cubicBezTo>
                  <a:cubicBezTo>
                    <a:pt x="7805" y="3611"/>
                    <a:pt x="8212" y="3870"/>
                    <a:pt x="8663" y="4250"/>
                  </a:cubicBezTo>
                  <a:lnTo>
                    <a:pt x="10480" y="1707"/>
                  </a:lnTo>
                  <a:cubicBezTo>
                    <a:pt x="10011" y="1074"/>
                    <a:pt x="9420" y="614"/>
                    <a:pt x="8706" y="328"/>
                  </a:cubicBezTo>
                  <a:cubicBezTo>
                    <a:pt x="8162" y="109"/>
                    <a:pt x="7598" y="0"/>
                    <a:pt x="7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4916825" y="2227725"/>
              <a:ext cx="222675" cy="253525"/>
            </a:xfrm>
            <a:custGeom>
              <a:avLst/>
              <a:gdLst/>
              <a:ahLst/>
              <a:cxnLst/>
              <a:rect l="l" t="t" r="r" b="b"/>
              <a:pathLst>
                <a:path w="8907" h="10141" extrusionOk="0">
                  <a:moveTo>
                    <a:pt x="4840" y="3421"/>
                  </a:moveTo>
                  <a:cubicBezTo>
                    <a:pt x="5163" y="3421"/>
                    <a:pt x="5413" y="3550"/>
                    <a:pt x="5591" y="3808"/>
                  </a:cubicBezTo>
                  <a:cubicBezTo>
                    <a:pt x="5794" y="4105"/>
                    <a:pt x="5864" y="4466"/>
                    <a:pt x="5799" y="4892"/>
                  </a:cubicBezTo>
                  <a:cubicBezTo>
                    <a:pt x="5728" y="5366"/>
                    <a:pt x="5539" y="5775"/>
                    <a:pt x="5234" y="6117"/>
                  </a:cubicBezTo>
                  <a:cubicBezTo>
                    <a:pt x="4929" y="6459"/>
                    <a:pt x="4584" y="6652"/>
                    <a:pt x="4196" y="6696"/>
                  </a:cubicBezTo>
                  <a:cubicBezTo>
                    <a:pt x="4145" y="6701"/>
                    <a:pt x="4095" y="6704"/>
                    <a:pt x="4047" y="6704"/>
                  </a:cubicBezTo>
                  <a:cubicBezTo>
                    <a:pt x="3731" y="6704"/>
                    <a:pt x="3478" y="6578"/>
                    <a:pt x="3287" y="6328"/>
                  </a:cubicBezTo>
                  <a:cubicBezTo>
                    <a:pt x="3067" y="6039"/>
                    <a:pt x="2992" y="5663"/>
                    <a:pt x="3062" y="5202"/>
                  </a:cubicBezTo>
                  <a:cubicBezTo>
                    <a:pt x="3132" y="4740"/>
                    <a:pt x="3316" y="4340"/>
                    <a:pt x="3615" y="4005"/>
                  </a:cubicBezTo>
                  <a:cubicBezTo>
                    <a:pt x="3915" y="3669"/>
                    <a:pt x="4273" y="3478"/>
                    <a:pt x="4690" y="3430"/>
                  </a:cubicBezTo>
                  <a:cubicBezTo>
                    <a:pt x="4741" y="3424"/>
                    <a:pt x="4791" y="3421"/>
                    <a:pt x="4840" y="3421"/>
                  </a:cubicBezTo>
                  <a:close/>
                  <a:moveTo>
                    <a:pt x="5784" y="0"/>
                  </a:moveTo>
                  <a:cubicBezTo>
                    <a:pt x="5629" y="0"/>
                    <a:pt x="5470" y="10"/>
                    <a:pt x="5305" y="28"/>
                  </a:cubicBezTo>
                  <a:cubicBezTo>
                    <a:pt x="4472" y="123"/>
                    <a:pt x="3685" y="426"/>
                    <a:pt x="2945" y="941"/>
                  </a:cubicBezTo>
                  <a:cubicBezTo>
                    <a:pt x="2204" y="1454"/>
                    <a:pt x="1585" y="2102"/>
                    <a:pt x="1085" y="2886"/>
                  </a:cubicBezTo>
                  <a:cubicBezTo>
                    <a:pt x="587" y="3670"/>
                    <a:pt x="272" y="4493"/>
                    <a:pt x="141" y="5357"/>
                  </a:cubicBezTo>
                  <a:cubicBezTo>
                    <a:pt x="0" y="6292"/>
                    <a:pt x="70" y="7139"/>
                    <a:pt x="351" y="7898"/>
                  </a:cubicBezTo>
                  <a:cubicBezTo>
                    <a:pt x="630" y="8657"/>
                    <a:pt x="1069" y="9239"/>
                    <a:pt x="1666" y="9642"/>
                  </a:cubicBezTo>
                  <a:cubicBezTo>
                    <a:pt x="2157" y="9974"/>
                    <a:pt x="2708" y="10140"/>
                    <a:pt x="3319" y="10140"/>
                  </a:cubicBezTo>
                  <a:cubicBezTo>
                    <a:pt x="3451" y="10140"/>
                    <a:pt x="3586" y="10133"/>
                    <a:pt x="3723" y="10117"/>
                  </a:cubicBezTo>
                  <a:cubicBezTo>
                    <a:pt x="4487" y="10031"/>
                    <a:pt x="5232" y="9714"/>
                    <a:pt x="5959" y="9167"/>
                  </a:cubicBezTo>
                  <a:cubicBezTo>
                    <a:pt x="6686" y="8620"/>
                    <a:pt x="7301" y="7923"/>
                    <a:pt x="7804" y="7075"/>
                  </a:cubicBezTo>
                  <a:cubicBezTo>
                    <a:pt x="8307" y="6226"/>
                    <a:pt x="8629" y="5336"/>
                    <a:pt x="8770" y="4401"/>
                  </a:cubicBezTo>
                  <a:cubicBezTo>
                    <a:pt x="8906" y="3501"/>
                    <a:pt x="8852" y="2702"/>
                    <a:pt x="8606" y="2003"/>
                  </a:cubicBezTo>
                  <a:cubicBezTo>
                    <a:pt x="8360" y="1303"/>
                    <a:pt x="7950" y="776"/>
                    <a:pt x="7374" y="423"/>
                  </a:cubicBezTo>
                  <a:cubicBezTo>
                    <a:pt x="6917" y="141"/>
                    <a:pt x="6387" y="0"/>
                    <a:pt x="5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5132050" y="2186925"/>
              <a:ext cx="337425" cy="274275"/>
            </a:xfrm>
            <a:custGeom>
              <a:avLst/>
              <a:gdLst/>
              <a:ahLst/>
              <a:cxnLst/>
              <a:rect l="l" t="t" r="r" b="b"/>
              <a:pathLst>
                <a:path w="13497" h="10971" extrusionOk="0">
                  <a:moveTo>
                    <a:pt x="11423" y="1"/>
                  </a:moveTo>
                  <a:cubicBezTo>
                    <a:pt x="11293" y="1"/>
                    <a:pt x="11157" y="9"/>
                    <a:pt x="11016" y="25"/>
                  </a:cubicBezTo>
                  <a:cubicBezTo>
                    <a:pt x="10500" y="83"/>
                    <a:pt x="9995" y="250"/>
                    <a:pt x="9499" y="528"/>
                  </a:cubicBezTo>
                  <a:cubicBezTo>
                    <a:pt x="9003" y="805"/>
                    <a:pt x="8598" y="1147"/>
                    <a:pt x="8284" y="1554"/>
                  </a:cubicBezTo>
                  <a:cubicBezTo>
                    <a:pt x="7960" y="996"/>
                    <a:pt x="7410" y="717"/>
                    <a:pt x="6634" y="717"/>
                  </a:cubicBezTo>
                  <a:cubicBezTo>
                    <a:pt x="6500" y="717"/>
                    <a:pt x="6359" y="725"/>
                    <a:pt x="6211" y="742"/>
                  </a:cubicBezTo>
                  <a:cubicBezTo>
                    <a:pt x="5825" y="785"/>
                    <a:pt x="5437" y="893"/>
                    <a:pt x="5051" y="1064"/>
                  </a:cubicBezTo>
                  <a:cubicBezTo>
                    <a:pt x="4675" y="1230"/>
                    <a:pt x="4325" y="1452"/>
                    <a:pt x="4016" y="1723"/>
                  </a:cubicBezTo>
                  <a:lnTo>
                    <a:pt x="4076" y="1228"/>
                  </a:lnTo>
                  <a:lnTo>
                    <a:pt x="4076" y="1228"/>
                  </a:lnTo>
                  <a:lnTo>
                    <a:pt x="1411" y="1634"/>
                  </a:lnTo>
                  <a:lnTo>
                    <a:pt x="0" y="10970"/>
                  </a:lnTo>
                  <a:lnTo>
                    <a:pt x="0" y="10970"/>
                  </a:lnTo>
                  <a:lnTo>
                    <a:pt x="2904" y="10642"/>
                  </a:lnTo>
                  <a:lnTo>
                    <a:pt x="3533" y="5598"/>
                  </a:lnTo>
                  <a:cubicBezTo>
                    <a:pt x="3628" y="5098"/>
                    <a:pt x="3772" y="4701"/>
                    <a:pt x="3969" y="4405"/>
                  </a:cubicBezTo>
                  <a:cubicBezTo>
                    <a:pt x="4165" y="4111"/>
                    <a:pt x="4416" y="3946"/>
                    <a:pt x="4723" y="3911"/>
                  </a:cubicBezTo>
                  <a:cubicBezTo>
                    <a:pt x="4755" y="3907"/>
                    <a:pt x="4786" y="3905"/>
                    <a:pt x="4816" y="3905"/>
                  </a:cubicBezTo>
                  <a:cubicBezTo>
                    <a:pt x="5037" y="3905"/>
                    <a:pt x="5204" y="4005"/>
                    <a:pt x="5316" y="4202"/>
                  </a:cubicBezTo>
                  <a:cubicBezTo>
                    <a:pt x="5444" y="4426"/>
                    <a:pt x="5471" y="4776"/>
                    <a:pt x="5400" y="5248"/>
                  </a:cubicBezTo>
                  <a:lnTo>
                    <a:pt x="4644" y="10446"/>
                  </a:lnTo>
                  <a:lnTo>
                    <a:pt x="7506" y="10088"/>
                  </a:lnTo>
                  <a:lnTo>
                    <a:pt x="8384" y="4563"/>
                  </a:lnTo>
                  <a:cubicBezTo>
                    <a:pt x="8493" y="4166"/>
                    <a:pt x="8643" y="3849"/>
                    <a:pt x="8835" y="3613"/>
                  </a:cubicBezTo>
                  <a:cubicBezTo>
                    <a:pt x="9026" y="3376"/>
                    <a:pt x="9257" y="3242"/>
                    <a:pt x="9525" y="3212"/>
                  </a:cubicBezTo>
                  <a:cubicBezTo>
                    <a:pt x="9559" y="3208"/>
                    <a:pt x="9593" y="3206"/>
                    <a:pt x="9625" y="3206"/>
                  </a:cubicBezTo>
                  <a:cubicBezTo>
                    <a:pt x="9852" y="3206"/>
                    <a:pt x="10018" y="3302"/>
                    <a:pt x="10126" y="3494"/>
                  </a:cubicBezTo>
                  <a:cubicBezTo>
                    <a:pt x="10250" y="3713"/>
                    <a:pt x="10275" y="4059"/>
                    <a:pt x="10203" y="4532"/>
                  </a:cubicBezTo>
                  <a:lnTo>
                    <a:pt x="9419" y="9924"/>
                  </a:lnTo>
                  <a:lnTo>
                    <a:pt x="12316" y="9335"/>
                  </a:lnTo>
                  <a:lnTo>
                    <a:pt x="13351" y="2868"/>
                  </a:lnTo>
                  <a:cubicBezTo>
                    <a:pt x="13497" y="1840"/>
                    <a:pt x="13357" y="1084"/>
                    <a:pt x="12933" y="603"/>
                  </a:cubicBezTo>
                  <a:cubicBezTo>
                    <a:pt x="12579" y="201"/>
                    <a:pt x="12075" y="1"/>
                    <a:pt x="11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5471850" y="2167100"/>
              <a:ext cx="210275" cy="251350"/>
            </a:xfrm>
            <a:custGeom>
              <a:avLst/>
              <a:gdLst/>
              <a:ahLst/>
              <a:cxnLst/>
              <a:rect l="l" t="t" r="r" b="b"/>
              <a:pathLst>
                <a:path w="8411" h="10054" extrusionOk="0">
                  <a:moveTo>
                    <a:pt x="4798" y="2403"/>
                  </a:moveTo>
                  <a:cubicBezTo>
                    <a:pt x="5050" y="2403"/>
                    <a:pt x="5264" y="2471"/>
                    <a:pt x="5440" y="2609"/>
                  </a:cubicBezTo>
                  <a:cubicBezTo>
                    <a:pt x="5653" y="2777"/>
                    <a:pt x="5776" y="3016"/>
                    <a:pt x="5807" y="3326"/>
                  </a:cubicBezTo>
                  <a:lnTo>
                    <a:pt x="2949" y="3946"/>
                  </a:lnTo>
                  <a:cubicBezTo>
                    <a:pt x="3120" y="3519"/>
                    <a:pt x="3351" y="3167"/>
                    <a:pt x="3642" y="2890"/>
                  </a:cubicBezTo>
                  <a:cubicBezTo>
                    <a:pt x="3933" y="2614"/>
                    <a:pt x="4261" y="2454"/>
                    <a:pt x="4629" y="2413"/>
                  </a:cubicBezTo>
                  <a:cubicBezTo>
                    <a:pt x="4687" y="2406"/>
                    <a:pt x="4743" y="2403"/>
                    <a:pt x="4798" y="2403"/>
                  </a:cubicBezTo>
                  <a:close/>
                  <a:moveTo>
                    <a:pt x="5527" y="0"/>
                  </a:moveTo>
                  <a:cubicBezTo>
                    <a:pt x="5369" y="0"/>
                    <a:pt x="5204" y="10"/>
                    <a:pt x="5033" y="29"/>
                  </a:cubicBezTo>
                  <a:cubicBezTo>
                    <a:pt x="4240" y="119"/>
                    <a:pt x="3497" y="401"/>
                    <a:pt x="2807" y="874"/>
                  </a:cubicBezTo>
                  <a:cubicBezTo>
                    <a:pt x="2116" y="1346"/>
                    <a:pt x="1535" y="1964"/>
                    <a:pt x="1064" y="2728"/>
                  </a:cubicBezTo>
                  <a:cubicBezTo>
                    <a:pt x="593" y="3491"/>
                    <a:pt x="287" y="4340"/>
                    <a:pt x="146" y="5274"/>
                  </a:cubicBezTo>
                  <a:cubicBezTo>
                    <a:pt x="0" y="6232"/>
                    <a:pt x="58" y="7090"/>
                    <a:pt x="320" y="7846"/>
                  </a:cubicBezTo>
                  <a:cubicBezTo>
                    <a:pt x="581" y="8601"/>
                    <a:pt x="1003" y="9176"/>
                    <a:pt x="1581" y="9570"/>
                  </a:cubicBezTo>
                  <a:cubicBezTo>
                    <a:pt x="2055" y="9893"/>
                    <a:pt x="2594" y="10054"/>
                    <a:pt x="3199" y="10054"/>
                  </a:cubicBezTo>
                  <a:cubicBezTo>
                    <a:pt x="3333" y="10054"/>
                    <a:pt x="3471" y="10046"/>
                    <a:pt x="3611" y="10030"/>
                  </a:cubicBezTo>
                  <a:cubicBezTo>
                    <a:pt x="4176" y="9966"/>
                    <a:pt x="4744" y="9774"/>
                    <a:pt x="5314" y="9454"/>
                  </a:cubicBezTo>
                  <a:cubicBezTo>
                    <a:pt x="5887" y="9130"/>
                    <a:pt x="6403" y="8712"/>
                    <a:pt x="6839" y="8217"/>
                  </a:cubicBezTo>
                  <a:cubicBezTo>
                    <a:pt x="7277" y="7726"/>
                    <a:pt x="7626" y="7161"/>
                    <a:pt x="7867" y="6549"/>
                  </a:cubicBezTo>
                  <a:lnTo>
                    <a:pt x="5637" y="6102"/>
                  </a:lnTo>
                  <a:cubicBezTo>
                    <a:pt x="5488" y="6385"/>
                    <a:pt x="5270" y="6626"/>
                    <a:pt x="5005" y="6802"/>
                  </a:cubicBezTo>
                  <a:cubicBezTo>
                    <a:pt x="4734" y="6983"/>
                    <a:pt x="4419" y="7095"/>
                    <a:pt x="4062" y="7136"/>
                  </a:cubicBezTo>
                  <a:cubicBezTo>
                    <a:pt x="4019" y="7139"/>
                    <a:pt x="3976" y="7141"/>
                    <a:pt x="3935" y="7141"/>
                  </a:cubicBezTo>
                  <a:cubicBezTo>
                    <a:pt x="3644" y="7141"/>
                    <a:pt x="3394" y="7059"/>
                    <a:pt x="3184" y="6893"/>
                  </a:cubicBezTo>
                  <a:cubicBezTo>
                    <a:pt x="2944" y="6706"/>
                    <a:pt x="2783" y="6437"/>
                    <a:pt x="2700" y="6086"/>
                  </a:cubicBezTo>
                  <a:lnTo>
                    <a:pt x="8201" y="5011"/>
                  </a:lnTo>
                  <a:cubicBezTo>
                    <a:pt x="8401" y="3941"/>
                    <a:pt x="8410" y="3012"/>
                    <a:pt x="8226" y="2225"/>
                  </a:cubicBezTo>
                  <a:cubicBezTo>
                    <a:pt x="8042" y="1437"/>
                    <a:pt x="7678" y="850"/>
                    <a:pt x="7132" y="464"/>
                  </a:cubicBezTo>
                  <a:cubicBezTo>
                    <a:pt x="6695" y="155"/>
                    <a:pt x="6161" y="0"/>
                    <a:pt x="5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4213625" y="432775"/>
              <a:ext cx="185900" cy="223400"/>
            </a:xfrm>
            <a:custGeom>
              <a:avLst/>
              <a:gdLst/>
              <a:ahLst/>
              <a:cxnLst/>
              <a:rect l="l" t="t" r="r" b="b"/>
              <a:pathLst>
                <a:path w="7436" h="8936" extrusionOk="0">
                  <a:moveTo>
                    <a:pt x="4498" y="0"/>
                  </a:moveTo>
                  <a:cubicBezTo>
                    <a:pt x="4184" y="0"/>
                    <a:pt x="3896" y="220"/>
                    <a:pt x="3832" y="549"/>
                  </a:cubicBezTo>
                  <a:lnTo>
                    <a:pt x="3660" y="1435"/>
                  </a:lnTo>
                  <a:cubicBezTo>
                    <a:pt x="3449" y="2525"/>
                    <a:pt x="2494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9" y="3230"/>
                    <a:pt x="888" y="3226"/>
                    <a:pt x="839" y="3226"/>
                  </a:cubicBezTo>
                  <a:cubicBezTo>
                    <a:pt x="591" y="3226"/>
                    <a:pt x="349" y="3342"/>
                    <a:pt x="229" y="3561"/>
                  </a:cubicBezTo>
                  <a:cubicBezTo>
                    <a:pt x="1" y="3965"/>
                    <a:pt x="235" y="4474"/>
                    <a:pt x="690" y="4563"/>
                  </a:cubicBezTo>
                  <a:lnTo>
                    <a:pt x="731" y="4570"/>
                  </a:lnTo>
                  <a:cubicBezTo>
                    <a:pt x="1967" y="4810"/>
                    <a:pt x="2775" y="6007"/>
                    <a:pt x="2535" y="7242"/>
                  </a:cubicBezTo>
                  <a:lnTo>
                    <a:pt x="2372" y="8087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9" y="8921"/>
                    <a:pt x="2950" y="8935"/>
                    <a:pt x="3029" y="8935"/>
                  </a:cubicBezTo>
                  <a:cubicBezTo>
                    <a:pt x="3343" y="8935"/>
                    <a:pt x="3631" y="8715"/>
                    <a:pt x="3696" y="8385"/>
                  </a:cubicBezTo>
                  <a:lnTo>
                    <a:pt x="3867" y="7501"/>
                  </a:lnTo>
                  <a:cubicBezTo>
                    <a:pt x="4078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9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8"/>
                    <a:pt x="7090" y="4421"/>
                    <a:pt x="6796" y="4364"/>
                  </a:cubicBezTo>
                  <a:cubicBezTo>
                    <a:pt x="5560" y="4125"/>
                    <a:pt x="4752" y="2929"/>
                    <a:pt x="4991" y="1693"/>
                  </a:cubicBezTo>
                  <a:lnTo>
                    <a:pt x="5156" y="847"/>
                  </a:lnTo>
                  <a:cubicBezTo>
                    <a:pt x="5220" y="516"/>
                    <a:pt x="5054" y="163"/>
                    <a:pt x="4738" y="44"/>
                  </a:cubicBezTo>
                  <a:cubicBezTo>
                    <a:pt x="4658" y="14"/>
                    <a:pt x="4578" y="0"/>
                    <a:pt x="44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5618650" y="1889800"/>
              <a:ext cx="185875" cy="223375"/>
            </a:xfrm>
            <a:custGeom>
              <a:avLst/>
              <a:gdLst/>
              <a:ahLst/>
              <a:cxnLst/>
              <a:rect l="l" t="t" r="r" b="b"/>
              <a:pathLst>
                <a:path w="7435" h="8935" extrusionOk="0">
                  <a:moveTo>
                    <a:pt x="4498" y="1"/>
                  </a:moveTo>
                  <a:cubicBezTo>
                    <a:pt x="4184" y="1"/>
                    <a:pt x="3896" y="220"/>
                    <a:pt x="3832" y="550"/>
                  </a:cubicBezTo>
                  <a:lnTo>
                    <a:pt x="3659" y="1436"/>
                  </a:lnTo>
                  <a:cubicBezTo>
                    <a:pt x="3449" y="2525"/>
                    <a:pt x="2493" y="3282"/>
                    <a:pt x="1423" y="3282"/>
                  </a:cubicBezTo>
                  <a:cubicBezTo>
                    <a:pt x="1279" y="3282"/>
                    <a:pt x="1134" y="3268"/>
                    <a:pt x="988" y="3240"/>
                  </a:cubicBezTo>
                  <a:cubicBezTo>
                    <a:pt x="938" y="3230"/>
                    <a:pt x="888" y="3226"/>
                    <a:pt x="838" y="3226"/>
                  </a:cubicBezTo>
                  <a:cubicBezTo>
                    <a:pt x="590" y="3226"/>
                    <a:pt x="348" y="3342"/>
                    <a:pt x="228" y="3561"/>
                  </a:cubicBezTo>
                  <a:cubicBezTo>
                    <a:pt x="0" y="3965"/>
                    <a:pt x="234" y="4474"/>
                    <a:pt x="690" y="4564"/>
                  </a:cubicBezTo>
                  <a:lnTo>
                    <a:pt x="730" y="4571"/>
                  </a:lnTo>
                  <a:cubicBezTo>
                    <a:pt x="1967" y="4810"/>
                    <a:pt x="2775" y="6006"/>
                    <a:pt x="2535" y="7242"/>
                  </a:cubicBezTo>
                  <a:lnTo>
                    <a:pt x="2371" y="8088"/>
                  </a:lnTo>
                  <a:cubicBezTo>
                    <a:pt x="2307" y="8419"/>
                    <a:pt x="2472" y="8773"/>
                    <a:pt x="2789" y="8891"/>
                  </a:cubicBezTo>
                  <a:cubicBezTo>
                    <a:pt x="2868" y="8921"/>
                    <a:pt x="2949" y="8935"/>
                    <a:pt x="3028" y="8935"/>
                  </a:cubicBezTo>
                  <a:cubicBezTo>
                    <a:pt x="3342" y="8935"/>
                    <a:pt x="3630" y="8715"/>
                    <a:pt x="3694" y="8386"/>
                  </a:cubicBezTo>
                  <a:lnTo>
                    <a:pt x="3867" y="7501"/>
                  </a:lnTo>
                  <a:cubicBezTo>
                    <a:pt x="4077" y="6411"/>
                    <a:pt x="5032" y="5654"/>
                    <a:pt x="6102" y="5654"/>
                  </a:cubicBezTo>
                  <a:cubicBezTo>
                    <a:pt x="6246" y="5654"/>
                    <a:pt x="6392" y="5668"/>
                    <a:pt x="6538" y="5696"/>
                  </a:cubicBezTo>
                  <a:lnTo>
                    <a:pt x="6578" y="5703"/>
                  </a:lnTo>
                  <a:cubicBezTo>
                    <a:pt x="6622" y="5712"/>
                    <a:pt x="6666" y="5716"/>
                    <a:pt x="6708" y="5716"/>
                  </a:cubicBezTo>
                  <a:cubicBezTo>
                    <a:pt x="7108" y="5716"/>
                    <a:pt x="7435" y="5362"/>
                    <a:pt x="7380" y="4947"/>
                  </a:cubicBezTo>
                  <a:cubicBezTo>
                    <a:pt x="7345" y="4647"/>
                    <a:pt x="7091" y="4422"/>
                    <a:pt x="6796" y="4365"/>
                  </a:cubicBezTo>
                  <a:cubicBezTo>
                    <a:pt x="5559" y="4125"/>
                    <a:pt x="4751" y="2929"/>
                    <a:pt x="4991" y="1693"/>
                  </a:cubicBezTo>
                  <a:lnTo>
                    <a:pt x="5155" y="848"/>
                  </a:lnTo>
                  <a:cubicBezTo>
                    <a:pt x="5219" y="516"/>
                    <a:pt x="5054" y="163"/>
                    <a:pt x="4737" y="44"/>
                  </a:cubicBezTo>
                  <a:cubicBezTo>
                    <a:pt x="4658" y="15"/>
                    <a:pt x="4577" y="1"/>
                    <a:pt x="4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5748150" y="2087100"/>
              <a:ext cx="120150" cy="144350"/>
            </a:xfrm>
            <a:custGeom>
              <a:avLst/>
              <a:gdLst/>
              <a:ahLst/>
              <a:cxnLst/>
              <a:rect l="l" t="t" r="r" b="b"/>
              <a:pathLst>
                <a:path w="4806" h="5774" extrusionOk="0">
                  <a:moveTo>
                    <a:pt x="2907" y="1"/>
                  </a:moveTo>
                  <a:cubicBezTo>
                    <a:pt x="2704" y="1"/>
                    <a:pt x="2518" y="142"/>
                    <a:pt x="2476" y="355"/>
                  </a:cubicBezTo>
                  <a:lnTo>
                    <a:pt x="2365" y="928"/>
                  </a:lnTo>
                  <a:cubicBezTo>
                    <a:pt x="2229" y="1632"/>
                    <a:pt x="1612" y="2120"/>
                    <a:pt x="921" y="2120"/>
                  </a:cubicBezTo>
                  <a:cubicBezTo>
                    <a:pt x="828" y="2120"/>
                    <a:pt x="734" y="2112"/>
                    <a:pt x="639" y="2093"/>
                  </a:cubicBezTo>
                  <a:cubicBezTo>
                    <a:pt x="607" y="2087"/>
                    <a:pt x="575" y="2084"/>
                    <a:pt x="544" y="2084"/>
                  </a:cubicBezTo>
                  <a:cubicBezTo>
                    <a:pt x="383" y="2084"/>
                    <a:pt x="227" y="2160"/>
                    <a:pt x="149" y="2302"/>
                  </a:cubicBezTo>
                  <a:cubicBezTo>
                    <a:pt x="1" y="2562"/>
                    <a:pt x="152" y="2891"/>
                    <a:pt x="447" y="2949"/>
                  </a:cubicBezTo>
                  <a:lnTo>
                    <a:pt x="472" y="2954"/>
                  </a:lnTo>
                  <a:cubicBezTo>
                    <a:pt x="1271" y="3108"/>
                    <a:pt x="1794" y="3881"/>
                    <a:pt x="1639" y="4680"/>
                  </a:cubicBezTo>
                  <a:lnTo>
                    <a:pt x="1533" y="5226"/>
                  </a:lnTo>
                  <a:cubicBezTo>
                    <a:pt x="1491" y="5440"/>
                    <a:pt x="1598" y="5668"/>
                    <a:pt x="1803" y="5745"/>
                  </a:cubicBezTo>
                  <a:cubicBezTo>
                    <a:pt x="1854" y="5765"/>
                    <a:pt x="1907" y="5774"/>
                    <a:pt x="1958" y="5774"/>
                  </a:cubicBezTo>
                  <a:cubicBezTo>
                    <a:pt x="2160" y="5774"/>
                    <a:pt x="2347" y="5632"/>
                    <a:pt x="2389" y="5419"/>
                  </a:cubicBezTo>
                  <a:lnTo>
                    <a:pt x="2499" y="4847"/>
                  </a:lnTo>
                  <a:cubicBezTo>
                    <a:pt x="2636" y="4143"/>
                    <a:pt x="3252" y="3654"/>
                    <a:pt x="3944" y="3654"/>
                  </a:cubicBezTo>
                  <a:cubicBezTo>
                    <a:pt x="4037" y="3654"/>
                    <a:pt x="4131" y="3663"/>
                    <a:pt x="4226" y="3681"/>
                  </a:cubicBezTo>
                  <a:lnTo>
                    <a:pt x="4251" y="3686"/>
                  </a:lnTo>
                  <a:cubicBezTo>
                    <a:pt x="4280" y="3691"/>
                    <a:pt x="4307" y="3694"/>
                    <a:pt x="4335" y="3694"/>
                  </a:cubicBezTo>
                  <a:cubicBezTo>
                    <a:pt x="4593" y="3694"/>
                    <a:pt x="4805" y="3465"/>
                    <a:pt x="4769" y="3197"/>
                  </a:cubicBezTo>
                  <a:cubicBezTo>
                    <a:pt x="4747" y="3004"/>
                    <a:pt x="4582" y="2857"/>
                    <a:pt x="4392" y="2821"/>
                  </a:cubicBezTo>
                  <a:cubicBezTo>
                    <a:pt x="3594" y="2666"/>
                    <a:pt x="3071" y="1893"/>
                    <a:pt x="3226" y="1094"/>
                  </a:cubicBezTo>
                  <a:lnTo>
                    <a:pt x="3332" y="548"/>
                  </a:lnTo>
                  <a:cubicBezTo>
                    <a:pt x="3372" y="334"/>
                    <a:pt x="3266" y="106"/>
                    <a:pt x="3062" y="29"/>
                  </a:cubicBezTo>
                  <a:cubicBezTo>
                    <a:pt x="3010" y="10"/>
                    <a:pt x="2958" y="1"/>
                    <a:pt x="2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017;p52"/>
          <p:cNvSpPr txBox="1">
            <a:spLocks/>
          </p:cNvSpPr>
          <p:nvPr/>
        </p:nvSpPr>
        <p:spPr>
          <a:xfrm>
            <a:off x="-149012" y="1324032"/>
            <a:ext cx="9414932" cy="252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5700" b="0" i="0" u="none" strike="noStrike" cap="none">
                <a:solidFill>
                  <a:schemeClr val="accent3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altLang="zh-TW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第二學期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sz="40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南市歸仁區歸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南國民小學</a:t>
            </a:r>
            <a:b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「對抗網路霸凌－截圖、反映、找</a:t>
            </a:r>
            <a:r>
              <a:rPr lang="en-US" altLang="zh-TW" sz="4000" b="1" dirty="0" err="1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iWIN</a:t>
            </a:r>
            <a:r>
              <a:rPr lang="zh-TW" altLang="en-US" sz="40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b="1" dirty="0" smtClean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主講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林靜儀校長</a:t>
            </a:r>
            <a:endParaRPr lang="en-US" altLang="zh-TW" sz="2800" b="1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sz="2800" b="1" dirty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800" b="1" dirty="0" smtClean="0">
                <a:solidFill>
                  <a:schemeClr val="accent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112.02.13</a:t>
            </a:r>
            <a:endParaRPr lang="zh-TW" altLang="en-US" sz="2800" dirty="0">
              <a:solidFill>
                <a:schemeClr val="accent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5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507428" y="0"/>
            <a:ext cx="2534361" cy="4314333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防制數位</a:t>
            </a:r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、</a:t>
            </a:r>
            <a: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網路性別暴力</a:t>
            </a:r>
            <a: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「三提醒」 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79" y="-67733"/>
            <a:ext cx="5605787" cy="52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480667" y="372785"/>
            <a:ext cx="2898237" cy="3859706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防制數位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、</a:t>
            </a:r>
            <a: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網路性別暴力</a:t>
            </a:r>
            <a: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「四要」 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3" y="-261580"/>
            <a:ext cx="5677825" cy="55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03201" y="1967851"/>
            <a:ext cx="7664692" cy="693900"/>
          </a:xfrm>
        </p:spPr>
        <p:txBody>
          <a:bodyPr/>
          <a:lstStyle/>
          <a:p>
            <a:r>
              <a:rPr lang="zh-TW" altLang="en-US" sz="5400" dirty="0">
                <a:solidFill>
                  <a:srgbClr val="7030A0"/>
                </a:solidFill>
              </a:rPr>
              <a:t>校園</a:t>
            </a:r>
            <a:r>
              <a:rPr lang="zh-TW" altLang="en-US" sz="5400" dirty="0" smtClean="0">
                <a:solidFill>
                  <a:srgbClr val="7030A0"/>
                </a:solidFill>
              </a:rPr>
              <a:t>性騷擾、性霸凌與</a:t>
            </a:r>
            <a:r>
              <a:rPr lang="zh-TW" altLang="en-US" sz="5400" dirty="0">
                <a:solidFill>
                  <a:srgbClr val="7030A0"/>
                </a:solidFill>
              </a:rPr>
              <a:t>性</a:t>
            </a:r>
            <a:r>
              <a:rPr lang="zh-TW" altLang="en-US" sz="5400" dirty="0" smtClean="0">
                <a:solidFill>
                  <a:srgbClr val="7030A0"/>
                </a:solidFill>
              </a:rPr>
              <a:t>剝削防制宣導</a:t>
            </a:r>
            <a:endParaRPr lang="zh-TW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5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93" y="0"/>
            <a:ext cx="37241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9" y="0"/>
            <a:ext cx="3646468" cy="51435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09" y="173160"/>
            <a:ext cx="3386244" cy="47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8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46" y="853243"/>
            <a:ext cx="6154742" cy="34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7" y="776028"/>
            <a:ext cx="7731396" cy="39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7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406823"/>
            <a:ext cx="789093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" y="413173"/>
            <a:ext cx="8168639" cy="45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9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359833"/>
            <a:ext cx="804672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HJvXmdo_veZLYltSusvVEj7mR-C-0tUFuS687lx1gEKtDsqV4g9EOacIdwQ9-Ff9BcojlLIcGtv-78bXlOBIMm6c96vlLhdwAYF96sH0J-5cCQflho9GO2-mVa7_tqcGqQYvGdvT9_4stEtDr0szY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19" y="296765"/>
            <a:ext cx="4871508" cy="4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488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標題 1">
            <a:extLst>
              <a:ext uri="{FF2B5EF4-FFF2-40B4-BE49-F238E27FC236}">
                <a16:creationId xmlns:a16="http://schemas.microsoft.com/office/drawing/2014/main" id="{692B1027-5ECD-44BF-83FD-475D5E1B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08" y="641896"/>
            <a:ext cx="7395554" cy="3859706"/>
          </a:xfrm>
        </p:spPr>
        <p:txBody>
          <a:bodyPr/>
          <a:lstStyle/>
          <a:p>
            <a:pPr algn="ctr"/>
            <a:r>
              <a:rPr lang="en-US" altLang="zh-TW" sz="3600" b="1" dirty="0">
                <a:solidFill>
                  <a:schemeClr val="accent4"/>
                </a:solidFill>
                <a:latin typeface="Taipei Sans TC Beta" pitchFamily="2" charset="-120"/>
                <a:ea typeface="Taipei Sans TC Beta" pitchFamily="2" charset="-120"/>
              </a:rPr>
              <a:t>Thank you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新藝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6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5" y="-1"/>
            <a:ext cx="7820933" cy="53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8" y="0"/>
            <a:ext cx="72599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2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73" y="-1"/>
            <a:ext cx="5980854" cy="53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5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lh3.googleusercontent.com/-jHoYByckTvMiQIbTfiF4zQSg2pcO3WVJ2SNI6bybH6CpTtjSW_gBNJ_diHHHTEVKk28b8cNcgsNX_b7phpXcdhjqImGlwkT2_ysVqbySYQYktNaFj0QpSV5xtJ8mbQpXI0LZJPr4Qe5KySeCBYyh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2" y="978536"/>
            <a:ext cx="8185250" cy="31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2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504941" y="991922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0" y="100654"/>
            <a:ext cx="3565583" cy="50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385476" y="672963"/>
            <a:ext cx="3580619" cy="3859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6000" b="0" i="0" u="none" strike="noStrike" cap="none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zh-TW" altLang="en-US" sz="4400" b="1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412" y="3326212"/>
            <a:ext cx="1426588" cy="145707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48861" y="433998"/>
            <a:ext cx="3307139" cy="4397815"/>
          </a:xfrm>
        </p:spPr>
        <p:txBody>
          <a:bodyPr/>
          <a:lstStyle/>
          <a:p>
            <a:pPr algn="ctr"/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霸凌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專線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你</a:t>
            </a: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勇敢</a:t>
            </a:r>
            <a: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dirty="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</a:t>
            </a:r>
            <a:r>
              <a:rPr lang="zh-TW" altLang="en-US" sz="4400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2" name="圖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09" y="80970"/>
            <a:ext cx="4120117" cy="5143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201314" y="4713832"/>
            <a:ext cx="524605" cy="11798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en-US" altLang="zh-TW" sz="800" dirty="0" smtClean="0"/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1644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" name="Google Shape;2585;p77"/>
          <p:cNvGrpSpPr/>
          <p:nvPr/>
        </p:nvGrpSpPr>
        <p:grpSpPr>
          <a:xfrm>
            <a:off x="7851647" y="3401568"/>
            <a:ext cx="1408421" cy="1449958"/>
            <a:chOff x="1321104" y="3880912"/>
            <a:chExt cx="665550" cy="856355"/>
          </a:xfrm>
        </p:grpSpPr>
        <p:sp>
          <p:nvSpPr>
            <p:cNvPr id="2586" name="Google Shape;2586;p77"/>
            <p:cNvSpPr/>
            <p:nvPr/>
          </p:nvSpPr>
          <p:spPr>
            <a:xfrm>
              <a:off x="1321104" y="3880912"/>
              <a:ext cx="665550" cy="856355"/>
            </a:xfrm>
            <a:custGeom>
              <a:avLst/>
              <a:gdLst/>
              <a:ahLst/>
              <a:cxnLst/>
              <a:rect l="l" t="t" r="r" b="b"/>
              <a:pathLst>
                <a:path w="22289" h="28679" extrusionOk="0">
                  <a:moveTo>
                    <a:pt x="7642" y="0"/>
                  </a:moveTo>
                  <a:cubicBezTo>
                    <a:pt x="7127" y="0"/>
                    <a:pt x="6667" y="319"/>
                    <a:pt x="6486" y="800"/>
                  </a:cubicBezTo>
                  <a:lnTo>
                    <a:pt x="6219" y="1514"/>
                  </a:lnTo>
                  <a:cubicBezTo>
                    <a:pt x="5986" y="1322"/>
                    <a:pt x="5711" y="1232"/>
                    <a:pt x="5440" y="1232"/>
                  </a:cubicBezTo>
                  <a:cubicBezTo>
                    <a:pt x="4951" y="1232"/>
                    <a:pt x="4476" y="1523"/>
                    <a:pt x="4286" y="2033"/>
                  </a:cubicBezTo>
                  <a:lnTo>
                    <a:pt x="3781" y="3374"/>
                  </a:lnTo>
                  <a:lnTo>
                    <a:pt x="2855" y="3677"/>
                  </a:lnTo>
                  <a:cubicBezTo>
                    <a:pt x="2142" y="3910"/>
                    <a:pt x="1802" y="4722"/>
                    <a:pt x="2134" y="5394"/>
                  </a:cubicBezTo>
                  <a:cubicBezTo>
                    <a:pt x="2075" y="5462"/>
                    <a:pt x="2015" y="5531"/>
                    <a:pt x="1961" y="5602"/>
                  </a:cubicBezTo>
                  <a:cubicBezTo>
                    <a:pt x="1363" y="6378"/>
                    <a:pt x="999" y="7316"/>
                    <a:pt x="883" y="8388"/>
                  </a:cubicBezTo>
                  <a:cubicBezTo>
                    <a:pt x="848" y="8746"/>
                    <a:pt x="837" y="9107"/>
                    <a:pt x="854" y="9467"/>
                  </a:cubicBezTo>
                  <a:cubicBezTo>
                    <a:pt x="0" y="10591"/>
                    <a:pt x="379" y="12215"/>
                    <a:pt x="1640" y="12846"/>
                  </a:cubicBezTo>
                  <a:cubicBezTo>
                    <a:pt x="1674" y="12931"/>
                    <a:pt x="1711" y="13014"/>
                    <a:pt x="1748" y="13097"/>
                  </a:cubicBezTo>
                  <a:cubicBezTo>
                    <a:pt x="1676" y="13232"/>
                    <a:pt x="1607" y="13367"/>
                    <a:pt x="1542" y="13503"/>
                  </a:cubicBezTo>
                  <a:cubicBezTo>
                    <a:pt x="971" y="14692"/>
                    <a:pt x="664" y="15852"/>
                    <a:pt x="628" y="16950"/>
                  </a:cubicBezTo>
                  <a:cubicBezTo>
                    <a:pt x="588" y="18185"/>
                    <a:pt x="889" y="19283"/>
                    <a:pt x="1524" y="20212"/>
                  </a:cubicBezTo>
                  <a:cubicBezTo>
                    <a:pt x="1603" y="20328"/>
                    <a:pt x="1686" y="20440"/>
                    <a:pt x="1774" y="20547"/>
                  </a:cubicBezTo>
                  <a:cubicBezTo>
                    <a:pt x="2377" y="21291"/>
                    <a:pt x="3183" y="21847"/>
                    <a:pt x="4170" y="22208"/>
                  </a:cubicBezTo>
                  <a:cubicBezTo>
                    <a:pt x="4066" y="22220"/>
                    <a:pt x="3962" y="22239"/>
                    <a:pt x="3861" y="22264"/>
                  </a:cubicBezTo>
                  <a:cubicBezTo>
                    <a:pt x="3263" y="22417"/>
                    <a:pt x="2789" y="22783"/>
                    <a:pt x="2486" y="23325"/>
                  </a:cubicBezTo>
                  <a:cubicBezTo>
                    <a:pt x="2189" y="23861"/>
                    <a:pt x="2115" y="24451"/>
                    <a:pt x="2272" y="25034"/>
                  </a:cubicBezTo>
                  <a:cubicBezTo>
                    <a:pt x="2434" y="25628"/>
                    <a:pt x="2796" y="26095"/>
                    <a:pt x="3320" y="26388"/>
                  </a:cubicBezTo>
                  <a:cubicBezTo>
                    <a:pt x="3563" y="26526"/>
                    <a:pt x="3827" y="26622"/>
                    <a:pt x="4102" y="26670"/>
                  </a:cubicBezTo>
                  <a:cubicBezTo>
                    <a:pt x="4134" y="26702"/>
                    <a:pt x="4161" y="26736"/>
                    <a:pt x="4197" y="26766"/>
                  </a:cubicBezTo>
                  <a:cubicBezTo>
                    <a:pt x="4318" y="26868"/>
                    <a:pt x="4455" y="26952"/>
                    <a:pt x="4600" y="27014"/>
                  </a:cubicBezTo>
                  <a:cubicBezTo>
                    <a:pt x="4756" y="27084"/>
                    <a:pt x="4922" y="27130"/>
                    <a:pt x="5091" y="27150"/>
                  </a:cubicBezTo>
                  <a:cubicBezTo>
                    <a:pt x="5212" y="27268"/>
                    <a:pt x="5353" y="27363"/>
                    <a:pt x="5507" y="27431"/>
                  </a:cubicBezTo>
                  <a:cubicBezTo>
                    <a:pt x="5654" y="27495"/>
                    <a:pt x="5810" y="27535"/>
                    <a:pt x="5970" y="27550"/>
                  </a:cubicBezTo>
                  <a:cubicBezTo>
                    <a:pt x="6098" y="27636"/>
                    <a:pt x="6237" y="27702"/>
                    <a:pt x="6385" y="27750"/>
                  </a:cubicBezTo>
                  <a:lnTo>
                    <a:pt x="7383" y="28070"/>
                  </a:lnTo>
                  <a:cubicBezTo>
                    <a:pt x="7451" y="28093"/>
                    <a:pt x="7503" y="28108"/>
                    <a:pt x="7538" y="28116"/>
                  </a:cubicBezTo>
                  <a:cubicBezTo>
                    <a:pt x="7632" y="28140"/>
                    <a:pt x="7728" y="28154"/>
                    <a:pt x="7825" y="28156"/>
                  </a:cubicBezTo>
                  <a:cubicBezTo>
                    <a:pt x="7975" y="28247"/>
                    <a:pt x="8139" y="28309"/>
                    <a:pt x="8310" y="28342"/>
                  </a:cubicBezTo>
                  <a:cubicBezTo>
                    <a:pt x="8393" y="28358"/>
                    <a:pt x="8478" y="28366"/>
                    <a:pt x="8562" y="28366"/>
                  </a:cubicBezTo>
                  <a:cubicBezTo>
                    <a:pt x="8711" y="28366"/>
                    <a:pt x="8860" y="28341"/>
                    <a:pt x="9001" y="28292"/>
                  </a:cubicBezTo>
                  <a:cubicBezTo>
                    <a:pt x="9181" y="28446"/>
                    <a:pt x="9396" y="28550"/>
                    <a:pt x="9628" y="28593"/>
                  </a:cubicBezTo>
                  <a:cubicBezTo>
                    <a:pt x="9718" y="28611"/>
                    <a:pt x="9810" y="28619"/>
                    <a:pt x="9902" y="28619"/>
                  </a:cubicBezTo>
                  <a:cubicBezTo>
                    <a:pt x="10024" y="28618"/>
                    <a:pt x="10146" y="28602"/>
                    <a:pt x="10264" y="28573"/>
                  </a:cubicBezTo>
                  <a:cubicBezTo>
                    <a:pt x="10414" y="28628"/>
                    <a:pt x="10571" y="28662"/>
                    <a:pt x="10730" y="28674"/>
                  </a:cubicBezTo>
                  <a:cubicBezTo>
                    <a:pt x="10778" y="28677"/>
                    <a:pt x="10825" y="28679"/>
                    <a:pt x="10871" y="28679"/>
                  </a:cubicBezTo>
                  <a:cubicBezTo>
                    <a:pt x="10877" y="28679"/>
                    <a:pt x="10883" y="28679"/>
                    <a:pt x="10888" y="28679"/>
                  </a:cubicBezTo>
                  <a:cubicBezTo>
                    <a:pt x="11007" y="28679"/>
                    <a:pt x="11125" y="28664"/>
                    <a:pt x="11241" y="28637"/>
                  </a:cubicBezTo>
                  <a:cubicBezTo>
                    <a:pt x="11528" y="28569"/>
                    <a:pt x="11785" y="28410"/>
                    <a:pt x="11972" y="28182"/>
                  </a:cubicBezTo>
                  <a:cubicBezTo>
                    <a:pt x="11983" y="28191"/>
                    <a:pt x="11991" y="28200"/>
                    <a:pt x="12000" y="28208"/>
                  </a:cubicBezTo>
                  <a:cubicBezTo>
                    <a:pt x="12011" y="28216"/>
                    <a:pt x="12020" y="28223"/>
                    <a:pt x="12029" y="28231"/>
                  </a:cubicBezTo>
                  <a:lnTo>
                    <a:pt x="12037" y="28238"/>
                  </a:lnTo>
                  <a:cubicBezTo>
                    <a:pt x="12121" y="28305"/>
                    <a:pt x="12210" y="28366"/>
                    <a:pt x="12303" y="28416"/>
                  </a:cubicBezTo>
                  <a:cubicBezTo>
                    <a:pt x="12374" y="28455"/>
                    <a:pt x="12448" y="28490"/>
                    <a:pt x="12523" y="28522"/>
                  </a:cubicBezTo>
                  <a:cubicBezTo>
                    <a:pt x="12667" y="28581"/>
                    <a:pt x="12815" y="28622"/>
                    <a:pt x="12968" y="28645"/>
                  </a:cubicBezTo>
                  <a:cubicBezTo>
                    <a:pt x="13063" y="28658"/>
                    <a:pt x="13158" y="28665"/>
                    <a:pt x="13253" y="28665"/>
                  </a:cubicBezTo>
                  <a:cubicBezTo>
                    <a:pt x="13322" y="28665"/>
                    <a:pt x="13392" y="28661"/>
                    <a:pt x="13462" y="28654"/>
                  </a:cubicBezTo>
                  <a:cubicBezTo>
                    <a:pt x="13826" y="28615"/>
                    <a:pt x="14170" y="28474"/>
                    <a:pt x="14456" y="28250"/>
                  </a:cubicBezTo>
                  <a:cubicBezTo>
                    <a:pt x="14658" y="28312"/>
                    <a:pt x="14869" y="28345"/>
                    <a:pt x="15079" y="28345"/>
                  </a:cubicBezTo>
                  <a:cubicBezTo>
                    <a:pt x="15263" y="28345"/>
                    <a:pt x="15447" y="28323"/>
                    <a:pt x="15625" y="28278"/>
                  </a:cubicBezTo>
                  <a:cubicBezTo>
                    <a:pt x="15928" y="28204"/>
                    <a:pt x="16210" y="28066"/>
                    <a:pt x="16453" y="27870"/>
                  </a:cubicBezTo>
                  <a:cubicBezTo>
                    <a:pt x="16513" y="27879"/>
                    <a:pt x="16572" y="27883"/>
                    <a:pt x="16633" y="27883"/>
                  </a:cubicBezTo>
                  <a:cubicBezTo>
                    <a:pt x="16678" y="27883"/>
                    <a:pt x="16721" y="27882"/>
                    <a:pt x="16764" y="27878"/>
                  </a:cubicBezTo>
                  <a:cubicBezTo>
                    <a:pt x="16924" y="27863"/>
                    <a:pt x="17080" y="27826"/>
                    <a:pt x="17227" y="27766"/>
                  </a:cubicBezTo>
                  <a:lnTo>
                    <a:pt x="17881" y="27508"/>
                  </a:lnTo>
                  <a:cubicBezTo>
                    <a:pt x="18084" y="27428"/>
                    <a:pt x="18271" y="27312"/>
                    <a:pt x="18433" y="27167"/>
                  </a:cubicBezTo>
                  <a:cubicBezTo>
                    <a:pt x="18641" y="27147"/>
                    <a:pt x="18841" y="27090"/>
                    <a:pt x="19026" y="26995"/>
                  </a:cubicBezTo>
                  <a:cubicBezTo>
                    <a:pt x="19184" y="26917"/>
                    <a:pt x="19328" y="26817"/>
                    <a:pt x="19452" y="26696"/>
                  </a:cubicBezTo>
                  <a:cubicBezTo>
                    <a:pt x="19709" y="26449"/>
                    <a:pt x="19857" y="26112"/>
                    <a:pt x="19865" y="25756"/>
                  </a:cubicBezTo>
                  <a:cubicBezTo>
                    <a:pt x="19871" y="25580"/>
                    <a:pt x="19844" y="25405"/>
                    <a:pt x="19788" y="25239"/>
                  </a:cubicBezTo>
                  <a:cubicBezTo>
                    <a:pt x="19758" y="25159"/>
                    <a:pt x="19724" y="25080"/>
                    <a:pt x="19685" y="25003"/>
                  </a:cubicBezTo>
                  <a:lnTo>
                    <a:pt x="19669" y="24971"/>
                  </a:lnTo>
                  <a:cubicBezTo>
                    <a:pt x="19617" y="24868"/>
                    <a:pt x="19556" y="24772"/>
                    <a:pt x="19485" y="24683"/>
                  </a:cubicBezTo>
                  <a:cubicBezTo>
                    <a:pt x="19484" y="24677"/>
                    <a:pt x="19482" y="24671"/>
                    <a:pt x="19481" y="24665"/>
                  </a:cubicBezTo>
                  <a:cubicBezTo>
                    <a:pt x="19451" y="24580"/>
                    <a:pt x="19417" y="24497"/>
                    <a:pt x="19375" y="24419"/>
                  </a:cubicBezTo>
                  <a:lnTo>
                    <a:pt x="18995" y="23659"/>
                  </a:lnTo>
                  <a:cubicBezTo>
                    <a:pt x="18958" y="23583"/>
                    <a:pt x="18915" y="23511"/>
                    <a:pt x="18868" y="23441"/>
                  </a:cubicBezTo>
                  <a:cubicBezTo>
                    <a:pt x="18863" y="23435"/>
                    <a:pt x="18860" y="23429"/>
                    <a:pt x="18856" y="23421"/>
                  </a:cubicBezTo>
                  <a:cubicBezTo>
                    <a:pt x="18761" y="23289"/>
                    <a:pt x="18642" y="23174"/>
                    <a:pt x="18509" y="23082"/>
                  </a:cubicBezTo>
                  <a:cubicBezTo>
                    <a:pt x="18316" y="22948"/>
                    <a:pt x="18092" y="22868"/>
                    <a:pt x="17859" y="22849"/>
                  </a:cubicBezTo>
                  <a:cubicBezTo>
                    <a:pt x="18688" y="22553"/>
                    <a:pt x="19394" y="22090"/>
                    <a:pt x="19966" y="21464"/>
                  </a:cubicBezTo>
                  <a:cubicBezTo>
                    <a:pt x="20724" y="20632"/>
                    <a:pt x="21177" y="19587"/>
                    <a:pt x="21310" y="18359"/>
                  </a:cubicBezTo>
                  <a:cubicBezTo>
                    <a:pt x="21427" y="17266"/>
                    <a:pt x="21285" y="16075"/>
                    <a:pt x="20886" y="14818"/>
                  </a:cubicBezTo>
                  <a:cubicBezTo>
                    <a:pt x="20846" y="14693"/>
                    <a:pt x="20801" y="14564"/>
                    <a:pt x="20755" y="14437"/>
                  </a:cubicBezTo>
                  <a:cubicBezTo>
                    <a:pt x="20967" y="14086"/>
                    <a:pt x="21162" y="13733"/>
                    <a:pt x="21332" y="13377"/>
                  </a:cubicBezTo>
                  <a:cubicBezTo>
                    <a:pt x="21904" y="12189"/>
                    <a:pt x="22211" y="11028"/>
                    <a:pt x="22246" y="9932"/>
                  </a:cubicBezTo>
                  <a:cubicBezTo>
                    <a:pt x="22288" y="8696"/>
                    <a:pt x="21985" y="7598"/>
                    <a:pt x="21350" y="6667"/>
                  </a:cubicBezTo>
                  <a:cubicBezTo>
                    <a:pt x="20715" y="5737"/>
                    <a:pt x="19801" y="5057"/>
                    <a:pt x="18636" y="4645"/>
                  </a:cubicBezTo>
                  <a:cubicBezTo>
                    <a:pt x="18069" y="4446"/>
                    <a:pt x="17455" y="4317"/>
                    <a:pt x="16799" y="4256"/>
                  </a:cubicBezTo>
                  <a:cubicBezTo>
                    <a:pt x="16719" y="4140"/>
                    <a:pt x="16637" y="4027"/>
                    <a:pt x="16554" y="3918"/>
                  </a:cubicBezTo>
                  <a:cubicBezTo>
                    <a:pt x="16755" y="3017"/>
                    <a:pt x="16387" y="2087"/>
                    <a:pt x="15627" y="1564"/>
                  </a:cubicBezTo>
                  <a:cubicBezTo>
                    <a:pt x="15242" y="1299"/>
                    <a:pt x="14795" y="1167"/>
                    <a:pt x="14347" y="1167"/>
                  </a:cubicBezTo>
                  <a:cubicBezTo>
                    <a:pt x="13912" y="1167"/>
                    <a:pt x="13476" y="1292"/>
                    <a:pt x="13097" y="1543"/>
                  </a:cubicBezTo>
                  <a:cubicBezTo>
                    <a:pt x="12873" y="1493"/>
                    <a:pt x="12646" y="1456"/>
                    <a:pt x="12417" y="1437"/>
                  </a:cubicBezTo>
                  <a:cubicBezTo>
                    <a:pt x="12278" y="1425"/>
                    <a:pt x="12138" y="1419"/>
                    <a:pt x="11999" y="1419"/>
                  </a:cubicBezTo>
                  <a:cubicBezTo>
                    <a:pt x="11283" y="1419"/>
                    <a:pt x="10577" y="1573"/>
                    <a:pt x="9887" y="1876"/>
                  </a:cubicBezTo>
                  <a:cubicBezTo>
                    <a:pt x="9778" y="1790"/>
                    <a:pt x="9653" y="1723"/>
                    <a:pt x="9519" y="1678"/>
                  </a:cubicBezTo>
                  <a:lnTo>
                    <a:pt x="9073" y="1532"/>
                  </a:lnTo>
                  <a:lnTo>
                    <a:pt x="8797" y="800"/>
                  </a:lnTo>
                  <a:cubicBezTo>
                    <a:pt x="8617" y="319"/>
                    <a:pt x="8156" y="0"/>
                    <a:pt x="7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dist="38100" dir="10680000" algn="bl" rotWithShape="0">
                <a:schemeClr val="accent4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471777" y="3960131"/>
              <a:ext cx="380864" cy="641871"/>
            </a:xfrm>
            <a:custGeom>
              <a:avLst/>
              <a:gdLst/>
              <a:ahLst/>
              <a:cxnLst/>
              <a:rect l="l" t="t" r="r" b="b"/>
              <a:pathLst>
                <a:path w="12755" h="21496" extrusionOk="0">
                  <a:moveTo>
                    <a:pt x="6957" y="273"/>
                  </a:moveTo>
                  <a:cubicBezTo>
                    <a:pt x="7054" y="273"/>
                    <a:pt x="7150" y="276"/>
                    <a:pt x="7247" y="285"/>
                  </a:cubicBezTo>
                  <a:cubicBezTo>
                    <a:pt x="8044" y="351"/>
                    <a:pt x="8797" y="687"/>
                    <a:pt x="9483" y="1282"/>
                  </a:cubicBezTo>
                  <a:cubicBezTo>
                    <a:pt x="10154" y="1864"/>
                    <a:pt x="10734" y="2668"/>
                    <a:pt x="11206" y="3671"/>
                  </a:cubicBezTo>
                  <a:cubicBezTo>
                    <a:pt x="11682" y="4679"/>
                    <a:pt x="12025" y="5836"/>
                    <a:pt x="12227" y="7112"/>
                  </a:cubicBezTo>
                  <a:cubicBezTo>
                    <a:pt x="12436" y="8435"/>
                    <a:pt x="12482" y="9825"/>
                    <a:pt x="12363" y="11245"/>
                  </a:cubicBezTo>
                  <a:cubicBezTo>
                    <a:pt x="12246" y="12665"/>
                    <a:pt x="11971" y="14029"/>
                    <a:pt x="11547" y="15299"/>
                  </a:cubicBezTo>
                  <a:cubicBezTo>
                    <a:pt x="11137" y="16523"/>
                    <a:pt x="10608" y="17608"/>
                    <a:pt x="9973" y="18523"/>
                  </a:cubicBezTo>
                  <a:cubicBezTo>
                    <a:pt x="9340" y="19434"/>
                    <a:pt x="8636" y="20132"/>
                    <a:pt x="7879" y="20595"/>
                  </a:cubicBezTo>
                  <a:cubicBezTo>
                    <a:pt x="7196" y="21013"/>
                    <a:pt x="6497" y="21222"/>
                    <a:pt x="5797" y="21222"/>
                  </a:cubicBezTo>
                  <a:cubicBezTo>
                    <a:pt x="5701" y="21222"/>
                    <a:pt x="5605" y="21219"/>
                    <a:pt x="5509" y="21211"/>
                  </a:cubicBezTo>
                  <a:cubicBezTo>
                    <a:pt x="4712" y="21144"/>
                    <a:pt x="3960" y="20809"/>
                    <a:pt x="3273" y="20212"/>
                  </a:cubicBezTo>
                  <a:cubicBezTo>
                    <a:pt x="2604" y="19630"/>
                    <a:pt x="2023" y="18828"/>
                    <a:pt x="1550" y="17824"/>
                  </a:cubicBezTo>
                  <a:cubicBezTo>
                    <a:pt x="1075" y="16817"/>
                    <a:pt x="731" y="15658"/>
                    <a:pt x="529" y="14383"/>
                  </a:cubicBezTo>
                  <a:cubicBezTo>
                    <a:pt x="321" y="13061"/>
                    <a:pt x="274" y="11671"/>
                    <a:pt x="393" y="10251"/>
                  </a:cubicBezTo>
                  <a:cubicBezTo>
                    <a:pt x="510" y="8831"/>
                    <a:pt x="786" y="7467"/>
                    <a:pt x="1209" y="6197"/>
                  </a:cubicBezTo>
                  <a:cubicBezTo>
                    <a:pt x="1618" y="4973"/>
                    <a:pt x="2148" y="3888"/>
                    <a:pt x="2783" y="2971"/>
                  </a:cubicBezTo>
                  <a:cubicBezTo>
                    <a:pt x="3417" y="2060"/>
                    <a:pt x="4120" y="1364"/>
                    <a:pt x="4877" y="901"/>
                  </a:cubicBezTo>
                  <a:cubicBezTo>
                    <a:pt x="5560" y="483"/>
                    <a:pt x="6257" y="273"/>
                    <a:pt x="6957" y="273"/>
                  </a:cubicBezTo>
                  <a:close/>
                  <a:moveTo>
                    <a:pt x="6954" y="1"/>
                  </a:moveTo>
                  <a:cubicBezTo>
                    <a:pt x="6204" y="1"/>
                    <a:pt x="5460" y="224"/>
                    <a:pt x="4734" y="668"/>
                  </a:cubicBezTo>
                  <a:cubicBezTo>
                    <a:pt x="3945" y="1152"/>
                    <a:pt x="3214" y="1874"/>
                    <a:pt x="2559" y="2817"/>
                  </a:cubicBezTo>
                  <a:cubicBezTo>
                    <a:pt x="1909" y="3753"/>
                    <a:pt x="1368" y="4861"/>
                    <a:pt x="951" y="6111"/>
                  </a:cubicBezTo>
                  <a:cubicBezTo>
                    <a:pt x="519" y="7402"/>
                    <a:pt x="240" y="8786"/>
                    <a:pt x="120" y="10229"/>
                  </a:cubicBezTo>
                  <a:cubicBezTo>
                    <a:pt x="1" y="11671"/>
                    <a:pt x="47" y="13082"/>
                    <a:pt x="261" y="14426"/>
                  </a:cubicBezTo>
                  <a:cubicBezTo>
                    <a:pt x="465" y="15726"/>
                    <a:pt x="817" y="16909"/>
                    <a:pt x="1304" y="17942"/>
                  </a:cubicBezTo>
                  <a:cubicBezTo>
                    <a:pt x="1793" y="18979"/>
                    <a:pt x="2396" y="19811"/>
                    <a:pt x="3095" y="20418"/>
                  </a:cubicBezTo>
                  <a:cubicBezTo>
                    <a:pt x="3826" y="21053"/>
                    <a:pt x="4632" y="21411"/>
                    <a:pt x="5487" y="21482"/>
                  </a:cubicBezTo>
                  <a:cubicBezTo>
                    <a:pt x="5592" y="21491"/>
                    <a:pt x="5696" y="21496"/>
                    <a:pt x="5801" y="21496"/>
                  </a:cubicBezTo>
                  <a:cubicBezTo>
                    <a:pt x="6551" y="21496"/>
                    <a:pt x="7297" y="21272"/>
                    <a:pt x="8021" y="20828"/>
                  </a:cubicBezTo>
                  <a:cubicBezTo>
                    <a:pt x="8811" y="20344"/>
                    <a:pt x="9542" y="19621"/>
                    <a:pt x="10197" y="18679"/>
                  </a:cubicBezTo>
                  <a:cubicBezTo>
                    <a:pt x="10847" y="17741"/>
                    <a:pt x="11388" y="16633"/>
                    <a:pt x="11805" y="15385"/>
                  </a:cubicBezTo>
                  <a:cubicBezTo>
                    <a:pt x="12237" y="14094"/>
                    <a:pt x="12516" y="12708"/>
                    <a:pt x="12635" y="11267"/>
                  </a:cubicBezTo>
                  <a:cubicBezTo>
                    <a:pt x="12755" y="9825"/>
                    <a:pt x="12707" y="8414"/>
                    <a:pt x="12495" y="7069"/>
                  </a:cubicBezTo>
                  <a:cubicBezTo>
                    <a:pt x="12290" y="5770"/>
                    <a:pt x="11939" y="4587"/>
                    <a:pt x="11452" y="3554"/>
                  </a:cubicBezTo>
                  <a:cubicBezTo>
                    <a:pt x="10962" y="2517"/>
                    <a:pt x="10360" y="1685"/>
                    <a:pt x="9661" y="1078"/>
                  </a:cubicBezTo>
                  <a:cubicBezTo>
                    <a:pt x="8929" y="443"/>
                    <a:pt x="8125" y="85"/>
                    <a:pt x="7269" y="14"/>
                  </a:cubicBezTo>
                  <a:cubicBezTo>
                    <a:pt x="7164" y="5"/>
                    <a:pt x="7059" y="1"/>
                    <a:pt x="6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7"/>
            <p:cNvSpPr/>
            <p:nvPr/>
          </p:nvSpPr>
          <p:spPr>
            <a:xfrm>
              <a:off x="1375717" y="4043560"/>
              <a:ext cx="573849" cy="477402"/>
            </a:xfrm>
            <a:custGeom>
              <a:avLst/>
              <a:gdLst/>
              <a:ahLst/>
              <a:cxnLst/>
              <a:rect l="l" t="t" r="r" b="b"/>
              <a:pathLst>
                <a:path w="19218" h="15988" extrusionOk="0">
                  <a:moveTo>
                    <a:pt x="14088" y="272"/>
                  </a:moveTo>
                  <a:cubicBezTo>
                    <a:pt x="14908" y="272"/>
                    <a:pt x="15651" y="389"/>
                    <a:pt x="16304" y="619"/>
                  </a:cubicBezTo>
                  <a:cubicBezTo>
                    <a:pt x="17058" y="885"/>
                    <a:pt x="17662" y="1294"/>
                    <a:pt x="18104" y="1837"/>
                  </a:cubicBezTo>
                  <a:cubicBezTo>
                    <a:pt x="18165" y="1913"/>
                    <a:pt x="18223" y="1990"/>
                    <a:pt x="18276" y="2070"/>
                  </a:cubicBezTo>
                  <a:cubicBezTo>
                    <a:pt x="18727" y="2731"/>
                    <a:pt x="18941" y="3526"/>
                    <a:pt x="18911" y="4434"/>
                  </a:cubicBezTo>
                  <a:cubicBezTo>
                    <a:pt x="18883" y="5322"/>
                    <a:pt x="18625" y="6279"/>
                    <a:pt x="18144" y="7277"/>
                  </a:cubicBezTo>
                  <a:cubicBezTo>
                    <a:pt x="17662" y="8283"/>
                    <a:pt x="16981" y="9279"/>
                    <a:pt x="16117" y="10241"/>
                  </a:cubicBezTo>
                  <a:cubicBezTo>
                    <a:pt x="15222" y="11236"/>
                    <a:pt x="14173" y="12149"/>
                    <a:pt x="12997" y="12953"/>
                  </a:cubicBezTo>
                  <a:cubicBezTo>
                    <a:pt x="11821" y="13756"/>
                    <a:pt x="10588" y="14403"/>
                    <a:pt x="9336" y="14875"/>
                  </a:cubicBezTo>
                  <a:cubicBezTo>
                    <a:pt x="8127" y="15329"/>
                    <a:pt x="6951" y="15602"/>
                    <a:pt x="5838" y="15686"/>
                  </a:cubicBezTo>
                  <a:cubicBezTo>
                    <a:pt x="5596" y="15705"/>
                    <a:pt x="5360" y="15714"/>
                    <a:pt x="5130" y="15714"/>
                  </a:cubicBezTo>
                  <a:cubicBezTo>
                    <a:pt x="4309" y="15714"/>
                    <a:pt x="3564" y="15598"/>
                    <a:pt x="2911" y="15367"/>
                  </a:cubicBezTo>
                  <a:cubicBezTo>
                    <a:pt x="2055" y="15065"/>
                    <a:pt x="1391" y="14576"/>
                    <a:pt x="940" y="13916"/>
                  </a:cubicBezTo>
                  <a:cubicBezTo>
                    <a:pt x="488" y="13256"/>
                    <a:pt x="274" y="12460"/>
                    <a:pt x="304" y="11552"/>
                  </a:cubicBezTo>
                  <a:cubicBezTo>
                    <a:pt x="333" y="10665"/>
                    <a:pt x="592" y="9708"/>
                    <a:pt x="1071" y="8709"/>
                  </a:cubicBezTo>
                  <a:cubicBezTo>
                    <a:pt x="1553" y="7703"/>
                    <a:pt x="2236" y="6708"/>
                    <a:pt x="3098" y="5746"/>
                  </a:cubicBezTo>
                  <a:cubicBezTo>
                    <a:pt x="3994" y="4750"/>
                    <a:pt x="5043" y="3838"/>
                    <a:pt x="6220" y="3033"/>
                  </a:cubicBezTo>
                  <a:cubicBezTo>
                    <a:pt x="7395" y="2231"/>
                    <a:pt x="8628" y="1584"/>
                    <a:pt x="9881" y="1112"/>
                  </a:cubicBezTo>
                  <a:cubicBezTo>
                    <a:pt x="11088" y="658"/>
                    <a:pt x="12265" y="385"/>
                    <a:pt x="13377" y="300"/>
                  </a:cubicBezTo>
                  <a:cubicBezTo>
                    <a:pt x="13620" y="282"/>
                    <a:pt x="13857" y="272"/>
                    <a:pt x="14088" y="272"/>
                  </a:cubicBezTo>
                  <a:close/>
                  <a:moveTo>
                    <a:pt x="14084" y="1"/>
                  </a:moveTo>
                  <a:cubicBezTo>
                    <a:pt x="13848" y="1"/>
                    <a:pt x="13605" y="10"/>
                    <a:pt x="13357" y="29"/>
                  </a:cubicBezTo>
                  <a:cubicBezTo>
                    <a:pt x="12221" y="116"/>
                    <a:pt x="11019" y="394"/>
                    <a:pt x="9787" y="858"/>
                  </a:cubicBezTo>
                  <a:cubicBezTo>
                    <a:pt x="8512" y="1337"/>
                    <a:pt x="7260" y="1993"/>
                    <a:pt x="6066" y="2809"/>
                  </a:cubicBezTo>
                  <a:cubicBezTo>
                    <a:pt x="4872" y="3626"/>
                    <a:pt x="3806" y="4553"/>
                    <a:pt x="2896" y="5565"/>
                  </a:cubicBezTo>
                  <a:cubicBezTo>
                    <a:pt x="2016" y="6544"/>
                    <a:pt x="1320" y="7564"/>
                    <a:pt x="826" y="8592"/>
                  </a:cubicBezTo>
                  <a:cubicBezTo>
                    <a:pt x="329" y="9625"/>
                    <a:pt x="63" y="10619"/>
                    <a:pt x="32" y="11543"/>
                  </a:cubicBezTo>
                  <a:cubicBezTo>
                    <a:pt x="1" y="12511"/>
                    <a:pt x="231" y="13361"/>
                    <a:pt x="715" y="14070"/>
                  </a:cubicBezTo>
                  <a:cubicBezTo>
                    <a:pt x="774" y="14158"/>
                    <a:pt x="836" y="14241"/>
                    <a:pt x="903" y="14323"/>
                  </a:cubicBezTo>
                  <a:cubicBezTo>
                    <a:pt x="1376" y="14904"/>
                    <a:pt x="2020" y="15342"/>
                    <a:pt x="2822" y="15626"/>
                  </a:cubicBezTo>
                  <a:cubicBezTo>
                    <a:pt x="3505" y="15867"/>
                    <a:pt x="4279" y="15988"/>
                    <a:pt x="5131" y="15988"/>
                  </a:cubicBezTo>
                  <a:cubicBezTo>
                    <a:pt x="5368" y="15988"/>
                    <a:pt x="5612" y="15978"/>
                    <a:pt x="5861" y="15959"/>
                  </a:cubicBezTo>
                  <a:cubicBezTo>
                    <a:pt x="6999" y="15872"/>
                    <a:pt x="8201" y="15594"/>
                    <a:pt x="9432" y="15130"/>
                  </a:cubicBezTo>
                  <a:cubicBezTo>
                    <a:pt x="10706" y="14652"/>
                    <a:pt x="11958" y="13995"/>
                    <a:pt x="13152" y="13179"/>
                  </a:cubicBezTo>
                  <a:cubicBezTo>
                    <a:pt x="14347" y="12363"/>
                    <a:pt x="15414" y="11435"/>
                    <a:pt x="16322" y="10423"/>
                  </a:cubicBezTo>
                  <a:cubicBezTo>
                    <a:pt x="17202" y="9444"/>
                    <a:pt x="17898" y="8426"/>
                    <a:pt x="18392" y="7398"/>
                  </a:cubicBezTo>
                  <a:cubicBezTo>
                    <a:pt x="18889" y="6363"/>
                    <a:pt x="19155" y="5369"/>
                    <a:pt x="19186" y="4445"/>
                  </a:cubicBezTo>
                  <a:cubicBezTo>
                    <a:pt x="19217" y="3477"/>
                    <a:pt x="18987" y="2627"/>
                    <a:pt x="18503" y="1918"/>
                  </a:cubicBezTo>
                  <a:cubicBezTo>
                    <a:pt x="18018" y="1208"/>
                    <a:pt x="17310" y="686"/>
                    <a:pt x="16396" y="363"/>
                  </a:cubicBezTo>
                  <a:cubicBezTo>
                    <a:pt x="15713" y="122"/>
                    <a:pt x="14938" y="1"/>
                    <a:pt x="14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7"/>
            <p:cNvSpPr/>
            <p:nvPr/>
          </p:nvSpPr>
          <p:spPr>
            <a:xfrm>
              <a:off x="1381182" y="4022807"/>
              <a:ext cx="542586" cy="514936"/>
            </a:xfrm>
            <a:custGeom>
              <a:avLst/>
              <a:gdLst/>
              <a:ahLst/>
              <a:cxnLst/>
              <a:rect l="l" t="t" r="r" b="b"/>
              <a:pathLst>
                <a:path w="18171" h="17245" extrusionOk="0">
                  <a:moveTo>
                    <a:pt x="4658" y="274"/>
                  </a:moveTo>
                  <a:cubicBezTo>
                    <a:pt x="5214" y="274"/>
                    <a:pt x="5805" y="342"/>
                    <a:pt x="6427" y="479"/>
                  </a:cubicBezTo>
                  <a:cubicBezTo>
                    <a:pt x="7516" y="718"/>
                    <a:pt x="8642" y="1152"/>
                    <a:pt x="9776" y="1771"/>
                  </a:cubicBezTo>
                  <a:cubicBezTo>
                    <a:pt x="10951" y="2414"/>
                    <a:pt x="12081" y="3225"/>
                    <a:pt x="13133" y="4187"/>
                  </a:cubicBezTo>
                  <a:cubicBezTo>
                    <a:pt x="14185" y="5147"/>
                    <a:pt x="15097" y="6198"/>
                    <a:pt x="15844" y="7309"/>
                  </a:cubicBezTo>
                  <a:cubicBezTo>
                    <a:pt x="16565" y="8380"/>
                    <a:pt x="17101" y="9462"/>
                    <a:pt x="17437" y="10525"/>
                  </a:cubicBezTo>
                  <a:cubicBezTo>
                    <a:pt x="17773" y="11581"/>
                    <a:pt x="17894" y="12565"/>
                    <a:pt x="17799" y="13448"/>
                  </a:cubicBezTo>
                  <a:cubicBezTo>
                    <a:pt x="17713" y="14242"/>
                    <a:pt x="17454" y="14923"/>
                    <a:pt x="17026" y="15478"/>
                  </a:cubicBezTo>
                  <a:cubicBezTo>
                    <a:pt x="16968" y="15555"/>
                    <a:pt x="16906" y="15629"/>
                    <a:pt x="16841" y="15700"/>
                  </a:cubicBezTo>
                  <a:cubicBezTo>
                    <a:pt x="16301" y="16291"/>
                    <a:pt x="15575" y="16681"/>
                    <a:pt x="14685" y="16861"/>
                  </a:cubicBezTo>
                  <a:cubicBezTo>
                    <a:pt x="14315" y="16936"/>
                    <a:pt x="13923" y="16973"/>
                    <a:pt x="13511" y="16973"/>
                  </a:cubicBezTo>
                  <a:cubicBezTo>
                    <a:pt x="12955" y="16973"/>
                    <a:pt x="12363" y="16905"/>
                    <a:pt x="11741" y="16769"/>
                  </a:cubicBezTo>
                  <a:cubicBezTo>
                    <a:pt x="10652" y="16530"/>
                    <a:pt x="9525" y="16095"/>
                    <a:pt x="8393" y="15476"/>
                  </a:cubicBezTo>
                  <a:cubicBezTo>
                    <a:pt x="7218" y="14834"/>
                    <a:pt x="6087" y="14022"/>
                    <a:pt x="5035" y="13060"/>
                  </a:cubicBezTo>
                  <a:cubicBezTo>
                    <a:pt x="3983" y="12100"/>
                    <a:pt x="3071" y="11050"/>
                    <a:pt x="2324" y="9938"/>
                  </a:cubicBezTo>
                  <a:cubicBezTo>
                    <a:pt x="1605" y="8867"/>
                    <a:pt x="1069" y="7785"/>
                    <a:pt x="731" y="6723"/>
                  </a:cubicBezTo>
                  <a:cubicBezTo>
                    <a:pt x="395" y="5665"/>
                    <a:pt x="273" y="4683"/>
                    <a:pt x="368" y="3800"/>
                  </a:cubicBezTo>
                  <a:cubicBezTo>
                    <a:pt x="466" y="2896"/>
                    <a:pt x="788" y="2138"/>
                    <a:pt x="1329" y="1547"/>
                  </a:cubicBezTo>
                  <a:cubicBezTo>
                    <a:pt x="1867" y="957"/>
                    <a:pt x="2593" y="566"/>
                    <a:pt x="3485" y="387"/>
                  </a:cubicBezTo>
                  <a:cubicBezTo>
                    <a:pt x="3855" y="312"/>
                    <a:pt x="4247" y="274"/>
                    <a:pt x="4658" y="274"/>
                  </a:cubicBezTo>
                  <a:close/>
                  <a:moveTo>
                    <a:pt x="4655" y="1"/>
                  </a:moveTo>
                  <a:cubicBezTo>
                    <a:pt x="4227" y="1"/>
                    <a:pt x="3818" y="40"/>
                    <a:pt x="3431" y="118"/>
                  </a:cubicBezTo>
                  <a:cubicBezTo>
                    <a:pt x="2483" y="310"/>
                    <a:pt x="1707" y="728"/>
                    <a:pt x="1128" y="1363"/>
                  </a:cubicBezTo>
                  <a:cubicBezTo>
                    <a:pt x="1057" y="1440"/>
                    <a:pt x="990" y="1520"/>
                    <a:pt x="926" y="1604"/>
                  </a:cubicBezTo>
                  <a:cubicBezTo>
                    <a:pt x="468" y="2199"/>
                    <a:pt x="190" y="2926"/>
                    <a:pt x="100" y="3770"/>
                  </a:cubicBezTo>
                  <a:cubicBezTo>
                    <a:pt x="0" y="4690"/>
                    <a:pt x="125" y="5711"/>
                    <a:pt x="472" y="6805"/>
                  </a:cubicBezTo>
                  <a:cubicBezTo>
                    <a:pt x="817" y="7891"/>
                    <a:pt x="1364" y="8996"/>
                    <a:pt x="2099" y="10090"/>
                  </a:cubicBezTo>
                  <a:cubicBezTo>
                    <a:pt x="2857" y="11219"/>
                    <a:pt x="3784" y="12286"/>
                    <a:pt x="4853" y="13261"/>
                  </a:cubicBezTo>
                  <a:cubicBezTo>
                    <a:pt x="5921" y="14236"/>
                    <a:pt x="7068" y="15062"/>
                    <a:pt x="8263" y="15714"/>
                  </a:cubicBezTo>
                  <a:cubicBezTo>
                    <a:pt x="9417" y="16346"/>
                    <a:pt x="10569" y="16789"/>
                    <a:pt x="11683" y="17034"/>
                  </a:cubicBezTo>
                  <a:cubicBezTo>
                    <a:pt x="12325" y="17175"/>
                    <a:pt x="12936" y="17245"/>
                    <a:pt x="13512" y="17245"/>
                  </a:cubicBezTo>
                  <a:cubicBezTo>
                    <a:pt x="13942" y="17245"/>
                    <a:pt x="14351" y="17206"/>
                    <a:pt x="14738" y="17128"/>
                  </a:cubicBezTo>
                  <a:cubicBezTo>
                    <a:pt x="15688" y="16936"/>
                    <a:pt x="16462" y="16518"/>
                    <a:pt x="17041" y="15883"/>
                  </a:cubicBezTo>
                  <a:cubicBezTo>
                    <a:pt x="17621" y="15249"/>
                    <a:pt x="17967" y="14439"/>
                    <a:pt x="18071" y="13476"/>
                  </a:cubicBezTo>
                  <a:cubicBezTo>
                    <a:pt x="18170" y="12556"/>
                    <a:pt x="18044" y="11535"/>
                    <a:pt x="17697" y="10441"/>
                  </a:cubicBezTo>
                  <a:cubicBezTo>
                    <a:pt x="17353" y="9355"/>
                    <a:pt x="16805" y="8250"/>
                    <a:pt x="16071" y="7156"/>
                  </a:cubicBezTo>
                  <a:cubicBezTo>
                    <a:pt x="15312" y="6027"/>
                    <a:pt x="14387" y="4960"/>
                    <a:pt x="13317" y="3985"/>
                  </a:cubicBezTo>
                  <a:cubicBezTo>
                    <a:pt x="12248" y="3009"/>
                    <a:pt x="11101" y="2184"/>
                    <a:pt x="9907" y="1532"/>
                  </a:cubicBezTo>
                  <a:cubicBezTo>
                    <a:pt x="8752" y="900"/>
                    <a:pt x="7601" y="457"/>
                    <a:pt x="6486" y="212"/>
                  </a:cubicBezTo>
                  <a:cubicBezTo>
                    <a:pt x="5844" y="71"/>
                    <a:pt x="5232" y="1"/>
                    <a:pt x="4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1515612" y="4146726"/>
              <a:ext cx="293255" cy="267157"/>
            </a:xfrm>
            <a:custGeom>
              <a:avLst/>
              <a:gdLst/>
              <a:ahLst/>
              <a:cxnLst/>
              <a:rect l="l" t="t" r="r" b="b"/>
              <a:pathLst>
                <a:path w="9821" h="8947" extrusionOk="0">
                  <a:moveTo>
                    <a:pt x="4910" y="0"/>
                  </a:moveTo>
                  <a:cubicBezTo>
                    <a:pt x="3766" y="0"/>
                    <a:pt x="2621" y="437"/>
                    <a:pt x="1747" y="1310"/>
                  </a:cubicBezTo>
                  <a:cubicBezTo>
                    <a:pt x="1" y="3058"/>
                    <a:pt x="1" y="5889"/>
                    <a:pt x="1747" y="7636"/>
                  </a:cubicBezTo>
                  <a:cubicBezTo>
                    <a:pt x="2621" y="8510"/>
                    <a:pt x="3766" y="8947"/>
                    <a:pt x="4910" y="8947"/>
                  </a:cubicBezTo>
                  <a:cubicBezTo>
                    <a:pt x="6055" y="8947"/>
                    <a:pt x="7199" y="8510"/>
                    <a:pt x="8073" y="7636"/>
                  </a:cubicBezTo>
                  <a:cubicBezTo>
                    <a:pt x="9821" y="5889"/>
                    <a:pt x="9821" y="3058"/>
                    <a:pt x="8073" y="1310"/>
                  </a:cubicBezTo>
                  <a:cubicBezTo>
                    <a:pt x="7199" y="437"/>
                    <a:pt x="6055" y="0"/>
                    <a:pt x="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1734754" y="4226870"/>
              <a:ext cx="52195" cy="96597"/>
            </a:xfrm>
            <a:custGeom>
              <a:avLst/>
              <a:gdLst/>
              <a:ahLst/>
              <a:cxnLst/>
              <a:rect l="l" t="t" r="r" b="b"/>
              <a:pathLst>
                <a:path w="1748" h="3235" extrusionOk="0">
                  <a:moveTo>
                    <a:pt x="388" y="0"/>
                  </a:moveTo>
                  <a:cubicBezTo>
                    <a:pt x="148" y="497"/>
                    <a:pt x="1" y="1036"/>
                    <a:pt x="100" y="1604"/>
                  </a:cubicBezTo>
                  <a:cubicBezTo>
                    <a:pt x="200" y="2220"/>
                    <a:pt x="453" y="2834"/>
                    <a:pt x="931" y="3235"/>
                  </a:cubicBezTo>
                  <a:cubicBezTo>
                    <a:pt x="1038" y="3153"/>
                    <a:pt x="1136" y="3061"/>
                    <a:pt x="1223" y="2960"/>
                  </a:cubicBezTo>
                  <a:cubicBezTo>
                    <a:pt x="1488" y="2656"/>
                    <a:pt x="1667" y="2269"/>
                    <a:pt x="1707" y="1867"/>
                  </a:cubicBezTo>
                  <a:cubicBezTo>
                    <a:pt x="1747" y="1500"/>
                    <a:pt x="1666" y="1131"/>
                    <a:pt x="1476" y="816"/>
                  </a:cubicBezTo>
                  <a:cubicBezTo>
                    <a:pt x="1474" y="813"/>
                    <a:pt x="1473" y="812"/>
                    <a:pt x="1473" y="810"/>
                  </a:cubicBezTo>
                  <a:cubicBezTo>
                    <a:pt x="1428" y="730"/>
                    <a:pt x="1376" y="656"/>
                    <a:pt x="1320" y="585"/>
                  </a:cubicBezTo>
                  <a:cubicBezTo>
                    <a:pt x="1082" y="293"/>
                    <a:pt x="755" y="86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1684291" y="4225676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4" y="0"/>
                  </a:moveTo>
                  <a:cubicBezTo>
                    <a:pt x="1447" y="0"/>
                    <a:pt x="1161" y="79"/>
                    <a:pt x="913" y="223"/>
                  </a:cubicBezTo>
                  <a:cubicBezTo>
                    <a:pt x="661" y="371"/>
                    <a:pt x="456" y="586"/>
                    <a:pt x="320" y="844"/>
                  </a:cubicBezTo>
                  <a:cubicBezTo>
                    <a:pt x="234" y="966"/>
                    <a:pt x="168" y="1100"/>
                    <a:pt x="124" y="1242"/>
                  </a:cubicBezTo>
                  <a:cubicBezTo>
                    <a:pt x="116" y="1260"/>
                    <a:pt x="110" y="1279"/>
                    <a:pt x="103" y="1299"/>
                  </a:cubicBezTo>
                  <a:cubicBezTo>
                    <a:pt x="60" y="1438"/>
                    <a:pt x="35" y="1582"/>
                    <a:pt x="29" y="1727"/>
                  </a:cubicBezTo>
                  <a:cubicBezTo>
                    <a:pt x="1" y="2229"/>
                    <a:pt x="177" y="2747"/>
                    <a:pt x="536" y="3101"/>
                  </a:cubicBezTo>
                  <a:cubicBezTo>
                    <a:pt x="766" y="3327"/>
                    <a:pt x="1059" y="3481"/>
                    <a:pt x="1376" y="3542"/>
                  </a:cubicBezTo>
                  <a:cubicBezTo>
                    <a:pt x="1493" y="3571"/>
                    <a:pt x="1613" y="3585"/>
                    <a:pt x="1733" y="3585"/>
                  </a:cubicBezTo>
                  <a:cubicBezTo>
                    <a:pt x="1779" y="3585"/>
                    <a:pt x="1824" y="3583"/>
                    <a:pt x="1870" y="3579"/>
                  </a:cubicBezTo>
                  <a:cubicBezTo>
                    <a:pt x="2148" y="3554"/>
                    <a:pt x="2403" y="3440"/>
                    <a:pt x="2621" y="3275"/>
                  </a:cubicBezTo>
                  <a:cubicBezTo>
                    <a:pt x="2143" y="2874"/>
                    <a:pt x="1890" y="2260"/>
                    <a:pt x="1789" y="1644"/>
                  </a:cubicBezTo>
                  <a:cubicBezTo>
                    <a:pt x="1691" y="1076"/>
                    <a:pt x="1838" y="537"/>
                    <a:pt x="2078" y="39"/>
                  </a:cubicBezTo>
                  <a:lnTo>
                    <a:pt x="2050" y="33"/>
                  </a:lnTo>
                  <a:cubicBezTo>
                    <a:pt x="1945" y="11"/>
                    <a:pt x="1839" y="0"/>
                    <a:pt x="1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1592919" y="4191635"/>
              <a:ext cx="52225" cy="96627"/>
            </a:xfrm>
            <a:custGeom>
              <a:avLst/>
              <a:gdLst/>
              <a:ahLst/>
              <a:cxnLst/>
              <a:rect l="l" t="t" r="r" b="b"/>
              <a:pathLst>
                <a:path w="1749" h="3236" extrusionOk="0">
                  <a:moveTo>
                    <a:pt x="388" y="1"/>
                  </a:moveTo>
                  <a:cubicBezTo>
                    <a:pt x="148" y="498"/>
                    <a:pt x="1" y="1038"/>
                    <a:pt x="100" y="1605"/>
                  </a:cubicBezTo>
                  <a:cubicBezTo>
                    <a:pt x="200" y="2220"/>
                    <a:pt x="453" y="2835"/>
                    <a:pt x="933" y="3235"/>
                  </a:cubicBezTo>
                  <a:cubicBezTo>
                    <a:pt x="1040" y="3154"/>
                    <a:pt x="1137" y="3062"/>
                    <a:pt x="1225" y="2959"/>
                  </a:cubicBezTo>
                  <a:cubicBezTo>
                    <a:pt x="1489" y="2655"/>
                    <a:pt x="1667" y="2269"/>
                    <a:pt x="1709" y="1867"/>
                  </a:cubicBezTo>
                  <a:cubicBezTo>
                    <a:pt x="1749" y="1501"/>
                    <a:pt x="1667" y="1131"/>
                    <a:pt x="1476" y="815"/>
                  </a:cubicBezTo>
                  <a:cubicBezTo>
                    <a:pt x="1476" y="814"/>
                    <a:pt x="1474" y="812"/>
                    <a:pt x="1474" y="811"/>
                  </a:cubicBezTo>
                  <a:cubicBezTo>
                    <a:pt x="1428" y="732"/>
                    <a:pt x="1376" y="656"/>
                    <a:pt x="1319" y="585"/>
                  </a:cubicBezTo>
                  <a:cubicBezTo>
                    <a:pt x="1083" y="293"/>
                    <a:pt x="755" y="88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1542456" y="4190471"/>
              <a:ext cx="78293" cy="107078"/>
            </a:xfrm>
            <a:custGeom>
              <a:avLst/>
              <a:gdLst/>
              <a:ahLst/>
              <a:cxnLst/>
              <a:rect l="l" t="t" r="r" b="b"/>
              <a:pathLst>
                <a:path w="2622" h="3586" extrusionOk="0">
                  <a:moveTo>
                    <a:pt x="1733" y="1"/>
                  </a:moveTo>
                  <a:cubicBezTo>
                    <a:pt x="1447" y="1"/>
                    <a:pt x="1161" y="79"/>
                    <a:pt x="912" y="224"/>
                  </a:cubicBezTo>
                  <a:cubicBezTo>
                    <a:pt x="661" y="372"/>
                    <a:pt x="456" y="587"/>
                    <a:pt x="318" y="844"/>
                  </a:cubicBezTo>
                  <a:cubicBezTo>
                    <a:pt x="234" y="965"/>
                    <a:pt x="168" y="1099"/>
                    <a:pt x="124" y="1241"/>
                  </a:cubicBezTo>
                  <a:cubicBezTo>
                    <a:pt x="116" y="1261"/>
                    <a:pt x="109" y="1279"/>
                    <a:pt x="103" y="1299"/>
                  </a:cubicBezTo>
                  <a:cubicBezTo>
                    <a:pt x="60" y="1437"/>
                    <a:pt x="35" y="1581"/>
                    <a:pt x="29" y="1728"/>
                  </a:cubicBezTo>
                  <a:cubicBezTo>
                    <a:pt x="1" y="2228"/>
                    <a:pt x="177" y="2746"/>
                    <a:pt x="536" y="3101"/>
                  </a:cubicBezTo>
                  <a:cubicBezTo>
                    <a:pt x="766" y="3328"/>
                    <a:pt x="1059" y="3481"/>
                    <a:pt x="1376" y="3543"/>
                  </a:cubicBezTo>
                  <a:cubicBezTo>
                    <a:pt x="1495" y="3571"/>
                    <a:pt x="1616" y="3586"/>
                    <a:pt x="1737" y="3586"/>
                  </a:cubicBezTo>
                  <a:cubicBezTo>
                    <a:pt x="1782" y="3586"/>
                    <a:pt x="1826" y="3584"/>
                    <a:pt x="1870" y="3580"/>
                  </a:cubicBezTo>
                  <a:cubicBezTo>
                    <a:pt x="2148" y="3553"/>
                    <a:pt x="2403" y="3441"/>
                    <a:pt x="2621" y="3274"/>
                  </a:cubicBezTo>
                  <a:cubicBezTo>
                    <a:pt x="2143" y="2874"/>
                    <a:pt x="1890" y="2259"/>
                    <a:pt x="1789" y="1644"/>
                  </a:cubicBezTo>
                  <a:cubicBezTo>
                    <a:pt x="1691" y="1077"/>
                    <a:pt x="1836" y="537"/>
                    <a:pt x="2078" y="40"/>
                  </a:cubicBezTo>
                  <a:lnTo>
                    <a:pt x="2048" y="34"/>
                  </a:lnTo>
                  <a:cubicBezTo>
                    <a:pt x="1944" y="12"/>
                    <a:pt x="1839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1618867" y="4289666"/>
              <a:ext cx="65752" cy="42282"/>
            </a:xfrm>
            <a:custGeom>
              <a:avLst/>
              <a:gdLst/>
              <a:ahLst/>
              <a:cxnLst/>
              <a:rect l="l" t="t" r="r" b="b"/>
              <a:pathLst>
                <a:path w="2202" h="1416" extrusionOk="0">
                  <a:moveTo>
                    <a:pt x="680" y="0"/>
                  </a:moveTo>
                  <a:cubicBezTo>
                    <a:pt x="642" y="0"/>
                    <a:pt x="606" y="26"/>
                    <a:pt x="613" y="74"/>
                  </a:cubicBezTo>
                  <a:cubicBezTo>
                    <a:pt x="631" y="181"/>
                    <a:pt x="576" y="282"/>
                    <a:pt x="485" y="338"/>
                  </a:cubicBezTo>
                  <a:cubicBezTo>
                    <a:pt x="426" y="376"/>
                    <a:pt x="359" y="391"/>
                    <a:pt x="290" y="391"/>
                  </a:cubicBezTo>
                  <a:cubicBezTo>
                    <a:pt x="230" y="391"/>
                    <a:pt x="168" y="379"/>
                    <a:pt x="111" y="362"/>
                  </a:cubicBezTo>
                  <a:cubicBezTo>
                    <a:pt x="104" y="360"/>
                    <a:pt x="96" y="359"/>
                    <a:pt x="90" y="359"/>
                  </a:cubicBezTo>
                  <a:cubicBezTo>
                    <a:pt x="18" y="359"/>
                    <a:pt x="0" y="480"/>
                    <a:pt x="82" y="504"/>
                  </a:cubicBezTo>
                  <a:cubicBezTo>
                    <a:pt x="145" y="525"/>
                    <a:pt x="212" y="535"/>
                    <a:pt x="278" y="535"/>
                  </a:cubicBezTo>
                  <a:cubicBezTo>
                    <a:pt x="328" y="535"/>
                    <a:pt x="378" y="529"/>
                    <a:pt x="427" y="518"/>
                  </a:cubicBezTo>
                  <a:lnTo>
                    <a:pt x="427" y="518"/>
                  </a:lnTo>
                  <a:cubicBezTo>
                    <a:pt x="406" y="675"/>
                    <a:pt x="429" y="835"/>
                    <a:pt x="493" y="982"/>
                  </a:cubicBezTo>
                  <a:cubicBezTo>
                    <a:pt x="555" y="1128"/>
                    <a:pt x="657" y="1267"/>
                    <a:pt x="795" y="1350"/>
                  </a:cubicBezTo>
                  <a:cubicBezTo>
                    <a:pt x="877" y="1398"/>
                    <a:pt x="970" y="1416"/>
                    <a:pt x="1064" y="1416"/>
                  </a:cubicBezTo>
                  <a:cubicBezTo>
                    <a:pt x="1141" y="1416"/>
                    <a:pt x="1219" y="1404"/>
                    <a:pt x="1292" y="1387"/>
                  </a:cubicBezTo>
                  <a:cubicBezTo>
                    <a:pt x="1453" y="1352"/>
                    <a:pt x="1597" y="1261"/>
                    <a:pt x="1700" y="1133"/>
                  </a:cubicBezTo>
                  <a:cubicBezTo>
                    <a:pt x="1778" y="1036"/>
                    <a:pt x="1832" y="923"/>
                    <a:pt x="1880" y="809"/>
                  </a:cubicBezTo>
                  <a:cubicBezTo>
                    <a:pt x="1939" y="859"/>
                    <a:pt x="2015" y="886"/>
                    <a:pt x="2092" y="886"/>
                  </a:cubicBezTo>
                  <a:cubicBezTo>
                    <a:pt x="2098" y="886"/>
                    <a:pt x="2104" y="886"/>
                    <a:pt x="2110" y="886"/>
                  </a:cubicBezTo>
                  <a:cubicBezTo>
                    <a:pt x="2201" y="877"/>
                    <a:pt x="2194" y="740"/>
                    <a:pt x="2108" y="740"/>
                  </a:cubicBezTo>
                  <a:cubicBezTo>
                    <a:pt x="2106" y="740"/>
                    <a:pt x="2103" y="740"/>
                    <a:pt x="2101" y="740"/>
                  </a:cubicBezTo>
                  <a:cubicBezTo>
                    <a:pt x="2096" y="741"/>
                    <a:pt x="2091" y="741"/>
                    <a:pt x="2086" y="741"/>
                  </a:cubicBezTo>
                  <a:cubicBezTo>
                    <a:pt x="2011" y="741"/>
                    <a:pt x="1946" y="688"/>
                    <a:pt x="1911" y="622"/>
                  </a:cubicBezTo>
                  <a:cubicBezTo>
                    <a:pt x="1864" y="525"/>
                    <a:pt x="1874" y="408"/>
                    <a:pt x="1890" y="304"/>
                  </a:cubicBezTo>
                  <a:cubicBezTo>
                    <a:pt x="1899" y="251"/>
                    <a:pt x="1855" y="218"/>
                    <a:pt x="1814" y="218"/>
                  </a:cubicBezTo>
                  <a:cubicBezTo>
                    <a:pt x="1784" y="218"/>
                    <a:pt x="1755" y="236"/>
                    <a:pt x="1749" y="274"/>
                  </a:cubicBezTo>
                  <a:cubicBezTo>
                    <a:pt x="1727" y="409"/>
                    <a:pt x="1721" y="552"/>
                    <a:pt x="1779" y="676"/>
                  </a:cubicBezTo>
                  <a:cubicBezTo>
                    <a:pt x="1726" y="809"/>
                    <a:pt x="1669" y="944"/>
                    <a:pt x="1577" y="1055"/>
                  </a:cubicBezTo>
                  <a:cubicBezTo>
                    <a:pt x="1487" y="1159"/>
                    <a:pt x="1364" y="1230"/>
                    <a:pt x="1229" y="1254"/>
                  </a:cubicBezTo>
                  <a:cubicBezTo>
                    <a:pt x="1177" y="1264"/>
                    <a:pt x="1122" y="1272"/>
                    <a:pt x="1067" y="1272"/>
                  </a:cubicBezTo>
                  <a:cubicBezTo>
                    <a:pt x="982" y="1272"/>
                    <a:pt x="899" y="1254"/>
                    <a:pt x="831" y="1200"/>
                  </a:cubicBezTo>
                  <a:cubicBezTo>
                    <a:pt x="619" y="1036"/>
                    <a:pt x="527" y="742"/>
                    <a:pt x="580" y="484"/>
                  </a:cubicBezTo>
                  <a:cubicBezTo>
                    <a:pt x="583" y="472"/>
                    <a:pt x="583" y="461"/>
                    <a:pt x="580" y="449"/>
                  </a:cubicBezTo>
                  <a:cubicBezTo>
                    <a:pt x="702" y="365"/>
                    <a:pt x="782" y="215"/>
                    <a:pt x="758" y="65"/>
                  </a:cubicBezTo>
                  <a:cubicBezTo>
                    <a:pt x="751" y="21"/>
                    <a:pt x="715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7"/>
            <p:cNvSpPr/>
            <p:nvPr/>
          </p:nvSpPr>
          <p:spPr>
            <a:xfrm>
              <a:off x="1683485" y="4337979"/>
              <a:ext cx="52136" cy="33682"/>
            </a:xfrm>
            <a:custGeom>
              <a:avLst/>
              <a:gdLst/>
              <a:ahLst/>
              <a:cxnLst/>
              <a:rect l="l" t="t" r="r" b="b"/>
              <a:pathLst>
                <a:path w="1746" h="1128" extrusionOk="0">
                  <a:moveTo>
                    <a:pt x="675" y="0"/>
                  </a:moveTo>
                  <a:cubicBezTo>
                    <a:pt x="510" y="0"/>
                    <a:pt x="321" y="26"/>
                    <a:pt x="188" y="124"/>
                  </a:cubicBezTo>
                  <a:cubicBezTo>
                    <a:pt x="31" y="240"/>
                    <a:pt x="1" y="444"/>
                    <a:pt x="84" y="615"/>
                  </a:cubicBezTo>
                  <a:cubicBezTo>
                    <a:pt x="247" y="952"/>
                    <a:pt x="663" y="1102"/>
                    <a:pt x="1013" y="1124"/>
                  </a:cubicBezTo>
                  <a:cubicBezTo>
                    <a:pt x="1047" y="1126"/>
                    <a:pt x="1082" y="1127"/>
                    <a:pt x="1117" y="1127"/>
                  </a:cubicBezTo>
                  <a:cubicBezTo>
                    <a:pt x="1275" y="1127"/>
                    <a:pt x="1441" y="1100"/>
                    <a:pt x="1565" y="1001"/>
                  </a:cubicBezTo>
                  <a:cubicBezTo>
                    <a:pt x="1681" y="906"/>
                    <a:pt x="1746" y="765"/>
                    <a:pt x="1719" y="624"/>
                  </a:cubicBezTo>
                  <a:cubicBezTo>
                    <a:pt x="1724" y="614"/>
                    <a:pt x="1725" y="603"/>
                    <a:pt x="1724" y="593"/>
                  </a:cubicBezTo>
                  <a:cubicBezTo>
                    <a:pt x="1681" y="381"/>
                    <a:pt x="1495" y="244"/>
                    <a:pt x="1313" y="151"/>
                  </a:cubicBezTo>
                  <a:cubicBezTo>
                    <a:pt x="1124" y="54"/>
                    <a:pt x="915" y="2"/>
                    <a:pt x="704" y="1"/>
                  </a:cubicBezTo>
                  <a:cubicBezTo>
                    <a:pt x="695" y="1"/>
                    <a:pt x="685" y="0"/>
                    <a:pt x="675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7"/>
            <p:cNvSpPr/>
            <p:nvPr/>
          </p:nvSpPr>
          <p:spPr>
            <a:xfrm>
              <a:off x="1543441" y="4302983"/>
              <a:ext cx="52076" cy="33682"/>
            </a:xfrm>
            <a:custGeom>
              <a:avLst/>
              <a:gdLst/>
              <a:ahLst/>
              <a:cxnLst/>
              <a:rect l="l" t="t" r="r" b="b"/>
              <a:pathLst>
                <a:path w="1744" h="1128" extrusionOk="0">
                  <a:moveTo>
                    <a:pt x="674" y="0"/>
                  </a:moveTo>
                  <a:cubicBezTo>
                    <a:pt x="509" y="0"/>
                    <a:pt x="320" y="26"/>
                    <a:pt x="186" y="124"/>
                  </a:cubicBezTo>
                  <a:cubicBezTo>
                    <a:pt x="29" y="239"/>
                    <a:pt x="0" y="444"/>
                    <a:pt x="82" y="615"/>
                  </a:cubicBezTo>
                  <a:cubicBezTo>
                    <a:pt x="245" y="952"/>
                    <a:pt x="662" y="1101"/>
                    <a:pt x="1012" y="1124"/>
                  </a:cubicBezTo>
                  <a:cubicBezTo>
                    <a:pt x="1046" y="1126"/>
                    <a:pt x="1080" y="1127"/>
                    <a:pt x="1115" y="1127"/>
                  </a:cubicBezTo>
                  <a:cubicBezTo>
                    <a:pt x="1273" y="1127"/>
                    <a:pt x="1440" y="1100"/>
                    <a:pt x="1564" y="999"/>
                  </a:cubicBezTo>
                  <a:cubicBezTo>
                    <a:pt x="1680" y="906"/>
                    <a:pt x="1744" y="765"/>
                    <a:pt x="1719" y="624"/>
                  </a:cubicBezTo>
                  <a:cubicBezTo>
                    <a:pt x="1723" y="613"/>
                    <a:pt x="1725" y="603"/>
                    <a:pt x="1722" y="593"/>
                  </a:cubicBezTo>
                  <a:cubicBezTo>
                    <a:pt x="1680" y="380"/>
                    <a:pt x="1493" y="244"/>
                    <a:pt x="1312" y="150"/>
                  </a:cubicBezTo>
                  <a:cubicBezTo>
                    <a:pt x="1122" y="54"/>
                    <a:pt x="914" y="2"/>
                    <a:pt x="702" y="0"/>
                  </a:cubicBezTo>
                  <a:cubicBezTo>
                    <a:pt x="693" y="0"/>
                    <a:pt x="683" y="0"/>
                    <a:pt x="674" y="0"/>
                  </a:cubicBezTo>
                  <a:close/>
                </a:path>
              </a:pathLst>
            </a:custGeom>
            <a:solidFill>
              <a:srgbClr val="D44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7"/>
            <p:cNvSpPr/>
            <p:nvPr/>
          </p:nvSpPr>
          <p:spPr>
            <a:xfrm>
              <a:off x="1820273" y="4213254"/>
              <a:ext cx="61482" cy="61541"/>
            </a:xfrm>
            <a:custGeom>
              <a:avLst/>
              <a:gdLst/>
              <a:ahLst/>
              <a:cxnLst/>
              <a:rect l="l" t="t" r="r" b="b"/>
              <a:pathLst>
                <a:path w="2059" h="2061" extrusionOk="0">
                  <a:moveTo>
                    <a:pt x="1030" y="1"/>
                  </a:moveTo>
                  <a:cubicBezTo>
                    <a:pt x="461" y="1"/>
                    <a:pt x="1" y="462"/>
                    <a:pt x="1" y="1030"/>
                  </a:cubicBezTo>
                  <a:cubicBezTo>
                    <a:pt x="1" y="1599"/>
                    <a:pt x="461" y="2060"/>
                    <a:pt x="1030" y="2060"/>
                  </a:cubicBezTo>
                  <a:cubicBezTo>
                    <a:pt x="1599" y="2060"/>
                    <a:pt x="2059" y="1599"/>
                    <a:pt x="2059" y="1030"/>
                  </a:cubicBezTo>
                  <a:cubicBezTo>
                    <a:pt x="2059" y="462"/>
                    <a:pt x="1599" y="1"/>
                    <a:pt x="10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7"/>
            <p:cNvSpPr/>
            <p:nvPr/>
          </p:nvSpPr>
          <p:spPr>
            <a:xfrm>
              <a:off x="1581990" y="4546492"/>
              <a:ext cx="61512" cy="61541"/>
            </a:xfrm>
            <a:custGeom>
              <a:avLst/>
              <a:gdLst/>
              <a:ahLst/>
              <a:cxnLst/>
              <a:rect l="l" t="t" r="r" b="b"/>
              <a:pathLst>
                <a:path w="2060" h="2061" extrusionOk="0">
                  <a:moveTo>
                    <a:pt x="1030" y="1"/>
                  </a:moveTo>
                  <a:cubicBezTo>
                    <a:pt x="460" y="1"/>
                    <a:pt x="0" y="462"/>
                    <a:pt x="0" y="1031"/>
                  </a:cubicBezTo>
                  <a:cubicBezTo>
                    <a:pt x="0" y="1599"/>
                    <a:pt x="460" y="2060"/>
                    <a:pt x="1030" y="2060"/>
                  </a:cubicBezTo>
                  <a:cubicBezTo>
                    <a:pt x="1598" y="2060"/>
                    <a:pt x="2060" y="1599"/>
                    <a:pt x="2060" y="1031"/>
                  </a:cubicBezTo>
                  <a:cubicBezTo>
                    <a:pt x="2060" y="462"/>
                    <a:pt x="159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7"/>
            <p:cNvSpPr/>
            <p:nvPr/>
          </p:nvSpPr>
          <p:spPr>
            <a:xfrm>
              <a:off x="1369745" y="4173481"/>
              <a:ext cx="61482" cy="61512"/>
            </a:xfrm>
            <a:custGeom>
              <a:avLst/>
              <a:gdLst/>
              <a:ahLst/>
              <a:cxnLst/>
              <a:rect l="l" t="t" r="r" b="b"/>
              <a:pathLst>
                <a:path w="2059" h="2060" extrusionOk="0">
                  <a:moveTo>
                    <a:pt x="1030" y="0"/>
                  </a:moveTo>
                  <a:cubicBezTo>
                    <a:pt x="461" y="0"/>
                    <a:pt x="1" y="462"/>
                    <a:pt x="1" y="1030"/>
                  </a:cubicBezTo>
                  <a:cubicBezTo>
                    <a:pt x="1" y="1598"/>
                    <a:pt x="461" y="2060"/>
                    <a:pt x="1030" y="2060"/>
                  </a:cubicBezTo>
                  <a:cubicBezTo>
                    <a:pt x="1599" y="2060"/>
                    <a:pt x="2059" y="1598"/>
                    <a:pt x="2059" y="1030"/>
                  </a:cubicBezTo>
                  <a:cubicBezTo>
                    <a:pt x="2059" y="462"/>
                    <a:pt x="1599" y="0"/>
                    <a:pt x="1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7"/>
            <p:cNvSpPr/>
            <p:nvPr/>
          </p:nvSpPr>
          <p:spPr>
            <a:xfrm>
              <a:off x="1718689" y="3952606"/>
              <a:ext cx="61512" cy="61512"/>
            </a:xfrm>
            <a:custGeom>
              <a:avLst/>
              <a:gdLst/>
              <a:ahLst/>
              <a:cxnLst/>
              <a:rect l="l" t="t" r="r" b="b"/>
              <a:pathLst>
                <a:path w="2060" h="2060" extrusionOk="0">
                  <a:moveTo>
                    <a:pt x="1030" y="0"/>
                  </a:moveTo>
                  <a:cubicBezTo>
                    <a:pt x="462" y="0"/>
                    <a:pt x="0" y="462"/>
                    <a:pt x="0" y="1030"/>
                  </a:cubicBezTo>
                  <a:cubicBezTo>
                    <a:pt x="0" y="1598"/>
                    <a:pt x="462" y="2060"/>
                    <a:pt x="1030" y="2060"/>
                  </a:cubicBezTo>
                  <a:cubicBezTo>
                    <a:pt x="1600" y="2060"/>
                    <a:pt x="2060" y="1598"/>
                    <a:pt x="2060" y="1030"/>
                  </a:cubicBezTo>
                  <a:cubicBezTo>
                    <a:pt x="2060" y="462"/>
                    <a:pt x="1600" y="0"/>
                    <a:pt x="10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7"/>
            <p:cNvSpPr/>
            <p:nvPr/>
          </p:nvSpPr>
          <p:spPr>
            <a:xfrm>
              <a:off x="1688859" y="4464227"/>
              <a:ext cx="131444" cy="148942"/>
            </a:xfrm>
            <a:custGeom>
              <a:avLst/>
              <a:gdLst/>
              <a:ahLst/>
              <a:cxnLst/>
              <a:rect l="l" t="t" r="r" b="b"/>
              <a:pathLst>
                <a:path w="4402" h="4988" extrusionOk="0">
                  <a:moveTo>
                    <a:pt x="2201" y="0"/>
                  </a:moveTo>
                  <a:lnTo>
                    <a:pt x="1489" y="1895"/>
                  </a:lnTo>
                  <a:lnTo>
                    <a:pt x="0" y="2383"/>
                  </a:lnTo>
                  <a:lnTo>
                    <a:pt x="1547" y="2877"/>
                  </a:lnTo>
                  <a:lnTo>
                    <a:pt x="2201" y="4988"/>
                  </a:lnTo>
                  <a:lnTo>
                    <a:pt x="2855" y="2877"/>
                  </a:lnTo>
                  <a:lnTo>
                    <a:pt x="4402" y="2383"/>
                  </a:lnTo>
                  <a:lnTo>
                    <a:pt x="2913" y="1895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7"/>
            <p:cNvSpPr/>
            <p:nvPr/>
          </p:nvSpPr>
          <p:spPr>
            <a:xfrm>
              <a:off x="1417880" y="3954577"/>
              <a:ext cx="131444" cy="148972"/>
            </a:xfrm>
            <a:custGeom>
              <a:avLst/>
              <a:gdLst/>
              <a:ahLst/>
              <a:cxnLst/>
              <a:rect l="l" t="t" r="r" b="b"/>
              <a:pathLst>
                <a:path w="4402" h="4989" extrusionOk="0">
                  <a:moveTo>
                    <a:pt x="2201" y="1"/>
                  </a:moveTo>
                  <a:lnTo>
                    <a:pt x="1488" y="1896"/>
                  </a:lnTo>
                  <a:lnTo>
                    <a:pt x="0" y="2384"/>
                  </a:lnTo>
                  <a:lnTo>
                    <a:pt x="1546" y="2878"/>
                  </a:lnTo>
                  <a:lnTo>
                    <a:pt x="2201" y="4988"/>
                  </a:lnTo>
                  <a:lnTo>
                    <a:pt x="2855" y="2878"/>
                  </a:lnTo>
                  <a:lnTo>
                    <a:pt x="4401" y="2384"/>
                  </a:lnTo>
                  <a:lnTo>
                    <a:pt x="2913" y="189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7"/>
            <p:cNvSpPr/>
            <p:nvPr/>
          </p:nvSpPr>
          <p:spPr>
            <a:xfrm>
              <a:off x="1504713" y="3917759"/>
              <a:ext cx="89192" cy="101046"/>
            </a:xfrm>
            <a:custGeom>
              <a:avLst/>
              <a:gdLst/>
              <a:ahLst/>
              <a:cxnLst/>
              <a:rect l="l" t="t" r="r" b="b"/>
              <a:pathLst>
                <a:path w="2987" h="3384" extrusionOk="0">
                  <a:moveTo>
                    <a:pt x="1493" y="1"/>
                  </a:moveTo>
                  <a:lnTo>
                    <a:pt x="1010" y="1287"/>
                  </a:lnTo>
                  <a:lnTo>
                    <a:pt x="0" y="1618"/>
                  </a:lnTo>
                  <a:lnTo>
                    <a:pt x="1050" y="1954"/>
                  </a:lnTo>
                  <a:lnTo>
                    <a:pt x="1493" y="3384"/>
                  </a:lnTo>
                  <a:lnTo>
                    <a:pt x="1937" y="1954"/>
                  </a:lnTo>
                  <a:lnTo>
                    <a:pt x="2986" y="1618"/>
                  </a:lnTo>
                  <a:lnTo>
                    <a:pt x="1977" y="128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7"/>
            <p:cNvSpPr/>
            <p:nvPr/>
          </p:nvSpPr>
          <p:spPr>
            <a:xfrm>
              <a:off x="1415461" y="4579278"/>
              <a:ext cx="58167" cy="58108"/>
            </a:xfrm>
            <a:custGeom>
              <a:avLst/>
              <a:gdLst/>
              <a:ahLst/>
              <a:cxnLst/>
              <a:rect l="l" t="t" r="r" b="b"/>
              <a:pathLst>
                <a:path w="1948" h="1946" extrusionOk="0">
                  <a:moveTo>
                    <a:pt x="926" y="0"/>
                  </a:moveTo>
                  <a:cubicBezTo>
                    <a:pt x="771" y="0"/>
                    <a:pt x="618" y="40"/>
                    <a:pt x="483" y="117"/>
                  </a:cubicBezTo>
                  <a:cubicBezTo>
                    <a:pt x="185" y="290"/>
                    <a:pt x="1" y="609"/>
                    <a:pt x="1" y="955"/>
                  </a:cubicBezTo>
                  <a:cubicBezTo>
                    <a:pt x="2" y="1120"/>
                    <a:pt x="50" y="1281"/>
                    <a:pt x="139" y="1422"/>
                  </a:cubicBezTo>
                  <a:cubicBezTo>
                    <a:pt x="232" y="1571"/>
                    <a:pt x="362" y="1694"/>
                    <a:pt x="516" y="1780"/>
                  </a:cubicBezTo>
                  <a:cubicBezTo>
                    <a:pt x="630" y="1845"/>
                    <a:pt x="753" y="1893"/>
                    <a:pt x="881" y="1919"/>
                  </a:cubicBezTo>
                  <a:cubicBezTo>
                    <a:pt x="956" y="1937"/>
                    <a:pt x="1034" y="1946"/>
                    <a:pt x="1111" y="1946"/>
                  </a:cubicBezTo>
                  <a:cubicBezTo>
                    <a:pt x="1159" y="1946"/>
                    <a:pt x="1206" y="1943"/>
                    <a:pt x="1253" y="1936"/>
                  </a:cubicBezTo>
                  <a:lnTo>
                    <a:pt x="1617" y="1302"/>
                  </a:lnTo>
                  <a:lnTo>
                    <a:pt x="1339" y="1142"/>
                  </a:lnTo>
                  <a:lnTo>
                    <a:pt x="1053" y="1636"/>
                  </a:lnTo>
                  <a:cubicBezTo>
                    <a:pt x="921" y="1635"/>
                    <a:pt x="792" y="1597"/>
                    <a:pt x="679" y="1529"/>
                  </a:cubicBezTo>
                  <a:cubicBezTo>
                    <a:pt x="575" y="1473"/>
                    <a:pt x="488" y="1388"/>
                    <a:pt x="425" y="1287"/>
                  </a:cubicBezTo>
                  <a:cubicBezTo>
                    <a:pt x="366" y="1191"/>
                    <a:pt x="335" y="1083"/>
                    <a:pt x="335" y="970"/>
                  </a:cubicBezTo>
                  <a:cubicBezTo>
                    <a:pt x="336" y="854"/>
                    <a:pt x="367" y="741"/>
                    <a:pt x="427" y="642"/>
                  </a:cubicBezTo>
                  <a:cubicBezTo>
                    <a:pt x="483" y="539"/>
                    <a:pt x="566" y="453"/>
                    <a:pt x="667" y="394"/>
                  </a:cubicBezTo>
                  <a:cubicBezTo>
                    <a:pt x="759" y="340"/>
                    <a:pt x="863" y="314"/>
                    <a:pt x="968" y="314"/>
                  </a:cubicBezTo>
                  <a:cubicBezTo>
                    <a:pt x="974" y="314"/>
                    <a:pt x="979" y="314"/>
                    <a:pt x="985" y="314"/>
                  </a:cubicBezTo>
                  <a:cubicBezTo>
                    <a:pt x="1105" y="320"/>
                    <a:pt x="1221" y="354"/>
                    <a:pt x="1323" y="416"/>
                  </a:cubicBezTo>
                  <a:cubicBezTo>
                    <a:pt x="1489" y="508"/>
                    <a:pt x="1611" y="664"/>
                    <a:pt x="1657" y="848"/>
                  </a:cubicBezTo>
                  <a:lnTo>
                    <a:pt x="1948" y="774"/>
                  </a:lnTo>
                  <a:cubicBezTo>
                    <a:pt x="1921" y="646"/>
                    <a:pt x="1866" y="526"/>
                    <a:pt x="1785" y="424"/>
                  </a:cubicBezTo>
                  <a:cubicBezTo>
                    <a:pt x="1694" y="312"/>
                    <a:pt x="1584" y="219"/>
                    <a:pt x="1460" y="149"/>
                  </a:cubicBezTo>
                  <a:cubicBezTo>
                    <a:pt x="1307" y="59"/>
                    <a:pt x="1135" y="8"/>
                    <a:pt x="958" y="1"/>
                  </a:cubicBezTo>
                  <a:cubicBezTo>
                    <a:pt x="947" y="0"/>
                    <a:pt x="937" y="0"/>
                    <a:pt x="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7"/>
            <p:cNvSpPr/>
            <p:nvPr/>
          </p:nvSpPr>
          <p:spPr>
            <a:xfrm>
              <a:off x="1464790" y="4599881"/>
              <a:ext cx="58346" cy="68977"/>
            </a:xfrm>
            <a:custGeom>
              <a:avLst/>
              <a:gdLst/>
              <a:ahLst/>
              <a:cxnLst/>
              <a:rect l="l" t="t" r="r" b="b"/>
              <a:pathLst>
                <a:path w="1954" h="2310" extrusionOk="0">
                  <a:moveTo>
                    <a:pt x="937" y="403"/>
                  </a:moveTo>
                  <a:lnTo>
                    <a:pt x="1300" y="565"/>
                  </a:lnTo>
                  <a:cubicBezTo>
                    <a:pt x="1435" y="624"/>
                    <a:pt x="1526" y="698"/>
                    <a:pt x="1570" y="787"/>
                  </a:cubicBezTo>
                  <a:cubicBezTo>
                    <a:pt x="1615" y="876"/>
                    <a:pt x="1613" y="974"/>
                    <a:pt x="1566" y="1081"/>
                  </a:cubicBezTo>
                  <a:cubicBezTo>
                    <a:pt x="1519" y="1188"/>
                    <a:pt x="1447" y="1255"/>
                    <a:pt x="1351" y="1281"/>
                  </a:cubicBezTo>
                  <a:cubicBezTo>
                    <a:pt x="1321" y="1290"/>
                    <a:pt x="1290" y="1294"/>
                    <a:pt x="1256" y="1294"/>
                  </a:cubicBezTo>
                  <a:cubicBezTo>
                    <a:pt x="1182" y="1294"/>
                    <a:pt x="1098" y="1273"/>
                    <a:pt x="1004" y="1232"/>
                  </a:cubicBezTo>
                  <a:lnTo>
                    <a:pt x="640" y="1071"/>
                  </a:lnTo>
                  <a:lnTo>
                    <a:pt x="937" y="403"/>
                  </a:lnTo>
                  <a:close/>
                  <a:moveTo>
                    <a:pt x="744" y="1"/>
                  </a:moveTo>
                  <a:lnTo>
                    <a:pt x="1" y="1675"/>
                  </a:lnTo>
                  <a:lnTo>
                    <a:pt x="311" y="1813"/>
                  </a:lnTo>
                  <a:lnTo>
                    <a:pt x="527" y="1324"/>
                  </a:lnTo>
                  <a:lnTo>
                    <a:pt x="904" y="1492"/>
                  </a:lnTo>
                  <a:cubicBezTo>
                    <a:pt x="926" y="1502"/>
                    <a:pt x="949" y="1511"/>
                    <a:pt x="971" y="1519"/>
                  </a:cubicBezTo>
                  <a:lnTo>
                    <a:pt x="1094" y="2161"/>
                  </a:lnTo>
                  <a:lnTo>
                    <a:pt x="1429" y="2310"/>
                  </a:lnTo>
                  <a:lnTo>
                    <a:pt x="1289" y="1589"/>
                  </a:lnTo>
                  <a:lnTo>
                    <a:pt x="1289" y="1589"/>
                  </a:lnTo>
                  <a:cubicBezTo>
                    <a:pt x="1303" y="1590"/>
                    <a:pt x="1317" y="1590"/>
                    <a:pt x="1332" y="1590"/>
                  </a:cubicBezTo>
                  <a:cubicBezTo>
                    <a:pt x="1441" y="1590"/>
                    <a:pt x="1549" y="1560"/>
                    <a:pt x="1643" y="1502"/>
                  </a:cubicBezTo>
                  <a:cubicBezTo>
                    <a:pt x="1744" y="1440"/>
                    <a:pt x="1823" y="1345"/>
                    <a:pt x="1879" y="1219"/>
                  </a:cubicBezTo>
                  <a:cubicBezTo>
                    <a:pt x="1934" y="1096"/>
                    <a:pt x="1953" y="977"/>
                    <a:pt x="1935" y="863"/>
                  </a:cubicBezTo>
                  <a:cubicBezTo>
                    <a:pt x="1915" y="744"/>
                    <a:pt x="1861" y="634"/>
                    <a:pt x="1778" y="547"/>
                  </a:cubicBezTo>
                  <a:cubicBezTo>
                    <a:pt x="1692" y="452"/>
                    <a:pt x="1576" y="372"/>
                    <a:pt x="1432" y="307"/>
                  </a:cubicBezTo>
                  <a:lnTo>
                    <a:pt x="7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7"/>
            <p:cNvSpPr/>
            <p:nvPr/>
          </p:nvSpPr>
          <p:spPr>
            <a:xfrm>
              <a:off x="1520479" y="4621410"/>
              <a:ext cx="54763" cy="64587"/>
            </a:xfrm>
            <a:custGeom>
              <a:avLst/>
              <a:gdLst/>
              <a:ahLst/>
              <a:cxnLst/>
              <a:rect l="l" t="t" r="r" b="b"/>
              <a:pathLst>
                <a:path w="1834" h="2163" extrusionOk="0">
                  <a:moveTo>
                    <a:pt x="560" y="1"/>
                  </a:moveTo>
                  <a:lnTo>
                    <a:pt x="1" y="1745"/>
                  </a:lnTo>
                  <a:lnTo>
                    <a:pt x="1308" y="2163"/>
                  </a:lnTo>
                  <a:lnTo>
                    <a:pt x="1396" y="1893"/>
                  </a:lnTo>
                  <a:lnTo>
                    <a:pt x="412" y="1577"/>
                  </a:lnTo>
                  <a:lnTo>
                    <a:pt x="566" y="1096"/>
                  </a:lnTo>
                  <a:lnTo>
                    <a:pt x="1407" y="1366"/>
                  </a:lnTo>
                  <a:lnTo>
                    <a:pt x="1494" y="1099"/>
                  </a:lnTo>
                  <a:lnTo>
                    <a:pt x="651" y="829"/>
                  </a:lnTo>
                  <a:lnTo>
                    <a:pt x="796" y="376"/>
                  </a:lnTo>
                  <a:lnTo>
                    <a:pt x="1746" y="681"/>
                  </a:lnTo>
                  <a:lnTo>
                    <a:pt x="1833" y="40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7"/>
            <p:cNvSpPr/>
            <p:nvPr/>
          </p:nvSpPr>
          <p:spPr>
            <a:xfrm>
              <a:off x="1566881" y="4639237"/>
              <a:ext cx="58257" cy="60198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248" y="366"/>
                  </a:moveTo>
                  <a:lnTo>
                    <a:pt x="1438" y="1216"/>
                  </a:lnTo>
                  <a:lnTo>
                    <a:pt x="1438" y="1216"/>
                  </a:lnTo>
                  <a:lnTo>
                    <a:pt x="763" y="1088"/>
                  </a:lnTo>
                  <a:lnTo>
                    <a:pt x="1248" y="366"/>
                  </a:lnTo>
                  <a:close/>
                  <a:moveTo>
                    <a:pt x="1149" y="0"/>
                  </a:moveTo>
                  <a:lnTo>
                    <a:pt x="0" y="1648"/>
                  </a:lnTo>
                  <a:lnTo>
                    <a:pt x="345" y="1713"/>
                  </a:lnTo>
                  <a:lnTo>
                    <a:pt x="600" y="1329"/>
                  </a:lnTo>
                  <a:lnTo>
                    <a:pt x="1501" y="1499"/>
                  </a:lnTo>
                  <a:lnTo>
                    <a:pt x="1601" y="1949"/>
                  </a:lnTo>
                  <a:lnTo>
                    <a:pt x="1950" y="2016"/>
                  </a:lnTo>
                  <a:lnTo>
                    <a:pt x="1478" y="63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7"/>
            <p:cNvSpPr/>
            <p:nvPr/>
          </p:nvSpPr>
          <p:spPr>
            <a:xfrm>
              <a:off x="1629348" y="4644641"/>
              <a:ext cx="46880" cy="56316"/>
            </a:xfrm>
            <a:custGeom>
              <a:avLst/>
              <a:gdLst/>
              <a:ahLst/>
              <a:cxnLst/>
              <a:rect l="l" t="t" r="r" b="b"/>
              <a:pathLst>
                <a:path w="1570" h="1886" extrusionOk="0">
                  <a:moveTo>
                    <a:pt x="17" y="1"/>
                  </a:moveTo>
                  <a:lnTo>
                    <a:pt x="1" y="288"/>
                  </a:lnTo>
                  <a:lnTo>
                    <a:pt x="606" y="324"/>
                  </a:lnTo>
                  <a:lnTo>
                    <a:pt x="514" y="1866"/>
                  </a:lnTo>
                  <a:lnTo>
                    <a:pt x="854" y="1885"/>
                  </a:lnTo>
                  <a:lnTo>
                    <a:pt x="946" y="345"/>
                  </a:lnTo>
                  <a:lnTo>
                    <a:pt x="1551" y="380"/>
                  </a:lnTo>
                  <a:lnTo>
                    <a:pt x="1569" y="94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7"/>
            <p:cNvSpPr/>
            <p:nvPr/>
          </p:nvSpPr>
          <p:spPr>
            <a:xfrm>
              <a:off x="1698653" y="4642910"/>
              <a:ext cx="34578" cy="57361"/>
            </a:xfrm>
            <a:custGeom>
              <a:avLst/>
              <a:gdLst/>
              <a:ahLst/>
              <a:cxnLst/>
              <a:rect l="l" t="t" r="r" b="b"/>
              <a:pathLst>
                <a:path w="1158" h="1921" extrusionOk="0">
                  <a:moveTo>
                    <a:pt x="1000" y="1"/>
                  </a:moveTo>
                  <a:lnTo>
                    <a:pt x="15" y="110"/>
                  </a:lnTo>
                  <a:lnTo>
                    <a:pt x="46" y="392"/>
                  </a:lnTo>
                  <a:lnTo>
                    <a:pt x="695" y="321"/>
                  </a:lnTo>
                  <a:lnTo>
                    <a:pt x="799" y="1263"/>
                  </a:lnTo>
                  <a:cubicBezTo>
                    <a:pt x="822" y="1486"/>
                    <a:pt x="741" y="1609"/>
                    <a:pt x="552" y="1630"/>
                  </a:cubicBezTo>
                  <a:cubicBezTo>
                    <a:pt x="538" y="1631"/>
                    <a:pt x="523" y="1632"/>
                    <a:pt x="509" y="1632"/>
                  </a:cubicBezTo>
                  <a:cubicBezTo>
                    <a:pt x="385" y="1632"/>
                    <a:pt x="272" y="1575"/>
                    <a:pt x="168" y="1461"/>
                  </a:cubicBezTo>
                  <a:lnTo>
                    <a:pt x="0" y="1715"/>
                  </a:lnTo>
                  <a:cubicBezTo>
                    <a:pt x="73" y="1790"/>
                    <a:pt x="162" y="1848"/>
                    <a:pt x="263" y="1881"/>
                  </a:cubicBezTo>
                  <a:cubicBezTo>
                    <a:pt x="340" y="1907"/>
                    <a:pt x="421" y="1920"/>
                    <a:pt x="502" y="1920"/>
                  </a:cubicBezTo>
                  <a:cubicBezTo>
                    <a:pt x="532" y="1920"/>
                    <a:pt x="561" y="1918"/>
                    <a:pt x="591" y="1915"/>
                  </a:cubicBezTo>
                  <a:cubicBezTo>
                    <a:pt x="793" y="1891"/>
                    <a:pt x="938" y="1821"/>
                    <a:pt x="1032" y="1704"/>
                  </a:cubicBezTo>
                  <a:cubicBezTo>
                    <a:pt x="1124" y="1585"/>
                    <a:pt x="1158" y="1421"/>
                    <a:pt x="1134" y="1207"/>
                  </a:cubicBezTo>
                  <a:lnTo>
                    <a:pt x="10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7"/>
            <p:cNvSpPr/>
            <p:nvPr/>
          </p:nvSpPr>
          <p:spPr>
            <a:xfrm>
              <a:off x="1739980" y="4633862"/>
              <a:ext cx="62348" cy="56585"/>
            </a:xfrm>
            <a:custGeom>
              <a:avLst/>
              <a:gdLst/>
              <a:ahLst/>
              <a:cxnLst/>
              <a:rect l="l" t="t" r="r" b="b"/>
              <a:pathLst>
                <a:path w="2088" h="1895" extrusionOk="0">
                  <a:moveTo>
                    <a:pt x="1057" y="301"/>
                  </a:moveTo>
                  <a:cubicBezTo>
                    <a:pt x="1115" y="301"/>
                    <a:pt x="1174" y="309"/>
                    <a:pt x="1231" y="324"/>
                  </a:cubicBezTo>
                  <a:cubicBezTo>
                    <a:pt x="1336" y="354"/>
                    <a:pt x="1433" y="412"/>
                    <a:pt x="1508" y="494"/>
                  </a:cubicBezTo>
                  <a:cubicBezTo>
                    <a:pt x="1666" y="667"/>
                    <a:pt x="1725" y="909"/>
                    <a:pt x="1666" y="1136"/>
                  </a:cubicBezTo>
                  <a:cubicBezTo>
                    <a:pt x="1636" y="1243"/>
                    <a:pt x="1578" y="1339"/>
                    <a:pt x="1498" y="1415"/>
                  </a:cubicBezTo>
                  <a:cubicBezTo>
                    <a:pt x="1367" y="1530"/>
                    <a:pt x="1201" y="1593"/>
                    <a:pt x="1030" y="1593"/>
                  </a:cubicBezTo>
                  <a:cubicBezTo>
                    <a:pt x="973" y="1593"/>
                    <a:pt x="914" y="1586"/>
                    <a:pt x="857" y="1571"/>
                  </a:cubicBezTo>
                  <a:cubicBezTo>
                    <a:pt x="750" y="1541"/>
                    <a:pt x="654" y="1483"/>
                    <a:pt x="580" y="1402"/>
                  </a:cubicBezTo>
                  <a:cubicBezTo>
                    <a:pt x="421" y="1228"/>
                    <a:pt x="361" y="986"/>
                    <a:pt x="421" y="759"/>
                  </a:cubicBezTo>
                  <a:cubicBezTo>
                    <a:pt x="450" y="652"/>
                    <a:pt x="510" y="557"/>
                    <a:pt x="590" y="482"/>
                  </a:cubicBezTo>
                  <a:cubicBezTo>
                    <a:pt x="674" y="403"/>
                    <a:pt x="778" y="348"/>
                    <a:pt x="891" y="323"/>
                  </a:cubicBezTo>
                  <a:cubicBezTo>
                    <a:pt x="945" y="308"/>
                    <a:pt x="1001" y="301"/>
                    <a:pt x="1057" y="301"/>
                  </a:cubicBezTo>
                  <a:close/>
                  <a:moveTo>
                    <a:pt x="1084" y="1"/>
                  </a:moveTo>
                  <a:cubicBezTo>
                    <a:pt x="820" y="1"/>
                    <a:pt x="562" y="95"/>
                    <a:pt x="358" y="271"/>
                  </a:cubicBezTo>
                  <a:cubicBezTo>
                    <a:pt x="234" y="382"/>
                    <a:pt x="143" y="525"/>
                    <a:pt x="96" y="684"/>
                  </a:cubicBezTo>
                  <a:cubicBezTo>
                    <a:pt x="1" y="1014"/>
                    <a:pt x="88" y="1371"/>
                    <a:pt x="326" y="1621"/>
                  </a:cubicBezTo>
                  <a:cubicBezTo>
                    <a:pt x="442" y="1739"/>
                    <a:pt x="587" y="1823"/>
                    <a:pt x="749" y="1865"/>
                  </a:cubicBezTo>
                  <a:cubicBezTo>
                    <a:pt x="833" y="1885"/>
                    <a:pt x="918" y="1894"/>
                    <a:pt x="1003" y="1894"/>
                  </a:cubicBezTo>
                  <a:cubicBezTo>
                    <a:pt x="1267" y="1894"/>
                    <a:pt x="1525" y="1800"/>
                    <a:pt x="1730" y="1624"/>
                  </a:cubicBezTo>
                  <a:cubicBezTo>
                    <a:pt x="1853" y="1514"/>
                    <a:pt x="1943" y="1372"/>
                    <a:pt x="1992" y="1213"/>
                  </a:cubicBezTo>
                  <a:cubicBezTo>
                    <a:pt x="2087" y="881"/>
                    <a:pt x="2000" y="523"/>
                    <a:pt x="1762" y="274"/>
                  </a:cubicBezTo>
                  <a:cubicBezTo>
                    <a:pt x="1646" y="155"/>
                    <a:pt x="1500" y="71"/>
                    <a:pt x="1339" y="31"/>
                  </a:cubicBezTo>
                  <a:cubicBezTo>
                    <a:pt x="1255" y="11"/>
                    <a:pt x="1169" y="1"/>
                    <a:pt x="1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7"/>
            <p:cNvSpPr/>
            <p:nvPr/>
          </p:nvSpPr>
          <p:spPr>
            <a:xfrm>
              <a:off x="1800327" y="4613438"/>
              <a:ext cx="61900" cy="62915"/>
            </a:xfrm>
            <a:custGeom>
              <a:avLst/>
              <a:gdLst/>
              <a:ahLst/>
              <a:cxnLst/>
              <a:rect l="l" t="t" r="r" b="b"/>
              <a:pathLst>
                <a:path w="2073" h="2107" extrusionOk="0">
                  <a:moveTo>
                    <a:pt x="1081" y="298"/>
                  </a:moveTo>
                  <a:cubicBezTo>
                    <a:pt x="1102" y="298"/>
                    <a:pt x="1122" y="300"/>
                    <a:pt x="1140" y="304"/>
                  </a:cubicBezTo>
                  <a:cubicBezTo>
                    <a:pt x="1215" y="320"/>
                    <a:pt x="1268" y="366"/>
                    <a:pt x="1301" y="443"/>
                  </a:cubicBezTo>
                  <a:cubicBezTo>
                    <a:pt x="1332" y="511"/>
                    <a:pt x="1324" y="591"/>
                    <a:pt x="1283" y="652"/>
                  </a:cubicBezTo>
                  <a:cubicBezTo>
                    <a:pt x="1240" y="716"/>
                    <a:pt x="1163" y="771"/>
                    <a:pt x="1053" y="816"/>
                  </a:cubicBezTo>
                  <a:lnTo>
                    <a:pt x="608" y="998"/>
                  </a:lnTo>
                  <a:lnTo>
                    <a:pt x="418" y="531"/>
                  </a:lnTo>
                  <a:lnTo>
                    <a:pt x="861" y="348"/>
                  </a:lnTo>
                  <a:cubicBezTo>
                    <a:pt x="945" y="315"/>
                    <a:pt x="1018" y="298"/>
                    <a:pt x="1081" y="298"/>
                  </a:cubicBezTo>
                  <a:close/>
                  <a:moveTo>
                    <a:pt x="1455" y="977"/>
                  </a:moveTo>
                  <a:cubicBezTo>
                    <a:pt x="1565" y="977"/>
                    <a:pt x="1640" y="1028"/>
                    <a:pt x="1682" y="1130"/>
                  </a:cubicBezTo>
                  <a:cubicBezTo>
                    <a:pt x="1749" y="1293"/>
                    <a:pt x="1660" y="1424"/>
                    <a:pt x="1416" y="1523"/>
                  </a:cubicBezTo>
                  <a:lnTo>
                    <a:pt x="907" y="1731"/>
                  </a:lnTo>
                  <a:lnTo>
                    <a:pt x="709" y="1241"/>
                  </a:lnTo>
                  <a:lnTo>
                    <a:pt x="1216" y="1034"/>
                  </a:lnTo>
                  <a:cubicBezTo>
                    <a:pt x="1308" y="996"/>
                    <a:pt x="1388" y="977"/>
                    <a:pt x="1455" y="977"/>
                  </a:cubicBezTo>
                  <a:close/>
                  <a:moveTo>
                    <a:pt x="1175" y="1"/>
                  </a:moveTo>
                  <a:cubicBezTo>
                    <a:pt x="1063" y="1"/>
                    <a:pt x="937" y="29"/>
                    <a:pt x="796" y="87"/>
                  </a:cubicBezTo>
                  <a:lnTo>
                    <a:pt x="1" y="412"/>
                  </a:lnTo>
                  <a:lnTo>
                    <a:pt x="694" y="2106"/>
                  </a:lnTo>
                  <a:lnTo>
                    <a:pt x="1537" y="1762"/>
                  </a:lnTo>
                  <a:cubicBezTo>
                    <a:pt x="1753" y="1675"/>
                    <a:pt x="1902" y="1568"/>
                    <a:pt x="1982" y="1442"/>
                  </a:cubicBezTo>
                  <a:cubicBezTo>
                    <a:pt x="2062" y="1314"/>
                    <a:pt x="2072" y="1178"/>
                    <a:pt x="2013" y="1032"/>
                  </a:cubicBezTo>
                  <a:cubicBezTo>
                    <a:pt x="1968" y="925"/>
                    <a:pt x="1905" y="847"/>
                    <a:pt x="1820" y="798"/>
                  </a:cubicBezTo>
                  <a:cubicBezTo>
                    <a:pt x="1746" y="755"/>
                    <a:pt x="1663" y="732"/>
                    <a:pt x="1578" y="732"/>
                  </a:cubicBezTo>
                  <a:cubicBezTo>
                    <a:pt x="1564" y="732"/>
                    <a:pt x="1549" y="733"/>
                    <a:pt x="1535" y="734"/>
                  </a:cubicBezTo>
                  <a:cubicBezTo>
                    <a:pt x="1587" y="673"/>
                    <a:pt x="1621" y="599"/>
                    <a:pt x="1633" y="519"/>
                  </a:cubicBezTo>
                  <a:cubicBezTo>
                    <a:pt x="1645" y="436"/>
                    <a:pt x="1635" y="351"/>
                    <a:pt x="1600" y="272"/>
                  </a:cubicBezTo>
                  <a:cubicBezTo>
                    <a:pt x="1544" y="136"/>
                    <a:pt x="1446" y="50"/>
                    <a:pt x="1307" y="16"/>
                  </a:cubicBezTo>
                  <a:cubicBezTo>
                    <a:pt x="1265" y="6"/>
                    <a:pt x="1221" y="1"/>
                    <a:pt x="11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7"/>
            <p:cNvSpPr/>
            <p:nvPr/>
          </p:nvSpPr>
          <p:spPr>
            <a:xfrm>
              <a:off x="1850641" y="4598299"/>
              <a:ext cx="34697" cy="52285"/>
            </a:xfrm>
            <a:custGeom>
              <a:avLst/>
              <a:gdLst/>
              <a:ahLst/>
              <a:cxnLst/>
              <a:rect l="l" t="t" r="r" b="b"/>
              <a:pathLst>
                <a:path w="1162" h="1751" extrusionOk="0">
                  <a:moveTo>
                    <a:pt x="343" y="0"/>
                  </a:moveTo>
                  <a:lnTo>
                    <a:pt x="0" y="183"/>
                  </a:lnTo>
                  <a:lnTo>
                    <a:pt x="634" y="1233"/>
                  </a:lnTo>
                  <a:lnTo>
                    <a:pt x="862" y="1112"/>
                  </a:lnTo>
                  <a:lnTo>
                    <a:pt x="343" y="0"/>
                  </a:lnTo>
                  <a:close/>
                  <a:moveTo>
                    <a:pt x="952" y="1339"/>
                  </a:moveTo>
                  <a:cubicBezTo>
                    <a:pt x="917" y="1339"/>
                    <a:pt x="882" y="1348"/>
                    <a:pt x="852" y="1366"/>
                  </a:cubicBezTo>
                  <a:cubicBezTo>
                    <a:pt x="801" y="1391"/>
                    <a:pt x="763" y="1435"/>
                    <a:pt x="745" y="1489"/>
                  </a:cubicBezTo>
                  <a:cubicBezTo>
                    <a:pt x="727" y="1539"/>
                    <a:pt x="733" y="1596"/>
                    <a:pt x="760" y="1643"/>
                  </a:cubicBezTo>
                  <a:cubicBezTo>
                    <a:pt x="785" y="1692"/>
                    <a:pt x="828" y="1728"/>
                    <a:pt x="881" y="1742"/>
                  </a:cubicBezTo>
                  <a:cubicBezTo>
                    <a:pt x="900" y="1748"/>
                    <a:pt x="920" y="1751"/>
                    <a:pt x="939" y="1751"/>
                  </a:cubicBezTo>
                  <a:cubicBezTo>
                    <a:pt x="975" y="1751"/>
                    <a:pt x="1011" y="1741"/>
                    <a:pt x="1043" y="1723"/>
                  </a:cubicBezTo>
                  <a:cubicBezTo>
                    <a:pt x="1092" y="1699"/>
                    <a:pt x="1129" y="1655"/>
                    <a:pt x="1146" y="1601"/>
                  </a:cubicBezTo>
                  <a:cubicBezTo>
                    <a:pt x="1162" y="1550"/>
                    <a:pt x="1156" y="1493"/>
                    <a:pt x="1129" y="1446"/>
                  </a:cubicBezTo>
                  <a:cubicBezTo>
                    <a:pt x="1106" y="1398"/>
                    <a:pt x="1061" y="1361"/>
                    <a:pt x="1009" y="1348"/>
                  </a:cubicBezTo>
                  <a:cubicBezTo>
                    <a:pt x="991" y="1342"/>
                    <a:pt x="971" y="1339"/>
                    <a:pt x="952" y="1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504941" y="991922"/>
            <a:ext cx="3580619" cy="3859706"/>
          </a:xfrm>
        </p:spPr>
        <p:txBody>
          <a:bodyPr/>
          <a:lstStyle/>
          <a:p>
            <a:pPr algn="ctr"/>
            <a: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zh-TW" altLang="en-US" sz="4400" b="1" dirty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sp>
        <p:nvSpPr>
          <p:cNvPr id="33" name="標題 1"/>
          <p:cNvSpPr txBox="1">
            <a:spLocks/>
          </p:cNvSpPr>
          <p:nvPr/>
        </p:nvSpPr>
        <p:spPr>
          <a:xfrm>
            <a:off x="504941" y="453813"/>
            <a:ext cx="3580619" cy="439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6000" b="0" i="0" u="none" strike="noStrike" cap="none">
                <a:solidFill>
                  <a:schemeClr val="accent5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教育部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1953</a:t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反霸凌專線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陪你勇敢</a:t>
            </a:r>
            <a: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/>
            </a:r>
            <a:br>
              <a:rPr lang="en-US" altLang="zh-TW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</a:br>
            <a:r>
              <a:rPr lang="zh-TW" altLang="en-US" sz="4400" smtClean="0">
                <a:solidFill>
                  <a:schemeClr val="accent4"/>
                </a:solidFill>
                <a:latin typeface="Taipei Sans TC Beta" pitchFamily="2" charset="-120"/>
                <a:ea typeface="文鼎粗隸" panose="02010609010101010101" pitchFamily="49" charset="-120"/>
              </a:rPr>
              <a:t>不再旁觀</a:t>
            </a:r>
            <a:endParaRPr lang="zh-TW" altLang="en-US" sz="4000" dirty="0">
              <a:solidFill>
                <a:schemeClr val="accent4"/>
              </a:solidFill>
              <a:latin typeface="Taipei Sans TC Beta" pitchFamily="2" charset="-120"/>
              <a:ea typeface="文鼎粗隸" panose="0201060901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56" y="-1"/>
            <a:ext cx="4483998" cy="5378027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6285166" y="3490509"/>
            <a:ext cx="542354" cy="11798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en-US" altLang="zh-TW" sz="800" dirty="0" smtClean="0"/>
              <a:t>1953</a:t>
            </a:r>
          </a:p>
        </p:txBody>
      </p:sp>
    </p:spTree>
    <p:extLst>
      <p:ext uri="{BB962C8B-B14F-4D97-AF65-F5344CB8AC3E}">
        <p14:creationId xmlns:p14="http://schemas.microsoft.com/office/powerpoint/2010/main" val="26242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dos y Diplomas para Educación de Colores Candy by Slidesgo">
  <a:themeElements>
    <a:clrScheme name="Simple Light">
      <a:dk1>
        <a:srgbClr val="3A1B90"/>
      </a:dk1>
      <a:lt1>
        <a:srgbClr val="EAEFFF"/>
      </a:lt1>
      <a:dk2>
        <a:srgbClr val="FFFFFF"/>
      </a:dk2>
      <a:lt2>
        <a:srgbClr val="EAB056"/>
      </a:lt2>
      <a:accent1>
        <a:srgbClr val="F0848D"/>
      </a:accent1>
      <a:accent2>
        <a:srgbClr val="D0E3D5"/>
      </a:accent2>
      <a:accent3>
        <a:srgbClr val="BAC6E7"/>
      </a:accent3>
      <a:accent4>
        <a:srgbClr val="35288A"/>
      </a:accent4>
      <a:accent5>
        <a:srgbClr val="F7BF00"/>
      </a:accent5>
      <a:accent6>
        <a:srgbClr val="FBDAC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12122</TotalTime>
  <Words>32</Words>
  <Application>Microsoft Office PowerPoint</Application>
  <PresentationFormat>如螢幕大小 (16:9)</PresentationFormat>
  <Paragraphs>15</Paragraphs>
  <Slides>20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Bebas Neue</vt:lpstr>
      <vt:lpstr>Arial</vt:lpstr>
      <vt:lpstr>文鼎粗隸</vt:lpstr>
      <vt:lpstr>Taipei Sans TC Beta</vt:lpstr>
      <vt:lpstr>標楷體</vt:lpstr>
      <vt:lpstr>Chewy</vt:lpstr>
      <vt:lpstr>文鼎新藝體</vt:lpstr>
      <vt:lpstr>Montserrat</vt:lpstr>
      <vt:lpstr>Certificados y Diplomas para Educación de Colores Candy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教育部 1953 反霸凌專線 陪你勇敢 不再旁觀</vt:lpstr>
      <vt:lpstr>教育部 1953 反霸凌專線 陪你勇敢 不再旁觀</vt:lpstr>
      <vt:lpstr> </vt:lpstr>
      <vt:lpstr>防制數位、 網路性別暴力 「三提醒」 </vt:lpstr>
      <vt:lpstr>防制數位、 網路性別暴力 「四要」 </vt:lpstr>
      <vt:lpstr>校園性騷擾、性霸凌與性剝削防制宣導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 臺南市宅港國民小學 教師正向管教研習</dc:title>
  <dc:creator>user</dc:creator>
  <cp:lastModifiedBy>Owner</cp:lastModifiedBy>
  <cp:revision>87</cp:revision>
  <dcterms:modified xsi:type="dcterms:W3CDTF">2023-02-10T03:00:59Z</dcterms:modified>
</cp:coreProperties>
</file>