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9" r:id="rId2"/>
    <p:sldId id="260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183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85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11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5976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1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14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80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85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158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760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257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45C34F-F572-4253-BA06-9AE2EC78C9FB}" type="datetimeFigureOut">
              <a:rPr lang="zh-TW" altLang="en-US" smtClean="0"/>
              <a:t>2022/2/17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E5FA6F05-9A09-4ECA-B6B5-33A0F24EEC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25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00015" y="2632801"/>
            <a:ext cx="7315200" cy="159239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黃金屋搬家囉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76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內容版面配置區 4" descr="111年施工圍籬.pdf - Adobe Acrobat Pro">
            <a:extLst>
              <a:ext uri="{FF2B5EF4-FFF2-40B4-BE49-F238E27FC236}">
                <a16:creationId xmlns:a16="http://schemas.microsoft.com/office/drawing/2014/main" id="{B73AF938-0342-4825-B391-2AF6D7767B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07" t="14533" r="21451" b="2598"/>
          <a:stretch/>
        </p:blipFill>
        <p:spPr>
          <a:xfrm>
            <a:off x="597379" y="446304"/>
            <a:ext cx="10997243" cy="5965393"/>
          </a:xfrm>
          <a:prstGeom prst="rect">
            <a:avLst/>
          </a:prstGeom>
        </p:spPr>
      </p:pic>
      <p:sp>
        <p:nvSpPr>
          <p:cNvPr id="4" name="星形: 五角 3">
            <a:extLst>
              <a:ext uri="{FF2B5EF4-FFF2-40B4-BE49-F238E27FC236}">
                <a16:creationId xmlns:a16="http://schemas.microsoft.com/office/drawing/2014/main" id="{79AB0553-7619-400E-AF16-CC51B66215A6}"/>
              </a:ext>
            </a:extLst>
          </p:cNvPr>
          <p:cNvSpPr/>
          <p:nvPr/>
        </p:nvSpPr>
        <p:spPr>
          <a:xfrm>
            <a:off x="1627465" y="6048463"/>
            <a:ext cx="268447" cy="26844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71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4681" y="2582467"/>
            <a:ext cx="7315200" cy="1693066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空氣品質宣導</a:t>
            </a:r>
          </a:p>
        </p:txBody>
      </p:sp>
    </p:spTree>
    <p:extLst>
      <p:ext uri="{BB962C8B-B14F-4D97-AF65-F5344CB8AC3E}">
        <p14:creationId xmlns:p14="http://schemas.microsoft.com/office/powerpoint/2010/main" val="279145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428" y="0"/>
            <a:ext cx="9797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56368"/>
      </p:ext>
    </p:extLst>
  </p:cSld>
  <p:clrMapOvr>
    <a:masterClrMapping/>
  </p:clrMapOvr>
</p:sld>
</file>

<file path=ppt/theme/theme1.xml><?xml version="1.0" encoding="utf-8"?>
<a:theme xmlns:a="http://schemas.openxmlformats.org/drawingml/2006/main" name="框架">
  <a:themeElements>
    <a:clrScheme name="框架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框架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框架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TM03457475[[fn=框架]]</Template>
  <TotalTime>183</TotalTime>
  <Words>8</Words>
  <Application>Microsoft Office PowerPoint</Application>
  <PresentationFormat>寬螢幕</PresentationFormat>
  <Paragraphs>2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Corbel</vt:lpstr>
      <vt:lpstr>Wingdings 2</vt:lpstr>
      <vt:lpstr>框架</vt:lpstr>
      <vt:lpstr>黃金屋搬家囉~</vt:lpstr>
      <vt:lpstr>PowerPoint 簡報</vt:lpstr>
      <vt:lpstr>空氣品質宣導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</cp:revision>
  <dcterms:created xsi:type="dcterms:W3CDTF">2022-02-14T03:26:34Z</dcterms:created>
  <dcterms:modified xsi:type="dcterms:W3CDTF">2022-02-17T09:12:46Z</dcterms:modified>
</cp:coreProperties>
</file>