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6" r:id="rId3"/>
    <p:sldId id="307" r:id="rId4"/>
    <p:sldId id="310" r:id="rId5"/>
    <p:sldId id="311" r:id="rId6"/>
    <p:sldId id="312" r:id="rId7"/>
    <p:sldId id="309" r:id="rId8"/>
    <p:sldId id="313" r:id="rId9"/>
    <p:sldId id="314" r:id="rId10"/>
    <p:sldId id="315" r:id="rId11"/>
    <p:sldId id="316" r:id="rId12"/>
    <p:sldId id="318" r:id="rId13"/>
    <p:sldId id="319" r:id="rId14"/>
    <p:sldId id="320" r:id="rId15"/>
    <p:sldId id="321" r:id="rId16"/>
    <p:sldId id="322" r:id="rId17"/>
  </p:sldIdLst>
  <p:sldSz cx="9144000" cy="5143500" type="screen16x9"/>
  <p:notesSz cx="6858000" cy="9144000"/>
  <p:embeddedFontLst>
    <p:embeddedFont>
      <p:font typeface="文鼎粗行楷" panose="02010609010101010101" pitchFamily="49" charset="-120"/>
      <p:regular r:id="rId19"/>
    </p:embeddedFont>
    <p:embeddedFont>
      <p:font typeface="微軟正黑體" panose="020B0604030504040204" pitchFamily="34" charset="-120"/>
      <p:regular r:id="rId20"/>
      <p:bold r:id="rId21"/>
    </p:embeddedFont>
    <p:embeddedFont>
      <p:font typeface="Encode Sans Semi Condensed" panose="02020500000000000000" charset="0"/>
      <p:regular r:id="rId22"/>
      <p:bold r:id="rId23"/>
    </p:embeddedFont>
    <p:embeddedFont>
      <p:font typeface="標楷體" panose="03000509000000000000" pitchFamily="65" charset="-120"/>
      <p:regular r:id="rId24"/>
    </p:embeddedFont>
    <p:embeddedFont>
      <p:font typeface="文鼎粗隸" panose="02010609010101010101" pitchFamily="49" charset="-120"/>
      <p:regular r:id="rId25"/>
    </p:embeddedFont>
    <p:embeddedFont>
      <p:font typeface="Algerian" panose="04020705040A02060702" pitchFamily="82" charset="0"/>
      <p:regular r:id="rId26"/>
    </p:embeddedFont>
    <p:embeddedFont>
      <p:font typeface="Amatic SC" panose="02020500000000000000" charset="-79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CD2F4A9-6387-4074-8CBD-9CF436D274B8}" type="slidenum">
              <a:rPr lang="en-US" altLang="zh-TW" smtClean="0"/>
              <a:pPr/>
              <a:t>8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31311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4514851"/>
            <a:ext cx="1047195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2022/5/19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99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855300" y="3097916"/>
            <a:ext cx="7433400" cy="8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學年度歸南國小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線上升旗宣導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362" name="投影片編號版面配置區 3"/>
          <p:cNvSpPr>
            <a:spLocks noGrp="1"/>
          </p:cNvSpPr>
          <p:nvPr>
            <p:ph type="sldNum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B5519AA-2CD3-4FAD-AE93-8B2D2B160867}" type="slidenum">
              <a:rPr kumimoji="0" lang="en-US" altLang="zh-TW" smtClean="0">
                <a:solidFill>
                  <a:srgbClr val="FFFFFF"/>
                </a:solidFill>
              </a:rPr>
              <a:pPr/>
              <a:t>10</a:t>
            </a:fld>
            <a:endParaRPr kumimoji="0" lang="en-US" altLang="zh-TW" smtClean="0">
              <a:solidFill>
                <a:srgbClr val="FFFFFF"/>
              </a:solidFill>
            </a:endParaRPr>
          </a:p>
        </p:txBody>
      </p:sp>
      <p:pic>
        <p:nvPicPr>
          <p:cNvPr id="15363" name="圖片 4" descr="登革熱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4" y="112783"/>
            <a:ext cx="6812429" cy="503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389439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1006475" y="241281"/>
            <a:ext cx="5660100" cy="4713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zh-TW" altLang="en-US" sz="3675" dirty="0" smtClean="0">
                <a:latin typeface="標楷體" pitchFamily="65" charset="-120"/>
                <a:ea typeface="標楷體" pitchFamily="65" charset="-120"/>
              </a:rPr>
              <a:t>校內</a:t>
            </a:r>
            <a:r>
              <a:rPr lang="zh-TW" altLang="en-US" sz="3675" dirty="0">
                <a:latin typeface="標楷體" pitchFamily="65" charset="-120"/>
                <a:ea typeface="標楷體" pitchFamily="65" charset="-120"/>
              </a:rPr>
              <a:t>需留意地點</a:t>
            </a:r>
            <a:endParaRPr lang="zh-TW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9" descr="108.01.23 需要改善的地方_190220_003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39788" y="901353"/>
            <a:ext cx="1006475" cy="1789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IMG20200818091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7418" y="901353"/>
            <a:ext cx="1342358" cy="1789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0" name="文字方塊 12"/>
          <p:cNvSpPr txBox="1">
            <a:spLocks noChangeArrowheads="1"/>
          </p:cNvSpPr>
          <p:nvPr/>
        </p:nvSpPr>
        <p:spPr bwMode="auto">
          <a:xfrm>
            <a:off x="3094464" y="2690465"/>
            <a:ext cx="17235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樹洞及莖葉接縫處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319863" y="1016697"/>
            <a:ext cx="1973185" cy="14798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2" name="文字方塊 12"/>
          <p:cNvSpPr txBox="1">
            <a:spLocks noChangeArrowheads="1"/>
          </p:cNvSpPr>
          <p:nvPr/>
        </p:nvSpPr>
        <p:spPr bwMode="auto">
          <a:xfrm>
            <a:off x="5591694" y="2616145"/>
            <a:ext cx="15311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花盆底盤及邊緣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986960" y="3091926"/>
            <a:ext cx="1220458" cy="16272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4" name="文字方塊 12"/>
          <p:cNvSpPr txBox="1">
            <a:spLocks noChangeArrowheads="1"/>
          </p:cNvSpPr>
          <p:nvPr/>
        </p:nvSpPr>
        <p:spPr bwMode="auto">
          <a:xfrm>
            <a:off x="2409826" y="4721116"/>
            <a:ext cx="5929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>
                <a:latin typeface="標楷體" panose="03000509000000000000" pitchFamily="65" charset="-120"/>
                <a:ea typeface="標楷體" panose="03000509000000000000" pitchFamily="65" charset="-120"/>
              </a:rPr>
              <a:t>水溝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761343" y="3036352"/>
            <a:ext cx="1229453" cy="1639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6" name="文字方塊 12"/>
          <p:cNvSpPr txBox="1">
            <a:spLocks noChangeArrowheads="1"/>
          </p:cNvSpPr>
          <p:nvPr/>
        </p:nvSpPr>
        <p:spPr bwMode="auto">
          <a:xfrm>
            <a:off x="4973397" y="4721116"/>
            <a:ext cx="11007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校園造景</a:t>
            </a:r>
          </a:p>
        </p:txBody>
      </p:sp>
      <p:sp>
        <p:nvSpPr>
          <p:cNvPr id="14" name="文字方塊 10"/>
          <p:cNvSpPr txBox="1">
            <a:spLocks noChangeArrowheads="1"/>
          </p:cNvSpPr>
          <p:nvPr/>
        </p:nvSpPr>
        <p:spPr bwMode="auto">
          <a:xfrm>
            <a:off x="477432" y="2740621"/>
            <a:ext cx="15311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感恩園生態池旁</a:t>
            </a:r>
          </a:p>
        </p:txBody>
      </p:sp>
    </p:spTree>
    <p:extLst>
      <p:ext uri="{BB962C8B-B14F-4D97-AF65-F5344CB8AC3E}">
        <p14:creationId xmlns:p14="http://schemas.microsoft.com/office/powerpoint/2010/main" val="1035475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accent4"/>
              </a:solidFill>
              <a:latin typeface="Encode Sans Semi Condensed" panose="00000506000000000000"/>
              <a:ea typeface="Encode Sans Semi Condensed" panose="0000050600000000000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9756" y="1765900"/>
            <a:ext cx="861133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526256" y="1765900"/>
            <a:ext cx="3929270" cy="11430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pPr algn="ctr">
              <a:defRPr/>
            </a:pPr>
            <a:r>
              <a:rPr lang="zh-TW" altLang="en-US" sz="6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標楷體" pitchFamily="65" charset="-120"/>
                <a:ea typeface="文鼎粗行楷" panose="02010609010101010101" pitchFamily="49" charset="-120"/>
              </a:rPr>
              <a:t>校園防疫宣導</a:t>
            </a:r>
            <a:endParaRPr lang="zh-TW" altLang="en-US" sz="6000" dirty="0">
              <a:solidFill>
                <a:schemeClr val="accent3">
                  <a:lumMod val="40000"/>
                  <a:lumOff val="60000"/>
                </a:schemeClr>
              </a:solidFill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1902580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0" y="79627"/>
            <a:ext cx="7032559" cy="49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181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pic>
        <p:nvPicPr>
          <p:cNvPr id="1026" name="Picture 2" descr="5/8起調整密接觸者匡列原則圖（圖／取自中央疫情指揮中心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6" y="308042"/>
            <a:ext cx="6392049" cy="45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14045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7" y="0"/>
            <a:ext cx="6087983" cy="51435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09698695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021" y="298175"/>
            <a:ext cx="5890057" cy="2418521"/>
          </a:xfrm>
        </p:spPr>
        <p:txBody>
          <a:bodyPr/>
          <a:lstStyle/>
          <a:p>
            <a:r>
              <a:rPr lang="zh-TW" altLang="en-US" sz="4800" dirty="0">
                <a:ea typeface="文鼎粗隸" panose="02010609010101010101" pitchFamily="49" charset="-120"/>
              </a:rPr>
              <a:t>自主應變</a:t>
            </a:r>
            <a:r>
              <a:rPr lang="zh-TW" altLang="en-US" sz="4800" dirty="0" smtClean="0">
                <a:ea typeface="文鼎粗隸" panose="02010609010101010101" pitchFamily="49" charset="-120"/>
              </a:rPr>
              <a:t>對象</a:t>
            </a:r>
            <a:r>
              <a:rPr lang="en-US" altLang="zh-TW" sz="4800" dirty="0" smtClean="0">
                <a:ea typeface="文鼎粗隸" panose="02010609010101010101" pitchFamily="49" charset="-120"/>
              </a:rPr>
              <a:t/>
            </a:r>
            <a:br>
              <a:rPr lang="en-US" altLang="zh-TW" sz="4800" dirty="0" smtClean="0">
                <a:ea typeface="文鼎粗隸" panose="02010609010101010101" pitchFamily="49" charset="-120"/>
              </a:rPr>
            </a:br>
            <a:r>
              <a:rPr lang="zh-TW" altLang="en-US" sz="4800" dirty="0" smtClean="0">
                <a:ea typeface="文鼎粗隸" panose="02010609010101010101" pitchFamily="49" charset="-120"/>
              </a:rPr>
              <a:t>停課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800" dirty="0" smtClean="0">
                <a:ea typeface="文鼎粗隸" panose="02010609010101010101" pitchFamily="49" charset="-120"/>
              </a:rPr>
              <a:t>天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4800" dirty="0" smtClean="0">
                <a:ea typeface="文鼎粗隸" panose="02010609010101010101" pitchFamily="49" charset="-120"/>
              </a:rPr>
              <a:t>居家隔離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800" dirty="0" smtClean="0">
                <a:ea typeface="文鼎粗隸" panose="02010609010101010101" pitchFamily="49" charset="-120"/>
              </a:rPr>
              <a:t>天</a:t>
            </a:r>
            <a:r>
              <a:rPr lang="zh-TW" altLang="en-US" sz="4800" dirty="0">
                <a:ea typeface="文鼎粗隸" panose="02010609010101010101" pitchFamily="49" charset="-120"/>
              </a:rPr>
              <a:t/>
            </a:r>
            <a:br>
              <a:rPr lang="zh-TW" altLang="en-US" sz="4800" dirty="0">
                <a:ea typeface="文鼎粗隸" panose="02010609010101010101" pitchFamily="49" charset="-120"/>
              </a:rPr>
            </a:br>
            <a:r>
              <a:rPr lang="zh-TW" altLang="en-US" sz="4800" dirty="0" smtClean="0">
                <a:ea typeface="文鼎粗隸" panose="02010609010101010101" pitchFamily="49" charset="-120"/>
              </a:rPr>
              <a:t>請千萬不要</a:t>
            </a:r>
            <a:r>
              <a:rPr lang="zh-TW" altLang="en-US" sz="4800" dirty="0">
                <a:ea typeface="文鼎粗隸" panose="02010609010101010101" pitchFamily="49" charset="-120"/>
              </a:rPr>
              <a:t>外出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8" y="2277210"/>
            <a:ext cx="5819540" cy="28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2175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85824" y="2053500"/>
            <a:ext cx="5268333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四月品格楷模頒獎</a:t>
            </a:r>
            <a:endParaRPr dirty="0"/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Encode Sans Semi Condensed" panose="00000506000000000000"/>
                <a:ea typeface="Encode Sans Semi Condensed" panose="00000506000000000000"/>
                <a:cs typeface="Encode Sans Semi Condensed" panose="00000506000000000000"/>
                <a:sym typeface="Encode Sans Semi Condensed" panose="00000506000000000000"/>
              </a:rPr>
              <a:t>1</a:t>
            </a:r>
            <a:endParaRPr sz="7200" b="1" dirty="0">
              <a:solidFill>
                <a:schemeClr val="accent4"/>
              </a:solidFill>
              <a:latin typeface="Encode Sans Semi Condensed" panose="00000506000000000000"/>
              <a:ea typeface="Encode Sans Semi Condensed" panose="0000050600000000000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253D41-F341-D6CD-435D-C12A8339F9DB}"/>
              </a:ext>
            </a:extLst>
          </p:cNvPr>
          <p:cNvSpPr txBox="1"/>
          <p:nvPr/>
        </p:nvSpPr>
        <p:spPr>
          <a:xfrm>
            <a:off x="1585824" y="2792939"/>
            <a:ext cx="4714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自律</a:t>
            </a:r>
            <a:r>
              <a:rPr lang="en-US" altLang="zh-TW" sz="1800" b="1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A95B43-C23B-49BD-AE8C-2FC586C65B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9CFCF04-8B2B-06CE-0993-B4FC8035C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371102"/>
              </p:ext>
            </p:extLst>
          </p:nvPr>
        </p:nvGraphicFramePr>
        <p:xfrm>
          <a:off x="5499651" y="-2"/>
          <a:ext cx="3529750" cy="5067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190">
                  <a:extLst>
                    <a:ext uri="{9D8B030D-6E8A-4147-A177-3AD203B41FA5}">
                      <a16:colId xmlns:a16="http://schemas.microsoft.com/office/drawing/2014/main" val="1174816530"/>
                    </a:ext>
                  </a:extLst>
                </a:gridCol>
                <a:gridCol w="815924">
                  <a:extLst>
                    <a:ext uri="{9D8B030D-6E8A-4147-A177-3AD203B41FA5}">
                      <a16:colId xmlns:a16="http://schemas.microsoft.com/office/drawing/2014/main" val="3247816268"/>
                    </a:ext>
                  </a:extLst>
                </a:gridCol>
                <a:gridCol w="854776">
                  <a:extLst>
                    <a:ext uri="{9D8B030D-6E8A-4147-A177-3AD203B41FA5}">
                      <a16:colId xmlns:a16="http://schemas.microsoft.com/office/drawing/2014/main" val="637496495"/>
                    </a:ext>
                  </a:extLst>
                </a:gridCol>
                <a:gridCol w="848860">
                  <a:extLst>
                    <a:ext uri="{9D8B030D-6E8A-4147-A177-3AD203B41FA5}">
                      <a16:colId xmlns:a16="http://schemas.microsoft.com/office/drawing/2014/main" val="1230468962"/>
                    </a:ext>
                  </a:extLst>
                </a:gridCol>
              </a:tblGrid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一年一班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謝承泰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陳思葶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黃琪甄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122777492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一年二班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王善濨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李姸蓓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邱婕茵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1615544518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一年三班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謝雨恬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王鈺雰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簡涔妃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499066909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一年四班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黃煜芯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吳亭樺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蘇悅晴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3733415323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一年五班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蘇婕語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林耘詩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余侑芸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3441830283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二年一班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馮堃育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陳紫蘋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蔡喬恩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636547768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二年二班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黃教宸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施昀萱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楊茆承泓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855949206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二年三班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李宛芸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李宛芩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李品臻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436570700"/>
                  </a:ext>
                </a:extLst>
              </a:tr>
              <a:tr h="563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二年四班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張凱森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彭資安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葉芹彣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3306611661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56"/>
            <a:ext cx="5499649" cy="41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3162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DC28E8-17FB-F029-1AF0-6B272B2A65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0A21491-5204-98A2-5350-AF33BFA01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20153"/>
              </p:ext>
            </p:extLst>
          </p:nvPr>
        </p:nvGraphicFramePr>
        <p:xfrm>
          <a:off x="5671929" y="0"/>
          <a:ext cx="3571962" cy="514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2587">
                  <a:extLst>
                    <a:ext uri="{9D8B030D-6E8A-4147-A177-3AD203B41FA5}">
                      <a16:colId xmlns:a16="http://schemas.microsoft.com/office/drawing/2014/main" val="1564571824"/>
                    </a:ext>
                  </a:extLst>
                </a:gridCol>
                <a:gridCol w="866732">
                  <a:extLst>
                    <a:ext uri="{9D8B030D-6E8A-4147-A177-3AD203B41FA5}">
                      <a16:colId xmlns:a16="http://schemas.microsoft.com/office/drawing/2014/main" val="952963990"/>
                    </a:ext>
                  </a:extLst>
                </a:gridCol>
                <a:gridCol w="872881">
                  <a:extLst>
                    <a:ext uri="{9D8B030D-6E8A-4147-A177-3AD203B41FA5}">
                      <a16:colId xmlns:a16="http://schemas.microsoft.com/office/drawing/2014/main" val="4253019489"/>
                    </a:ext>
                  </a:extLst>
                </a:gridCol>
                <a:gridCol w="909762">
                  <a:extLst>
                    <a:ext uri="{9D8B030D-6E8A-4147-A177-3AD203B41FA5}">
                      <a16:colId xmlns:a16="http://schemas.microsoft.com/office/drawing/2014/main" val="200916975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三年一班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陳淯加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薛琬琳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黃映晴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65117309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三年二班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徐子益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梁洵鎂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吳睿綺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7952038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三年三班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宜柏辰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朱沛晴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黃若晴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93582222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三年四班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俞慧媗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鄭育沂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邱奕宸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36429048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三年五班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許凱程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黃鎧葰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75628242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四年一班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戴郁庭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張竣迪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陳俐蓁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146371168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四年二班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蘇萭嫙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林湘綸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周莉霏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152158334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四年三班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林沁璇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楊欣蓉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謝仲桓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269254632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四年四班</a:t>
                      </a:r>
                      <a:endParaRPr lang="zh-TW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zh-TW" altLang="en-US" sz="16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盧品睿</a:t>
                      </a:r>
                      <a:endParaRPr lang="zh-TW" alt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蔡幸晏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713" marR="5713" marT="5713" marB="0" anchor="b"/>
                </a:tc>
                <a:extLst>
                  <a:ext uri="{0D108BD9-81ED-4DB2-BD59-A6C34878D82A}">
                    <a16:rowId xmlns:a16="http://schemas.microsoft.com/office/drawing/2014/main" val="4066218611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4"/>
            <a:ext cx="5671929" cy="42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27146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A1C1C2-6A01-21BB-88DB-184537C519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2696544-6793-B91D-FB57-ACBE1379E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11178"/>
              </p:ext>
            </p:extLst>
          </p:nvPr>
        </p:nvGraphicFramePr>
        <p:xfrm>
          <a:off x="5340625" y="-14450"/>
          <a:ext cx="3803374" cy="5157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654">
                  <a:extLst>
                    <a:ext uri="{9D8B030D-6E8A-4147-A177-3AD203B41FA5}">
                      <a16:colId xmlns:a16="http://schemas.microsoft.com/office/drawing/2014/main" val="1195452819"/>
                    </a:ext>
                  </a:extLst>
                </a:gridCol>
                <a:gridCol w="765218">
                  <a:extLst>
                    <a:ext uri="{9D8B030D-6E8A-4147-A177-3AD203B41FA5}">
                      <a16:colId xmlns:a16="http://schemas.microsoft.com/office/drawing/2014/main" val="2648682795"/>
                    </a:ext>
                  </a:extLst>
                </a:gridCol>
                <a:gridCol w="1014747">
                  <a:extLst>
                    <a:ext uri="{9D8B030D-6E8A-4147-A177-3AD203B41FA5}">
                      <a16:colId xmlns:a16="http://schemas.microsoft.com/office/drawing/2014/main" val="1143031993"/>
                    </a:ext>
                  </a:extLst>
                </a:gridCol>
                <a:gridCol w="892755">
                  <a:extLst>
                    <a:ext uri="{9D8B030D-6E8A-4147-A177-3AD203B41FA5}">
                      <a16:colId xmlns:a16="http://schemas.microsoft.com/office/drawing/2014/main" val="1513056703"/>
                    </a:ext>
                  </a:extLst>
                </a:gridCol>
              </a:tblGrid>
              <a:tr h="85965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五年一班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黃宥鈞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李存恩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黃珮瑜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07118431"/>
                  </a:ext>
                </a:extLst>
              </a:tr>
              <a:tr h="85965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五年二班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謝語嬡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林佩琪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王育晴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5648217"/>
                  </a:ext>
                </a:extLst>
              </a:tr>
              <a:tr h="85965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五年三班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黃熯升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陳楷文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林幸蔚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59141123"/>
                  </a:ext>
                </a:extLst>
              </a:tr>
              <a:tr h="85965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六年一班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許家寧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蔡沛芯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陳瑀彤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11614319"/>
                  </a:ext>
                </a:extLst>
              </a:tr>
              <a:tr h="85965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六年二班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楊劼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吳威滕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楊凡萱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2004178"/>
                  </a:ext>
                </a:extLst>
              </a:tr>
              <a:tr h="85965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六年三班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丁俊豪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陳怡君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蔡靚瑄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08658168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" y="570072"/>
            <a:ext cx="5318539" cy="39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1965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370007"/>
            <a:ext cx="6168887" cy="46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6064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accent4"/>
                </a:solidFill>
                <a:latin typeface="Encode Sans Semi Condensed" panose="00000506000000000000"/>
                <a:ea typeface="Encode Sans Semi Condensed" panose="00000506000000000000"/>
                <a:cs typeface="Encode Sans Semi Condensed" panose="00000506000000000000"/>
                <a:sym typeface="Encode Sans Semi Condensed" panose="00000506000000000000"/>
              </a:rPr>
              <a:t>2</a:t>
            </a:r>
            <a:endParaRPr sz="7200" b="1" dirty="0">
              <a:solidFill>
                <a:schemeClr val="accent4"/>
              </a:solidFill>
              <a:latin typeface="Encode Sans Semi Condensed" panose="00000506000000000000"/>
              <a:ea typeface="Encode Sans Semi Condensed" panose="0000050600000000000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4" name="標題 4"/>
          <p:cNvSpPr>
            <a:spLocks noGrp="1"/>
          </p:cNvSpPr>
          <p:nvPr>
            <p:ph type="ctrTitle"/>
          </p:nvPr>
        </p:nvSpPr>
        <p:spPr>
          <a:xfrm>
            <a:off x="1194885" y="2086630"/>
            <a:ext cx="4424037" cy="63090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zh-TW" altLang="en-US" sz="6600" dirty="0">
                <a:solidFill>
                  <a:schemeClr val="accent3">
                    <a:lumMod val="40000"/>
                    <a:lumOff val="60000"/>
                  </a:schemeClr>
                </a:solidFill>
                <a:latin typeface="標楷體" pitchFamily="65" charset="-120"/>
                <a:ea typeface="文鼎粗行楷" panose="02010609010101010101" pitchFamily="49" charset="-120"/>
              </a:rPr>
              <a:t>校園登革熱防治宣導</a:t>
            </a:r>
          </a:p>
        </p:txBody>
      </p:sp>
    </p:spTree>
    <p:extLst>
      <p:ext uri="{BB962C8B-B14F-4D97-AF65-F5344CB8AC3E}">
        <p14:creationId xmlns:p14="http://schemas.microsoft.com/office/powerpoint/2010/main" val="179289958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5" descr="20200518_1138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34" y="583097"/>
            <a:ext cx="7874231" cy="369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443223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疾病大作戰-登革熱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121" y="175661"/>
            <a:ext cx="7826514" cy="4402414"/>
          </a:xfrm>
        </p:spPr>
      </p:pic>
    </p:spTree>
    <p:extLst>
      <p:ext uri="{BB962C8B-B14F-4D97-AF65-F5344CB8AC3E}">
        <p14:creationId xmlns:p14="http://schemas.microsoft.com/office/powerpoint/2010/main" val="2662786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269</Words>
  <Application>Microsoft Office PowerPoint</Application>
  <PresentationFormat>如螢幕大小 (16:9)</PresentationFormat>
  <Paragraphs>119</Paragraphs>
  <Slides>16</Slides>
  <Notes>4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9" baseType="lpstr">
      <vt:lpstr>文鼎粗行楷</vt:lpstr>
      <vt:lpstr>微軟正黑體</vt:lpstr>
      <vt:lpstr>Encode Sans Semi Condensed</vt:lpstr>
      <vt:lpstr>標楷體</vt:lpstr>
      <vt:lpstr>新細明體</vt:lpstr>
      <vt:lpstr>文鼎粗隸</vt:lpstr>
      <vt:lpstr>Algerian</vt:lpstr>
      <vt:lpstr>Times New Roman</vt:lpstr>
      <vt:lpstr>Amatic SC</vt:lpstr>
      <vt:lpstr>Calibri</vt:lpstr>
      <vt:lpstr>Encode Sans Semi Condensed Light</vt:lpstr>
      <vt:lpstr>Arial</vt:lpstr>
      <vt:lpstr>Ephesus template</vt:lpstr>
      <vt:lpstr>110學年度歸南國小 線上升旗宣導</vt:lpstr>
      <vt:lpstr>四月品格楷模頒獎</vt:lpstr>
      <vt:lpstr>PowerPoint 簡報</vt:lpstr>
      <vt:lpstr>PowerPoint 簡報</vt:lpstr>
      <vt:lpstr>PowerPoint 簡報</vt:lpstr>
      <vt:lpstr>PowerPoint 簡報</vt:lpstr>
      <vt:lpstr>校園登革熱防治宣導</vt:lpstr>
      <vt:lpstr>PowerPoint 簡報</vt:lpstr>
      <vt:lpstr>PowerPoint 簡報</vt:lpstr>
      <vt:lpstr>PowerPoint 簡報</vt:lpstr>
      <vt:lpstr>校內需留意地點</vt:lpstr>
      <vt:lpstr>PowerPoint 簡報</vt:lpstr>
      <vt:lpstr>PowerPoint 簡報</vt:lpstr>
      <vt:lpstr>PowerPoint 簡報</vt:lpstr>
      <vt:lpstr>PowerPoint 簡報</vt:lpstr>
      <vt:lpstr>自主應變對象 停課3天=居家隔離3天 請千萬不要外出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110學年度歸南國小 防治霸凌宣導</dc:title>
  <dc:creator>Tsen馨</dc:creator>
  <cp:lastModifiedBy>Owner</cp:lastModifiedBy>
  <cp:revision>41</cp:revision>
  <dcterms:created xsi:type="dcterms:W3CDTF">2022-03-25T00:44:00Z</dcterms:created>
  <dcterms:modified xsi:type="dcterms:W3CDTF">2022-05-19T15:10:00Z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DA252826A5124BDF9647B5754FEEB0C8</vt:lpwstr>
  </property>
  <property fmtid="{D5CDD505-2E9C-101B-9397-08002B2CF9AE}" pid="3" name="KSOProductBuildVer">
    <vt:lpwstr>1033-11.2.0.10452</vt:lpwstr>
  </property>
</Properties>
</file>