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4" r:id="rId1"/>
  </p:sldMasterIdLst>
  <p:sldIdLst>
    <p:sldId id="258" r:id="rId2"/>
    <p:sldId id="259" r:id="rId3"/>
    <p:sldId id="257" r:id="rId4"/>
    <p:sldId id="260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5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964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51944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448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3987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60366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57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4148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07154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6539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49958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4013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8938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0346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464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1165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18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77E331-EEAD-4C65-8388-97B885904D7A}" type="datetimeFigureOut">
              <a:rPr lang="zh-TW" altLang="en-US" smtClean="0"/>
              <a:t>2020/3/27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A86AFF3-D3D9-48A9-847C-A3381475534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94291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  <p:sldLayoutId id="2147483946" r:id="rId12"/>
    <p:sldLayoutId id="2147483947" r:id="rId13"/>
    <p:sldLayoutId id="2147483948" r:id="rId14"/>
    <p:sldLayoutId id="2147483949" r:id="rId15"/>
    <p:sldLayoutId id="2147483950" r:id="rId16"/>
    <p:sldLayoutId id="214748395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44823" y="790014"/>
            <a:ext cx="78021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歸南國小慶祝</a:t>
            </a:r>
            <a:r>
              <a:rPr lang="zh-TW" altLang="en-US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兒童節</a:t>
            </a:r>
            <a:r>
              <a:rPr lang="zh-TW" alt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活動</a:t>
            </a:r>
            <a:endParaRPr lang="zh-TW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665017" y="2213952"/>
            <a:ext cx="11028220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zh-TW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王漢宗中明體注音" panose="040B0700000000000000" pitchFamily="82" charset="-120"/>
                <a:ea typeface="王漢宗中明體注音" panose="040B0700000000000000" pitchFamily="82" charset="-120"/>
              </a:rPr>
              <a:t>翻轉課堂</a:t>
            </a:r>
            <a:r>
              <a:rPr lang="en-US" altLang="zh-TW" sz="8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王漢宗中明體注音" panose="040B0700000000000000" pitchFamily="82" charset="-120"/>
                <a:ea typeface="王漢宗中明體注音" panose="040B0700000000000000" pitchFamily="82" charset="-120"/>
              </a:rPr>
              <a:t>—</a:t>
            </a:r>
          </a:p>
          <a:p>
            <a:pPr algn="ctr"/>
            <a:r>
              <a:rPr lang="zh-TW" altLang="en-US" sz="8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王漢宗中明體注音" panose="040B0700000000000000" pitchFamily="82" charset="-120"/>
                <a:ea typeface="王漢宗中明體注音" panose="040B0700000000000000" pitchFamily="82" charset="-120"/>
              </a:rPr>
              <a:t>  上課變下課～</a:t>
            </a:r>
            <a:endParaRPr lang="zh-TW" altLang="en-US" sz="8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王漢宗中明體注音" panose="040B0700000000000000" pitchFamily="82" charset="-120"/>
              <a:ea typeface="王漢宗中明體注音" panose="040B0700000000000000" pitchFamily="8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33122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6212" y="2191326"/>
            <a:ext cx="10768879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zh-TW" sz="6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◎</a:t>
            </a:r>
            <a:r>
              <a:rPr lang="zh-TW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日期：</a:t>
            </a:r>
            <a:r>
              <a:rPr lang="en-US" altLang="zh-TW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zh-TW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月</a:t>
            </a:r>
            <a:r>
              <a:rPr lang="en-US" altLang="zh-TW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zh-TW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日上午第二節</a:t>
            </a:r>
            <a:endParaRPr lang="en-US" altLang="zh-TW" sz="6600" b="1" cap="none" spc="0" dirty="0" smtClean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zh-TW" sz="66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sz="66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zh-TW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（</a:t>
            </a:r>
            <a:r>
              <a:rPr lang="en-US" altLang="zh-TW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zh-TW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TW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zh-TW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～</a:t>
            </a:r>
            <a:r>
              <a:rPr lang="en-US" altLang="zh-TW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zh-TW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：</a:t>
            </a:r>
            <a:r>
              <a:rPr lang="en-US" altLang="zh-TW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zh-TW" altLang="en-US" sz="6600" b="1" cap="none" spc="0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  <a:endParaRPr lang="zh-TW" altLang="en-US" sz="66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圓角矩形圖說文字 5"/>
          <p:cNvSpPr/>
          <p:nvPr/>
        </p:nvSpPr>
        <p:spPr>
          <a:xfrm>
            <a:off x="5375564" y="840509"/>
            <a:ext cx="4793672" cy="840509"/>
          </a:xfrm>
          <a:prstGeom prst="wedgeRoundRectCallout">
            <a:avLst>
              <a:gd name="adj1" fmla="val -60283"/>
              <a:gd name="adj2" fmla="val 121841"/>
              <a:gd name="adj3" fmla="val 166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 smtClean="0"/>
              <a:t>這不是愚人節遊戲喔！</a:t>
            </a:r>
            <a:endParaRPr lang="zh-TW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672459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1049" y="0"/>
            <a:ext cx="9547859" cy="6857834"/>
          </a:xfrm>
          <a:prstGeom prst="rect">
            <a:avLst/>
          </a:prstGeom>
        </p:spPr>
      </p:pic>
      <p:sp>
        <p:nvSpPr>
          <p:cNvPr id="8" name="圓角矩形圖說文字 7"/>
          <p:cNvSpPr/>
          <p:nvPr/>
        </p:nvSpPr>
        <p:spPr>
          <a:xfrm>
            <a:off x="2177668" y="796233"/>
            <a:ext cx="970642" cy="517072"/>
          </a:xfrm>
          <a:prstGeom prst="wedgeRoundRectCallout">
            <a:avLst>
              <a:gd name="adj1" fmla="val -18029"/>
              <a:gd name="adj2" fmla="val 79891"/>
              <a:gd name="adj3" fmla="val 166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4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羽球</a:t>
            </a:r>
          </a:p>
        </p:txBody>
      </p:sp>
      <p:sp>
        <p:nvSpPr>
          <p:cNvPr id="9" name="圓角矩形圖說文字 8"/>
          <p:cNvSpPr/>
          <p:nvPr/>
        </p:nvSpPr>
        <p:spPr>
          <a:xfrm>
            <a:off x="3789518" y="1313305"/>
            <a:ext cx="1115786" cy="480785"/>
          </a:xfrm>
          <a:prstGeom prst="wedgeRoundRectCallout">
            <a:avLst>
              <a:gd name="adj1" fmla="val -70061"/>
              <a:gd name="adj2" fmla="val -10347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磅米芳</a:t>
            </a:r>
          </a:p>
        </p:txBody>
      </p:sp>
      <p:sp>
        <p:nvSpPr>
          <p:cNvPr id="10" name="圓角矩形圖說文字 9"/>
          <p:cNvSpPr/>
          <p:nvPr/>
        </p:nvSpPr>
        <p:spPr>
          <a:xfrm>
            <a:off x="4988619" y="1794090"/>
            <a:ext cx="1115786" cy="480785"/>
          </a:xfrm>
          <a:prstGeom prst="wedgeRoundRectCallout">
            <a:avLst>
              <a:gd name="adj1" fmla="val -52988"/>
              <a:gd name="adj2" fmla="val 76446"/>
              <a:gd name="adj3" fmla="val 16667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棉花糖</a:t>
            </a:r>
          </a:p>
        </p:txBody>
      </p:sp>
      <p:sp>
        <p:nvSpPr>
          <p:cNvPr id="12" name="圓角矩形圖說文字 11"/>
          <p:cNvSpPr/>
          <p:nvPr/>
        </p:nvSpPr>
        <p:spPr>
          <a:xfrm>
            <a:off x="5140338" y="3082034"/>
            <a:ext cx="1115786" cy="480785"/>
          </a:xfrm>
          <a:prstGeom prst="wedgeRoundRectCallout">
            <a:avLst>
              <a:gd name="adj1" fmla="val 68963"/>
              <a:gd name="adj2" fmla="val -4619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躲避球</a:t>
            </a:r>
          </a:p>
        </p:txBody>
      </p:sp>
      <p:sp>
        <p:nvSpPr>
          <p:cNvPr id="13" name="圓角矩形圖說文字 12"/>
          <p:cNvSpPr/>
          <p:nvPr/>
        </p:nvSpPr>
        <p:spPr>
          <a:xfrm>
            <a:off x="7245375" y="3063315"/>
            <a:ext cx="1115786" cy="473527"/>
          </a:xfrm>
          <a:prstGeom prst="wedgeRoundRectCallout">
            <a:avLst>
              <a:gd name="adj1" fmla="val 68963"/>
              <a:gd name="adj2" fmla="val -46196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籃球</a:t>
            </a:r>
          </a:p>
        </p:txBody>
      </p:sp>
      <p:sp>
        <p:nvSpPr>
          <p:cNvPr id="14" name="圓角矩形圖說文字 13"/>
          <p:cNvSpPr/>
          <p:nvPr/>
        </p:nvSpPr>
        <p:spPr>
          <a:xfrm>
            <a:off x="9094275" y="1553697"/>
            <a:ext cx="1295399" cy="544285"/>
          </a:xfrm>
          <a:prstGeom prst="wedgeRoundRectCallout">
            <a:avLst>
              <a:gd name="adj1" fmla="val -95302"/>
              <a:gd name="adj2" fmla="val -62626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室內活動</a:t>
            </a:r>
          </a:p>
        </p:txBody>
      </p:sp>
      <p:sp>
        <p:nvSpPr>
          <p:cNvPr id="15" name="圓角矩形圖說文字 14"/>
          <p:cNvSpPr/>
          <p:nvPr/>
        </p:nvSpPr>
        <p:spPr>
          <a:xfrm>
            <a:off x="9107284" y="1555511"/>
            <a:ext cx="1295399" cy="542471"/>
          </a:xfrm>
          <a:prstGeom prst="wedgeRoundRectCallout">
            <a:avLst>
              <a:gd name="adj1" fmla="val -42186"/>
              <a:gd name="adj2" fmla="val 121690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室內活動</a:t>
            </a:r>
          </a:p>
        </p:txBody>
      </p:sp>
      <p:sp>
        <p:nvSpPr>
          <p:cNvPr id="16" name="圓角矩形圖說文字 15"/>
          <p:cNvSpPr/>
          <p:nvPr/>
        </p:nvSpPr>
        <p:spPr>
          <a:xfrm>
            <a:off x="8665506" y="4122308"/>
            <a:ext cx="1309914" cy="355600"/>
          </a:xfrm>
          <a:prstGeom prst="wedgeRoundRectCallout">
            <a:avLst>
              <a:gd name="adj1" fmla="val -65166"/>
              <a:gd name="adj2" fmla="val -88337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16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棒球九宮格</a:t>
            </a:r>
          </a:p>
        </p:txBody>
      </p:sp>
      <p:sp>
        <p:nvSpPr>
          <p:cNvPr id="17" name="圓角矩形圖說文字 16"/>
          <p:cNvSpPr/>
          <p:nvPr/>
        </p:nvSpPr>
        <p:spPr>
          <a:xfrm>
            <a:off x="8665506" y="4937680"/>
            <a:ext cx="883557" cy="473529"/>
          </a:xfrm>
          <a:prstGeom prst="wedgeRoundRectCallout">
            <a:avLst>
              <a:gd name="adj1" fmla="val -70061"/>
              <a:gd name="adj2" fmla="val -4474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跳繩</a:t>
            </a:r>
          </a:p>
        </p:txBody>
      </p:sp>
      <p:sp>
        <p:nvSpPr>
          <p:cNvPr id="18" name="圓角矩形圖說文字 17"/>
          <p:cNvSpPr/>
          <p:nvPr/>
        </p:nvSpPr>
        <p:spPr>
          <a:xfrm>
            <a:off x="6459558" y="4543188"/>
            <a:ext cx="1132671" cy="463866"/>
          </a:xfrm>
          <a:prstGeom prst="wedgeRoundRectCallout">
            <a:avLst>
              <a:gd name="adj1" fmla="val 68963"/>
              <a:gd name="adj2" fmla="val -46196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足球</a:t>
            </a:r>
          </a:p>
        </p:txBody>
      </p:sp>
      <p:sp>
        <p:nvSpPr>
          <p:cNvPr id="19" name="圓角矩形圖說文字 18"/>
          <p:cNvSpPr/>
          <p:nvPr/>
        </p:nvSpPr>
        <p:spPr>
          <a:xfrm>
            <a:off x="4469959" y="4558247"/>
            <a:ext cx="1340758" cy="504370"/>
          </a:xfrm>
          <a:prstGeom prst="wedgeRoundRectCallout">
            <a:avLst>
              <a:gd name="adj1" fmla="val 68963"/>
              <a:gd name="adj2" fmla="val -46196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樂樂棒球</a:t>
            </a:r>
          </a:p>
        </p:txBody>
      </p:sp>
      <p:sp>
        <p:nvSpPr>
          <p:cNvPr id="20" name="圓角矩形圖說文字 19"/>
          <p:cNvSpPr/>
          <p:nvPr/>
        </p:nvSpPr>
        <p:spPr>
          <a:xfrm>
            <a:off x="2969460" y="4733738"/>
            <a:ext cx="820058" cy="475343"/>
          </a:xfrm>
          <a:prstGeom prst="wedgeRoundRectCallout">
            <a:avLst>
              <a:gd name="adj1" fmla="val 80163"/>
              <a:gd name="adj2" fmla="val -1013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跳繩</a:t>
            </a:r>
          </a:p>
        </p:txBody>
      </p:sp>
      <p:sp>
        <p:nvSpPr>
          <p:cNvPr id="21" name="圓角矩形圖說文字 20"/>
          <p:cNvSpPr/>
          <p:nvPr/>
        </p:nvSpPr>
        <p:spPr>
          <a:xfrm>
            <a:off x="2969460" y="4085659"/>
            <a:ext cx="1087330" cy="334587"/>
          </a:xfrm>
          <a:prstGeom prst="wedgeRoundRectCallout">
            <a:avLst>
              <a:gd name="adj1" fmla="val 68963"/>
              <a:gd name="adj2" fmla="val -4619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 dirty="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躲避球</a:t>
            </a:r>
          </a:p>
        </p:txBody>
      </p:sp>
      <p:sp>
        <p:nvSpPr>
          <p:cNvPr id="22" name="圓角矩形圖說文字 21"/>
          <p:cNvSpPr/>
          <p:nvPr/>
        </p:nvSpPr>
        <p:spPr>
          <a:xfrm>
            <a:off x="1852911" y="5940879"/>
            <a:ext cx="1295399" cy="462642"/>
          </a:xfrm>
          <a:prstGeom prst="wedgeRoundRectCallout">
            <a:avLst>
              <a:gd name="adj1" fmla="val 13763"/>
              <a:gd name="adj2" fmla="val -96029"/>
              <a:gd name="adj3" fmla="val 16667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室內活動</a:t>
            </a:r>
          </a:p>
        </p:txBody>
      </p:sp>
      <p:sp>
        <p:nvSpPr>
          <p:cNvPr id="23" name="圓角矩形圖說文字 22"/>
          <p:cNvSpPr/>
          <p:nvPr/>
        </p:nvSpPr>
        <p:spPr>
          <a:xfrm>
            <a:off x="3164405" y="6081032"/>
            <a:ext cx="910773" cy="468085"/>
          </a:xfrm>
          <a:prstGeom prst="wedgeRoundRectCallout">
            <a:avLst>
              <a:gd name="adj1" fmla="val 59361"/>
              <a:gd name="adj2" fmla="val 14588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TW" altLang="en-US" sz="2000">
                <a:latin typeface="王漢宗綜藝體繁" panose="02000500000000000000" pitchFamily="2" charset="-120"/>
                <a:ea typeface="王漢宗綜藝體繁" panose="02000500000000000000" pitchFamily="2" charset="-120"/>
              </a:rPr>
              <a:t>閱讀</a:t>
            </a:r>
          </a:p>
        </p:txBody>
      </p:sp>
    </p:spTree>
    <p:extLst>
      <p:ext uri="{BB962C8B-B14F-4D97-AF65-F5344CB8AC3E}">
        <p14:creationId xmlns:p14="http://schemas.microsoft.com/office/powerpoint/2010/main" val="344815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265641" y="1757370"/>
            <a:ext cx="4036032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138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尊重</a:t>
            </a:r>
            <a:endParaRPr lang="zh-TW" altLang="en-US" sz="13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1162213" y="695190"/>
            <a:ext cx="36792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u="sng" cap="none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培養好品格</a:t>
            </a:r>
            <a:endParaRPr lang="zh-TW" altLang="en-US" sz="5400" b="1" u="sng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43859" y="1757370"/>
            <a:ext cx="3966759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138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自律</a:t>
            </a:r>
            <a:endParaRPr lang="zh-TW" altLang="en-US" sz="13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67704" y="3854026"/>
            <a:ext cx="433965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相</a:t>
            </a:r>
            <a:r>
              <a:rPr lang="zh-TW" alt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搶會不夠，</a:t>
            </a:r>
            <a:endParaRPr lang="en-US" altLang="zh-TW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zh-TW" altLang="en-US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相讓就有剩。</a:t>
            </a:r>
            <a:endParaRPr lang="en-US" altLang="zh-TW" sz="5400" b="1" cap="none" spc="0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6349540" y="3854026"/>
            <a:ext cx="332009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守時、</a:t>
            </a:r>
            <a:endParaRPr lang="en-US" altLang="zh-TW" sz="5400" b="1" cap="none" spc="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zh-TW" alt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守規定</a:t>
            </a:r>
            <a:endParaRPr lang="zh-TW" alt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1569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切割線">
  <a:themeElements>
    <a:clrScheme name="切割線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切割線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切割線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48</TotalTime>
  <Words>86</Words>
  <Application>Microsoft Office PowerPoint</Application>
  <PresentationFormat>寬螢幕</PresentationFormat>
  <Paragraphs>28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王漢宗中明體注音</vt:lpstr>
      <vt:lpstr>王漢宗綜藝體繁</vt:lpstr>
      <vt:lpstr>微軟正黑體</vt:lpstr>
      <vt:lpstr>Century Gothic</vt:lpstr>
      <vt:lpstr>Wingdings 3</vt:lpstr>
      <vt:lpstr>切割線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master</dc:creator>
  <cp:lastModifiedBy>master</cp:lastModifiedBy>
  <cp:revision>7</cp:revision>
  <dcterms:created xsi:type="dcterms:W3CDTF">2020-03-26T08:33:05Z</dcterms:created>
  <dcterms:modified xsi:type="dcterms:W3CDTF">2020-03-26T23:58:43Z</dcterms:modified>
</cp:coreProperties>
</file>