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4" r:id="rId2"/>
    <p:sldId id="396" r:id="rId3"/>
    <p:sldId id="329" r:id="rId4"/>
    <p:sldId id="397" r:id="rId5"/>
    <p:sldId id="384" r:id="rId6"/>
    <p:sldId id="398" r:id="rId7"/>
    <p:sldId id="399" r:id="rId8"/>
    <p:sldId id="400" r:id="rId9"/>
    <p:sldId id="401" r:id="rId10"/>
    <p:sldId id="402" r:id="rId11"/>
    <p:sldId id="323" r:id="rId12"/>
    <p:sldId id="403" r:id="rId13"/>
    <p:sldId id="404" r:id="rId14"/>
    <p:sldId id="405" r:id="rId15"/>
    <p:sldId id="406" r:id="rId16"/>
    <p:sldId id="407" r:id="rId17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88355" autoAdjust="0"/>
  </p:normalViewPr>
  <p:slideViewPr>
    <p:cSldViewPr snapToGrid="0">
      <p:cViewPr varScale="1">
        <p:scale>
          <a:sx n="115" d="100"/>
          <a:sy n="115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81"/>
    </p:cViewPr>
  </p:sorter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2022/5/26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2022/5/26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36016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主任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C7B8F-5E08-4918-95B7-1B5F6F3462F3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0758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7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98" name="群組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1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112" name="群組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5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126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9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2022/5/26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2022/5/26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手繪多邊形​​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​​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手繪多邊形​​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2" name="手繪多邊形​​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22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2022/5/26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2022/5/26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2022/5/26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48852" y="1"/>
            <a:ext cx="541589" cy="4339884"/>
            <a:chOff x="6176324" y="51530"/>
            <a:chExt cx="466512" cy="3738701"/>
          </a:xfrm>
        </p:grpSpPr>
        <p:sp>
          <p:nvSpPr>
            <p:cNvPr id="11" name="Google Shape;11;p2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400725" y="51530"/>
              <a:ext cx="17700" cy="29235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9413861" y="2"/>
            <a:ext cx="685449" cy="2552409"/>
            <a:chOff x="4897958" y="1976913"/>
            <a:chExt cx="514087" cy="1914307"/>
          </a:xfrm>
        </p:grpSpPr>
        <p:sp>
          <p:nvSpPr>
            <p:cNvPr id="14" name="Google Shape;14;p2"/>
            <p:cNvSpPr/>
            <p:nvPr/>
          </p:nvSpPr>
          <p:spPr>
            <a:xfrm>
              <a:off x="4897958" y="2971595"/>
              <a:ext cx="514087" cy="919625"/>
            </a:xfrm>
            <a:custGeom>
              <a:avLst/>
              <a:gdLst/>
              <a:ahLst/>
              <a:cxnLst/>
              <a:rect l="l" t="t" r="r" b="b"/>
              <a:pathLst>
                <a:path w="514087" h="919625" extrusionOk="0">
                  <a:moveTo>
                    <a:pt x="503440" y="612940"/>
                  </a:moveTo>
                  <a:cubicBezTo>
                    <a:pt x="488835" y="497878"/>
                    <a:pt x="385076" y="411391"/>
                    <a:pt x="386663" y="292519"/>
                  </a:cubicBezTo>
                  <a:cubicBezTo>
                    <a:pt x="400316" y="294106"/>
                    <a:pt x="377964" y="247751"/>
                    <a:pt x="368312" y="237972"/>
                  </a:cubicBezTo>
                  <a:cubicBezTo>
                    <a:pt x="360247" y="200825"/>
                    <a:pt x="403681" y="12865"/>
                    <a:pt x="343674" y="33820"/>
                  </a:cubicBezTo>
                  <a:cubicBezTo>
                    <a:pt x="345134" y="-16980"/>
                    <a:pt x="171017" y="-6630"/>
                    <a:pt x="171208" y="38837"/>
                  </a:cubicBezTo>
                  <a:cubicBezTo>
                    <a:pt x="161746" y="39408"/>
                    <a:pt x="145808" y="36233"/>
                    <a:pt x="145808" y="50139"/>
                  </a:cubicBezTo>
                  <a:cubicBezTo>
                    <a:pt x="145808" y="112369"/>
                    <a:pt x="144919" y="174028"/>
                    <a:pt x="145236" y="236068"/>
                  </a:cubicBezTo>
                  <a:cubicBezTo>
                    <a:pt x="131203" y="242418"/>
                    <a:pt x="99262" y="286359"/>
                    <a:pt x="127456" y="301345"/>
                  </a:cubicBezTo>
                  <a:cubicBezTo>
                    <a:pt x="139839" y="437108"/>
                    <a:pt x="-22340" y="548995"/>
                    <a:pt x="2615" y="706349"/>
                  </a:cubicBezTo>
                  <a:cubicBezTo>
                    <a:pt x="55892" y="1056297"/>
                    <a:pt x="596023" y="940409"/>
                    <a:pt x="503440" y="612940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157463" y="1976913"/>
              <a:ext cx="17700" cy="9981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4443521" y="-10"/>
            <a:ext cx="541587" cy="2445815"/>
            <a:chOff x="5578966" y="2128142"/>
            <a:chExt cx="406190" cy="1834361"/>
          </a:xfrm>
        </p:grpSpPr>
        <p:sp>
          <p:nvSpPr>
            <p:cNvPr id="17" name="Google Shape;17;p2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774600" y="2128142"/>
              <a:ext cx="17700" cy="846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6567681" y="-5"/>
            <a:ext cx="622016" cy="3535913"/>
            <a:chOff x="6176324" y="1138296"/>
            <a:chExt cx="466512" cy="2651935"/>
          </a:xfrm>
        </p:grpSpPr>
        <p:sp>
          <p:nvSpPr>
            <p:cNvPr id="20" name="Google Shape;20;p2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400713" y="1138296"/>
              <a:ext cx="17700" cy="18366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1563098" y="2"/>
            <a:ext cx="635407" cy="2359124"/>
            <a:chOff x="6798998" y="1831963"/>
            <a:chExt cx="476555" cy="1769343"/>
          </a:xfrm>
        </p:grpSpPr>
        <p:sp>
          <p:nvSpPr>
            <p:cNvPr id="23" name="Google Shape;23;p2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026850" y="1831963"/>
              <a:ext cx="17700" cy="11430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" name="Google Shape;25;p2"/>
          <p:cNvGrpSpPr/>
          <p:nvPr/>
        </p:nvGrpSpPr>
        <p:grpSpPr>
          <a:xfrm>
            <a:off x="11353252" y="1"/>
            <a:ext cx="227296" cy="2978705"/>
            <a:chOff x="7576714" y="1094963"/>
            <a:chExt cx="170472" cy="2234029"/>
          </a:xfrm>
        </p:grpSpPr>
        <p:sp>
          <p:nvSpPr>
            <p:cNvPr id="26" name="Google Shape;26;p2"/>
            <p:cNvSpPr/>
            <p:nvPr/>
          </p:nvSpPr>
          <p:spPr>
            <a:xfrm>
              <a:off x="7576714" y="2971595"/>
              <a:ext cx="170472" cy="357397"/>
            </a:xfrm>
            <a:custGeom>
              <a:avLst/>
              <a:gdLst/>
              <a:ahLst/>
              <a:cxnLst/>
              <a:rect l="l" t="t" r="r" b="b"/>
              <a:pathLst>
                <a:path w="170472" h="357397" extrusionOk="0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652975" y="1094963"/>
              <a:ext cx="17700" cy="18801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" name="Google Shape;28;p2"/>
          <p:cNvGrpSpPr/>
          <p:nvPr/>
        </p:nvGrpSpPr>
        <p:grpSpPr>
          <a:xfrm>
            <a:off x="3060363" y="0"/>
            <a:ext cx="384500" cy="3846288"/>
            <a:chOff x="7883572" y="937188"/>
            <a:chExt cx="288375" cy="2884716"/>
          </a:xfrm>
        </p:grpSpPr>
        <p:sp>
          <p:nvSpPr>
            <p:cNvPr id="29" name="Google Shape;29;p2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024900" y="937188"/>
              <a:ext cx="17700" cy="2037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" name="Google Shape;31;p2"/>
          <p:cNvGrpSpPr/>
          <p:nvPr/>
        </p:nvGrpSpPr>
        <p:grpSpPr>
          <a:xfrm>
            <a:off x="1520862" y="390987"/>
            <a:ext cx="210397" cy="240948"/>
            <a:chOff x="3462796" y="2555878"/>
            <a:chExt cx="157798" cy="180711"/>
          </a:xfrm>
        </p:grpSpPr>
        <p:sp>
          <p:nvSpPr>
            <p:cNvPr id="32" name="Google Shape;32;p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" name="Google Shape;38;p2"/>
          <p:cNvGrpSpPr/>
          <p:nvPr/>
        </p:nvGrpSpPr>
        <p:grpSpPr>
          <a:xfrm>
            <a:off x="5363215" y="2552385"/>
            <a:ext cx="240539" cy="253407"/>
            <a:chOff x="3770248" y="2527300"/>
            <a:chExt cx="180404" cy="190055"/>
          </a:xfrm>
        </p:grpSpPr>
        <p:sp>
          <p:nvSpPr>
            <p:cNvPr id="39" name="Google Shape;39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9859819" y="688093"/>
            <a:ext cx="285951" cy="327472"/>
            <a:chOff x="3462796" y="2555878"/>
            <a:chExt cx="157798" cy="180711"/>
          </a:xfrm>
        </p:grpSpPr>
        <p:sp>
          <p:nvSpPr>
            <p:cNvPr id="44" name="Google Shape;44;p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7958193" y="3365517"/>
            <a:ext cx="326916" cy="344405"/>
            <a:chOff x="3770248" y="2527300"/>
            <a:chExt cx="180404" cy="190055"/>
          </a:xfrm>
        </p:grpSpPr>
        <p:sp>
          <p:nvSpPr>
            <p:cNvPr id="51" name="Google Shape;51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5400000">
            <a:off x="7623596" y="1645449"/>
            <a:ext cx="285931" cy="327424"/>
            <a:chOff x="3462796" y="2555878"/>
            <a:chExt cx="157798" cy="180711"/>
          </a:xfrm>
        </p:grpSpPr>
        <p:sp>
          <p:nvSpPr>
            <p:cNvPr id="56" name="Google Shape;56;p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450997" y="4037451"/>
            <a:ext cx="240539" cy="253407"/>
            <a:chOff x="3770248" y="2527300"/>
            <a:chExt cx="180404" cy="190055"/>
          </a:xfrm>
        </p:grpSpPr>
        <p:sp>
          <p:nvSpPr>
            <p:cNvPr id="63" name="Google Shape;63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" name="Google Shape;67;p2"/>
          <p:cNvSpPr txBox="1">
            <a:spLocks noGrp="1"/>
          </p:cNvSpPr>
          <p:nvPr>
            <p:ph type="ctrTitle"/>
          </p:nvPr>
        </p:nvSpPr>
        <p:spPr>
          <a:xfrm>
            <a:off x="1140400" y="4509633"/>
            <a:ext cx="9911200" cy="1080400"/>
          </a:xfrm>
          <a:prstGeom prst="rect">
            <a:avLst/>
          </a:prstGeom>
          <a:effectLst>
            <a:outerShdw dist="1905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8666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8666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8666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8666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8666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8666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8666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8666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8666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grpSp>
        <p:nvGrpSpPr>
          <p:cNvPr id="68" name="Google Shape;68;p2"/>
          <p:cNvGrpSpPr/>
          <p:nvPr/>
        </p:nvGrpSpPr>
        <p:grpSpPr>
          <a:xfrm rot="-2700000">
            <a:off x="11407640" y="3788830"/>
            <a:ext cx="240536" cy="253404"/>
            <a:chOff x="3770248" y="2527300"/>
            <a:chExt cx="180404" cy="190055"/>
          </a:xfrm>
        </p:grpSpPr>
        <p:sp>
          <p:nvSpPr>
            <p:cNvPr id="69" name="Google Shape;69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" name="Google Shape;73;p2"/>
          <p:cNvGrpSpPr/>
          <p:nvPr/>
        </p:nvGrpSpPr>
        <p:grpSpPr>
          <a:xfrm>
            <a:off x="3312633" y="4"/>
            <a:ext cx="1395600" cy="4131763"/>
            <a:chOff x="2484475" y="3"/>
            <a:chExt cx="1046700" cy="3098822"/>
          </a:xfrm>
        </p:grpSpPr>
        <p:sp>
          <p:nvSpPr>
            <p:cNvPr id="74" name="Google Shape;74;p2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6" name="Google Shape;76;p2"/>
            <p:cNvGrpSpPr/>
            <p:nvPr/>
          </p:nvGrpSpPr>
          <p:grpSpPr>
            <a:xfrm>
              <a:off x="2769703" y="3"/>
              <a:ext cx="510180" cy="2812953"/>
              <a:chOff x="1818382" y="1216859"/>
              <a:chExt cx="466728" cy="2573372"/>
            </a:xfrm>
          </p:grpSpPr>
          <p:grpSp>
            <p:nvGrpSpPr>
              <p:cNvPr id="77" name="Google Shape;77;p2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78" name="Google Shape;78;p2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" name="Google Shape;79;p2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80;p2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1" name="Google Shape;81;p2"/>
              <p:cNvSpPr/>
              <p:nvPr/>
            </p:nvSpPr>
            <p:spPr>
              <a:xfrm>
                <a:off x="2046058" y="1216859"/>
                <a:ext cx="17700" cy="17610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2" name="Google Shape;82;p2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83" name="Google Shape;83;p2"/>
          <p:cNvGrpSpPr/>
          <p:nvPr/>
        </p:nvGrpSpPr>
        <p:grpSpPr>
          <a:xfrm>
            <a:off x="5282491" y="-6"/>
            <a:ext cx="1207055" cy="2551619"/>
            <a:chOff x="3961868" y="-4"/>
            <a:chExt cx="905291" cy="1913714"/>
          </a:xfrm>
        </p:grpSpPr>
        <p:grpSp>
          <p:nvGrpSpPr>
            <p:cNvPr id="84" name="Google Shape;84;p2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85" name="Google Shape;85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7" name="Google Shape;87;p2"/>
            <p:cNvGrpSpPr/>
            <p:nvPr/>
          </p:nvGrpSpPr>
          <p:grpSpPr>
            <a:xfrm>
              <a:off x="4155315" y="-4"/>
              <a:ext cx="522826" cy="1721098"/>
              <a:chOff x="2447534" y="2035293"/>
              <a:chExt cx="478297" cy="1574511"/>
            </a:xfrm>
          </p:grpSpPr>
          <p:grpSp>
            <p:nvGrpSpPr>
              <p:cNvPr id="88" name="Google Shape;88;p2"/>
              <p:cNvGrpSpPr/>
              <p:nvPr/>
            </p:nvGrpSpPr>
            <p:grpSpPr>
              <a:xfrm>
                <a:off x="2447534" y="2035293"/>
                <a:ext cx="478297" cy="1574511"/>
                <a:chOff x="2447534" y="2035293"/>
                <a:chExt cx="478297" cy="1574511"/>
              </a:xfrm>
            </p:grpSpPr>
            <p:grpSp>
              <p:nvGrpSpPr>
                <p:cNvPr id="89" name="Google Shape;89;p2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90" name="Google Shape;90;p2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" name="Google Shape;91;p2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" name="Google Shape;92;p2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93" name="Google Shape;93;p2"/>
                <p:cNvSpPr/>
                <p:nvPr/>
              </p:nvSpPr>
              <p:spPr>
                <a:xfrm>
                  <a:off x="2675610" y="2035293"/>
                  <a:ext cx="17700" cy="942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94" name="Google Shape;94;p2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5" name="Google Shape;95;p2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96" name="Google Shape;96;p2"/>
          <p:cNvGrpSpPr/>
          <p:nvPr/>
        </p:nvGrpSpPr>
        <p:grpSpPr>
          <a:xfrm>
            <a:off x="6925625" y="6"/>
            <a:ext cx="697103" cy="1887935"/>
            <a:chOff x="5194218" y="4"/>
            <a:chExt cx="522827" cy="1415951"/>
          </a:xfrm>
        </p:grpSpPr>
        <p:grpSp>
          <p:nvGrpSpPr>
            <p:cNvPr id="97" name="Google Shape;97;p2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0" name="Google Shape;100;p2"/>
            <p:cNvGrpSpPr/>
            <p:nvPr/>
          </p:nvGrpSpPr>
          <p:grpSpPr>
            <a:xfrm>
              <a:off x="5371921" y="4"/>
              <a:ext cx="182209" cy="1277751"/>
              <a:chOff x="3305183" y="2153669"/>
              <a:chExt cx="166690" cy="1168924"/>
            </a:xfrm>
          </p:grpSpPr>
          <p:grpSp>
            <p:nvGrpSpPr>
              <p:cNvPr id="101" name="Google Shape;101;p2"/>
              <p:cNvGrpSpPr/>
              <p:nvPr/>
            </p:nvGrpSpPr>
            <p:grpSpPr>
              <a:xfrm>
                <a:off x="3305183" y="2153669"/>
                <a:ext cx="166690" cy="1168924"/>
                <a:chOff x="3305183" y="2153669"/>
                <a:chExt cx="166690" cy="1168924"/>
              </a:xfrm>
            </p:grpSpPr>
            <p:grpSp>
              <p:nvGrpSpPr>
                <p:cNvPr id="102" name="Google Shape;102;p2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03" name="Google Shape;103;p2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" name="Google Shape;104;p2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" name="Google Shape;105;p2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6" name="Google Shape;106;p2"/>
                <p:cNvSpPr/>
                <p:nvPr/>
              </p:nvSpPr>
              <p:spPr>
                <a:xfrm>
                  <a:off x="3375902" y="2153669"/>
                  <a:ext cx="17700" cy="8244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07" name="Google Shape;107;p2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08" name="Google Shape;108;p2"/>
          <p:cNvGrpSpPr/>
          <p:nvPr/>
        </p:nvGrpSpPr>
        <p:grpSpPr>
          <a:xfrm>
            <a:off x="10433063" y="6"/>
            <a:ext cx="1147463" cy="4032469"/>
            <a:chOff x="7824797" y="4"/>
            <a:chExt cx="860597" cy="3024352"/>
          </a:xfrm>
        </p:grpSpPr>
        <p:grpSp>
          <p:nvGrpSpPr>
            <p:cNvPr id="109" name="Google Shape;109;p2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10" name="Google Shape;110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2" name="Google Shape;112;p2"/>
            <p:cNvGrpSpPr/>
            <p:nvPr/>
          </p:nvGrpSpPr>
          <p:grpSpPr>
            <a:xfrm>
              <a:off x="8100547" y="4"/>
              <a:ext cx="300376" cy="2805682"/>
              <a:chOff x="3792712" y="1254959"/>
              <a:chExt cx="274793" cy="2566720"/>
            </a:xfrm>
          </p:grpSpPr>
          <p:grpSp>
            <p:nvGrpSpPr>
              <p:cNvPr id="113" name="Google Shape;113;p2"/>
              <p:cNvGrpSpPr/>
              <p:nvPr/>
            </p:nvGrpSpPr>
            <p:grpSpPr>
              <a:xfrm>
                <a:off x="3792712" y="1254959"/>
                <a:ext cx="274793" cy="2566720"/>
                <a:chOff x="3792712" y="1254959"/>
                <a:chExt cx="274793" cy="2566720"/>
              </a:xfrm>
            </p:grpSpPr>
            <p:grpSp>
              <p:nvGrpSpPr>
                <p:cNvPr id="114" name="Google Shape;114;p2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115" name="Google Shape;115;p2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578" h="637356" extrusionOk="0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" name="Google Shape;116;p2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96" h="197298" extrusionOk="0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" name="Google Shape;117;p2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793" h="850085" extrusionOk="0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18" name="Google Shape;118;p2"/>
                <p:cNvSpPr/>
                <p:nvPr/>
              </p:nvSpPr>
              <p:spPr>
                <a:xfrm>
                  <a:off x="3923169" y="1254959"/>
                  <a:ext cx="17700" cy="1722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19" name="Google Shape;119;p2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5437" extrusionOk="0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0" name="Google Shape;120;p2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70" extrusionOk="0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21" name="Google Shape;121;p2"/>
          <p:cNvGrpSpPr/>
          <p:nvPr/>
        </p:nvGrpSpPr>
        <p:grpSpPr>
          <a:xfrm>
            <a:off x="1590135" y="-6"/>
            <a:ext cx="1395600" cy="3233244"/>
            <a:chOff x="1192601" y="-5"/>
            <a:chExt cx="1046700" cy="2424933"/>
          </a:xfrm>
        </p:grpSpPr>
        <p:grpSp>
          <p:nvGrpSpPr>
            <p:cNvPr id="122" name="Google Shape;122;p2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23" name="Google Shape;123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5" name="Google Shape;125;p2"/>
            <p:cNvGrpSpPr/>
            <p:nvPr/>
          </p:nvGrpSpPr>
          <p:grpSpPr>
            <a:xfrm>
              <a:off x="1417979" y="-5"/>
              <a:ext cx="580390" cy="2131191"/>
              <a:chOff x="522260" y="1950146"/>
              <a:chExt cx="530958" cy="1949676"/>
            </a:xfrm>
          </p:grpSpPr>
          <p:grpSp>
            <p:nvGrpSpPr>
              <p:cNvPr id="126" name="Google Shape;126;p2"/>
              <p:cNvGrpSpPr/>
              <p:nvPr/>
            </p:nvGrpSpPr>
            <p:grpSpPr>
              <a:xfrm>
                <a:off x="522260" y="1950146"/>
                <a:ext cx="530958" cy="1949676"/>
                <a:chOff x="522260" y="1950146"/>
                <a:chExt cx="530958" cy="1949676"/>
              </a:xfrm>
            </p:grpSpPr>
            <p:grpSp>
              <p:nvGrpSpPr>
                <p:cNvPr id="127" name="Google Shape;127;p2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28" name="Google Shape;128;p2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" name="Google Shape;129;p2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" name="Google Shape;130;p2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" name="Google Shape;131;p2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2" name="Google Shape;132;p2"/>
                <p:cNvSpPr/>
                <p:nvPr/>
              </p:nvSpPr>
              <p:spPr>
                <a:xfrm>
                  <a:off x="786939" y="1950146"/>
                  <a:ext cx="17700" cy="1027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33" name="Google Shape;133;p2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4" name="Google Shape;134;p2"/>
          <p:cNvGrpSpPr/>
          <p:nvPr/>
        </p:nvGrpSpPr>
        <p:grpSpPr>
          <a:xfrm>
            <a:off x="8014579" y="2"/>
            <a:ext cx="1395600" cy="3724503"/>
            <a:chOff x="6010934" y="1"/>
            <a:chExt cx="1046700" cy="2793377"/>
          </a:xfrm>
        </p:grpSpPr>
        <p:grpSp>
          <p:nvGrpSpPr>
            <p:cNvPr id="135" name="Google Shape;135;p2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36" name="Google Shape;136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8" name="Google Shape;138;p2"/>
            <p:cNvGrpSpPr/>
            <p:nvPr/>
          </p:nvGrpSpPr>
          <p:grpSpPr>
            <a:xfrm>
              <a:off x="6308747" y="1"/>
              <a:ext cx="441786" cy="2571886"/>
              <a:chOff x="1121941" y="1609666"/>
              <a:chExt cx="404159" cy="2352837"/>
            </a:xfrm>
          </p:grpSpPr>
          <p:grpSp>
            <p:nvGrpSpPr>
              <p:cNvPr id="139" name="Google Shape;139;p2"/>
              <p:cNvGrpSpPr/>
              <p:nvPr/>
            </p:nvGrpSpPr>
            <p:grpSpPr>
              <a:xfrm>
                <a:off x="1121941" y="1609666"/>
                <a:ext cx="404159" cy="2352837"/>
                <a:chOff x="1121941" y="1609666"/>
                <a:chExt cx="404159" cy="2352837"/>
              </a:xfrm>
            </p:grpSpPr>
            <p:grpSp>
              <p:nvGrpSpPr>
                <p:cNvPr id="140" name="Google Shape;140;p2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41" name="Google Shape;141;p2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" name="Google Shape;142;p2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" name="Google Shape;143;p2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" name="Google Shape;144;p2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5" name="Google Shape;145;p2"/>
                <p:cNvSpPr/>
                <p:nvPr/>
              </p:nvSpPr>
              <p:spPr>
                <a:xfrm>
                  <a:off x="1308648" y="1609666"/>
                  <a:ext cx="17700" cy="1368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46" name="Google Shape;146;p2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7" name="Google Shape;147;p2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8" name="Google Shape;148;p2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9" name="Google Shape;149;p2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50" name="Google Shape;150;p2"/>
          <p:cNvGrpSpPr/>
          <p:nvPr/>
        </p:nvGrpSpPr>
        <p:grpSpPr>
          <a:xfrm>
            <a:off x="962309" y="-1"/>
            <a:ext cx="697103" cy="3676239"/>
            <a:chOff x="721731" y="-1"/>
            <a:chExt cx="522827" cy="2757179"/>
          </a:xfrm>
        </p:grpSpPr>
        <p:grpSp>
          <p:nvGrpSpPr>
            <p:cNvPr id="151" name="Google Shape;151;p2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52" name="Google Shape;152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4" name="Google Shape;154;p2"/>
            <p:cNvGrpSpPr/>
            <p:nvPr/>
          </p:nvGrpSpPr>
          <p:grpSpPr>
            <a:xfrm>
              <a:off x="892053" y="-1"/>
              <a:ext cx="182209" cy="2616197"/>
              <a:chOff x="3305183" y="929219"/>
              <a:chExt cx="166690" cy="2393374"/>
            </a:xfrm>
          </p:grpSpPr>
          <p:grpSp>
            <p:nvGrpSpPr>
              <p:cNvPr id="155" name="Google Shape;155;p2"/>
              <p:cNvGrpSpPr/>
              <p:nvPr/>
            </p:nvGrpSpPr>
            <p:grpSpPr>
              <a:xfrm>
                <a:off x="3305183" y="929219"/>
                <a:ext cx="166690" cy="2393374"/>
                <a:chOff x="3305183" y="929219"/>
                <a:chExt cx="166690" cy="2393374"/>
              </a:xfrm>
            </p:grpSpPr>
            <p:grpSp>
              <p:nvGrpSpPr>
                <p:cNvPr id="156" name="Google Shape;156;p2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57" name="Google Shape;157;p2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" name="Google Shape;158;p2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" name="Google Shape;159;p2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60" name="Google Shape;160;p2"/>
                <p:cNvSpPr/>
                <p:nvPr/>
              </p:nvSpPr>
              <p:spPr>
                <a:xfrm>
                  <a:off x="3375919" y="929219"/>
                  <a:ext cx="17700" cy="20487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61" name="Google Shape;161;p2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</p:spTree>
    <p:extLst>
      <p:ext uri="{BB962C8B-B14F-4D97-AF65-F5344CB8AC3E}">
        <p14:creationId xmlns:p14="http://schemas.microsoft.com/office/powerpoint/2010/main" val="3347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>
            <a:off x="988800" y="988800"/>
            <a:ext cx="10214400" cy="4880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0" name="Google Shape;40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299833"/>
            <a:ext cx="12192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 flipH="1">
            <a:off x="725341" y="1415137"/>
            <a:ext cx="509481" cy="564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1442733" y="1503667"/>
            <a:ext cx="9306400" cy="44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1442733" y="2178200"/>
            <a:ext cx="4418400" cy="334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1pPr>
            <a:lvl2pPr marL="1219170" lvl="1" indent="-47412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828754" lvl="2" indent="-47412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2438339" lvl="3" indent="-47412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3047924" lvl="4" indent="-47412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3657509" lvl="5" indent="-47412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4267093" lvl="6" indent="-47412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4876678" lvl="7" indent="-47412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5486263" lvl="8" indent="-47412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6330611" y="2178200"/>
            <a:ext cx="4418400" cy="334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1pPr>
            <a:lvl2pPr marL="1219170" lvl="1" indent="-47412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828754" lvl="2" indent="-47412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2438339" lvl="3" indent="-47412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3047924" lvl="4" indent="-47412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3657509" lvl="5" indent="-47412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4267093" lvl="6" indent="-47412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4876678" lvl="7" indent="-47412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5486263" lvl="8" indent="-47412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5730200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6600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2022/5/26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zh-TW" altLang="en-US" dirty="0"/>
              <a:t>按一下以編輯母片</a:t>
            </a:r>
            <a:r>
              <a:rPr lang="zh-TW" altLang="en-US" dirty="0" smtClean="0"/>
              <a:t>標題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2022/5/26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10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2022/5/26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2022/5/26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2022/5/26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9" name="群組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39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0" name="文字預留位置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8" name="日期預留位置 3"/>
          <p:cNvSpPr>
            <a:spLocks noGrp="1"/>
          </p:cNvSpPr>
          <p:nvPr>
            <p:ph type="dt" sz="half" idx="2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2022/5/26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52" name="群組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9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1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84" name="群組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8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2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97" name="群組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0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3" name="文字預留位置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1" name="日期預留位置 3"/>
          <p:cNvSpPr>
            <a:spLocks noGrp="1"/>
          </p:cNvSpPr>
          <p:nvPr>
            <p:ph type="dt" sz="half" idx="2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2022/5/26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E3FFC781-C024-4161-AC86-AF3317DE2A35}" type="datetime1">
              <a:rPr lang="zh-TW" altLang="en-US" smtClean="0"/>
              <a:pPr/>
              <a:t>2022/5/26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  <p:sldLayoutId id="2147483663" r:id="rId15"/>
    <p:sldLayoutId id="2147483665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61998" y="-71384"/>
            <a:ext cx="11256579" cy="1555531"/>
          </a:xfrm>
        </p:spPr>
        <p:txBody>
          <a:bodyPr rtlCol="0">
            <a:noAutofit/>
          </a:bodyPr>
          <a:lstStyle/>
          <a:p>
            <a:pPr algn="ctr"/>
            <a:r>
              <a:rPr lang="zh-TW" altLang="en-US" sz="7200" b="1" dirty="0" smtClean="0">
                <a:latin typeface="Salesforce Sans"/>
                <a:ea typeface="文鼎粗行楷" panose="02010609010101010101" pitchFamily="49" charset="-120"/>
                <a:sym typeface="Salesforce Sans"/>
              </a:rPr>
              <a:t>臺南市歸仁區歸南國民小學</a:t>
            </a:r>
            <a:endParaRPr lang="zh-TW" altLang="en-US" dirty="0">
              <a:latin typeface="Salesforce Sans"/>
              <a:ea typeface="文鼎粗行楷" panose="02010609010101010101" pitchFamily="49" charset="-120"/>
              <a:sym typeface="Salesforce Sans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5207720" y="2870200"/>
            <a:ext cx="6858002" cy="1828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endParaRPr lang="zh-TW" altLang="en-US" sz="8000" dirty="0">
              <a:latin typeface="Salesforce Sans"/>
              <a:sym typeface="Salesforce Sans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2553781" y="2870200"/>
            <a:ext cx="9196706" cy="12784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zh-TW" altLang="en-US" sz="6600" dirty="0" smtClean="0">
                <a:latin typeface="Salesforce Sans"/>
                <a:ea typeface="文鼎粗行楷" panose="02010609010101010101" pitchFamily="49" charset="-120"/>
                <a:sym typeface="Salesforce Sans"/>
              </a:rPr>
              <a:t>防災防颱暨防疫宣導</a:t>
            </a:r>
            <a:endParaRPr lang="zh-TW" altLang="en-US" sz="6600" dirty="0">
              <a:latin typeface="Salesforce Sans"/>
              <a:ea typeface="文鼎粗行楷" panose="02010609010101010101" pitchFamily="49" charset="-120"/>
              <a:sym typeface="Salesforce Sans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2028343" y="1599761"/>
            <a:ext cx="9196706" cy="10308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en-US" altLang="zh-TW" sz="6800" dirty="0" smtClean="0">
                <a:latin typeface="Salesforce Sans"/>
                <a:ea typeface="文鼎粗行楷" panose="02010609010101010101" pitchFamily="49" charset="-120"/>
                <a:sym typeface="Salesforce Sans"/>
              </a:rPr>
              <a:t>110</a:t>
            </a:r>
            <a:r>
              <a:rPr lang="zh-TW" altLang="en-US" sz="6800" dirty="0" smtClean="0">
                <a:latin typeface="Salesforce Sans"/>
                <a:ea typeface="文鼎粗行楷" panose="02010609010101010101" pitchFamily="49" charset="-120"/>
                <a:sym typeface="Salesforce Sans"/>
              </a:rPr>
              <a:t>學年度第二學期</a:t>
            </a:r>
            <a:endParaRPr lang="en-US" altLang="zh-TW" sz="6800" dirty="0" smtClean="0">
              <a:latin typeface="Salesforce Sans"/>
              <a:ea typeface="文鼎粗行楷" panose="02010609010101010101" pitchFamily="49" charset="-120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403996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7" y="0"/>
            <a:ext cx="116627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1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" y="207819"/>
            <a:ext cx="10415847" cy="66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55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6" y="822961"/>
            <a:ext cx="10873048" cy="6035039"/>
          </a:xfrm>
          <a:prstGeom prst="rect">
            <a:avLst/>
          </a:prstGeom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2211054" y="2"/>
            <a:ext cx="8570554" cy="82296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>
              <a:defRPr/>
            </a:pPr>
            <a:r>
              <a:rPr lang="zh-TW" altLang="en-US" sz="6600" dirty="0" smtClean="0">
                <a:solidFill>
                  <a:srgbClr val="000000"/>
                </a:solidFill>
                <a:latin typeface="標楷體" pitchFamily="65" charset="-120"/>
                <a:ea typeface="文鼎粗行楷" panose="02010609010101010101" pitchFamily="49" charset="-120"/>
              </a:rPr>
              <a:t>兒童疫苗施打校園宣導</a:t>
            </a:r>
            <a:endParaRPr lang="zh-TW" altLang="en-US" sz="6000" dirty="0">
              <a:ea typeface="文鼎粗行楷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4380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539" y="0"/>
            <a:ext cx="9218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3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7" y="0"/>
            <a:ext cx="103825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5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03" y="0"/>
            <a:ext cx="111723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42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133004"/>
            <a:ext cx="12011891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56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5" y="-224443"/>
            <a:ext cx="11030989" cy="7298574"/>
          </a:xfrm>
        </p:spPr>
      </p:pic>
    </p:spTree>
    <p:extLst>
      <p:ext uri="{BB962C8B-B14F-4D97-AF65-F5344CB8AC3E}">
        <p14:creationId xmlns:p14="http://schemas.microsoft.com/office/powerpoint/2010/main" val="54246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661" y="264621"/>
            <a:ext cx="4542914" cy="6432767"/>
          </a:xfrm>
        </p:spPr>
      </p:pic>
    </p:spTree>
    <p:extLst>
      <p:ext uri="{BB962C8B-B14F-4D97-AF65-F5344CB8AC3E}">
        <p14:creationId xmlns:p14="http://schemas.microsoft.com/office/powerpoint/2010/main" val="276294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9753"/>
            <a:ext cx="12011890" cy="6986547"/>
          </a:xfrm>
        </p:spPr>
      </p:pic>
    </p:spTree>
    <p:extLst>
      <p:ext uri="{BB962C8B-B14F-4D97-AF65-F5344CB8AC3E}">
        <p14:creationId xmlns:p14="http://schemas.microsoft.com/office/powerpoint/2010/main" val="253383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01" y="-74815"/>
            <a:ext cx="10698324" cy="7032568"/>
          </a:xfrm>
        </p:spPr>
      </p:pic>
    </p:spTree>
    <p:extLst>
      <p:ext uri="{BB962C8B-B14F-4D97-AF65-F5344CB8AC3E}">
        <p14:creationId xmlns:p14="http://schemas.microsoft.com/office/powerpoint/2010/main" val="248215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12" y="0"/>
            <a:ext cx="112056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75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9" y="0"/>
            <a:ext cx="11521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1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24" y="-58189"/>
            <a:ext cx="11720945" cy="700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8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6" y="0"/>
            <a:ext cx="119703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67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大自然插畫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29_TF03431377.potx" id="{5F11E0DD-30B8-4A83-86E1-3832B0A07BB5}" vid="{756EBAC3-D534-49DF-AED1-697ACE8B1B09}"/>
    </a:ext>
  </a:extLst>
</a:theme>
</file>

<file path=ppt/theme/theme2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1725</TotalTime>
  <Words>27</Words>
  <Application>Microsoft Office PowerPoint</Application>
  <PresentationFormat>寬螢幕</PresentationFormat>
  <Paragraphs>7</Paragraphs>
  <Slides>16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5" baseType="lpstr">
      <vt:lpstr>Amatic SC</vt:lpstr>
      <vt:lpstr>Salesforce Sans</vt:lpstr>
      <vt:lpstr>文鼎粗行楷</vt:lpstr>
      <vt:lpstr>微軟正黑體</vt:lpstr>
      <vt:lpstr>標楷體</vt:lpstr>
      <vt:lpstr>Arial</vt:lpstr>
      <vt:lpstr>Calibri</vt:lpstr>
      <vt:lpstr>Segoe Print</vt:lpstr>
      <vt:lpstr>大自然插畫 16X9</vt:lpstr>
      <vt:lpstr>臺南市歸仁區歸南國民小學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寒假生活宣導</dc:title>
  <dc:creator>stuaffair</dc:creator>
  <cp:lastModifiedBy>Owner</cp:lastModifiedBy>
  <cp:revision>135</cp:revision>
  <dcterms:created xsi:type="dcterms:W3CDTF">2017-01-18T23:36:36Z</dcterms:created>
  <dcterms:modified xsi:type="dcterms:W3CDTF">2022-05-26T14:23:06Z</dcterms:modified>
</cp:coreProperties>
</file>