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6"/>
  </p:notesMasterIdLst>
  <p:sldIdLst>
    <p:sldId id="377" r:id="rId2"/>
    <p:sldId id="480" r:id="rId3"/>
    <p:sldId id="472" r:id="rId4"/>
    <p:sldId id="478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92" r:id="rId14"/>
    <p:sldId id="386" r:id="rId15"/>
    <p:sldId id="391" r:id="rId16"/>
    <p:sldId id="464" r:id="rId17"/>
    <p:sldId id="493" r:id="rId18"/>
    <p:sldId id="494" r:id="rId19"/>
    <p:sldId id="489" r:id="rId20"/>
    <p:sldId id="490" r:id="rId21"/>
    <p:sldId id="380" r:id="rId22"/>
    <p:sldId id="382" r:id="rId23"/>
    <p:sldId id="495" r:id="rId24"/>
    <p:sldId id="496" r:id="rId25"/>
  </p:sldIdLst>
  <p:sldSz cx="9144000" cy="5143500" type="screen16x9"/>
  <p:notesSz cx="6858000" cy="9144000"/>
  <p:embeddedFontLst>
    <p:embeddedFont>
      <p:font typeface="文鼎粗行楷" panose="02010609010101010101" pitchFamily="49" charset="-120"/>
      <p:regular r:id="rId27"/>
    </p:embeddedFont>
    <p:embeddedFont>
      <p:font typeface="Taipei Sans TC Beta" panose="02020500000000000000" charset="-120"/>
      <p:bold r:id="rId28"/>
    </p:embeddedFont>
    <p:embeddedFont>
      <p:font typeface="文鼎粗隸" panose="02010609010101010101" pitchFamily="49" charset="-120"/>
      <p:regular r:id="rId29"/>
    </p:embeddedFont>
    <p:embeddedFont>
      <p:font typeface="Bebas Neue" panose="02020500000000000000" charset="0"/>
      <p:regular r:id="rId30"/>
    </p:embeddedFont>
    <p:embeddedFont>
      <p:font typeface="Chewy" panose="02020500000000000000" charset="0"/>
      <p:regular r:id="rId31"/>
    </p:embeddedFont>
    <p:embeddedFont>
      <p:font typeface="標楷體" panose="03000509000000000000" pitchFamily="65" charset="-120"/>
      <p:regular r:id="rId32"/>
    </p:embeddedFont>
    <p:embeddedFont>
      <p:font typeface="Montserrat" panose="02020500000000000000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5DF194-B92B-4491-B6F0-73E1DAA75CA6}">
  <a:tblStyle styleId="{D65DF194-B92B-4491-B6F0-73E1DAA75C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9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5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e0aad1fa2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e0aad1fa2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91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102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32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7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01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06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0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/>
        </p:nvSpPr>
        <p:spPr>
          <a:xfrm>
            <a:off x="305000" y="310900"/>
            <a:ext cx="8534100" cy="4521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"/>
          </p:nvPr>
        </p:nvSpPr>
        <p:spPr>
          <a:xfrm>
            <a:off x="1716375" y="1575888"/>
            <a:ext cx="571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1716375" y="857025"/>
            <a:ext cx="5711400" cy="6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1725647" y="2368553"/>
            <a:ext cx="1374638" cy="1393632"/>
          </a:xfrm>
          <a:custGeom>
            <a:avLst/>
            <a:gdLst/>
            <a:ahLst/>
            <a:cxnLst/>
            <a:rect l="l" t="t" r="r" b="b"/>
            <a:pathLst>
              <a:path w="33074" h="33531" extrusionOk="0">
                <a:moveTo>
                  <a:pt x="13264" y="0"/>
                </a:moveTo>
                <a:cubicBezTo>
                  <a:pt x="5701" y="0"/>
                  <a:pt x="452" y="8693"/>
                  <a:pt x="187" y="15731"/>
                </a:cubicBezTo>
                <a:cubicBezTo>
                  <a:pt x="0" y="20919"/>
                  <a:pt x="2182" y="26219"/>
                  <a:pt x="6148" y="29611"/>
                </a:cubicBezTo>
                <a:cubicBezTo>
                  <a:pt x="9122" y="32148"/>
                  <a:pt x="13045" y="33530"/>
                  <a:pt x="16952" y="33530"/>
                </a:cubicBezTo>
                <a:cubicBezTo>
                  <a:pt x="18845" y="33530"/>
                  <a:pt x="20735" y="33206"/>
                  <a:pt x="22510" y="32530"/>
                </a:cubicBezTo>
                <a:cubicBezTo>
                  <a:pt x="27935" y="30459"/>
                  <a:pt x="32001" y="25097"/>
                  <a:pt x="32400" y="19298"/>
                </a:cubicBezTo>
                <a:cubicBezTo>
                  <a:pt x="33073" y="9458"/>
                  <a:pt x="24244" y="1938"/>
                  <a:pt x="15227" y="192"/>
                </a:cubicBezTo>
                <a:cubicBezTo>
                  <a:pt x="14558" y="62"/>
                  <a:pt x="13903" y="0"/>
                  <a:pt x="13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-103376" y="-40175"/>
            <a:ext cx="3092399" cy="2445484"/>
          </a:xfrm>
          <a:custGeom>
            <a:avLst/>
            <a:gdLst/>
            <a:ahLst/>
            <a:cxnLst/>
            <a:rect l="l" t="t" r="r" b="b"/>
            <a:pathLst>
              <a:path w="72583" h="57399" extrusionOk="0">
                <a:moveTo>
                  <a:pt x="68043" y="1"/>
                </a:moveTo>
                <a:lnTo>
                  <a:pt x="1921" y="188"/>
                </a:lnTo>
                <a:cubicBezTo>
                  <a:pt x="0" y="19256"/>
                  <a:pt x="63" y="37838"/>
                  <a:pt x="1734" y="56931"/>
                </a:cubicBezTo>
                <a:cubicBezTo>
                  <a:pt x="3027" y="57248"/>
                  <a:pt x="4319" y="57399"/>
                  <a:pt x="5588" y="57399"/>
                </a:cubicBezTo>
                <a:cubicBezTo>
                  <a:pt x="13471" y="57399"/>
                  <a:pt x="20475" y="51570"/>
                  <a:pt x="21538" y="43363"/>
                </a:cubicBezTo>
                <a:cubicBezTo>
                  <a:pt x="22087" y="39048"/>
                  <a:pt x="20890" y="34708"/>
                  <a:pt x="20590" y="30368"/>
                </a:cubicBezTo>
                <a:cubicBezTo>
                  <a:pt x="20291" y="26016"/>
                  <a:pt x="21214" y="21090"/>
                  <a:pt x="24793" y="18608"/>
                </a:cubicBezTo>
                <a:cubicBezTo>
                  <a:pt x="26340" y="17539"/>
                  <a:pt x="28130" y="17098"/>
                  <a:pt x="29983" y="17098"/>
                </a:cubicBezTo>
                <a:cubicBezTo>
                  <a:pt x="32672" y="17098"/>
                  <a:pt x="35494" y="18027"/>
                  <a:pt x="37900" y="19319"/>
                </a:cubicBezTo>
                <a:cubicBezTo>
                  <a:pt x="41966" y="21501"/>
                  <a:pt x="45557" y="24631"/>
                  <a:pt x="49947" y="26028"/>
                </a:cubicBezTo>
                <a:cubicBezTo>
                  <a:pt x="51480" y="26510"/>
                  <a:pt x="53075" y="26740"/>
                  <a:pt x="54672" y="26740"/>
                </a:cubicBezTo>
                <a:cubicBezTo>
                  <a:pt x="60066" y="26740"/>
                  <a:pt x="65481" y="24113"/>
                  <a:pt x="68579" y="19668"/>
                </a:cubicBezTo>
                <a:cubicBezTo>
                  <a:pt x="72582" y="13906"/>
                  <a:pt x="72358" y="5538"/>
                  <a:pt x="68043" y="1"/>
                </a:cubicBezTo>
                <a:close/>
              </a:path>
            </a:pathLst>
          </a:custGeom>
          <a:solidFill>
            <a:srgbClr val="F08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5273088" y="3050854"/>
            <a:ext cx="3971610" cy="2304313"/>
          </a:xfrm>
          <a:custGeom>
            <a:avLst/>
            <a:gdLst/>
            <a:ahLst/>
            <a:cxnLst/>
            <a:rect l="l" t="t" r="r" b="b"/>
            <a:pathLst>
              <a:path w="86438" h="50151" extrusionOk="0">
                <a:moveTo>
                  <a:pt x="78842" y="0"/>
                </a:moveTo>
                <a:cubicBezTo>
                  <a:pt x="73640" y="0"/>
                  <a:pt x="68427" y="1590"/>
                  <a:pt x="64176" y="4606"/>
                </a:cubicBezTo>
                <a:cubicBezTo>
                  <a:pt x="57879" y="9096"/>
                  <a:pt x="53863" y="16641"/>
                  <a:pt x="53663" y="24373"/>
                </a:cubicBezTo>
                <a:cubicBezTo>
                  <a:pt x="53576" y="27615"/>
                  <a:pt x="54125" y="30932"/>
                  <a:pt x="53289" y="34075"/>
                </a:cubicBezTo>
                <a:cubicBezTo>
                  <a:pt x="52520" y="36969"/>
                  <a:pt x="50038" y="39725"/>
                  <a:pt x="47147" y="39725"/>
                </a:cubicBezTo>
                <a:cubicBezTo>
                  <a:pt x="46898" y="39725"/>
                  <a:pt x="46647" y="39705"/>
                  <a:pt x="46393" y="39662"/>
                </a:cubicBezTo>
                <a:cubicBezTo>
                  <a:pt x="43549" y="39188"/>
                  <a:pt x="41803" y="36245"/>
                  <a:pt x="41117" y="33439"/>
                </a:cubicBezTo>
                <a:cubicBezTo>
                  <a:pt x="40444" y="30633"/>
                  <a:pt x="40407" y="27640"/>
                  <a:pt x="39122" y="25058"/>
                </a:cubicBezTo>
                <a:cubicBezTo>
                  <a:pt x="37554" y="21944"/>
                  <a:pt x="34120" y="19891"/>
                  <a:pt x="30643" y="19891"/>
                </a:cubicBezTo>
                <a:cubicBezTo>
                  <a:pt x="30223" y="19891"/>
                  <a:pt x="29801" y="19921"/>
                  <a:pt x="29382" y="19983"/>
                </a:cubicBezTo>
                <a:cubicBezTo>
                  <a:pt x="25516" y="20544"/>
                  <a:pt x="22186" y="23761"/>
                  <a:pt x="21500" y="27615"/>
                </a:cubicBezTo>
                <a:cubicBezTo>
                  <a:pt x="21164" y="29536"/>
                  <a:pt x="21326" y="31768"/>
                  <a:pt x="19942" y="33140"/>
                </a:cubicBezTo>
                <a:cubicBezTo>
                  <a:pt x="19191" y="33883"/>
                  <a:pt x="18141" y="34169"/>
                  <a:pt x="17060" y="34169"/>
                </a:cubicBezTo>
                <a:cubicBezTo>
                  <a:pt x="16416" y="34169"/>
                  <a:pt x="15762" y="34068"/>
                  <a:pt x="15153" y="33900"/>
                </a:cubicBezTo>
                <a:cubicBezTo>
                  <a:pt x="13519" y="33439"/>
                  <a:pt x="12010" y="32591"/>
                  <a:pt x="10351" y="32254"/>
                </a:cubicBezTo>
                <a:cubicBezTo>
                  <a:pt x="9883" y="32161"/>
                  <a:pt x="9410" y="32116"/>
                  <a:pt x="8936" y="32116"/>
                </a:cubicBezTo>
                <a:cubicBezTo>
                  <a:pt x="5613" y="32116"/>
                  <a:pt x="2316" y="34326"/>
                  <a:pt x="1235" y="37492"/>
                </a:cubicBezTo>
                <a:cubicBezTo>
                  <a:pt x="0" y="41109"/>
                  <a:pt x="1796" y="45511"/>
                  <a:pt x="5226" y="47219"/>
                </a:cubicBezTo>
                <a:cubicBezTo>
                  <a:pt x="5612" y="48005"/>
                  <a:pt x="6722" y="49152"/>
                  <a:pt x="7121" y="49938"/>
                </a:cubicBezTo>
                <a:lnTo>
                  <a:pt x="81998" y="49938"/>
                </a:lnTo>
                <a:cubicBezTo>
                  <a:pt x="83581" y="49938"/>
                  <a:pt x="84866" y="50150"/>
                  <a:pt x="86437" y="50150"/>
                </a:cubicBezTo>
                <a:lnTo>
                  <a:pt x="86288" y="1139"/>
                </a:lnTo>
                <a:cubicBezTo>
                  <a:pt x="83882" y="374"/>
                  <a:pt x="81363" y="0"/>
                  <a:pt x="78842" y="0"/>
                </a:cubicBezTo>
                <a:close/>
              </a:path>
            </a:pathLst>
          </a:custGeom>
          <a:solidFill>
            <a:srgbClr val="BAC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176107" y="264273"/>
            <a:ext cx="1423476" cy="690797"/>
          </a:xfrm>
          <a:custGeom>
            <a:avLst/>
            <a:gdLst/>
            <a:ahLst/>
            <a:cxnLst/>
            <a:rect l="l" t="t" r="r" b="b"/>
            <a:pathLst>
              <a:path w="33411" h="16214" fill="none" extrusionOk="0">
                <a:moveTo>
                  <a:pt x="0" y="16213"/>
                </a:moveTo>
                <a:cubicBezTo>
                  <a:pt x="2108" y="16138"/>
                  <a:pt x="8294" y="15477"/>
                  <a:pt x="9591" y="10289"/>
                </a:cubicBezTo>
                <a:cubicBezTo>
                  <a:pt x="11162" y="4017"/>
                  <a:pt x="8019" y="350"/>
                  <a:pt x="6273" y="175"/>
                </a:cubicBezTo>
                <a:cubicBezTo>
                  <a:pt x="4527" y="1"/>
                  <a:pt x="10638" y="10289"/>
                  <a:pt x="17609" y="8718"/>
                </a:cubicBezTo>
                <a:cubicBezTo>
                  <a:pt x="24581" y="7147"/>
                  <a:pt x="19617" y="263"/>
                  <a:pt x="17697" y="437"/>
                </a:cubicBezTo>
                <a:cubicBezTo>
                  <a:pt x="15789" y="612"/>
                  <a:pt x="21737" y="8606"/>
                  <a:pt x="33410" y="3505"/>
                </a:cubicBezTo>
              </a:path>
            </a:pathLst>
          </a:custGeom>
          <a:solidFill>
            <a:schemeClr val="accent6"/>
          </a:solidFill>
          <a:ln w="4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7658549" y="3357601"/>
            <a:ext cx="1726523" cy="609126"/>
          </a:xfrm>
          <a:custGeom>
            <a:avLst/>
            <a:gdLst/>
            <a:ahLst/>
            <a:cxnLst/>
            <a:rect l="l" t="t" r="r" b="b"/>
            <a:pathLst>
              <a:path w="37576" h="13257" fill="none" extrusionOk="0">
                <a:moveTo>
                  <a:pt x="0" y="13257"/>
                </a:moveTo>
                <a:cubicBezTo>
                  <a:pt x="0" y="13257"/>
                  <a:pt x="1247" y="2806"/>
                  <a:pt x="8730" y="1409"/>
                </a:cubicBezTo>
                <a:cubicBezTo>
                  <a:pt x="16213" y="0"/>
                  <a:pt x="16375" y="10289"/>
                  <a:pt x="14192" y="10139"/>
                </a:cubicBezTo>
                <a:cubicBezTo>
                  <a:pt x="12010" y="9977"/>
                  <a:pt x="15440" y="4527"/>
                  <a:pt x="20889" y="4989"/>
                </a:cubicBezTo>
                <a:cubicBezTo>
                  <a:pt x="26352" y="5462"/>
                  <a:pt x="26813" y="10139"/>
                  <a:pt x="24943" y="9827"/>
                </a:cubicBezTo>
                <a:cubicBezTo>
                  <a:pt x="23072" y="9516"/>
                  <a:pt x="28996" y="2656"/>
                  <a:pt x="37576" y="5612"/>
                </a:cubicBezTo>
              </a:path>
            </a:pathLst>
          </a:custGeom>
          <a:noFill/>
          <a:ln w="4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-825154" y="3732453"/>
            <a:ext cx="1951052" cy="2029971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2"/>
          </p:nvPr>
        </p:nvSpPr>
        <p:spPr>
          <a:xfrm>
            <a:off x="1716375" y="2118813"/>
            <a:ext cx="571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3"/>
          </p:nvPr>
        </p:nvSpPr>
        <p:spPr>
          <a:xfrm>
            <a:off x="1716300" y="2768013"/>
            <a:ext cx="571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4"/>
          </p:nvPr>
        </p:nvSpPr>
        <p:spPr>
          <a:xfrm>
            <a:off x="5506525" y="3527000"/>
            <a:ext cx="139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5"/>
          </p:nvPr>
        </p:nvSpPr>
        <p:spPr>
          <a:xfrm>
            <a:off x="2549825" y="3527000"/>
            <a:ext cx="139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_3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/>
          <p:nvPr/>
        </p:nvSpPr>
        <p:spPr>
          <a:xfrm>
            <a:off x="305000" y="310900"/>
            <a:ext cx="8534100" cy="4521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1"/>
          <p:cNvSpPr txBox="1">
            <a:spLocks noGrp="1"/>
          </p:cNvSpPr>
          <p:nvPr>
            <p:ph type="subTitle" idx="1"/>
          </p:nvPr>
        </p:nvSpPr>
        <p:spPr>
          <a:xfrm>
            <a:off x="1558800" y="1705300"/>
            <a:ext cx="60264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1"/>
          <p:cNvSpPr txBox="1">
            <a:spLocks noGrp="1"/>
          </p:cNvSpPr>
          <p:nvPr>
            <p:ph type="title"/>
          </p:nvPr>
        </p:nvSpPr>
        <p:spPr>
          <a:xfrm>
            <a:off x="1547100" y="1013650"/>
            <a:ext cx="6049800" cy="6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-572650" y="-695124"/>
            <a:ext cx="2534782" cy="2460243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-99325" y="3796650"/>
            <a:ext cx="3263736" cy="1385278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-402378" y="1534457"/>
            <a:ext cx="784532" cy="203568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1"/>
          <p:cNvGrpSpPr/>
          <p:nvPr/>
        </p:nvGrpSpPr>
        <p:grpSpPr>
          <a:xfrm>
            <a:off x="1631273" y="895785"/>
            <a:ext cx="636345" cy="692353"/>
            <a:chOff x="2024687" y="1662499"/>
            <a:chExt cx="568165" cy="618172"/>
          </a:xfrm>
        </p:grpSpPr>
        <p:sp>
          <p:nvSpPr>
            <p:cNvPr id="335" name="Google Shape;335;p21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21"/>
          <p:cNvSpPr/>
          <p:nvPr/>
        </p:nvSpPr>
        <p:spPr>
          <a:xfrm>
            <a:off x="1200498" y="4068687"/>
            <a:ext cx="952787" cy="936137"/>
          </a:xfrm>
          <a:custGeom>
            <a:avLst/>
            <a:gdLst/>
            <a:ahLst/>
            <a:cxnLst/>
            <a:rect l="l" t="t" r="r" b="b"/>
            <a:pathLst>
              <a:path w="38512" h="37839" extrusionOk="0">
                <a:moveTo>
                  <a:pt x="26252" y="1"/>
                </a:moveTo>
                <a:cubicBezTo>
                  <a:pt x="25891" y="1"/>
                  <a:pt x="25604" y="238"/>
                  <a:pt x="25379" y="487"/>
                </a:cubicBezTo>
                <a:cubicBezTo>
                  <a:pt x="25142" y="736"/>
                  <a:pt x="24955" y="986"/>
                  <a:pt x="24743" y="1248"/>
                </a:cubicBezTo>
                <a:cubicBezTo>
                  <a:pt x="23895" y="2270"/>
                  <a:pt x="23085" y="3318"/>
                  <a:pt x="22287" y="4390"/>
                </a:cubicBezTo>
                <a:cubicBezTo>
                  <a:pt x="21451" y="5488"/>
                  <a:pt x="20653" y="6623"/>
                  <a:pt x="19867" y="7770"/>
                </a:cubicBezTo>
                <a:cubicBezTo>
                  <a:pt x="19493" y="8319"/>
                  <a:pt x="19131" y="8855"/>
                  <a:pt x="18757" y="9416"/>
                </a:cubicBezTo>
                <a:lnTo>
                  <a:pt x="18520" y="9753"/>
                </a:lnTo>
                <a:cubicBezTo>
                  <a:pt x="18096" y="9354"/>
                  <a:pt x="17672" y="8955"/>
                  <a:pt x="17261" y="8556"/>
                </a:cubicBezTo>
                <a:cubicBezTo>
                  <a:pt x="16774" y="8082"/>
                  <a:pt x="16300" y="7620"/>
                  <a:pt x="15814" y="7159"/>
                </a:cubicBezTo>
                <a:cubicBezTo>
                  <a:pt x="15328" y="6698"/>
                  <a:pt x="14841" y="6249"/>
                  <a:pt x="14342" y="5800"/>
                </a:cubicBezTo>
                <a:cubicBezTo>
                  <a:pt x="13407" y="4939"/>
                  <a:pt x="12509" y="4054"/>
                  <a:pt x="11586" y="3181"/>
                </a:cubicBezTo>
                <a:cubicBezTo>
                  <a:pt x="11449" y="3031"/>
                  <a:pt x="11275" y="2894"/>
                  <a:pt x="11100" y="2782"/>
                </a:cubicBezTo>
                <a:cubicBezTo>
                  <a:pt x="10967" y="2704"/>
                  <a:pt x="10817" y="2666"/>
                  <a:pt x="10668" y="2666"/>
                </a:cubicBezTo>
                <a:cubicBezTo>
                  <a:pt x="10480" y="2666"/>
                  <a:pt x="10292" y="2726"/>
                  <a:pt x="10140" y="2844"/>
                </a:cubicBezTo>
                <a:cubicBezTo>
                  <a:pt x="9703" y="3193"/>
                  <a:pt x="9778" y="3854"/>
                  <a:pt x="9853" y="4353"/>
                </a:cubicBezTo>
                <a:cubicBezTo>
                  <a:pt x="9953" y="5026"/>
                  <a:pt x="10090" y="5687"/>
                  <a:pt x="10240" y="6348"/>
                </a:cubicBezTo>
                <a:cubicBezTo>
                  <a:pt x="10526" y="7620"/>
                  <a:pt x="10863" y="8880"/>
                  <a:pt x="11237" y="10140"/>
                </a:cubicBezTo>
                <a:cubicBezTo>
                  <a:pt x="11412" y="10726"/>
                  <a:pt x="11586" y="11324"/>
                  <a:pt x="11773" y="11910"/>
                </a:cubicBezTo>
                <a:cubicBezTo>
                  <a:pt x="11898" y="12285"/>
                  <a:pt x="12023" y="12646"/>
                  <a:pt x="12160" y="13008"/>
                </a:cubicBezTo>
                <a:cubicBezTo>
                  <a:pt x="11848" y="13058"/>
                  <a:pt x="11549" y="13095"/>
                  <a:pt x="11250" y="13120"/>
                </a:cubicBezTo>
                <a:cubicBezTo>
                  <a:pt x="10368" y="13173"/>
                  <a:pt x="9489" y="13187"/>
                  <a:pt x="8610" y="13187"/>
                </a:cubicBezTo>
                <a:cubicBezTo>
                  <a:pt x="7636" y="13187"/>
                  <a:pt x="6663" y="13170"/>
                  <a:pt x="5689" y="13170"/>
                </a:cubicBezTo>
                <a:cubicBezTo>
                  <a:pt x="5265" y="13170"/>
                  <a:pt x="4840" y="13173"/>
                  <a:pt x="4416" y="13182"/>
                </a:cubicBezTo>
                <a:cubicBezTo>
                  <a:pt x="3767" y="13195"/>
                  <a:pt x="3131" y="13220"/>
                  <a:pt x="2482" y="13257"/>
                </a:cubicBezTo>
                <a:cubicBezTo>
                  <a:pt x="2158" y="13270"/>
                  <a:pt x="1846" y="13282"/>
                  <a:pt x="1522" y="13307"/>
                </a:cubicBezTo>
                <a:cubicBezTo>
                  <a:pt x="1173" y="13332"/>
                  <a:pt x="786" y="13357"/>
                  <a:pt x="475" y="13544"/>
                </a:cubicBezTo>
                <a:cubicBezTo>
                  <a:pt x="150" y="13744"/>
                  <a:pt x="1" y="14143"/>
                  <a:pt x="101" y="14504"/>
                </a:cubicBezTo>
                <a:cubicBezTo>
                  <a:pt x="163" y="14741"/>
                  <a:pt x="288" y="14966"/>
                  <a:pt x="450" y="15140"/>
                </a:cubicBezTo>
                <a:cubicBezTo>
                  <a:pt x="687" y="15402"/>
                  <a:pt x="949" y="15639"/>
                  <a:pt x="1248" y="15826"/>
                </a:cubicBezTo>
                <a:cubicBezTo>
                  <a:pt x="1772" y="16213"/>
                  <a:pt x="2320" y="16562"/>
                  <a:pt x="2882" y="16886"/>
                </a:cubicBezTo>
                <a:cubicBezTo>
                  <a:pt x="4054" y="17547"/>
                  <a:pt x="5239" y="18146"/>
                  <a:pt x="6461" y="18707"/>
                </a:cubicBezTo>
                <a:cubicBezTo>
                  <a:pt x="7009" y="18957"/>
                  <a:pt x="7571" y="19193"/>
                  <a:pt x="8144" y="19430"/>
                </a:cubicBezTo>
                <a:lnTo>
                  <a:pt x="8693" y="19667"/>
                </a:lnTo>
                <a:cubicBezTo>
                  <a:pt x="8518" y="19842"/>
                  <a:pt x="8344" y="20017"/>
                  <a:pt x="8182" y="20204"/>
                </a:cubicBezTo>
                <a:cubicBezTo>
                  <a:pt x="7795" y="20628"/>
                  <a:pt x="7421" y="21064"/>
                  <a:pt x="7034" y="21488"/>
                </a:cubicBezTo>
                <a:cubicBezTo>
                  <a:pt x="6286" y="22349"/>
                  <a:pt x="5538" y="23222"/>
                  <a:pt x="4815" y="24107"/>
                </a:cubicBezTo>
                <a:cubicBezTo>
                  <a:pt x="3991" y="25105"/>
                  <a:pt x="3193" y="26115"/>
                  <a:pt x="2433" y="27150"/>
                </a:cubicBezTo>
                <a:cubicBezTo>
                  <a:pt x="2246" y="27399"/>
                  <a:pt x="2071" y="27649"/>
                  <a:pt x="1921" y="27911"/>
                </a:cubicBezTo>
                <a:cubicBezTo>
                  <a:pt x="1846" y="28035"/>
                  <a:pt x="1797" y="28173"/>
                  <a:pt x="1784" y="28310"/>
                </a:cubicBezTo>
                <a:cubicBezTo>
                  <a:pt x="1759" y="28484"/>
                  <a:pt x="1797" y="28659"/>
                  <a:pt x="1884" y="28821"/>
                </a:cubicBezTo>
                <a:lnTo>
                  <a:pt x="1884" y="28859"/>
                </a:lnTo>
                <a:cubicBezTo>
                  <a:pt x="2039" y="29098"/>
                  <a:pt x="2309" y="29233"/>
                  <a:pt x="2584" y="29233"/>
                </a:cubicBezTo>
                <a:cubicBezTo>
                  <a:pt x="2596" y="29233"/>
                  <a:pt x="2608" y="29233"/>
                  <a:pt x="2620" y="29233"/>
                </a:cubicBezTo>
                <a:cubicBezTo>
                  <a:pt x="2832" y="29220"/>
                  <a:pt x="3031" y="29183"/>
                  <a:pt x="3231" y="29108"/>
                </a:cubicBezTo>
                <a:cubicBezTo>
                  <a:pt x="3380" y="29071"/>
                  <a:pt x="3518" y="29021"/>
                  <a:pt x="3667" y="28983"/>
                </a:cubicBezTo>
                <a:lnTo>
                  <a:pt x="4553" y="28721"/>
                </a:lnTo>
                <a:cubicBezTo>
                  <a:pt x="5825" y="28335"/>
                  <a:pt x="7109" y="27986"/>
                  <a:pt x="8406" y="27674"/>
                </a:cubicBezTo>
                <a:cubicBezTo>
                  <a:pt x="9030" y="27512"/>
                  <a:pt x="9641" y="27362"/>
                  <a:pt x="10264" y="27200"/>
                </a:cubicBezTo>
                <a:cubicBezTo>
                  <a:pt x="10576" y="27125"/>
                  <a:pt x="10888" y="27050"/>
                  <a:pt x="11187" y="26963"/>
                </a:cubicBezTo>
                <a:lnTo>
                  <a:pt x="11187" y="26963"/>
                </a:lnTo>
                <a:cubicBezTo>
                  <a:pt x="11187" y="27038"/>
                  <a:pt x="11175" y="27113"/>
                  <a:pt x="11162" y="27200"/>
                </a:cubicBezTo>
                <a:cubicBezTo>
                  <a:pt x="11125" y="27562"/>
                  <a:pt x="11075" y="27936"/>
                  <a:pt x="11038" y="28297"/>
                </a:cubicBezTo>
                <a:cubicBezTo>
                  <a:pt x="10950" y="28996"/>
                  <a:pt x="10863" y="29707"/>
                  <a:pt x="10776" y="30405"/>
                </a:cubicBezTo>
                <a:cubicBezTo>
                  <a:pt x="10601" y="31714"/>
                  <a:pt x="10526" y="33036"/>
                  <a:pt x="10539" y="34358"/>
                </a:cubicBezTo>
                <a:cubicBezTo>
                  <a:pt x="10539" y="34670"/>
                  <a:pt x="10551" y="34982"/>
                  <a:pt x="10576" y="35294"/>
                </a:cubicBezTo>
                <a:cubicBezTo>
                  <a:pt x="10576" y="35630"/>
                  <a:pt x="10614" y="35967"/>
                  <a:pt x="10688" y="36304"/>
                </a:cubicBezTo>
                <a:cubicBezTo>
                  <a:pt x="10738" y="36578"/>
                  <a:pt x="10888" y="36828"/>
                  <a:pt x="11125" y="36990"/>
                </a:cubicBezTo>
                <a:cubicBezTo>
                  <a:pt x="11275" y="37089"/>
                  <a:pt x="11449" y="37139"/>
                  <a:pt x="11624" y="37152"/>
                </a:cubicBezTo>
                <a:cubicBezTo>
                  <a:pt x="11798" y="37139"/>
                  <a:pt x="11961" y="37102"/>
                  <a:pt x="12123" y="37027"/>
                </a:cubicBezTo>
                <a:cubicBezTo>
                  <a:pt x="12472" y="36852"/>
                  <a:pt x="12784" y="36628"/>
                  <a:pt x="13070" y="36366"/>
                </a:cubicBezTo>
                <a:cubicBezTo>
                  <a:pt x="14056" y="35481"/>
                  <a:pt x="14991" y="34545"/>
                  <a:pt x="15901" y="33598"/>
                </a:cubicBezTo>
                <a:cubicBezTo>
                  <a:pt x="16537" y="32937"/>
                  <a:pt x="17161" y="32251"/>
                  <a:pt x="17785" y="31565"/>
                </a:cubicBezTo>
                <a:cubicBezTo>
                  <a:pt x="18458" y="31976"/>
                  <a:pt x="19131" y="32375"/>
                  <a:pt x="19805" y="32762"/>
                </a:cubicBezTo>
                <a:cubicBezTo>
                  <a:pt x="20927" y="33410"/>
                  <a:pt x="22025" y="34084"/>
                  <a:pt x="23122" y="34782"/>
                </a:cubicBezTo>
                <a:cubicBezTo>
                  <a:pt x="23671" y="35131"/>
                  <a:pt x="24232" y="35468"/>
                  <a:pt x="24793" y="35805"/>
                </a:cubicBezTo>
                <a:cubicBezTo>
                  <a:pt x="25354" y="36129"/>
                  <a:pt x="25916" y="36428"/>
                  <a:pt x="26477" y="36740"/>
                </a:cubicBezTo>
                <a:cubicBezTo>
                  <a:pt x="27051" y="37052"/>
                  <a:pt x="27612" y="37364"/>
                  <a:pt x="28198" y="37613"/>
                </a:cubicBezTo>
                <a:cubicBezTo>
                  <a:pt x="28360" y="37688"/>
                  <a:pt x="28522" y="37750"/>
                  <a:pt x="28697" y="37800"/>
                </a:cubicBezTo>
                <a:cubicBezTo>
                  <a:pt x="28785" y="37824"/>
                  <a:pt x="28879" y="37838"/>
                  <a:pt x="28975" y="37838"/>
                </a:cubicBezTo>
                <a:cubicBezTo>
                  <a:pt x="29027" y="37838"/>
                  <a:pt x="29080" y="37834"/>
                  <a:pt x="29133" y="37825"/>
                </a:cubicBezTo>
                <a:cubicBezTo>
                  <a:pt x="29308" y="37800"/>
                  <a:pt x="29482" y="37713"/>
                  <a:pt x="29607" y="37588"/>
                </a:cubicBezTo>
                <a:cubicBezTo>
                  <a:pt x="29906" y="37276"/>
                  <a:pt x="29869" y="36803"/>
                  <a:pt x="29819" y="36404"/>
                </a:cubicBezTo>
                <a:cubicBezTo>
                  <a:pt x="29657" y="35131"/>
                  <a:pt x="29420" y="33872"/>
                  <a:pt x="29133" y="32625"/>
                </a:cubicBezTo>
                <a:cubicBezTo>
                  <a:pt x="28834" y="31340"/>
                  <a:pt x="28560" y="30043"/>
                  <a:pt x="28298" y="28746"/>
                </a:cubicBezTo>
                <a:cubicBezTo>
                  <a:pt x="28185" y="28160"/>
                  <a:pt x="28073" y="27574"/>
                  <a:pt x="27973" y="26988"/>
                </a:cubicBezTo>
                <a:cubicBezTo>
                  <a:pt x="27924" y="26689"/>
                  <a:pt x="27874" y="26389"/>
                  <a:pt x="27824" y="26078"/>
                </a:cubicBezTo>
                <a:cubicBezTo>
                  <a:pt x="27799" y="25940"/>
                  <a:pt x="27774" y="25803"/>
                  <a:pt x="27749" y="25666"/>
                </a:cubicBezTo>
                <a:lnTo>
                  <a:pt x="27749" y="25666"/>
                </a:lnTo>
                <a:cubicBezTo>
                  <a:pt x="28896" y="25878"/>
                  <a:pt x="30056" y="26090"/>
                  <a:pt x="31216" y="26265"/>
                </a:cubicBezTo>
                <a:cubicBezTo>
                  <a:pt x="32488" y="26452"/>
                  <a:pt x="33760" y="26614"/>
                  <a:pt x="35044" y="26788"/>
                </a:cubicBezTo>
                <a:cubicBezTo>
                  <a:pt x="35693" y="26888"/>
                  <a:pt x="36354" y="26988"/>
                  <a:pt x="37015" y="27038"/>
                </a:cubicBezTo>
                <a:cubicBezTo>
                  <a:pt x="37130" y="27060"/>
                  <a:pt x="37247" y="27070"/>
                  <a:pt x="37364" y="27070"/>
                </a:cubicBezTo>
                <a:cubicBezTo>
                  <a:pt x="37515" y="27070"/>
                  <a:pt x="37666" y="27053"/>
                  <a:pt x="37813" y="27025"/>
                </a:cubicBezTo>
                <a:cubicBezTo>
                  <a:pt x="38150" y="26950"/>
                  <a:pt x="38412" y="26676"/>
                  <a:pt x="38462" y="26327"/>
                </a:cubicBezTo>
                <a:cubicBezTo>
                  <a:pt x="38511" y="25890"/>
                  <a:pt x="38200" y="25566"/>
                  <a:pt x="37938" y="25254"/>
                </a:cubicBezTo>
                <a:cubicBezTo>
                  <a:pt x="37077" y="24294"/>
                  <a:pt x="36167" y="23371"/>
                  <a:pt x="35269" y="22436"/>
                </a:cubicBezTo>
                <a:cubicBezTo>
                  <a:pt x="34371" y="21501"/>
                  <a:pt x="33448" y="20540"/>
                  <a:pt x="32575" y="19568"/>
                </a:cubicBezTo>
                <a:cubicBezTo>
                  <a:pt x="32226" y="19193"/>
                  <a:pt x="31889" y="18807"/>
                  <a:pt x="31540" y="18420"/>
                </a:cubicBezTo>
                <a:cubicBezTo>
                  <a:pt x="31266" y="18109"/>
                  <a:pt x="30979" y="17797"/>
                  <a:pt x="30692" y="17485"/>
                </a:cubicBezTo>
                <a:cubicBezTo>
                  <a:pt x="31216" y="16961"/>
                  <a:pt x="31740" y="16437"/>
                  <a:pt x="32263" y="15914"/>
                </a:cubicBezTo>
                <a:cubicBezTo>
                  <a:pt x="33199" y="14966"/>
                  <a:pt x="34122" y="14006"/>
                  <a:pt x="35020" y="13020"/>
                </a:cubicBezTo>
                <a:cubicBezTo>
                  <a:pt x="35469" y="12521"/>
                  <a:pt x="35917" y="12023"/>
                  <a:pt x="36354" y="11499"/>
                </a:cubicBezTo>
                <a:cubicBezTo>
                  <a:pt x="36628" y="11162"/>
                  <a:pt x="36965" y="10800"/>
                  <a:pt x="37040" y="10364"/>
                </a:cubicBezTo>
                <a:cubicBezTo>
                  <a:pt x="37102" y="9977"/>
                  <a:pt x="36903" y="9591"/>
                  <a:pt x="36541" y="9441"/>
                </a:cubicBezTo>
                <a:cubicBezTo>
                  <a:pt x="36388" y="9393"/>
                  <a:pt x="36230" y="9365"/>
                  <a:pt x="36070" y="9365"/>
                </a:cubicBezTo>
                <a:cubicBezTo>
                  <a:pt x="35982" y="9365"/>
                  <a:pt x="35894" y="9374"/>
                  <a:pt x="35805" y="9391"/>
                </a:cubicBezTo>
                <a:cubicBezTo>
                  <a:pt x="35493" y="9441"/>
                  <a:pt x="35169" y="9516"/>
                  <a:pt x="34857" y="9578"/>
                </a:cubicBezTo>
                <a:lnTo>
                  <a:pt x="33922" y="9778"/>
                </a:lnTo>
                <a:cubicBezTo>
                  <a:pt x="33249" y="9915"/>
                  <a:pt x="32588" y="10065"/>
                  <a:pt x="31927" y="10227"/>
                </a:cubicBezTo>
                <a:cubicBezTo>
                  <a:pt x="31266" y="10389"/>
                  <a:pt x="30655" y="10539"/>
                  <a:pt x="30019" y="10701"/>
                </a:cubicBezTo>
                <a:cubicBezTo>
                  <a:pt x="29358" y="10888"/>
                  <a:pt x="28684" y="11062"/>
                  <a:pt x="28023" y="11287"/>
                </a:cubicBezTo>
                <a:cubicBezTo>
                  <a:pt x="27375" y="11511"/>
                  <a:pt x="26726" y="11761"/>
                  <a:pt x="26090" y="12035"/>
                </a:cubicBezTo>
                <a:cubicBezTo>
                  <a:pt x="25803" y="12160"/>
                  <a:pt x="25517" y="12297"/>
                  <a:pt x="25242" y="12422"/>
                </a:cubicBezTo>
                <a:cubicBezTo>
                  <a:pt x="25354" y="11823"/>
                  <a:pt x="25492" y="11237"/>
                  <a:pt x="25616" y="10638"/>
                </a:cubicBezTo>
                <a:cubicBezTo>
                  <a:pt x="25903" y="9354"/>
                  <a:pt x="26227" y="8069"/>
                  <a:pt x="26452" y="6772"/>
                </a:cubicBezTo>
                <a:cubicBezTo>
                  <a:pt x="26676" y="5463"/>
                  <a:pt x="26863" y="4178"/>
                  <a:pt x="27001" y="2869"/>
                </a:cubicBezTo>
                <a:cubicBezTo>
                  <a:pt x="27026" y="2557"/>
                  <a:pt x="27063" y="2245"/>
                  <a:pt x="27088" y="1934"/>
                </a:cubicBezTo>
                <a:cubicBezTo>
                  <a:pt x="27113" y="1747"/>
                  <a:pt x="27125" y="1547"/>
                  <a:pt x="27138" y="1347"/>
                </a:cubicBezTo>
                <a:cubicBezTo>
                  <a:pt x="27163" y="1123"/>
                  <a:pt x="27150" y="898"/>
                  <a:pt x="27100" y="674"/>
                </a:cubicBezTo>
                <a:cubicBezTo>
                  <a:pt x="27001" y="275"/>
                  <a:pt x="26651" y="1"/>
                  <a:pt x="262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-17161" flipH="1">
            <a:off x="7944177" y="537983"/>
            <a:ext cx="1199441" cy="155926"/>
          </a:xfrm>
          <a:custGeom>
            <a:avLst/>
            <a:gdLst/>
            <a:ahLst/>
            <a:cxnLst/>
            <a:rect l="l" t="t" r="r" b="b"/>
            <a:pathLst>
              <a:path w="29208" h="3797" extrusionOk="0">
                <a:moveTo>
                  <a:pt x="28281" y="0"/>
                </a:moveTo>
                <a:cubicBezTo>
                  <a:pt x="28241" y="0"/>
                  <a:pt x="28201" y="2"/>
                  <a:pt x="28160" y="5"/>
                </a:cubicBezTo>
                <a:cubicBezTo>
                  <a:pt x="28073" y="5"/>
                  <a:pt x="27998" y="18"/>
                  <a:pt x="27911" y="43"/>
                </a:cubicBezTo>
                <a:cubicBezTo>
                  <a:pt x="27849" y="55"/>
                  <a:pt x="27774" y="68"/>
                  <a:pt x="27699" y="93"/>
                </a:cubicBezTo>
                <a:cubicBezTo>
                  <a:pt x="27612" y="118"/>
                  <a:pt x="27537" y="155"/>
                  <a:pt x="27462" y="192"/>
                </a:cubicBezTo>
                <a:cubicBezTo>
                  <a:pt x="27387" y="230"/>
                  <a:pt x="27312" y="267"/>
                  <a:pt x="27250" y="317"/>
                </a:cubicBezTo>
                <a:cubicBezTo>
                  <a:pt x="27138" y="392"/>
                  <a:pt x="27026" y="467"/>
                  <a:pt x="26926" y="554"/>
                </a:cubicBezTo>
                <a:cubicBezTo>
                  <a:pt x="26789" y="654"/>
                  <a:pt x="26664" y="766"/>
                  <a:pt x="26539" y="878"/>
                </a:cubicBezTo>
                <a:cubicBezTo>
                  <a:pt x="26439" y="978"/>
                  <a:pt x="26340" y="1090"/>
                  <a:pt x="26252" y="1178"/>
                </a:cubicBezTo>
                <a:cubicBezTo>
                  <a:pt x="26153" y="1277"/>
                  <a:pt x="26065" y="1377"/>
                  <a:pt x="25965" y="1464"/>
                </a:cubicBezTo>
                <a:lnTo>
                  <a:pt x="25916" y="1502"/>
                </a:lnTo>
                <a:cubicBezTo>
                  <a:pt x="25766" y="1627"/>
                  <a:pt x="25591" y="1726"/>
                  <a:pt x="25417" y="1801"/>
                </a:cubicBezTo>
                <a:cubicBezTo>
                  <a:pt x="25342" y="1839"/>
                  <a:pt x="25255" y="1864"/>
                  <a:pt x="25180" y="1888"/>
                </a:cubicBezTo>
                <a:cubicBezTo>
                  <a:pt x="25093" y="1913"/>
                  <a:pt x="25018" y="1938"/>
                  <a:pt x="24930" y="1951"/>
                </a:cubicBezTo>
                <a:cubicBezTo>
                  <a:pt x="24893" y="1963"/>
                  <a:pt x="24856" y="1963"/>
                  <a:pt x="24818" y="1963"/>
                </a:cubicBezTo>
                <a:lnTo>
                  <a:pt x="24718" y="1963"/>
                </a:lnTo>
                <a:cubicBezTo>
                  <a:pt x="24531" y="1938"/>
                  <a:pt x="24357" y="1888"/>
                  <a:pt x="24182" y="1826"/>
                </a:cubicBezTo>
                <a:cubicBezTo>
                  <a:pt x="24120" y="1801"/>
                  <a:pt x="24057" y="1764"/>
                  <a:pt x="23995" y="1739"/>
                </a:cubicBezTo>
                <a:cubicBezTo>
                  <a:pt x="23920" y="1689"/>
                  <a:pt x="23845" y="1639"/>
                  <a:pt x="23771" y="1589"/>
                </a:cubicBezTo>
                <a:cubicBezTo>
                  <a:pt x="23571" y="1427"/>
                  <a:pt x="23384" y="1240"/>
                  <a:pt x="23209" y="1040"/>
                </a:cubicBezTo>
                <a:cubicBezTo>
                  <a:pt x="23110" y="928"/>
                  <a:pt x="23010" y="828"/>
                  <a:pt x="22898" y="741"/>
                </a:cubicBezTo>
                <a:cubicBezTo>
                  <a:pt x="22773" y="641"/>
                  <a:pt x="22648" y="554"/>
                  <a:pt x="22511" y="467"/>
                </a:cubicBezTo>
                <a:cubicBezTo>
                  <a:pt x="22374" y="379"/>
                  <a:pt x="22224" y="305"/>
                  <a:pt x="22075" y="255"/>
                </a:cubicBezTo>
                <a:cubicBezTo>
                  <a:pt x="22000" y="230"/>
                  <a:pt x="21937" y="205"/>
                  <a:pt x="21875" y="192"/>
                </a:cubicBezTo>
                <a:cubicBezTo>
                  <a:pt x="21788" y="167"/>
                  <a:pt x="21688" y="155"/>
                  <a:pt x="21601" y="155"/>
                </a:cubicBezTo>
                <a:cubicBezTo>
                  <a:pt x="21563" y="152"/>
                  <a:pt x="21525" y="150"/>
                  <a:pt x="21486" y="150"/>
                </a:cubicBezTo>
                <a:cubicBezTo>
                  <a:pt x="21371" y="150"/>
                  <a:pt x="21251" y="164"/>
                  <a:pt x="21139" y="192"/>
                </a:cubicBezTo>
                <a:cubicBezTo>
                  <a:pt x="21002" y="217"/>
                  <a:pt x="20852" y="242"/>
                  <a:pt x="20715" y="292"/>
                </a:cubicBezTo>
                <a:cubicBezTo>
                  <a:pt x="20590" y="317"/>
                  <a:pt x="20466" y="379"/>
                  <a:pt x="20354" y="454"/>
                </a:cubicBezTo>
                <a:cubicBezTo>
                  <a:pt x="20266" y="517"/>
                  <a:pt x="20166" y="592"/>
                  <a:pt x="20092" y="679"/>
                </a:cubicBezTo>
                <a:cubicBezTo>
                  <a:pt x="19942" y="816"/>
                  <a:pt x="19817" y="953"/>
                  <a:pt x="19680" y="1090"/>
                </a:cubicBezTo>
                <a:cubicBezTo>
                  <a:pt x="19605" y="1153"/>
                  <a:pt x="19555" y="1240"/>
                  <a:pt x="19481" y="1302"/>
                </a:cubicBezTo>
                <a:cubicBezTo>
                  <a:pt x="19418" y="1377"/>
                  <a:pt x="19356" y="1464"/>
                  <a:pt x="19281" y="1539"/>
                </a:cubicBezTo>
                <a:cubicBezTo>
                  <a:pt x="19144" y="1676"/>
                  <a:pt x="18994" y="1814"/>
                  <a:pt x="18845" y="1951"/>
                </a:cubicBezTo>
                <a:cubicBezTo>
                  <a:pt x="18795" y="1988"/>
                  <a:pt x="18745" y="2026"/>
                  <a:pt x="18695" y="2063"/>
                </a:cubicBezTo>
                <a:cubicBezTo>
                  <a:pt x="18645" y="2088"/>
                  <a:pt x="18595" y="2113"/>
                  <a:pt x="18545" y="2138"/>
                </a:cubicBezTo>
                <a:cubicBezTo>
                  <a:pt x="18458" y="2163"/>
                  <a:pt x="18371" y="2200"/>
                  <a:pt x="18283" y="2213"/>
                </a:cubicBezTo>
                <a:cubicBezTo>
                  <a:pt x="18196" y="2238"/>
                  <a:pt x="18109" y="2250"/>
                  <a:pt x="18034" y="2263"/>
                </a:cubicBezTo>
                <a:cubicBezTo>
                  <a:pt x="17897" y="2288"/>
                  <a:pt x="17772" y="2300"/>
                  <a:pt x="17635" y="2313"/>
                </a:cubicBezTo>
                <a:cubicBezTo>
                  <a:pt x="17585" y="2325"/>
                  <a:pt x="17510" y="2325"/>
                  <a:pt x="17460" y="2325"/>
                </a:cubicBezTo>
                <a:lnTo>
                  <a:pt x="17336" y="2325"/>
                </a:lnTo>
                <a:cubicBezTo>
                  <a:pt x="17286" y="2313"/>
                  <a:pt x="17223" y="2300"/>
                  <a:pt x="17173" y="2288"/>
                </a:cubicBezTo>
                <a:cubicBezTo>
                  <a:pt x="17111" y="2275"/>
                  <a:pt x="17074" y="2250"/>
                  <a:pt x="17024" y="2238"/>
                </a:cubicBezTo>
                <a:cubicBezTo>
                  <a:pt x="16824" y="2150"/>
                  <a:pt x="16650" y="2051"/>
                  <a:pt x="16475" y="1938"/>
                </a:cubicBezTo>
                <a:cubicBezTo>
                  <a:pt x="16275" y="1764"/>
                  <a:pt x="16076" y="1577"/>
                  <a:pt x="15876" y="1415"/>
                </a:cubicBezTo>
                <a:cubicBezTo>
                  <a:pt x="15752" y="1302"/>
                  <a:pt x="15627" y="1203"/>
                  <a:pt x="15490" y="1115"/>
                </a:cubicBezTo>
                <a:cubicBezTo>
                  <a:pt x="15353" y="1028"/>
                  <a:pt x="15215" y="953"/>
                  <a:pt x="15066" y="916"/>
                </a:cubicBezTo>
                <a:cubicBezTo>
                  <a:pt x="15003" y="891"/>
                  <a:pt x="14954" y="878"/>
                  <a:pt x="14891" y="866"/>
                </a:cubicBezTo>
                <a:cubicBezTo>
                  <a:pt x="14804" y="853"/>
                  <a:pt x="14717" y="841"/>
                  <a:pt x="14629" y="841"/>
                </a:cubicBezTo>
                <a:cubicBezTo>
                  <a:pt x="14467" y="841"/>
                  <a:pt x="14293" y="853"/>
                  <a:pt x="14143" y="891"/>
                </a:cubicBezTo>
                <a:cubicBezTo>
                  <a:pt x="14006" y="928"/>
                  <a:pt x="13881" y="966"/>
                  <a:pt x="13756" y="1016"/>
                </a:cubicBezTo>
                <a:cubicBezTo>
                  <a:pt x="13619" y="1078"/>
                  <a:pt x="13482" y="1140"/>
                  <a:pt x="13370" y="1228"/>
                </a:cubicBezTo>
                <a:cubicBezTo>
                  <a:pt x="13208" y="1315"/>
                  <a:pt x="13070" y="1440"/>
                  <a:pt x="12933" y="1564"/>
                </a:cubicBezTo>
                <a:cubicBezTo>
                  <a:pt x="12821" y="1676"/>
                  <a:pt x="12709" y="1789"/>
                  <a:pt x="12596" y="1901"/>
                </a:cubicBezTo>
                <a:cubicBezTo>
                  <a:pt x="12484" y="2013"/>
                  <a:pt x="12384" y="2150"/>
                  <a:pt x="12285" y="2263"/>
                </a:cubicBezTo>
                <a:cubicBezTo>
                  <a:pt x="12235" y="2325"/>
                  <a:pt x="12185" y="2375"/>
                  <a:pt x="12123" y="2437"/>
                </a:cubicBezTo>
                <a:cubicBezTo>
                  <a:pt x="12060" y="2500"/>
                  <a:pt x="11998" y="2549"/>
                  <a:pt x="11936" y="2612"/>
                </a:cubicBezTo>
                <a:cubicBezTo>
                  <a:pt x="11836" y="2687"/>
                  <a:pt x="11724" y="2749"/>
                  <a:pt x="11611" y="2799"/>
                </a:cubicBezTo>
                <a:cubicBezTo>
                  <a:pt x="11488" y="2865"/>
                  <a:pt x="11351" y="2895"/>
                  <a:pt x="11211" y="2895"/>
                </a:cubicBezTo>
                <a:cubicBezTo>
                  <a:pt x="11166" y="2895"/>
                  <a:pt x="11120" y="2892"/>
                  <a:pt x="11075" y="2886"/>
                </a:cubicBezTo>
                <a:cubicBezTo>
                  <a:pt x="10925" y="2861"/>
                  <a:pt x="10776" y="2824"/>
                  <a:pt x="10626" y="2761"/>
                </a:cubicBezTo>
                <a:cubicBezTo>
                  <a:pt x="10564" y="2737"/>
                  <a:pt x="10489" y="2699"/>
                  <a:pt x="10427" y="2662"/>
                </a:cubicBezTo>
                <a:cubicBezTo>
                  <a:pt x="10377" y="2637"/>
                  <a:pt x="10314" y="2599"/>
                  <a:pt x="10277" y="2562"/>
                </a:cubicBezTo>
                <a:cubicBezTo>
                  <a:pt x="10215" y="2512"/>
                  <a:pt x="10165" y="2462"/>
                  <a:pt x="10127" y="2425"/>
                </a:cubicBezTo>
                <a:cubicBezTo>
                  <a:pt x="10090" y="2375"/>
                  <a:pt x="10052" y="2325"/>
                  <a:pt x="10015" y="2275"/>
                </a:cubicBezTo>
                <a:cubicBezTo>
                  <a:pt x="9853" y="2051"/>
                  <a:pt x="9691" y="1826"/>
                  <a:pt x="9504" y="1627"/>
                </a:cubicBezTo>
                <a:cubicBezTo>
                  <a:pt x="9391" y="1514"/>
                  <a:pt x="9267" y="1415"/>
                  <a:pt x="9142" y="1327"/>
                </a:cubicBezTo>
                <a:cubicBezTo>
                  <a:pt x="9005" y="1228"/>
                  <a:pt x="8855" y="1165"/>
                  <a:pt x="8693" y="1115"/>
                </a:cubicBezTo>
                <a:cubicBezTo>
                  <a:pt x="8568" y="1078"/>
                  <a:pt x="8431" y="1040"/>
                  <a:pt x="8306" y="1028"/>
                </a:cubicBezTo>
                <a:cubicBezTo>
                  <a:pt x="8144" y="1003"/>
                  <a:pt x="7982" y="991"/>
                  <a:pt x="7820" y="991"/>
                </a:cubicBezTo>
                <a:cubicBezTo>
                  <a:pt x="7758" y="991"/>
                  <a:pt x="7695" y="1003"/>
                  <a:pt x="7633" y="1016"/>
                </a:cubicBezTo>
                <a:cubicBezTo>
                  <a:pt x="7546" y="1016"/>
                  <a:pt x="7471" y="1040"/>
                  <a:pt x="7384" y="1065"/>
                </a:cubicBezTo>
                <a:cubicBezTo>
                  <a:pt x="7259" y="1090"/>
                  <a:pt x="7134" y="1140"/>
                  <a:pt x="7009" y="1190"/>
                </a:cubicBezTo>
                <a:cubicBezTo>
                  <a:pt x="6885" y="1240"/>
                  <a:pt x="6772" y="1302"/>
                  <a:pt x="6673" y="1377"/>
                </a:cubicBezTo>
                <a:cubicBezTo>
                  <a:pt x="6560" y="1452"/>
                  <a:pt x="6461" y="1539"/>
                  <a:pt x="6373" y="1639"/>
                </a:cubicBezTo>
                <a:cubicBezTo>
                  <a:pt x="6299" y="1701"/>
                  <a:pt x="6224" y="1764"/>
                  <a:pt x="6161" y="1851"/>
                </a:cubicBezTo>
                <a:cubicBezTo>
                  <a:pt x="6087" y="1926"/>
                  <a:pt x="6024" y="2001"/>
                  <a:pt x="5962" y="2076"/>
                </a:cubicBezTo>
                <a:cubicBezTo>
                  <a:pt x="5837" y="2225"/>
                  <a:pt x="5712" y="2387"/>
                  <a:pt x="5575" y="2537"/>
                </a:cubicBezTo>
                <a:cubicBezTo>
                  <a:pt x="5463" y="2662"/>
                  <a:pt x="5338" y="2786"/>
                  <a:pt x="5201" y="2911"/>
                </a:cubicBezTo>
                <a:cubicBezTo>
                  <a:pt x="5139" y="2949"/>
                  <a:pt x="5089" y="2986"/>
                  <a:pt x="5027" y="3023"/>
                </a:cubicBezTo>
                <a:cubicBezTo>
                  <a:pt x="4964" y="3061"/>
                  <a:pt x="4914" y="3086"/>
                  <a:pt x="4852" y="3111"/>
                </a:cubicBezTo>
                <a:cubicBezTo>
                  <a:pt x="4802" y="3136"/>
                  <a:pt x="4740" y="3161"/>
                  <a:pt x="4690" y="3173"/>
                </a:cubicBezTo>
                <a:cubicBezTo>
                  <a:pt x="4627" y="3198"/>
                  <a:pt x="4565" y="3210"/>
                  <a:pt x="4503" y="3223"/>
                </a:cubicBezTo>
                <a:cubicBezTo>
                  <a:pt x="4341" y="3235"/>
                  <a:pt x="4179" y="3235"/>
                  <a:pt x="4016" y="3235"/>
                </a:cubicBezTo>
                <a:cubicBezTo>
                  <a:pt x="3842" y="3210"/>
                  <a:pt x="3667" y="3161"/>
                  <a:pt x="3493" y="3111"/>
                </a:cubicBezTo>
                <a:cubicBezTo>
                  <a:pt x="3318" y="3023"/>
                  <a:pt x="3143" y="2936"/>
                  <a:pt x="2981" y="2824"/>
                </a:cubicBezTo>
                <a:cubicBezTo>
                  <a:pt x="2894" y="2749"/>
                  <a:pt x="2807" y="2674"/>
                  <a:pt x="2732" y="2587"/>
                </a:cubicBezTo>
                <a:cubicBezTo>
                  <a:pt x="2632" y="2487"/>
                  <a:pt x="2545" y="2387"/>
                  <a:pt x="2445" y="2275"/>
                </a:cubicBezTo>
                <a:cubicBezTo>
                  <a:pt x="2358" y="2175"/>
                  <a:pt x="2270" y="2088"/>
                  <a:pt x="2171" y="1976"/>
                </a:cubicBezTo>
                <a:cubicBezTo>
                  <a:pt x="2071" y="1876"/>
                  <a:pt x="1971" y="1789"/>
                  <a:pt x="1859" y="1689"/>
                </a:cubicBezTo>
                <a:cubicBezTo>
                  <a:pt x="1747" y="1577"/>
                  <a:pt x="1622" y="1489"/>
                  <a:pt x="1485" y="1402"/>
                </a:cubicBezTo>
                <a:cubicBezTo>
                  <a:pt x="1348" y="1327"/>
                  <a:pt x="1210" y="1277"/>
                  <a:pt x="1061" y="1240"/>
                </a:cubicBezTo>
                <a:cubicBezTo>
                  <a:pt x="973" y="1215"/>
                  <a:pt x="886" y="1203"/>
                  <a:pt x="799" y="1203"/>
                </a:cubicBezTo>
                <a:cubicBezTo>
                  <a:pt x="724" y="1203"/>
                  <a:pt x="637" y="1215"/>
                  <a:pt x="549" y="1228"/>
                </a:cubicBezTo>
                <a:cubicBezTo>
                  <a:pt x="450" y="1252"/>
                  <a:pt x="362" y="1277"/>
                  <a:pt x="263" y="1315"/>
                </a:cubicBezTo>
                <a:cubicBezTo>
                  <a:pt x="250" y="1315"/>
                  <a:pt x="238" y="1327"/>
                  <a:pt x="225" y="1327"/>
                </a:cubicBezTo>
                <a:cubicBezTo>
                  <a:pt x="76" y="1365"/>
                  <a:pt x="1" y="1527"/>
                  <a:pt x="38" y="1676"/>
                </a:cubicBezTo>
                <a:cubicBezTo>
                  <a:pt x="63" y="1739"/>
                  <a:pt x="113" y="1789"/>
                  <a:pt x="163" y="1826"/>
                </a:cubicBezTo>
                <a:cubicBezTo>
                  <a:pt x="203" y="1850"/>
                  <a:pt x="249" y="1864"/>
                  <a:pt x="293" y="1864"/>
                </a:cubicBezTo>
                <a:cubicBezTo>
                  <a:pt x="317" y="1864"/>
                  <a:pt x="340" y="1860"/>
                  <a:pt x="362" y="1851"/>
                </a:cubicBezTo>
                <a:cubicBezTo>
                  <a:pt x="412" y="1839"/>
                  <a:pt x="437" y="1826"/>
                  <a:pt x="500" y="1814"/>
                </a:cubicBezTo>
                <a:cubicBezTo>
                  <a:pt x="562" y="1789"/>
                  <a:pt x="612" y="1776"/>
                  <a:pt x="674" y="1764"/>
                </a:cubicBezTo>
                <a:cubicBezTo>
                  <a:pt x="712" y="1758"/>
                  <a:pt x="746" y="1754"/>
                  <a:pt x="780" y="1754"/>
                </a:cubicBezTo>
                <a:cubicBezTo>
                  <a:pt x="814" y="1754"/>
                  <a:pt x="849" y="1758"/>
                  <a:pt x="886" y="1764"/>
                </a:cubicBezTo>
                <a:cubicBezTo>
                  <a:pt x="948" y="1776"/>
                  <a:pt x="1011" y="1789"/>
                  <a:pt x="1061" y="1814"/>
                </a:cubicBezTo>
                <a:cubicBezTo>
                  <a:pt x="1123" y="1839"/>
                  <a:pt x="1185" y="1864"/>
                  <a:pt x="1235" y="1901"/>
                </a:cubicBezTo>
                <a:cubicBezTo>
                  <a:pt x="1298" y="1926"/>
                  <a:pt x="1348" y="1963"/>
                  <a:pt x="1397" y="2001"/>
                </a:cubicBezTo>
                <a:cubicBezTo>
                  <a:pt x="1609" y="2175"/>
                  <a:pt x="1809" y="2375"/>
                  <a:pt x="1996" y="2587"/>
                </a:cubicBezTo>
                <a:cubicBezTo>
                  <a:pt x="2158" y="2786"/>
                  <a:pt x="2345" y="2986"/>
                  <a:pt x="2545" y="3173"/>
                </a:cubicBezTo>
                <a:cubicBezTo>
                  <a:pt x="2657" y="3273"/>
                  <a:pt x="2794" y="3360"/>
                  <a:pt x="2931" y="3435"/>
                </a:cubicBezTo>
                <a:cubicBezTo>
                  <a:pt x="3069" y="3522"/>
                  <a:pt x="3206" y="3585"/>
                  <a:pt x="3355" y="3647"/>
                </a:cubicBezTo>
                <a:cubicBezTo>
                  <a:pt x="3480" y="3684"/>
                  <a:pt x="3617" y="3722"/>
                  <a:pt x="3754" y="3747"/>
                </a:cubicBezTo>
                <a:cubicBezTo>
                  <a:pt x="3904" y="3772"/>
                  <a:pt x="4041" y="3784"/>
                  <a:pt x="4191" y="3797"/>
                </a:cubicBezTo>
                <a:lnTo>
                  <a:pt x="4203" y="3797"/>
                </a:lnTo>
                <a:cubicBezTo>
                  <a:pt x="4353" y="3797"/>
                  <a:pt x="4515" y="3772"/>
                  <a:pt x="4665" y="3747"/>
                </a:cubicBezTo>
                <a:cubicBezTo>
                  <a:pt x="4790" y="3722"/>
                  <a:pt x="4902" y="3684"/>
                  <a:pt x="5014" y="3634"/>
                </a:cubicBezTo>
                <a:cubicBezTo>
                  <a:pt x="5151" y="3585"/>
                  <a:pt x="5276" y="3510"/>
                  <a:pt x="5401" y="3422"/>
                </a:cubicBezTo>
                <a:cubicBezTo>
                  <a:pt x="5513" y="3348"/>
                  <a:pt x="5613" y="3260"/>
                  <a:pt x="5712" y="3161"/>
                </a:cubicBezTo>
                <a:cubicBezTo>
                  <a:pt x="5887" y="2998"/>
                  <a:pt x="6049" y="2824"/>
                  <a:pt x="6199" y="2637"/>
                </a:cubicBezTo>
                <a:cubicBezTo>
                  <a:pt x="6336" y="2450"/>
                  <a:pt x="6486" y="2275"/>
                  <a:pt x="6648" y="2113"/>
                </a:cubicBezTo>
                <a:cubicBezTo>
                  <a:pt x="6710" y="2051"/>
                  <a:pt x="6772" y="1988"/>
                  <a:pt x="6847" y="1926"/>
                </a:cubicBezTo>
                <a:cubicBezTo>
                  <a:pt x="6960" y="1839"/>
                  <a:pt x="7072" y="1764"/>
                  <a:pt x="7184" y="1714"/>
                </a:cubicBezTo>
                <a:cubicBezTo>
                  <a:pt x="7346" y="1639"/>
                  <a:pt x="7508" y="1589"/>
                  <a:pt x="7670" y="1552"/>
                </a:cubicBezTo>
                <a:cubicBezTo>
                  <a:pt x="7745" y="1552"/>
                  <a:pt x="7808" y="1539"/>
                  <a:pt x="7870" y="1539"/>
                </a:cubicBezTo>
                <a:cubicBezTo>
                  <a:pt x="7945" y="1539"/>
                  <a:pt x="8020" y="1552"/>
                  <a:pt x="8094" y="1552"/>
                </a:cubicBezTo>
                <a:cubicBezTo>
                  <a:pt x="8182" y="1564"/>
                  <a:pt x="8269" y="1577"/>
                  <a:pt x="8369" y="1602"/>
                </a:cubicBezTo>
                <a:cubicBezTo>
                  <a:pt x="8469" y="1614"/>
                  <a:pt x="8568" y="1652"/>
                  <a:pt x="8656" y="1676"/>
                </a:cubicBezTo>
                <a:cubicBezTo>
                  <a:pt x="8718" y="1714"/>
                  <a:pt x="8780" y="1751"/>
                  <a:pt x="8843" y="1789"/>
                </a:cubicBezTo>
                <a:cubicBezTo>
                  <a:pt x="8893" y="1814"/>
                  <a:pt x="8955" y="1851"/>
                  <a:pt x="9005" y="1888"/>
                </a:cubicBezTo>
                <a:cubicBezTo>
                  <a:pt x="9067" y="1951"/>
                  <a:pt x="9130" y="2001"/>
                  <a:pt x="9192" y="2063"/>
                </a:cubicBezTo>
                <a:cubicBezTo>
                  <a:pt x="9242" y="2125"/>
                  <a:pt x="9292" y="2188"/>
                  <a:pt x="9342" y="2263"/>
                </a:cubicBezTo>
                <a:cubicBezTo>
                  <a:pt x="9416" y="2350"/>
                  <a:pt x="9479" y="2450"/>
                  <a:pt x="9541" y="2537"/>
                </a:cubicBezTo>
                <a:cubicBezTo>
                  <a:pt x="9628" y="2662"/>
                  <a:pt x="9728" y="2786"/>
                  <a:pt x="9840" y="2899"/>
                </a:cubicBezTo>
                <a:cubicBezTo>
                  <a:pt x="9915" y="2961"/>
                  <a:pt x="9978" y="3011"/>
                  <a:pt x="10052" y="3061"/>
                </a:cubicBezTo>
                <a:cubicBezTo>
                  <a:pt x="10102" y="3098"/>
                  <a:pt x="10165" y="3136"/>
                  <a:pt x="10215" y="3161"/>
                </a:cubicBezTo>
                <a:cubicBezTo>
                  <a:pt x="10302" y="3198"/>
                  <a:pt x="10389" y="3235"/>
                  <a:pt x="10476" y="3273"/>
                </a:cubicBezTo>
                <a:cubicBezTo>
                  <a:pt x="10526" y="3298"/>
                  <a:pt x="10589" y="3323"/>
                  <a:pt x="10651" y="3335"/>
                </a:cubicBezTo>
                <a:cubicBezTo>
                  <a:pt x="10833" y="3398"/>
                  <a:pt x="11024" y="3431"/>
                  <a:pt x="11216" y="3431"/>
                </a:cubicBezTo>
                <a:cubicBezTo>
                  <a:pt x="11328" y="3431"/>
                  <a:pt x="11439" y="3420"/>
                  <a:pt x="11549" y="3397"/>
                </a:cubicBezTo>
                <a:cubicBezTo>
                  <a:pt x="11686" y="3360"/>
                  <a:pt x="11823" y="3310"/>
                  <a:pt x="11960" y="3235"/>
                </a:cubicBezTo>
                <a:cubicBezTo>
                  <a:pt x="12085" y="3173"/>
                  <a:pt x="12197" y="3086"/>
                  <a:pt x="12310" y="2998"/>
                </a:cubicBezTo>
                <a:cubicBezTo>
                  <a:pt x="12422" y="2899"/>
                  <a:pt x="12534" y="2799"/>
                  <a:pt x="12634" y="2687"/>
                </a:cubicBezTo>
                <a:cubicBezTo>
                  <a:pt x="12721" y="2587"/>
                  <a:pt x="12808" y="2475"/>
                  <a:pt x="12896" y="2375"/>
                </a:cubicBezTo>
                <a:cubicBezTo>
                  <a:pt x="12996" y="2275"/>
                  <a:pt x="13083" y="2188"/>
                  <a:pt x="13183" y="2088"/>
                </a:cubicBezTo>
                <a:cubicBezTo>
                  <a:pt x="13270" y="1988"/>
                  <a:pt x="13370" y="1888"/>
                  <a:pt x="13482" y="1801"/>
                </a:cubicBezTo>
                <a:cubicBezTo>
                  <a:pt x="13544" y="1751"/>
                  <a:pt x="13607" y="1714"/>
                  <a:pt x="13669" y="1664"/>
                </a:cubicBezTo>
                <a:cubicBezTo>
                  <a:pt x="13731" y="1627"/>
                  <a:pt x="13806" y="1589"/>
                  <a:pt x="13881" y="1552"/>
                </a:cubicBezTo>
                <a:cubicBezTo>
                  <a:pt x="13956" y="1514"/>
                  <a:pt x="14043" y="1489"/>
                  <a:pt x="14130" y="1464"/>
                </a:cubicBezTo>
                <a:cubicBezTo>
                  <a:pt x="14218" y="1440"/>
                  <a:pt x="14305" y="1415"/>
                  <a:pt x="14392" y="1402"/>
                </a:cubicBezTo>
                <a:cubicBezTo>
                  <a:pt x="14430" y="1402"/>
                  <a:pt x="14480" y="1390"/>
                  <a:pt x="14517" y="1390"/>
                </a:cubicBezTo>
                <a:lnTo>
                  <a:pt x="14692" y="1390"/>
                </a:lnTo>
                <a:cubicBezTo>
                  <a:pt x="14804" y="1402"/>
                  <a:pt x="14916" y="1440"/>
                  <a:pt x="15028" y="1477"/>
                </a:cubicBezTo>
                <a:cubicBezTo>
                  <a:pt x="15091" y="1502"/>
                  <a:pt x="15141" y="1539"/>
                  <a:pt x="15203" y="1564"/>
                </a:cubicBezTo>
                <a:cubicBezTo>
                  <a:pt x="15265" y="1614"/>
                  <a:pt x="15328" y="1652"/>
                  <a:pt x="15390" y="1701"/>
                </a:cubicBezTo>
                <a:cubicBezTo>
                  <a:pt x="15590" y="1864"/>
                  <a:pt x="15789" y="2038"/>
                  <a:pt x="15976" y="2213"/>
                </a:cubicBezTo>
                <a:cubicBezTo>
                  <a:pt x="16101" y="2313"/>
                  <a:pt x="16213" y="2412"/>
                  <a:pt x="16350" y="2500"/>
                </a:cubicBezTo>
                <a:cubicBezTo>
                  <a:pt x="16463" y="2574"/>
                  <a:pt x="16587" y="2637"/>
                  <a:pt x="16712" y="2687"/>
                </a:cubicBezTo>
                <a:cubicBezTo>
                  <a:pt x="16799" y="2724"/>
                  <a:pt x="16887" y="2761"/>
                  <a:pt x="16974" y="2786"/>
                </a:cubicBezTo>
                <a:cubicBezTo>
                  <a:pt x="17036" y="2811"/>
                  <a:pt x="17111" y="2836"/>
                  <a:pt x="17173" y="2849"/>
                </a:cubicBezTo>
                <a:cubicBezTo>
                  <a:pt x="17254" y="2863"/>
                  <a:pt x="17334" y="2869"/>
                  <a:pt x="17414" y="2869"/>
                </a:cubicBezTo>
                <a:cubicBezTo>
                  <a:pt x="17471" y="2869"/>
                  <a:pt x="17528" y="2866"/>
                  <a:pt x="17585" y="2861"/>
                </a:cubicBezTo>
                <a:cubicBezTo>
                  <a:pt x="17722" y="2861"/>
                  <a:pt x="17859" y="2836"/>
                  <a:pt x="17996" y="2824"/>
                </a:cubicBezTo>
                <a:cubicBezTo>
                  <a:pt x="18146" y="2799"/>
                  <a:pt x="18308" y="2774"/>
                  <a:pt x="18458" y="2737"/>
                </a:cubicBezTo>
                <a:cubicBezTo>
                  <a:pt x="18520" y="2724"/>
                  <a:pt x="18583" y="2712"/>
                  <a:pt x="18645" y="2687"/>
                </a:cubicBezTo>
                <a:cubicBezTo>
                  <a:pt x="18707" y="2662"/>
                  <a:pt x="18795" y="2624"/>
                  <a:pt x="18845" y="2599"/>
                </a:cubicBezTo>
                <a:cubicBezTo>
                  <a:pt x="18894" y="2574"/>
                  <a:pt x="18957" y="2549"/>
                  <a:pt x="19007" y="2512"/>
                </a:cubicBezTo>
                <a:cubicBezTo>
                  <a:pt x="19057" y="2475"/>
                  <a:pt x="19106" y="2437"/>
                  <a:pt x="19156" y="2387"/>
                </a:cubicBezTo>
                <a:cubicBezTo>
                  <a:pt x="19343" y="2225"/>
                  <a:pt x="19530" y="2051"/>
                  <a:pt x="19705" y="1864"/>
                </a:cubicBezTo>
                <a:cubicBezTo>
                  <a:pt x="19767" y="1776"/>
                  <a:pt x="19867" y="1689"/>
                  <a:pt x="19929" y="1602"/>
                </a:cubicBezTo>
                <a:cubicBezTo>
                  <a:pt x="19992" y="1527"/>
                  <a:pt x="20079" y="1440"/>
                  <a:pt x="20141" y="1365"/>
                </a:cubicBezTo>
                <a:cubicBezTo>
                  <a:pt x="20216" y="1290"/>
                  <a:pt x="20304" y="1203"/>
                  <a:pt x="20378" y="1140"/>
                </a:cubicBezTo>
                <a:cubicBezTo>
                  <a:pt x="20441" y="1065"/>
                  <a:pt x="20516" y="1003"/>
                  <a:pt x="20590" y="941"/>
                </a:cubicBezTo>
                <a:cubicBezTo>
                  <a:pt x="20640" y="891"/>
                  <a:pt x="20703" y="866"/>
                  <a:pt x="20765" y="828"/>
                </a:cubicBezTo>
                <a:cubicBezTo>
                  <a:pt x="20915" y="766"/>
                  <a:pt x="21089" y="729"/>
                  <a:pt x="21251" y="704"/>
                </a:cubicBezTo>
                <a:cubicBezTo>
                  <a:pt x="21314" y="691"/>
                  <a:pt x="21389" y="679"/>
                  <a:pt x="21451" y="679"/>
                </a:cubicBezTo>
                <a:lnTo>
                  <a:pt x="21651" y="679"/>
                </a:lnTo>
                <a:cubicBezTo>
                  <a:pt x="21700" y="679"/>
                  <a:pt x="21750" y="691"/>
                  <a:pt x="21800" y="704"/>
                </a:cubicBezTo>
                <a:cubicBezTo>
                  <a:pt x="21850" y="716"/>
                  <a:pt x="21900" y="741"/>
                  <a:pt x="21950" y="754"/>
                </a:cubicBezTo>
                <a:lnTo>
                  <a:pt x="22087" y="816"/>
                </a:lnTo>
                <a:cubicBezTo>
                  <a:pt x="22149" y="853"/>
                  <a:pt x="22212" y="878"/>
                  <a:pt x="22262" y="916"/>
                </a:cubicBezTo>
                <a:cubicBezTo>
                  <a:pt x="22361" y="978"/>
                  <a:pt x="22461" y="1053"/>
                  <a:pt x="22561" y="1115"/>
                </a:cubicBezTo>
                <a:cubicBezTo>
                  <a:pt x="22598" y="1153"/>
                  <a:pt x="22623" y="1165"/>
                  <a:pt x="22673" y="1215"/>
                </a:cubicBezTo>
                <a:cubicBezTo>
                  <a:pt x="22723" y="1265"/>
                  <a:pt x="22773" y="1315"/>
                  <a:pt x="22810" y="1377"/>
                </a:cubicBezTo>
                <a:cubicBezTo>
                  <a:pt x="22910" y="1464"/>
                  <a:pt x="22972" y="1552"/>
                  <a:pt x="23085" y="1664"/>
                </a:cubicBezTo>
                <a:cubicBezTo>
                  <a:pt x="23184" y="1764"/>
                  <a:pt x="23297" y="1864"/>
                  <a:pt x="23409" y="1951"/>
                </a:cubicBezTo>
                <a:cubicBezTo>
                  <a:pt x="23534" y="2063"/>
                  <a:pt x="23658" y="2150"/>
                  <a:pt x="23808" y="2225"/>
                </a:cubicBezTo>
                <a:cubicBezTo>
                  <a:pt x="23945" y="2288"/>
                  <a:pt x="24082" y="2350"/>
                  <a:pt x="24232" y="2387"/>
                </a:cubicBezTo>
                <a:cubicBezTo>
                  <a:pt x="24294" y="2412"/>
                  <a:pt x="24357" y="2425"/>
                  <a:pt x="24419" y="2437"/>
                </a:cubicBezTo>
                <a:cubicBezTo>
                  <a:pt x="24506" y="2462"/>
                  <a:pt x="24594" y="2475"/>
                  <a:pt x="24681" y="2475"/>
                </a:cubicBezTo>
                <a:cubicBezTo>
                  <a:pt x="24725" y="2481"/>
                  <a:pt x="24768" y="2484"/>
                  <a:pt x="24812" y="2484"/>
                </a:cubicBezTo>
                <a:cubicBezTo>
                  <a:pt x="24856" y="2484"/>
                  <a:pt x="24899" y="2481"/>
                  <a:pt x="24943" y="2475"/>
                </a:cubicBezTo>
                <a:cubicBezTo>
                  <a:pt x="25030" y="2475"/>
                  <a:pt x="25130" y="2450"/>
                  <a:pt x="25217" y="2425"/>
                </a:cubicBezTo>
                <a:cubicBezTo>
                  <a:pt x="25367" y="2387"/>
                  <a:pt x="25517" y="2337"/>
                  <a:pt x="25666" y="2275"/>
                </a:cubicBezTo>
                <a:cubicBezTo>
                  <a:pt x="25803" y="2213"/>
                  <a:pt x="25941" y="2138"/>
                  <a:pt x="26065" y="2051"/>
                </a:cubicBezTo>
                <a:cubicBezTo>
                  <a:pt x="26202" y="1951"/>
                  <a:pt x="26327" y="1851"/>
                  <a:pt x="26439" y="1739"/>
                </a:cubicBezTo>
                <a:cubicBezTo>
                  <a:pt x="26552" y="1627"/>
                  <a:pt x="26651" y="1527"/>
                  <a:pt x="26764" y="1402"/>
                </a:cubicBezTo>
                <a:cubicBezTo>
                  <a:pt x="26888" y="1277"/>
                  <a:pt x="27013" y="1153"/>
                  <a:pt x="27150" y="1040"/>
                </a:cubicBezTo>
                <a:cubicBezTo>
                  <a:pt x="27325" y="891"/>
                  <a:pt x="27512" y="766"/>
                  <a:pt x="27724" y="654"/>
                </a:cubicBezTo>
                <a:cubicBezTo>
                  <a:pt x="27786" y="629"/>
                  <a:pt x="27849" y="604"/>
                  <a:pt x="27911" y="592"/>
                </a:cubicBezTo>
                <a:cubicBezTo>
                  <a:pt x="27973" y="567"/>
                  <a:pt x="28036" y="554"/>
                  <a:pt x="28111" y="542"/>
                </a:cubicBezTo>
                <a:cubicBezTo>
                  <a:pt x="28154" y="535"/>
                  <a:pt x="28201" y="532"/>
                  <a:pt x="28249" y="532"/>
                </a:cubicBezTo>
                <a:cubicBezTo>
                  <a:pt x="28298" y="532"/>
                  <a:pt x="28347" y="535"/>
                  <a:pt x="28397" y="542"/>
                </a:cubicBezTo>
                <a:cubicBezTo>
                  <a:pt x="28460" y="542"/>
                  <a:pt x="28522" y="554"/>
                  <a:pt x="28572" y="567"/>
                </a:cubicBezTo>
                <a:cubicBezTo>
                  <a:pt x="28634" y="592"/>
                  <a:pt x="28697" y="616"/>
                  <a:pt x="28759" y="641"/>
                </a:cubicBezTo>
                <a:lnTo>
                  <a:pt x="28809" y="654"/>
                </a:lnTo>
                <a:lnTo>
                  <a:pt x="28871" y="679"/>
                </a:lnTo>
                <a:cubicBezTo>
                  <a:pt x="28896" y="685"/>
                  <a:pt x="28918" y="688"/>
                  <a:pt x="28940" y="688"/>
                </a:cubicBezTo>
                <a:cubicBezTo>
                  <a:pt x="28962" y="688"/>
                  <a:pt x="28983" y="685"/>
                  <a:pt x="29008" y="679"/>
                </a:cubicBezTo>
                <a:cubicBezTo>
                  <a:pt x="29071" y="666"/>
                  <a:pt x="29133" y="616"/>
                  <a:pt x="29158" y="554"/>
                </a:cubicBezTo>
                <a:cubicBezTo>
                  <a:pt x="29196" y="492"/>
                  <a:pt x="29208" y="417"/>
                  <a:pt x="29183" y="342"/>
                </a:cubicBezTo>
                <a:cubicBezTo>
                  <a:pt x="29171" y="280"/>
                  <a:pt x="29121" y="230"/>
                  <a:pt x="29058" y="192"/>
                </a:cubicBezTo>
                <a:cubicBezTo>
                  <a:pt x="28921" y="130"/>
                  <a:pt x="28771" y="68"/>
                  <a:pt x="28622" y="30"/>
                </a:cubicBezTo>
                <a:cubicBezTo>
                  <a:pt x="28503" y="12"/>
                  <a:pt x="28391" y="0"/>
                  <a:pt x="282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-17161" flipH="1">
            <a:off x="7867657" y="706172"/>
            <a:ext cx="1142114" cy="155228"/>
          </a:xfrm>
          <a:custGeom>
            <a:avLst/>
            <a:gdLst/>
            <a:ahLst/>
            <a:cxnLst/>
            <a:rect l="l" t="t" r="r" b="b"/>
            <a:pathLst>
              <a:path w="27812" h="3780" extrusionOk="0">
                <a:moveTo>
                  <a:pt x="26813" y="0"/>
                </a:moveTo>
                <a:cubicBezTo>
                  <a:pt x="26739" y="13"/>
                  <a:pt x="26664" y="25"/>
                  <a:pt x="26589" y="38"/>
                </a:cubicBezTo>
                <a:cubicBezTo>
                  <a:pt x="26514" y="50"/>
                  <a:pt x="26439" y="75"/>
                  <a:pt x="26377" y="88"/>
                </a:cubicBezTo>
                <a:cubicBezTo>
                  <a:pt x="26302" y="125"/>
                  <a:pt x="26227" y="163"/>
                  <a:pt x="26152" y="187"/>
                </a:cubicBezTo>
                <a:cubicBezTo>
                  <a:pt x="26078" y="225"/>
                  <a:pt x="26015" y="275"/>
                  <a:pt x="25953" y="312"/>
                </a:cubicBezTo>
                <a:cubicBezTo>
                  <a:pt x="25841" y="399"/>
                  <a:pt x="25741" y="474"/>
                  <a:pt x="25641" y="549"/>
                </a:cubicBezTo>
                <a:cubicBezTo>
                  <a:pt x="25504" y="649"/>
                  <a:pt x="25392" y="761"/>
                  <a:pt x="25279" y="886"/>
                </a:cubicBezTo>
                <a:cubicBezTo>
                  <a:pt x="25180" y="986"/>
                  <a:pt x="25080" y="1085"/>
                  <a:pt x="24993" y="1185"/>
                </a:cubicBezTo>
                <a:cubicBezTo>
                  <a:pt x="24905" y="1272"/>
                  <a:pt x="24831" y="1372"/>
                  <a:pt x="24731" y="1460"/>
                </a:cubicBezTo>
                <a:lnTo>
                  <a:pt x="24681" y="1509"/>
                </a:lnTo>
                <a:cubicBezTo>
                  <a:pt x="24544" y="1622"/>
                  <a:pt x="24382" y="1721"/>
                  <a:pt x="24207" y="1796"/>
                </a:cubicBezTo>
                <a:cubicBezTo>
                  <a:pt x="24145" y="1834"/>
                  <a:pt x="24057" y="1859"/>
                  <a:pt x="23982" y="1884"/>
                </a:cubicBezTo>
                <a:cubicBezTo>
                  <a:pt x="23908" y="1921"/>
                  <a:pt x="23833" y="1933"/>
                  <a:pt x="23746" y="1946"/>
                </a:cubicBezTo>
                <a:lnTo>
                  <a:pt x="23646" y="1958"/>
                </a:lnTo>
                <a:lnTo>
                  <a:pt x="23546" y="1958"/>
                </a:lnTo>
                <a:cubicBezTo>
                  <a:pt x="23371" y="1933"/>
                  <a:pt x="23197" y="1884"/>
                  <a:pt x="23035" y="1821"/>
                </a:cubicBezTo>
                <a:cubicBezTo>
                  <a:pt x="22972" y="1796"/>
                  <a:pt x="22910" y="1759"/>
                  <a:pt x="22860" y="1734"/>
                </a:cubicBezTo>
                <a:cubicBezTo>
                  <a:pt x="22785" y="1684"/>
                  <a:pt x="22710" y="1634"/>
                  <a:pt x="22648" y="1584"/>
                </a:cubicBezTo>
                <a:cubicBezTo>
                  <a:pt x="22449" y="1422"/>
                  <a:pt x="22274" y="1235"/>
                  <a:pt x="22112" y="1035"/>
                </a:cubicBezTo>
                <a:cubicBezTo>
                  <a:pt x="22025" y="923"/>
                  <a:pt x="21925" y="823"/>
                  <a:pt x="21813" y="736"/>
                </a:cubicBezTo>
                <a:cubicBezTo>
                  <a:pt x="21700" y="649"/>
                  <a:pt x="21576" y="549"/>
                  <a:pt x="21438" y="474"/>
                </a:cubicBezTo>
                <a:cubicBezTo>
                  <a:pt x="21314" y="387"/>
                  <a:pt x="21164" y="312"/>
                  <a:pt x="21027" y="262"/>
                </a:cubicBezTo>
                <a:cubicBezTo>
                  <a:pt x="20964" y="237"/>
                  <a:pt x="20902" y="212"/>
                  <a:pt x="20840" y="200"/>
                </a:cubicBezTo>
                <a:cubicBezTo>
                  <a:pt x="20752" y="175"/>
                  <a:pt x="20665" y="163"/>
                  <a:pt x="20578" y="163"/>
                </a:cubicBezTo>
                <a:cubicBezTo>
                  <a:pt x="20540" y="159"/>
                  <a:pt x="20503" y="158"/>
                  <a:pt x="20466" y="158"/>
                </a:cubicBezTo>
                <a:cubicBezTo>
                  <a:pt x="20354" y="158"/>
                  <a:pt x="20244" y="172"/>
                  <a:pt x="20141" y="200"/>
                </a:cubicBezTo>
                <a:cubicBezTo>
                  <a:pt x="20004" y="212"/>
                  <a:pt x="19867" y="250"/>
                  <a:pt x="19730" y="300"/>
                </a:cubicBezTo>
                <a:cubicBezTo>
                  <a:pt x="19618" y="325"/>
                  <a:pt x="19505" y="387"/>
                  <a:pt x="19406" y="449"/>
                </a:cubicBezTo>
                <a:cubicBezTo>
                  <a:pt x="19306" y="512"/>
                  <a:pt x="19219" y="599"/>
                  <a:pt x="19144" y="674"/>
                </a:cubicBezTo>
                <a:cubicBezTo>
                  <a:pt x="19007" y="811"/>
                  <a:pt x="18882" y="948"/>
                  <a:pt x="18757" y="1085"/>
                </a:cubicBezTo>
                <a:cubicBezTo>
                  <a:pt x="18695" y="1148"/>
                  <a:pt x="18632" y="1235"/>
                  <a:pt x="18570" y="1310"/>
                </a:cubicBezTo>
                <a:cubicBezTo>
                  <a:pt x="18508" y="1385"/>
                  <a:pt x="18445" y="1460"/>
                  <a:pt x="18371" y="1534"/>
                </a:cubicBezTo>
                <a:cubicBezTo>
                  <a:pt x="18246" y="1672"/>
                  <a:pt x="18109" y="1821"/>
                  <a:pt x="17971" y="1946"/>
                </a:cubicBezTo>
                <a:cubicBezTo>
                  <a:pt x="17922" y="1983"/>
                  <a:pt x="17872" y="2021"/>
                  <a:pt x="17809" y="2058"/>
                </a:cubicBezTo>
                <a:cubicBezTo>
                  <a:pt x="17772" y="2083"/>
                  <a:pt x="17722" y="2108"/>
                  <a:pt x="17672" y="2133"/>
                </a:cubicBezTo>
                <a:cubicBezTo>
                  <a:pt x="17585" y="2170"/>
                  <a:pt x="17510" y="2195"/>
                  <a:pt x="17423" y="2220"/>
                </a:cubicBezTo>
                <a:cubicBezTo>
                  <a:pt x="17335" y="2233"/>
                  <a:pt x="17261" y="2258"/>
                  <a:pt x="17186" y="2270"/>
                </a:cubicBezTo>
                <a:cubicBezTo>
                  <a:pt x="17061" y="2283"/>
                  <a:pt x="16936" y="2295"/>
                  <a:pt x="16812" y="2308"/>
                </a:cubicBezTo>
                <a:cubicBezTo>
                  <a:pt x="16762" y="2320"/>
                  <a:pt x="16699" y="2320"/>
                  <a:pt x="16649" y="2320"/>
                </a:cubicBezTo>
                <a:lnTo>
                  <a:pt x="16525" y="2320"/>
                </a:lnTo>
                <a:cubicBezTo>
                  <a:pt x="16475" y="2308"/>
                  <a:pt x="16425" y="2295"/>
                  <a:pt x="16375" y="2283"/>
                </a:cubicBezTo>
                <a:cubicBezTo>
                  <a:pt x="16325" y="2270"/>
                  <a:pt x="16275" y="2258"/>
                  <a:pt x="16238" y="2233"/>
                </a:cubicBezTo>
                <a:cubicBezTo>
                  <a:pt x="16051" y="2158"/>
                  <a:pt x="15876" y="2058"/>
                  <a:pt x="15714" y="1933"/>
                </a:cubicBezTo>
                <a:cubicBezTo>
                  <a:pt x="15527" y="1771"/>
                  <a:pt x="15340" y="1584"/>
                  <a:pt x="15140" y="1410"/>
                </a:cubicBezTo>
                <a:cubicBezTo>
                  <a:pt x="15028" y="1310"/>
                  <a:pt x="14904" y="1210"/>
                  <a:pt x="14766" y="1110"/>
                </a:cubicBezTo>
                <a:cubicBezTo>
                  <a:pt x="14654" y="1023"/>
                  <a:pt x="14517" y="961"/>
                  <a:pt x="14380" y="911"/>
                </a:cubicBezTo>
                <a:cubicBezTo>
                  <a:pt x="14317" y="898"/>
                  <a:pt x="14268" y="886"/>
                  <a:pt x="14205" y="873"/>
                </a:cubicBezTo>
                <a:cubicBezTo>
                  <a:pt x="14118" y="848"/>
                  <a:pt x="14043" y="848"/>
                  <a:pt x="13956" y="836"/>
                </a:cubicBezTo>
                <a:cubicBezTo>
                  <a:pt x="13794" y="836"/>
                  <a:pt x="13644" y="861"/>
                  <a:pt x="13482" y="898"/>
                </a:cubicBezTo>
                <a:cubicBezTo>
                  <a:pt x="13357" y="923"/>
                  <a:pt x="13245" y="973"/>
                  <a:pt x="13120" y="1023"/>
                </a:cubicBezTo>
                <a:cubicBezTo>
                  <a:pt x="12995" y="1073"/>
                  <a:pt x="12871" y="1148"/>
                  <a:pt x="12746" y="1223"/>
                </a:cubicBezTo>
                <a:cubicBezTo>
                  <a:pt x="12609" y="1322"/>
                  <a:pt x="12472" y="1435"/>
                  <a:pt x="12347" y="1572"/>
                </a:cubicBezTo>
                <a:cubicBezTo>
                  <a:pt x="12235" y="1684"/>
                  <a:pt x="12135" y="1796"/>
                  <a:pt x="12023" y="1908"/>
                </a:cubicBezTo>
                <a:cubicBezTo>
                  <a:pt x="11923" y="2021"/>
                  <a:pt x="11836" y="2145"/>
                  <a:pt x="11736" y="2270"/>
                </a:cubicBezTo>
                <a:cubicBezTo>
                  <a:pt x="11674" y="2332"/>
                  <a:pt x="11636" y="2382"/>
                  <a:pt x="11574" y="2445"/>
                </a:cubicBezTo>
                <a:cubicBezTo>
                  <a:pt x="11511" y="2507"/>
                  <a:pt x="11462" y="2557"/>
                  <a:pt x="11399" y="2619"/>
                </a:cubicBezTo>
                <a:cubicBezTo>
                  <a:pt x="11299" y="2694"/>
                  <a:pt x="11187" y="2756"/>
                  <a:pt x="11087" y="2806"/>
                </a:cubicBezTo>
                <a:cubicBezTo>
                  <a:pt x="11000" y="2844"/>
                  <a:pt x="10925" y="2869"/>
                  <a:pt x="10838" y="2894"/>
                </a:cubicBezTo>
                <a:lnTo>
                  <a:pt x="10576" y="2894"/>
                </a:lnTo>
                <a:cubicBezTo>
                  <a:pt x="10426" y="2869"/>
                  <a:pt x="10289" y="2819"/>
                  <a:pt x="10152" y="2769"/>
                </a:cubicBezTo>
                <a:cubicBezTo>
                  <a:pt x="10077" y="2744"/>
                  <a:pt x="10015" y="2707"/>
                  <a:pt x="9953" y="2669"/>
                </a:cubicBezTo>
                <a:cubicBezTo>
                  <a:pt x="9903" y="2632"/>
                  <a:pt x="9840" y="2607"/>
                  <a:pt x="9803" y="2557"/>
                </a:cubicBezTo>
                <a:cubicBezTo>
                  <a:pt x="9753" y="2520"/>
                  <a:pt x="9703" y="2470"/>
                  <a:pt x="9666" y="2432"/>
                </a:cubicBezTo>
                <a:cubicBezTo>
                  <a:pt x="9616" y="2382"/>
                  <a:pt x="9591" y="2332"/>
                  <a:pt x="9553" y="2283"/>
                </a:cubicBezTo>
                <a:cubicBezTo>
                  <a:pt x="9404" y="2046"/>
                  <a:pt x="9242" y="1834"/>
                  <a:pt x="9067" y="1634"/>
                </a:cubicBezTo>
                <a:cubicBezTo>
                  <a:pt x="8967" y="1522"/>
                  <a:pt x="8843" y="1422"/>
                  <a:pt x="8718" y="1335"/>
                </a:cubicBezTo>
                <a:cubicBezTo>
                  <a:pt x="8593" y="1235"/>
                  <a:pt x="8444" y="1173"/>
                  <a:pt x="8294" y="1123"/>
                </a:cubicBezTo>
                <a:cubicBezTo>
                  <a:pt x="8169" y="1085"/>
                  <a:pt x="8057" y="1048"/>
                  <a:pt x="7932" y="1035"/>
                </a:cubicBezTo>
                <a:cubicBezTo>
                  <a:pt x="7770" y="1011"/>
                  <a:pt x="7620" y="998"/>
                  <a:pt x="7471" y="986"/>
                </a:cubicBezTo>
                <a:cubicBezTo>
                  <a:pt x="7408" y="998"/>
                  <a:pt x="7346" y="998"/>
                  <a:pt x="7284" y="1011"/>
                </a:cubicBezTo>
                <a:cubicBezTo>
                  <a:pt x="7209" y="1023"/>
                  <a:pt x="7122" y="1035"/>
                  <a:pt x="7047" y="1060"/>
                </a:cubicBezTo>
                <a:cubicBezTo>
                  <a:pt x="6935" y="1098"/>
                  <a:pt x="6810" y="1135"/>
                  <a:pt x="6698" y="1198"/>
                </a:cubicBezTo>
                <a:cubicBezTo>
                  <a:pt x="6573" y="1247"/>
                  <a:pt x="6473" y="1310"/>
                  <a:pt x="6373" y="1372"/>
                </a:cubicBezTo>
                <a:cubicBezTo>
                  <a:pt x="6261" y="1447"/>
                  <a:pt x="6161" y="1534"/>
                  <a:pt x="6074" y="1634"/>
                </a:cubicBezTo>
                <a:cubicBezTo>
                  <a:pt x="5999" y="1696"/>
                  <a:pt x="5937" y="1771"/>
                  <a:pt x="5874" y="1846"/>
                </a:cubicBezTo>
                <a:cubicBezTo>
                  <a:pt x="5800" y="1921"/>
                  <a:pt x="5737" y="1996"/>
                  <a:pt x="5687" y="2071"/>
                </a:cubicBezTo>
                <a:cubicBezTo>
                  <a:pt x="5563" y="2220"/>
                  <a:pt x="5450" y="2382"/>
                  <a:pt x="5313" y="2520"/>
                </a:cubicBezTo>
                <a:cubicBezTo>
                  <a:pt x="5201" y="2657"/>
                  <a:pt x="5089" y="2781"/>
                  <a:pt x="4952" y="2906"/>
                </a:cubicBezTo>
                <a:cubicBezTo>
                  <a:pt x="4902" y="2944"/>
                  <a:pt x="4852" y="2981"/>
                  <a:pt x="4802" y="3018"/>
                </a:cubicBezTo>
                <a:cubicBezTo>
                  <a:pt x="4752" y="3056"/>
                  <a:pt x="4690" y="3093"/>
                  <a:pt x="4640" y="3106"/>
                </a:cubicBezTo>
                <a:cubicBezTo>
                  <a:pt x="4590" y="3131"/>
                  <a:pt x="4540" y="3156"/>
                  <a:pt x="4490" y="3168"/>
                </a:cubicBezTo>
                <a:cubicBezTo>
                  <a:pt x="4428" y="3193"/>
                  <a:pt x="4378" y="3205"/>
                  <a:pt x="4316" y="3218"/>
                </a:cubicBezTo>
                <a:cubicBezTo>
                  <a:pt x="4201" y="3227"/>
                  <a:pt x="4093" y="3236"/>
                  <a:pt x="3982" y="3236"/>
                </a:cubicBezTo>
                <a:cubicBezTo>
                  <a:pt x="3936" y="3236"/>
                  <a:pt x="3889" y="3234"/>
                  <a:pt x="3842" y="3230"/>
                </a:cubicBezTo>
                <a:cubicBezTo>
                  <a:pt x="3680" y="3205"/>
                  <a:pt x="3505" y="3156"/>
                  <a:pt x="3343" y="3106"/>
                </a:cubicBezTo>
                <a:cubicBezTo>
                  <a:pt x="3181" y="3031"/>
                  <a:pt x="3019" y="2931"/>
                  <a:pt x="2869" y="2819"/>
                </a:cubicBezTo>
                <a:cubicBezTo>
                  <a:pt x="2782" y="2744"/>
                  <a:pt x="2694" y="2669"/>
                  <a:pt x="2620" y="2582"/>
                </a:cubicBezTo>
                <a:cubicBezTo>
                  <a:pt x="2532" y="2482"/>
                  <a:pt x="2432" y="2382"/>
                  <a:pt x="2358" y="2270"/>
                </a:cubicBezTo>
                <a:cubicBezTo>
                  <a:pt x="2270" y="2170"/>
                  <a:pt x="2183" y="2071"/>
                  <a:pt x="2083" y="1971"/>
                </a:cubicBezTo>
                <a:cubicBezTo>
                  <a:pt x="1996" y="1871"/>
                  <a:pt x="1896" y="1784"/>
                  <a:pt x="1796" y="1684"/>
                </a:cubicBezTo>
                <a:cubicBezTo>
                  <a:pt x="1684" y="1584"/>
                  <a:pt x="1559" y="1484"/>
                  <a:pt x="1435" y="1397"/>
                </a:cubicBezTo>
                <a:cubicBezTo>
                  <a:pt x="1310" y="1322"/>
                  <a:pt x="1173" y="1272"/>
                  <a:pt x="1036" y="1235"/>
                </a:cubicBezTo>
                <a:cubicBezTo>
                  <a:pt x="961" y="1210"/>
                  <a:pt x="874" y="1198"/>
                  <a:pt x="786" y="1198"/>
                </a:cubicBezTo>
                <a:cubicBezTo>
                  <a:pt x="711" y="1198"/>
                  <a:pt x="624" y="1210"/>
                  <a:pt x="549" y="1223"/>
                </a:cubicBezTo>
                <a:cubicBezTo>
                  <a:pt x="450" y="1247"/>
                  <a:pt x="362" y="1272"/>
                  <a:pt x="275" y="1310"/>
                </a:cubicBezTo>
                <a:lnTo>
                  <a:pt x="238" y="1322"/>
                </a:lnTo>
                <a:lnTo>
                  <a:pt x="250" y="1322"/>
                </a:lnTo>
                <a:cubicBezTo>
                  <a:pt x="26" y="1410"/>
                  <a:pt x="1" y="1696"/>
                  <a:pt x="188" y="1821"/>
                </a:cubicBezTo>
                <a:cubicBezTo>
                  <a:pt x="228" y="1845"/>
                  <a:pt x="273" y="1859"/>
                  <a:pt x="317" y="1859"/>
                </a:cubicBezTo>
                <a:cubicBezTo>
                  <a:pt x="341" y="1859"/>
                  <a:pt x="365" y="1855"/>
                  <a:pt x="387" y="1846"/>
                </a:cubicBezTo>
                <a:cubicBezTo>
                  <a:pt x="425" y="1834"/>
                  <a:pt x="462" y="1809"/>
                  <a:pt x="512" y="1796"/>
                </a:cubicBezTo>
                <a:cubicBezTo>
                  <a:pt x="562" y="1784"/>
                  <a:pt x="624" y="1771"/>
                  <a:pt x="674" y="1759"/>
                </a:cubicBezTo>
                <a:cubicBezTo>
                  <a:pt x="705" y="1753"/>
                  <a:pt x="740" y="1749"/>
                  <a:pt x="774" y="1749"/>
                </a:cubicBezTo>
                <a:cubicBezTo>
                  <a:pt x="808" y="1749"/>
                  <a:pt x="842" y="1753"/>
                  <a:pt x="874" y="1759"/>
                </a:cubicBezTo>
                <a:cubicBezTo>
                  <a:pt x="936" y="1771"/>
                  <a:pt x="998" y="1784"/>
                  <a:pt x="1048" y="1809"/>
                </a:cubicBezTo>
                <a:cubicBezTo>
                  <a:pt x="1098" y="1834"/>
                  <a:pt x="1148" y="1859"/>
                  <a:pt x="1210" y="1896"/>
                </a:cubicBezTo>
                <a:cubicBezTo>
                  <a:pt x="1260" y="1921"/>
                  <a:pt x="1298" y="1958"/>
                  <a:pt x="1347" y="1996"/>
                </a:cubicBezTo>
                <a:cubicBezTo>
                  <a:pt x="1547" y="2170"/>
                  <a:pt x="1747" y="2370"/>
                  <a:pt x="1921" y="2569"/>
                </a:cubicBezTo>
                <a:cubicBezTo>
                  <a:pt x="2083" y="2781"/>
                  <a:pt x="2258" y="2981"/>
                  <a:pt x="2445" y="3156"/>
                </a:cubicBezTo>
                <a:cubicBezTo>
                  <a:pt x="2557" y="3255"/>
                  <a:pt x="2682" y="3355"/>
                  <a:pt x="2819" y="3430"/>
                </a:cubicBezTo>
                <a:cubicBezTo>
                  <a:pt x="2944" y="3505"/>
                  <a:pt x="3081" y="3567"/>
                  <a:pt x="3218" y="3629"/>
                </a:cubicBezTo>
                <a:cubicBezTo>
                  <a:pt x="3343" y="3679"/>
                  <a:pt x="3468" y="3717"/>
                  <a:pt x="3605" y="3742"/>
                </a:cubicBezTo>
                <a:cubicBezTo>
                  <a:pt x="3742" y="3767"/>
                  <a:pt x="3879" y="3779"/>
                  <a:pt x="4016" y="3779"/>
                </a:cubicBezTo>
                <a:cubicBezTo>
                  <a:pt x="4166" y="3779"/>
                  <a:pt x="4316" y="3767"/>
                  <a:pt x="4465" y="3742"/>
                </a:cubicBezTo>
                <a:cubicBezTo>
                  <a:pt x="4577" y="3717"/>
                  <a:pt x="4677" y="3679"/>
                  <a:pt x="4789" y="3629"/>
                </a:cubicBezTo>
                <a:cubicBezTo>
                  <a:pt x="4914" y="3567"/>
                  <a:pt x="5039" y="3505"/>
                  <a:pt x="5164" y="3417"/>
                </a:cubicBezTo>
                <a:cubicBezTo>
                  <a:pt x="5263" y="3330"/>
                  <a:pt x="5363" y="3243"/>
                  <a:pt x="5463" y="3156"/>
                </a:cubicBezTo>
                <a:cubicBezTo>
                  <a:pt x="5625" y="2981"/>
                  <a:pt x="5775" y="2806"/>
                  <a:pt x="5912" y="2619"/>
                </a:cubicBezTo>
                <a:cubicBezTo>
                  <a:pt x="6049" y="2445"/>
                  <a:pt x="6186" y="2270"/>
                  <a:pt x="6336" y="2108"/>
                </a:cubicBezTo>
                <a:cubicBezTo>
                  <a:pt x="6411" y="2033"/>
                  <a:pt x="6473" y="1971"/>
                  <a:pt x="6535" y="1908"/>
                </a:cubicBezTo>
                <a:cubicBezTo>
                  <a:pt x="6635" y="1834"/>
                  <a:pt x="6747" y="1759"/>
                  <a:pt x="6860" y="1696"/>
                </a:cubicBezTo>
                <a:cubicBezTo>
                  <a:pt x="7009" y="1634"/>
                  <a:pt x="7171" y="1584"/>
                  <a:pt x="7334" y="1547"/>
                </a:cubicBezTo>
                <a:cubicBezTo>
                  <a:pt x="7396" y="1547"/>
                  <a:pt x="7458" y="1534"/>
                  <a:pt x="7521" y="1534"/>
                </a:cubicBezTo>
                <a:cubicBezTo>
                  <a:pt x="7583" y="1534"/>
                  <a:pt x="7633" y="1534"/>
                  <a:pt x="7720" y="1547"/>
                </a:cubicBezTo>
                <a:cubicBezTo>
                  <a:pt x="7807" y="1559"/>
                  <a:pt x="7895" y="1572"/>
                  <a:pt x="7982" y="1597"/>
                </a:cubicBezTo>
                <a:cubicBezTo>
                  <a:pt x="8082" y="1622"/>
                  <a:pt x="8169" y="1647"/>
                  <a:pt x="8269" y="1684"/>
                </a:cubicBezTo>
                <a:cubicBezTo>
                  <a:pt x="8331" y="1709"/>
                  <a:pt x="8381" y="1746"/>
                  <a:pt x="8444" y="1784"/>
                </a:cubicBezTo>
                <a:cubicBezTo>
                  <a:pt x="8493" y="1809"/>
                  <a:pt x="8543" y="1846"/>
                  <a:pt x="8593" y="1884"/>
                </a:cubicBezTo>
                <a:cubicBezTo>
                  <a:pt x="8656" y="1946"/>
                  <a:pt x="8705" y="2008"/>
                  <a:pt x="8768" y="2071"/>
                </a:cubicBezTo>
                <a:cubicBezTo>
                  <a:pt x="8818" y="2120"/>
                  <a:pt x="8880" y="2195"/>
                  <a:pt x="8917" y="2258"/>
                </a:cubicBezTo>
                <a:cubicBezTo>
                  <a:pt x="8992" y="2345"/>
                  <a:pt x="9055" y="2445"/>
                  <a:pt x="9117" y="2532"/>
                </a:cubicBezTo>
                <a:cubicBezTo>
                  <a:pt x="9192" y="2669"/>
                  <a:pt x="9292" y="2781"/>
                  <a:pt x="9404" y="2894"/>
                </a:cubicBezTo>
                <a:cubicBezTo>
                  <a:pt x="9466" y="2956"/>
                  <a:pt x="9528" y="3006"/>
                  <a:pt x="9591" y="3056"/>
                </a:cubicBezTo>
                <a:cubicBezTo>
                  <a:pt x="9641" y="3093"/>
                  <a:pt x="9703" y="3131"/>
                  <a:pt x="9753" y="3156"/>
                </a:cubicBezTo>
                <a:cubicBezTo>
                  <a:pt x="9840" y="3205"/>
                  <a:pt x="9915" y="3243"/>
                  <a:pt x="9990" y="3268"/>
                </a:cubicBezTo>
                <a:cubicBezTo>
                  <a:pt x="10052" y="3305"/>
                  <a:pt x="10102" y="3318"/>
                  <a:pt x="10165" y="3343"/>
                </a:cubicBezTo>
                <a:cubicBezTo>
                  <a:pt x="10335" y="3397"/>
                  <a:pt x="10516" y="3427"/>
                  <a:pt x="10694" y="3427"/>
                </a:cubicBezTo>
                <a:cubicBezTo>
                  <a:pt x="10802" y="3427"/>
                  <a:pt x="10909" y="3416"/>
                  <a:pt x="11013" y="3393"/>
                </a:cubicBezTo>
                <a:cubicBezTo>
                  <a:pt x="11150" y="3355"/>
                  <a:pt x="11287" y="3305"/>
                  <a:pt x="11399" y="3230"/>
                </a:cubicBezTo>
                <a:cubicBezTo>
                  <a:pt x="11524" y="3168"/>
                  <a:pt x="11636" y="3093"/>
                  <a:pt x="11748" y="2993"/>
                </a:cubicBezTo>
                <a:cubicBezTo>
                  <a:pt x="11848" y="2906"/>
                  <a:pt x="11960" y="2794"/>
                  <a:pt x="12060" y="2682"/>
                </a:cubicBezTo>
                <a:cubicBezTo>
                  <a:pt x="12147" y="2582"/>
                  <a:pt x="12222" y="2470"/>
                  <a:pt x="12310" y="2370"/>
                </a:cubicBezTo>
                <a:cubicBezTo>
                  <a:pt x="12397" y="2270"/>
                  <a:pt x="12472" y="2183"/>
                  <a:pt x="12571" y="2083"/>
                </a:cubicBezTo>
                <a:cubicBezTo>
                  <a:pt x="12659" y="1983"/>
                  <a:pt x="12759" y="1896"/>
                  <a:pt x="12858" y="1796"/>
                </a:cubicBezTo>
                <a:cubicBezTo>
                  <a:pt x="12908" y="1759"/>
                  <a:pt x="12971" y="1709"/>
                  <a:pt x="13033" y="1672"/>
                </a:cubicBezTo>
                <a:cubicBezTo>
                  <a:pt x="13095" y="1622"/>
                  <a:pt x="13170" y="1584"/>
                  <a:pt x="13245" y="1547"/>
                </a:cubicBezTo>
                <a:cubicBezTo>
                  <a:pt x="13320" y="1522"/>
                  <a:pt x="13395" y="1484"/>
                  <a:pt x="13469" y="1460"/>
                </a:cubicBezTo>
                <a:cubicBezTo>
                  <a:pt x="13557" y="1435"/>
                  <a:pt x="13644" y="1410"/>
                  <a:pt x="13731" y="1397"/>
                </a:cubicBezTo>
                <a:cubicBezTo>
                  <a:pt x="13769" y="1385"/>
                  <a:pt x="13806" y="1385"/>
                  <a:pt x="13843" y="1385"/>
                </a:cubicBezTo>
                <a:lnTo>
                  <a:pt x="14006" y="1385"/>
                </a:lnTo>
                <a:cubicBezTo>
                  <a:pt x="14118" y="1410"/>
                  <a:pt x="14230" y="1435"/>
                  <a:pt x="14330" y="1472"/>
                </a:cubicBezTo>
                <a:cubicBezTo>
                  <a:pt x="14392" y="1497"/>
                  <a:pt x="14442" y="1534"/>
                  <a:pt x="14492" y="1572"/>
                </a:cubicBezTo>
                <a:cubicBezTo>
                  <a:pt x="14554" y="1609"/>
                  <a:pt x="14617" y="1659"/>
                  <a:pt x="14679" y="1696"/>
                </a:cubicBezTo>
                <a:cubicBezTo>
                  <a:pt x="14866" y="1859"/>
                  <a:pt x="15053" y="2046"/>
                  <a:pt x="15240" y="2208"/>
                </a:cubicBezTo>
                <a:cubicBezTo>
                  <a:pt x="15352" y="2320"/>
                  <a:pt x="15465" y="2407"/>
                  <a:pt x="15589" y="2495"/>
                </a:cubicBezTo>
                <a:cubicBezTo>
                  <a:pt x="15702" y="2569"/>
                  <a:pt x="15814" y="2632"/>
                  <a:pt x="15939" y="2694"/>
                </a:cubicBezTo>
                <a:cubicBezTo>
                  <a:pt x="16026" y="2719"/>
                  <a:pt x="16101" y="2756"/>
                  <a:pt x="16176" y="2794"/>
                </a:cubicBezTo>
                <a:cubicBezTo>
                  <a:pt x="16238" y="2819"/>
                  <a:pt x="16313" y="2831"/>
                  <a:pt x="16375" y="2844"/>
                </a:cubicBezTo>
                <a:cubicBezTo>
                  <a:pt x="16500" y="2869"/>
                  <a:pt x="16637" y="2869"/>
                  <a:pt x="16762" y="2869"/>
                </a:cubicBezTo>
                <a:cubicBezTo>
                  <a:pt x="16899" y="2856"/>
                  <a:pt x="17011" y="2844"/>
                  <a:pt x="17161" y="2819"/>
                </a:cubicBezTo>
                <a:cubicBezTo>
                  <a:pt x="17298" y="2794"/>
                  <a:pt x="17448" y="2769"/>
                  <a:pt x="17597" y="2732"/>
                </a:cubicBezTo>
                <a:cubicBezTo>
                  <a:pt x="17647" y="2719"/>
                  <a:pt x="17710" y="2707"/>
                  <a:pt x="17772" y="2694"/>
                </a:cubicBezTo>
                <a:cubicBezTo>
                  <a:pt x="17834" y="2657"/>
                  <a:pt x="17897" y="2632"/>
                  <a:pt x="17959" y="2594"/>
                </a:cubicBezTo>
                <a:cubicBezTo>
                  <a:pt x="18009" y="2569"/>
                  <a:pt x="18059" y="2544"/>
                  <a:pt x="18109" y="2520"/>
                </a:cubicBezTo>
                <a:cubicBezTo>
                  <a:pt x="18158" y="2482"/>
                  <a:pt x="18208" y="2432"/>
                  <a:pt x="18258" y="2395"/>
                </a:cubicBezTo>
                <a:cubicBezTo>
                  <a:pt x="18445" y="2233"/>
                  <a:pt x="18607" y="2071"/>
                  <a:pt x="18770" y="1884"/>
                </a:cubicBezTo>
                <a:cubicBezTo>
                  <a:pt x="18844" y="1809"/>
                  <a:pt x="18907" y="1721"/>
                  <a:pt x="18982" y="1634"/>
                </a:cubicBezTo>
                <a:cubicBezTo>
                  <a:pt x="19044" y="1547"/>
                  <a:pt x="19119" y="1460"/>
                  <a:pt x="19194" y="1385"/>
                </a:cubicBezTo>
                <a:cubicBezTo>
                  <a:pt x="19256" y="1322"/>
                  <a:pt x="19343" y="1223"/>
                  <a:pt x="19406" y="1160"/>
                </a:cubicBezTo>
                <a:cubicBezTo>
                  <a:pt x="19468" y="1098"/>
                  <a:pt x="19530" y="1023"/>
                  <a:pt x="19605" y="961"/>
                </a:cubicBezTo>
                <a:cubicBezTo>
                  <a:pt x="19655" y="923"/>
                  <a:pt x="19717" y="886"/>
                  <a:pt x="19780" y="848"/>
                </a:cubicBezTo>
                <a:cubicBezTo>
                  <a:pt x="19929" y="799"/>
                  <a:pt x="20079" y="749"/>
                  <a:pt x="20241" y="724"/>
                </a:cubicBezTo>
                <a:lnTo>
                  <a:pt x="20428" y="699"/>
                </a:lnTo>
                <a:cubicBezTo>
                  <a:pt x="20459" y="693"/>
                  <a:pt x="20491" y="689"/>
                  <a:pt x="20522" y="689"/>
                </a:cubicBezTo>
                <a:cubicBezTo>
                  <a:pt x="20553" y="689"/>
                  <a:pt x="20584" y="693"/>
                  <a:pt x="20615" y="699"/>
                </a:cubicBezTo>
                <a:cubicBezTo>
                  <a:pt x="20665" y="699"/>
                  <a:pt x="20715" y="711"/>
                  <a:pt x="20752" y="724"/>
                </a:cubicBezTo>
                <a:cubicBezTo>
                  <a:pt x="20802" y="736"/>
                  <a:pt x="20865" y="749"/>
                  <a:pt x="20915" y="774"/>
                </a:cubicBezTo>
                <a:lnTo>
                  <a:pt x="21039" y="836"/>
                </a:lnTo>
                <a:cubicBezTo>
                  <a:pt x="21102" y="873"/>
                  <a:pt x="21152" y="898"/>
                  <a:pt x="21201" y="936"/>
                </a:cubicBezTo>
                <a:cubicBezTo>
                  <a:pt x="21301" y="998"/>
                  <a:pt x="21389" y="1060"/>
                  <a:pt x="21476" y="1135"/>
                </a:cubicBezTo>
                <a:cubicBezTo>
                  <a:pt x="21513" y="1160"/>
                  <a:pt x="21551" y="1198"/>
                  <a:pt x="21588" y="1235"/>
                </a:cubicBezTo>
                <a:cubicBezTo>
                  <a:pt x="21638" y="1285"/>
                  <a:pt x="21688" y="1335"/>
                  <a:pt x="21725" y="1385"/>
                </a:cubicBezTo>
                <a:cubicBezTo>
                  <a:pt x="21813" y="1484"/>
                  <a:pt x="21887" y="1584"/>
                  <a:pt x="21975" y="1672"/>
                </a:cubicBezTo>
                <a:cubicBezTo>
                  <a:pt x="22074" y="1784"/>
                  <a:pt x="22187" y="1884"/>
                  <a:pt x="22286" y="1971"/>
                </a:cubicBezTo>
                <a:cubicBezTo>
                  <a:pt x="22411" y="2071"/>
                  <a:pt x="22536" y="2158"/>
                  <a:pt x="22673" y="2233"/>
                </a:cubicBezTo>
                <a:cubicBezTo>
                  <a:pt x="22798" y="2295"/>
                  <a:pt x="22935" y="2357"/>
                  <a:pt x="23072" y="2395"/>
                </a:cubicBezTo>
                <a:cubicBezTo>
                  <a:pt x="23134" y="2420"/>
                  <a:pt x="23197" y="2432"/>
                  <a:pt x="23247" y="2445"/>
                </a:cubicBezTo>
                <a:cubicBezTo>
                  <a:pt x="23334" y="2470"/>
                  <a:pt x="23421" y="2482"/>
                  <a:pt x="23509" y="2495"/>
                </a:cubicBezTo>
                <a:lnTo>
                  <a:pt x="23758" y="2495"/>
                </a:lnTo>
                <a:cubicBezTo>
                  <a:pt x="23845" y="2482"/>
                  <a:pt x="23920" y="2457"/>
                  <a:pt x="24007" y="2445"/>
                </a:cubicBezTo>
                <a:cubicBezTo>
                  <a:pt x="24157" y="2395"/>
                  <a:pt x="24294" y="2345"/>
                  <a:pt x="24431" y="2283"/>
                </a:cubicBezTo>
                <a:cubicBezTo>
                  <a:pt x="24569" y="2220"/>
                  <a:pt x="24693" y="2133"/>
                  <a:pt x="24818" y="2046"/>
                </a:cubicBezTo>
                <a:cubicBezTo>
                  <a:pt x="24943" y="1958"/>
                  <a:pt x="25067" y="1859"/>
                  <a:pt x="25167" y="1734"/>
                </a:cubicBezTo>
                <a:cubicBezTo>
                  <a:pt x="25279" y="1634"/>
                  <a:pt x="25367" y="1534"/>
                  <a:pt x="25479" y="1397"/>
                </a:cubicBezTo>
                <a:cubicBezTo>
                  <a:pt x="25591" y="1272"/>
                  <a:pt x="25716" y="1160"/>
                  <a:pt x="25841" y="1048"/>
                </a:cubicBezTo>
                <a:cubicBezTo>
                  <a:pt x="26015" y="898"/>
                  <a:pt x="26190" y="761"/>
                  <a:pt x="26389" y="649"/>
                </a:cubicBezTo>
                <a:cubicBezTo>
                  <a:pt x="26452" y="624"/>
                  <a:pt x="26514" y="611"/>
                  <a:pt x="26576" y="587"/>
                </a:cubicBezTo>
                <a:cubicBezTo>
                  <a:pt x="26626" y="574"/>
                  <a:pt x="26689" y="562"/>
                  <a:pt x="26751" y="549"/>
                </a:cubicBezTo>
                <a:cubicBezTo>
                  <a:pt x="26801" y="543"/>
                  <a:pt x="26848" y="540"/>
                  <a:pt x="26894" y="540"/>
                </a:cubicBezTo>
                <a:cubicBezTo>
                  <a:pt x="26941" y="540"/>
                  <a:pt x="26988" y="543"/>
                  <a:pt x="27038" y="549"/>
                </a:cubicBezTo>
                <a:cubicBezTo>
                  <a:pt x="27088" y="562"/>
                  <a:pt x="27150" y="562"/>
                  <a:pt x="27200" y="587"/>
                </a:cubicBezTo>
                <a:cubicBezTo>
                  <a:pt x="27262" y="599"/>
                  <a:pt x="27325" y="624"/>
                  <a:pt x="27375" y="649"/>
                </a:cubicBezTo>
                <a:lnTo>
                  <a:pt x="27425" y="661"/>
                </a:lnTo>
                <a:lnTo>
                  <a:pt x="27487" y="686"/>
                </a:lnTo>
                <a:cubicBezTo>
                  <a:pt x="27506" y="699"/>
                  <a:pt x="27527" y="705"/>
                  <a:pt x="27549" y="705"/>
                </a:cubicBezTo>
                <a:cubicBezTo>
                  <a:pt x="27571" y="705"/>
                  <a:pt x="27593" y="699"/>
                  <a:pt x="27612" y="686"/>
                </a:cubicBezTo>
                <a:cubicBezTo>
                  <a:pt x="27674" y="674"/>
                  <a:pt x="27736" y="624"/>
                  <a:pt x="27774" y="562"/>
                </a:cubicBezTo>
                <a:cubicBezTo>
                  <a:pt x="27799" y="499"/>
                  <a:pt x="27811" y="424"/>
                  <a:pt x="27786" y="350"/>
                </a:cubicBezTo>
                <a:cubicBezTo>
                  <a:pt x="27774" y="287"/>
                  <a:pt x="27736" y="225"/>
                  <a:pt x="27674" y="187"/>
                </a:cubicBezTo>
                <a:cubicBezTo>
                  <a:pt x="27537" y="125"/>
                  <a:pt x="27400" y="75"/>
                  <a:pt x="27250" y="38"/>
                </a:cubicBezTo>
                <a:cubicBezTo>
                  <a:pt x="27100" y="0"/>
                  <a:pt x="26963" y="0"/>
                  <a:pt x="268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subTitle" idx="2"/>
          </p:nvPr>
        </p:nvSpPr>
        <p:spPr>
          <a:xfrm>
            <a:off x="1558800" y="2206150"/>
            <a:ext cx="6026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subTitle" idx="3"/>
          </p:nvPr>
        </p:nvSpPr>
        <p:spPr>
          <a:xfrm>
            <a:off x="1521450" y="2829825"/>
            <a:ext cx="61011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subTitle" idx="4"/>
          </p:nvPr>
        </p:nvSpPr>
        <p:spPr>
          <a:xfrm>
            <a:off x="5049688" y="3664200"/>
            <a:ext cx="2037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1"/>
          <p:cNvSpPr txBox="1">
            <a:spLocks noGrp="1"/>
          </p:cNvSpPr>
          <p:nvPr>
            <p:ph type="subTitle" idx="5"/>
          </p:nvPr>
        </p:nvSpPr>
        <p:spPr>
          <a:xfrm>
            <a:off x="2057013" y="3664200"/>
            <a:ext cx="2037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3_4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/>
          <p:nvPr/>
        </p:nvSpPr>
        <p:spPr>
          <a:xfrm>
            <a:off x="-418477" y="-443162"/>
            <a:ext cx="2263095" cy="2196546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2"/>
          <p:cNvSpPr/>
          <p:nvPr/>
        </p:nvSpPr>
        <p:spPr>
          <a:xfrm>
            <a:off x="-52275" y="3677650"/>
            <a:ext cx="3212568" cy="1531407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"/>
          <p:cNvSpPr/>
          <p:nvPr/>
        </p:nvSpPr>
        <p:spPr>
          <a:xfrm>
            <a:off x="-266453" y="1547479"/>
            <a:ext cx="700444" cy="181748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22"/>
          <p:cNvGrpSpPr/>
          <p:nvPr/>
        </p:nvGrpSpPr>
        <p:grpSpPr>
          <a:xfrm rot="-4593010">
            <a:off x="1763567" y="-144837"/>
            <a:ext cx="568180" cy="618189"/>
            <a:chOff x="2024687" y="1662499"/>
            <a:chExt cx="568165" cy="618172"/>
          </a:xfrm>
        </p:grpSpPr>
        <p:sp>
          <p:nvSpPr>
            <p:cNvPr id="350" name="Google Shape;350;p22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22"/>
          <p:cNvSpPr/>
          <p:nvPr/>
        </p:nvSpPr>
        <p:spPr>
          <a:xfrm>
            <a:off x="898555" y="478383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>
            <a:off x="6479377" y="3651711"/>
            <a:ext cx="2728848" cy="1583267"/>
          </a:xfrm>
          <a:custGeom>
            <a:avLst/>
            <a:gdLst/>
            <a:ahLst/>
            <a:cxnLst/>
            <a:rect l="l" t="t" r="r" b="b"/>
            <a:pathLst>
              <a:path w="86438" h="50151" extrusionOk="0">
                <a:moveTo>
                  <a:pt x="78842" y="0"/>
                </a:moveTo>
                <a:cubicBezTo>
                  <a:pt x="73640" y="0"/>
                  <a:pt x="68427" y="1590"/>
                  <a:pt x="64176" y="4606"/>
                </a:cubicBezTo>
                <a:cubicBezTo>
                  <a:pt x="57879" y="9096"/>
                  <a:pt x="53863" y="16641"/>
                  <a:pt x="53663" y="24373"/>
                </a:cubicBezTo>
                <a:cubicBezTo>
                  <a:pt x="53576" y="27615"/>
                  <a:pt x="54125" y="30932"/>
                  <a:pt x="53289" y="34075"/>
                </a:cubicBezTo>
                <a:cubicBezTo>
                  <a:pt x="52520" y="36969"/>
                  <a:pt x="50038" y="39725"/>
                  <a:pt x="47147" y="39725"/>
                </a:cubicBezTo>
                <a:cubicBezTo>
                  <a:pt x="46898" y="39725"/>
                  <a:pt x="46647" y="39705"/>
                  <a:pt x="46393" y="39662"/>
                </a:cubicBezTo>
                <a:cubicBezTo>
                  <a:pt x="43549" y="39188"/>
                  <a:pt x="41803" y="36245"/>
                  <a:pt x="41117" y="33439"/>
                </a:cubicBezTo>
                <a:cubicBezTo>
                  <a:pt x="40444" y="30633"/>
                  <a:pt x="40407" y="27640"/>
                  <a:pt x="39122" y="25058"/>
                </a:cubicBezTo>
                <a:cubicBezTo>
                  <a:pt x="37554" y="21944"/>
                  <a:pt x="34120" y="19891"/>
                  <a:pt x="30643" y="19891"/>
                </a:cubicBezTo>
                <a:cubicBezTo>
                  <a:pt x="30223" y="19891"/>
                  <a:pt x="29801" y="19921"/>
                  <a:pt x="29382" y="19983"/>
                </a:cubicBezTo>
                <a:cubicBezTo>
                  <a:pt x="25516" y="20544"/>
                  <a:pt x="22186" y="23761"/>
                  <a:pt x="21500" y="27615"/>
                </a:cubicBezTo>
                <a:cubicBezTo>
                  <a:pt x="21164" y="29536"/>
                  <a:pt x="21326" y="31768"/>
                  <a:pt x="19942" y="33140"/>
                </a:cubicBezTo>
                <a:cubicBezTo>
                  <a:pt x="19191" y="33883"/>
                  <a:pt x="18141" y="34169"/>
                  <a:pt x="17060" y="34169"/>
                </a:cubicBezTo>
                <a:cubicBezTo>
                  <a:pt x="16416" y="34169"/>
                  <a:pt x="15762" y="34068"/>
                  <a:pt x="15153" y="33900"/>
                </a:cubicBezTo>
                <a:cubicBezTo>
                  <a:pt x="13519" y="33439"/>
                  <a:pt x="12010" y="32591"/>
                  <a:pt x="10351" y="32254"/>
                </a:cubicBezTo>
                <a:cubicBezTo>
                  <a:pt x="9883" y="32161"/>
                  <a:pt x="9410" y="32116"/>
                  <a:pt x="8936" y="32116"/>
                </a:cubicBezTo>
                <a:cubicBezTo>
                  <a:pt x="5613" y="32116"/>
                  <a:pt x="2316" y="34326"/>
                  <a:pt x="1235" y="37492"/>
                </a:cubicBezTo>
                <a:cubicBezTo>
                  <a:pt x="0" y="41109"/>
                  <a:pt x="1796" y="45511"/>
                  <a:pt x="5226" y="47219"/>
                </a:cubicBezTo>
                <a:cubicBezTo>
                  <a:pt x="5612" y="48005"/>
                  <a:pt x="6722" y="49152"/>
                  <a:pt x="7121" y="49938"/>
                </a:cubicBezTo>
                <a:lnTo>
                  <a:pt x="81998" y="49938"/>
                </a:lnTo>
                <a:cubicBezTo>
                  <a:pt x="83581" y="49938"/>
                  <a:pt x="84866" y="50150"/>
                  <a:pt x="86437" y="50150"/>
                </a:cubicBezTo>
                <a:lnTo>
                  <a:pt x="86288" y="1139"/>
                </a:lnTo>
                <a:cubicBezTo>
                  <a:pt x="83882" y="374"/>
                  <a:pt x="81363" y="0"/>
                  <a:pt x="78842" y="0"/>
                </a:cubicBezTo>
                <a:close/>
              </a:path>
            </a:pathLst>
          </a:custGeom>
          <a:solidFill>
            <a:srgbClr val="BAC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8686985" y="2883446"/>
            <a:ext cx="575269" cy="1098857"/>
            <a:chOff x="2869185" y="2508196"/>
            <a:chExt cx="575269" cy="1098857"/>
          </a:xfrm>
        </p:grpSpPr>
        <p:sp>
          <p:nvSpPr>
            <p:cNvPr id="356" name="Google Shape;356;p22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22"/>
          <p:cNvSpPr/>
          <p:nvPr/>
        </p:nvSpPr>
        <p:spPr>
          <a:xfrm>
            <a:off x="8416901" y="-242484"/>
            <a:ext cx="1115400" cy="1092448"/>
          </a:xfrm>
          <a:custGeom>
            <a:avLst/>
            <a:gdLst/>
            <a:ahLst/>
            <a:cxnLst/>
            <a:rect l="l" t="t" r="r" b="b"/>
            <a:pathLst>
              <a:path w="35331" h="34604" extrusionOk="0">
                <a:moveTo>
                  <a:pt x="2706" y="16536"/>
                </a:moveTo>
                <a:lnTo>
                  <a:pt x="2706" y="16536"/>
                </a:lnTo>
                <a:cubicBezTo>
                  <a:pt x="2619" y="16561"/>
                  <a:pt x="2529" y="16583"/>
                  <a:pt x="2438" y="16605"/>
                </a:cubicBezTo>
                <a:lnTo>
                  <a:pt x="2438" y="16605"/>
                </a:lnTo>
                <a:lnTo>
                  <a:pt x="2706" y="16536"/>
                </a:lnTo>
                <a:close/>
                <a:moveTo>
                  <a:pt x="20653" y="0"/>
                </a:moveTo>
                <a:cubicBezTo>
                  <a:pt x="20608" y="0"/>
                  <a:pt x="20562" y="4"/>
                  <a:pt x="20515" y="12"/>
                </a:cubicBezTo>
                <a:cubicBezTo>
                  <a:pt x="20203" y="75"/>
                  <a:pt x="20004" y="324"/>
                  <a:pt x="19842" y="586"/>
                </a:cubicBezTo>
                <a:cubicBezTo>
                  <a:pt x="19680" y="835"/>
                  <a:pt x="19555" y="1085"/>
                  <a:pt x="19418" y="1334"/>
                </a:cubicBezTo>
                <a:cubicBezTo>
                  <a:pt x="18844" y="2369"/>
                  <a:pt x="18308" y="3404"/>
                  <a:pt x="17784" y="4452"/>
                </a:cubicBezTo>
                <a:cubicBezTo>
                  <a:pt x="17235" y="5549"/>
                  <a:pt x="16724" y="6659"/>
                  <a:pt x="16225" y="7782"/>
                </a:cubicBezTo>
                <a:cubicBezTo>
                  <a:pt x="15988" y="8305"/>
                  <a:pt x="15751" y="8842"/>
                  <a:pt x="15514" y="9378"/>
                </a:cubicBezTo>
                <a:lnTo>
                  <a:pt x="15377" y="9715"/>
                </a:lnTo>
                <a:cubicBezTo>
                  <a:pt x="14941" y="9440"/>
                  <a:pt x="14504" y="9166"/>
                  <a:pt x="14080" y="8879"/>
                </a:cubicBezTo>
                <a:cubicBezTo>
                  <a:pt x="13594" y="8542"/>
                  <a:pt x="13107" y="8218"/>
                  <a:pt x="12609" y="7894"/>
                </a:cubicBezTo>
                <a:cubicBezTo>
                  <a:pt x="12110" y="7570"/>
                  <a:pt x="11611" y="7258"/>
                  <a:pt x="11112" y="6946"/>
                </a:cubicBezTo>
                <a:cubicBezTo>
                  <a:pt x="10164" y="6360"/>
                  <a:pt x="9241" y="5736"/>
                  <a:pt x="8306" y="5125"/>
                </a:cubicBezTo>
                <a:cubicBezTo>
                  <a:pt x="8156" y="5013"/>
                  <a:pt x="7994" y="4913"/>
                  <a:pt x="7820" y="4851"/>
                </a:cubicBezTo>
                <a:cubicBezTo>
                  <a:pt x="7740" y="4823"/>
                  <a:pt x="7658" y="4810"/>
                  <a:pt x="7576" y="4810"/>
                </a:cubicBezTo>
                <a:cubicBezTo>
                  <a:pt x="7362" y="4810"/>
                  <a:pt x="7150" y="4901"/>
                  <a:pt x="6997" y="5063"/>
                </a:cubicBezTo>
                <a:cubicBezTo>
                  <a:pt x="6672" y="5437"/>
                  <a:pt x="6847" y="5998"/>
                  <a:pt x="6984" y="6422"/>
                </a:cubicBezTo>
                <a:cubicBezTo>
                  <a:pt x="7184" y="6984"/>
                  <a:pt x="7408" y="7532"/>
                  <a:pt x="7645" y="8081"/>
                </a:cubicBezTo>
                <a:cubicBezTo>
                  <a:pt x="8094" y="9141"/>
                  <a:pt x="8593" y="10176"/>
                  <a:pt x="9117" y="11211"/>
                </a:cubicBezTo>
                <a:cubicBezTo>
                  <a:pt x="9354" y="11698"/>
                  <a:pt x="9603" y="12184"/>
                  <a:pt x="9865" y="12670"/>
                </a:cubicBezTo>
                <a:cubicBezTo>
                  <a:pt x="10027" y="12970"/>
                  <a:pt x="10202" y="13256"/>
                  <a:pt x="10364" y="13556"/>
                </a:cubicBezTo>
                <a:cubicBezTo>
                  <a:pt x="10114" y="13643"/>
                  <a:pt x="9865" y="13730"/>
                  <a:pt x="9603" y="13793"/>
                </a:cubicBezTo>
                <a:cubicBezTo>
                  <a:pt x="7645" y="14279"/>
                  <a:pt x="5650" y="14541"/>
                  <a:pt x="3679" y="14953"/>
                </a:cubicBezTo>
                <a:cubicBezTo>
                  <a:pt x="3130" y="15065"/>
                  <a:pt x="2569" y="15189"/>
                  <a:pt x="2021" y="15314"/>
                </a:cubicBezTo>
                <a:cubicBezTo>
                  <a:pt x="1746" y="15377"/>
                  <a:pt x="1472" y="15451"/>
                  <a:pt x="1197" y="15514"/>
                </a:cubicBezTo>
                <a:cubicBezTo>
                  <a:pt x="898" y="15601"/>
                  <a:pt x="561" y="15676"/>
                  <a:pt x="324" y="15888"/>
                </a:cubicBezTo>
                <a:cubicBezTo>
                  <a:pt x="75" y="16112"/>
                  <a:pt x="0" y="16474"/>
                  <a:pt x="150" y="16786"/>
                </a:cubicBezTo>
                <a:cubicBezTo>
                  <a:pt x="250" y="16985"/>
                  <a:pt x="387" y="17147"/>
                  <a:pt x="561" y="17285"/>
                </a:cubicBezTo>
                <a:cubicBezTo>
                  <a:pt x="811" y="17472"/>
                  <a:pt x="1073" y="17621"/>
                  <a:pt x="1360" y="17746"/>
                </a:cubicBezTo>
                <a:cubicBezTo>
                  <a:pt x="1871" y="17995"/>
                  <a:pt x="2407" y="18207"/>
                  <a:pt x="2956" y="18395"/>
                </a:cubicBezTo>
                <a:cubicBezTo>
                  <a:pt x="4066" y="18781"/>
                  <a:pt x="5201" y="19118"/>
                  <a:pt x="6336" y="19405"/>
                </a:cubicBezTo>
                <a:cubicBezTo>
                  <a:pt x="6859" y="19542"/>
                  <a:pt x="7383" y="19654"/>
                  <a:pt x="7919" y="19766"/>
                </a:cubicBezTo>
                <a:lnTo>
                  <a:pt x="8431" y="19879"/>
                </a:lnTo>
                <a:cubicBezTo>
                  <a:pt x="8306" y="20066"/>
                  <a:pt x="8194" y="20253"/>
                  <a:pt x="8069" y="20440"/>
                </a:cubicBezTo>
                <a:cubicBezTo>
                  <a:pt x="7807" y="20864"/>
                  <a:pt x="7545" y="21300"/>
                  <a:pt x="7296" y="21724"/>
                </a:cubicBezTo>
                <a:cubicBezTo>
                  <a:pt x="6772" y="22597"/>
                  <a:pt x="6273" y="23470"/>
                  <a:pt x="5774" y="24356"/>
                </a:cubicBezTo>
                <a:cubicBezTo>
                  <a:pt x="5226" y="25353"/>
                  <a:pt x="4689" y="26351"/>
                  <a:pt x="4203" y="27374"/>
                </a:cubicBezTo>
                <a:cubicBezTo>
                  <a:pt x="4078" y="27623"/>
                  <a:pt x="3966" y="27860"/>
                  <a:pt x="3879" y="28122"/>
                </a:cubicBezTo>
                <a:cubicBezTo>
                  <a:pt x="3841" y="28234"/>
                  <a:pt x="3816" y="28359"/>
                  <a:pt x="3816" y="28496"/>
                </a:cubicBezTo>
                <a:cubicBezTo>
                  <a:pt x="3829" y="28646"/>
                  <a:pt x="3891" y="28795"/>
                  <a:pt x="3991" y="28908"/>
                </a:cubicBezTo>
                <a:lnTo>
                  <a:pt x="3991" y="28957"/>
                </a:lnTo>
                <a:cubicBezTo>
                  <a:pt x="4125" y="29101"/>
                  <a:pt x="4318" y="29179"/>
                  <a:pt x="4513" y="29179"/>
                </a:cubicBezTo>
                <a:cubicBezTo>
                  <a:pt x="4572" y="29179"/>
                  <a:pt x="4631" y="29171"/>
                  <a:pt x="4689" y="29157"/>
                </a:cubicBezTo>
                <a:cubicBezTo>
                  <a:pt x="4864" y="29120"/>
                  <a:pt x="5039" y="29045"/>
                  <a:pt x="5201" y="28957"/>
                </a:cubicBezTo>
                <a:lnTo>
                  <a:pt x="5562" y="28770"/>
                </a:lnTo>
                <a:lnTo>
                  <a:pt x="6273" y="28409"/>
                </a:lnTo>
                <a:cubicBezTo>
                  <a:pt x="7321" y="27872"/>
                  <a:pt x="8381" y="27361"/>
                  <a:pt x="9453" y="26887"/>
                </a:cubicBezTo>
                <a:cubicBezTo>
                  <a:pt x="9965" y="26650"/>
                  <a:pt x="10488" y="26413"/>
                  <a:pt x="11000" y="26176"/>
                </a:cubicBezTo>
                <a:cubicBezTo>
                  <a:pt x="11249" y="26064"/>
                  <a:pt x="11499" y="25939"/>
                  <a:pt x="11760" y="25815"/>
                </a:cubicBezTo>
                <a:lnTo>
                  <a:pt x="11773" y="26027"/>
                </a:lnTo>
                <a:cubicBezTo>
                  <a:pt x="11798" y="26351"/>
                  <a:pt x="11823" y="26688"/>
                  <a:pt x="11835" y="27012"/>
                </a:cubicBezTo>
                <a:cubicBezTo>
                  <a:pt x="11873" y="27636"/>
                  <a:pt x="11910" y="28259"/>
                  <a:pt x="11960" y="28883"/>
                </a:cubicBezTo>
                <a:cubicBezTo>
                  <a:pt x="12010" y="30042"/>
                  <a:pt x="12147" y="31202"/>
                  <a:pt x="12372" y="32337"/>
                </a:cubicBezTo>
                <a:cubicBezTo>
                  <a:pt x="12434" y="32611"/>
                  <a:pt x="12496" y="32873"/>
                  <a:pt x="12559" y="33148"/>
                </a:cubicBezTo>
                <a:cubicBezTo>
                  <a:pt x="12621" y="33435"/>
                  <a:pt x="12696" y="33721"/>
                  <a:pt x="12808" y="34008"/>
                </a:cubicBezTo>
                <a:cubicBezTo>
                  <a:pt x="12908" y="34233"/>
                  <a:pt x="13082" y="34420"/>
                  <a:pt x="13307" y="34532"/>
                </a:cubicBezTo>
                <a:cubicBezTo>
                  <a:pt x="13409" y="34578"/>
                  <a:pt x="13524" y="34604"/>
                  <a:pt x="13643" y="34604"/>
                </a:cubicBezTo>
                <a:cubicBezTo>
                  <a:pt x="13685" y="34604"/>
                  <a:pt x="13726" y="34601"/>
                  <a:pt x="13768" y="34594"/>
                </a:cubicBezTo>
                <a:cubicBezTo>
                  <a:pt x="13918" y="34557"/>
                  <a:pt x="14055" y="34495"/>
                  <a:pt x="14180" y="34407"/>
                </a:cubicBezTo>
                <a:cubicBezTo>
                  <a:pt x="14454" y="34195"/>
                  <a:pt x="14691" y="33946"/>
                  <a:pt x="14903" y="33672"/>
                </a:cubicBezTo>
                <a:cubicBezTo>
                  <a:pt x="15614" y="32761"/>
                  <a:pt x="16275" y="31801"/>
                  <a:pt x="16911" y="30828"/>
                </a:cubicBezTo>
                <a:cubicBezTo>
                  <a:pt x="17360" y="30142"/>
                  <a:pt x="17796" y="29456"/>
                  <a:pt x="18220" y="28770"/>
                </a:cubicBezTo>
                <a:cubicBezTo>
                  <a:pt x="18869" y="29020"/>
                  <a:pt x="19517" y="29244"/>
                  <a:pt x="20166" y="29481"/>
                </a:cubicBezTo>
                <a:cubicBezTo>
                  <a:pt x="21238" y="29868"/>
                  <a:pt x="22299" y="30279"/>
                  <a:pt x="23359" y="30703"/>
                </a:cubicBezTo>
                <a:cubicBezTo>
                  <a:pt x="23895" y="30915"/>
                  <a:pt x="24431" y="31127"/>
                  <a:pt x="24967" y="31327"/>
                </a:cubicBezTo>
                <a:cubicBezTo>
                  <a:pt x="25516" y="31527"/>
                  <a:pt x="26052" y="31689"/>
                  <a:pt x="26589" y="31863"/>
                </a:cubicBezTo>
                <a:cubicBezTo>
                  <a:pt x="27125" y="32038"/>
                  <a:pt x="27661" y="32225"/>
                  <a:pt x="28210" y="32350"/>
                </a:cubicBezTo>
                <a:cubicBezTo>
                  <a:pt x="28372" y="32399"/>
                  <a:pt x="28522" y="32424"/>
                  <a:pt x="28684" y="32437"/>
                </a:cubicBezTo>
                <a:cubicBezTo>
                  <a:pt x="28706" y="32439"/>
                  <a:pt x="28728" y="32440"/>
                  <a:pt x="28751" y="32440"/>
                </a:cubicBezTo>
                <a:cubicBezTo>
                  <a:pt x="28857" y="32440"/>
                  <a:pt x="28968" y="32418"/>
                  <a:pt x="29070" y="32387"/>
                </a:cubicBezTo>
                <a:cubicBezTo>
                  <a:pt x="29220" y="32337"/>
                  <a:pt x="29345" y="32237"/>
                  <a:pt x="29432" y="32100"/>
                </a:cubicBezTo>
                <a:cubicBezTo>
                  <a:pt x="29644" y="31776"/>
                  <a:pt x="29532" y="31377"/>
                  <a:pt x="29432" y="31040"/>
                </a:cubicBezTo>
                <a:cubicBezTo>
                  <a:pt x="29095" y="29968"/>
                  <a:pt x="28684" y="28908"/>
                  <a:pt x="28235" y="27872"/>
                </a:cubicBezTo>
                <a:cubicBezTo>
                  <a:pt x="27773" y="26800"/>
                  <a:pt x="27337" y="25727"/>
                  <a:pt x="26888" y="24643"/>
                </a:cubicBezTo>
                <a:cubicBezTo>
                  <a:pt x="26701" y="24156"/>
                  <a:pt x="26514" y="23670"/>
                  <a:pt x="26339" y="23171"/>
                </a:cubicBezTo>
                <a:cubicBezTo>
                  <a:pt x="26239" y="22921"/>
                  <a:pt x="26140" y="22660"/>
                  <a:pt x="26052" y="22410"/>
                </a:cubicBezTo>
                <a:cubicBezTo>
                  <a:pt x="26002" y="22298"/>
                  <a:pt x="25965" y="22173"/>
                  <a:pt x="25915" y="22061"/>
                </a:cubicBezTo>
                <a:cubicBezTo>
                  <a:pt x="26950" y="22061"/>
                  <a:pt x="27985" y="22061"/>
                  <a:pt x="29020" y="22024"/>
                </a:cubicBezTo>
                <a:cubicBezTo>
                  <a:pt x="30155" y="21986"/>
                  <a:pt x="31290" y="21924"/>
                  <a:pt x="32425" y="21874"/>
                </a:cubicBezTo>
                <a:cubicBezTo>
                  <a:pt x="33011" y="21849"/>
                  <a:pt x="33597" y="21837"/>
                  <a:pt x="34183" y="21774"/>
                </a:cubicBezTo>
                <a:cubicBezTo>
                  <a:pt x="34420" y="21762"/>
                  <a:pt x="34657" y="21712"/>
                  <a:pt x="34869" y="21637"/>
                </a:cubicBezTo>
                <a:cubicBezTo>
                  <a:pt x="35156" y="21512"/>
                  <a:pt x="35331" y="21225"/>
                  <a:pt x="35318" y="20926"/>
                </a:cubicBezTo>
                <a:cubicBezTo>
                  <a:pt x="35293" y="20540"/>
                  <a:pt x="34969" y="20303"/>
                  <a:pt x="34695" y="20078"/>
                </a:cubicBezTo>
                <a:cubicBezTo>
                  <a:pt x="33797" y="19380"/>
                  <a:pt x="32849" y="18731"/>
                  <a:pt x="31926" y="18058"/>
                </a:cubicBezTo>
                <a:cubicBezTo>
                  <a:pt x="30991" y="17384"/>
                  <a:pt x="30056" y="16698"/>
                  <a:pt x="29133" y="16000"/>
                </a:cubicBezTo>
                <a:cubicBezTo>
                  <a:pt x="28771" y="15726"/>
                  <a:pt x="28409" y="15439"/>
                  <a:pt x="28060" y="15165"/>
                </a:cubicBezTo>
                <a:cubicBezTo>
                  <a:pt x="27761" y="14940"/>
                  <a:pt x="27462" y="14716"/>
                  <a:pt x="27162" y="14491"/>
                </a:cubicBezTo>
                <a:cubicBezTo>
                  <a:pt x="27536" y="13955"/>
                  <a:pt x="27911" y="13419"/>
                  <a:pt x="28272" y="12882"/>
                </a:cubicBezTo>
                <a:cubicBezTo>
                  <a:pt x="28933" y="11910"/>
                  <a:pt x="29594" y="10924"/>
                  <a:pt x="30205" y="9927"/>
                </a:cubicBezTo>
                <a:cubicBezTo>
                  <a:pt x="30517" y="9415"/>
                  <a:pt x="30829" y="8917"/>
                  <a:pt x="31116" y="8393"/>
                </a:cubicBezTo>
                <a:cubicBezTo>
                  <a:pt x="31303" y="8056"/>
                  <a:pt x="31540" y="7694"/>
                  <a:pt x="31527" y="7295"/>
                </a:cubicBezTo>
                <a:cubicBezTo>
                  <a:pt x="31540" y="6946"/>
                  <a:pt x="31290" y="6647"/>
                  <a:pt x="30953" y="6572"/>
                </a:cubicBezTo>
                <a:cubicBezTo>
                  <a:pt x="30900" y="6566"/>
                  <a:pt x="30847" y="6563"/>
                  <a:pt x="30793" y="6563"/>
                </a:cubicBezTo>
                <a:cubicBezTo>
                  <a:pt x="30631" y="6563"/>
                  <a:pt x="30467" y="6591"/>
                  <a:pt x="30317" y="6647"/>
                </a:cubicBezTo>
                <a:cubicBezTo>
                  <a:pt x="30043" y="6747"/>
                  <a:pt x="29781" y="6859"/>
                  <a:pt x="29519" y="6959"/>
                </a:cubicBezTo>
                <a:lnTo>
                  <a:pt x="28734" y="7283"/>
                </a:lnTo>
                <a:cubicBezTo>
                  <a:pt x="28185" y="7520"/>
                  <a:pt x="27624" y="7757"/>
                  <a:pt x="27087" y="7994"/>
                </a:cubicBezTo>
                <a:cubicBezTo>
                  <a:pt x="26539" y="8231"/>
                  <a:pt x="26027" y="8455"/>
                  <a:pt x="25504" y="8717"/>
                </a:cubicBezTo>
                <a:cubicBezTo>
                  <a:pt x="24955" y="8979"/>
                  <a:pt x="24394" y="9241"/>
                  <a:pt x="23870" y="9540"/>
                </a:cubicBezTo>
                <a:cubicBezTo>
                  <a:pt x="23334" y="9839"/>
                  <a:pt x="22810" y="10164"/>
                  <a:pt x="22311" y="10500"/>
                </a:cubicBezTo>
                <a:cubicBezTo>
                  <a:pt x="22074" y="10650"/>
                  <a:pt x="21850" y="10812"/>
                  <a:pt x="21638" y="10962"/>
                </a:cubicBezTo>
                <a:cubicBezTo>
                  <a:pt x="21638" y="10426"/>
                  <a:pt x="21663" y="9889"/>
                  <a:pt x="21675" y="9353"/>
                </a:cubicBezTo>
                <a:cubicBezTo>
                  <a:pt x="21725" y="8193"/>
                  <a:pt x="21787" y="7033"/>
                  <a:pt x="21775" y="5861"/>
                </a:cubicBezTo>
                <a:cubicBezTo>
                  <a:pt x="21762" y="4701"/>
                  <a:pt x="21725" y="3542"/>
                  <a:pt x="21625" y="2394"/>
                </a:cubicBezTo>
                <a:cubicBezTo>
                  <a:pt x="21613" y="2120"/>
                  <a:pt x="21588" y="1845"/>
                  <a:pt x="21563" y="1571"/>
                </a:cubicBezTo>
                <a:cubicBezTo>
                  <a:pt x="21550" y="1396"/>
                  <a:pt x="21525" y="1222"/>
                  <a:pt x="21513" y="1060"/>
                </a:cubicBezTo>
                <a:cubicBezTo>
                  <a:pt x="21488" y="848"/>
                  <a:pt x="21451" y="648"/>
                  <a:pt x="21363" y="461"/>
                </a:cubicBezTo>
                <a:cubicBezTo>
                  <a:pt x="21233" y="179"/>
                  <a:pt x="20960" y="0"/>
                  <a:pt x="20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"/>
          <p:cNvSpPr/>
          <p:nvPr/>
        </p:nvSpPr>
        <p:spPr>
          <a:xfrm rot="7542609">
            <a:off x="2798931" y="4205029"/>
            <a:ext cx="1413495" cy="1470670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3693207" y="124469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6231125" y="-26697"/>
            <a:ext cx="153588" cy="147716"/>
          </a:xfrm>
          <a:custGeom>
            <a:avLst/>
            <a:gdLst/>
            <a:ahLst/>
            <a:cxnLst/>
            <a:rect l="l" t="t" r="r" b="b"/>
            <a:pathLst>
              <a:path w="4865" h="4679" extrusionOk="0">
                <a:moveTo>
                  <a:pt x="2748" y="0"/>
                </a:moveTo>
                <a:cubicBezTo>
                  <a:pt x="2678" y="0"/>
                  <a:pt x="2656" y="57"/>
                  <a:pt x="2645" y="114"/>
                </a:cubicBezTo>
                <a:cubicBezTo>
                  <a:pt x="2632" y="152"/>
                  <a:pt x="2620" y="189"/>
                  <a:pt x="2620" y="226"/>
                </a:cubicBezTo>
                <a:cubicBezTo>
                  <a:pt x="2582" y="601"/>
                  <a:pt x="2557" y="1000"/>
                  <a:pt x="2520" y="1386"/>
                </a:cubicBezTo>
                <a:cubicBezTo>
                  <a:pt x="2508" y="1623"/>
                  <a:pt x="2483" y="1848"/>
                  <a:pt x="2420" y="2072"/>
                </a:cubicBezTo>
                <a:cubicBezTo>
                  <a:pt x="1909" y="1598"/>
                  <a:pt x="1410" y="1137"/>
                  <a:pt x="911" y="675"/>
                </a:cubicBezTo>
                <a:cubicBezTo>
                  <a:pt x="867" y="640"/>
                  <a:pt x="816" y="573"/>
                  <a:pt x="755" y="573"/>
                </a:cubicBezTo>
                <a:cubicBezTo>
                  <a:pt x="730" y="573"/>
                  <a:pt x="703" y="584"/>
                  <a:pt x="674" y="613"/>
                </a:cubicBezTo>
                <a:cubicBezTo>
                  <a:pt x="587" y="713"/>
                  <a:pt x="662" y="800"/>
                  <a:pt x="737" y="862"/>
                </a:cubicBezTo>
                <a:lnTo>
                  <a:pt x="1348" y="1424"/>
                </a:lnTo>
                <a:lnTo>
                  <a:pt x="2196" y="2209"/>
                </a:lnTo>
                <a:cubicBezTo>
                  <a:pt x="2084" y="2222"/>
                  <a:pt x="2034" y="2247"/>
                  <a:pt x="1971" y="2247"/>
                </a:cubicBezTo>
                <a:cubicBezTo>
                  <a:pt x="1660" y="2259"/>
                  <a:pt x="1335" y="2272"/>
                  <a:pt x="1048" y="2297"/>
                </a:cubicBezTo>
                <a:cubicBezTo>
                  <a:pt x="762" y="2322"/>
                  <a:pt x="462" y="2334"/>
                  <a:pt x="175" y="2334"/>
                </a:cubicBezTo>
                <a:cubicBezTo>
                  <a:pt x="88" y="2346"/>
                  <a:pt x="1" y="2359"/>
                  <a:pt x="1" y="2484"/>
                </a:cubicBezTo>
                <a:cubicBezTo>
                  <a:pt x="1" y="2588"/>
                  <a:pt x="70" y="2596"/>
                  <a:pt x="137" y="2596"/>
                </a:cubicBezTo>
                <a:cubicBezTo>
                  <a:pt x="150" y="2596"/>
                  <a:pt x="163" y="2596"/>
                  <a:pt x="175" y="2596"/>
                </a:cubicBezTo>
                <a:cubicBezTo>
                  <a:pt x="612" y="2583"/>
                  <a:pt x="1023" y="2558"/>
                  <a:pt x="1447" y="2521"/>
                </a:cubicBezTo>
                <a:cubicBezTo>
                  <a:pt x="1522" y="2513"/>
                  <a:pt x="1596" y="2510"/>
                  <a:pt x="1670" y="2510"/>
                </a:cubicBezTo>
                <a:cubicBezTo>
                  <a:pt x="1819" y="2510"/>
                  <a:pt x="1971" y="2521"/>
                  <a:pt x="2146" y="2521"/>
                </a:cubicBezTo>
                <a:lnTo>
                  <a:pt x="1348" y="3269"/>
                </a:lnTo>
                <a:lnTo>
                  <a:pt x="412" y="4130"/>
                </a:lnTo>
                <a:cubicBezTo>
                  <a:pt x="350" y="4180"/>
                  <a:pt x="300" y="4255"/>
                  <a:pt x="375" y="4329"/>
                </a:cubicBezTo>
                <a:cubicBezTo>
                  <a:pt x="400" y="4359"/>
                  <a:pt x="428" y="4371"/>
                  <a:pt x="457" y="4371"/>
                </a:cubicBezTo>
                <a:cubicBezTo>
                  <a:pt x="502" y="4371"/>
                  <a:pt x="549" y="4342"/>
                  <a:pt x="587" y="4304"/>
                </a:cubicBezTo>
                <a:cubicBezTo>
                  <a:pt x="599" y="4292"/>
                  <a:pt x="612" y="4279"/>
                  <a:pt x="637" y="4267"/>
                </a:cubicBezTo>
                <a:lnTo>
                  <a:pt x="1847" y="3132"/>
                </a:lnTo>
                <a:cubicBezTo>
                  <a:pt x="2009" y="2982"/>
                  <a:pt x="2183" y="2820"/>
                  <a:pt x="2383" y="2633"/>
                </a:cubicBezTo>
                <a:lnTo>
                  <a:pt x="2383" y="2633"/>
                </a:lnTo>
                <a:cubicBezTo>
                  <a:pt x="2358" y="2920"/>
                  <a:pt x="2345" y="3132"/>
                  <a:pt x="2333" y="3357"/>
                </a:cubicBezTo>
                <a:cubicBezTo>
                  <a:pt x="2296" y="3731"/>
                  <a:pt x="2258" y="4105"/>
                  <a:pt x="2221" y="4479"/>
                </a:cubicBezTo>
                <a:cubicBezTo>
                  <a:pt x="2221" y="4566"/>
                  <a:pt x="2233" y="4679"/>
                  <a:pt x="2345" y="4679"/>
                </a:cubicBezTo>
                <a:cubicBezTo>
                  <a:pt x="2458" y="4679"/>
                  <a:pt x="2470" y="4579"/>
                  <a:pt x="2470" y="4491"/>
                </a:cubicBezTo>
                <a:cubicBezTo>
                  <a:pt x="2495" y="4329"/>
                  <a:pt x="2508" y="4155"/>
                  <a:pt x="2520" y="3980"/>
                </a:cubicBezTo>
                <a:cubicBezTo>
                  <a:pt x="2557" y="3544"/>
                  <a:pt x="2607" y="3120"/>
                  <a:pt x="2645" y="2633"/>
                </a:cubicBezTo>
                <a:lnTo>
                  <a:pt x="3206" y="3132"/>
                </a:lnTo>
                <a:cubicBezTo>
                  <a:pt x="3443" y="3344"/>
                  <a:pt x="3667" y="3569"/>
                  <a:pt x="3904" y="3781"/>
                </a:cubicBezTo>
                <a:cubicBezTo>
                  <a:pt x="3949" y="3825"/>
                  <a:pt x="3988" y="3856"/>
                  <a:pt x="4034" y="3856"/>
                </a:cubicBezTo>
                <a:cubicBezTo>
                  <a:pt x="4066" y="3856"/>
                  <a:pt x="4101" y="3841"/>
                  <a:pt x="4141" y="3806"/>
                </a:cubicBezTo>
                <a:cubicBezTo>
                  <a:pt x="4229" y="3706"/>
                  <a:pt x="4154" y="3656"/>
                  <a:pt x="4091" y="3594"/>
                </a:cubicBezTo>
                <a:cubicBezTo>
                  <a:pt x="3892" y="3419"/>
                  <a:pt x="3717" y="3269"/>
                  <a:pt x="3505" y="3070"/>
                </a:cubicBezTo>
                <a:cubicBezTo>
                  <a:pt x="3281" y="2870"/>
                  <a:pt x="3081" y="2671"/>
                  <a:pt x="2832" y="2434"/>
                </a:cubicBezTo>
                <a:lnTo>
                  <a:pt x="4441" y="2334"/>
                </a:lnTo>
                <a:cubicBezTo>
                  <a:pt x="4528" y="2334"/>
                  <a:pt x="4628" y="2322"/>
                  <a:pt x="4715" y="2309"/>
                </a:cubicBezTo>
                <a:cubicBezTo>
                  <a:pt x="4777" y="2297"/>
                  <a:pt x="4865" y="2259"/>
                  <a:pt x="4840" y="2172"/>
                </a:cubicBezTo>
                <a:cubicBezTo>
                  <a:pt x="4827" y="2072"/>
                  <a:pt x="4752" y="2060"/>
                  <a:pt x="4665" y="2060"/>
                </a:cubicBezTo>
                <a:cubicBezTo>
                  <a:pt x="4229" y="2085"/>
                  <a:pt x="3780" y="2122"/>
                  <a:pt x="3331" y="2147"/>
                </a:cubicBezTo>
                <a:cubicBezTo>
                  <a:pt x="3278" y="2163"/>
                  <a:pt x="3222" y="2170"/>
                  <a:pt x="3164" y="2170"/>
                </a:cubicBezTo>
                <a:cubicBezTo>
                  <a:pt x="3085" y="2170"/>
                  <a:pt x="3004" y="2156"/>
                  <a:pt x="2932" y="2134"/>
                </a:cubicBezTo>
                <a:lnTo>
                  <a:pt x="3156" y="1910"/>
                </a:lnTo>
                <a:cubicBezTo>
                  <a:pt x="3518" y="1586"/>
                  <a:pt x="3879" y="1249"/>
                  <a:pt x="4241" y="912"/>
                </a:cubicBezTo>
                <a:cubicBezTo>
                  <a:pt x="4303" y="850"/>
                  <a:pt x="4353" y="775"/>
                  <a:pt x="4278" y="700"/>
                </a:cubicBezTo>
                <a:cubicBezTo>
                  <a:pt x="4254" y="667"/>
                  <a:pt x="4228" y="653"/>
                  <a:pt x="4201" y="653"/>
                </a:cubicBezTo>
                <a:cubicBezTo>
                  <a:pt x="4158" y="653"/>
                  <a:pt x="4112" y="687"/>
                  <a:pt x="4066" y="725"/>
                </a:cubicBezTo>
                <a:cubicBezTo>
                  <a:pt x="3917" y="862"/>
                  <a:pt x="3767" y="1000"/>
                  <a:pt x="3617" y="1137"/>
                </a:cubicBezTo>
                <a:cubicBezTo>
                  <a:pt x="3331" y="1399"/>
                  <a:pt x="3056" y="1673"/>
                  <a:pt x="2720" y="1985"/>
                </a:cubicBezTo>
                <a:cubicBezTo>
                  <a:pt x="2757" y="1611"/>
                  <a:pt x="2769" y="1299"/>
                  <a:pt x="2807" y="987"/>
                </a:cubicBezTo>
                <a:cubicBezTo>
                  <a:pt x="2844" y="713"/>
                  <a:pt x="2857" y="438"/>
                  <a:pt x="2869" y="152"/>
                </a:cubicBezTo>
                <a:cubicBezTo>
                  <a:pt x="2869" y="77"/>
                  <a:pt x="2844" y="2"/>
                  <a:pt x="2769" y="2"/>
                </a:cubicBezTo>
                <a:cubicBezTo>
                  <a:pt x="2762" y="1"/>
                  <a:pt x="2755" y="0"/>
                  <a:pt x="27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8918291" y="2557318"/>
            <a:ext cx="112642" cy="151725"/>
          </a:xfrm>
          <a:custGeom>
            <a:avLst/>
            <a:gdLst/>
            <a:ahLst/>
            <a:cxnLst/>
            <a:rect l="l" t="t" r="r" b="b"/>
            <a:pathLst>
              <a:path w="3568" h="4806" extrusionOk="0">
                <a:moveTo>
                  <a:pt x="1863" y="0"/>
                </a:moveTo>
                <a:cubicBezTo>
                  <a:pt x="1773" y="0"/>
                  <a:pt x="1781" y="97"/>
                  <a:pt x="1759" y="154"/>
                </a:cubicBezTo>
                <a:cubicBezTo>
                  <a:pt x="1759" y="191"/>
                  <a:pt x="1759" y="241"/>
                  <a:pt x="1759" y="278"/>
                </a:cubicBezTo>
                <a:lnTo>
                  <a:pt x="1734" y="540"/>
                </a:lnTo>
                <a:cubicBezTo>
                  <a:pt x="1734" y="603"/>
                  <a:pt x="1721" y="652"/>
                  <a:pt x="1734" y="702"/>
                </a:cubicBezTo>
                <a:cubicBezTo>
                  <a:pt x="1709" y="1101"/>
                  <a:pt x="1684" y="1513"/>
                  <a:pt x="1659" y="1962"/>
                </a:cubicBezTo>
                <a:cubicBezTo>
                  <a:pt x="1559" y="1837"/>
                  <a:pt x="1497" y="1750"/>
                  <a:pt x="1422" y="1663"/>
                </a:cubicBezTo>
                <a:lnTo>
                  <a:pt x="923" y="1039"/>
                </a:lnTo>
                <a:cubicBezTo>
                  <a:pt x="899" y="1014"/>
                  <a:pt x="874" y="990"/>
                  <a:pt x="843" y="990"/>
                </a:cubicBezTo>
                <a:cubicBezTo>
                  <a:pt x="826" y="990"/>
                  <a:pt x="808" y="997"/>
                  <a:pt x="786" y="1014"/>
                </a:cubicBezTo>
                <a:cubicBezTo>
                  <a:pt x="724" y="1051"/>
                  <a:pt x="736" y="1114"/>
                  <a:pt x="774" y="1164"/>
                </a:cubicBezTo>
                <a:cubicBezTo>
                  <a:pt x="786" y="1189"/>
                  <a:pt x="799" y="1201"/>
                  <a:pt x="811" y="1214"/>
                </a:cubicBezTo>
                <a:lnTo>
                  <a:pt x="1659" y="2274"/>
                </a:lnTo>
                <a:lnTo>
                  <a:pt x="923" y="2286"/>
                </a:lnTo>
                <a:cubicBezTo>
                  <a:pt x="886" y="2299"/>
                  <a:pt x="848" y="2299"/>
                  <a:pt x="799" y="2299"/>
                </a:cubicBezTo>
                <a:lnTo>
                  <a:pt x="262" y="2299"/>
                </a:lnTo>
                <a:cubicBezTo>
                  <a:pt x="212" y="2311"/>
                  <a:pt x="175" y="2311"/>
                  <a:pt x="125" y="2311"/>
                </a:cubicBezTo>
                <a:cubicBezTo>
                  <a:pt x="50" y="2311"/>
                  <a:pt x="0" y="2348"/>
                  <a:pt x="13" y="2423"/>
                </a:cubicBezTo>
                <a:cubicBezTo>
                  <a:pt x="25" y="2486"/>
                  <a:pt x="75" y="2511"/>
                  <a:pt x="150" y="2511"/>
                </a:cubicBezTo>
                <a:cubicBezTo>
                  <a:pt x="350" y="2498"/>
                  <a:pt x="549" y="2498"/>
                  <a:pt x="736" y="2498"/>
                </a:cubicBezTo>
                <a:cubicBezTo>
                  <a:pt x="786" y="2486"/>
                  <a:pt x="823" y="2486"/>
                  <a:pt x="861" y="2486"/>
                </a:cubicBezTo>
                <a:lnTo>
                  <a:pt x="1597" y="2486"/>
                </a:lnTo>
                <a:lnTo>
                  <a:pt x="936" y="3346"/>
                </a:lnTo>
                <a:cubicBezTo>
                  <a:pt x="811" y="3496"/>
                  <a:pt x="686" y="3658"/>
                  <a:pt x="562" y="3808"/>
                </a:cubicBezTo>
                <a:cubicBezTo>
                  <a:pt x="524" y="3870"/>
                  <a:pt x="474" y="3945"/>
                  <a:pt x="549" y="3995"/>
                </a:cubicBezTo>
                <a:cubicBezTo>
                  <a:pt x="573" y="4010"/>
                  <a:pt x="594" y="4017"/>
                  <a:pt x="613" y="4017"/>
                </a:cubicBezTo>
                <a:cubicBezTo>
                  <a:pt x="655" y="4017"/>
                  <a:pt x="689" y="3984"/>
                  <a:pt x="724" y="3932"/>
                </a:cubicBezTo>
                <a:cubicBezTo>
                  <a:pt x="823" y="3795"/>
                  <a:pt x="923" y="3658"/>
                  <a:pt x="1035" y="3533"/>
                </a:cubicBezTo>
                <a:cubicBezTo>
                  <a:pt x="1210" y="3309"/>
                  <a:pt x="1385" y="3084"/>
                  <a:pt x="1584" y="2847"/>
                </a:cubicBezTo>
                <a:cubicBezTo>
                  <a:pt x="1597" y="2922"/>
                  <a:pt x="1597" y="2984"/>
                  <a:pt x="1597" y="3034"/>
                </a:cubicBezTo>
                <a:cubicBezTo>
                  <a:pt x="1572" y="3558"/>
                  <a:pt x="1547" y="4094"/>
                  <a:pt x="1509" y="4618"/>
                </a:cubicBezTo>
                <a:cubicBezTo>
                  <a:pt x="1509" y="4693"/>
                  <a:pt x="1484" y="4793"/>
                  <a:pt x="1597" y="4805"/>
                </a:cubicBezTo>
                <a:cubicBezTo>
                  <a:pt x="1709" y="4805"/>
                  <a:pt x="1709" y="4693"/>
                  <a:pt x="1721" y="4618"/>
                </a:cubicBezTo>
                <a:cubicBezTo>
                  <a:pt x="1734" y="4493"/>
                  <a:pt x="1746" y="4356"/>
                  <a:pt x="1746" y="4232"/>
                </a:cubicBezTo>
                <a:cubicBezTo>
                  <a:pt x="1734" y="4194"/>
                  <a:pt x="1734" y="4157"/>
                  <a:pt x="1746" y="4107"/>
                </a:cubicBezTo>
                <a:cubicBezTo>
                  <a:pt x="1771" y="3583"/>
                  <a:pt x="1796" y="3059"/>
                  <a:pt x="1834" y="2511"/>
                </a:cubicBezTo>
                <a:cubicBezTo>
                  <a:pt x="1983" y="2698"/>
                  <a:pt x="2120" y="2872"/>
                  <a:pt x="2233" y="3009"/>
                </a:cubicBezTo>
                <a:cubicBezTo>
                  <a:pt x="2345" y="3147"/>
                  <a:pt x="2457" y="3284"/>
                  <a:pt x="2569" y="3421"/>
                </a:cubicBezTo>
                <a:cubicBezTo>
                  <a:pt x="2590" y="3449"/>
                  <a:pt x="2623" y="3465"/>
                  <a:pt x="2657" y="3465"/>
                </a:cubicBezTo>
                <a:cubicBezTo>
                  <a:pt x="2683" y="3465"/>
                  <a:pt x="2710" y="3455"/>
                  <a:pt x="2732" y="3433"/>
                </a:cubicBezTo>
                <a:cubicBezTo>
                  <a:pt x="2781" y="3396"/>
                  <a:pt x="2756" y="3346"/>
                  <a:pt x="2732" y="3296"/>
                </a:cubicBezTo>
                <a:cubicBezTo>
                  <a:pt x="2707" y="3271"/>
                  <a:pt x="2694" y="3246"/>
                  <a:pt x="2669" y="3221"/>
                </a:cubicBezTo>
                <a:cubicBezTo>
                  <a:pt x="2632" y="3196"/>
                  <a:pt x="2607" y="3159"/>
                  <a:pt x="2594" y="3122"/>
                </a:cubicBezTo>
                <a:cubicBezTo>
                  <a:pt x="2457" y="2960"/>
                  <a:pt x="2320" y="2785"/>
                  <a:pt x="2183" y="2610"/>
                </a:cubicBezTo>
                <a:cubicBezTo>
                  <a:pt x="2158" y="2573"/>
                  <a:pt x="2108" y="2548"/>
                  <a:pt x="2133" y="2498"/>
                </a:cubicBezTo>
                <a:cubicBezTo>
                  <a:pt x="2145" y="2473"/>
                  <a:pt x="2164" y="2467"/>
                  <a:pt x="2186" y="2467"/>
                </a:cubicBezTo>
                <a:cubicBezTo>
                  <a:pt x="2208" y="2467"/>
                  <a:pt x="2233" y="2473"/>
                  <a:pt x="2258" y="2473"/>
                </a:cubicBezTo>
                <a:lnTo>
                  <a:pt x="3093" y="2461"/>
                </a:lnTo>
                <a:cubicBezTo>
                  <a:pt x="3112" y="2454"/>
                  <a:pt x="3131" y="2451"/>
                  <a:pt x="3151" y="2451"/>
                </a:cubicBezTo>
                <a:cubicBezTo>
                  <a:pt x="3171" y="2451"/>
                  <a:pt x="3193" y="2454"/>
                  <a:pt x="3218" y="2461"/>
                </a:cubicBezTo>
                <a:cubicBezTo>
                  <a:pt x="3235" y="2465"/>
                  <a:pt x="3251" y="2466"/>
                  <a:pt x="3268" y="2466"/>
                </a:cubicBezTo>
                <a:cubicBezTo>
                  <a:pt x="3302" y="2466"/>
                  <a:pt x="3338" y="2461"/>
                  <a:pt x="3380" y="2461"/>
                </a:cubicBezTo>
                <a:cubicBezTo>
                  <a:pt x="3467" y="2461"/>
                  <a:pt x="3567" y="2461"/>
                  <a:pt x="3567" y="2361"/>
                </a:cubicBezTo>
                <a:cubicBezTo>
                  <a:pt x="3567" y="2249"/>
                  <a:pt x="3455" y="2249"/>
                  <a:pt x="3380" y="2249"/>
                </a:cubicBezTo>
                <a:lnTo>
                  <a:pt x="2594" y="2261"/>
                </a:lnTo>
                <a:cubicBezTo>
                  <a:pt x="2557" y="2274"/>
                  <a:pt x="2520" y="2274"/>
                  <a:pt x="2470" y="2274"/>
                </a:cubicBezTo>
                <a:cubicBezTo>
                  <a:pt x="2437" y="2264"/>
                  <a:pt x="2405" y="2261"/>
                  <a:pt x="2373" y="2261"/>
                </a:cubicBezTo>
                <a:cubicBezTo>
                  <a:pt x="2319" y="2261"/>
                  <a:pt x="2264" y="2269"/>
                  <a:pt x="2206" y="2269"/>
                </a:cubicBezTo>
                <a:cubicBezTo>
                  <a:pt x="2163" y="2269"/>
                  <a:pt x="2118" y="2265"/>
                  <a:pt x="2071" y="2249"/>
                </a:cubicBezTo>
                <a:cubicBezTo>
                  <a:pt x="2220" y="2049"/>
                  <a:pt x="2370" y="1862"/>
                  <a:pt x="2507" y="1687"/>
                </a:cubicBezTo>
                <a:cubicBezTo>
                  <a:pt x="2644" y="1500"/>
                  <a:pt x="2794" y="1326"/>
                  <a:pt x="2919" y="1139"/>
                </a:cubicBezTo>
                <a:cubicBezTo>
                  <a:pt x="2968" y="1089"/>
                  <a:pt x="3006" y="1027"/>
                  <a:pt x="2919" y="977"/>
                </a:cubicBezTo>
                <a:cubicBezTo>
                  <a:pt x="2905" y="970"/>
                  <a:pt x="2890" y="967"/>
                  <a:pt x="2875" y="967"/>
                </a:cubicBezTo>
                <a:cubicBezTo>
                  <a:pt x="2832" y="967"/>
                  <a:pt x="2787" y="990"/>
                  <a:pt x="2769" y="1027"/>
                </a:cubicBezTo>
                <a:lnTo>
                  <a:pt x="2432" y="1463"/>
                </a:lnTo>
                <a:cubicBezTo>
                  <a:pt x="2258" y="1700"/>
                  <a:pt x="2071" y="1924"/>
                  <a:pt x="1871" y="2174"/>
                </a:cubicBezTo>
                <a:cubicBezTo>
                  <a:pt x="1859" y="2012"/>
                  <a:pt x="1871" y="1862"/>
                  <a:pt x="1884" y="1700"/>
                </a:cubicBezTo>
                <a:lnTo>
                  <a:pt x="1884" y="1588"/>
                </a:lnTo>
                <a:cubicBezTo>
                  <a:pt x="1908" y="1114"/>
                  <a:pt x="1933" y="652"/>
                  <a:pt x="1958" y="178"/>
                </a:cubicBezTo>
                <a:cubicBezTo>
                  <a:pt x="1958" y="116"/>
                  <a:pt x="2008" y="16"/>
                  <a:pt x="1896" y="4"/>
                </a:cubicBezTo>
                <a:cubicBezTo>
                  <a:pt x="1884" y="1"/>
                  <a:pt x="1873" y="0"/>
                  <a:pt x="186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6415159" y="-365032"/>
            <a:ext cx="1044146" cy="1058574"/>
          </a:xfrm>
          <a:custGeom>
            <a:avLst/>
            <a:gdLst/>
            <a:ahLst/>
            <a:cxnLst/>
            <a:rect l="l" t="t" r="r" b="b"/>
            <a:pathLst>
              <a:path w="33074" h="33531" extrusionOk="0">
                <a:moveTo>
                  <a:pt x="13264" y="0"/>
                </a:moveTo>
                <a:cubicBezTo>
                  <a:pt x="5701" y="0"/>
                  <a:pt x="452" y="8693"/>
                  <a:pt x="187" y="15731"/>
                </a:cubicBezTo>
                <a:cubicBezTo>
                  <a:pt x="0" y="20919"/>
                  <a:pt x="2182" y="26219"/>
                  <a:pt x="6148" y="29611"/>
                </a:cubicBezTo>
                <a:cubicBezTo>
                  <a:pt x="9122" y="32148"/>
                  <a:pt x="13045" y="33530"/>
                  <a:pt x="16952" y="33530"/>
                </a:cubicBezTo>
                <a:cubicBezTo>
                  <a:pt x="18845" y="33530"/>
                  <a:pt x="20735" y="33206"/>
                  <a:pt x="22510" y="32530"/>
                </a:cubicBezTo>
                <a:cubicBezTo>
                  <a:pt x="27935" y="30459"/>
                  <a:pt x="32001" y="25097"/>
                  <a:pt x="32400" y="19298"/>
                </a:cubicBezTo>
                <a:cubicBezTo>
                  <a:pt x="33073" y="9458"/>
                  <a:pt x="24244" y="1938"/>
                  <a:pt x="15227" y="192"/>
                </a:cubicBezTo>
                <a:cubicBezTo>
                  <a:pt x="14558" y="62"/>
                  <a:pt x="13903" y="0"/>
                  <a:pt x="13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22"/>
          <p:cNvGrpSpPr/>
          <p:nvPr/>
        </p:nvGrpSpPr>
        <p:grpSpPr>
          <a:xfrm>
            <a:off x="2472563" y="-42202"/>
            <a:ext cx="310270" cy="412936"/>
            <a:chOff x="6275588" y="1475573"/>
            <a:chExt cx="310270" cy="412936"/>
          </a:xfrm>
        </p:grpSpPr>
        <p:sp>
          <p:nvSpPr>
            <p:cNvPr id="368" name="Google Shape;368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22"/>
          <p:cNvGrpSpPr/>
          <p:nvPr/>
        </p:nvGrpSpPr>
        <p:grpSpPr>
          <a:xfrm>
            <a:off x="8652961" y="1603883"/>
            <a:ext cx="643286" cy="953439"/>
            <a:chOff x="5891318" y="3200273"/>
            <a:chExt cx="527629" cy="782020"/>
          </a:xfrm>
        </p:grpSpPr>
        <p:sp>
          <p:nvSpPr>
            <p:cNvPr id="397" name="Google Shape;397;p22"/>
            <p:cNvSpPr/>
            <p:nvPr/>
          </p:nvSpPr>
          <p:spPr>
            <a:xfrm>
              <a:off x="5912975" y="3253058"/>
              <a:ext cx="472098" cy="673799"/>
            </a:xfrm>
            <a:custGeom>
              <a:avLst/>
              <a:gdLst/>
              <a:ahLst/>
              <a:cxnLst/>
              <a:rect l="l" t="t" r="r" b="b"/>
              <a:pathLst>
                <a:path w="14954" h="21343" extrusionOk="0">
                  <a:moveTo>
                    <a:pt x="1063" y="0"/>
                  </a:moveTo>
                  <a:cubicBezTo>
                    <a:pt x="928" y="0"/>
                    <a:pt x="818" y="28"/>
                    <a:pt x="737" y="89"/>
                  </a:cubicBezTo>
                  <a:cubicBezTo>
                    <a:pt x="1" y="650"/>
                    <a:pt x="500" y="4080"/>
                    <a:pt x="1223" y="6050"/>
                  </a:cubicBezTo>
                  <a:cubicBezTo>
                    <a:pt x="1944" y="7982"/>
                    <a:pt x="9825" y="21343"/>
                    <a:pt x="9837" y="21343"/>
                  </a:cubicBezTo>
                  <a:cubicBezTo>
                    <a:pt x="9837" y="21343"/>
                    <a:pt x="9834" y="21338"/>
                    <a:pt x="9828" y="21327"/>
                  </a:cubicBezTo>
                  <a:cubicBezTo>
                    <a:pt x="9828" y="21327"/>
                    <a:pt x="14954" y="19855"/>
                    <a:pt x="14891" y="18571"/>
                  </a:cubicBezTo>
                  <a:cubicBezTo>
                    <a:pt x="14816" y="17274"/>
                    <a:pt x="7047" y="3930"/>
                    <a:pt x="5900" y="2845"/>
                  </a:cubicBezTo>
                  <a:cubicBezTo>
                    <a:pt x="4888" y="1889"/>
                    <a:pt x="2170" y="0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5891318" y="3218016"/>
              <a:ext cx="233997" cy="245457"/>
            </a:xfrm>
            <a:custGeom>
              <a:avLst/>
              <a:gdLst/>
              <a:ahLst/>
              <a:cxnLst/>
              <a:rect l="l" t="t" r="r" b="b"/>
              <a:pathLst>
                <a:path w="7412" h="7775" extrusionOk="0">
                  <a:moveTo>
                    <a:pt x="1331" y="0"/>
                  </a:moveTo>
                  <a:cubicBezTo>
                    <a:pt x="1246" y="0"/>
                    <a:pt x="1172" y="17"/>
                    <a:pt x="1111" y="51"/>
                  </a:cubicBezTo>
                  <a:cubicBezTo>
                    <a:pt x="1" y="687"/>
                    <a:pt x="1834" y="7609"/>
                    <a:pt x="2133" y="7771"/>
                  </a:cubicBezTo>
                  <a:cubicBezTo>
                    <a:pt x="2137" y="7773"/>
                    <a:pt x="2141" y="7775"/>
                    <a:pt x="2145" y="7775"/>
                  </a:cubicBezTo>
                  <a:cubicBezTo>
                    <a:pt x="2245" y="7775"/>
                    <a:pt x="2382" y="7063"/>
                    <a:pt x="2358" y="6536"/>
                  </a:cubicBezTo>
                  <a:cubicBezTo>
                    <a:pt x="2358" y="6523"/>
                    <a:pt x="2361" y="6516"/>
                    <a:pt x="2368" y="6516"/>
                  </a:cubicBezTo>
                  <a:cubicBezTo>
                    <a:pt x="2440" y="6516"/>
                    <a:pt x="2881" y="7265"/>
                    <a:pt x="3281" y="7596"/>
                  </a:cubicBezTo>
                  <a:cubicBezTo>
                    <a:pt x="3318" y="7628"/>
                    <a:pt x="3350" y="7643"/>
                    <a:pt x="3377" y="7643"/>
                  </a:cubicBezTo>
                  <a:cubicBezTo>
                    <a:pt x="3675" y="7643"/>
                    <a:pt x="3455" y="5950"/>
                    <a:pt x="3455" y="5950"/>
                  </a:cubicBezTo>
                  <a:lnTo>
                    <a:pt x="3455" y="5950"/>
                  </a:lnTo>
                  <a:cubicBezTo>
                    <a:pt x="3456" y="5950"/>
                    <a:pt x="4265" y="6814"/>
                    <a:pt x="4679" y="6814"/>
                  </a:cubicBezTo>
                  <a:cubicBezTo>
                    <a:pt x="4710" y="6814"/>
                    <a:pt x="4739" y="6809"/>
                    <a:pt x="4765" y="6798"/>
                  </a:cubicBezTo>
                  <a:cubicBezTo>
                    <a:pt x="5139" y="6649"/>
                    <a:pt x="4453" y="5090"/>
                    <a:pt x="4640" y="5052"/>
                  </a:cubicBezTo>
                  <a:cubicBezTo>
                    <a:pt x="4640" y="5052"/>
                    <a:pt x="4641" y="5052"/>
                    <a:pt x="4641" y="5052"/>
                  </a:cubicBezTo>
                  <a:cubicBezTo>
                    <a:pt x="4703" y="5052"/>
                    <a:pt x="5679" y="5841"/>
                    <a:pt x="6130" y="5841"/>
                  </a:cubicBezTo>
                  <a:cubicBezTo>
                    <a:pt x="6420" y="5841"/>
                    <a:pt x="6494" y="5517"/>
                    <a:pt x="5975" y="4454"/>
                  </a:cubicBezTo>
                  <a:cubicBezTo>
                    <a:pt x="5940" y="4379"/>
                    <a:pt x="5957" y="4348"/>
                    <a:pt x="6008" y="4348"/>
                  </a:cubicBezTo>
                  <a:cubicBezTo>
                    <a:pt x="6234" y="4348"/>
                    <a:pt x="7130" y="4929"/>
                    <a:pt x="7341" y="4929"/>
                  </a:cubicBezTo>
                  <a:cubicBezTo>
                    <a:pt x="7411" y="4929"/>
                    <a:pt x="7405" y="4864"/>
                    <a:pt x="7272" y="4691"/>
                  </a:cubicBezTo>
                  <a:cubicBezTo>
                    <a:pt x="7272" y="4691"/>
                    <a:pt x="2759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5908271" y="3200273"/>
              <a:ext cx="100803" cy="119398"/>
            </a:xfrm>
            <a:custGeom>
              <a:avLst/>
              <a:gdLst/>
              <a:ahLst/>
              <a:cxnLst/>
              <a:rect l="l" t="t" r="r" b="b"/>
              <a:pathLst>
                <a:path w="3193" h="3782" extrusionOk="0">
                  <a:moveTo>
                    <a:pt x="367" y="1"/>
                  </a:moveTo>
                  <a:cubicBezTo>
                    <a:pt x="361" y="1"/>
                    <a:pt x="355" y="1"/>
                    <a:pt x="349" y="2"/>
                  </a:cubicBezTo>
                  <a:cubicBezTo>
                    <a:pt x="0" y="77"/>
                    <a:pt x="387" y="3781"/>
                    <a:pt x="387" y="3781"/>
                  </a:cubicBezTo>
                  <a:lnTo>
                    <a:pt x="3193" y="1973"/>
                  </a:lnTo>
                  <a:cubicBezTo>
                    <a:pt x="3193" y="1973"/>
                    <a:pt x="785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6196442" y="3789717"/>
              <a:ext cx="222505" cy="192577"/>
            </a:xfrm>
            <a:custGeom>
              <a:avLst/>
              <a:gdLst/>
              <a:ahLst/>
              <a:cxnLst/>
              <a:rect l="l" t="t" r="r" b="b"/>
              <a:pathLst>
                <a:path w="7048" h="6100" extrusionOk="0">
                  <a:moveTo>
                    <a:pt x="5276" y="1"/>
                  </a:moveTo>
                  <a:cubicBezTo>
                    <a:pt x="5276" y="1"/>
                    <a:pt x="1" y="2744"/>
                    <a:pt x="38" y="2931"/>
                  </a:cubicBezTo>
                  <a:cubicBezTo>
                    <a:pt x="76" y="3105"/>
                    <a:pt x="1726" y="6099"/>
                    <a:pt x="1918" y="6099"/>
                  </a:cubicBezTo>
                  <a:cubicBezTo>
                    <a:pt x="1919" y="6099"/>
                    <a:pt x="1920" y="6099"/>
                    <a:pt x="1922" y="6099"/>
                  </a:cubicBezTo>
                  <a:cubicBezTo>
                    <a:pt x="2096" y="6061"/>
                    <a:pt x="7047" y="3443"/>
                    <a:pt x="6997" y="3143"/>
                  </a:cubicBezTo>
                  <a:cubicBezTo>
                    <a:pt x="6960" y="2831"/>
                    <a:pt x="5276" y="1"/>
                    <a:pt x="5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6193348" y="3782645"/>
              <a:ext cx="181086" cy="119840"/>
            </a:xfrm>
            <a:custGeom>
              <a:avLst/>
              <a:gdLst/>
              <a:ahLst/>
              <a:cxnLst/>
              <a:rect l="l" t="t" r="r" b="b"/>
              <a:pathLst>
                <a:path w="5736" h="3796" extrusionOk="0">
                  <a:moveTo>
                    <a:pt x="5250" y="0"/>
                  </a:moveTo>
                  <a:cubicBezTo>
                    <a:pt x="5250" y="0"/>
                    <a:pt x="62" y="2893"/>
                    <a:pt x="37" y="2956"/>
                  </a:cubicBezTo>
                  <a:cubicBezTo>
                    <a:pt x="1" y="3027"/>
                    <a:pt x="376" y="3796"/>
                    <a:pt x="551" y="3796"/>
                  </a:cubicBezTo>
                  <a:cubicBezTo>
                    <a:pt x="559" y="3796"/>
                    <a:pt x="566" y="3794"/>
                    <a:pt x="573" y="3791"/>
                  </a:cubicBezTo>
                  <a:cubicBezTo>
                    <a:pt x="735" y="3716"/>
                    <a:pt x="5611" y="985"/>
                    <a:pt x="5674" y="861"/>
                  </a:cubicBezTo>
                  <a:cubicBezTo>
                    <a:pt x="5736" y="736"/>
                    <a:pt x="5250" y="0"/>
                    <a:pt x="5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6038181" y="3431050"/>
              <a:ext cx="242552" cy="402012"/>
            </a:xfrm>
            <a:custGeom>
              <a:avLst/>
              <a:gdLst/>
              <a:ahLst/>
              <a:cxnLst/>
              <a:rect l="l" t="t" r="r" b="b"/>
              <a:pathLst>
                <a:path w="7683" h="12734" extrusionOk="0">
                  <a:moveTo>
                    <a:pt x="213" y="0"/>
                  </a:moveTo>
                  <a:lnTo>
                    <a:pt x="1" y="125"/>
                  </a:lnTo>
                  <a:lnTo>
                    <a:pt x="7458" y="12733"/>
                  </a:lnTo>
                  <a:lnTo>
                    <a:pt x="7683" y="1259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6085031" y="3400332"/>
              <a:ext cx="244541" cy="400055"/>
            </a:xfrm>
            <a:custGeom>
              <a:avLst/>
              <a:gdLst/>
              <a:ahLst/>
              <a:cxnLst/>
              <a:rect l="l" t="t" r="r" b="b"/>
              <a:pathLst>
                <a:path w="7746" h="12672" extrusionOk="0">
                  <a:moveTo>
                    <a:pt x="225" y="1"/>
                  </a:moveTo>
                  <a:lnTo>
                    <a:pt x="1" y="138"/>
                  </a:lnTo>
                  <a:cubicBezTo>
                    <a:pt x="75" y="263"/>
                    <a:pt x="7159" y="12023"/>
                    <a:pt x="7521" y="12671"/>
                  </a:cubicBezTo>
                  <a:lnTo>
                    <a:pt x="7745" y="12534"/>
                  </a:lnTo>
                  <a:cubicBezTo>
                    <a:pt x="7384" y="11898"/>
                    <a:pt x="300" y="125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5994078" y="3460568"/>
              <a:ext cx="223673" cy="397277"/>
            </a:xfrm>
            <a:custGeom>
              <a:avLst/>
              <a:gdLst/>
              <a:ahLst/>
              <a:cxnLst/>
              <a:rect l="l" t="t" r="r" b="b"/>
              <a:pathLst>
                <a:path w="7085" h="12584" extrusionOk="0">
                  <a:moveTo>
                    <a:pt x="238" y="1"/>
                  </a:moveTo>
                  <a:lnTo>
                    <a:pt x="1" y="88"/>
                  </a:lnTo>
                  <a:cubicBezTo>
                    <a:pt x="250" y="749"/>
                    <a:pt x="6586" y="12098"/>
                    <a:pt x="6860" y="12584"/>
                  </a:cubicBezTo>
                  <a:lnTo>
                    <a:pt x="7084" y="12459"/>
                  </a:lnTo>
                  <a:cubicBezTo>
                    <a:pt x="7010" y="12347"/>
                    <a:pt x="475" y="637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22"/>
          <p:cNvSpPr/>
          <p:nvPr/>
        </p:nvSpPr>
        <p:spPr>
          <a:xfrm>
            <a:off x="8943757" y="1426694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2"/>
          <p:cNvSpPr/>
          <p:nvPr/>
        </p:nvSpPr>
        <p:spPr>
          <a:xfrm>
            <a:off x="8184025" y="71803"/>
            <a:ext cx="153588" cy="147716"/>
          </a:xfrm>
          <a:custGeom>
            <a:avLst/>
            <a:gdLst/>
            <a:ahLst/>
            <a:cxnLst/>
            <a:rect l="l" t="t" r="r" b="b"/>
            <a:pathLst>
              <a:path w="4865" h="4679" extrusionOk="0">
                <a:moveTo>
                  <a:pt x="2748" y="0"/>
                </a:moveTo>
                <a:cubicBezTo>
                  <a:pt x="2678" y="0"/>
                  <a:pt x="2656" y="57"/>
                  <a:pt x="2645" y="114"/>
                </a:cubicBezTo>
                <a:cubicBezTo>
                  <a:pt x="2632" y="152"/>
                  <a:pt x="2620" y="189"/>
                  <a:pt x="2620" y="226"/>
                </a:cubicBezTo>
                <a:cubicBezTo>
                  <a:pt x="2582" y="601"/>
                  <a:pt x="2557" y="1000"/>
                  <a:pt x="2520" y="1386"/>
                </a:cubicBezTo>
                <a:cubicBezTo>
                  <a:pt x="2508" y="1623"/>
                  <a:pt x="2483" y="1848"/>
                  <a:pt x="2420" y="2072"/>
                </a:cubicBezTo>
                <a:cubicBezTo>
                  <a:pt x="1909" y="1598"/>
                  <a:pt x="1410" y="1137"/>
                  <a:pt x="911" y="675"/>
                </a:cubicBezTo>
                <a:cubicBezTo>
                  <a:pt x="867" y="640"/>
                  <a:pt x="816" y="573"/>
                  <a:pt x="755" y="573"/>
                </a:cubicBezTo>
                <a:cubicBezTo>
                  <a:pt x="730" y="573"/>
                  <a:pt x="703" y="584"/>
                  <a:pt x="674" y="613"/>
                </a:cubicBezTo>
                <a:cubicBezTo>
                  <a:pt x="587" y="713"/>
                  <a:pt x="662" y="800"/>
                  <a:pt x="737" y="862"/>
                </a:cubicBezTo>
                <a:lnTo>
                  <a:pt x="1348" y="1424"/>
                </a:lnTo>
                <a:lnTo>
                  <a:pt x="2196" y="2209"/>
                </a:lnTo>
                <a:cubicBezTo>
                  <a:pt x="2084" y="2222"/>
                  <a:pt x="2034" y="2247"/>
                  <a:pt x="1971" y="2247"/>
                </a:cubicBezTo>
                <a:cubicBezTo>
                  <a:pt x="1660" y="2259"/>
                  <a:pt x="1335" y="2272"/>
                  <a:pt x="1048" y="2297"/>
                </a:cubicBezTo>
                <a:cubicBezTo>
                  <a:pt x="762" y="2322"/>
                  <a:pt x="462" y="2334"/>
                  <a:pt x="175" y="2334"/>
                </a:cubicBezTo>
                <a:cubicBezTo>
                  <a:pt x="88" y="2346"/>
                  <a:pt x="1" y="2359"/>
                  <a:pt x="1" y="2484"/>
                </a:cubicBezTo>
                <a:cubicBezTo>
                  <a:pt x="1" y="2588"/>
                  <a:pt x="70" y="2596"/>
                  <a:pt x="137" y="2596"/>
                </a:cubicBezTo>
                <a:cubicBezTo>
                  <a:pt x="150" y="2596"/>
                  <a:pt x="163" y="2596"/>
                  <a:pt x="175" y="2596"/>
                </a:cubicBezTo>
                <a:cubicBezTo>
                  <a:pt x="612" y="2583"/>
                  <a:pt x="1023" y="2558"/>
                  <a:pt x="1447" y="2521"/>
                </a:cubicBezTo>
                <a:cubicBezTo>
                  <a:pt x="1522" y="2513"/>
                  <a:pt x="1596" y="2510"/>
                  <a:pt x="1670" y="2510"/>
                </a:cubicBezTo>
                <a:cubicBezTo>
                  <a:pt x="1819" y="2510"/>
                  <a:pt x="1971" y="2521"/>
                  <a:pt x="2146" y="2521"/>
                </a:cubicBezTo>
                <a:lnTo>
                  <a:pt x="1348" y="3269"/>
                </a:lnTo>
                <a:lnTo>
                  <a:pt x="412" y="4130"/>
                </a:lnTo>
                <a:cubicBezTo>
                  <a:pt x="350" y="4180"/>
                  <a:pt x="300" y="4255"/>
                  <a:pt x="375" y="4329"/>
                </a:cubicBezTo>
                <a:cubicBezTo>
                  <a:pt x="400" y="4359"/>
                  <a:pt x="428" y="4371"/>
                  <a:pt x="457" y="4371"/>
                </a:cubicBezTo>
                <a:cubicBezTo>
                  <a:pt x="502" y="4371"/>
                  <a:pt x="549" y="4342"/>
                  <a:pt x="587" y="4304"/>
                </a:cubicBezTo>
                <a:cubicBezTo>
                  <a:pt x="599" y="4292"/>
                  <a:pt x="612" y="4279"/>
                  <a:pt x="637" y="4267"/>
                </a:cubicBezTo>
                <a:lnTo>
                  <a:pt x="1847" y="3132"/>
                </a:lnTo>
                <a:cubicBezTo>
                  <a:pt x="2009" y="2982"/>
                  <a:pt x="2183" y="2820"/>
                  <a:pt x="2383" y="2633"/>
                </a:cubicBezTo>
                <a:lnTo>
                  <a:pt x="2383" y="2633"/>
                </a:lnTo>
                <a:cubicBezTo>
                  <a:pt x="2358" y="2920"/>
                  <a:pt x="2345" y="3132"/>
                  <a:pt x="2333" y="3357"/>
                </a:cubicBezTo>
                <a:cubicBezTo>
                  <a:pt x="2296" y="3731"/>
                  <a:pt x="2258" y="4105"/>
                  <a:pt x="2221" y="4479"/>
                </a:cubicBezTo>
                <a:cubicBezTo>
                  <a:pt x="2221" y="4566"/>
                  <a:pt x="2233" y="4679"/>
                  <a:pt x="2345" y="4679"/>
                </a:cubicBezTo>
                <a:cubicBezTo>
                  <a:pt x="2458" y="4679"/>
                  <a:pt x="2470" y="4579"/>
                  <a:pt x="2470" y="4491"/>
                </a:cubicBezTo>
                <a:cubicBezTo>
                  <a:pt x="2495" y="4329"/>
                  <a:pt x="2508" y="4155"/>
                  <a:pt x="2520" y="3980"/>
                </a:cubicBezTo>
                <a:cubicBezTo>
                  <a:pt x="2557" y="3544"/>
                  <a:pt x="2607" y="3120"/>
                  <a:pt x="2645" y="2633"/>
                </a:cubicBezTo>
                <a:lnTo>
                  <a:pt x="3206" y="3132"/>
                </a:lnTo>
                <a:cubicBezTo>
                  <a:pt x="3443" y="3344"/>
                  <a:pt x="3667" y="3569"/>
                  <a:pt x="3904" y="3781"/>
                </a:cubicBezTo>
                <a:cubicBezTo>
                  <a:pt x="3949" y="3825"/>
                  <a:pt x="3988" y="3856"/>
                  <a:pt x="4034" y="3856"/>
                </a:cubicBezTo>
                <a:cubicBezTo>
                  <a:pt x="4066" y="3856"/>
                  <a:pt x="4101" y="3841"/>
                  <a:pt x="4141" y="3806"/>
                </a:cubicBezTo>
                <a:cubicBezTo>
                  <a:pt x="4229" y="3706"/>
                  <a:pt x="4154" y="3656"/>
                  <a:pt x="4091" y="3594"/>
                </a:cubicBezTo>
                <a:cubicBezTo>
                  <a:pt x="3892" y="3419"/>
                  <a:pt x="3717" y="3269"/>
                  <a:pt x="3505" y="3070"/>
                </a:cubicBezTo>
                <a:cubicBezTo>
                  <a:pt x="3281" y="2870"/>
                  <a:pt x="3081" y="2671"/>
                  <a:pt x="2832" y="2434"/>
                </a:cubicBezTo>
                <a:lnTo>
                  <a:pt x="4441" y="2334"/>
                </a:lnTo>
                <a:cubicBezTo>
                  <a:pt x="4528" y="2334"/>
                  <a:pt x="4628" y="2322"/>
                  <a:pt x="4715" y="2309"/>
                </a:cubicBezTo>
                <a:cubicBezTo>
                  <a:pt x="4777" y="2297"/>
                  <a:pt x="4865" y="2259"/>
                  <a:pt x="4840" y="2172"/>
                </a:cubicBezTo>
                <a:cubicBezTo>
                  <a:pt x="4827" y="2072"/>
                  <a:pt x="4752" y="2060"/>
                  <a:pt x="4665" y="2060"/>
                </a:cubicBezTo>
                <a:cubicBezTo>
                  <a:pt x="4229" y="2085"/>
                  <a:pt x="3780" y="2122"/>
                  <a:pt x="3331" y="2147"/>
                </a:cubicBezTo>
                <a:cubicBezTo>
                  <a:pt x="3278" y="2163"/>
                  <a:pt x="3222" y="2170"/>
                  <a:pt x="3164" y="2170"/>
                </a:cubicBezTo>
                <a:cubicBezTo>
                  <a:pt x="3085" y="2170"/>
                  <a:pt x="3004" y="2156"/>
                  <a:pt x="2932" y="2134"/>
                </a:cubicBezTo>
                <a:lnTo>
                  <a:pt x="3156" y="1910"/>
                </a:lnTo>
                <a:cubicBezTo>
                  <a:pt x="3518" y="1586"/>
                  <a:pt x="3879" y="1249"/>
                  <a:pt x="4241" y="912"/>
                </a:cubicBezTo>
                <a:cubicBezTo>
                  <a:pt x="4303" y="850"/>
                  <a:pt x="4353" y="775"/>
                  <a:pt x="4278" y="700"/>
                </a:cubicBezTo>
                <a:cubicBezTo>
                  <a:pt x="4254" y="667"/>
                  <a:pt x="4228" y="653"/>
                  <a:pt x="4201" y="653"/>
                </a:cubicBezTo>
                <a:cubicBezTo>
                  <a:pt x="4158" y="653"/>
                  <a:pt x="4112" y="687"/>
                  <a:pt x="4066" y="725"/>
                </a:cubicBezTo>
                <a:cubicBezTo>
                  <a:pt x="3917" y="862"/>
                  <a:pt x="3767" y="1000"/>
                  <a:pt x="3617" y="1137"/>
                </a:cubicBezTo>
                <a:cubicBezTo>
                  <a:pt x="3331" y="1399"/>
                  <a:pt x="3056" y="1673"/>
                  <a:pt x="2720" y="1985"/>
                </a:cubicBezTo>
                <a:cubicBezTo>
                  <a:pt x="2757" y="1611"/>
                  <a:pt x="2769" y="1299"/>
                  <a:pt x="2807" y="987"/>
                </a:cubicBezTo>
                <a:cubicBezTo>
                  <a:pt x="2844" y="713"/>
                  <a:pt x="2857" y="438"/>
                  <a:pt x="2869" y="152"/>
                </a:cubicBezTo>
                <a:cubicBezTo>
                  <a:pt x="2869" y="77"/>
                  <a:pt x="2844" y="2"/>
                  <a:pt x="2769" y="2"/>
                </a:cubicBezTo>
                <a:cubicBezTo>
                  <a:pt x="2762" y="1"/>
                  <a:pt x="2755" y="0"/>
                  <a:pt x="27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2"/>
          <p:cNvSpPr/>
          <p:nvPr/>
        </p:nvSpPr>
        <p:spPr>
          <a:xfrm>
            <a:off x="82907" y="1888494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" name="Google Shape;408;p22"/>
          <p:cNvGrpSpPr/>
          <p:nvPr/>
        </p:nvGrpSpPr>
        <p:grpSpPr>
          <a:xfrm>
            <a:off x="5860163" y="4733898"/>
            <a:ext cx="310270" cy="412936"/>
            <a:chOff x="6275588" y="1475573"/>
            <a:chExt cx="310270" cy="412936"/>
          </a:xfrm>
        </p:grpSpPr>
        <p:sp>
          <p:nvSpPr>
            <p:cNvPr id="409" name="Google Shape;409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9875" y="3049023"/>
            <a:ext cx="310270" cy="412936"/>
            <a:chOff x="6275588" y="1475573"/>
            <a:chExt cx="310270" cy="412936"/>
          </a:xfrm>
        </p:grpSpPr>
        <p:sp>
          <p:nvSpPr>
            <p:cNvPr id="438" name="Google Shape;438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22"/>
          <p:cNvSpPr/>
          <p:nvPr/>
        </p:nvSpPr>
        <p:spPr>
          <a:xfrm>
            <a:off x="3331130" y="5893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2"/>
          <p:cNvSpPr/>
          <p:nvPr/>
        </p:nvSpPr>
        <p:spPr>
          <a:xfrm>
            <a:off x="5181230" y="490208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2"/>
          <p:cNvSpPr/>
          <p:nvPr/>
        </p:nvSpPr>
        <p:spPr>
          <a:xfrm>
            <a:off x="526300" y="370725"/>
            <a:ext cx="8091300" cy="44019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subTitle" idx="1"/>
          </p:nvPr>
        </p:nvSpPr>
        <p:spPr>
          <a:xfrm>
            <a:off x="1716500" y="1636350"/>
            <a:ext cx="57111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2"/>
          <p:cNvSpPr txBox="1">
            <a:spLocks noGrp="1"/>
          </p:cNvSpPr>
          <p:nvPr>
            <p:ph type="title"/>
          </p:nvPr>
        </p:nvSpPr>
        <p:spPr>
          <a:xfrm>
            <a:off x="1716550" y="993150"/>
            <a:ext cx="57111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2"/>
          <p:cNvSpPr txBox="1">
            <a:spLocks noGrp="1"/>
          </p:cNvSpPr>
          <p:nvPr>
            <p:ph type="subTitle" idx="2"/>
          </p:nvPr>
        </p:nvSpPr>
        <p:spPr>
          <a:xfrm>
            <a:off x="1716450" y="2086800"/>
            <a:ext cx="5711100" cy="5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22"/>
          <p:cNvSpPr txBox="1">
            <a:spLocks noGrp="1"/>
          </p:cNvSpPr>
          <p:nvPr>
            <p:ph type="subTitle" idx="3"/>
          </p:nvPr>
        </p:nvSpPr>
        <p:spPr>
          <a:xfrm>
            <a:off x="1846875" y="3493488"/>
            <a:ext cx="17718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22"/>
          <p:cNvSpPr txBox="1">
            <a:spLocks noGrp="1"/>
          </p:cNvSpPr>
          <p:nvPr>
            <p:ph type="subTitle" idx="4"/>
          </p:nvPr>
        </p:nvSpPr>
        <p:spPr>
          <a:xfrm>
            <a:off x="1716450" y="2857700"/>
            <a:ext cx="57111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2"/>
          <p:cNvSpPr txBox="1">
            <a:spLocks noGrp="1"/>
          </p:cNvSpPr>
          <p:nvPr>
            <p:ph type="subTitle" idx="5"/>
          </p:nvPr>
        </p:nvSpPr>
        <p:spPr>
          <a:xfrm>
            <a:off x="5525325" y="3493488"/>
            <a:ext cx="17718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_5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"/>
          <p:cNvSpPr/>
          <p:nvPr/>
        </p:nvSpPr>
        <p:spPr>
          <a:xfrm rot="3568283">
            <a:off x="-986689" y="-786618"/>
            <a:ext cx="6042092" cy="5864415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3"/>
          <p:cNvSpPr txBox="1">
            <a:spLocks noGrp="1"/>
          </p:cNvSpPr>
          <p:nvPr>
            <p:ph type="subTitle" idx="1"/>
          </p:nvPr>
        </p:nvSpPr>
        <p:spPr>
          <a:xfrm>
            <a:off x="720000" y="1786125"/>
            <a:ext cx="45873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3"/>
          <p:cNvSpPr txBox="1">
            <a:spLocks noGrp="1"/>
          </p:cNvSpPr>
          <p:nvPr>
            <p:ph type="title"/>
          </p:nvPr>
        </p:nvSpPr>
        <p:spPr>
          <a:xfrm>
            <a:off x="720000" y="1030575"/>
            <a:ext cx="77040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3"/>
          <p:cNvSpPr/>
          <p:nvPr/>
        </p:nvSpPr>
        <p:spPr>
          <a:xfrm rot="10800000" flipH="1">
            <a:off x="-41075" y="-15831"/>
            <a:ext cx="3678375" cy="1753456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3"/>
          <p:cNvSpPr/>
          <p:nvPr/>
        </p:nvSpPr>
        <p:spPr>
          <a:xfrm rot="10800000" flipH="1">
            <a:off x="1047606" y="302474"/>
            <a:ext cx="188039" cy="16859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3"/>
          <p:cNvSpPr/>
          <p:nvPr/>
        </p:nvSpPr>
        <p:spPr>
          <a:xfrm>
            <a:off x="8016246" y="4604268"/>
            <a:ext cx="1457552" cy="189480"/>
          </a:xfrm>
          <a:custGeom>
            <a:avLst/>
            <a:gdLst/>
            <a:ahLst/>
            <a:cxnLst/>
            <a:rect l="l" t="t" r="r" b="b"/>
            <a:pathLst>
              <a:path w="29208" h="3797" extrusionOk="0">
                <a:moveTo>
                  <a:pt x="28281" y="0"/>
                </a:moveTo>
                <a:cubicBezTo>
                  <a:pt x="28241" y="0"/>
                  <a:pt x="28201" y="2"/>
                  <a:pt x="28160" y="5"/>
                </a:cubicBezTo>
                <a:cubicBezTo>
                  <a:pt x="28073" y="5"/>
                  <a:pt x="27998" y="18"/>
                  <a:pt x="27911" y="43"/>
                </a:cubicBezTo>
                <a:cubicBezTo>
                  <a:pt x="27849" y="55"/>
                  <a:pt x="27774" y="68"/>
                  <a:pt x="27699" y="93"/>
                </a:cubicBezTo>
                <a:cubicBezTo>
                  <a:pt x="27612" y="118"/>
                  <a:pt x="27537" y="155"/>
                  <a:pt x="27462" y="192"/>
                </a:cubicBezTo>
                <a:cubicBezTo>
                  <a:pt x="27387" y="230"/>
                  <a:pt x="27312" y="267"/>
                  <a:pt x="27250" y="317"/>
                </a:cubicBezTo>
                <a:cubicBezTo>
                  <a:pt x="27138" y="392"/>
                  <a:pt x="27026" y="467"/>
                  <a:pt x="26926" y="554"/>
                </a:cubicBezTo>
                <a:cubicBezTo>
                  <a:pt x="26789" y="654"/>
                  <a:pt x="26664" y="766"/>
                  <a:pt x="26539" y="878"/>
                </a:cubicBezTo>
                <a:cubicBezTo>
                  <a:pt x="26439" y="978"/>
                  <a:pt x="26340" y="1090"/>
                  <a:pt x="26252" y="1178"/>
                </a:cubicBezTo>
                <a:cubicBezTo>
                  <a:pt x="26153" y="1277"/>
                  <a:pt x="26065" y="1377"/>
                  <a:pt x="25965" y="1464"/>
                </a:cubicBezTo>
                <a:lnTo>
                  <a:pt x="25916" y="1502"/>
                </a:lnTo>
                <a:cubicBezTo>
                  <a:pt x="25766" y="1627"/>
                  <a:pt x="25591" y="1726"/>
                  <a:pt x="25417" y="1801"/>
                </a:cubicBezTo>
                <a:cubicBezTo>
                  <a:pt x="25342" y="1839"/>
                  <a:pt x="25255" y="1864"/>
                  <a:pt x="25180" y="1888"/>
                </a:cubicBezTo>
                <a:cubicBezTo>
                  <a:pt x="25093" y="1913"/>
                  <a:pt x="25018" y="1938"/>
                  <a:pt x="24930" y="1951"/>
                </a:cubicBezTo>
                <a:cubicBezTo>
                  <a:pt x="24893" y="1963"/>
                  <a:pt x="24856" y="1963"/>
                  <a:pt x="24818" y="1963"/>
                </a:cubicBezTo>
                <a:lnTo>
                  <a:pt x="24718" y="1963"/>
                </a:lnTo>
                <a:cubicBezTo>
                  <a:pt x="24531" y="1938"/>
                  <a:pt x="24357" y="1888"/>
                  <a:pt x="24182" y="1826"/>
                </a:cubicBezTo>
                <a:cubicBezTo>
                  <a:pt x="24120" y="1801"/>
                  <a:pt x="24057" y="1764"/>
                  <a:pt x="23995" y="1739"/>
                </a:cubicBezTo>
                <a:cubicBezTo>
                  <a:pt x="23920" y="1689"/>
                  <a:pt x="23845" y="1639"/>
                  <a:pt x="23771" y="1589"/>
                </a:cubicBezTo>
                <a:cubicBezTo>
                  <a:pt x="23571" y="1427"/>
                  <a:pt x="23384" y="1240"/>
                  <a:pt x="23209" y="1040"/>
                </a:cubicBezTo>
                <a:cubicBezTo>
                  <a:pt x="23110" y="928"/>
                  <a:pt x="23010" y="828"/>
                  <a:pt x="22898" y="741"/>
                </a:cubicBezTo>
                <a:cubicBezTo>
                  <a:pt x="22773" y="641"/>
                  <a:pt x="22648" y="554"/>
                  <a:pt x="22511" y="467"/>
                </a:cubicBezTo>
                <a:cubicBezTo>
                  <a:pt x="22374" y="379"/>
                  <a:pt x="22224" y="305"/>
                  <a:pt x="22075" y="255"/>
                </a:cubicBezTo>
                <a:cubicBezTo>
                  <a:pt x="22000" y="230"/>
                  <a:pt x="21937" y="205"/>
                  <a:pt x="21875" y="192"/>
                </a:cubicBezTo>
                <a:cubicBezTo>
                  <a:pt x="21788" y="167"/>
                  <a:pt x="21688" y="155"/>
                  <a:pt x="21601" y="155"/>
                </a:cubicBezTo>
                <a:cubicBezTo>
                  <a:pt x="21563" y="152"/>
                  <a:pt x="21525" y="150"/>
                  <a:pt x="21486" y="150"/>
                </a:cubicBezTo>
                <a:cubicBezTo>
                  <a:pt x="21371" y="150"/>
                  <a:pt x="21251" y="164"/>
                  <a:pt x="21139" y="192"/>
                </a:cubicBezTo>
                <a:cubicBezTo>
                  <a:pt x="21002" y="217"/>
                  <a:pt x="20852" y="242"/>
                  <a:pt x="20715" y="292"/>
                </a:cubicBezTo>
                <a:cubicBezTo>
                  <a:pt x="20590" y="317"/>
                  <a:pt x="20466" y="379"/>
                  <a:pt x="20354" y="454"/>
                </a:cubicBezTo>
                <a:cubicBezTo>
                  <a:pt x="20266" y="517"/>
                  <a:pt x="20166" y="592"/>
                  <a:pt x="20092" y="679"/>
                </a:cubicBezTo>
                <a:cubicBezTo>
                  <a:pt x="19942" y="816"/>
                  <a:pt x="19817" y="953"/>
                  <a:pt x="19680" y="1090"/>
                </a:cubicBezTo>
                <a:cubicBezTo>
                  <a:pt x="19605" y="1153"/>
                  <a:pt x="19555" y="1240"/>
                  <a:pt x="19481" y="1302"/>
                </a:cubicBezTo>
                <a:cubicBezTo>
                  <a:pt x="19418" y="1377"/>
                  <a:pt x="19356" y="1464"/>
                  <a:pt x="19281" y="1539"/>
                </a:cubicBezTo>
                <a:cubicBezTo>
                  <a:pt x="19144" y="1676"/>
                  <a:pt x="18994" y="1814"/>
                  <a:pt x="18845" y="1951"/>
                </a:cubicBezTo>
                <a:cubicBezTo>
                  <a:pt x="18795" y="1988"/>
                  <a:pt x="18745" y="2026"/>
                  <a:pt x="18695" y="2063"/>
                </a:cubicBezTo>
                <a:cubicBezTo>
                  <a:pt x="18645" y="2088"/>
                  <a:pt x="18595" y="2113"/>
                  <a:pt x="18545" y="2138"/>
                </a:cubicBezTo>
                <a:cubicBezTo>
                  <a:pt x="18458" y="2163"/>
                  <a:pt x="18371" y="2200"/>
                  <a:pt x="18283" y="2213"/>
                </a:cubicBezTo>
                <a:cubicBezTo>
                  <a:pt x="18196" y="2238"/>
                  <a:pt x="18109" y="2250"/>
                  <a:pt x="18034" y="2263"/>
                </a:cubicBezTo>
                <a:cubicBezTo>
                  <a:pt x="17897" y="2288"/>
                  <a:pt x="17772" y="2300"/>
                  <a:pt x="17635" y="2313"/>
                </a:cubicBezTo>
                <a:cubicBezTo>
                  <a:pt x="17585" y="2325"/>
                  <a:pt x="17510" y="2325"/>
                  <a:pt x="17460" y="2325"/>
                </a:cubicBezTo>
                <a:lnTo>
                  <a:pt x="17336" y="2325"/>
                </a:lnTo>
                <a:cubicBezTo>
                  <a:pt x="17286" y="2313"/>
                  <a:pt x="17223" y="2300"/>
                  <a:pt x="17173" y="2288"/>
                </a:cubicBezTo>
                <a:cubicBezTo>
                  <a:pt x="17111" y="2275"/>
                  <a:pt x="17074" y="2250"/>
                  <a:pt x="17024" y="2238"/>
                </a:cubicBezTo>
                <a:cubicBezTo>
                  <a:pt x="16824" y="2150"/>
                  <a:pt x="16650" y="2051"/>
                  <a:pt x="16475" y="1938"/>
                </a:cubicBezTo>
                <a:cubicBezTo>
                  <a:pt x="16275" y="1764"/>
                  <a:pt x="16076" y="1577"/>
                  <a:pt x="15876" y="1415"/>
                </a:cubicBezTo>
                <a:cubicBezTo>
                  <a:pt x="15752" y="1302"/>
                  <a:pt x="15627" y="1203"/>
                  <a:pt x="15490" y="1115"/>
                </a:cubicBezTo>
                <a:cubicBezTo>
                  <a:pt x="15353" y="1028"/>
                  <a:pt x="15215" y="953"/>
                  <a:pt x="15066" y="916"/>
                </a:cubicBezTo>
                <a:cubicBezTo>
                  <a:pt x="15003" y="891"/>
                  <a:pt x="14954" y="878"/>
                  <a:pt x="14891" y="866"/>
                </a:cubicBezTo>
                <a:cubicBezTo>
                  <a:pt x="14804" y="853"/>
                  <a:pt x="14717" y="841"/>
                  <a:pt x="14629" y="841"/>
                </a:cubicBezTo>
                <a:cubicBezTo>
                  <a:pt x="14467" y="841"/>
                  <a:pt x="14293" y="853"/>
                  <a:pt x="14143" y="891"/>
                </a:cubicBezTo>
                <a:cubicBezTo>
                  <a:pt x="14006" y="928"/>
                  <a:pt x="13881" y="966"/>
                  <a:pt x="13756" y="1016"/>
                </a:cubicBezTo>
                <a:cubicBezTo>
                  <a:pt x="13619" y="1078"/>
                  <a:pt x="13482" y="1140"/>
                  <a:pt x="13370" y="1228"/>
                </a:cubicBezTo>
                <a:cubicBezTo>
                  <a:pt x="13208" y="1315"/>
                  <a:pt x="13070" y="1440"/>
                  <a:pt x="12933" y="1564"/>
                </a:cubicBezTo>
                <a:cubicBezTo>
                  <a:pt x="12821" y="1676"/>
                  <a:pt x="12709" y="1789"/>
                  <a:pt x="12596" y="1901"/>
                </a:cubicBezTo>
                <a:cubicBezTo>
                  <a:pt x="12484" y="2013"/>
                  <a:pt x="12384" y="2150"/>
                  <a:pt x="12285" y="2263"/>
                </a:cubicBezTo>
                <a:cubicBezTo>
                  <a:pt x="12235" y="2325"/>
                  <a:pt x="12185" y="2375"/>
                  <a:pt x="12123" y="2437"/>
                </a:cubicBezTo>
                <a:cubicBezTo>
                  <a:pt x="12060" y="2500"/>
                  <a:pt x="11998" y="2549"/>
                  <a:pt x="11936" y="2612"/>
                </a:cubicBezTo>
                <a:cubicBezTo>
                  <a:pt x="11836" y="2687"/>
                  <a:pt x="11724" y="2749"/>
                  <a:pt x="11611" y="2799"/>
                </a:cubicBezTo>
                <a:cubicBezTo>
                  <a:pt x="11488" y="2865"/>
                  <a:pt x="11351" y="2895"/>
                  <a:pt x="11211" y="2895"/>
                </a:cubicBezTo>
                <a:cubicBezTo>
                  <a:pt x="11166" y="2895"/>
                  <a:pt x="11120" y="2892"/>
                  <a:pt x="11075" y="2886"/>
                </a:cubicBezTo>
                <a:cubicBezTo>
                  <a:pt x="10925" y="2861"/>
                  <a:pt x="10776" y="2824"/>
                  <a:pt x="10626" y="2761"/>
                </a:cubicBezTo>
                <a:cubicBezTo>
                  <a:pt x="10564" y="2737"/>
                  <a:pt x="10489" y="2699"/>
                  <a:pt x="10427" y="2662"/>
                </a:cubicBezTo>
                <a:cubicBezTo>
                  <a:pt x="10377" y="2637"/>
                  <a:pt x="10314" y="2599"/>
                  <a:pt x="10277" y="2562"/>
                </a:cubicBezTo>
                <a:cubicBezTo>
                  <a:pt x="10215" y="2512"/>
                  <a:pt x="10165" y="2462"/>
                  <a:pt x="10127" y="2425"/>
                </a:cubicBezTo>
                <a:cubicBezTo>
                  <a:pt x="10090" y="2375"/>
                  <a:pt x="10052" y="2325"/>
                  <a:pt x="10015" y="2275"/>
                </a:cubicBezTo>
                <a:cubicBezTo>
                  <a:pt x="9853" y="2051"/>
                  <a:pt x="9691" y="1826"/>
                  <a:pt x="9504" y="1627"/>
                </a:cubicBezTo>
                <a:cubicBezTo>
                  <a:pt x="9391" y="1514"/>
                  <a:pt x="9267" y="1415"/>
                  <a:pt x="9142" y="1327"/>
                </a:cubicBezTo>
                <a:cubicBezTo>
                  <a:pt x="9005" y="1228"/>
                  <a:pt x="8855" y="1165"/>
                  <a:pt x="8693" y="1115"/>
                </a:cubicBezTo>
                <a:cubicBezTo>
                  <a:pt x="8568" y="1078"/>
                  <a:pt x="8431" y="1040"/>
                  <a:pt x="8306" y="1028"/>
                </a:cubicBezTo>
                <a:cubicBezTo>
                  <a:pt x="8144" y="1003"/>
                  <a:pt x="7982" y="991"/>
                  <a:pt x="7820" y="991"/>
                </a:cubicBezTo>
                <a:cubicBezTo>
                  <a:pt x="7758" y="991"/>
                  <a:pt x="7695" y="1003"/>
                  <a:pt x="7633" y="1016"/>
                </a:cubicBezTo>
                <a:cubicBezTo>
                  <a:pt x="7546" y="1016"/>
                  <a:pt x="7471" y="1040"/>
                  <a:pt x="7384" y="1065"/>
                </a:cubicBezTo>
                <a:cubicBezTo>
                  <a:pt x="7259" y="1090"/>
                  <a:pt x="7134" y="1140"/>
                  <a:pt x="7009" y="1190"/>
                </a:cubicBezTo>
                <a:cubicBezTo>
                  <a:pt x="6885" y="1240"/>
                  <a:pt x="6772" y="1302"/>
                  <a:pt x="6673" y="1377"/>
                </a:cubicBezTo>
                <a:cubicBezTo>
                  <a:pt x="6560" y="1452"/>
                  <a:pt x="6461" y="1539"/>
                  <a:pt x="6373" y="1639"/>
                </a:cubicBezTo>
                <a:cubicBezTo>
                  <a:pt x="6299" y="1701"/>
                  <a:pt x="6224" y="1764"/>
                  <a:pt x="6161" y="1851"/>
                </a:cubicBezTo>
                <a:cubicBezTo>
                  <a:pt x="6087" y="1926"/>
                  <a:pt x="6024" y="2001"/>
                  <a:pt x="5962" y="2076"/>
                </a:cubicBezTo>
                <a:cubicBezTo>
                  <a:pt x="5837" y="2225"/>
                  <a:pt x="5712" y="2387"/>
                  <a:pt x="5575" y="2537"/>
                </a:cubicBezTo>
                <a:cubicBezTo>
                  <a:pt x="5463" y="2662"/>
                  <a:pt x="5338" y="2786"/>
                  <a:pt x="5201" y="2911"/>
                </a:cubicBezTo>
                <a:cubicBezTo>
                  <a:pt x="5139" y="2949"/>
                  <a:pt x="5089" y="2986"/>
                  <a:pt x="5027" y="3023"/>
                </a:cubicBezTo>
                <a:cubicBezTo>
                  <a:pt x="4964" y="3061"/>
                  <a:pt x="4914" y="3086"/>
                  <a:pt x="4852" y="3111"/>
                </a:cubicBezTo>
                <a:cubicBezTo>
                  <a:pt x="4802" y="3136"/>
                  <a:pt x="4740" y="3161"/>
                  <a:pt x="4690" y="3173"/>
                </a:cubicBezTo>
                <a:cubicBezTo>
                  <a:pt x="4627" y="3198"/>
                  <a:pt x="4565" y="3210"/>
                  <a:pt x="4503" y="3223"/>
                </a:cubicBezTo>
                <a:cubicBezTo>
                  <a:pt x="4341" y="3235"/>
                  <a:pt x="4179" y="3235"/>
                  <a:pt x="4016" y="3235"/>
                </a:cubicBezTo>
                <a:cubicBezTo>
                  <a:pt x="3842" y="3210"/>
                  <a:pt x="3667" y="3161"/>
                  <a:pt x="3493" y="3111"/>
                </a:cubicBezTo>
                <a:cubicBezTo>
                  <a:pt x="3318" y="3023"/>
                  <a:pt x="3143" y="2936"/>
                  <a:pt x="2981" y="2824"/>
                </a:cubicBezTo>
                <a:cubicBezTo>
                  <a:pt x="2894" y="2749"/>
                  <a:pt x="2807" y="2674"/>
                  <a:pt x="2732" y="2587"/>
                </a:cubicBezTo>
                <a:cubicBezTo>
                  <a:pt x="2632" y="2487"/>
                  <a:pt x="2545" y="2387"/>
                  <a:pt x="2445" y="2275"/>
                </a:cubicBezTo>
                <a:cubicBezTo>
                  <a:pt x="2358" y="2175"/>
                  <a:pt x="2270" y="2088"/>
                  <a:pt x="2171" y="1976"/>
                </a:cubicBezTo>
                <a:cubicBezTo>
                  <a:pt x="2071" y="1876"/>
                  <a:pt x="1971" y="1789"/>
                  <a:pt x="1859" y="1689"/>
                </a:cubicBezTo>
                <a:cubicBezTo>
                  <a:pt x="1747" y="1577"/>
                  <a:pt x="1622" y="1489"/>
                  <a:pt x="1485" y="1402"/>
                </a:cubicBezTo>
                <a:cubicBezTo>
                  <a:pt x="1348" y="1327"/>
                  <a:pt x="1210" y="1277"/>
                  <a:pt x="1061" y="1240"/>
                </a:cubicBezTo>
                <a:cubicBezTo>
                  <a:pt x="973" y="1215"/>
                  <a:pt x="886" y="1203"/>
                  <a:pt x="799" y="1203"/>
                </a:cubicBezTo>
                <a:cubicBezTo>
                  <a:pt x="724" y="1203"/>
                  <a:pt x="637" y="1215"/>
                  <a:pt x="549" y="1228"/>
                </a:cubicBezTo>
                <a:cubicBezTo>
                  <a:pt x="450" y="1252"/>
                  <a:pt x="362" y="1277"/>
                  <a:pt x="263" y="1315"/>
                </a:cubicBezTo>
                <a:cubicBezTo>
                  <a:pt x="250" y="1315"/>
                  <a:pt x="238" y="1327"/>
                  <a:pt x="225" y="1327"/>
                </a:cubicBezTo>
                <a:cubicBezTo>
                  <a:pt x="76" y="1365"/>
                  <a:pt x="1" y="1527"/>
                  <a:pt x="38" y="1676"/>
                </a:cubicBezTo>
                <a:cubicBezTo>
                  <a:pt x="63" y="1739"/>
                  <a:pt x="113" y="1789"/>
                  <a:pt x="163" y="1826"/>
                </a:cubicBezTo>
                <a:cubicBezTo>
                  <a:pt x="203" y="1850"/>
                  <a:pt x="249" y="1864"/>
                  <a:pt x="293" y="1864"/>
                </a:cubicBezTo>
                <a:cubicBezTo>
                  <a:pt x="317" y="1864"/>
                  <a:pt x="340" y="1860"/>
                  <a:pt x="362" y="1851"/>
                </a:cubicBezTo>
                <a:cubicBezTo>
                  <a:pt x="412" y="1839"/>
                  <a:pt x="437" y="1826"/>
                  <a:pt x="500" y="1814"/>
                </a:cubicBezTo>
                <a:cubicBezTo>
                  <a:pt x="562" y="1789"/>
                  <a:pt x="612" y="1776"/>
                  <a:pt x="674" y="1764"/>
                </a:cubicBezTo>
                <a:cubicBezTo>
                  <a:pt x="712" y="1758"/>
                  <a:pt x="746" y="1754"/>
                  <a:pt x="780" y="1754"/>
                </a:cubicBezTo>
                <a:cubicBezTo>
                  <a:pt x="814" y="1754"/>
                  <a:pt x="849" y="1758"/>
                  <a:pt x="886" y="1764"/>
                </a:cubicBezTo>
                <a:cubicBezTo>
                  <a:pt x="948" y="1776"/>
                  <a:pt x="1011" y="1789"/>
                  <a:pt x="1061" y="1814"/>
                </a:cubicBezTo>
                <a:cubicBezTo>
                  <a:pt x="1123" y="1839"/>
                  <a:pt x="1185" y="1864"/>
                  <a:pt x="1235" y="1901"/>
                </a:cubicBezTo>
                <a:cubicBezTo>
                  <a:pt x="1298" y="1926"/>
                  <a:pt x="1348" y="1963"/>
                  <a:pt x="1397" y="2001"/>
                </a:cubicBezTo>
                <a:cubicBezTo>
                  <a:pt x="1609" y="2175"/>
                  <a:pt x="1809" y="2375"/>
                  <a:pt x="1996" y="2587"/>
                </a:cubicBezTo>
                <a:cubicBezTo>
                  <a:pt x="2158" y="2786"/>
                  <a:pt x="2345" y="2986"/>
                  <a:pt x="2545" y="3173"/>
                </a:cubicBezTo>
                <a:cubicBezTo>
                  <a:pt x="2657" y="3273"/>
                  <a:pt x="2794" y="3360"/>
                  <a:pt x="2931" y="3435"/>
                </a:cubicBezTo>
                <a:cubicBezTo>
                  <a:pt x="3069" y="3522"/>
                  <a:pt x="3206" y="3585"/>
                  <a:pt x="3355" y="3647"/>
                </a:cubicBezTo>
                <a:cubicBezTo>
                  <a:pt x="3480" y="3684"/>
                  <a:pt x="3617" y="3722"/>
                  <a:pt x="3754" y="3747"/>
                </a:cubicBezTo>
                <a:cubicBezTo>
                  <a:pt x="3904" y="3772"/>
                  <a:pt x="4041" y="3784"/>
                  <a:pt x="4191" y="3797"/>
                </a:cubicBezTo>
                <a:lnTo>
                  <a:pt x="4203" y="3797"/>
                </a:lnTo>
                <a:cubicBezTo>
                  <a:pt x="4353" y="3797"/>
                  <a:pt x="4515" y="3772"/>
                  <a:pt x="4665" y="3747"/>
                </a:cubicBezTo>
                <a:cubicBezTo>
                  <a:pt x="4790" y="3722"/>
                  <a:pt x="4902" y="3684"/>
                  <a:pt x="5014" y="3634"/>
                </a:cubicBezTo>
                <a:cubicBezTo>
                  <a:pt x="5151" y="3585"/>
                  <a:pt x="5276" y="3510"/>
                  <a:pt x="5401" y="3422"/>
                </a:cubicBezTo>
                <a:cubicBezTo>
                  <a:pt x="5513" y="3348"/>
                  <a:pt x="5613" y="3260"/>
                  <a:pt x="5712" y="3161"/>
                </a:cubicBezTo>
                <a:cubicBezTo>
                  <a:pt x="5887" y="2998"/>
                  <a:pt x="6049" y="2824"/>
                  <a:pt x="6199" y="2637"/>
                </a:cubicBezTo>
                <a:cubicBezTo>
                  <a:pt x="6336" y="2450"/>
                  <a:pt x="6486" y="2275"/>
                  <a:pt x="6648" y="2113"/>
                </a:cubicBezTo>
                <a:cubicBezTo>
                  <a:pt x="6710" y="2051"/>
                  <a:pt x="6772" y="1988"/>
                  <a:pt x="6847" y="1926"/>
                </a:cubicBezTo>
                <a:cubicBezTo>
                  <a:pt x="6960" y="1839"/>
                  <a:pt x="7072" y="1764"/>
                  <a:pt x="7184" y="1714"/>
                </a:cubicBezTo>
                <a:cubicBezTo>
                  <a:pt x="7346" y="1639"/>
                  <a:pt x="7508" y="1589"/>
                  <a:pt x="7670" y="1552"/>
                </a:cubicBezTo>
                <a:cubicBezTo>
                  <a:pt x="7745" y="1552"/>
                  <a:pt x="7808" y="1539"/>
                  <a:pt x="7870" y="1539"/>
                </a:cubicBezTo>
                <a:cubicBezTo>
                  <a:pt x="7945" y="1539"/>
                  <a:pt x="8020" y="1552"/>
                  <a:pt x="8094" y="1552"/>
                </a:cubicBezTo>
                <a:cubicBezTo>
                  <a:pt x="8182" y="1564"/>
                  <a:pt x="8269" y="1577"/>
                  <a:pt x="8369" y="1602"/>
                </a:cubicBezTo>
                <a:cubicBezTo>
                  <a:pt x="8469" y="1614"/>
                  <a:pt x="8568" y="1652"/>
                  <a:pt x="8656" y="1676"/>
                </a:cubicBezTo>
                <a:cubicBezTo>
                  <a:pt x="8718" y="1714"/>
                  <a:pt x="8780" y="1751"/>
                  <a:pt x="8843" y="1789"/>
                </a:cubicBezTo>
                <a:cubicBezTo>
                  <a:pt x="8893" y="1814"/>
                  <a:pt x="8955" y="1851"/>
                  <a:pt x="9005" y="1888"/>
                </a:cubicBezTo>
                <a:cubicBezTo>
                  <a:pt x="9067" y="1951"/>
                  <a:pt x="9130" y="2001"/>
                  <a:pt x="9192" y="2063"/>
                </a:cubicBezTo>
                <a:cubicBezTo>
                  <a:pt x="9242" y="2125"/>
                  <a:pt x="9292" y="2188"/>
                  <a:pt x="9342" y="2263"/>
                </a:cubicBezTo>
                <a:cubicBezTo>
                  <a:pt x="9416" y="2350"/>
                  <a:pt x="9479" y="2450"/>
                  <a:pt x="9541" y="2537"/>
                </a:cubicBezTo>
                <a:cubicBezTo>
                  <a:pt x="9628" y="2662"/>
                  <a:pt x="9728" y="2786"/>
                  <a:pt x="9840" y="2899"/>
                </a:cubicBezTo>
                <a:cubicBezTo>
                  <a:pt x="9915" y="2961"/>
                  <a:pt x="9978" y="3011"/>
                  <a:pt x="10052" y="3061"/>
                </a:cubicBezTo>
                <a:cubicBezTo>
                  <a:pt x="10102" y="3098"/>
                  <a:pt x="10165" y="3136"/>
                  <a:pt x="10215" y="3161"/>
                </a:cubicBezTo>
                <a:cubicBezTo>
                  <a:pt x="10302" y="3198"/>
                  <a:pt x="10389" y="3235"/>
                  <a:pt x="10476" y="3273"/>
                </a:cubicBezTo>
                <a:cubicBezTo>
                  <a:pt x="10526" y="3298"/>
                  <a:pt x="10589" y="3323"/>
                  <a:pt x="10651" y="3335"/>
                </a:cubicBezTo>
                <a:cubicBezTo>
                  <a:pt x="10833" y="3398"/>
                  <a:pt x="11024" y="3431"/>
                  <a:pt x="11216" y="3431"/>
                </a:cubicBezTo>
                <a:cubicBezTo>
                  <a:pt x="11328" y="3431"/>
                  <a:pt x="11439" y="3420"/>
                  <a:pt x="11549" y="3397"/>
                </a:cubicBezTo>
                <a:cubicBezTo>
                  <a:pt x="11686" y="3360"/>
                  <a:pt x="11823" y="3310"/>
                  <a:pt x="11960" y="3235"/>
                </a:cubicBezTo>
                <a:cubicBezTo>
                  <a:pt x="12085" y="3173"/>
                  <a:pt x="12197" y="3086"/>
                  <a:pt x="12310" y="2998"/>
                </a:cubicBezTo>
                <a:cubicBezTo>
                  <a:pt x="12422" y="2899"/>
                  <a:pt x="12534" y="2799"/>
                  <a:pt x="12634" y="2687"/>
                </a:cubicBezTo>
                <a:cubicBezTo>
                  <a:pt x="12721" y="2587"/>
                  <a:pt x="12808" y="2475"/>
                  <a:pt x="12896" y="2375"/>
                </a:cubicBezTo>
                <a:cubicBezTo>
                  <a:pt x="12996" y="2275"/>
                  <a:pt x="13083" y="2188"/>
                  <a:pt x="13183" y="2088"/>
                </a:cubicBezTo>
                <a:cubicBezTo>
                  <a:pt x="13270" y="1988"/>
                  <a:pt x="13370" y="1888"/>
                  <a:pt x="13482" y="1801"/>
                </a:cubicBezTo>
                <a:cubicBezTo>
                  <a:pt x="13544" y="1751"/>
                  <a:pt x="13607" y="1714"/>
                  <a:pt x="13669" y="1664"/>
                </a:cubicBezTo>
                <a:cubicBezTo>
                  <a:pt x="13731" y="1627"/>
                  <a:pt x="13806" y="1589"/>
                  <a:pt x="13881" y="1552"/>
                </a:cubicBezTo>
                <a:cubicBezTo>
                  <a:pt x="13956" y="1514"/>
                  <a:pt x="14043" y="1489"/>
                  <a:pt x="14130" y="1464"/>
                </a:cubicBezTo>
                <a:cubicBezTo>
                  <a:pt x="14218" y="1440"/>
                  <a:pt x="14305" y="1415"/>
                  <a:pt x="14392" y="1402"/>
                </a:cubicBezTo>
                <a:cubicBezTo>
                  <a:pt x="14430" y="1402"/>
                  <a:pt x="14480" y="1390"/>
                  <a:pt x="14517" y="1390"/>
                </a:cubicBezTo>
                <a:lnTo>
                  <a:pt x="14692" y="1390"/>
                </a:lnTo>
                <a:cubicBezTo>
                  <a:pt x="14804" y="1402"/>
                  <a:pt x="14916" y="1440"/>
                  <a:pt x="15028" y="1477"/>
                </a:cubicBezTo>
                <a:cubicBezTo>
                  <a:pt x="15091" y="1502"/>
                  <a:pt x="15141" y="1539"/>
                  <a:pt x="15203" y="1564"/>
                </a:cubicBezTo>
                <a:cubicBezTo>
                  <a:pt x="15265" y="1614"/>
                  <a:pt x="15328" y="1652"/>
                  <a:pt x="15390" y="1701"/>
                </a:cubicBezTo>
                <a:cubicBezTo>
                  <a:pt x="15590" y="1864"/>
                  <a:pt x="15789" y="2038"/>
                  <a:pt x="15976" y="2213"/>
                </a:cubicBezTo>
                <a:cubicBezTo>
                  <a:pt x="16101" y="2313"/>
                  <a:pt x="16213" y="2412"/>
                  <a:pt x="16350" y="2500"/>
                </a:cubicBezTo>
                <a:cubicBezTo>
                  <a:pt x="16463" y="2574"/>
                  <a:pt x="16587" y="2637"/>
                  <a:pt x="16712" y="2687"/>
                </a:cubicBezTo>
                <a:cubicBezTo>
                  <a:pt x="16799" y="2724"/>
                  <a:pt x="16887" y="2761"/>
                  <a:pt x="16974" y="2786"/>
                </a:cubicBezTo>
                <a:cubicBezTo>
                  <a:pt x="17036" y="2811"/>
                  <a:pt x="17111" y="2836"/>
                  <a:pt x="17173" y="2849"/>
                </a:cubicBezTo>
                <a:cubicBezTo>
                  <a:pt x="17254" y="2863"/>
                  <a:pt x="17334" y="2869"/>
                  <a:pt x="17414" y="2869"/>
                </a:cubicBezTo>
                <a:cubicBezTo>
                  <a:pt x="17471" y="2869"/>
                  <a:pt x="17528" y="2866"/>
                  <a:pt x="17585" y="2861"/>
                </a:cubicBezTo>
                <a:cubicBezTo>
                  <a:pt x="17722" y="2861"/>
                  <a:pt x="17859" y="2836"/>
                  <a:pt x="17996" y="2824"/>
                </a:cubicBezTo>
                <a:cubicBezTo>
                  <a:pt x="18146" y="2799"/>
                  <a:pt x="18308" y="2774"/>
                  <a:pt x="18458" y="2737"/>
                </a:cubicBezTo>
                <a:cubicBezTo>
                  <a:pt x="18520" y="2724"/>
                  <a:pt x="18583" y="2712"/>
                  <a:pt x="18645" y="2687"/>
                </a:cubicBezTo>
                <a:cubicBezTo>
                  <a:pt x="18707" y="2662"/>
                  <a:pt x="18795" y="2624"/>
                  <a:pt x="18845" y="2599"/>
                </a:cubicBezTo>
                <a:cubicBezTo>
                  <a:pt x="18894" y="2574"/>
                  <a:pt x="18957" y="2549"/>
                  <a:pt x="19007" y="2512"/>
                </a:cubicBezTo>
                <a:cubicBezTo>
                  <a:pt x="19057" y="2475"/>
                  <a:pt x="19106" y="2437"/>
                  <a:pt x="19156" y="2387"/>
                </a:cubicBezTo>
                <a:cubicBezTo>
                  <a:pt x="19343" y="2225"/>
                  <a:pt x="19530" y="2051"/>
                  <a:pt x="19705" y="1864"/>
                </a:cubicBezTo>
                <a:cubicBezTo>
                  <a:pt x="19767" y="1776"/>
                  <a:pt x="19867" y="1689"/>
                  <a:pt x="19929" y="1602"/>
                </a:cubicBezTo>
                <a:cubicBezTo>
                  <a:pt x="19992" y="1527"/>
                  <a:pt x="20079" y="1440"/>
                  <a:pt x="20141" y="1365"/>
                </a:cubicBezTo>
                <a:cubicBezTo>
                  <a:pt x="20216" y="1290"/>
                  <a:pt x="20304" y="1203"/>
                  <a:pt x="20378" y="1140"/>
                </a:cubicBezTo>
                <a:cubicBezTo>
                  <a:pt x="20441" y="1065"/>
                  <a:pt x="20516" y="1003"/>
                  <a:pt x="20590" y="941"/>
                </a:cubicBezTo>
                <a:cubicBezTo>
                  <a:pt x="20640" y="891"/>
                  <a:pt x="20703" y="866"/>
                  <a:pt x="20765" y="828"/>
                </a:cubicBezTo>
                <a:cubicBezTo>
                  <a:pt x="20915" y="766"/>
                  <a:pt x="21089" y="729"/>
                  <a:pt x="21251" y="704"/>
                </a:cubicBezTo>
                <a:cubicBezTo>
                  <a:pt x="21314" y="691"/>
                  <a:pt x="21389" y="679"/>
                  <a:pt x="21451" y="679"/>
                </a:cubicBezTo>
                <a:lnTo>
                  <a:pt x="21651" y="679"/>
                </a:lnTo>
                <a:cubicBezTo>
                  <a:pt x="21700" y="679"/>
                  <a:pt x="21750" y="691"/>
                  <a:pt x="21800" y="704"/>
                </a:cubicBezTo>
                <a:cubicBezTo>
                  <a:pt x="21850" y="716"/>
                  <a:pt x="21900" y="741"/>
                  <a:pt x="21950" y="754"/>
                </a:cubicBezTo>
                <a:lnTo>
                  <a:pt x="22087" y="816"/>
                </a:lnTo>
                <a:cubicBezTo>
                  <a:pt x="22149" y="853"/>
                  <a:pt x="22212" y="878"/>
                  <a:pt x="22262" y="916"/>
                </a:cubicBezTo>
                <a:cubicBezTo>
                  <a:pt x="22361" y="978"/>
                  <a:pt x="22461" y="1053"/>
                  <a:pt x="22561" y="1115"/>
                </a:cubicBezTo>
                <a:cubicBezTo>
                  <a:pt x="22598" y="1153"/>
                  <a:pt x="22623" y="1165"/>
                  <a:pt x="22673" y="1215"/>
                </a:cubicBezTo>
                <a:cubicBezTo>
                  <a:pt x="22723" y="1265"/>
                  <a:pt x="22773" y="1315"/>
                  <a:pt x="22810" y="1377"/>
                </a:cubicBezTo>
                <a:cubicBezTo>
                  <a:pt x="22910" y="1464"/>
                  <a:pt x="22972" y="1552"/>
                  <a:pt x="23085" y="1664"/>
                </a:cubicBezTo>
                <a:cubicBezTo>
                  <a:pt x="23184" y="1764"/>
                  <a:pt x="23297" y="1864"/>
                  <a:pt x="23409" y="1951"/>
                </a:cubicBezTo>
                <a:cubicBezTo>
                  <a:pt x="23534" y="2063"/>
                  <a:pt x="23658" y="2150"/>
                  <a:pt x="23808" y="2225"/>
                </a:cubicBezTo>
                <a:cubicBezTo>
                  <a:pt x="23945" y="2288"/>
                  <a:pt x="24082" y="2350"/>
                  <a:pt x="24232" y="2387"/>
                </a:cubicBezTo>
                <a:cubicBezTo>
                  <a:pt x="24294" y="2412"/>
                  <a:pt x="24357" y="2425"/>
                  <a:pt x="24419" y="2437"/>
                </a:cubicBezTo>
                <a:cubicBezTo>
                  <a:pt x="24506" y="2462"/>
                  <a:pt x="24594" y="2475"/>
                  <a:pt x="24681" y="2475"/>
                </a:cubicBezTo>
                <a:cubicBezTo>
                  <a:pt x="24725" y="2481"/>
                  <a:pt x="24768" y="2484"/>
                  <a:pt x="24812" y="2484"/>
                </a:cubicBezTo>
                <a:cubicBezTo>
                  <a:pt x="24856" y="2484"/>
                  <a:pt x="24899" y="2481"/>
                  <a:pt x="24943" y="2475"/>
                </a:cubicBezTo>
                <a:cubicBezTo>
                  <a:pt x="25030" y="2475"/>
                  <a:pt x="25130" y="2450"/>
                  <a:pt x="25217" y="2425"/>
                </a:cubicBezTo>
                <a:cubicBezTo>
                  <a:pt x="25367" y="2387"/>
                  <a:pt x="25517" y="2337"/>
                  <a:pt x="25666" y="2275"/>
                </a:cubicBezTo>
                <a:cubicBezTo>
                  <a:pt x="25803" y="2213"/>
                  <a:pt x="25941" y="2138"/>
                  <a:pt x="26065" y="2051"/>
                </a:cubicBezTo>
                <a:cubicBezTo>
                  <a:pt x="26202" y="1951"/>
                  <a:pt x="26327" y="1851"/>
                  <a:pt x="26439" y="1739"/>
                </a:cubicBezTo>
                <a:cubicBezTo>
                  <a:pt x="26552" y="1627"/>
                  <a:pt x="26651" y="1527"/>
                  <a:pt x="26764" y="1402"/>
                </a:cubicBezTo>
                <a:cubicBezTo>
                  <a:pt x="26888" y="1277"/>
                  <a:pt x="27013" y="1153"/>
                  <a:pt x="27150" y="1040"/>
                </a:cubicBezTo>
                <a:cubicBezTo>
                  <a:pt x="27325" y="891"/>
                  <a:pt x="27512" y="766"/>
                  <a:pt x="27724" y="654"/>
                </a:cubicBezTo>
                <a:cubicBezTo>
                  <a:pt x="27786" y="629"/>
                  <a:pt x="27849" y="604"/>
                  <a:pt x="27911" y="592"/>
                </a:cubicBezTo>
                <a:cubicBezTo>
                  <a:pt x="27973" y="567"/>
                  <a:pt x="28036" y="554"/>
                  <a:pt x="28111" y="542"/>
                </a:cubicBezTo>
                <a:cubicBezTo>
                  <a:pt x="28154" y="535"/>
                  <a:pt x="28201" y="532"/>
                  <a:pt x="28249" y="532"/>
                </a:cubicBezTo>
                <a:cubicBezTo>
                  <a:pt x="28298" y="532"/>
                  <a:pt x="28347" y="535"/>
                  <a:pt x="28397" y="542"/>
                </a:cubicBezTo>
                <a:cubicBezTo>
                  <a:pt x="28460" y="542"/>
                  <a:pt x="28522" y="554"/>
                  <a:pt x="28572" y="567"/>
                </a:cubicBezTo>
                <a:cubicBezTo>
                  <a:pt x="28634" y="592"/>
                  <a:pt x="28697" y="616"/>
                  <a:pt x="28759" y="641"/>
                </a:cubicBezTo>
                <a:lnTo>
                  <a:pt x="28809" y="654"/>
                </a:lnTo>
                <a:lnTo>
                  <a:pt x="28871" y="679"/>
                </a:lnTo>
                <a:cubicBezTo>
                  <a:pt x="28896" y="685"/>
                  <a:pt x="28918" y="688"/>
                  <a:pt x="28940" y="688"/>
                </a:cubicBezTo>
                <a:cubicBezTo>
                  <a:pt x="28962" y="688"/>
                  <a:pt x="28983" y="685"/>
                  <a:pt x="29008" y="679"/>
                </a:cubicBezTo>
                <a:cubicBezTo>
                  <a:pt x="29071" y="666"/>
                  <a:pt x="29133" y="616"/>
                  <a:pt x="29158" y="554"/>
                </a:cubicBezTo>
                <a:cubicBezTo>
                  <a:pt x="29196" y="492"/>
                  <a:pt x="29208" y="417"/>
                  <a:pt x="29183" y="342"/>
                </a:cubicBezTo>
                <a:cubicBezTo>
                  <a:pt x="29171" y="280"/>
                  <a:pt x="29121" y="230"/>
                  <a:pt x="29058" y="192"/>
                </a:cubicBezTo>
                <a:cubicBezTo>
                  <a:pt x="28921" y="130"/>
                  <a:pt x="28771" y="68"/>
                  <a:pt x="28622" y="30"/>
                </a:cubicBezTo>
                <a:cubicBezTo>
                  <a:pt x="28503" y="12"/>
                  <a:pt x="28391" y="0"/>
                  <a:pt x="28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3"/>
          <p:cNvSpPr/>
          <p:nvPr/>
        </p:nvSpPr>
        <p:spPr>
          <a:xfrm>
            <a:off x="8179927" y="4808015"/>
            <a:ext cx="1387888" cy="188631"/>
          </a:xfrm>
          <a:custGeom>
            <a:avLst/>
            <a:gdLst/>
            <a:ahLst/>
            <a:cxnLst/>
            <a:rect l="l" t="t" r="r" b="b"/>
            <a:pathLst>
              <a:path w="27812" h="3780" extrusionOk="0">
                <a:moveTo>
                  <a:pt x="26813" y="0"/>
                </a:moveTo>
                <a:cubicBezTo>
                  <a:pt x="26739" y="13"/>
                  <a:pt x="26664" y="25"/>
                  <a:pt x="26589" y="38"/>
                </a:cubicBezTo>
                <a:cubicBezTo>
                  <a:pt x="26514" y="50"/>
                  <a:pt x="26439" y="75"/>
                  <a:pt x="26377" y="88"/>
                </a:cubicBezTo>
                <a:cubicBezTo>
                  <a:pt x="26302" y="125"/>
                  <a:pt x="26227" y="163"/>
                  <a:pt x="26152" y="187"/>
                </a:cubicBezTo>
                <a:cubicBezTo>
                  <a:pt x="26078" y="225"/>
                  <a:pt x="26015" y="275"/>
                  <a:pt x="25953" y="312"/>
                </a:cubicBezTo>
                <a:cubicBezTo>
                  <a:pt x="25841" y="399"/>
                  <a:pt x="25741" y="474"/>
                  <a:pt x="25641" y="549"/>
                </a:cubicBezTo>
                <a:cubicBezTo>
                  <a:pt x="25504" y="649"/>
                  <a:pt x="25392" y="761"/>
                  <a:pt x="25279" y="886"/>
                </a:cubicBezTo>
                <a:cubicBezTo>
                  <a:pt x="25180" y="986"/>
                  <a:pt x="25080" y="1085"/>
                  <a:pt x="24993" y="1185"/>
                </a:cubicBezTo>
                <a:cubicBezTo>
                  <a:pt x="24905" y="1272"/>
                  <a:pt x="24831" y="1372"/>
                  <a:pt x="24731" y="1460"/>
                </a:cubicBezTo>
                <a:lnTo>
                  <a:pt x="24681" y="1509"/>
                </a:lnTo>
                <a:cubicBezTo>
                  <a:pt x="24544" y="1622"/>
                  <a:pt x="24382" y="1721"/>
                  <a:pt x="24207" y="1796"/>
                </a:cubicBezTo>
                <a:cubicBezTo>
                  <a:pt x="24145" y="1834"/>
                  <a:pt x="24057" y="1859"/>
                  <a:pt x="23982" y="1884"/>
                </a:cubicBezTo>
                <a:cubicBezTo>
                  <a:pt x="23908" y="1921"/>
                  <a:pt x="23833" y="1933"/>
                  <a:pt x="23746" y="1946"/>
                </a:cubicBezTo>
                <a:lnTo>
                  <a:pt x="23646" y="1958"/>
                </a:lnTo>
                <a:lnTo>
                  <a:pt x="23546" y="1958"/>
                </a:lnTo>
                <a:cubicBezTo>
                  <a:pt x="23371" y="1933"/>
                  <a:pt x="23197" y="1884"/>
                  <a:pt x="23035" y="1821"/>
                </a:cubicBezTo>
                <a:cubicBezTo>
                  <a:pt x="22972" y="1796"/>
                  <a:pt x="22910" y="1759"/>
                  <a:pt x="22860" y="1734"/>
                </a:cubicBezTo>
                <a:cubicBezTo>
                  <a:pt x="22785" y="1684"/>
                  <a:pt x="22710" y="1634"/>
                  <a:pt x="22648" y="1584"/>
                </a:cubicBezTo>
                <a:cubicBezTo>
                  <a:pt x="22449" y="1422"/>
                  <a:pt x="22274" y="1235"/>
                  <a:pt x="22112" y="1035"/>
                </a:cubicBezTo>
                <a:cubicBezTo>
                  <a:pt x="22025" y="923"/>
                  <a:pt x="21925" y="823"/>
                  <a:pt x="21813" y="736"/>
                </a:cubicBezTo>
                <a:cubicBezTo>
                  <a:pt x="21700" y="649"/>
                  <a:pt x="21576" y="549"/>
                  <a:pt x="21438" y="474"/>
                </a:cubicBezTo>
                <a:cubicBezTo>
                  <a:pt x="21314" y="387"/>
                  <a:pt x="21164" y="312"/>
                  <a:pt x="21027" y="262"/>
                </a:cubicBezTo>
                <a:cubicBezTo>
                  <a:pt x="20964" y="237"/>
                  <a:pt x="20902" y="212"/>
                  <a:pt x="20840" y="200"/>
                </a:cubicBezTo>
                <a:cubicBezTo>
                  <a:pt x="20752" y="175"/>
                  <a:pt x="20665" y="163"/>
                  <a:pt x="20578" y="163"/>
                </a:cubicBezTo>
                <a:cubicBezTo>
                  <a:pt x="20540" y="159"/>
                  <a:pt x="20503" y="158"/>
                  <a:pt x="20466" y="158"/>
                </a:cubicBezTo>
                <a:cubicBezTo>
                  <a:pt x="20354" y="158"/>
                  <a:pt x="20244" y="172"/>
                  <a:pt x="20141" y="200"/>
                </a:cubicBezTo>
                <a:cubicBezTo>
                  <a:pt x="20004" y="212"/>
                  <a:pt x="19867" y="250"/>
                  <a:pt x="19730" y="300"/>
                </a:cubicBezTo>
                <a:cubicBezTo>
                  <a:pt x="19618" y="325"/>
                  <a:pt x="19505" y="387"/>
                  <a:pt x="19406" y="449"/>
                </a:cubicBezTo>
                <a:cubicBezTo>
                  <a:pt x="19306" y="512"/>
                  <a:pt x="19219" y="599"/>
                  <a:pt x="19144" y="674"/>
                </a:cubicBezTo>
                <a:cubicBezTo>
                  <a:pt x="19007" y="811"/>
                  <a:pt x="18882" y="948"/>
                  <a:pt x="18757" y="1085"/>
                </a:cubicBezTo>
                <a:cubicBezTo>
                  <a:pt x="18695" y="1148"/>
                  <a:pt x="18632" y="1235"/>
                  <a:pt x="18570" y="1310"/>
                </a:cubicBezTo>
                <a:cubicBezTo>
                  <a:pt x="18508" y="1385"/>
                  <a:pt x="18445" y="1460"/>
                  <a:pt x="18371" y="1534"/>
                </a:cubicBezTo>
                <a:cubicBezTo>
                  <a:pt x="18246" y="1672"/>
                  <a:pt x="18109" y="1821"/>
                  <a:pt x="17971" y="1946"/>
                </a:cubicBezTo>
                <a:cubicBezTo>
                  <a:pt x="17922" y="1983"/>
                  <a:pt x="17872" y="2021"/>
                  <a:pt x="17809" y="2058"/>
                </a:cubicBezTo>
                <a:cubicBezTo>
                  <a:pt x="17772" y="2083"/>
                  <a:pt x="17722" y="2108"/>
                  <a:pt x="17672" y="2133"/>
                </a:cubicBezTo>
                <a:cubicBezTo>
                  <a:pt x="17585" y="2170"/>
                  <a:pt x="17510" y="2195"/>
                  <a:pt x="17423" y="2220"/>
                </a:cubicBezTo>
                <a:cubicBezTo>
                  <a:pt x="17335" y="2233"/>
                  <a:pt x="17261" y="2258"/>
                  <a:pt x="17186" y="2270"/>
                </a:cubicBezTo>
                <a:cubicBezTo>
                  <a:pt x="17061" y="2283"/>
                  <a:pt x="16936" y="2295"/>
                  <a:pt x="16812" y="2308"/>
                </a:cubicBezTo>
                <a:cubicBezTo>
                  <a:pt x="16762" y="2320"/>
                  <a:pt x="16699" y="2320"/>
                  <a:pt x="16649" y="2320"/>
                </a:cubicBezTo>
                <a:lnTo>
                  <a:pt x="16525" y="2320"/>
                </a:lnTo>
                <a:cubicBezTo>
                  <a:pt x="16475" y="2308"/>
                  <a:pt x="16425" y="2295"/>
                  <a:pt x="16375" y="2283"/>
                </a:cubicBezTo>
                <a:cubicBezTo>
                  <a:pt x="16325" y="2270"/>
                  <a:pt x="16275" y="2258"/>
                  <a:pt x="16238" y="2233"/>
                </a:cubicBezTo>
                <a:cubicBezTo>
                  <a:pt x="16051" y="2158"/>
                  <a:pt x="15876" y="2058"/>
                  <a:pt x="15714" y="1933"/>
                </a:cubicBezTo>
                <a:cubicBezTo>
                  <a:pt x="15527" y="1771"/>
                  <a:pt x="15340" y="1584"/>
                  <a:pt x="15140" y="1410"/>
                </a:cubicBezTo>
                <a:cubicBezTo>
                  <a:pt x="15028" y="1310"/>
                  <a:pt x="14904" y="1210"/>
                  <a:pt x="14766" y="1110"/>
                </a:cubicBezTo>
                <a:cubicBezTo>
                  <a:pt x="14654" y="1023"/>
                  <a:pt x="14517" y="961"/>
                  <a:pt x="14380" y="911"/>
                </a:cubicBezTo>
                <a:cubicBezTo>
                  <a:pt x="14317" y="898"/>
                  <a:pt x="14268" y="886"/>
                  <a:pt x="14205" y="873"/>
                </a:cubicBezTo>
                <a:cubicBezTo>
                  <a:pt x="14118" y="848"/>
                  <a:pt x="14043" y="848"/>
                  <a:pt x="13956" y="836"/>
                </a:cubicBezTo>
                <a:cubicBezTo>
                  <a:pt x="13794" y="836"/>
                  <a:pt x="13644" y="861"/>
                  <a:pt x="13482" y="898"/>
                </a:cubicBezTo>
                <a:cubicBezTo>
                  <a:pt x="13357" y="923"/>
                  <a:pt x="13245" y="973"/>
                  <a:pt x="13120" y="1023"/>
                </a:cubicBezTo>
                <a:cubicBezTo>
                  <a:pt x="12995" y="1073"/>
                  <a:pt x="12871" y="1148"/>
                  <a:pt x="12746" y="1223"/>
                </a:cubicBezTo>
                <a:cubicBezTo>
                  <a:pt x="12609" y="1322"/>
                  <a:pt x="12472" y="1435"/>
                  <a:pt x="12347" y="1572"/>
                </a:cubicBezTo>
                <a:cubicBezTo>
                  <a:pt x="12235" y="1684"/>
                  <a:pt x="12135" y="1796"/>
                  <a:pt x="12023" y="1908"/>
                </a:cubicBezTo>
                <a:cubicBezTo>
                  <a:pt x="11923" y="2021"/>
                  <a:pt x="11836" y="2145"/>
                  <a:pt x="11736" y="2270"/>
                </a:cubicBezTo>
                <a:cubicBezTo>
                  <a:pt x="11674" y="2332"/>
                  <a:pt x="11636" y="2382"/>
                  <a:pt x="11574" y="2445"/>
                </a:cubicBezTo>
                <a:cubicBezTo>
                  <a:pt x="11511" y="2507"/>
                  <a:pt x="11462" y="2557"/>
                  <a:pt x="11399" y="2619"/>
                </a:cubicBezTo>
                <a:cubicBezTo>
                  <a:pt x="11299" y="2694"/>
                  <a:pt x="11187" y="2756"/>
                  <a:pt x="11087" y="2806"/>
                </a:cubicBezTo>
                <a:cubicBezTo>
                  <a:pt x="11000" y="2844"/>
                  <a:pt x="10925" y="2869"/>
                  <a:pt x="10838" y="2894"/>
                </a:cubicBezTo>
                <a:lnTo>
                  <a:pt x="10576" y="2894"/>
                </a:lnTo>
                <a:cubicBezTo>
                  <a:pt x="10426" y="2869"/>
                  <a:pt x="10289" y="2819"/>
                  <a:pt x="10152" y="2769"/>
                </a:cubicBezTo>
                <a:cubicBezTo>
                  <a:pt x="10077" y="2744"/>
                  <a:pt x="10015" y="2707"/>
                  <a:pt x="9953" y="2669"/>
                </a:cubicBezTo>
                <a:cubicBezTo>
                  <a:pt x="9903" y="2632"/>
                  <a:pt x="9840" y="2607"/>
                  <a:pt x="9803" y="2557"/>
                </a:cubicBezTo>
                <a:cubicBezTo>
                  <a:pt x="9753" y="2520"/>
                  <a:pt x="9703" y="2470"/>
                  <a:pt x="9666" y="2432"/>
                </a:cubicBezTo>
                <a:cubicBezTo>
                  <a:pt x="9616" y="2382"/>
                  <a:pt x="9591" y="2332"/>
                  <a:pt x="9553" y="2283"/>
                </a:cubicBezTo>
                <a:cubicBezTo>
                  <a:pt x="9404" y="2046"/>
                  <a:pt x="9242" y="1834"/>
                  <a:pt x="9067" y="1634"/>
                </a:cubicBezTo>
                <a:cubicBezTo>
                  <a:pt x="8967" y="1522"/>
                  <a:pt x="8843" y="1422"/>
                  <a:pt x="8718" y="1335"/>
                </a:cubicBezTo>
                <a:cubicBezTo>
                  <a:pt x="8593" y="1235"/>
                  <a:pt x="8444" y="1173"/>
                  <a:pt x="8294" y="1123"/>
                </a:cubicBezTo>
                <a:cubicBezTo>
                  <a:pt x="8169" y="1085"/>
                  <a:pt x="8057" y="1048"/>
                  <a:pt x="7932" y="1035"/>
                </a:cubicBezTo>
                <a:cubicBezTo>
                  <a:pt x="7770" y="1011"/>
                  <a:pt x="7620" y="998"/>
                  <a:pt x="7471" y="986"/>
                </a:cubicBezTo>
                <a:cubicBezTo>
                  <a:pt x="7408" y="998"/>
                  <a:pt x="7346" y="998"/>
                  <a:pt x="7284" y="1011"/>
                </a:cubicBezTo>
                <a:cubicBezTo>
                  <a:pt x="7209" y="1023"/>
                  <a:pt x="7122" y="1035"/>
                  <a:pt x="7047" y="1060"/>
                </a:cubicBezTo>
                <a:cubicBezTo>
                  <a:pt x="6935" y="1098"/>
                  <a:pt x="6810" y="1135"/>
                  <a:pt x="6698" y="1198"/>
                </a:cubicBezTo>
                <a:cubicBezTo>
                  <a:pt x="6573" y="1247"/>
                  <a:pt x="6473" y="1310"/>
                  <a:pt x="6373" y="1372"/>
                </a:cubicBezTo>
                <a:cubicBezTo>
                  <a:pt x="6261" y="1447"/>
                  <a:pt x="6161" y="1534"/>
                  <a:pt x="6074" y="1634"/>
                </a:cubicBezTo>
                <a:cubicBezTo>
                  <a:pt x="5999" y="1696"/>
                  <a:pt x="5937" y="1771"/>
                  <a:pt x="5874" y="1846"/>
                </a:cubicBezTo>
                <a:cubicBezTo>
                  <a:pt x="5800" y="1921"/>
                  <a:pt x="5737" y="1996"/>
                  <a:pt x="5687" y="2071"/>
                </a:cubicBezTo>
                <a:cubicBezTo>
                  <a:pt x="5563" y="2220"/>
                  <a:pt x="5450" y="2382"/>
                  <a:pt x="5313" y="2520"/>
                </a:cubicBezTo>
                <a:cubicBezTo>
                  <a:pt x="5201" y="2657"/>
                  <a:pt x="5089" y="2781"/>
                  <a:pt x="4952" y="2906"/>
                </a:cubicBezTo>
                <a:cubicBezTo>
                  <a:pt x="4902" y="2944"/>
                  <a:pt x="4852" y="2981"/>
                  <a:pt x="4802" y="3018"/>
                </a:cubicBezTo>
                <a:cubicBezTo>
                  <a:pt x="4752" y="3056"/>
                  <a:pt x="4690" y="3093"/>
                  <a:pt x="4640" y="3106"/>
                </a:cubicBezTo>
                <a:cubicBezTo>
                  <a:pt x="4590" y="3131"/>
                  <a:pt x="4540" y="3156"/>
                  <a:pt x="4490" y="3168"/>
                </a:cubicBezTo>
                <a:cubicBezTo>
                  <a:pt x="4428" y="3193"/>
                  <a:pt x="4378" y="3205"/>
                  <a:pt x="4316" y="3218"/>
                </a:cubicBezTo>
                <a:cubicBezTo>
                  <a:pt x="4201" y="3227"/>
                  <a:pt x="4093" y="3236"/>
                  <a:pt x="3982" y="3236"/>
                </a:cubicBezTo>
                <a:cubicBezTo>
                  <a:pt x="3936" y="3236"/>
                  <a:pt x="3889" y="3234"/>
                  <a:pt x="3842" y="3230"/>
                </a:cubicBezTo>
                <a:cubicBezTo>
                  <a:pt x="3680" y="3205"/>
                  <a:pt x="3505" y="3156"/>
                  <a:pt x="3343" y="3106"/>
                </a:cubicBezTo>
                <a:cubicBezTo>
                  <a:pt x="3181" y="3031"/>
                  <a:pt x="3019" y="2931"/>
                  <a:pt x="2869" y="2819"/>
                </a:cubicBezTo>
                <a:cubicBezTo>
                  <a:pt x="2782" y="2744"/>
                  <a:pt x="2694" y="2669"/>
                  <a:pt x="2620" y="2582"/>
                </a:cubicBezTo>
                <a:cubicBezTo>
                  <a:pt x="2532" y="2482"/>
                  <a:pt x="2432" y="2382"/>
                  <a:pt x="2358" y="2270"/>
                </a:cubicBezTo>
                <a:cubicBezTo>
                  <a:pt x="2270" y="2170"/>
                  <a:pt x="2183" y="2071"/>
                  <a:pt x="2083" y="1971"/>
                </a:cubicBezTo>
                <a:cubicBezTo>
                  <a:pt x="1996" y="1871"/>
                  <a:pt x="1896" y="1784"/>
                  <a:pt x="1796" y="1684"/>
                </a:cubicBezTo>
                <a:cubicBezTo>
                  <a:pt x="1684" y="1584"/>
                  <a:pt x="1559" y="1484"/>
                  <a:pt x="1435" y="1397"/>
                </a:cubicBezTo>
                <a:cubicBezTo>
                  <a:pt x="1310" y="1322"/>
                  <a:pt x="1173" y="1272"/>
                  <a:pt x="1036" y="1235"/>
                </a:cubicBezTo>
                <a:cubicBezTo>
                  <a:pt x="961" y="1210"/>
                  <a:pt x="874" y="1198"/>
                  <a:pt x="786" y="1198"/>
                </a:cubicBezTo>
                <a:cubicBezTo>
                  <a:pt x="711" y="1198"/>
                  <a:pt x="624" y="1210"/>
                  <a:pt x="549" y="1223"/>
                </a:cubicBezTo>
                <a:cubicBezTo>
                  <a:pt x="450" y="1247"/>
                  <a:pt x="362" y="1272"/>
                  <a:pt x="275" y="1310"/>
                </a:cubicBezTo>
                <a:lnTo>
                  <a:pt x="238" y="1322"/>
                </a:lnTo>
                <a:lnTo>
                  <a:pt x="250" y="1322"/>
                </a:lnTo>
                <a:cubicBezTo>
                  <a:pt x="26" y="1410"/>
                  <a:pt x="1" y="1696"/>
                  <a:pt x="188" y="1821"/>
                </a:cubicBezTo>
                <a:cubicBezTo>
                  <a:pt x="228" y="1845"/>
                  <a:pt x="273" y="1859"/>
                  <a:pt x="317" y="1859"/>
                </a:cubicBezTo>
                <a:cubicBezTo>
                  <a:pt x="341" y="1859"/>
                  <a:pt x="365" y="1855"/>
                  <a:pt x="387" y="1846"/>
                </a:cubicBezTo>
                <a:cubicBezTo>
                  <a:pt x="425" y="1834"/>
                  <a:pt x="462" y="1809"/>
                  <a:pt x="512" y="1796"/>
                </a:cubicBezTo>
                <a:cubicBezTo>
                  <a:pt x="562" y="1784"/>
                  <a:pt x="624" y="1771"/>
                  <a:pt x="674" y="1759"/>
                </a:cubicBezTo>
                <a:cubicBezTo>
                  <a:pt x="705" y="1753"/>
                  <a:pt x="740" y="1749"/>
                  <a:pt x="774" y="1749"/>
                </a:cubicBezTo>
                <a:cubicBezTo>
                  <a:pt x="808" y="1749"/>
                  <a:pt x="842" y="1753"/>
                  <a:pt x="874" y="1759"/>
                </a:cubicBezTo>
                <a:cubicBezTo>
                  <a:pt x="936" y="1771"/>
                  <a:pt x="998" y="1784"/>
                  <a:pt x="1048" y="1809"/>
                </a:cubicBezTo>
                <a:cubicBezTo>
                  <a:pt x="1098" y="1834"/>
                  <a:pt x="1148" y="1859"/>
                  <a:pt x="1210" y="1896"/>
                </a:cubicBezTo>
                <a:cubicBezTo>
                  <a:pt x="1260" y="1921"/>
                  <a:pt x="1298" y="1958"/>
                  <a:pt x="1347" y="1996"/>
                </a:cubicBezTo>
                <a:cubicBezTo>
                  <a:pt x="1547" y="2170"/>
                  <a:pt x="1747" y="2370"/>
                  <a:pt x="1921" y="2569"/>
                </a:cubicBezTo>
                <a:cubicBezTo>
                  <a:pt x="2083" y="2781"/>
                  <a:pt x="2258" y="2981"/>
                  <a:pt x="2445" y="3156"/>
                </a:cubicBezTo>
                <a:cubicBezTo>
                  <a:pt x="2557" y="3255"/>
                  <a:pt x="2682" y="3355"/>
                  <a:pt x="2819" y="3430"/>
                </a:cubicBezTo>
                <a:cubicBezTo>
                  <a:pt x="2944" y="3505"/>
                  <a:pt x="3081" y="3567"/>
                  <a:pt x="3218" y="3629"/>
                </a:cubicBezTo>
                <a:cubicBezTo>
                  <a:pt x="3343" y="3679"/>
                  <a:pt x="3468" y="3717"/>
                  <a:pt x="3605" y="3742"/>
                </a:cubicBezTo>
                <a:cubicBezTo>
                  <a:pt x="3742" y="3767"/>
                  <a:pt x="3879" y="3779"/>
                  <a:pt x="4016" y="3779"/>
                </a:cubicBezTo>
                <a:cubicBezTo>
                  <a:pt x="4166" y="3779"/>
                  <a:pt x="4316" y="3767"/>
                  <a:pt x="4465" y="3742"/>
                </a:cubicBezTo>
                <a:cubicBezTo>
                  <a:pt x="4577" y="3717"/>
                  <a:pt x="4677" y="3679"/>
                  <a:pt x="4789" y="3629"/>
                </a:cubicBezTo>
                <a:cubicBezTo>
                  <a:pt x="4914" y="3567"/>
                  <a:pt x="5039" y="3505"/>
                  <a:pt x="5164" y="3417"/>
                </a:cubicBezTo>
                <a:cubicBezTo>
                  <a:pt x="5263" y="3330"/>
                  <a:pt x="5363" y="3243"/>
                  <a:pt x="5463" y="3156"/>
                </a:cubicBezTo>
                <a:cubicBezTo>
                  <a:pt x="5625" y="2981"/>
                  <a:pt x="5775" y="2806"/>
                  <a:pt x="5912" y="2619"/>
                </a:cubicBezTo>
                <a:cubicBezTo>
                  <a:pt x="6049" y="2445"/>
                  <a:pt x="6186" y="2270"/>
                  <a:pt x="6336" y="2108"/>
                </a:cubicBezTo>
                <a:cubicBezTo>
                  <a:pt x="6411" y="2033"/>
                  <a:pt x="6473" y="1971"/>
                  <a:pt x="6535" y="1908"/>
                </a:cubicBezTo>
                <a:cubicBezTo>
                  <a:pt x="6635" y="1834"/>
                  <a:pt x="6747" y="1759"/>
                  <a:pt x="6860" y="1696"/>
                </a:cubicBezTo>
                <a:cubicBezTo>
                  <a:pt x="7009" y="1634"/>
                  <a:pt x="7171" y="1584"/>
                  <a:pt x="7334" y="1547"/>
                </a:cubicBezTo>
                <a:cubicBezTo>
                  <a:pt x="7396" y="1547"/>
                  <a:pt x="7458" y="1534"/>
                  <a:pt x="7521" y="1534"/>
                </a:cubicBezTo>
                <a:cubicBezTo>
                  <a:pt x="7583" y="1534"/>
                  <a:pt x="7633" y="1534"/>
                  <a:pt x="7720" y="1547"/>
                </a:cubicBezTo>
                <a:cubicBezTo>
                  <a:pt x="7807" y="1559"/>
                  <a:pt x="7895" y="1572"/>
                  <a:pt x="7982" y="1597"/>
                </a:cubicBezTo>
                <a:cubicBezTo>
                  <a:pt x="8082" y="1622"/>
                  <a:pt x="8169" y="1647"/>
                  <a:pt x="8269" y="1684"/>
                </a:cubicBezTo>
                <a:cubicBezTo>
                  <a:pt x="8331" y="1709"/>
                  <a:pt x="8381" y="1746"/>
                  <a:pt x="8444" y="1784"/>
                </a:cubicBezTo>
                <a:cubicBezTo>
                  <a:pt x="8493" y="1809"/>
                  <a:pt x="8543" y="1846"/>
                  <a:pt x="8593" y="1884"/>
                </a:cubicBezTo>
                <a:cubicBezTo>
                  <a:pt x="8656" y="1946"/>
                  <a:pt x="8705" y="2008"/>
                  <a:pt x="8768" y="2071"/>
                </a:cubicBezTo>
                <a:cubicBezTo>
                  <a:pt x="8818" y="2120"/>
                  <a:pt x="8880" y="2195"/>
                  <a:pt x="8917" y="2258"/>
                </a:cubicBezTo>
                <a:cubicBezTo>
                  <a:pt x="8992" y="2345"/>
                  <a:pt x="9055" y="2445"/>
                  <a:pt x="9117" y="2532"/>
                </a:cubicBezTo>
                <a:cubicBezTo>
                  <a:pt x="9192" y="2669"/>
                  <a:pt x="9292" y="2781"/>
                  <a:pt x="9404" y="2894"/>
                </a:cubicBezTo>
                <a:cubicBezTo>
                  <a:pt x="9466" y="2956"/>
                  <a:pt x="9528" y="3006"/>
                  <a:pt x="9591" y="3056"/>
                </a:cubicBezTo>
                <a:cubicBezTo>
                  <a:pt x="9641" y="3093"/>
                  <a:pt x="9703" y="3131"/>
                  <a:pt x="9753" y="3156"/>
                </a:cubicBezTo>
                <a:cubicBezTo>
                  <a:pt x="9840" y="3205"/>
                  <a:pt x="9915" y="3243"/>
                  <a:pt x="9990" y="3268"/>
                </a:cubicBezTo>
                <a:cubicBezTo>
                  <a:pt x="10052" y="3305"/>
                  <a:pt x="10102" y="3318"/>
                  <a:pt x="10165" y="3343"/>
                </a:cubicBezTo>
                <a:cubicBezTo>
                  <a:pt x="10335" y="3397"/>
                  <a:pt x="10516" y="3427"/>
                  <a:pt x="10694" y="3427"/>
                </a:cubicBezTo>
                <a:cubicBezTo>
                  <a:pt x="10802" y="3427"/>
                  <a:pt x="10909" y="3416"/>
                  <a:pt x="11013" y="3393"/>
                </a:cubicBezTo>
                <a:cubicBezTo>
                  <a:pt x="11150" y="3355"/>
                  <a:pt x="11287" y="3305"/>
                  <a:pt x="11399" y="3230"/>
                </a:cubicBezTo>
                <a:cubicBezTo>
                  <a:pt x="11524" y="3168"/>
                  <a:pt x="11636" y="3093"/>
                  <a:pt x="11748" y="2993"/>
                </a:cubicBezTo>
                <a:cubicBezTo>
                  <a:pt x="11848" y="2906"/>
                  <a:pt x="11960" y="2794"/>
                  <a:pt x="12060" y="2682"/>
                </a:cubicBezTo>
                <a:cubicBezTo>
                  <a:pt x="12147" y="2582"/>
                  <a:pt x="12222" y="2470"/>
                  <a:pt x="12310" y="2370"/>
                </a:cubicBezTo>
                <a:cubicBezTo>
                  <a:pt x="12397" y="2270"/>
                  <a:pt x="12472" y="2183"/>
                  <a:pt x="12571" y="2083"/>
                </a:cubicBezTo>
                <a:cubicBezTo>
                  <a:pt x="12659" y="1983"/>
                  <a:pt x="12759" y="1896"/>
                  <a:pt x="12858" y="1796"/>
                </a:cubicBezTo>
                <a:cubicBezTo>
                  <a:pt x="12908" y="1759"/>
                  <a:pt x="12971" y="1709"/>
                  <a:pt x="13033" y="1672"/>
                </a:cubicBezTo>
                <a:cubicBezTo>
                  <a:pt x="13095" y="1622"/>
                  <a:pt x="13170" y="1584"/>
                  <a:pt x="13245" y="1547"/>
                </a:cubicBezTo>
                <a:cubicBezTo>
                  <a:pt x="13320" y="1522"/>
                  <a:pt x="13395" y="1484"/>
                  <a:pt x="13469" y="1460"/>
                </a:cubicBezTo>
                <a:cubicBezTo>
                  <a:pt x="13557" y="1435"/>
                  <a:pt x="13644" y="1410"/>
                  <a:pt x="13731" y="1397"/>
                </a:cubicBezTo>
                <a:cubicBezTo>
                  <a:pt x="13769" y="1385"/>
                  <a:pt x="13806" y="1385"/>
                  <a:pt x="13843" y="1385"/>
                </a:cubicBezTo>
                <a:lnTo>
                  <a:pt x="14006" y="1385"/>
                </a:lnTo>
                <a:cubicBezTo>
                  <a:pt x="14118" y="1410"/>
                  <a:pt x="14230" y="1435"/>
                  <a:pt x="14330" y="1472"/>
                </a:cubicBezTo>
                <a:cubicBezTo>
                  <a:pt x="14392" y="1497"/>
                  <a:pt x="14442" y="1534"/>
                  <a:pt x="14492" y="1572"/>
                </a:cubicBezTo>
                <a:cubicBezTo>
                  <a:pt x="14554" y="1609"/>
                  <a:pt x="14617" y="1659"/>
                  <a:pt x="14679" y="1696"/>
                </a:cubicBezTo>
                <a:cubicBezTo>
                  <a:pt x="14866" y="1859"/>
                  <a:pt x="15053" y="2046"/>
                  <a:pt x="15240" y="2208"/>
                </a:cubicBezTo>
                <a:cubicBezTo>
                  <a:pt x="15352" y="2320"/>
                  <a:pt x="15465" y="2407"/>
                  <a:pt x="15589" y="2495"/>
                </a:cubicBezTo>
                <a:cubicBezTo>
                  <a:pt x="15702" y="2569"/>
                  <a:pt x="15814" y="2632"/>
                  <a:pt x="15939" y="2694"/>
                </a:cubicBezTo>
                <a:cubicBezTo>
                  <a:pt x="16026" y="2719"/>
                  <a:pt x="16101" y="2756"/>
                  <a:pt x="16176" y="2794"/>
                </a:cubicBezTo>
                <a:cubicBezTo>
                  <a:pt x="16238" y="2819"/>
                  <a:pt x="16313" y="2831"/>
                  <a:pt x="16375" y="2844"/>
                </a:cubicBezTo>
                <a:cubicBezTo>
                  <a:pt x="16500" y="2869"/>
                  <a:pt x="16637" y="2869"/>
                  <a:pt x="16762" y="2869"/>
                </a:cubicBezTo>
                <a:cubicBezTo>
                  <a:pt x="16899" y="2856"/>
                  <a:pt x="17011" y="2844"/>
                  <a:pt x="17161" y="2819"/>
                </a:cubicBezTo>
                <a:cubicBezTo>
                  <a:pt x="17298" y="2794"/>
                  <a:pt x="17448" y="2769"/>
                  <a:pt x="17597" y="2732"/>
                </a:cubicBezTo>
                <a:cubicBezTo>
                  <a:pt x="17647" y="2719"/>
                  <a:pt x="17710" y="2707"/>
                  <a:pt x="17772" y="2694"/>
                </a:cubicBezTo>
                <a:cubicBezTo>
                  <a:pt x="17834" y="2657"/>
                  <a:pt x="17897" y="2632"/>
                  <a:pt x="17959" y="2594"/>
                </a:cubicBezTo>
                <a:cubicBezTo>
                  <a:pt x="18009" y="2569"/>
                  <a:pt x="18059" y="2544"/>
                  <a:pt x="18109" y="2520"/>
                </a:cubicBezTo>
                <a:cubicBezTo>
                  <a:pt x="18158" y="2482"/>
                  <a:pt x="18208" y="2432"/>
                  <a:pt x="18258" y="2395"/>
                </a:cubicBezTo>
                <a:cubicBezTo>
                  <a:pt x="18445" y="2233"/>
                  <a:pt x="18607" y="2071"/>
                  <a:pt x="18770" y="1884"/>
                </a:cubicBezTo>
                <a:cubicBezTo>
                  <a:pt x="18844" y="1809"/>
                  <a:pt x="18907" y="1721"/>
                  <a:pt x="18982" y="1634"/>
                </a:cubicBezTo>
                <a:cubicBezTo>
                  <a:pt x="19044" y="1547"/>
                  <a:pt x="19119" y="1460"/>
                  <a:pt x="19194" y="1385"/>
                </a:cubicBezTo>
                <a:cubicBezTo>
                  <a:pt x="19256" y="1322"/>
                  <a:pt x="19343" y="1223"/>
                  <a:pt x="19406" y="1160"/>
                </a:cubicBezTo>
                <a:cubicBezTo>
                  <a:pt x="19468" y="1098"/>
                  <a:pt x="19530" y="1023"/>
                  <a:pt x="19605" y="961"/>
                </a:cubicBezTo>
                <a:cubicBezTo>
                  <a:pt x="19655" y="923"/>
                  <a:pt x="19717" y="886"/>
                  <a:pt x="19780" y="848"/>
                </a:cubicBezTo>
                <a:cubicBezTo>
                  <a:pt x="19929" y="799"/>
                  <a:pt x="20079" y="749"/>
                  <a:pt x="20241" y="724"/>
                </a:cubicBezTo>
                <a:lnTo>
                  <a:pt x="20428" y="699"/>
                </a:lnTo>
                <a:cubicBezTo>
                  <a:pt x="20459" y="693"/>
                  <a:pt x="20491" y="689"/>
                  <a:pt x="20522" y="689"/>
                </a:cubicBezTo>
                <a:cubicBezTo>
                  <a:pt x="20553" y="689"/>
                  <a:pt x="20584" y="693"/>
                  <a:pt x="20615" y="699"/>
                </a:cubicBezTo>
                <a:cubicBezTo>
                  <a:pt x="20665" y="699"/>
                  <a:pt x="20715" y="711"/>
                  <a:pt x="20752" y="724"/>
                </a:cubicBezTo>
                <a:cubicBezTo>
                  <a:pt x="20802" y="736"/>
                  <a:pt x="20865" y="749"/>
                  <a:pt x="20915" y="774"/>
                </a:cubicBezTo>
                <a:lnTo>
                  <a:pt x="21039" y="836"/>
                </a:lnTo>
                <a:cubicBezTo>
                  <a:pt x="21102" y="873"/>
                  <a:pt x="21152" y="898"/>
                  <a:pt x="21201" y="936"/>
                </a:cubicBezTo>
                <a:cubicBezTo>
                  <a:pt x="21301" y="998"/>
                  <a:pt x="21389" y="1060"/>
                  <a:pt x="21476" y="1135"/>
                </a:cubicBezTo>
                <a:cubicBezTo>
                  <a:pt x="21513" y="1160"/>
                  <a:pt x="21551" y="1198"/>
                  <a:pt x="21588" y="1235"/>
                </a:cubicBezTo>
                <a:cubicBezTo>
                  <a:pt x="21638" y="1285"/>
                  <a:pt x="21688" y="1335"/>
                  <a:pt x="21725" y="1385"/>
                </a:cubicBezTo>
                <a:cubicBezTo>
                  <a:pt x="21813" y="1484"/>
                  <a:pt x="21887" y="1584"/>
                  <a:pt x="21975" y="1672"/>
                </a:cubicBezTo>
                <a:cubicBezTo>
                  <a:pt x="22074" y="1784"/>
                  <a:pt x="22187" y="1884"/>
                  <a:pt x="22286" y="1971"/>
                </a:cubicBezTo>
                <a:cubicBezTo>
                  <a:pt x="22411" y="2071"/>
                  <a:pt x="22536" y="2158"/>
                  <a:pt x="22673" y="2233"/>
                </a:cubicBezTo>
                <a:cubicBezTo>
                  <a:pt x="22798" y="2295"/>
                  <a:pt x="22935" y="2357"/>
                  <a:pt x="23072" y="2395"/>
                </a:cubicBezTo>
                <a:cubicBezTo>
                  <a:pt x="23134" y="2420"/>
                  <a:pt x="23197" y="2432"/>
                  <a:pt x="23247" y="2445"/>
                </a:cubicBezTo>
                <a:cubicBezTo>
                  <a:pt x="23334" y="2470"/>
                  <a:pt x="23421" y="2482"/>
                  <a:pt x="23509" y="2495"/>
                </a:cubicBezTo>
                <a:lnTo>
                  <a:pt x="23758" y="2495"/>
                </a:lnTo>
                <a:cubicBezTo>
                  <a:pt x="23845" y="2482"/>
                  <a:pt x="23920" y="2457"/>
                  <a:pt x="24007" y="2445"/>
                </a:cubicBezTo>
                <a:cubicBezTo>
                  <a:pt x="24157" y="2395"/>
                  <a:pt x="24294" y="2345"/>
                  <a:pt x="24431" y="2283"/>
                </a:cubicBezTo>
                <a:cubicBezTo>
                  <a:pt x="24569" y="2220"/>
                  <a:pt x="24693" y="2133"/>
                  <a:pt x="24818" y="2046"/>
                </a:cubicBezTo>
                <a:cubicBezTo>
                  <a:pt x="24943" y="1958"/>
                  <a:pt x="25067" y="1859"/>
                  <a:pt x="25167" y="1734"/>
                </a:cubicBezTo>
                <a:cubicBezTo>
                  <a:pt x="25279" y="1634"/>
                  <a:pt x="25367" y="1534"/>
                  <a:pt x="25479" y="1397"/>
                </a:cubicBezTo>
                <a:cubicBezTo>
                  <a:pt x="25591" y="1272"/>
                  <a:pt x="25716" y="1160"/>
                  <a:pt x="25841" y="1048"/>
                </a:cubicBezTo>
                <a:cubicBezTo>
                  <a:pt x="26015" y="898"/>
                  <a:pt x="26190" y="761"/>
                  <a:pt x="26389" y="649"/>
                </a:cubicBezTo>
                <a:cubicBezTo>
                  <a:pt x="26452" y="624"/>
                  <a:pt x="26514" y="611"/>
                  <a:pt x="26576" y="587"/>
                </a:cubicBezTo>
                <a:cubicBezTo>
                  <a:pt x="26626" y="574"/>
                  <a:pt x="26689" y="562"/>
                  <a:pt x="26751" y="549"/>
                </a:cubicBezTo>
                <a:cubicBezTo>
                  <a:pt x="26801" y="543"/>
                  <a:pt x="26848" y="540"/>
                  <a:pt x="26894" y="540"/>
                </a:cubicBezTo>
                <a:cubicBezTo>
                  <a:pt x="26941" y="540"/>
                  <a:pt x="26988" y="543"/>
                  <a:pt x="27038" y="549"/>
                </a:cubicBezTo>
                <a:cubicBezTo>
                  <a:pt x="27088" y="562"/>
                  <a:pt x="27150" y="562"/>
                  <a:pt x="27200" y="587"/>
                </a:cubicBezTo>
                <a:cubicBezTo>
                  <a:pt x="27262" y="599"/>
                  <a:pt x="27325" y="624"/>
                  <a:pt x="27375" y="649"/>
                </a:cubicBezTo>
                <a:lnTo>
                  <a:pt x="27425" y="661"/>
                </a:lnTo>
                <a:lnTo>
                  <a:pt x="27487" y="686"/>
                </a:lnTo>
                <a:cubicBezTo>
                  <a:pt x="27506" y="699"/>
                  <a:pt x="27527" y="705"/>
                  <a:pt x="27549" y="705"/>
                </a:cubicBezTo>
                <a:cubicBezTo>
                  <a:pt x="27571" y="705"/>
                  <a:pt x="27593" y="699"/>
                  <a:pt x="27612" y="686"/>
                </a:cubicBezTo>
                <a:cubicBezTo>
                  <a:pt x="27674" y="674"/>
                  <a:pt x="27736" y="624"/>
                  <a:pt x="27774" y="562"/>
                </a:cubicBezTo>
                <a:cubicBezTo>
                  <a:pt x="27799" y="499"/>
                  <a:pt x="27811" y="424"/>
                  <a:pt x="27786" y="350"/>
                </a:cubicBezTo>
                <a:cubicBezTo>
                  <a:pt x="27774" y="287"/>
                  <a:pt x="27736" y="225"/>
                  <a:pt x="27674" y="187"/>
                </a:cubicBezTo>
                <a:cubicBezTo>
                  <a:pt x="27537" y="125"/>
                  <a:pt x="27400" y="75"/>
                  <a:pt x="27250" y="38"/>
                </a:cubicBezTo>
                <a:cubicBezTo>
                  <a:pt x="27100" y="0"/>
                  <a:pt x="26963" y="0"/>
                  <a:pt x="268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3"/>
          <p:cNvSpPr txBox="1">
            <a:spLocks noGrp="1"/>
          </p:cNvSpPr>
          <p:nvPr>
            <p:ph type="subTitle" idx="2"/>
          </p:nvPr>
        </p:nvSpPr>
        <p:spPr>
          <a:xfrm>
            <a:off x="692025" y="2293575"/>
            <a:ext cx="45873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23"/>
          <p:cNvSpPr txBox="1">
            <a:spLocks noGrp="1"/>
          </p:cNvSpPr>
          <p:nvPr>
            <p:ph type="subTitle" idx="3"/>
          </p:nvPr>
        </p:nvSpPr>
        <p:spPr>
          <a:xfrm>
            <a:off x="692025" y="2991975"/>
            <a:ext cx="45873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23"/>
          <p:cNvSpPr txBox="1">
            <a:spLocks noGrp="1"/>
          </p:cNvSpPr>
          <p:nvPr>
            <p:ph type="subTitle" idx="4"/>
          </p:nvPr>
        </p:nvSpPr>
        <p:spPr>
          <a:xfrm>
            <a:off x="3049200" y="3701763"/>
            <a:ext cx="15228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3"/>
          <p:cNvSpPr txBox="1">
            <a:spLocks noGrp="1"/>
          </p:cNvSpPr>
          <p:nvPr>
            <p:ph type="subTitle" idx="5"/>
          </p:nvPr>
        </p:nvSpPr>
        <p:spPr>
          <a:xfrm>
            <a:off x="692025" y="3701763"/>
            <a:ext cx="15228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4">
  <p:cSld name="CUSTOM_3_7_5_6_1_1_1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39"/>
          <p:cNvSpPr/>
          <p:nvPr/>
        </p:nvSpPr>
        <p:spPr>
          <a:xfrm rot="5400000">
            <a:off x="2256841" y="-1299843"/>
            <a:ext cx="4630117" cy="7713852"/>
          </a:xfrm>
          <a:custGeom>
            <a:avLst/>
            <a:gdLst/>
            <a:ahLst/>
            <a:cxnLst/>
            <a:rect l="l" t="t" r="r" b="b"/>
            <a:pathLst>
              <a:path w="34597" h="47137" extrusionOk="0">
                <a:moveTo>
                  <a:pt x="0" y="1"/>
                </a:moveTo>
                <a:lnTo>
                  <a:pt x="0" y="2844"/>
                </a:lnTo>
                <a:lnTo>
                  <a:pt x="1417" y="2844"/>
                </a:lnTo>
                <a:lnTo>
                  <a:pt x="1417" y="2382"/>
                </a:lnTo>
                <a:lnTo>
                  <a:pt x="3155" y="2382"/>
                </a:lnTo>
                <a:lnTo>
                  <a:pt x="3155" y="4120"/>
                </a:lnTo>
                <a:lnTo>
                  <a:pt x="1417" y="4120"/>
                </a:lnTo>
                <a:lnTo>
                  <a:pt x="1417" y="3590"/>
                </a:lnTo>
                <a:lnTo>
                  <a:pt x="0" y="3590"/>
                </a:lnTo>
                <a:lnTo>
                  <a:pt x="0" y="5799"/>
                </a:lnTo>
                <a:lnTo>
                  <a:pt x="1417" y="5799"/>
                </a:lnTo>
                <a:lnTo>
                  <a:pt x="1417" y="5286"/>
                </a:lnTo>
                <a:lnTo>
                  <a:pt x="3155" y="5286"/>
                </a:lnTo>
                <a:lnTo>
                  <a:pt x="3155" y="7022"/>
                </a:lnTo>
                <a:lnTo>
                  <a:pt x="1417" y="7022"/>
                </a:lnTo>
                <a:lnTo>
                  <a:pt x="1417" y="6546"/>
                </a:lnTo>
                <a:lnTo>
                  <a:pt x="0" y="6546"/>
                </a:lnTo>
                <a:lnTo>
                  <a:pt x="0" y="8675"/>
                </a:lnTo>
                <a:lnTo>
                  <a:pt x="1417" y="8675"/>
                </a:lnTo>
                <a:lnTo>
                  <a:pt x="1417" y="8188"/>
                </a:lnTo>
                <a:lnTo>
                  <a:pt x="3155" y="8188"/>
                </a:lnTo>
                <a:lnTo>
                  <a:pt x="3155" y="9925"/>
                </a:lnTo>
                <a:lnTo>
                  <a:pt x="1417" y="9925"/>
                </a:lnTo>
                <a:lnTo>
                  <a:pt x="1417" y="9422"/>
                </a:lnTo>
                <a:lnTo>
                  <a:pt x="0" y="9422"/>
                </a:lnTo>
                <a:lnTo>
                  <a:pt x="0" y="11618"/>
                </a:lnTo>
                <a:lnTo>
                  <a:pt x="1417" y="11618"/>
                </a:lnTo>
                <a:lnTo>
                  <a:pt x="1417" y="11090"/>
                </a:lnTo>
                <a:lnTo>
                  <a:pt x="3155" y="11090"/>
                </a:lnTo>
                <a:lnTo>
                  <a:pt x="3155" y="12828"/>
                </a:lnTo>
                <a:lnTo>
                  <a:pt x="1417" y="12828"/>
                </a:lnTo>
                <a:lnTo>
                  <a:pt x="1417" y="12364"/>
                </a:lnTo>
                <a:lnTo>
                  <a:pt x="0" y="12364"/>
                </a:lnTo>
                <a:lnTo>
                  <a:pt x="0" y="14493"/>
                </a:lnTo>
                <a:lnTo>
                  <a:pt x="1417" y="14493"/>
                </a:lnTo>
                <a:lnTo>
                  <a:pt x="1417" y="13992"/>
                </a:lnTo>
                <a:lnTo>
                  <a:pt x="3155" y="13992"/>
                </a:lnTo>
                <a:lnTo>
                  <a:pt x="3155" y="15730"/>
                </a:lnTo>
                <a:lnTo>
                  <a:pt x="1417" y="15730"/>
                </a:lnTo>
                <a:lnTo>
                  <a:pt x="1417" y="15240"/>
                </a:lnTo>
                <a:lnTo>
                  <a:pt x="0" y="15240"/>
                </a:lnTo>
                <a:lnTo>
                  <a:pt x="0" y="17410"/>
                </a:lnTo>
                <a:lnTo>
                  <a:pt x="1417" y="17410"/>
                </a:lnTo>
                <a:lnTo>
                  <a:pt x="1417" y="16896"/>
                </a:lnTo>
                <a:lnTo>
                  <a:pt x="3155" y="16896"/>
                </a:lnTo>
                <a:lnTo>
                  <a:pt x="3155" y="18632"/>
                </a:lnTo>
                <a:lnTo>
                  <a:pt x="1417" y="18632"/>
                </a:lnTo>
                <a:lnTo>
                  <a:pt x="1417" y="18155"/>
                </a:lnTo>
                <a:lnTo>
                  <a:pt x="0" y="18155"/>
                </a:lnTo>
                <a:lnTo>
                  <a:pt x="0" y="20286"/>
                </a:lnTo>
                <a:lnTo>
                  <a:pt x="1417" y="20286"/>
                </a:lnTo>
                <a:lnTo>
                  <a:pt x="1417" y="19798"/>
                </a:lnTo>
                <a:lnTo>
                  <a:pt x="3155" y="19798"/>
                </a:lnTo>
                <a:lnTo>
                  <a:pt x="3155" y="21534"/>
                </a:lnTo>
                <a:lnTo>
                  <a:pt x="1417" y="21534"/>
                </a:lnTo>
                <a:lnTo>
                  <a:pt x="1417" y="21031"/>
                </a:lnTo>
                <a:lnTo>
                  <a:pt x="0" y="21031"/>
                </a:lnTo>
                <a:lnTo>
                  <a:pt x="0" y="23182"/>
                </a:lnTo>
                <a:lnTo>
                  <a:pt x="1417" y="23182"/>
                </a:lnTo>
                <a:lnTo>
                  <a:pt x="1417" y="22700"/>
                </a:lnTo>
                <a:lnTo>
                  <a:pt x="3155" y="22700"/>
                </a:lnTo>
                <a:lnTo>
                  <a:pt x="3155" y="24438"/>
                </a:lnTo>
                <a:lnTo>
                  <a:pt x="1417" y="24438"/>
                </a:lnTo>
                <a:lnTo>
                  <a:pt x="1417" y="23929"/>
                </a:lnTo>
                <a:lnTo>
                  <a:pt x="0" y="23929"/>
                </a:lnTo>
                <a:lnTo>
                  <a:pt x="0" y="26112"/>
                </a:lnTo>
                <a:lnTo>
                  <a:pt x="1417" y="26112"/>
                </a:lnTo>
                <a:lnTo>
                  <a:pt x="1417" y="25603"/>
                </a:lnTo>
                <a:lnTo>
                  <a:pt x="3155" y="25603"/>
                </a:lnTo>
                <a:lnTo>
                  <a:pt x="3155" y="27340"/>
                </a:lnTo>
                <a:lnTo>
                  <a:pt x="1417" y="27340"/>
                </a:lnTo>
                <a:lnTo>
                  <a:pt x="1417" y="26857"/>
                </a:lnTo>
                <a:lnTo>
                  <a:pt x="0" y="26857"/>
                </a:lnTo>
                <a:lnTo>
                  <a:pt x="0" y="28988"/>
                </a:lnTo>
                <a:lnTo>
                  <a:pt x="1417" y="28988"/>
                </a:lnTo>
                <a:lnTo>
                  <a:pt x="1417" y="28505"/>
                </a:lnTo>
                <a:lnTo>
                  <a:pt x="3155" y="28505"/>
                </a:lnTo>
                <a:lnTo>
                  <a:pt x="3155" y="30242"/>
                </a:lnTo>
                <a:lnTo>
                  <a:pt x="1417" y="30242"/>
                </a:lnTo>
                <a:lnTo>
                  <a:pt x="1417" y="29735"/>
                </a:lnTo>
                <a:lnTo>
                  <a:pt x="0" y="29735"/>
                </a:lnTo>
                <a:lnTo>
                  <a:pt x="0" y="31903"/>
                </a:lnTo>
                <a:lnTo>
                  <a:pt x="1417" y="31903"/>
                </a:lnTo>
                <a:lnTo>
                  <a:pt x="1417" y="31407"/>
                </a:lnTo>
                <a:lnTo>
                  <a:pt x="3155" y="31407"/>
                </a:lnTo>
                <a:lnTo>
                  <a:pt x="3155" y="33145"/>
                </a:lnTo>
                <a:lnTo>
                  <a:pt x="1417" y="33145"/>
                </a:lnTo>
                <a:lnTo>
                  <a:pt x="1417" y="32650"/>
                </a:lnTo>
                <a:lnTo>
                  <a:pt x="0" y="32650"/>
                </a:lnTo>
                <a:lnTo>
                  <a:pt x="0" y="34780"/>
                </a:lnTo>
                <a:lnTo>
                  <a:pt x="1417" y="34780"/>
                </a:lnTo>
                <a:lnTo>
                  <a:pt x="1417" y="34311"/>
                </a:lnTo>
                <a:lnTo>
                  <a:pt x="3155" y="34311"/>
                </a:lnTo>
                <a:lnTo>
                  <a:pt x="3155" y="36047"/>
                </a:lnTo>
                <a:lnTo>
                  <a:pt x="1417" y="36047"/>
                </a:lnTo>
                <a:lnTo>
                  <a:pt x="1417" y="35526"/>
                </a:lnTo>
                <a:lnTo>
                  <a:pt x="0" y="35526"/>
                </a:lnTo>
                <a:lnTo>
                  <a:pt x="0" y="37708"/>
                </a:lnTo>
                <a:lnTo>
                  <a:pt x="1417" y="37708"/>
                </a:lnTo>
                <a:lnTo>
                  <a:pt x="1417" y="37213"/>
                </a:lnTo>
                <a:lnTo>
                  <a:pt x="3155" y="37213"/>
                </a:lnTo>
                <a:lnTo>
                  <a:pt x="3155" y="38949"/>
                </a:lnTo>
                <a:lnTo>
                  <a:pt x="1417" y="38949"/>
                </a:lnTo>
                <a:lnTo>
                  <a:pt x="1417" y="38455"/>
                </a:lnTo>
                <a:lnTo>
                  <a:pt x="0" y="38455"/>
                </a:lnTo>
                <a:lnTo>
                  <a:pt x="0" y="40624"/>
                </a:lnTo>
                <a:lnTo>
                  <a:pt x="1417" y="40624"/>
                </a:lnTo>
                <a:lnTo>
                  <a:pt x="1417" y="40115"/>
                </a:lnTo>
                <a:lnTo>
                  <a:pt x="3155" y="40115"/>
                </a:lnTo>
                <a:lnTo>
                  <a:pt x="3155" y="41853"/>
                </a:lnTo>
                <a:lnTo>
                  <a:pt x="1417" y="41853"/>
                </a:lnTo>
                <a:lnTo>
                  <a:pt x="1417" y="41370"/>
                </a:lnTo>
                <a:lnTo>
                  <a:pt x="0" y="41370"/>
                </a:lnTo>
                <a:lnTo>
                  <a:pt x="0" y="43514"/>
                </a:lnTo>
                <a:lnTo>
                  <a:pt x="1417" y="43514"/>
                </a:lnTo>
                <a:lnTo>
                  <a:pt x="1417" y="43017"/>
                </a:lnTo>
                <a:lnTo>
                  <a:pt x="3155" y="43017"/>
                </a:lnTo>
                <a:lnTo>
                  <a:pt x="3155" y="44755"/>
                </a:lnTo>
                <a:lnTo>
                  <a:pt x="1417" y="44755"/>
                </a:lnTo>
                <a:lnTo>
                  <a:pt x="1417" y="44259"/>
                </a:lnTo>
                <a:lnTo>
                  <a:pt x="0" y="44259"/>
                </a:lnTo>
                <a:lnTo>
                  <a:pt x="0" y="47137"/>
                </a:lnTo>
                <a:lnTo>
                  <a:pt x="34597" y="47137"/>
                </a:lnTo>
                <a:lnTo>
                  <a:pt x="345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9"/>
          <p:cNvSpPr txBox="1">
            <a:spLocks noGrp="1"/>
          </p:cNvSpPr>
          <p:nvPr>
            <p:ph type="subTitle" idx="1"/>
          </p:nvPr>
        </p:nvSpPr>
        <p:spPr>
          <a:xfrm>
            <a:off x="1092950" y="1872075"/>
            <a:ext cx="474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39"/>
          <p:cNvSpPr txBox="1">
            <a:spLocks noGrp="1"/>
          </p:cNvSpPr>
          <p:nvPr>
            <p:ph type="title"/>
          </p:nvPr>
        </p:nvSpPr>
        <p:spPr>
          <a:xfrm>
            <a:off x="1092950" y="1127538"/>
            <a:ext cx="474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39"/>
          <p:cNvSpPr/>
          <p:nvPr/>
        </p:nvSpPr>
        <p:spPr>
          <a:xfrm>
            <a:off x="-26525" y="3685300"/>
            <a:ext cx="3495757" cy="1483758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9"/>
          <p:cNvSpPr/>
          <p:nvPr/>
        </p:nvSpPr>
        <p:spPr>
          <a:xfrm>
            <a:off x="406030" y="3520412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9"/>
          <p:cNvSpPr txBox="1">
            <a:spLocks noGrp="1"/>
          </p:cNvSpPr>
          <p:nvPr>
            <p:ph type="subTitle" idx="2"/>
          </p:nvPr>
        </p:nvSpPr>
        <p:spPr>
          <a:xfrm>
            <a:off x="1092950" y="2566475"/>
            <a:ext cx="474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3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39"/>
          <p:cNvSpPr txBox="1">
            <a:spLocks noGrp="1"/>
          </p:cNvSpPr>
          <p:nvPr>
            <p:ph type="subTitle" idx="3"/>
          </p:nvPr>
        </p:nvSpPr>
        <p:spPr>
          <a:xfrm>
            <a:off x="1092950" y="3551325"/>
            <a:ext cx="11436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39"/>
          <p:cNvSpPr/>
          <p:nvPr/>
        </p:nvSpPr>
        <p:spPr>
          <a:xfrm>
            <a:off x="-244126" y="1317951"/>
            <a:ext cx="621826" cy="608857"/>
          </a:xfrm>
          <a:custGeom>
            <a:avLst/>
            <a:gdLst/>
            <a:ahLst/>
            <a:cxnLst/>
            <a:rect l="l" t="t" r="r" b="b"/>
            <a:pathLst>
              <a:path w="35331" h="34604" extrusionOk="0">
                <a:moveTo>
                  <a:pt x="2706" y="16536"/>
                </a:moveTo>
                <a:lnTo>
                  <a:pt x="2706" y="16536"/>
                </a:lnTo>
                <a:cubicBezTo>
                  <a:pt x="2619" y="16561"/>
                  <a:pt x="2529" y="16583"/>
                  <a:pt x="2438" y="16605"/>
                </a:cubicBezTo>
                <a:lnTo>
                  <a:pt x="2438" y="16605"/>
                </a:lnTo>
                <a:lnTo>
                  <a:pt x="2706" y="16536"/>
                </a:lnTo>
                <a:close/>
                <a:moveTo>
                  <a:pt x="20653" y="0"/>
                </a:moveTo>
                <a:cubicBezTo>
                  <a:pt x="20608" y="0"/>
                  <a:pt x="20562" y="4"/>
                  <a:pt x="20515" y="12"/>
                </a:cubicBezTo>
                <a:cubicBezTo>
                  <a:pt x="20203" y="75"/>
                  <a:pt x="20004" y="324"/>
                  <a:pt x="19842" y="586"/>
                </a:cubicBezTo>
                <a:cubicBezTo>
                  <a:pt x="19680" y="835"/>
                  <a:pt x="19555" y="1085"/>
                  <a:pt x="19418" y="1334"/>
                </a:cubicBezTo>
                <a:cubicBezTo>
                  <a:pt x="18844" y="2369"/>
                  <a:pt x="18308" y="3404"/>
                  <a:pt x="17784" y="4452"/>
                </a:cubicBezTo>
                <a:cubicBezTo>
                  <a:pt x="17235" y="5549"/>
                  <a:pt x="16724" y="6659"/>
                  <a:pt x="16225" y="7782"/>
                </a:cubicBezTo>
                <a:cubicBezTo>
                  <a:pt x="15988" y="8305"/>
                  <a:pt x="15751" y="8842"/>
                  <a:pt x="15514" y="9378"/>
                </a:cubicBezTo>
                <a:lnTo>
                  <a:pt x="15377" y="9715"/>
                </a:lnTo>
                <a:cubicBezTo>
                  <a:pt x="14941" y="9440"/>
                  <a:pt x="14504" y="9166"/>
                  <a:pt x="14080" y="8879"/>
                </a:cubicBezTo>
                <a:cubicBezTo>
                  <a:pt x="13594" y="8542"/>
                  <a:pt x="13107" y="8218"/>
                  <a:pt x="12609" y="7894"/>
                </a:cubicBezTo>
                <a:cubicBezTo>
                  <a:pt x="12110" y="7570"/>
                  <a:pt x="11611" y="7258"/>
                  <a:pt x="11112" y="6946"/>
                </a:cubicBezTo>
                <a:cubicBezTo>
                  <a:pt x="10164" y="6360"/>
                  <a:pt x="9241" y="5736"/>
                  <a:pt x="8306" y="5125"/>
                </a:cubicBezTo>
                <a:cubicBezTo>
                  <a:pt x="8156" y="5013"/>
                  <a:pt x="7994" y="4913"/>
                  <a:pt x="7820" y="4851"/>
                </a:cubicBezTo>
                <a:cubicBezTo>
                  <a:pt x="7740" y="4823"/>
                  <a:pt x="7658" y="4810"/>
                  <a:pt x="7576" y="4810"/>
                </a:cubicBezTo>
                <a:cubicBezTo>
                  <a:pt x="7362" y="4810"/>
                  <a:pt x="7150" y="4901"/>
                  <a:pt x="6997" y="5063"/>
                </a:cubicBezTo>
                <a:cubicBezTo>
                  <a:pt x="6672" y="5437"/>
                  <a:pt x="6847" y="5998"/>
                  <a:pt x="6984" y="6422"/>
                </a:cubicBezTo>
                <a:cubicBezTo>
                  <a:pt x="7184" y="6984"/>
                  <a:pt x="7408" y="7532"/>
                  <a:pt x="7645" y="8081"/>
                </a:cubicBezTo>
                <a:cubicBezTo>
                  <a:pt x="8094" y="9141"/>
                  <a:pt x="8593" y="10176"/>
                  <a:pt x="9117" y="11211"/>
                </a:cubicBezTo>
                <a:cubicBezTo>
                  <a:pt x="9354" y="11698"/>
                  <a:pt x="9603" y="12184"/>
                  <a:pt x="9865" y="12670"/>
                </a:cubicBezTo>
                <a:cubicBezTo>
                  <a:pt x="10027" y="12970"/>
                  <a:pt x="10202" y="13256"/>
                  <a:pt x="10364" y="13556"/>
                </a:cubicBezTo>
                <a:cubicBezTo>
                  <a:pt x="10114" y="13643"/>
                  <a:pt x="9865" y="13730"/>
                  <a:pt x="9603" y="13793"/>
                </a:cubicBezTo>
                <a:cubicBezTo>
                  <a:pt x="7645" y="14279"/>
                  <a:pt x="5650" y="14541"/>
                  <a:pt x="3679" y="14953"/>
                </a:cubicBezTo>
                <a:cubicBezTo>
                  <a:pt x="3130" y="15065"/>
                  <a:pt x="2569" y="15189"/>
                  <a:pt x="2021" y="15314"/>
                </a:cubicBezTo>
                <a:cubicBezTo>
                  <a:pt x="1746" y="15377"/>
                  <a:pt x="1472" y="15451"/>
                  <a:pt x="1197" y="15514"/>
                </a:cubicBezTo>
                <a:cubicBezTo>
                  <a:pt x="898" y="15601"/>
                  <a:pt x="561" y="15676"/>
                  <a:pt x="324" y="15888"/>
                </a:cubicBezTo>
                <a:cubicBezTo>
                  <a:pt x="75" y="16112"/>
                  <a:pt x="0" y="16474"/>
                  <a:pt x="150" y="16786"/>
                </a:cubicBezTo>
                <a:cubicBezTo>
                  <a:pt x="250" y="16985"/>
                  <a:pt x="387" y="17147"/>
                  <a:pt x="561" y="17285"/>
                </a:cubicBezTo>
                <a:cubicBezTo>
                  <a:pt x="811" y="17472"/>
                  <a:pt x="1073" y="17621"/>
                  <a:pt x="1360" y="17746"/>
                </a:cubicBezTo>
                <a:cubicBezTo>
                  <a:pt x="1871" y="17995"/>
                  <a:pt x="2407" y="18207"/>
                  <a:pt x="2956" y="18395"/>
                </a:cubicBezTo>
                <a:cubicBezTo>
                  <a:pt x="4066" y="18781"/>
                  <a:pt x="5201" y="19118"/>
                  <a:pt x="6336" y="19405"/>
                </a:cubicBezTo>
                <a:cubicBezTo>
                  <a:pt x="6859" y="19542"/>
                  <a:pt x="7383" y="19654"/>
                  <a:pt x="7919" y="19766"/>
                </a:cubicBezTo>
                <a:lnTo>
                  <a:pt x="8431" y="19879"/>
                </a:lnTo>
                <a:cubicBezTo>
                  <a:pt x="8306" y="20066"/>
                  <a:pt x="8194" y="20253"/>
                  <a:pt x="8069" y="20440"/>
                </a:cubicBezTo>
                <a:cubicBezTo>
                  <a:pt x="7807" y="20864"/>
                  <a:pt x="7545" y="21300"/>
                  <a:pt x="7296" y="21724"/>
                </a:cubicBezTo>
                <a:cubicBezTo>
                  <a:pt x="6772" y="22597"/>
                  <a:pt x="6273" y="23470"/>
                  <a:pt x="5774" y="24356"/>
                </a:cubicBezTo>
                <a:cubicBezTo>
                  <a:pt x="5226" y="25353"/>
                  <a:pt x="4689" y="26351"/>
                  <a:pt x="4203" y="27374"/>
                </a:cubicBezTo>
                <a:cubicBezTo>
                  <a:pt x="4078" y="27623"/>
                  <a:pt x="3966" y="27860"/>
                  <a:pt x="3879" y="28122"/>
                </a:cubicBezTo>
                <a:cubicBezTo>
                  <a:pt x="3841" y="28234"/>
                  <a:pt x="3816" y="28359"/>
                  <a:pt x="3816" y="28496"/>
                </a:cubicBezTo>
                <a:cubicBezTo>
                  <a:pt x="3829" y="28646"/>
                  <a:pt x="3891" y="28795"/>
                  <a:pt x="3991" y="28908"/>
                </a:cubicBezTo>
                <a:lnTo>
                  <a:pt x="3991" y="28957"/>
                </a:lnTo>
                <a:cubicBezTo>
                  <a:pt x="4125" y="29101"/>
                  <a:pt x="4318" y="29179"/>
                  <a:pt x="4513" y="29179"/>
                </a:cubicBezTo>
                <a:cubicBezTo>
                  <a:pt x="4572" y="29179"/>
                  <a:pt x="4631" y="29171"/>
                  <a:pt x="4689" y="29157"/>
                </a:cubicBezTo>
                <a:cubicBezTo>
                  <a:pt x="4864" y="29120"/>
                  <a:pt x="5039" y="29045"/>
                  <a:pt x="5201" y="28957"/>
                </a:cubicBezTo>
                <a:lnTo>
                  <a:pt x="5562" y="28770"/>
                </a:lnTo>
                <a:lnTo>
                  <a:pt x="6273" y="28409"/>
                </a:lnTo>
                <a:cubicBezTo>
                  <a:pt x="7321" y="27872"/>
                  <a:pt x="8381" y="27361"/>
                  <a:pt x="9453" y="26887"/>
                </a:cubicBezTo>
                <a:cubicBezTo>
                  <a:pt x="9965" y="26650"/>
                  <a:pt x="10488" y="26413"/>
                  <a:pt x="11000" y="26176"/>
                </a:cubicBezTo>
                <a:cubicBezTo>
                  <a:pt x="11249" y="26064"/>
                  <a:pt x="11499" y="25939"/>
                  <a:pt x="11760" y="25815"/>
                </a:cubicBezTo>
                <a:lnTo>
                  <a:pt x="11773" y="26027"/>
                </a:lnTo>
                <a:cubicBezTo>
                  <a:pt x="11798" y="26351"/>
                  <a:pt x="11823" y="26688"/>
                  <a:pt x="11835" y="27012"/>
                </a:cubicBezTo>
                <a:cubicBezTo>
                  <a:pt x="11873" y="27636"/>
                  <a:pt x="11910" y="28259"/>
                  <a:pt x="11960" y="28883"/>
                </a:cubicBezTo>
                <a:cubicBezTo>
                  <a:pt x="12010" y="30042"/>
                  <a:pt x="12147" y="31202"/>
                  <a:pt x="12372" y="32337"/>
                </a:cubicBezTo>
                <a:cubicBezTo>
                  <a:pt x="12434" y="32611"/>
                  <a:pt x="12496" y="32873"/>
                  <a:pt x="12559" y="33148"/>
                </a:cubicBezTo>
                <a:cubicBezTo>
                  <a:pt x="12621" y="33435"/>
                  <a:pt x="12696" y="33721"/>
                  <a:pt x="12808" y="34008"/>
                </a:cubicBezTo>
                <a:cubicBezTo>
                  <a:pt x="12908" y="34233"/>
                  <a:pt x="13082" y="34420"/>
                  <a:pt x="13307" y="34532"/>
                </a:cubicBezTo>
                <a:cubicBezTo>
                  <a:pt x="13409" y="34578"/>
                  <a:pt x="13524" y="34604"/>
                  <a:pt x="13643" y="34604"/>
                </a:cubicBezTo>
                <a:cubicBezTo>
                  <a:pt x="13685" y="34604"/>
                  <a:pt x="13726" y="34601"/>
                  <a:pt x="13768" y="34594"/>
                </a:cubicBezTo>
                <a:cubicBezTo>
                  <a:pt x="13918" y="34557"/>
                  <a:pt x="14055" y="34495"/>
                  <a:pt x="14180" y="34407"/>
                </a:cubicBezTo>
                <a:cubicBezTo>
                  <a:pt x="14454" y="34195"/>
                  <a:pt x="14691" y="33946"/>
                  <a:pt x="14903" y="33672"/>
                </a:cubicBezTo>
                <a:cubicBezTo>
                  <a:pt x="15614" y="32761"/>
                  <a:pt x="16275" y="31801"/>
                  <a:pt x="16911" y="30828"/>
                </a:cubicBezTo>
                <a:cubicBezTo>
                  <a:pt x="17360" y="30142"/>
                  <a:pt x="17796" y="29456"/>
                  <a:pt x="18220" y="28770"/>
                </a:cubicBezTo>
                <a:cubicBezTo>
                  <a:pt x="18869" y="29020"/>
                  <a:pt x="19517" y="29244"/>
                  <a:pt x="20166" y="29481"/>
                </a:cubicBezTo>
                <a:cubicBezTo>
                  <a:pt x="21238" y="29868"/>
                  <a:pt x="22299" y="30279"/>
                  <a:pt x="23359" y="30703"/>
                </a:cubicBezTo>
                <a:cubicBezTo>
                  <a:pt x="23895" y="30915"/>
                  <a:pt x="24431" y="31127"/>
                  <a:pt x="24967" y="31327"/>
                </a:cubicBezTo>
                <a:cubicBezTo>
                  <a:pt x="25516" y="31527"/>
                  <a:pt x="26052" y="31689"/>
                  <a:pt x="26589" y="31863"/>
                </a:cubicBezTo>
                <a:cubicBezTo>
                  <a:pt x="27125" y="32038"/>
                  <a:pt x="27661" y="32225"/>
                  <a:pt x="28210" y="32350"/>
                </a:cubicBezTo>
                <a:cubicBezTo>
                  <a:pt x="28372" y="32399"/>
                  <a:pt x="28522" y="32424"/>
                  <a:pt x="28684" y="32437"/>
                </a:cubicBezTo>
                <a:cubicBezTo>
                  <a:pt x="28706" y="32439"/>
                  <a:pt x="28728" y="32440"/>
                  <a:pt x="28751" y="32440"/>
                </a:cubicBezTo>
                <a:cubicBezTo>
                  <a:pt x="28857" y="32440"/>
                  <a:pt x="28968" y="32418"/>
                  <a:pt x="29070" y="32387"/>
                </a:cubicBezTo>
                <a:cubicBezTo>
                  <a:pt x="29220" y="32337"/>
                  <a:pt x="29345" y="32237"/>
                  <a:pt x="29432" y="32100"/>
                </a:cubicBezTo>
                <a:cubicBezTo>
                  <a:pt x="29644" y="31776"/>
                  <a:pt x="29532" y="31377"/>
                  <a:pt x="29432" y="31040"/>
                </a:cubicBezTo>
                <a:cubicBezTo>
                  <a:pt x="29095" y="29968"/>
                  <a:pt x="28684" y="28908"/>
                  <a:pt x="28235" y="27872"/>
                </a:cubicBezTo>
                <a:cubicBezTo>
                  <a:pt x="27773" y="26800"/>
                  <a:pt x="27337" y="25727"/>
                  <a:pt x="26888" y="24643"/>
                </a:cubicBezTo>
                <a:cubicBezTo>
                  <a:pt x="26701" y="24156"/>
                  <a:pt x="26514" y="23670"/>
                  <a:pt x="26339" y="23171"/>
                </a:cubicBezTo>
                <a:cubicBezTo>
                  <a:pt x="26239" y="22921"/>
                  <a:pt x="26140" y="22660"/>
                  <a:pt x="26052" y="22410"/>
                </a:cubicBezTo>
                <a:cubicBezTo>
                  <a:pt x="26002" y="22298"/>
                  <a:pt x="25965" y="22173"/>
                  <a:pt x="25915" y="22061"/>
                </a:cubicBezTo>
                <a:cubicBezTo>
                  <a:pt x="26950" y="22061"/>
                  <a:pt x="27985" y="22061"/>
                  <a:pt x="29020" y="22024"/>
                </a:cubicBezTo>
                <a:cubicBezTo>
                  <a:pt x="30155" y="21986"/>
                  <a:pt x="31290" y="21924"/>
                  <a:pt x="32425" y="21874"/>
                </a:cubicBezTo>
                <a:cubicBezTo>
                  <a:pt x="33011" y="21849"/>
                  <a:pt x="33597" y="21837"/>
                  <a:pt x="34183" y="21774"/>
                </a:cubicBezTo>
                <a:cubicBezTo>
                  <a:pt x="34420" y="21762"/>
                  <a:pt x="34657" y="21712"/>
                  <a:pt x="34869" y="21637"/>
                </a:cubicBezTo>
                <a:cubicBezTo>
                  <a:pt x="35156" y="21512"/>
                  <a:pt x="35331" y="21225"/>
                  <a:pt x="35318" y="20926"/>
                </a:cubicBezTo>
                <a:cubicBezTo>
                  <a:pt x="35293" y="20540"/>
                  <a:pt x="34969" y="20303"/>
                  <a:pt x="34695" y="20078"/>
                </a:cubicBezTo>
                <a:cubicBezTo>
                  <a:pt x="33797" y="19380"/>
                  <a:pt x="32849" y="18731"/>
                  <a:pt x="31926" y="18058"/>
                </a:cubicBezTo>
                <a:cubicBezTo>
                  <a:pt x="30991" y="17384"/>
                  <a:pt x="30056" y="16698"/>
                  <a:pt x="29133" y="16000"/>
                </a:cubicBezTo>
                <a:cubicBezTo>
                  <a:pt x="28771" y="15726"/>
                  <a:pt x="28409" y="15439"/>
                  <a:pt x="28060" y="15165"/>
                </a:cubicBezTo>
                <a:cubicBezTo>
                  <a:pt x="27761" y="14940"/>
                  <a:pt x="27462" y="14716"/>
                  <a:pt x="27162" y="14491"/>
                </a:cubicBezTo>
                <a:cubicBezTo>
                  <a:pt x="27536" y="13955"/>
                  <a:pt x="27911" y="13419"/>
                  <a:pt x="28272" y="12882"/>
                </a:cubicBezTo>
                <a:cubicBezTo>
                  <a:pt x="28933" y="11910"/>
                  <a:pt x="29594" y="10924"/>
                  <a:pt x="30205" y="9927"/>
                </a:cubicBezTo>
                <a:cubicBezTo>
                  <a:pt x="30517" y="9415"/>
                  <a:pt x="30829" y="8917"/>
                  <a:pt x="31116" y="8393"/>
                </a:cubicBezTo>
                <a:cubicBezTo>
                  <a:pt x="31303" y="8056"/>
                  <a:pt x="31540" y="7694"/>
                  <a:pt x="31527" y="7295"/>
                </a:cubicBezTo>
                <a:cubicBezTo>
                  <a:pt x="31540" y="6946"/>
                  <a:pt x="31290" y="6647"/>
                  <a:pt x="30953" y="6572"/>
                </a:cubicBezTo>
                <a:cubicBezTo>
                  <a:pt x="30900" y="6566"/>
                  <a:pt x="30847" y="6563"/>
                  <a:pt x="30793" y="6563"/>
                </a:cubicBezTo>
                <a:cubicBezTo>
                  <a:pt x="30631" y="6563"/>
                  <a:pt x="30467" y="6591"/>
                  <a:pt x="30317" y="6647"/>
                </a:cubicBezTo>
                <a:cubicBezTo>
                  <a:pt x="30043" y="6747"/>
                  <a:pt x="29781" y="6859"/>
                  <a:pt x="29519" y="6959"/>
                </a:cubicBezTo>
                <a:lnTo>
                  <a:pt x="28734" y="7283"/>
                </a:lnTo>
                <a:cubicBezTo>
                  <a:pt x="28185" y="7520"/>
                  <a:pt x="27624" y="7757"/>
                  <a:pt x="27087" y="7994"/>
                </a:cubicBezTo>
                <a:cubicBezTo>
                  <a:pt x="26539" y="8231"/>
                  <a:pt x="26027" y="8455"/>
                  <a:pt x="25504" y="8717"/>
                </a:cubicBezTo>
                <a:cubicBezTo>
                  <a:pt x="24955" y="8979"/>
                  <a:pt x="24394" y="9241"/>
                  <a:pt x="23870" y="9540"/>
                </a:cubicBezTo>
                <a:cubicBezTo>
                  <a:pt x="23334" y="9839"/>
                  <a:pt x="22810" y="10164"/>
                  <a:pt x="22311" y="10500"/>
                </a:cubicBezTo>
                <a:cubicBezTo>
                  <a:pt x="22074" y="10650"/>
                  <a:pt x="21850" y="10812"/>
                  <a:pt x="21638" y="10962"/>
                </a:cubicBezTo>
                <a:cubicBezTo>
                  <a:pt x="21638" y="10426"/>
                  <a:pt x="21663" y="9889"/>
                  <a:pt x="21675" y="9353"/>
                </a:cubicBezTo>
                <a:cubicBezTo>
                  <a:pt x="21725" y="8193"/>
                  <a:pt x="21787" y="7033"/>
                  <a:pt x="21775" y="5861"/>
                </a:cubicBezTo>
                <a:cubicBezTo>
                  <a:pt x="21762" y="4701"/>
                  <a:pt x="21725" y="3542"/>
                  <a:pt x="21625" y="2394"/>
                </a:cubicBezTo>
                <a:cubicBezTo>
                  <a:pt x="21613" y="2120"/>
                  <a:pt x="21588" y="1845"/>
                  <a:pt x="21563" y="1571"/>
                </a:cubicBezTo>
                <a:cubicBezTo>
                  <a:pt x="21550" y="1396"/>
                  <a:pt x="21525" y="1222"/>
                  <a:pt x="21513" y="1060"/>
                </a:cubicBezTo>
                <a:cubicBezTo>
                  <a:pt x="21488" y="848"/>
                  <a:pt x="21451" y="648"/>
                  <a:pt x="21363" y="461"/>
                </a:cubicBezTo>
                <a:cubicBezTo>
                  <a:pt x="21233" y="179"/>
                  <a:pt x="20960" y="0"/>
                  <a:pt x="206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9"/>
          <p:cNvSpPr/>
          <p:nvPr/>
        </p:nvSpPr>
        <p:spPr>
          <a:xfrm rot="296885">
            <a:off x="6353583" y="-157506"/>
            <a:ext cx="3133711" cy="1061717"/>
          </a:xfrm>
          <a:custGeom>
            <a:avLst/>
            <a:gdLst/>
            <a:ahLst/>
            <a:cxnLst/>
            <a:rect l="l" t="t" r="r" b="b"/>
            <a:pathLst>
              <a:path w="71036" h="24066" extrusionOk="0">
                <a:moveTo>
                  <a:pt x="59188" y="1"/>
                </a:moveTo>
                <a:lnTo>
                  <a:pt x="1821" y="5775"/>
                </a:lnTo>
                <a:lnTo>
                  <a:pt x="1" y="5775"/>
                </a:lnTo>
                <a:cubicBezTo>
                  <a:pt x="512" y="8406"/>
                  <a:pt x="2008" y="10738"/>
                  <a:pt x="4191" y="12309"/>
                </a:cubicBezTo>
                <a:cubicBezTo>
                  <a:pt x="5965" y="13535"/>
                  <a:pt x="8046" y="14166"/>
                  <a:pt x="10148" y="14166"/>
                </a:cubicBezTo>
                <a:cubicBezTo>
                  <a:pt x="11298" y="14166"/>
                  <a:pt x="12454" y="13977"/>
                  <a:pt x="13569" y="13594"/>
                </a:cubicBezTo>
                <a:cubicBezTo>
                  <a:pt x="15966" y="12747"/>
                  <a:pt x="18169" y="10989"/>
                  <a:pt x="20679" y="10989"/>
                </a:cubicBezTo>
                <a:cubicBezTo>
                  <a:pt x="20795" y="10989"/>
                  <a:pt x="20910" y="10992"/>
                  <a:pt x="21027" y="11000"/>
                </a:cubicBezTo>
                <a:cubicBezTo>
                  <a:pt x="24656" y="11237"/>
                  <a:pt x="26776" y="15016"/>
                  <a:pt x="29183" y="17747"/>
                </a:cubicBezTo>
                <a:cubicBezTo>
                  <a:pt x="32930" y="21980"/>
                  <a:pt x="38566" y="24065"/>
                  <a:pt x="44247" y="24065"/>
                </a:cubicBezTo>
                <a:cubicBezTo>
                  <a:pt x="47471" y="24065"/>
                  <a:pt x="50710" y="23394"/>
                  <a:pt x="53626" y="22062"/>
                </a:cubicBezTo>
                <a:cubicBezTo>
                  <a:pt x="60473" y="18944"/>
                  <a:pt x="68193" y="10289"/>
                  <a:pt x="71036" y="3280"/>
                </a:cubicBezTo>
                <a:lnTo>
                  <a:pt x="591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39"/>
          <p:cNvGrpSpPr/>
          <p:nvPr/>
        </p:nvGrpSpPr>
        <p:grpSpPr>
          <a:xfrm>
            <a:off x="8428904" y="747822"/>
            <a:ext cx="411483" cy="388098"/>
            <a:chOff x="2349479" y="2287072"/>
            <a:chExt cx="411483" cy="388098"/>
          </a:xfrm>
        </p:grpSpPr>
        <p:sp>
          <p:nvSpPr>
            <p:cNvPr id="891" name="Google Shape;891;p39"/>
            <p:cNvSpPr/>
            <p:nvPr/>
          </p:nvSpPr>
          <p:spPr>
            <a:xfrm>
              <a:off x="2512507" y="2408592"/>
              <a:ext cx="66550" cy="63393"/>
            </a:xfrm>
            <a:custGeom>
              <a:avLst/>
              <a:gdLst/>
              <a:ahLst/>
              <a:cxnLst/>
              <a:rect l="l" t="t" r="r" b="b"/>
              <a:pathLst>
                <a:path w="2108" h="2008" extrusionOk="0">
                  <a:moveTo>
                    <a:pt x="1010" y="0"/>
                  </a:moveTo>
                  <a:cubicBezTo>
                    <a:pt x="885" y="0"/>
                    <a:pt x="761" y="13"/>
                    <a:pt x="649" y="62"/>
                  </a:cubicBezTo>
                  <a:cubicBezTo>
                    <a:pt x="424" y="162"/>
                    <a:pt x="237" y="349"/>
                    <a:pt x="137" y="574"/>
                  </a:cubicBezTo>
                  <a:cubicBezTo>
                    <a:pt x="87" y="674"/>
                    <a:pt x="37" y="786"/>
                    <a:pt x="25" y="898"/>
                  </a:cubicBezTo>
                  <a:cubicBezTo>
                    <a:pt x="0" y="973"/>
                    <a:pt x="0" y="1048"/>
                    <a:pt x="0" y="1123"/>
                  </a:cubicBezTo>
                  <a:cubicBezTo>
                    <a:pt x="12" y="1185"/>
                    <a:pt x="25" y="1247"/>
                    <a:pt x="50" y="1310"/>
                  </a:cubicBezTo>
                  <a:cubicBezTo>
                    <a:pt x="62" y="1372"/>
                    <a:pt x="100" y="1434"/>
                    <a:pt x="137" y="1484"/>
                  </a:cubicBezTo>
                  <a:cubicBezTo>
                    <a:pt x="162" y="1534"/>
                    <a:pt x="200" y="1571"/>
                    <a:pt x="237" y="1621"/>
                  </a:cubicBezTo>
                  <a:cubicBezTo>
                    <a:pt x="249" y="1634"/>
                    <a:pt x="262" y="1659"/>
                    <a:pt x="287" y="1671"/>
                  </a:cubicBezTo>
                  <a:lnTo>
                    <a:pt x="299" y="1696"/>
                  </a:lnTo>
                  <a:lnTo>
                    <a:pt x="312" y="1696"/>
                  </a:lnTo>
                  <a:lnTo>
                    <a:pt x="362" y="1734"/>
                  </a:lnTo>
                  <a:cubicBezTo>
                    <a:pt x="412" y="1771"/>
                    <a:pt x="449" y="1808"/>
                    <a:pt x="499" y="1846"/>
                  </a:cubicBezTo>
                  <a:cubicBezTo>
                    <a:pt x="599" y="1908"/>
                    <a:pt x="711" y="1946"/>
                    <a:pt x="823" y="1983"/>
                  </a:cubicBezTo>
                  <a:cubicBezTo>
                    <a:pt x="935" y="1995"/>
                    <a:pt x="1048" y="2008"/>
                    <a:pt x="1160" y="2008"/>
                  </a:cubicBezTo>
                  <a:cubicBezTo>
                    <a:pt x="1210" y="2008"/>
                    <a:pt x="1272" y="2008"/>
                    <a:pt x="1322" y="1995"/>
                  </a:cubicBezTo>
                  <a:cubicBezTo>
                    <a:pt x="1384" y="1983"/>
                    <a:pt x="1447" y="1971"/>
                    <a:pt x="1509" y="1946"/>
                  </a:cubicBezTo>
                  <a:cubicBezTo>
                    <a:pt x="1609" y="1896"/>
                    <a:pt x="1696" y="1833"/>
                    <a:pt x="1783" y="1759"/>
                  </a:cubicBezTo>
                  <a:cubicBezTo>
                    <a:pt x="1821" y="1721"/>
                    <a:pt x="1846" y="1671"/>
                    <a:pt x="1858" y="1634"/>
                  </a:cubicBezTo>
                  <a:cubicBezTo>
                    <a:pt x="1871" y="1621"/>
                    <a:pt x="1896" y="1596"/>
                    <a:pt x="1908" y="1584"/>
                  </a:cubicBezTo>
                  <a:cubicBezTo>
                    <a:pt x="1946" y="1547"/>
                    <a:pt x="1970" y="1497"/>
                    <a:pt x="1995" y="1447"/>
                  </a:cubicBezTo>
                  <a:cubicBezTo>
                    <a:pt x="2045" y="1347"/>
                    <a:pt x="2083" y="1235"/>
                    <a:pt x="2083" y="1135"/>
                  </a:cubicBezTo>
                  <a:cubicBezTo>
                    <a:pt x="2108" y="1023"/>
                    <a:pt x="2095" y="911"/>
                    <a:pt x="2070" y="811"/>
                  </a:cubicBezTo>
                  <a:cubicBezTo>
                    <a:pt x="2045" y="698"/>
                    <a:pt x="1995" y="586"/>
                    <a:pt x="1933" y="499"/>
                  </a:cubicBezTo>
                  <a:cubicBezTo>
                    <a:pt x="1871" y="399"/>
                    <a:pt x="1783" y="299"/>
                    <a:pt x="1696" y="225"/>
                  </a:cubicBezTo>
                  <a:cubicBezTo>
                    <a:pt x="1646" y="187"/>
                    <a:pt x="1596" y="150"/>
                    <a:pt x="1546" y="125"/>
                  </a:cubicBezTo>
                  <a:cubicBezTo>
                    <a:pt x="1497" y="87"/>
                    <a:pt x="1434" y="75"/>
                    <a:pt x="1384" y="50"/>
                  </a:cubicBezTo>
                  <a:cubicBezTo>
                    <a:pt x="1322" y="25"/>
                    <a:pt x="1260" y="13"/>
                    <a:pt x="1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2364854" y="2584185"/>
              <a:ext cx="74442" cy="70654"/>
            </a:xfrm>
            <a:custGeom>
              <a:avLst/>
              <a:gdLst/>
              <a:ahLst/>
              <a:cxnLst/>
              <a:rect l="l" t="t" r="r" b="b"/>
              <a:pathLst>
                <a:path w="2358" h="2238" extrusionOk="0">
                  <a:moveTo>
                    <a:pt x="1011" y="0"/>
                  </a:moveTo>
                  <a:cubicBezTo>
                    <a:pt x="948" y="13"/>
                    <a:pt x="886" y="25"/>
                    <a:pt x="823" y="38"/>
                  </a:cubicBezTo>
                  <a:cubicBezTo>
                    <a:pt x="761" y="50"/>
                    <a:pt x="699" y="75"/>
                    <a:pt x="649" y="100"/>
                  </a:cubicBezTo>
                  <a:cubicBezTo>
                    <a:pt x="437" y="187"/>
                    <a:pt x="275" y="337"/>
                    <a:pt x="162" y="524"/>
                  </a:cubicBezTo>
                  <a:cubicBezTo>
                    <a:pt x="100" y="624"/>
                    <a:pt x="63" y="724"/>
                    <a:pt x="38" y="823"/>
                  </a:cubicBezTo>
                  <a:cubicBezTo>
                    <a:pt x="13" y="923"/>
                    <a:pt x="0" y="1035"/>
                    <a:pt x="0" y="1135"/>
                  </a:cubicBezTo>
                  <a:cubicBezTo>
                    <a:pt x="13" y="1148"/>
                    <a:pt x="13" y="1172"/>
                    <a:pt x="13" y="1197"/>
                  </a:cubicBezTo>
                  <a:cubicBezTo>
                    <a:pt x="13" y="1297"/>
                    <a:pt x="38" y="1384"/>
                    <a:pt x="75" y="1472"/>
                  </a:cubicBezTo>
                  <a:cubicBezTo>
                    <a:pt x="113" y="1584"/>
                    <a:pt x="175" y="1696"/>
                    <a:pt x="262" y="1784"/>
                  </a:cubicBezTo>
                  <a:cubicBezTo>
                    <a:pt x="474" y="2058"/>
                    <a:pt x="811" y="2220"/>
                    <a:pt x="1160" y="2233"/>
                  </a:cubicBezTo>
                  <a:cubicBezTo>
                    <a:pt x="1187" y="2236"/>
                    <a:pt x="1214" y="2237"/>
                    <a:pt x="1240" y="2237"/>
                  </a:cubicBezTo>
                  <a:cubicBezTo>
                    <a:pt x="1313" y="2237"/>
                    <a:pt x="1386" y="2226"/>
                    <a:pt x="1459" y="2208"/>
                  </a:cubicBezTo>
                  <a:cubicBezTo>
                    <a:pt x="1572" y="2195"/>
                    <a:pt x="1684" y="2158"/>
                    <a:pt x="1784" y="2108"/>
                  </a:cubicBezTo>
                  <a:cubicBezTo>
                    <a:pt x="1883" y="2070"/>
                    <a:pt x="1983" y="2008"/>
                    <a:pt x="2058" y="1933"/>
                  </a:cubicBezTo>
                  <a:cubicBezTo>
                    <a:pt x="2133" y="1858"/>
                    <a:pt x="2195" y="1771"/>
                    <a:pt x="2258" y="1671"/>
                  </a:cubicBezTo>
                  <a:cubicBezTo>
                    <a:pt x="2295" y="1596"/>
                    <a:pt x="2332" y="1509"/>
                    <a:pt x="2345" y="1422"/>
                  </a:cubicBezTo>
                  <a:cubicBezTo>
                    <a:pt x="2357" y="1347"/>
                    <a:pt x="2357" y="1285"/>
                    <a:pt x="2345" y="1210"/>
                  </a:cubicBezTo>
                  <a:cubicBezTo>
                    <a:pt x="2357" y="1123"/>
                    <a:pt x="2345" y="1035"/>
                    <a:pt x="2320" y="948"/>
                  </a:cubicBezTo>
                  <a:cubicBezTo>
                    <a:pt x="2295" y="836"/>
                    <a:pt x="2258" y="736"/>
                    <a:pt x="2195" y="636"/>
                  </a:cubicBezTo>
                  <a:cubicBezTo>
                    <a:pt x="2145" y="536"/>
                    <a:pt x="2083" y="449"/>
                    <a:pt x="2008" y="362"/>
                  </a:cubicBezTo>
                  <a:cubicBezTo>
                    <a:pt x="1821" y="187"/>
                    <a:pt x="1597" y="75"/>
                    <a:pt x="1360" y="25"/>
                  </a:cubicBezTo>
                  <a:cubicBezTo>
                    <a:pt x="1297" y="13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2494765" y="2531905"/>
              <a:ext cx="111063" cy="123060"/>
            </a:xfrm>
            <a:custGeom>
              <a:avLst/>
              <a:gdLst/>
              <a:ahLst/>
              <a:cxnLst/>
              <a:rect l="l" t="t" r="r" b="b"/>
              <a:pathLst>
                <a:path w="3518" h="3898" extrusionOk="0">
                  <a:moveTo>
                    <a:pt x="1485" y="1"/>
                  </a:moveTo>
                  <a:cubicBezTo>
                    <a:pt x="1457" y="1"/>
                    <a:pt x="1429" y="4"/>
                    <a:pt x="1398" y="10"/>
                  </a:cubicBezTo>
                  <a:cubicBezTo>
                    <a:pt x="1335" y="10"/>
                    <a:pt x="1273" y="22"/>
                    <a:pt x="1211" y="47"/>
                  </a:cubicBezTo>
                  <a:cubicBezTo>
                    <a:pt x="1086" y="72"/>
                    <a:pt x="974" y="122"/>
                    <a:pt x="874" y="197"/>
                  </a:cubicBezTo>
                  <a:cubicBezTo>
                    <a:pt x="774" y="259"/>
                    <a:pt x="687" y="322"/>
                    <a:pt x="599" y="397"/>
                  </a:cubicBezTo>
                  <a:cubicBezTo>
                    <a:pt x="512" y="484"/>
                    <a:pt x="437" y="571"/>
                    <a:pt x="375" y="671"/>
                  </a:cubicBezTo>
                  <a:cubicBezTo>
                    <a:pt x="313" y="758"/>
                    <a:pt x="250" y="858"/>
                    <a:pt x="200" y="945"/>
                  </a:cubicBezTo>
                  <a:cubicBezTo>
                    <a:pt x="138" y="1045"/>
                    <a:pt x="101" y="1157"/>
                    <a:pt x="63" y="1257"/>
                  </a:cubicBezTo>
                  <a:cubicBezTo>
                    <a:pt x="51" y="1332"/>
                    <a:pt x="38" y="1382"/>
                    <a:pt x="26" y="1432"/>
                  </a:cubicBezTo>
                  <a:cubicBezTo>
                    <a:pt x="13" y="1494"/>
                    <a:pt x="13" y="1544"/>
                    <a:pt x="13" y="1606"/>
                  </a:cubicBezTo>
                  <a:cubicBezTo>
                    <a:pt x="1" y="1694"/>
                    <a:pt x="1" y="1793"/>
                    <a:pt x="1" y="1881"/>
                  </a:cubicBezTo>
                  <a:lnTo>
                    <a:pt x="1" y="1931"/>
                  </a:lnTo>
                  <a:cubicBezTo>
                    <a:pt x="13" y="2030"/>
                    <a:pt x="38" y="2143"/>
                    <a:pt x="63" y="2255"/>
                  </a:cubicBezTo>
                  <a:cubicBezTo>
                    <a:pt x="126" y="2467"/>
                    <a:pt x="213" y="2666"/>
                    <a:pt x="338" y="2866"/>
                  </a:cubicBezTo>
                  <a:cubicBezTo>
                    <a:pt x="387" y="2941"/>
                    <a:pt x="450" y="3016"/>
                    <a:pt x="525" y="3090"/>
                  </a:cubicBezTo>
                  <a:cubicBezTo>
                    <a:pt x="574" y="3153"/>
                    <a:pt x="637" y="3228"/>
                    <a:pt x="699" y="3290"/>
                  </a:cubicBezTo>
                  <a:cubicBezTo>
                    <a:pt x="861" y="3440"/>
                    <a:pt x="1048" y="3577"/>
                    <a:pt x="1248" y="3677"/>
                  </a:cubicBezTo>
                  <a:cubicBezTo>
                    <a:pt x="1348" y="3714"/>
                    <a:pt x="1447" y="3764"/>
                    <a:pt x="1560" y="3801"/>
                  </a:cubicBezTo>
                  <a:cubicBezTo>
                    <a:pt x="1659" y="3826"/>
                    <a:pt x="1759" y="3851"/>
                    <a:pt x="1871" y="3876"/>
                  </a:cubicBezTo>
                  <a:cubicBezTo>
                    <a:pt x="1951" y="3890"/>
                    <a:pt x="2032" y="3897"/>
                    <a:pt x="2114" y="3897"/>
                  </a:cubicBezTo>
                  <a:cubicBezTo>
                    <a:pt x="2250" y="3897"/>
                    <a:pt x="2387" y="3878"/>
                    <a:pt x="2520" y="3839"/>
                  </a:cubicBezTo>
                  <a:cubicBezTo>
                    <a:pt x="2707" y="3776"/>
                    <a:pt x="2882" y="3689"/>
                    <a:pt x="3019" y="3552"/>
                  </a:cubicBezTo>
                  <a:cubicBezTo>
                    <a:pt x="3181" y="3402"/>
                    <a:pt x="3318" y="3203"/>
                    <a:pt x="3393" y="3003"/>
                  </a:cubicBezTo>
                  <a:cubicBezTo>
                    <a:pt x="3430" y="2903"/>
                    <a:pt x="3455" y="2804"/>
                    <a:pt x="3480" y="2691"/>
                  </a:cubicBezTo>
                  <a:cubicBezTo>
                    <a:pt x="3505" y="2592"/>
                    <a:pt x="3505" y="2479"/>
                    <a:pt x="3518" y="2367"/>
                  </a:cubicBezTo>
                  <a:cubicBezTo>
                    <a:pt x="3518" y="2305"/>
                    <a:pt x="3518" y="2230"/>
                    <a:pt x="3505" y="2155"/>
                  </a:cubicBezTo>
                  <a:lnTo>
                    <a:pt x="3505" y="2080"/>
                  </a:lnTo>
                  <a:cubicBezTo>
                    <a:pt x="3505" y="2068"/>
                    <a:pt x="3505" y="2055"/>
                    <a:pt x="3505" y="2043"/>
                  </a:cubicBezTo>
                  <a:lnTo>
                    <a:pt x="3505" y="1993"/>
                  </a:lnTo>
                  <a:cubicBezTo>
                    <a:pt x="3493" y="1906"/>
                    <a:pt x="3480" y="1818"/>
                    <a:pt x="3468" y="1731"/>
                  </a:cubicBezTo>
                  <a:cubicBezTo>
                    <a:pt x="3455" y="1631"/>
                    <a:pt x="3430" y="1519"/>
                    <a:pt x="3405" y="1419"/>
                  </a:cubicBezTo>
                  <a:cubicBezTo>
                    <a:pt x="3368" y="1332"/>
                    <a:pt x="3318" y="1232"/>
                    <a:pt x="3268" y="1145"/>
                  </a:cubicBezTo>
                  <a:cubicBezTo>
                    <a:pt x="3256" y="1120"/>
                    <a:pt x="3243" y="1095"/>
                    <a:pt x="3218" y="1058"/>
                  </a:cubicBezTo>
                  <a:cubicBezTo>
                    <a:pt x="3168" y="958"/>
                    <a:pt x="3106" y="871"/>
                    <a:pt x="3044" y="783"/>
                  </a:cubicBezTo>
                  <a:cubicBezTo>
                    <a:pt x="3006" y="721"/>
                    <a:pt x="2969" y="683"/>
                    <a:pt x="2932" y="646"/>
                  </a:cubicBezTo>
                  <a:cubicBezTo>
                    <a:pt x="2894" y="596"/>
                    <a:pt x="2844" y="559"/>
                    <a:pt x="2807" y="509"/>
                  </a:cubicBezTo>
                  <a:cubicBezTo>
                    <a:pt x="2757" y="471"/>
                    <a:pt x="2720" y="434"/>
                    <a:pt x="2670" y="409"/>
                  </a:cubicBezTo>
                  <a:cubicBezTo>
                    <a:pt x="2620" y="372"/>
                    <a:pt x="2582" y="347"/>
                    <a:pt x="2532" y="322"/>
                  </a:cubicBezTo>
                  <a:cubicBezTo>
                    <a:pt x="2445" y="259"/>
                    <a:pt x="2345" y="210"/>
                    <a:pt x="2246" y="160"/>
                  </a:cubicBezTo>
                  <a:cubicBezTo>
                    <a:pt x="2133" y="110"/>
                    <a:pt x="2021" y="72"/>
                    <a:pt x="1909" y="47"/>
                  </a:cubicBezTo>
                  <a:cubicBezTo>
                    <a:pt x="1797" y="22"/>
                    <a:pt x="1684" y="10"/>
                    <a:pt x="1572" y="10"/>
                  </a:cubicBezTo>
                  <a:cubicBezTo>
                    <a:pt x="1541" y="4"/>
                    <a:pt x="151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2643207" y="2439278"/>
              <a:ext cx="117346" cy="105728"/>
            </a:xfrm>
            <a:custGeom>
              <a:avLst/>
              <a:gdLst/>
              <a:ahLst/>
              <a:cxnLst/>
              <a:rect l="l" t="t" r="r" b="b"/>
              <a:pathLst>
                <a:path w="3717" h="3349" extrusionOk="0">
                  <a:moveTo>
                    <a:pt x="1422" y="1"/>
                  </a:moveTo>
                  <a:cubicBezTo>
                    <a:pt x="1310" y="1"/>
                    <a:pt x="1198" y="1"/>
                    <a:pt x="1085" y="13"/>
                  </a:cubicBezTo>
                  <a:cubicBezTo>
                    <a:pt x="1023" y="26"/>
                    <a:pt x="961" y="38"/>
                    <a:pt x="911" y="51"/>
                  </a:cubicBezTo>
                  <a:cubicBezTo>
                    <a:pt x="848" y="63"/>
                    <a:pt x="799" y="76"/>
                    <a:pt x="749" y="101"/>
                  </a:cubicBezTo>
                  <a:cubicBezTo>
                    <a:pt x="686" y="126"/>
                    <a:pt x="624" y="163"/>
                    <a:pt x="574" y="188"/>
                  </a:cubicBezTo>
                  <a:cubicBezTo>
                    <a:pt x="512" y="225"/>
                    <a:pt x="462" y="263"/>
                    <a:pt x="412" y="300"/>
                  </a:cubicBezTo>
                  <a:cubicBezTo>
                    <a:pt x="325" y="375"/>
                    <a:pt x="250" y="462"/>
                    <a:pt x="187" y="562"/>
                  </a:cubicBezTo>
                  <a:cubicBezTo>
                    <a:pt x="125" y="662"/>
                    <a:pt x="88" y="762"/>
                    <a:pt x="50" y="874"/>
                  </a:cubicBezTo>
                  <a:cubicBezTo>
                    <a:pt x="38" y="936"/>
                    <a:pt x="25" y="999"/>
                    <a:pt x="13" y="1061"/>
                  </a:cubicBezTo>
                  <a:cubicBezTo>
                    <a:pt x="13" y="1123"/>
                    <a:pt x="0" y="1186"/>
                    <a:pt x="13" y="1248"/>
                  </a:cubicBezTo>
                  <a:cubicBezTo>
                    <a:pt x="0" y="1273"/>
                    <a:pt x="0" y="1298"/>
                    <a:pt x="0" y="1310"/>
                  </a:cubicBezTo>
                  <a:cubicBezTo>
                    <a:pt x="25" y="1522"/>
                    <a:pt x="88" y="1722"/>
                    <a:pt x="187" y="1909"/>
                  </a:cubicBezTo>
                  <a:cubicBezTo>
                    <a:pt x="237" y="2009"/>
                    <a:pt x="287" y="2096"/>
                    <a:pt x="350" y="2196"/>
                  </a:cubicBezTo>
                  <a:cubicBezTo>
                    <a:pt x="424" y="2283"/>
                    <a:pt x="487" y="2370"/>
                    <a:pt x="574" y="2458"/>
                  </a:cubicBezTo>
                  <a:cubicBezTo>
                    <a:pt x="649" y="2532"/>
                    <a:pt x="736" y="2607"/>
                    <a:pt x="811" y="2670"/>
                  </a:cubicBezTo>
                  <a:cubicBezTo>
                    <a:pt x="911" y="2744"/>
                    <a:pt x="998" y="2819"/>
                    <a:pt x="1085" y="2869"/>
                  </a:cubicBezTo>
                  <a:cubicBezTo>
                    <a:pt x="1272" y="2994"/>
                    <a:pt x="1484" y="3094"/>
                    <a:pt x="1696" y="3169"/>
                  </a:cubicBezTo>
                  <a:cubicBezTo>
                    <a:pt x="1884" y="3231"/>
                    <a:pt x="2083" y="3281"/>
                    <a:pt x="2295" y="3318"/>
                  </a:cubicBezTo>
                  <a:cubicBezTo>
                    <a:pt x="2405" y="3339"/>
                    <a:pt x="2519" y="3348"/>
                    <a:pt x="2634" y="3348"/>
                  </a:cubicBezTo>
                  <a:cubicBezTo>
                    <a:pt x="2728" y="3348"/>
                    <a:pt x="2823" y="3342"/>
                    <a:pt x="2919" y="3331"/>
                  </a:cubicBezTo>
                  <a:cubicBezTo>
                    <a:pt x="2969" y="3318"/>
                    <a:pt x="3031" y="3306"/>
                    <a:pt x="3081" y="3293"/>
                  </a:cubicBezTo>
                  <a:cubicBezTo>
                    <a:pt x="3118" y="3281"/>
                    <a:pt x="3156" y="3268"/>
                    <a:pt x="3181" y="3243"/>
                  </a:cubicBezTo>
                  <a:lnTo>
                    <a:pt x="3205" y="3231"/>
                  </a:lnTo>
                  <a:lnTo>
                    <a:pt x="3218" y="3218"/>
                  </a:lnTo>
                  <a:lnTo>
                    <a:pt x="3230" y="3218"/>
                  </a:lnTo>
                  <a:lnTo>
                    <a:pt x="3243" y="3206"/>
                  </a:lnTo>
                  <a:lnTo>
                    <a:pt x="3280" y="3193"/>
                  </a:lnTo>
                  <a:lnTo>
                    <a:pt x="3305" y="3169"/>
                  </a:lnTo>
                  <a:cubicBezTo>
                    <a:pt x="3355" y="3156"/>
                    <a:pt x="3393" y="3131"/>
                    <a:pt x="3430" y="3094"/>
                  </a:cubicBezTo>
                  <a:lnTo>
                    <a:pt x="3455" y="3056"/>
                  </a:lnTo>
                  <a:lnTo>
                    <a:pt x="3480" y="3019"/>
                  </a:lnTo>
                  <a:cubicBezTo>
                    <a:pt x="3517" y="2969"/>
                    <a:pt x="3555" y="2919"/>
                    <a:pt x="3580" y="2869"/>
                  </a:cubicBezTo>
                  <a:cubicBezTo>
                    <a:pt x="3667" y="2657"/>
                    <a:pt x="3717" y="2420"/>
                    <a:pt x="3717" y="2196"/>
                  </a:cubicBezTo>
                  <a:lnTo>
                    <a:pt x="3717" y="2071"/>
                  </a:lnTo>
                  <a:cubicBezTo>
                    <a:pt x="3692" y="1872"/>
                    <a:pt x="3642" y="1684"/>
                    <a:pt x="3567" y="1497"/>
                  </a:cubicBezTo>
                  <a:cubicBezTo>
                    <a:pt x="3467" y="1285"/>
                    <a:pt x="3343" y="1086"/>
                    <a:pt x="3181" y="924"/>
                  </a:cubicBezTo>
                  <a:cubicBezTo>
                    <a:pt x="3043" y="749"/>
                    <a:pt x="2869" y="599"/>
                    <a:pt x="2694" y="475"/>
                  </a:cubicBezTo>
                  <a:cubicBezTo>
                    <a:pt x="2507" y="338"/>
                    <a:pt x="2295" y="225"/>
                    <a:pt x="2083" y="151"/>
                  </a:cubicBezTo>
                  <a:cubicBezTo>
                    <a:pt x="1983" y="113"/>
                    <a:pt x="1871" y="76"/>
                    <a:pt x="1771" y="63"/>
                  </a:cubicBezTo>
                  <a:cubicBezTo>
                    <a:pt x="1659" y="26"/>
                    <a:pt x="1547" y="13"/>
                    <a:pt x="1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2679039" y="2611335"/>
              <a:ext cx="68538" cy="63835"/>
            </a:xfrm>
            <a:custGeom>
              <a:avLst/>
              <a:gdLst/>
              <a:ahLst/>
              <a:cxnLst/>
              <a:rect l="l" t="t" r="r" b="b"/>
              <a:pathLst>
                <a:path w="2171" h="2022" extrusionOk="0">
                  <a:moveTo>
                    <a:pt x="936" y="1"/>
                  </a:moveTo>
                  <a:cubicBezTo>
                    <a:pt x="886" y="1"/>
                    <a:pt x="823" y="13"/>
                    <a:pt x="773" y="26"/>
                  </a:cubicBezTo>
                  <a:cubicBezTo>
                    <a:pt x="711" y="38"/>
                    <a:pt x="649" y="63"/>
                    <a:pt x="586" y="88"/>
                  </a:cubicBezTo>
                  <a:cubicBezTo>
                    <a:pt x="474" y="138"/>
                    <a:pt x="374" y="200"/>
                    <a:pt x="300" y="288"/>
                  </a:cubicBezTo>
                  <a:cubicBezTo>
                    <a:pt x="225" y="375"/>
                    <a:pt x="150" y="462"/>
                    <a:pt x="100" y="562"/>
                  </a:cubicBezTo>
                  <a:cubicBezTo>
                    <a:pt x="75" y="612"/>
                    <a:pt x="50" y="674"/>
                    <a:pt x="38" y="724"/>
                  </a:cubicBezTo>
                  <a:cubicBezTo>
                    <a:pt x="13" y="786"/>
                    <a:pt x="0" y="849"/>
                    <a:pt x="0" y="911"/>
                  </a:cubicBezTo>
                  <a:cubicBezTo>
                    <a:pt x="0" y="961"/>
                    <a:pt x="0" y="998"/>
                    <a:pt x="0" y="1036"/>
                  </a:cubicBezTo>
                  <a:lnTo>
                    <a:pt x="0" y="1098"/>
                  </a:lnTo>
                  <a:cubicBezTo>
                    <a:pt x="13" y="1161"/>
                    <a:pt x="38" y="1223"/>
                    <a:pt x="63" y="1273"/>
                  </a:cubicBezTo>
                  <a:cubicBezTo>
                    <a:pt x="100" y="1385"/>
                    <a:pt x="162" y="1497"/>
                    <a:pt x="250" y="1585"/>
                  </a:cubicBezTo>
                  <a:cubicBezTo>
                    <a:pt x="325" y="1672"/>
                    <a:pt x="424" y="1747"/>
                    <a:pt x="524" y="1809"/>
                  </a:cubicBezTo>
                  <a:cubicBezTo>
                    <a:pt x="611" y="1859"/>
                    <a:pt x="724" y="1909"/>
                    <a:pt x="836" y="1946"/>
                  </a:cubicBezTo>
                  <a:cubicBezTo>
                    <a:pt x="923" y="1984"/>
                    <a:pt x="1035" y="2009"/>
                    <a:pt x="1148" y="2021"/>
                  </a:cubicBezTo>
                  <a:cubicBezTo>
                    <a:pt x="1260" y="2021"/>
                    <a:pt x="1372" y="1996"/>
                    <a:pt x="1472" y="1959"/>
                  </a:cubicBezTo>
                  <a:cubicBezTo>
                    <a:pt x="1522" y="1934"/>
                    <a:pt x="1572" y="1909"/>
                    <a:pt x="1609" y="1871"/>
                  </a:cubicBezTo>
                  <a:cubicBezTo>
                    <a:pt x="1646" y="1846"/>
                    <a:pt x="1671" y="1821"/>
                    <a:pt x="1696" y="1784"/>
                  </a:cubicBezTo>
                  <a:lnTo>
                    <a:pt x="1721" y="1759"/>
                  </a:lnTo>
                  <a:cubicBezTo>
                    <a:pt x="1746" y="1747"/>
                    <a:pt x="1771" y="1734"/>
                    <a:pt x="1809" y="1709"/>
                  </a:cubicBezTo>
                  <a:cubicBezTo>
                    <a:pt x="1896" y="1634"/>
                    <a:pt x="1983" y="1547"/>
                    <a:pt x="2046" y="1435"/>
                  </a:cubicBezTo>
                  <a:cubicBezTo>
                    <a:pt x="2083" y="1385"/>
                    <a:pt x="2108" y="1323"/>
                    <a:pt x="2133" y="1260"/>
                  </a:cubicBezTo>
                  <a:cubicBezTo>
                    <a:pt x="2145" y="1198"/>
                    <a:pt x="2158" y="1148"/>
                    <a:pt x="2170" y="1086"/>
                  </a:cubicBezTo>
                  <a:cubicBezTo>
                    <a:pt x="2170" y="1023"/>
                    <a:pt x="2170" y="973"/>
                    <a:pt x="2170" y="924"/>
                  </a:cubicBezTo>
                  <a:cubicBezTo>
                    <a:pt x="2170" y="911"/>
                    <a:pt x="2170" y="899"/>
                    <a:pt x="2170" y="899"/>
                  </a:cubicBezTo>
                  <a:cubicBezTo>
                    <a:pt x="2158" y="824"/>
                    <a:pt x="2145" y="761"/>
                    <a:pt x="2120" y="699"/>
                  </a:cubicBezTo>
                  <a:lnTo>
                    <a:pt x="2108" y="674"/>
                  </a:lnTo>
                  <a:cubicBezTo>
                    <a:pt x="2108" y="649"/>
                    <a:pt x="2095" y="624"/>
                    <a:pt x="2083" y="612"/>
                  </a:cubicBezTo>
                  <a:lnTo>
                    <a:pt x="2021" y="512"/>
                  </a:lnTo>
                  <a:cubicBezTo>
                    <a:pt x="1996" y="475"/>
                    <a:pt x="1958" y="425"/>
                    <a:pt x="1921" y="387"/>
                  </a:cubicBezTo>
                  <a:cubicBezTo>
                    <a:pt x="1834" y="300"/>
                    <a:pt x="1734" y="213"/>
                    <a:pt x="1622" y="163"/>
                  </a:cubicBezTo>
                  <a:cubicBezTo>
                    <a:pt x="1522" y="100"/>
                    <a:pt x="1410" y="63"/>
                    <a:pt x="1285" y="38"/>
                  </a:cubicBezTo>
                  <a:cubicBezTo>
                    <a:pt x="1173" y="13"/>
                    <a:pt x="1060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2349479" y="2456453"/>
              <a:ext cx="87070" cy="84229"/>
            </a:xfrm>
            <a:custGeom>
              <a:avLst/>
              <a:gdLst/>
              <a:ahLst/>
              <a:cxnLst/>
              <a:rect l="l" t="t" r="r" b="b"/>
              <a:pathLst>
                <a:path w="2758" h="2668" extrusionOk="0">
                  <a:moveTo>
                    <a:pt x="1313" y="0"/>
                  </a:moveTo>
                  <a:cubicBezTo>
                    <a:pt x="1226" y="0"/>
                    <a:pt x="1140" y="9"/>
                    <a:pt x="1061" y="18"/>
                  </a:cubicBezTo>
                  <a:cubicBezTo>
                    <a:pt x="999" y="31"/>
                    <a:pt x="949" y="55"/>
                    <a:pt x="886" y="68"/>
                  </a:cubicBezTo>
                  <a:cubicBezTo>
                    <a:pt x="824" y="93"/>
                    <a:pt x="774" y="105"/>
                    <a:pt x="712" y="143"/>
                  </a:cubicBezTo>
                  <a:cubicBezTo>
                    <a:pt x="600" y="193"/>
                    <a:pt x="500" y="267"/>
                    <a:pt x="413" y="342"/>
                  </a:cubicBezTo>
                  <a:cubicBezTo>
                    <a:pt x="325" y="430"/>
                    <a:pt x="250" y="517"/>
                    <a:pt x="188" y="629"/>
                  </a:cubicBezTo>
                  <a:cubicBezTo>
                    <a:pt x="126" y="729"/>
                    <a:pt x="76" y="841"/>
                    <a:pt x="51" y="953"/>
                  </a:cubicBezTo>
                  <a:cubicBezTo>
                    <a:pt x="13" y="1091"/>
                    <a:pt x="1" y="1215"/>
                    <a:pt x="1" y="1352"/>
                  </a:cubicBezTo>
                  <a:cubicBezTo>
                    <a:pt x="1" y="1377"/>
                    <a:pt x="1" y="1415"/>
                    <a:pt x="1" y="1427"/>
                  </a:cubicBezTo>
                  <a:cubicBezTo>
                    <a:pt x="1" y="1527"/>
                    <a:pt x="26" y="1614"/>
                    <a:pt x="51" y="1714"/>
                  </a:cubicBezTo>
                  <a:cubicBezTo>
                    <a:pt x="88" y="1814"/>
                    <a:pt x="138" y="1926"/>
                    <a:pt x="201" y="2026"/>
                  </a:cubicBezTo>
                  <a:cubicBezTo>
                    <a:pt x="275" y="2126"/>
                    <a:pt x="350" y="2213"/>
                    <a:pt x="437" y="2300"/>
                  </a:cubicBezTo>
                  <a:cubicBezTo>
                    <a:pt x="525" y="2363"/>
                    <a:pt x="612" y="2425"/>
                    <a:pt x="712" y="2487"/>
                  </a:cubicBezTo>
                  <a:cubicBezTo>
                    <a:pt x="762" y="2512"/>
                    <a:pt x="812" y="2537"/>
                    <a:pt x="861" y="2562"/>
                  </a:cubicBezTo>
                  <a:lnTo>
                    <a:pt x="886" y="2562"/>
                  </a:lnTo>
                  <a:cubicBezTo>
                    <a:pt x="911" y="2575"/>
                    <a:pt x="936" y="2575"/>
                    <a:pt x="961" y="2587"/>
                  </a:cubicBezTo>
                  <a:lnTo>
                    <a:pt x="1024" y="2612"/>
                  </a:lnTo>
                  <a:cubicBezTo>
                    <a:pt x="1136" y="2637"/>
                    <a:pt x="1261" y="2662"/>
                    <a:pt x="1373" y="2662"/>
                  </a:cubicBezTo>
                  <a:cubicBezTo>
                    <a:pt x="1402" y="2666"/>
                    <a:pt x="1432" y="2667"/>
                    <a:pt x="1463" y="2667"/>
                  </a:cubicBezTo>
                  <a:cubicBezTo>
                    <a:pt x="1537" y="2667"/>
                    <a:pt x="1614" y="2658"/>
                    <a:pt x="1685" y="2649"/>
                  </a:cubicBezTo>
                  <a:cubicBezTo>
                    <a:pt x="1809" y="2637"/>
                    <a:pt x="1922" y="2600"/>
                    <a:pt x="2034" y="2550"/>
                  </a:cubicBezTo>
                  <a:cubicBezTo>
                    <a:pt x="2134" y="2487"/>
                    <a:pt x="2221" y="2412"/>
                    <a:pt x="2308" y="2338"/>
                  </a:cubicBezTo>
                  <a:cubicBezTo>
                    <a:pt x="2333" y="2313"/>
                    <a:pt x="2358" y="2288"/>
                    <a:pt x="2370" y="2250"/>
                  </a:cubicBezTo>
                  <a:cubicBezTo>
                    <a:pt x="2383" y="2250"/>
                    <a:pt x="2395" y="2238"/>
                    <a:pt x="2408" y="2225"/>
                  </a:cubicBezTo>
                  <a:cubicBezTo>
                    <a:pt x="2433" y="2213"/>
                    <a:pt x="2470" y="2188"/>
                    <a:pt x="2483" y="2151"/>
                  </a:cubicBezTo>
                  <a:lnTo>
                    <a:pt x="2495" y="2151"/>
                  </a:lnTo>
                  <a:cubicBezTo>
                    <a:pt x="2657" y="1951"/>
                    <a:pt x="2745" y="1714"/>
                    <a:pt x="2745" y="1465"/>
                  </a:cubicBezTo>
                  <a:cubicBezTo>
                    <a:pt x="2757" y="1415"/>
                    <a:pt x="2757" y="1365"/>
                    <a:pt x="2745" y="1315"/>
                  </a:cubicBezTo>
                  <a:cubicBezTo>
                    <a:pt x="2745" y="1240"/>
                    <a:pt x="2732" y="1178"/>
                    <a:pt x="2720" y="1103"/>
                  </a:cubicBezTo>
                  <a:cubicBezTo>
                    <a:pt x="2707" y="1053"/>
                    <a:pt x="2695" y="991"/>
                    <a:pt x="2670" y="928"/>
                  </a:cubicBezTo>
                  <a:cubicBezTo>
                    <a:pt x="2657" y="879"/>
                    <a:pt x="2632" y="829"/>
                    <a:pt x="2607" y="779"/>
                  </a:cubicBezTo>
                  <a:cubicBezTo>
                    <a:pt x="2545" y="667"/>
                    <a:pt x="2483" y="567"/>
                    <a:pt x="2395" y="479"/>
                  </a:cubicBezTo>
                  <a:cubicBezTo>
                    <a:pt x="2308" y="392"/>
                    <a:pt x="2221" y="305"/>
                    <a:pt x="2121" y="243"/>
                  </a:cubicBezTo>
                  <a:cubicBezTo>
                    <a:pt x="2009" y="168"/>
                    <a:pt x="1909" y="118"/>
                    <a:pt x="1784" y="80"/>
                  </a:cubicBezTo>
                  <a:cubicBezTo>
                    <a:pt x="1672" y="31"/>
                    <a:pt x="1547" y="6"/>
                    <a:pt x="1423" y="6"/>
                  </a:cubicBezTo>
                  <a:cubicBezTo>
                    <a:pt x="1386" y="2"/>
                    <a:pt x="1350" y="0"/>
                    <a:pt x="1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2681406" y="2287072"/>
              <a:ext cx="79556" cy="85870"/>
            </a:xfrm>
            <a:custGeom>
              <a:avLst/>
              <a:gdLst/>
              <a:ahLst/>
              <a:cxnLst/>
              <a:rect l="l" t="t" r="r" b="b"/>
              <a:pathLst>
                <a:path w="2520" h="2720" extrusionOk="0">
                  <a:moveTo>
                    <a:pt x="1172" y="1"/>
                  </a:moveTo>
                  <a:cubicBezTo>
                    <a:pt x="1060" y="13"/>
                    <a:pt x="948" y="38"/>
                    <a:pt x="836" y="88"/>
                  </a:cubicBezTo>
                  <a:cubicBezTo>
                    <a:pt x="711" y="126"/>
                    <a:pt x="599" y="200"/>
                    <a:pt x="499" y="288"/>
                  </a:cubicBezTo>
                  <a:cubicBezTo>
                    <a:pt x="412" y="363"/>
                    <a:pt x="324" y="450"/>
                    <a:pt x="262" y="562"/>
                  </a:cubicBezTo>
                  <a:cubicBezTo>
                    <a:pt x="200" y="649"/>
                    <a:pt x="150" y="749"/>
                    <a:pt x="112" y="861"/>
                  </a:cubicBezTo>
                  <a:cubicBezTo>
                    <a:pt x="62" y="961"/>
                    <a:pt x="38" y="1073"/>
                    <a:pt x="13" y="1186"/>
                  </a:cubicBezTo>
                  <a:cubicBezTo>
                    <a:pt x="0" y="1248"/>
                    <a:pt x="0" y="1310"/>
                    <a:pt x="0" y="1373"/>
                  </a:cubicBezTo>
                  <a:lnTo>
                    <a:pt x="0" y="1398"/>
                  </a:lnTo>
                  <a:cubicBezTo>
                    <a:pt x="0" y="1448"/>
                    <a:pt x="0" y="1485"/>
                    <a:pt x="13" y="1522"/>
                  </a:cubicBezTo>
                  <a:lnTo>
                    <a:pt x="13" y="1535"/>
                  </a:lnTo>
                  <a:cubicBezTo>
                    <a:pt x="25" y="1660"/>
                    <a:pt x="50" y="1784"/>
                    <a:pt x="100" y="1897"/>
                  </a:cubicBezTo>
                  <a:cubicBezTo>
                    <a:pt x="150" y="2009"/>
                    <a:pt x="212" y="2121"/>
                    <a:pt x="299" y="2208"/>
                  </a:cubicBezTo>
                  <a:cubicBezTo>
                    <a:pt x="324" y="2246"/>
                    <a:pt x="362" y="2283"/>
                    <a:pt x="399" y="2321"/>
                  </a:cubicBezTo>
                  <a:cubicBezTo>
                    <a:pt x="437" y="2370"/>
                    <a:pt x="499" y="2408"/>
                    <a:pt x="549" y="2445"/>
                  </a:cubicBezTo>
                  <a:cubicBezTo>
                    <a:pt x="636" y="2508"/>
                    <a:pt x="723" y="2557"/>
                    <a:pt x="823" y="2607"/>
                  </a:cubicBezTo>
                  <a:cubicBezTo>
                    <a:pt x="923" y="2645"/>
                    <a:pt x="1023" y="2682"/>
                    <a:pt x="1135" y="2695"/>
                  </a:cubicBezTo>
                  <a:cubicBezTo>
                    <a:pt x="1235" y="2720"/>
                    <a:pt x="1347" y="2720"/>
                    <a:pt x="1459" y="2720"/>
                  </a:cubicBezTo>
                  <a:cubicBezTo>
                    <a:pt x="1584" y="2707"/>
                    <a:pt x="1696" y="2682"/>
                    <a:pt x="1808" y="2632"/>
                  </a:cubicBezTo>
                  <a:cubicBezTo>
                    <a:pt x="1921" y="2582"/>
                    <a:pt x="2008" y="2508"/>
                    <a:pt x="2083" y="2408"/>
                  </a:cubicBezTo>
                  <a:cubicBezTo>
                    <a:pt x="2108" y="2370"/>
                    <a:pt x="2133" y="2333"/>
                    <a:pt x="2145" y="2296"/>
                  </a:cubicBezTo>
                  <a:cubicBezTo>
                    <a:pt x="2170" y="2283"/>
                    <a:pt x="2183" y="2258"/>
                    <a:pt x="2195" y="2233"/>
                  </a:cubicBezTo>
                  <a:cubicBezTo>
                    <a:pt x="2257" y="2158"/>
                    <a:pt x="2295" y="2084"/>
                    <a:pt x="2332" y="2021"/>
                  </a:cubicBezTo>
                  <a:cubicBezTo>
                    <a:pt x="2382" y="1921"/>
                    <a:pt x="2420" y="1822"/>
                    <a:pt x="2444" y="1722"/>
                  </a:cubicBezTo>
                  <a:cubicBezTo>
                    <a:pt x="2482" y="1597"/>
                    <a:pt x="2507" y="1485"/>
                    <a:pt x="2507" y="1360"/>
                  </a:cubicBezTo>
                  <a:cubicBezTo>
                    <a:pt x="2519" y="1285"/>
                    <a:pt x="2519" y="1211"/>
                    <a:pt x="2507" y="1123"/>
                  </a:cubicBezTo>
                  <a:cubicBezTo>
                    <a:pt x="2507" y="1086"/>
                    <a:pt x="2507" y="1049"/>
                    <a:pt x="2494" y="1011"/>
                  </a:cubicBezTo>
                  <a:cubicBezTo>
                    <a:pt x="2482" y="899"/>
                    <a:pt x="2444" y="787"/>
                    <a:pt x="2395" y="674"/>
                  </a:cubicBezTo>
                  <a:cubicBezTo>
                    <a:pt x="2370" y="624"/>
                    <a:pt x="2332" y="575"/>
                    <a:pt x="2295" y="525"/>
                  </a:cubicBezTo>
                  <a:cubicBezTo>
                    <a:pt x="2257" y="475"/>
                    <a:pt x="2220" y="437"/>
                    <a:pt x="2183" y="388"/>
                  </a:cubicBezTo>
                  <a:cubicBezTo>
                    <a:pt x="2095" y="300"/>
                    <a:pt x="1995" y="225"/>
                    <a:pt x="1883" y="163"/>
                  </a:cubicBezTo>
                  <a:cubicBezTo>
                    <a:pt x="1783" y="101"/>
                    <a:pt x="1659" y="63"/>
                    <a:pt x="1534" y="26"/>
                  </a:cubicBezTo>
                  <a:cubicBezTo>
                    <a:pt x="1422" y="13"/>
                    <a:pt x="1297" y="1"/>
                    <a:pt x="1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39"/>
          <p:cNvGrpSpPr/>
          <p:nvPr/>
        </p:nvGrpSpPr>
        <p:grpSpPr>
          <a:xfrm>
            <a:off x="8635585" y="4179671"/>
            <a:ext cx="575269" cy="1098857"/>
            <a:chOff x="2869185" y="2508196"/>
            <a:chExt cx="575269" cy="1098857"/>
          </a:xfrm>
        </p:grpSpPr>
        <p:sp>
          <p:nvSpPr>
            <p:cNvPr id="899" name="Google Shape;899;p39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9"/>
          <p:cNvSpPr/>
          <p:nvPr/>
        </p:nvSpPr>
        <p:spPr>
          <a:xfrm rot="5400000">
            <a:off x="8711532" y="1771668"/>
            <a:ext cx="608874" cy="919161"/>
          </a:xfrm>
          <a:custGeom>
            <a:avLst/>
            <a:gdLst/>
            <a:ahLst/>
            <a:cxnLst/>
            <a:rect l="l" t="t" r="r" b="b"/>
            <a:pathLst>
              <a:path w="16550" h="24984" extrusionOk="0">
                <a:moveTo>
                  <a:pt x="925" y="0"/>
                </a:moveTo>
                <a:cubicBezTo>
                  <a:pt x="749" y="0"/>
                  <a:pt x="575" y="106"/>
                  <a:pt x="537" y="340"/>
                </a:cubicBezTo>
                <a:cubicBezTo>
                  <a:pt x="512" y="527"/>
                  <a:pt x="474" y="714"/>
                  <a:pt x="462" y="901"/>
                </a:cubicBezTo>
                <a:cubicBezTo>
                  <a:pt x="449" y="1088"/>
                  <a:pt x="437" y="1275"/>
                  <a:pt x="437" y="1463"/>
                </a:cubicBezTo>
                <a:cubicBezTo>
                  <a:pt x="425" y="1762"/>
                  <a:pt x="387" y="2061"/>
                  <a:pt x="362" y="2348"/>
                </a:cubicBezTo>
                <a:cubicBezTo>
                  <a:pt x="350" y="2635"/>
                  <a:pt x="337" y="2922"/>
                  <a:pt x="312" y="3221"/>
                </a:cubicBezTo>
                <a:cubicBezTo>
                  <a:pt x="287" y="3558"/>
                  <a:pt x="262" y="3907"/>
                  <a:pt x="250" y="4256"/>
                </a:cubicBezTo>
                <a:cubicBezTo>
                  <a:pt x="237" y="4530"/>
                  <a:pt x="237" y="4805"/>
                  <a:pt x="225" y="5104"/>
                </a:cubicBezTo>
                <a:cubicBezTo>
                  <a:pt x="213" y="5391"/>
                  <a:pt x="200" y="5690"/>
                  <a:pt x="200" y="5977"/>
                </a:cubicBezTo>
                <a:cubicBezTo>
                  <a:pt x="200" y="6301"/>
                  <a:pt x="200" y="6638"/>
                  <a:pt x="175" y="6937"/>
                </a:cubicBezTo>
                <a:cubicBezTo>
                  <a:pt x="163" y="7237"/>
                  <a:pt x="175" y="7536"/>
                  <a:pt x="163" y="7835"/>
                </a:cubicBezTo>
                <a:cubicBezTo>
                  <a:pt x="163" y="8122"/>
                  <a:pt x="150" y="8421"/>
                  <a:pt x="138" y="8708"/>
                </a:cubicBezTo>
                <a:cubicBezTo>
                  <a:pt x="125" y="8995"/>
                  <a:pt x="125" y="9294"/>
                  <a:pt x="125" y="9581"/>
                </a:cubicBezTo>
                <a:cubicBezTo>
                  <a:pt x="138" y="9905"/>
                  <a:pt x="138" y="10230"/>
                  <a:pt x="138" y="10541"/>
                </a:cubicBezTo>
                <a:lnTo>
                  <a:pt x="138" y="11589"/>
                </a:lnTo>
                <a:lnTo>
                  <a:pt x="138" y="12350"/>
                </a:lnTo>
                <a:cubicBezTo>
                  <a:pt x="138" y="12674"/>
                  <a:pt x="138" y="12998"/>
                  <a:pt x="125" y="13310"/>
                </a:cubicBezTo>
                <a:cubicBezTo>
                  <a:pt x="100" y="13672"/>
                  <a:pt x="100" y="14021"/>
                  <a:pt x="100" y="14383"/>
                </a:cubicBezTo>
                <a:cubicBezTo>
                  <a:pt x="100" y="14744"/>
                  <a:pt x="88" y="15106"/>
                  <a:pt x="75" y="15480"/>
                </a:cubicBezTo>
                <a:lnTo>
                  <a:pt x="75" y="15368"/>
                </a:lnTo>
                <a:cubicBezTo>
                  <a:pt x="38" y="16004"/>
                  <a:pt x="13" y="16627"/>
                  <a:pt x="1" y="17251"/>
                </a:cubicBezTo>
                <a:lnTo>
                  <a:pt x="1" y="17650"/>
                </a:lnTo>
                <a:cubicBezTo>
                  <a:pt x="1" y="18099"/>
                  <a:pt x="13" y="18548"/>
                  <a:pt x="38" y="18984"/>
                </a:cubicBezTo>
                <a:cubicBezTo>
                  <a:pt x="75" y="19595"/>
                  <a:pt x="100" y="20207"/>
                  <a:pt x="175" y="20805"/>
                </a:cubicBezTo>
                <a:cubicBezTo>
                  <a:pt x="200" y="21092"/>
                  <a:pt x="237" y="21379"/>
                  <a:pt x="275" y="21678"/>
                </a:cubicBezTo>
                <a:cubicBezTo>
                  <a:pt x="312" y="21977"/>
                  <a:pt x="350" y="22277"/>
                  <a:pt x="412" y="22564"/>
                </a:cubicBezTo>
                <a:cubicBezTo>
                  <a:pt x="474" y="22875"/>
                  <a:pt x="562" y="23175"/>
                  <a:pt x="686" y="23474"/>
                </a:cubicBezTo>
                <a:cubicBezTo>
                  <a:pt x="811" y="23736"/>
                  <a:pt x="973" y="23985"/>
                  <a:pt x="1173" y="24210"/>
                </a:cubicBezTo>
                <a:cubicBezTo>
                  <a:pt x="1285" y="24334"/>
                  <a:pt x="1397" y="24447"/>
                  <a:pt x="1522" y="24559"/>
                </a:cubicBezTo>
                <a:cubicBezTo>
                  <a:pt x="1572" y="24609"/>
                  <a:pt x="1609" y="24659"/>
                  <a:pt x="1672" y="24696"/>
                </a:cubicBezTo>
                <a:cubicBezTo>
                  <a:pt x="1722" y="24746"/>
                  <a:pt x="1784" y="24796"/>
                  <a:pt x="1846" y="24833"/>
                </a:cubicBezTo>
                <a:cubicBezTo>
                  <a:pt x="1946" y="24883"/>
                  <a:pt x="2033" y="24921"/>
                  <a:pt x="2133" y="24946"/>
                </a:cubicBezTo>
                <a:cubicBezTo>
                  <a:pt x="2238" y="24970"/>
                  <a:pt x="2337" y="24983"/>
                  <a:pt x="2438" y="24983"/>
                </a:cubicBezTo>
                <a:cubicBezTo>
                  <a:pt x="2494" y="24983"/>
                  <a:pt x="2550" y="24979"/>
                  <a:pt x="2607" y="24970"/>
                </a:cubicBezTo>
                <a:cubicBezTo>
                  <a:pt x="2694" y="24970"/>
                  <a:pt x="2769" y="24946"/>
                  <a:pt x="2856" y="24921"/>
                </a:cubicBezTo>
                <a:cubicBezTo>
                  <a:pt x="2969" y="24896"/>
                  <a:pt x="3068" y="24846"/>
                  <a:pt x="3168" y="24783"/>
                </a:cubicBezTo>
                <a:cubicBezTo>
                  <a:pt x="3343" y="24671"/>
                  <a:pt x="3505" y="24546"/>
                  <a:pt x="3642" y="24397"/>
                </a:cubicBezTo>
                <a:cubicBezTo>
                  <a:pt x="3692" y="24347"/>
                  <a:pt x="3742" y="24297"/>
                  <a:pt x="3792" y="24235"/>
                </a:cubicBezTo>
                <a:cubicBezTo>
                  <a:pt x="3916" y="24073"/>
                  <a:pt x="4016" y="23873"/>
                  <a:pt x="4091" y="23673"/>
                </a:cubicBezTo>
                <a:cubicBezTo>
                  <a:pt x="4153" y="23486"/>
                  <a:pt x="4203" y="23299"/>
                  <a:pt x="4241" y="23112"/>
                </a:cubicBezTo>
                <a:cubicBezTo>
                  <a:pt x="4278" y="22975"/>
                  <a:pt x="4291" y="22825"/>
                  <a:pt x="4316" y="22676"/>
                </a:cubicBezTo>
                <a:cubicBezTo>
                  <a:pt x="4340" y="22526"/>
                  <a:pt x="4365" y="22389"/>
                  <a:pt x="4390" y="22227"/>
                </a:cubicBezTo>
                <a:cubicBezTo>
                  <a:pt x="4453" y="21915"/>
                  <a:pt x="4490" y="21603"/>
                  <a:pt x="4503" y="21279"/>
                </a:cubicBezTo>
                <a:cubicBezTo>
                  <a:pt x="4515" y="20967"/>
                  <a:pt x="4503" y="20643"/>
                  <a:pt x="4490" y="20344"/>
                </a:cubicBezTo>
                <a:cubicBezTo>
                  <a:pt x="4478" y="20057"/>
                  <a:pt x="4453" y="19758"/>
                  <a:pt x="4440" y="19471"/>
                </a:cubicBezTo>
                <a:cubicBezTo>
                  <a:pt x="4428" y="19184"/>
                  <a:pt x="4403" y="18922"/>
                  <a:pt x="4378" y="18623"/>
                </a:cubicBezTo>
                <a:cubicBezTo>
                  <a:pt x="4353" y="18323"/>
                  <a:pt x="4340" y="18024"/>
                  <a:pt x="4316" y="17725"/>
                </a:cubicBezTo>
                <a:cubicBezTo>
                  <a:pt x="4278" y="17413"/>
                  <a:pt x="4241" y="17114"/>
                  <a:pt x="4216" y="16802"/>
                </a:cubicBezTo>
                <a:cubicBezTo>
                  <a:pt x="4153" y="16178"/>
                  <a:pt x="4104" y="15567"/>
                  <a:pt x="4054" y="14956"/>
                </a:cubicBezTo>
                <a:lnTo>
                  <a:pt x="3979" y="14071"/>
                </a:lnTo>
                <a:cubicBezTo>
                  <a:pt x="3954" y="13771"/>
                  <a:pt x="3916" y="13472"/>
                  <a:pt x="3892" y="13173"/>
                </a:cubicBezTo>
                <a:cubicBezTo>
                  <a:pt x="3842" y="12587"/>
                  <a:pt x="3829" y="12001"/>
                  <a:pt x="3804" y="11402"/>
                </a:cubicBezTo>
                <a:cubicBezTo>
                  <a:pt x="3779" y="10791"/>
                  <a:pt x="3754" y="10192"/>
                  <a:pt x="3754" y="9581"/>
                </a:cubicBezTo>
                <a:cubicBezTo>
                  <a:pt x="3754" y="9207"/>
                  <a:pt x="3742" y="8820"/>
                  <a:pt x="3754" y="8446"/>
                </a:cubicBezTo>
                <a:cubicBezTo>
                  <a:pt x="3767" y="8209"/>
                  <a:pt x="3779" y="7960"/>
                  <a:pt x="3792" y="7723"/>
                </a:cubicBezTo>
                <a:cubicBezTo>
                  <a:pt x="3804" y="7436"/>
                  <a:pt x="3817" y="7149"/>
                  <a:pt x="3829" y="6850"/>
                </a:cubicBezTo>
                <a:cubicBezTo>
                  <a:pt x="3842" y="6626"/>
                  <a:pt x="3867" y="6401"/>
                  <a:pt x="3892" y="6164"/>
                </a:cubicBezTo>
                <a:cubicBezTo>
                  <a:pt x="3929" y="5902"/>
                  <a:pt x="3954" y="5640"/>
                  <a:pt x="3991" y="5366"/>
                </a:cubicBezTo>
                <a:cubicBezTo>
                  <a:pt x="4066" y="4880"/>
                  <a:pt x="4166" y="4393"/>
                  <a:pt x="4303" y="3932"/>
                </a:cubicBezTo>
                <a:cubicBezTo>
                  <a:pt x="4365" y="3745"/>
                  <a:pt x="4453" y="3570"/>
                  <a:pt x="4552" y="3396"/>
                </a:cubicBezTo>
                <a:cubicBezTo>
                  <a:pt x="4590" y="3333"/>
                  <a:pt x="4652" y="3271"/>
                  <a:pt x="4702" y="3209"/>
                </a:cubicBezTo>
                <a:cubicBezTo>
                  <a:pt x="4727" y="3196"/>
                  <a:pt x="4740" y="3184"/>
                  <a:pt x="4764" y="3171"/>
                </a:cubicBezTo>
                <a:cubicBezTo>
                  <a:pt x="4814" y="3146"/>
                  <a:pt x="4864" y="3121"/>
                  <a:pt x="4914" y="3109"/>
                </a:cubicBezTo>
                <a:lnTo>
                  <a:pt x="5076" y="3109"/>
                </a:lnTo>
                <a:cubicBezTo>
                  <a:pt x="5126" y="3109"/>
                  <a:pt x="5176" y="3121"/>
                  <a:pt x="5213" y="3134"/>
                </a:cubicBezTo>
                <a:cubicBezTo>
                  <a:pt x="5288" y="3159"/>
                  <a:pt x="5363" y="3196"/>
                  <a:pt x="5425" y="3233"/>
                </a:cubicBezTo>
                <a:cubicBezTo>
                  <a:pt x="5463" y="3258"/>
                  <a:pt x="5488" y="3283"/>
                  <a:pt x="5525" y="3321"/>
                </a:cubicBezTo>
                <a:cubicBezTo>
                  <a:pt x="5588" y="3396"/>
                  <a:pt x="5637" y="3483"/>
                  <a:pt x="5687" y="3570"/>
                </a:cubicBezTo>
                <a:cubicBezTo>
                  <a:pt x="5849" y="3932"/>
                  <a:pt x="5974" y="4318"/>
                  <a:pt x="6061" y="4705"/>
                </a:cubicBezTo>
                <a:cubicBezTo>
                  <a:pt x="6111" y="4979"/>
                  <a:pt x="6161" y="5229"/>
                  <a:pt x="6186" y="5528"/>
                </a:cubicBezTo>
                <a:cubicBezTo>
                  <a:pt x="6224" y="5827"/>
                  <a:pt x="6261" y="6127"/>
                  <a:pt x="6298" y="6414"/>
                </a:cubicBezTo>
                <a:cubicBezTo>
                  <a:pt x="6323" y="6713"/>
                  <a:pt x="6361" y="6975"/>
                  <a:pt x="6373" y="7287"/>
                </a:cubicBezTo>
                <a:cubicBezTo>
                  <a:pt x="6386" y="7598"/>
                  <a:pt x="6398" y="7923"/>
                  <a:pt x="6411" y="8222"/>
                </a:cubicBezTo>
                <a:cubicBezTo>
                  <a:pt x="6423" y="8534"/>
                  <a:pt x="6423" y="8845"/>
                  <a:pt x="6436" y="9132"/>
                </a:cubicBezTo>
                <a:cubicBezTo>
                  <a:pt x="6436" y="9419"/>
                  <a:pt x="6461" y="9693"/>
                  <a:pt x="6461" y="9980"/>
                </a:cubicBezTo>
                <a:cubicBezTo>
                  <a:pt x="6461" y="10579"/>
                  <a:pt x="6473" y="11165"/>
                  <a:pt x="6461" y="11764"/>
                </a:cubicBezTo>
                <a:cubicBezTo>
                  <a:pt x="6448" y="12013"/>
                  <a:pt x="6423" y="12262"/>
                  <a:pt x="6411" y="12512"/>
                </a:cubicBezTo>
                <a:cubicBezTo>
                  <a:pt x="6398" y="12811"/>
                  <a:pt x="6398" y="13111"/>
                  <a:pt x="6386" y="13397"/>
                </a:cubicBezTo>
                <a:cubicBezTo>
                  <a:pt x="6373" y="13697"/>
                  <a:pt x="6361" y="13983"/>
                  <a:pt x="6348" y="14283"/>
                </a:cubicBezTo>
                <a:cubicBezTo>
                  <a:pt x="6348" y="14570"/>
                  <a:pt x="6361" y="14881"/>
                  <a:pt x="6348" y="15156"/>
                </a:cubicBezTo>
                <a:cubicBezTo>
                  <a:pt x="6323" y="15430"/>
                  <a:pt x="6298" y="15692"/>
                  <a:pt x="6273" y="15979"/>
                </a:cubicBezTo>
                <a:cubicBezTo>
                  <a:pt x="6261" y="16278"/>
                  <a:pt x="6236" y="16565"/>
                  <a:pt x="6224" y="16852"/>
                </a:cubicBezTo>
                <a:cubicBezTo>
                  <a:pt x="6211" y="17164"/>
                  <a:pt x="6186" y="17500"/>
                  <a:pt x="6186" y="17812"/>
                </a:cubicBezTo>
                <a:cubicBezTo>
                  <a:pt x="6186" y="18111"/>
                  <a:pt x="6186" y="18448"/>
                  <a:pt x="6174" y="18722"/>
                </a:cubicBezTo>
                <a:cubicBezTo>
                  <a:pt x="6161" y="19009"/>
                  <a:pt x="6161" y="19296"/>
                  <a:pt x="6174" y="19583"/>
                </a:cubicBezTo>
                <a:cubicBezTo>
                  <a:pt x="6186" y="19870"/>
                  <a:pt x="6199" y="20157"/>
                  <a:pt x="6199" y="20443"/>
                </a:cubicBezTo>
                <a:cubicBezTo>
                  <a:pt x="6211" y="21017"/>
                  <a:pt x="6249" y="21591"/>
                  <a:pt x="6286" y="22164"/>
                </a:cubicBezTo>
                <a:cubicBezTo>
                  <a:pt x="6298" y="22302"/>
                  <a:pt x="6298" y="22439"/>
                  <a:pt x="6323" y="22576"/>
                </a:cubicBezTo>
                <a:cubicBezTo>
                  <a:pt x="6348" y="22751"/>
                  <a:pt x="6386" y="22913"/>
                  <a:pt x="6423" y="23087"/>
                </a:cubicBezTo>
                <a:cubicBezTo>
                  <a:pt x="6448" y="23225"/>
                  <a:pt x="6485" y="23349"/>
                  <a:pt x="6523" y="23486"/>
                </a:cubicBezTo>
                <a:cubicBezTo>
                  <a:pt x="6573" y="23611"/>
                  <a:pt x="6623" y="23748"/>
                  <a:pt x="6698" y="23873"/>
                </a:cubicBezTo>
                <a:cubicBezTo>
                  <a:pt x="6772" y="24010"/>
                  <a:pt x="6885" y="24135"/>
                  <a:pt x="6997" y="24247"/>
                </a:cubicBezTo>
                <a:cubicBezTo>
                  <a:pt x="7084" y="24347"/>
                  <a:pt x="7184" y="24434"/>
                  <a:pt x="7296" y="24509"/>
                </a:cubicBezTo>
                <a:cubicBezTo>
                  <a:pt x="7433" y="24621"/>
                  <a:pt x="7608" y="24709"/>
                  <a:pt x="7782" y="24758"/>
                </a:cubicBezTo>
                <a:cubicBezTo>
                  <a:pt x="7932" y="24796"/>
                  <a:pt x="8069" y="24821"/>
                  <a:pt x="8219" y="24846"/>
                </a:cubicBezTo>
                <a:cubicBezTo>
                  <a:pt x="8381" y="24871"/>
                  <a:pt x="8543" y="24883"/>
                  <a:pt x="8705" y="24883"/>
                </a:cubicBezTo>
                <a:cubicBezTo>
                  <a:pt x="8780" y="24883"/>
                  <a:pt x="8867" y="24871"/>
                  <a:pt x="8942" y="24858"/>
                </a:cubicBezTo>
                <a:cubicBezTo>
                  <a:pt x="9042" y="24833"/>
                  <a:pt x="9142" y="24808"/>
                  <a:pt x="9242" y="24783"/>
                </a:cubicBezTo>
                <a:cubicBezTo>
                  <a:pt x="9329" y="24746"/>
                  <a:pt x="9404" y="24709"/>
                  <a:pt x="9491" y="24659"/>
                </a:cubicBezTo>
                <a:cubicBezTo>
                  <a:pt x="9553" y="24634"/>
                  <a:pt x="9603" y="24596"/>
                  <a:pt x="9666" y="24559"/>
                </a:cubicBezTo>
                <a:cubicBezTo>
                  <a:pt x="9716" y="24522"/>
                  <a:pt x="9765" y="24497"/>
                  <a:pt x="9815" y="24434"/>
                </a:cubicBezTo>
                <a:cubicBezTo>
                  <a:pt x="9878" y="24384"/>
                  <a:pt x="9928" y="24334"/>
                  <a:pt x="9990" y="24285"/>
                </a:cubicBezTo>
                <a:cubicBezTo>
                  <a:pt x="10077" y="24185"/>
                  <a:pt x="10152" y="24085"/>
                  <a:pt x="10214" y="23985"/>
                </a:cubicBezTo>
                <a:cubicBezTo>
                  <a:pt x="10389" y="23673"/>
                  <a:pt x="10514" y="23349"/>
                  <a:pt x="10588" y="23000"/>
                </a:cubicBezTo>
                <a:cubicBezTo>
                  <a:pt x="10613" y="22863"/>
                  <a:pt x="10626" y="22713"/>
                  <a:pt x="10638" y="22564"/>
                </a:cubicBezTo>
                <a:cubicBezTo>
                  <a:pt x="10651" y="22389"/>
                  <a:pt x="10651" y="22214"/>
                  <a:pt x="10651" y="22052"/>
                </a:cubicBezTo>
                <a:cubicBezTo>
                  <a:pt x="10638" y="21753"/>
                  <a:pt x="10613" y="21454"/>
                  <a:pt x="10576" y="21154"/>
                </a:cubicBezTo>
                <a:cubicBezTo>
                  <a:pt x="10539" y="20867"/>
                  <a:pt x="10501" y="20581"/>
                  <a:pt x="10476" y="20281"/>
                </a:cubicBezTo>
                <a:cubicBezTo>
                  <a:pt x="10451" y="19982"/>
                  <a:pt x="10414" y="19683"/>
                  <a:pt x="10389" y="19396"/>
                </a:cubicBezTo>
                <a:cubicBezTo>
                  <a:pt x="10364" y="19109"/>
                  <a:pt x="10327" y="18835"/>
                  <a:pt x="10314" y="18523"/>
                </a:cubicBezTo>
                <a:cubicBezTo>
                  <a:pt x="10289" y="18224"/>
                  <a:pt x="10264" y="17887"/>
                  <a:pt x="10239" y="17613"/>
                </a:cubicBezTo>
                <a:cubicBezTo>
                  <a:pt x="10214" y="17326"/>
                  <a:pt x="10189" y="17051"/>
                  <a:pt x="10164" y="16765"/>
                </a:cubicBezTo>
                <a:cubicBezTo>
                  <a:pt x="10152" y="16465"/>
                  <a:pt x="10127" y="16166"/>
                  <a:pt x="10115" y="15879"/>
                </a:cubicBezTo>
                <a:cubicBezTo>
                  <a:pt x="10090" y="15717"/>
                  <a:pt x="10077" y="15567"/>
                  <a:pt x="10065" y="15418"/>
                </a:cubicBezTo>
                <a:cubicBezTo>
                  <a:pt x="10052" y="15268"/>
                  <a:pt x="10040" y="15131"/>
                  <a:pt x="10040" y="14981"/>
                </a:cubicBezTo>
                <a:cubicBezTo>
                  <a:pt x="10027" y="14694"/>
                  <a:pt x="10027" y="14420"/>
                  <a:pt x="10015" y="14121"/>
                </a:cubicBezTo>
                <a:cubicBezTo>
                  <a:pt x="9990" y="13821"/>
                  <a:pt x="9965" y="13522"/>
                  <a:pt x="9965" y="13210"/>
                </a:cubicBezTo>
                <a:lnTo>
                  <a:pt x="9965" y="12686"/>
                </a:lnTo>
                <a:lnTo>
                  <a:pt x="9965" y="12337"/>
                </a:lnTo>
                <a:cubicBezTo>
                  <a:pt x="9965" y="12075"/>
                  <a:pt x="9965" y="11814"/>
                  <a:pt x="9977" y="11552"/>
                </a:cubicBezTo>
                <a:cubicBezTo>
                  <a:pt x="9990" y="11365"/>
                  <a:pt x="10002" y="11202"/>
                  <a:pt x="10015" y="11003"/>
                </a:cubicBezTo>
                <a:cubicBezTo>
                  <a:pt x="10027" y="10803"/>
                  <a:pt x="10040" y="10604"/>
                  <a:pt x="10065" y="10404"/>
                </a:cubicBezTo>
                <a:cubicBezTo>
                  <a:pt x="10102" y="9993"/>
                  <a:pt x="10140" y="9581"/>
                  <a:pt x="10152" y="9170"/>
                </a:cubicBezTo>
                <a:lnTo>
                  <a:pt x="10152" y="9269"/>
                </a:lnTo>
                <a:cubicBezTo>
                  <a:pt x="10164" y="9057"/>
                  <a:pt x="10189" y="8845"/>
                  <a:pt x="10214" y="8633"/>
                </a:cubicBezTo>
                <a:cubicBezTo>
                  <a:pt x="10239" y="8409"/>
                  <a:pt x="10277" y="8197"/>
                  <a:pt x="10302" y="7972"/>
                </a:cubicBezTo>
                <a:cubicBezTo>
                  <a:pt x="10339" y="7573"/>
                  <a:pt x="10414" y="7174"/>
                  <a:pt x="10514" y="6775"/>
                </a:cubicBezTo>
                <a:cubicBezTo>
                  <a:pt x="10564" y="6601"/>
                  <a:pt x="10626" y="6439"/>
                  <a:pt x="10701" y="6264"/>
                </a:cubicBezTo>
                <a:cubicBezTo>
                  <a:pt x="10776" y="6114"/>
                  <a:pt x="10863" y="5965"/>
                  <a:pt x="10950" y="5827"/>
                </a:cubicBezTo>
                <a:cubicBezTo>
                  <a:pt x="11037" y="5678"/>
                  <a:pt x="11150" y="5553"/>
                  <a:pt x="11262" y="5428"/>
                </a:cubicBezTo>
                <a:cubicBezTo>
                  <a:pt x="11374" y="5316"/>
                  <a:pt x="11486" y="5204"/>
                  <a:pt x="11611" y="5092"/>
                </a:cubicBezTo>
                <a:cubicBezTo>
                  <a:pt x="11723" y="4979"/>
                  <a:pt x="11848" y="4892"/>
                  <a:pt x="11985" y="4805"/>
                </a:cubicBezTo>
                <a:cubicBezTo>
                  <a:pt x="12035" y="4780"/>
                  <a:pt x="12097" y="4767"/>
                  <a:pt x="12160" y="4742"/>
                </a:cubicBezTo>
                <a:cubicBezTo>
                  <a:pt x="12272" y="4730"/>
                  <a:pt x="12384" y="4717"/>
                  <a:pt x="12497" y="4717"/>
                </a:cubicBezTo>
                <a:cubicBezTo>
                  <a:pt x="12546" y="4730"/>
                  <a:pt x="12584" y="4730"/>
                  <a:pt x="12634" y="4742"/>
                </a:cubicBezTo>
                <a:cubicBezTo>
                  <a:pt x="12696" y="4767"/>
                  <a:pt x="12758" y="4805"/>
                  <a:pt x="12808" y="4842"/>
                </a:cubicBezTo>
                <a:cubicBezTo>
                  <a:pt x="12908" y="4892"/>
                  <a:pt x="12995" y="4967"/>
                  <a:pt x="13083" y="5042"/>
                </a:cubicBezTo>
                <a:cubicBezTo>
                  <a:pt x="13145" y="5117"/>
                  <a:pt x="13207" y="5216"/>
                  <a:pt x="13257" y="5304"/>
                </a:cubicBezTo>
                <a:cubicBezTo>
                  <a:pt x="13357" y="5566"/>
                  <a:pt x="13444" y="5827"/>
                  <a:pt x="13507" y="6102"/>
                </a:cubicBezTo>
                <a:cubicBezTo>
                  <a:pt x="13532" y="6239"/>
                  <a:pt x="13544" y="6376"/>
                  <a:pt x="13557" y="6513"/>
                </a:cubicBezTo>
                <a:cubicBezTo>
                  <a:pt x="13569" y="6663"/>
                  <a:pt x="13582" y="6838"/>
                  <a:pt x="13582" y="6975"/>
                </a:cubicBezTo>
                <a:cubicBezTo>
                  <a:pt x="13582" y="7124"/>
                  <a:pt x="13569" y="7274"/>
                  <a:pt x="13569" y="7424"/>
                </a:cubicBezTo>
                <a:lnTo>
                  <a:pt x="13569" y="7848"/>
                </a:lnTo>
                <a:cubicBezTo>
                  <a:pt x="13532" y="8434"/>
                  <a:pt x="13482" y="9008"/>
                  <a:pt x="13419" y="9581"/>
                </a:cubicBezTo>
                <a:cubicBezTo>
                  <a:pt x="13382" y="9868"/>
                  <a:pt x="13357" y="10142"/>
                  <a:pt x="13320" y="10442"/>
                </a:cubicBezTo>
                <a:cubicBezTo>
                  <a:pt x="13282" y="10741"/>
                  <a:pt x="13245" y="11040"/>
                  <a:pt x="13207" y="11340"/>
                </a:cubicBezTo>
                <a:cubicBezTo>
                  <a:pt x="13158" y="11626"/>
                  <a:pt x="13133" y="11913"/>
                  <a:pt x="13095" y="12225"/>
                </a:cubicBezTo>
                <a:cubicBezTo>
                  <a:pt x="13058" y="12524"/>
                  <a:pt x="13008" y="12836"/>
                  <a:pt x="12958" y="13123"/>
                </a:cubicBezTo>
                <a:cubicBezTo>
                  <a:pt x="12921" y="13422"/>
                  <a:pt x="12871" y="13722"/>
                  <a:pt x="12833" y="14008"/>
                </a:cubicBezTo>
                <a:cubicBezTo>
                  <a:pt x="12783" y="14295"/>
                  <a:pt x="12758" y="14570"/>
                  <a:pt x="12734" y="14869"/>
                </a:cubicBezTo>
                <a:cubicBezTo>
                  <a:pt x="12696" y="15168"/>
                  <a:pt x="12671" y="15480"/>
                  <a:pt x="12621" y="15779"/>
                </a:cubicBezTo>
                <a:cubicBezTo>
                  <a:pt x="12584" y="16054"/>
                  <a:pt x="12546" y="16303"/>
                  <a:pt x="12497" y="16602"/>
                </a:cubicBezTo>
                <a:cubicBezTo>
                  <a:pt x="12447" y="16889"/>
                  <a:pt x="12397" y="17189"/>
                  <a:pt x="12372" y="17488"/>
                </a:cubicBezTo>
                <a:cubicBezTo>
                  <a:pt x="12347" y="17625"/>
                  <a:pt x="12334" y="17787"/>
                  <a:pt x="12322" y="17924"/>
                </a:cubicBezTo>
                <a:cubicBezTo>
                  <a:pt x="12309" y="18062"/>
                  <a:pt x="12309" y="18199"/>
                  <a:pt x="12297" y="18336"/>
                </a:cubicBezTo>
                <a:cubicBezTo>
                  <a:pt x="12272" y="18635"/>
                  <a:pt x="12247" y="18934"/>
                  <a:pt x="12247" y="19221"/>
                </a:cubicBezTo>
                <a:lnTo>
                  <a:pt x="12247" y="19633"/>
                </a:lnTo>
                <a:lnTo>
                  <a:pt x="12247" y="20007"/>
                </a:lnTo>
                <a:cubicBezTo>
                  <a:pt x="12235" y="20306"/>
                  <a:pt x="12210" y="20606"/>
                  <a:pt x="12210" y="20917"/>
                </a:cubicBezTo>
                <a:cubicBezTo>
                  <a:pt x="12210" y="21192"/>
                  <a:pt x="12235" y="21466"/>
                  <a:pt x="12285" y="21740"/>
                </a:cubicBezTo>
                <a:cubicBezTo>
                  <a:pt x="12309" y="21903"/>
                  <a:pt x="12347" y="22077"/>
                  <a:pt x="12384" y="22239"/>
                </a:cubicBezTo>
                <a:cubicBezTo>
                  <a:pt x="12409" y="22364"/>
                  <a:pt x="12447" y="22489"/>
                  <a:pt x="12484" y="22613"/>
                </a:cubicBezTo>
                <a:cubicBezTo>
                  <a:pt x="12584" y="22900"/>
                  <a:pt x="12734" y="23175"/>
                  <a:pt x="12908" y="23424"/>
                </a:cubicBezTo>
                <a:cubicBezTo>
                  <a:pt x="13008" y="23549"/>
                  <a:pt x="13108" y="23673"/>
                  <a:pt x="13220" y="23798"/>
                </a:cubicBezTo>
                <a:cubicBezTo>
                  <a:pt x="13382" y="23960"/>
                  <a:pt x="13557" y="24110"/>
                  <a:pt x="13769" y="24210"/>
                </a:cubicBezTo>
                <a:cubicBezTo>
                  <a:pt x="13856" y="24247"/>
                  <a:pt x="13943" y="24272"/>
                  <a:pt x="14031" y="24297"/>
                </a:cubicBezTo>
                <a:cubicBezTo>
                  <a:pt x="14080" y="24309"/>
                  <a:pt x="14130" y="24322"/>
                  <a:pt x="14193" y="24322"/>
                </a:cubicBezTo>
                <a:cubicBezTo>
                  <a:pt x="14243" y="24328"/>
                  <a:pt x="14292" y="24331"/>
                  <a:pt x="14342" y="24331"/>
                </a:cubicBezTo>
                <a:cubicBezTo>
                  <a:pt x="14392" y="24331"/>
                  <a:pt x="14442" y="24328"/>
                  <a:pt x="14492" y="24322"/>
                </a:cubicBezTo>
                <a:cubicBezTo>
                  <a:pt x="14704" y="24297"/>
                  <a:pt x="14903" y="24210"/>
                  <a:pt x="15078" y="24085"/>
                </a:cubicBezTo>
                <a:cubicBezTo>
                  <a:pt x="15290" y="23910"/>
                  <a:pt x="15465" y="23686"/>
                  <a:pt x="15564" y="23437"/>
                </a:cubicBezTo>
                <a:cubicBezTo>
                  <a:pt x="15639" y="23299"/>
                  <a:pt x="15702" y="23175"/>
                  <a:pt x="15752" y="23037"/>
                </a:cubicBezTo>
                <a:cubicBezTo>
                  <a:pt x="15814" y="22875"/>
                  <a:pt x="15864" y="22713"/>
                  <a:pt x="15914" y="22551"/>
                </a:cubicBezTo>
                <a:cubicBezTo>
                  <a:pt x="16001" y="22289"/>
                  <a:pt x="16063" y="22027"/>
                  <a:pt x="16113" y="21765"/>
                </a:cubicBezTo>
                <a:cubicBezTo>
                  <a:pt x="16163" y="21504"/>
                  <a:pt x="16200" y="21229"/>
                  <a:pt x="16225" y="20967"/>
                </a:cubicBezTo>
                <a:cubicBezTo>
                  <a:pt x="16275" y="20406"/>
                  <a:pt x="16300" y="19832"/>
                  <a:pt x="16300" y="19271"/>
                </a:cubicBezTo>
                <a:cubicBezTo>
                  <a:pt x="16313" y="18984"/>
                  <a:pt x="16363" y="18710"/>
                  <a:pt x="16363" y="18411"/>
                </a:cubicBezTo>
                <a:cubicBezTo>
                  <a:pt x="16363" y="18111"/>
                  <a:pt x="16363" y="17825"/>
                  <a:pt x="16363" y="17525"/>
                </a:cubicBezTo>
                <a:cubicBezTo>
                  <a:pt x="16350" y="17226"/>
                  <a:pt x="16363" y="16914"/>
                  <a:pt x="16363" y="16627"/>
                </a:cubicBezTo>
                <a:cubicBezTo>
                  <a:pt x="16375" y="16353"/>
                  <a:pt x="16363" y="16066"/>
                  <a:pt x="16350" y="15792"/>
                </a:cubicBezTo>
                <a:cubicBezTo>
                  <a:pt x="16338" y="15567"/>
                  <a:pt x="16338" y="15355"/>
                  <a:pt x="16350" y="15131"/>
                </a:cubicBezTo>
                <a:cubicBezTo>
                  <a:pt x="16363" y="14694"/>
                  <a:pt x="16363" y="14245"/>
                  <a:pt x="16375" y="13809"/>
                </a:cubicBezTo>
                <a:cubicBezTo>
                  <a:pt x="16400" y="13510"/>
                  <a:pt x="16412" y="13198"/>
                  <a:pt x="16425" y="12911"/>
                </a:cubicBezTo>
                <a:cubicBezTo>
                  <a:pt x="16437" y="12637"/>
                  <a:pt x="16425" y="12350"/>
                  <a:pt x="16437" y="12075"/>
                </a:cubicBezTo>
                <a:cubicBezTo>
                  <a:pt x="16450" y="11789"/>
                  <a:pt x="16462" y="11514"/>
                  <a:pt x="16450" y="11227"/>
                </a:cubicBezTo>
                <a:cubicBezTo>
                  <a:pt x="16437" y="10941"/>
                  <a:pt x="16437" y="10666"/>
                  <a:pt x="16450" y="10379"/>
                </a:cubicBezTo>
                <a:lnTo>
                  <a:pt x="16450" y="10367"/>
                </a:lnTo>
                <a:cubicBezTo>
                  <a:pt x="16462" y="10105"/>
                  <a:pt x="16462" y="9856"/>
                  <a:pt x="16462" y="9594"/>
                </a:cubicBezTo>
                <a:cubicBezTo>
                  <a:pt x="16462" y="9369"/>
                  <a:pt x="16462" y="9132"/>
                  <a:pt x="16462" y="8895"/>
                </a:cubicBezTo>
                <a:cubicBezTo>
                  <a:pt x="16462" y="8758"/>
                  <a:pt x="16475" y="8608"/>
                  <a:pt x="16487" y="8459"/>
                </a:cubicBezTo>
                <a:cubicBezTo>
                  <a:pt x="16512" y="8272"/>
                  <a:pt x="16537" y="8085"/>
                  <a:pt x="16537" y="7898"/>
                </a:cubicBezTo>
                <a:lnTo>
                  <a:pt x="16537" y="7997"/>
                </a:lnTo>
                <a:cubicBezTo>
                  <a:pt x="16550" y="7935"/>
                  <a:pt x="16550" y="7848"/>
                  <a:pt x="16550" y="7773"/>
                </a:cubicBezTo>
                <a:cubicBezTo>
                  <a:pt x="16537" y="7673"/>
                  <a:pt x="16487" y="7573"/>
                  <a:pt x="16400" y="7499"/>
                </a:cubicBezTo>
                <a:cubicBezTo>
                  <a:pt x="16335" y="7444"/>
                  <a:pt x="16241" y="7409"/>
                  <a:pt x="16152" y="7409"/>
                </a:cubicBezTo>
                <a:cubicBezTo>
                  <a:pt x="16139" y="7409"/>
                  <a:pt x="16126" y="7410"/>
                  <a:pt x="16113" y="7411"/>
                </a:cubicBezTo>
                <a:cubicBezTo>
                  <a:pt x="16001" y="7411"/>
                  <a:pt x="15901" y="7461"/>
                  <a:pt x="15839" y="7548"/>
                </a:cubicBezTo>
                <a:cubicBezTo>
                  <a:pt x="15764" y="7636"/>
                  <a:pt x="15739" y="7735"/>
                  <a:pt x="15739" y="7848"/>
                </a:cubicBezTo>
                <a:lnTo>
                  <a:pt x="15739" y="7898"/>
                </a:lnTo>
                <a:cubicBezTo>
                  <a:pt x="15727" y="8072"/>
                  <a:pt x="15714" y="8247"/>
                  <a:pt x="15689" y="8421"/>
                </a:cubicBezTo>
                <a:cubicBezTo>
                  <a:pt x="15677" y="8646"/>
                  <a:pt x="15664" y="8883"/>
                  <a:pt x="15664" y="9107"/>
                </a:cubicBezTo>
                <a:cubicBezTo>
                  <a:pt x="15652" y="9307"/>
                  <a:pt x="15664" y="9506"/>
                  <a:pt x="15677" y="9693"/>
                </a:cubicBezTo>
                <a:cubicBezTo>
                  <a:pt x="15677" y="9881"/>
                  <a:pt x="15677" y="10080"/>
                  <a:pt x="15664" y="10267"/>
                </a:cubicBezTo>
                <a:cubicBezTo>
                  <a:pt x="15652" y="10517"/>
                  <a:pt x="15652" y="10753"/>
                  <a:pt x="15652" y="11003"/>
                </a:cubicBezTo>
                <a:cubicBezTo>
                  <a:pt x="15652" y="11115"/>
                  <a:pt x="15664" y="11215"/>
                  <a:pt x="15664" y="11340"/>
                </a:cubicBezTo>
                <a:lnTo>
                  <a:pt x="15664" y="11689"/>
                </a:lnTo>
                <a:cubicBezTo>
                  <a:pt x="15652" y="11926"/>
                  <a:pt x="15652" y="12188"/>
                  <a:pt x="15639" y="12412"/>
                </a:cubicBezTo>
                <a:cubicBezTo>
                  <a:pt x="15627" y="12637"/>
                  <a:pt x="15627" y="12849"/>
                  <a:pt x="15627" y="13073"/>
                </a:cubicBezTo>
                <a:cubicBezTo>
                  <a:pt x="15614" y="13410"/>
                  <a:pt x="15577" y="13734"/>
                  <a:pt x="15577" y="14071"/>
                </a:cubicBezTo>
                <a:cubicBezTo>
                  <a:pt x="15577" y="14383"/>
                  <a:pt x="15564" y="14682"/>
                  <a:pt x="15564" y="14994"/>
                </a:cubicBezTo>
                <a:cubicBezTo>
                  <a:pt x="15552" y="15143"/>
                  <a:pt x="15540" y="15280"/>
                  <a:pt x="15540" y="15430"/>
                </a:cubicBezTo>
                <a:cubicBezTo>
                  <a:pt x="15540" y="15580"/>
                  <a:pt x="15552" y="15729"/>
                  <a:pt x="15552" y="15879"/>
                </a:cubicBezTo>
                <a:cubicBezTo>
                  <a:pt x="15564" y="16153"/>
                  <a:pt x="15577" y="16415"/>
                  <a:pt x="15577" y="16715"/>
                </a:cubicBezTo>
                <a:cubicBezTo>
                  <a:pt x="15564" y="17014"/>
                  <a:pt x="15564" y="17313"/>
                  <a:pt x="15564" y="17613"/>
                </a:cubicBezTo>
                <a:cubicBezTo>
                  <a:pt x="15564" y="17887"/>
                  <a:pt x="15577" y="18174"/>
                  <a:pt x="15564" y="18423"/>
                </a:cubicBezTo>
                <a:cubicBezTo>
                  <a:pt x="15552" y="18685"/>
                  <a:pt x="15527" y="18947"/>
                  <a:pt x="15515" y="19209"/>
                </a:cubicBezTo>
                <a:cubicBezTo>
                  <a:pt x="15502" y="19371"/>
                  <a:pt x="15502" y="19546"/>
                  <a:pt x="15502" y="19708"/>
                </a:cubicBezTo>
                <a:cubicBezTo>
                  <a:pt x="15502" y="19832"/>
                  <a:pt x="15490" y="19957"/>
                  <a:pt x="15490" y="20082"/>
                </a:cubicBezTo>
                <a:cubicBezTo>
                  <a:pt x="15465" y="20481"/>
                  <a:pt x="15440" y="20867"/>
                  <a:pt x="15390" y="21254"/>
                </a:cubicBezTo>
                <a:cubicBezTo>
                  <a:pt x="15365" y="21441"/>
                  <a:pt x="15327" y="21641"/>
                  <a:pt x="15290" y="21828"/>
                </a:cubicBezTo>
                <a:cubicBezTo>
                  <a:pt x="15253" y="22002"/>
                  <a:pt x="15203" y="22177"/>
                  <a:pt x="15140" y="22352"/>
                </a:cubicBezTo>
                <a:cubicBezTo>
                  <a:pt x="15041" y="22676"/>
                  <a:pt x="14903" y="22988"/>
                  <a:pt x="14741" y="23287"/>
                </a:cubicBezTo>
                <a:cubicBezTo>
                  <a:pt x="14716" y="23324"/>
                  <a:pt x="14679" y="23362"/>
                  <a:pt x="14654" y="23399"/>
                </a:cubicBezTo>
                <a:cubicBezTo>
                  <a:pt x="14617" y="23424"/>
                  <a:pt x="14579" y="23449"/>
                  <a:pt x="14542" y="23474"/>
                </a:cubicBezTo>
                <a:cubicBezTo>
                  <a:pt x="14504" y="23499"/>
                  <a:pt x="14455" y="23511"/>
                  <a:pt x="14417" y="23524"/>
                </a:cubicBezTo>
                <a:lnTo>
                  <a:pt x="14342" y="23524"/>
                </a:lnTo>
                <a:cubicBezTo>
                  <a:pt x="14280" y="23511"/>
                  <a:pt x="14230" y="23499"/>
                  <a:pt x="14168" y="23486"/>
                </a:cubicBezTo>
                <a:cubicBezTo>
                  <a:pt x="14130" y="23474"/>
                  <a:pt x="14080" y="23449"/>
                  <a:pt x="14043" y="23437"/>
                </a:cubicBezTo>
                <a:cubicBezTo>
                  <a:pt x="13931" y="23349"/>
                  <a:pt x="13831" y="23249"/>
                  <a:pt x="13731" y="23150"/>
                </a:cubicBezTo>
                <a:cubicBezTo>
                  <a:pt x="13582" y="22975"/>
                  <a:pt x="13457" y="22788"/>
                  <a:pt x="13345" y="22588"/>
                </a:cubicBezTo>
                <a:cubicBezTo>
                  <a:pt x="13295" y="22476"/>
                  <a:pt x="13257" y="22364"/>
                  <a:pt x="13220" y="22252"/>
                </a:cubicBezTo>
                <a:cubicBezTo>
                  <a:pt x="13182" y="22127"/>
                  <a:pt x="13158" y="22002"/>
                  <a:pt x="13133" y="21878"/>
                </a:cubicBezTo>
                <a:cubicBezTo>
                  <a:pt x="13083" y="21666"/>
                  <a:pt x="13058" y="21454"/>
                  <a:pt x="13033" y="21242"/>
                </a:cubicBezTo>
                <a:cubicBezTo>
                  <a:pt x="13020" y="20992"/>
                  <a:pt x="13020" y="20755"/>
                  <a:pt x="13020" y="20518"/>
                </a:cubicBezTo>
                <a:cubicBezTo>
                  <a:pt x="13045" y="20244"/>
                  <a:pt x="13058" y="19970"/>
                  <a:pt x="13058" y="19695"/>
                </a:cubicBezTo>
                <a:cubicBezTo>
                  <a:pt x="13058" y="19458"/>
                  <a:pt x="13058" y="19209"/>
                  <a:pt x="13070" y="18972"/>
                </a:cubicBezTo>
                <a:cubicBezTo>
                  <a:pt x="13083" y="18698"/>
                  <a:pt x="13095" y="18448"/>
                  <a:pt x="13120" y="18161"/>
                </a:cubicBezTo>
                <a:cubicBezTo>
                  <a:pt x="13133" y="17874"/>
                  <a:pt x="13170" y="17588"/>
                  <a:pt x="13207" y="17301"/>
                </a:cubicBezTo>
                <a:cubicBezTo>
                  <a:pt x="13295" y="16715"/>
                  <a:pt x="13407" y="16141"/>
                  <a:pt x="13469" y="15567"/>
                </a:cubicBezTo>
                <a:cubicBezTo>
                  <a:pt x="13507" y="15280"/>
                  <a:pt x="13532" y="15006"/>
                  <a:pt x="13569" y="14707"/>
                </a:cubicBezTo>
                <a:cubicBezTo>
                  <a:pt x="13594" y="14407"/>
                  <a:pt x="13644" y="14108"/>
                  <a:pt x="13681" y="13809"/>
                </a:cubicBezTo>
                <a:cubicBezTo>
                  <a:pt x="13769" y="13210"/>
                  <a:pt x="13868" y="12612"/>
                  <a:pt x="13931" y="12026"/>
                </a:cubicBezTo>
                <a:cubicBezTo>
                  <a:pt x="13968" y="11726"/>
                  <a:pt x="14018" y="11414"/>
                  <a:pt x="14055" y="11140"/>
                </a:cubicBezTo>
                <a:cubicBezTo>
                  <a:pt x="14093" y="10853"/>
                  <a:pt x="14130" y="10579"/>
                  <a:pt x="14155" y="10305"/>
                </a:cubicBezTo>
                <a:cubicBezTo>
                  <a:pt x="14180" y="9993"/>
                  <a:pt x="14218" y="9681"/>
                  <a:pt x="14255" y="9369"/>
                </a:cubicBezTo>
                <a:cubicBezTo>
                  <a:pt x="14292" y="9082"/>
                  <a:pt x="14317" y="8796"/>
                  <a:pt x="14342" y="8521"/>
                </a:cubicBezTo>
                <a:cubicBezTo>
                  <a:pt x="14367" y="8184"/>
                  <a:pt x="14392" y="7860"/>
                  <a:pt x="14392" y="7523"/>
                </a:cubicBezTo>
                <a:cubicBezTo>
                  <a:pt x="14392" y="7249"/>
                  <a:pt x="14405" y="6975"/>
                  <a:pt x="14392" y="6700"/>
                </a:cubicBezTo>
                <a:cubicBezTo>
                  <a:pt x="14392" y="6538"/>
                  <a:pt x="14380" y="6389"/>
                  <a:pt x="14355" y="6226"/>
                </a:cubicBezTo>
                <a:cubicBezTo>
                  <a:pt x="14330" y="6052"/>
                  <a:pt x="14305" y="5877"/>
                  <a:pt x="14255" y="5715"/>
                </a:cubicBezTo>
                <a:cubicBezTo>
                  <a:pt x="14193" y="5391"/>
                  <a:pt x="14080" y="5092"/>
                  <a:pt x="13918" y="4817"/>
                </a:cubicBezTo>
                <a:cubicBezTo>
                  <a:pt x="13818" y="4618"/>
                  <a:pt x="13669" y="4456"/>
                  <a:pt x="13507" y="4318"/>
                </a:cubicBezTo>
                <a:cubicBezTo>
                  <a:pt x="13444" y="4281"/>
                  <a:pt x="13394" y="4244"/>
                  <a:pt x="13345" y="4206"/>
                </a:cubicBezTo>
                <a:cubicBezTo>
                  <a:pt x="13270" y="4156"/>
                  <a:pt x="13182" y="4106"/>
                  <a:pt x="13083" y="4057"/>
                </a:cubicBezTo>
                <a:cubicBezTo>
                  <a:pt x="12958" y="3982"/>
                  <a:pt x="12808" y="3944"/>
                  <a:pt x="12671" y="3919"/>
                </a:cubicBezTo>
                <a:cubicBezTo>
                  <a:pt x="12605" y="3919"/>
                  <a:pt x="12538" y="3914"/>
                  <a:pt x="12472" y="3914"/>
                </a:cubicBezTo>
                <a:cubicBezTo>
                  <a:pt x="12438" y="3914"/>
                  <a:pt x="12405" y="3915"/>
                  <a:pt x="12372" y="3919"/>
                </a:cubicBezTo>
                <a:cubicBezTo>
                  <a:pt x="12210" y="3919"/>
                  <a:pt x="12035" y="3944"/>
                  <a:pt x="11873" y="3982"/>
                </a:cubicBezTo>
                <a:cubicBezTo>
                  <a:pt x="11723" y="4032"/>
                  <a:pt x="11574" y="4106"/>
                  <a:pt x="11437" y="4206"/>
                </a:cubicBezTo>
                <a:cubicBezTo>
                  <a:pt x="11299" y="4293"/>
                  <a:pt x="11175" y="4393"/>
                  <a:pt x="11062" y="4518"/>
                </a:cubicBezTo>
                <a:cubicBezTo>
                  <a:pt x="10863" y="4680"/>
                  <a:pt x="10676" y="4867"/>
                  <a:pt x="10514" y="5067"/>
                </a:cubicBezTo>
                <a:cubicBezTo>
                  <a:pt x="10327" y="5304"/>
                  <a:pt x="10164" y="5566"/>
                  <a:pt x="10027" y="5840"/>
                </a:cubicBezTo>
                <a:cubicBezTo>
                  <a:pt x="9965" y="5965"/>
                  <a:pt x="9915" y="6102"/>
                  <a:pt x="9865" y="6226"/>
                </a:cubicBezTo>
                <a:cubicBezTo>
                  <a:pt x="9815" y="6401"/>
                  <a:pt x="9753" y="6563"/>
                  <a:pt x="9716" y="6738"/>
                </a:cubicBezTo>
                <a:cubicBezTo>
                  <a:pt x="9653" y="7025"/>
                  <a:pt x="9603" y="7299"/>
                  <a:pt x="9566" y="7586"/>
                </a:cubicBezTo>
                <a:cubicBezTo>
                  <a:pt x="9541" y="7873"/>
                  <a:pt x="9491" y="8147"/>
                  <a:pt x="9454" y="8434"/>
                </a:cubicBezTo>
                <a:cubicBezTo>
                  <a:pt x="9441" y="8584"/>
                  <a:pt x="9416" y="8733"/>
                  <a:pt x="9404" y="8883"/>
                </a:cubicBezTo>
                <a:cubicBezTo>
                  <a:pt x="9391" y="9032"/>
                  <a:pt x="9379" y="9170"/>
                  <a:pt x="9379" y="9319"/>
                </a:cubicBezTo>
                <a:cubicBezTo>
                  <a:pt x="9366" y="9606"/>
                  <a:pt x="9341" y="9881"/>
                  <a:pt x="9316" y="10167"/>
                </a:cubicBezTo>
                <a:lnTo>
                  <a:pt x="9279" y="10591"/>
                </a:lnTo>
                <a:cubicBezTo>
                  <a:pt x="9254" y="10729"/>
                  <a:pt x="9254" y="10866"/>
                  <a:pt x="9242" y="11003"/>
                </a:cubicBezTo>
                <a:cubicBezTo>
                  <a:pt x="9229" y="11327"/>
                  <a:pt x="9204" y="11651"/>
                  <a:pt x="9204" y="11976"/>
                </a:cubicBezTo>
                <a:cubicBezTo>
                  <a:pt x="9204" y="12262"/>
                  <a:pt x="9204" y="12537"/>
                  <a:pt x="9204" y="12836"/>
                </a:cubicBezTo>
                <a:cubicBezTo>
                  <a:pt x="9204" y="13135"/>
                  <a:pt x="9217" y="13447"/>
                  <a:pt x="9229" y="13734"/>
                </a:cubicBezTo>
                <a:cubicBezTo>
                  <a:pt x="9242" y="14033"/>
                  <a:pt x="9254" y="14333"/>
                  <a:pt x="9267" y="14620"/>
                </a:cubicBezTo>
                <a:cubicBezTo>
                  <a:pt x="9267" y="14906"/>
                  <a:pt x="9279" y="15193"/>
                  <a:pt x="9304" y="15468"/>
                </a:cubicBezTo>
                <a:cubicBezTo>
                  <a:pt x="9316" y="15617"/>
                  <a:pt x="9329" y="15767"/>
                  <a:pt x="9341" y="15916"/>
                </a:cubicBezTo>
                <a:cubicBezTo>
                  <a:pt x="9354" y="16079"/>
                  <a:pt x="9366" y="16228"/>
                  <a:pt x="9379" y="16390"/>
                </a:cubicBezTo>
                <a:cubicBezTo>
                  <a:pt x="9391" y="16677"/>
                  <a:pt x="9416" y="16952"/>
                  <a:pt x="9441" y="17238"/>
                </a:cubicBezTo>
                <a:cubicBezTo>
                  <a:pt x="9466" y="17538"/>
                  <a:pt x="9503" y="17825"/>
                  <a:pt x="9516" y="18111"/>
                </a:cubicBezTo>
                <a:cubicBezTo>
                  <a:pt x="9566" y="18710"/>
                  <a:pt x="9616" y="19296"/>
                  <a:pt x="9678" y="19895"/>
                </a:cubicBezTo>
                <a:cubicBezTo>
                  <a:pt x="9703" y="20107"/>
                  <a:pt x="9716" y="20344"/>
                  <a:pt x="9740" y="20556"/>
                </a:cubicBezTo>
                <a:cubicBezTo>
                  <a:pt x="9753" y="20755"/>
                  <a:pt x="9790" y="20967"/>
                  <a:pt x="9815" y="21179"/>
                </a:cubicBezTo>
                <a:cubicBezTo>
                  <a:pt x="9840" y="21391"/>
                  <a:pt x="9865" y="21603"/>
                  <a:pt x="9878" y="21803"/>
                </a:cubicBezTo>
                <a:cubicBezTo>
                  <a:pt x="9890" y="22002"/>
                  <a:pt x="9890" y="22202"/>
                  <a:pt x="9890" y="22401"/>
                </a:cubicBezTo>
                <a:cubicBezTo>
                  <a:pt x="9878" y="22501"/>
                  <a:pt x="9878" y="22601"/>
                  <a:pt x="9853" y="22701"/>
                </a:cubicBezTo>
                <a:cubicBezTo>
                  <a:pt x="9840" y="22813"/>
                  <a:pt x="9815" y="22925"/>
                  <a:pt x="9790" y="23037"/>
                </a:cubicBezTo>
                <a:cubicBezTo>
                  <a:pt x="9728" y="23225"/>
                  <a:pt x="9641" y="23412"/>
                  <a:pt x="9553" y="23574"/>
                </a:cubicBezTo>
                <a:cubicBezTo>
                  <a:pt x="9516" y="23624"/>
                  <a:pt x="9479" y="23673"/>
                  <a:pt x="9429" y="23711"/>
                </a:cubicBezTo>
                <a:cubicBezTo>
                  <a:pt x="9379" y="23761"/>
                  <a:pt x="9316" y="23811"/>
                  <a:pt x="9254" y="23861"/>
                </a:cubicBezTo>
                <a:cubicBezTo>
                  <a:pt x="9204" y="23898"/>
                  <a:pt x="9154" y="23923"/>
                  <a:pt x="9092" y="23948"/>
                </a:cubicBezTo>
                <a:cubicBezTo>
                  <a:pt x="8955" y="24023"/>
                  <a:pt x="8805" y="24048"/>
                  <a:pt x="8655" y="24048"/>
                </a:cubicBezTo>
                <a:cubicBezTo>
                  <a:pt x="8568" y="24035"/>
                  <a:pt x="8468" y="24023"/>
                  <a:pt x="8381" y="24010"/>
                </a:cubicBezTo>
                <a:cubicBezTo>
                  <a:pt x="8256" y="23998"/>
                  <a:pt x="8132" y="23973"/>
                  <a:pt x="8019" y="23948"/>
                </a:cubicBezTo>
                <a:cubicBezTo>
                  <a:pt x="7970" y="23923"/>
                  <a:pt x="7920" y="23898"/>
                  <a:pt x="7870" y="23873"/>
                </a:cubicBezTo>
                <a:cubicBezTo>
                  <a:pt x="7758" y="23786"/>
                  <a:pt x="7645" y="23698"/>
                  <a:pt x="7546" y="23599"/>
                </a:cubicBezTo>
                <a:cubicBezTo>
                  <a:pt x="7496" y="23536"/>
                  <a:pt x="7446" y="23461"/>
                  <a:pt x="7408" y="23387"/>
                </a:cubicBezTo>
                <a:cubicBezTo>
                  <a:pt x="7321" y="23200"/>
                  <a:pt x="7259" y="22988"/>
                  <a:pt x="7221" y="22788"/>
                </a:cubicBezTo>
                <a:cubicBezTo>
                  <a:pt x="7171" y="22526"/>
                  <a:pt x="7146" y="22277"/>
                  <a:pt x="7122" y="22015"/>
                </a:cubicBezTo>
                <a:cubicBezTo>
                  <a:pt x="7109" y="21728"/>
                  <a:pt x="7084" y="21454"/>
                  <a:pt x="7072" y="21154"/>
                </a:cubicBezTo>
                <a:cubicBezTo>
                  <a:pt x="7059" y="20867"/>
                  <a:pt x="7047" y="20593"/>
                  <a:pt x="7047" y="20294"/>
                </a:cubicBezTo>
                <a:cubicBezTo>
                  <a:pt x="7034" y="20007"/>
                  <a:pt x="7022" y="19720"/>
                  <a:pt x="7022" y="19421"/>
                </a:cubicBezTo>
                <a:cubicBezTo>
                  <a:pt x="7009" y="19259"/>
                  <a:pt x="6997" y="19097"/>
                  <a:pt x="7009" y="18934"/>
                </a:cubicBezTo>
                <a:cubicBezTo>
                  <a:pt x="7022" y="18760"/>
                  <a:pt x="7022" y="18598"/>
                  <a:pt x="7022" y="18436"/>
                </a:cubicBezTo>
                <a:cubicBezTo>
                  <a:pt x="7022" y="18099"/>
                  <a:pt x="7022" y="17775"/>
                  <a:pt x="7022" y="17450"/>
                </a:cubicBezTo>
                <a:cubicBezTo>
                  <a:pt x="7047" y="16889"/>
                  <a:pt x="7084" y="16328"/>
                  <a:pt x="7134" y="15767"/>
                </a:cubicBezTo>
                <a:cubicBezTo>
                  <a:pt x="7159" y="15455"/>
                  <a:pt x="7184" y="15156"/>
                  <a:pt x="7184" y="14832"/>
                </a:cubicBezTo>
                <a:cubicBezTo>
                  <a:pt x="7184" y="14507"/>
                  <a:pt x="7184" y="14195"/>
                  <a:pt x="7196" y="13884"/>
                </a:cubicBezTo>
                <a:lnTo>
                  <a:pt x="7196" y="13859"/>
                </a:lnTo>
                <a:cubicBezTo>
                  <a:pt x="7221" y="13435"/>
                  <a:pt x="7234" y="12998"/>
                  <a:pt x="7246" y="12562"/>
                </a:cubicBezTo>
                <a:cubicBezTo>
                  <a:pt x="7259" y="12262"/>
                  <a:pt x="7296" y="11963"/>
                  <a:pt x="7296" y="11651"/>
                </a:cubicBezTo>
                <a:cubicBezTo>
                  <a:pt x="7296" y="11340"/>
                  <a:pt x="7296" y="11015"/>
                  <a:pt x="7296" y="10716"/>
                </a:cubicBezTo>
                <a:cubicBezTo>
                  <a:pt x="7284" y="10429"/>
                  <a:pt x="7284" y="10130"/>
                  <a:pt x="7284" y="9843"/>
                </a:cubicBezTo>
                <a:cubicBezTo>
                  <a:pt x="7284" y="9544"/>
                  <a:pt x="7271" y="9257"/>
                  <a:pt x="7259" y="8945"/>
                </a:cubicBezTo>
                <a:cubicBezTo>
                  <a:pt x="7259" y="8633"/>
                  <a:pt x="7246" y="8322"/>
                  <a:pt x="7234" y="8010"/>
                </a:cubicBezTo>
                <a:cubicBezTo>
                  <a:pt x="7234" y="7873"/>
                  <a:pt x="7221" y="7760"/>
                  <a:pt x="7221" y="7611"/>
                </a:cubicBezTo>
                <a:cubicBezTo>
                  <a:pt x="7209" y="7461"/>
                  <a:pt x="7209" y="7311"/>
                  <a:pt x="7196" y="7149"/>
                </a:cubicBezTo>
                <a:cubicBezTo>
                  <a:pt x="7171" y="6551"/>
                  <a:pt x="7084" y="5940"/>
                  <a:pt x="7009" y="5341"/>
                </a:cubicBezTo>
                <a:cubicBezTo>
                  <a:pt x="6972" y="5042"/>
                  <a:pt x="6910" y="4730"/>
                  <a:pt x="6847" y="4431"/>
                </a:cubicBezTo>
                <a:cubicBezTo>
                  <a:pt x="6785" y="4144"/>
                  <a:pt x="6710" y="3857"/>
                  <a:pt x="6598" y="3583"/>
                </a:cubicBezTo>
                <a:cubicBezTo>
                  <a:pt x="6523" y="3371"/>
                  <a:pt x="6423" y="3159"/>
                  <a:pt x="6298" y="2959"/>
                </a:cubicBezTo>
                <a:cubicBezTo>
                  <a:pt x="6236" y="2872"/>
                  <a:pt x="6161" y="2784"/>
                  <a:pt x="6086" y="2697"/>
                </a:cubicBezTo>
                <a:cubicBezTo>
                  <a:pt x="6012" y="2622"/>
                  <a:pt x="5924" y="2560"/>
                  <a:pt x="5825" y="2498"/>
                </a:cubicBezTo>
                <a:cubicBezTo>
                  <a:pt x="5787" y="2473"/>
                  <a:pt x="5750" y="2460"/>
                  <a:pt x="5712" y="2435"/>
                </a:cubicBezTo>
                <a:cubicBezTo>
                  <a:pt x="5613" y="2385"/>
                  <a:pt x="5513" y="2348"/>
                  <a:pt x="5401" y="2311"/>
                </a:cubicBezTo>
                <a:cubicBezTo>
                  <a:pt x="5288" y="2298"/>
                  <a:pt x="5189" y="2286"/>
                  <a:pt x="5076" y="2286"/>
                </a:cubicBezTo>
                <a:lnTo>
                  <a:pt x="4952" y="2286"/>
                </a:lnTo>
                <a:cubicBezTo>
                  <a:pt x="4852" y="2286"/>
                  <a:pt x="4764" y="2298"/>
                  <a:pt x="4677" y="2336"/>
                </a:cubicBezTo>
                <a:cubicBezTo>
                  <a:pt x="4552" y="2373"/>
                  <a:pt x="4440" y="2423"/>
                  <a:pt x="4340" y="2485"/>
                </a:cubicBezTo>
                <a:cubicBezTo>
                  <a:pt x="4253" y="2535"/>
                  <a:pt x="4178" y="2597"/>
                  <a:pt x="4116" y="2660"/>
                </a:cubicBezTo>
                <a:cubicBezTo>
                  <a:pt x="4091" y="2685"/>
                  <a:pt x="4066" y="2722"/>
                  <a:pt x="4054" y="2747"/>
                </a:cubicBezTo>
                <a:cubicBezTo>
                  <a:pt x="3941" y="2884"/>
                  <a:pt x="3854" y="3034"/>
                  <a:pt x="3767" y="3184"/>
                </a:cubicBezTo>
                <a:cubicBezTo>
                  <a:pt x="3704" y="3308"/>
                  <a:pt x="3642" y="3445"/>
                  <a:pt x="3605" y="3583"/>
                </a:cubicBezTo>
                <a:cubicBezTo>
                  <a:pt x="3505" y="3882"/>
                  <a:pt x="3430" y="4194"/>
                  <a:pt x="3355" y="4493"/>
                </a:cubicBezTo>
                <a:cubicBezTo>
                  <a:pt x="3305" y="4792"/>
                  <a:pt x="3243" y="5079"/>
                  <a:pt x="3206" y="5378"/>
                </a:cubicBezTo>
                <a:cubicBezTo>
                  <a:pt x="3168" y="5678"/>
                  <a:pt x="3131" y="5977"/>
                  <a:pt x="3093" y="6289"/>
                </a:cubicBezTo>
                <a:cubicBezTo>
                  <a:pt x="3043" y="6688"/>
                  <a:pt x="3043" y="7075"/>
                  <a:pt x="3031" y="7461"/>
                </a:cubicBezTo>
                <a:cubicBezTo>
                  <a:pt x="3019" y="7748"/>
                  <a:pt x="2994" y="8035"/>
                  <a:pt x="2981" y="8309"/>
                </a:cubicBezTo>
                <a:cubicBezTo>
                  <a:pt x="2969" y="8633"/>
                  <a:pt x="2969" y="8958"/>
                  <a:pt x="2969" y="9257"/>
                </a:cubicBezTo>
                <a:cubicBezTo>
                  <a:pt x="2981" y="9556"/>
                  <a:pt x="2981" y="9868"/>
                  <a:pt x="2981" y="10180"/>
                </a:cubicBezTo>
                <a:cubicBezTo>
                  <a:pt x="2994" y="10492"/>
                  <a:pt x="3006" y="10803"/>
                  <a:pt x="3019" y="11115"/>
                </a:cubicBezTo>
                <a:cubicBezTo>
                  <a:pt x="3031" y="11714"/>
                  <a:pt x="3056" y="12312"/>
                  <a:pt x="3093" y="12911"/>
                </a:cubicBezTo>
                <a:cubicBezTo>
                  <a:pt x="3118" y="13210"/>
                  <a:pt x="3143" y="13522"/>
                  <a:pt x="3168" y="13809"/>
                </a:cubicBezTo>
                <a:cubicBezTo>
                  <a:pt x="3193" y="14096"/>
                  <a:pt x="3218" y="14395"/>
                  <a:pt x="3243" y="14682"/>
                </a:cubicBezTo>
                <a:cubicBezTo>
                  <a:pt x="3293" y="15280"/>
                  <a:pt x="3343" y="15867"/>
                  <a:pt x="3405" y="16465"/>
                </a:cubicBezTo>
                <a:cubicBezTo>
                  <a:pt x="3430" y="16777"/>
                  <a:pt x="3455" y="17076"/>
                  <a:pt x="3492" y="17388"/>
                </a:cubicBezTo>
                <a:cubicBezTo>
                  <a:pt x="3530" y="17687"/>
                  <a:pt x="3555" y="17987"/>
                  <a:pt x="3580" y="18298"/>
                </a:cubicBezTo>
                <a:cubicBezTo>
                  <a:pt x="3605" y="18810"/>
                  <a:pt x="3655" y="19309"/>
                  <a:pt x="3680" y="19820"/>
                </a:cubicBezTo>
                <a:cubicBezTo>
                  <a:pt x="3704" y="20344"/>
                  <a:pt x="3729" y="20855"/>
                  <a:pt x="3717" y="21366"/>
                </a:cubicBezTo>
                <a:cubicBezTo>
                  <a:pt x="3704" y="21516"/>
                  <a:pt x="3692" y="21653"/>
                  <a:pt x="3667" y="21828"/>
                </a:cubicBezTo>
                <a:cubicBezTo>
                  <a:pt x="3642" y="22002"/>
                  <a:pt x="3605" y="22177"/>
                  <a:pt x="3580" y="22364"/>
                </a:cubicBezTo>
                <a:cubicBezTo>
                  <a:pt x="3542" y="22539"/>
                  <a:pt x="3517" y="22713"/>
                  <a:pt x="3480" y="22900"/>
                </a:cubicBezTo>
                <a:cubicBezTo>
                  <a:pt x="3455" y="23037"/>
                  <a:pt x="3418" y="23175"/>
                  <a:pt x="3380" y="23312"/>
                </a:cubicBezTo>
                <a:cubicBezTo>
                  <a:pt x="3343" y="23437"/>
                  <a:pt x="3293" y="23549"/>
                  <a:pt x="3231" y="23661"/>
                </a:cubicBezTo>
                <a:cubicBezTo>
                  <a:pt x="3168" y="23748"/>
                  <a:pt x="3093" y="23823"/>
                  <a:pt x="3019" y="23898"/>
                </a:cubicBezTo>
                <a:cubicBezTo>
                  <a:pt x="2919" y="23985"/>
                  <a:pt x="2819" y="24060"/>
                  <a:pt x="2707" y="24122"/>
                </a:cubicBezTo>
                <a:lnTo>
                  <a:pt x="2607" y="24160"/>
                </a:lnTo>
                <a:cubicBezTo>
                  <a:pt x="2545" y="24172"/>
                  <a:pt x="2495" y="24172"/>
                  <a:pt x="2432" y="24172"/>
                </a:cubicBezTo>
                <a:cubicBezTo>
                  <a:pt x="2395" y="24172"/>
                  <a:pt x="2358" y="24160"/>
                  <a:pt x="2320" y="24147"/>
                </a:cubicBezTo>
                <a:cubicBezTo>
                  <a:pt x="2295" y="24147"/>
                  <a:pt x="2270" y="24135"/>
                  <a:pt x="2258" y="24122"/>
                </a:cubicBezTo>
                <a:cubicBezTo>
                  <a:pt x="2171" y="24060"/>
                  <a:pt x="2096" y="23985"/>
                  <a:pt x="2008" y="23910"/>
                </a:cubicBezTo>
                <a:cubicBezTo>
                  <a:pt x="1958" y="23848"/>
                  <a:pt x="1896" y="23811"/>
                  <a:pt x="1834" y="23723"/>
                </a:cubicBezTo>
                <a:cubicBezTo>
                  <a:pt x="1771" y="23649"/>
                  <a:pt x="1709" y="23574"/>
                  <a:pt x="1647" y="23499"/>
                </a:cubicBezTo>
                <a:cubicBezTo>
                  <a:pt x="1584" y="23412"/>
                  <a:pt x="1534" y="23324"/>
                  <a:pt x="1485" y="23237"/>
                </a:cubicBezTo>
                <a:cubicBezTo>
                  <a:pt x="1360" y="22975"/>
                  <a:pt x="1273" y="22713"/>
                  <a:pt x="1223" y="22439"/>
                </a:cubicBezTo>
                <a:cubicBezTo>
                  <a:pt x="1160" y="22164"/>
                  <a:pt x="1123" y="21915"/>
                  <a:pt x="1098" y="21628"/>
                </a:cubicBezTo>
                <a:cubicBezTo>
                  <a:pt x="1061" y="21329"/>
                  <a:pt x="1023" y="21042"/>
                  <a:pt x="986" y="20755"/>
                </a:cubicBezTo>
                <a:cubicBezTo>
                  <a:pt x="923" y="20144"/>
                  <a:pt x="886" y="19533"/>
                  <a:pt x="849" y="18922"/>
                </a:cubicBezTo>
                <a:cubicBezTo>
                  <a:pt x="824" y="18398"/>
                  <a:pt x="811" y="17837"/>
                  <a:pt x="811" y="17301"/>
                </a:cubicBezTo>
                <a:cubicBezTo>
                  <a:pt x="824" y="16765"/>
                  <a:pt x="849" y="16241"/>
                  <a:pt x="861" y="15704"/>
                </a:cubicBezTo>
                <a:cubicBezTo>
                  <a:pt x="886" y="15330"/>
                  <a:pt x="911" y="14956"/>
                  <a:pt x="911" y="14595"/>
                </a:cubicBezTo>
                <a:cubicBezTo>
                  <a:pt x="911" y="14407"/>
                  <a:pt x="911" y="14208"/>
                  <a:pt x="911" y="14046"/>
                </a:cubicBezTo>
                <a:cubicBezTo>
                  <a:pt x="911" y="13871"/>
                  <a:pt x="911" y="13709"/>
                  <a:pt x="923" y="13547"/>
                </a:cubicBezTo>
                <a:cubicBezTo>
                  <a:pt x="923" y="13372"/>
                  <a:pt x="936" y="13210"/>
                  <a:pt x="936" y="13061"/>
                </a:cubicBezTo>
                <a:lnTo>
                  <a:pt x="936" y="12624"/>
                </a:lnTo>
                <a:lnTo>
                  <a:pt x="936" y="11701"/>
                </a:lnTo>
                <a:lnTo>
                  <a:pt x="936" y="10866"/>
                </a:lnTo>
                <a:cubicBezTo>
                  <a:pt x="923" y="10541"/>
                  <a:pt x="923" y="10217"/>
                  <a:pt x="923" y="9918"/>
                </a:cubicBezTo>
                <a:cubicBezTo>
                  <a:pt x="923" y="9619"/>
                  <a:pt x="923" y="9282"/>
                  <a:pt x="923" y="8995"/>
                </a:cubicBezTo>
                <a:cubicBezTo>
                  <a:pt x="936" y="8696"/>
                  <a:pt x="948" y="8396"/>
                  <a:pt x="961" y="8110"/>
                </a:cubicBezTo>
                <a:cubicBezTo>
                  <a:pt x="973" y="7823"/>
                  <a:pt x="973" y="7536"/>
                  <a:pt x="973" y="7249"/>
                </a:cubicBezTo>
                <a:cubicBezTo>
                  <a:pt x="986" y="6937"/>
                  <a:pt x="998" y="6626"/>
                  <a:pt x="998" y="6314"/>
                </a:cubicBezTo>
                <a:cubicBezTo>
                  <a:pt x="998" y="5902"/>
                  <a:pt x="1011" y="5478"/>
                  <a:pt x="1023" y="5067"/>
                </a:cubicBezTo>
                <a:cubicBezTo>
                  <a:pt x="1036" y="4693"/>
                  <a:pt x="1048" y="4318"/>
                  <a:pt x="1061" y="3944"/>
                </a:cubicBezTo>
                <a:cubicBezTo>
                  <a:pt x="1086" y="3707"/>
                  <a:pt x="1098" y="3445"/>
                  <a:pt x="1110" y="3221"/>
                </a:cubicBezTo>
                <a:cubicBezTo>
                  <a:pt x="1135" y="2996"/>
                  <a:pt x="1135" y="2797"/>
                  <a:pt x="1160" y="2548"/>
                </a:cubicBezTo>
                <a:cubicBezTo>
                  <a:pt x="1173" y="2298"/>
                  <a:pt x="1198" y="2036"/>
                  <a:pt x="1223" y="1812"/>
                </a:cubicBezTo>
                <a:cubicBezTo>
                  <a:pt x="1235" y="1587"/>
                  <a:pt x="1248" y="1350"/>
                  <a:pt x="1248" y="1126"/>
                </a:cubicBezTo>
                <a:cubicBezTo>
                  <a:pt x="1260" y="1026"/>
                  <a:pt x="1260" y="926"/>
                  <a:pt x="1273" y="839"/>
                </a:cubicBezTo>
                <a:cubicBezTo>
                  <a:pt x="1285" y="714"/>
                  <a:pt x="1310" y="590"/>
                  <a:pt x="1335" y="477"/>
                </a:cubicBezTo>
                <a:cubicBezTo>
                  <a:pt x="1384" y="175"/>
                  <a:pt x="1153" y="0"/>
                  <a:pt x="9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2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4" name="Google Shape;944;p42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42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3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0" name="Google Shape;950;p43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43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2" name="Google Shape;952;p43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43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4" name="Google Shape;954;p43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5" name="Google Shape;955;p4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4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8" name="Google Shape;958;p44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44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0" name="Google Shape;960;p44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44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2" name="Google Shape;962;p44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4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45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6" name="Google Shape;966;p45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45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8" name="Google Shape;968;p45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45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0" name="Google Shape;970;p45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45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2" name="Google Shape;972;p45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45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6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6" name="Google Shape;976;p46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46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8" name="Google Shape;978;p46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46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0" name="Google Shape;980;p46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46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2" name="Google Shape;982;p46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46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4" name="Google Shape;984;p46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46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6" name="Google Shape;986;p46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46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47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0" name="Google Shape;990;p47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47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2" name="Google Shape;992;p47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47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4" name="Google Shape;994;p47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3C658-D111-4DF4-9EE3-68805E438C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5160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0"/>
              <a:ext cx="1858" cy="3629"/>
              <a:chOff x="3008" y="774"/>
              <a:chExt cx="1858" cy="3629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>
                  <a:gd name="T0" fmla="*/ 405 w 596"/>
                  <a:gd name="T1" fmla="*/ 9149 h 666"/>
                  <a:gd name="T2" fmla="*/ 145 w 596"/>
                  <a:gd name="T3" fmla="*/ 8426 h 666"/>
                  <a:gd name="T4" fmla="*/ 0 w 596"/>
                  <a:gd name="T5" fmla="*/ 7140 h 666"/>
                  <a:gd name="T6" fmla="*/ 101 w 596"/>
                  <a:gd name="T7" fmla="*/ 5490 h 666"/>
                  <a:gd name="T8" fmla="*/ 626 w 596"/>
                  <a:gd name="T9" fmla="*/ 3735 h 666"/>
                  <a:gd name="T10" fmla="*/ 1720 w 596"/>
                  <a:gd name="T11" fmla="*/ 2074 h 666"/>
                  <a:gd name="T12" fmla="*/ 3556 w 596"/>
                  <a:gd name="T13" fmla="*/ 765 h 666"/>
                  <a:gd name="T14" fmla="*/ 6177 w 596"/>
                  <a:gd name="T15" fmla="*/ 45 h 666"/>
                  <a:gd name="T16" fmla="*/ 9510 w 596"/>
                  <a:gd name="T17" fmla="*/ 223 h 666"/>
                  <a:gd name="T18" fmla="*/ 12116 w 596"/>
                  <a:gd name="T19" fmla="*/ 1686 h 666"/>
                  <a:gd name="T20" fmla="*/ 13862 w 596"/>
                  <a:gd name="T21" fmla="*/ 4083 h 666"/>
                  <a:gd name="T22" fmla="*/ 14793 w 596"/>
                  <a:gd name="T23" fmla="*/ 7015 h 666"/>
                  <a:gd name="T24" fmla="*/ 14891 w 596"/>
                  <a:gd name="T25" fmla="*/ 10112 h 666"/>
                  <a:gd name="T26" fmla="*/ 14166 w 596"/>
                  <a:gd name="T27" fmla="*/ 12981 h 666"/>
                  <a:gd name="T28" fmla="*/ 12686 w 596"/>
                  <a:gd name="T29" fmla="*/ 15198 h 666"/>
                  <a:gd name="T30" fmla="*/ 10440 w 596"/>
                  <a:gd name="T31" fmla="*/ 16386 h 666"/>
                  <a:gd name="T32" fmla="*/ 9734 w 596"/>
                  <a:gd name="T33" fmla="*/ 16281 h 666"/>
                  <a:gd name="T34" fmla="*/ 11031 w 596"/>
                  <a:gd name="T35" fmla="*/ 15254 h 666"/>
                  <a:gd name="T36" fmla="*/ 12060 w 596"/>
                  <a:gd name="T37" fmla="*/ 13448 h 666"/>
                  <a:gd name="T38" fmla="*/ 12731 w 596"/>
                  <a:gd name="T39" fmla="*/ 11216 h 666"/>
                  <a:gd name="T40" fmla="*/ 13010 w 596"/>
                  <a:gd name="T41" fmla="*/ 8781 h 666"/>
                  <a:gd name="T42" fmla="*/ 12865 w 596"/>
                  <a:gd name="T43" fmla="*/ 6375 h 666"/>
                  <a:gd name="T44" fmla="*/ 12140 w 596"/>
                  <a:gd name="T45" fmla="*/ 4301 h 666"/>
                  <a:gd name="T46" fmla="*/ 10830 w 596"/>
                  <a:gd name="T47" fmla="*/ 2769 h 666"/>
                  <a:gd name="T48" fmla="*/ 8539 w 596"/>
                  <a:gd name="T49" fmla="*/ 1848 h 666"/>
                  <a:gd name="T50" fmla="*/ 6153 w 596"/>
                  <a:gd name="T51" fmla="*/ 1507 h 666"/>
                  <a:gd name="T52" fmla="*/ 4352 w 596"/>
                  <a:gd name="T53" fmla="*/ 1750 h 666"/>
                  <a:gd name="T54" fmla="*/ 3031 w 596"/>
                  <a:gd name="T55" fmla="*/ 2495 h 666"/>
                  <a:gd name="T56" fmla="*/ 2100 w 596"/>
                  <a:gd name="T57" fmla="*/ 3679 h 666"/>
                  <a:gd name="T58" fmla="*/ 1420 w 596"/>
                  <a:gd name="T59" fmla="*/ 5086 h 666"/>
                  <a:gd name="T60" fmla="*/ 995 w 596"/>
                  <a:gd name="T61" fmla="*/ 6716 h 666"/>
                  <a:gd name="T62" fmla="*/ 705 w 596"/>
                  <a:gd name="T63" fmla="*/ 8382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627 h 237"/>
                  <a:gd name="T4" fmla="*/ 80 w 257"/>
                  <a:gd name="T5" fmla="*/ 1259 h 237"/>
                  <a:gd name="T6" fmla="*/ 142 w 257"/>
                  <a:gd name="T7" fmla="*/ 1887 h 237"/>
                  <a:gd name="T8" fmla="*/ 262 w 257"/>
                  <a:gd name="T9" fmla="*/ 2476 h 237"/>
                  <a:gd name="T10" fmla="*/ 440 w 257"/>
                  <a:gd name="T11" fmla="*/ 3002 h 237"/>
                  <a:gd name="T12" fmla="*/ 655 w 257"/>
                  <a:gd name="T13" fmla="*/ 3553 h 237"/>
                  <a:gd name="T14" fmla="*/ 922 w 257"/>
                  <a:gd name="T15" fmla="*/ 4062 h 237"/>
                  <a:gd name="T16" fmla="*/ 1240 w 257"/>
                  <a:gd name="T17" fmla="*/ 4488 h 237"/>
                  <a:gd name="T18" fmla="*/ 1633 w 257"/>
                  <a:gd name="T19" fmla="*/ 4893 h 237"/>
                  <a:gd name="T20" fmla="*/ 2093 w 257"/>
                  <a:gd name="T21" fmla="*/ 5241 h 237"/>
                  <a:gd name="T22" fmla="*/ 2586 w 257"/>
                  <a:gd name="T23" fmla="*/ 5523 h 237"/>
                  <a:gd name="T24" fmla="*/ 3193 w 257"/>
                  <a:gd name="T25" fmla="*/ 5747 h 237"/>
                  <a:gd name="T26" fmla="*/ 3850 w 257"/>
                  <a:gd name="T27" fmla="*/ 5893 h 237"/>
                  <a:gd name="T28" fmla="*/ 4586 w 257"/>
                  <a:gd name="T29" fmla="*/ 5973 h 237"/>
                  <a:gd name="T30" fmla="*/ 5361 w 257"/>
                  <a:gd name="T31" fmla="*/ 5949 h 237"/>
                  <a:gd name="T32" fmla="*/ 6263 w 257"/>
                  <a:gd name="T33" fmla="*/ 5848 h 237"/>
                  <a:gd name="T34" fmla="*/ 5459 w 257"/>
                  <a:gd name="T35" fmla="*/ 5722 h 237"/>
                  <a:gd name="T36" fmla="*/ 4748 w 257"/>
                  <a:gd name="T37" fmla="*/ 5547 h 237"/>
                  <a:gd name="T38" fmla="*/ 4146 w 257"/>
                  <a:gd name="T39" fmla="*/ 5341 h 237"/>
                  <a:gd name="T40" fmla="*/ 3608 w 257"/>
                  <a:gd name="T41" fmla="*/ 5140 h 237"/>
                  <a:gd name="T42" fmla="*/ 3115 w 257"/>
                  <a:gd name="T43" fmla="*/ 4860 h 237"/>
                  <a:gd name="T44" fmla="*/ 2731 w 257"/>
                  <a:gd name="T45" fmla="*/ 4589 h 237"/>
                  <a:gd name="T46" fmla="*/ 2368 w 257"/>
                  <a:gd name="T47" fmla="*/ 4261 h 237"/>
                  <a:gd name="T48" fmla="*/ 2048 w 257"/>
                  <a:gd name="T49" fmla="*/ 3901 h 237"/>
                  <a:gd name="T50" fmla="*/ 1753 w 257"/>
                  <a:gd name="T51" fmla="*/ 3553 h 237"/>
                  <a:gd name="T52" fmla="*/ 1491 w 257"/>
                  <a:gd name="T53" fmla="*/ 3148 h 237"/>
                  <a:gd name="T54" fmla="*/ 1273 w 257"/>
                  <a:gd name="T55" fmla="*/ 2700 h 237"/>
                  <a:gd name="T56" fmla="*/ 1051 w 257"/>
                  <a:gd name="T57" fmla="*/ 2214 h 237"/>
                  <a:gd name="T58" fmla="*/ 800 w 257"/>
                  <a:gd name="T59" fmla="*/ 1741 h 237"/>
                  <a:gd name="T60" fmla="*/ 558 w 257"/>
                  <a:gd name="T61" fmla="*/ 1181 h 237"/>
                  <a:gd name="T62" fmla="*/ 295 w 257"/>
                  <a:gd name="T63" fmla="*/ 60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2"/>
                <a:ext cx="277" cy="249"/>
              </a:xfrm>
              <a:custGeom>
                <a:avLst/>
                <a:gdLst>
                  <a:gd name="T0" fmla="*/ 1917 w 124"/>
                  <a:gd name="T1" fmla="*/ 0 h 110"/>
                  <a:gd name="T2" fmla="*/ 3089 w 124"/>
                  <a:gd name="T3" fmla="*/ 2830 h 110"/>
                  <a:gd name="T4" fmla="*/ 2989 w 124"/>
                  <a:gd name="T5" fmla="*/ 2807 h 110"/>
                  <a:gd name="T6" fmla="*/ 2665 w 124"/>
                  <a:gd name="T7" fmla="*/ 2762 h 110"/>
                  <a:gd name="T8" fmla="*/ 2220 w 124"/>
                  <a:gd name="T9" fmla="*/ 2655 h 110"/>
                  <a:gd name="T10" fmla="*/ 1698 w 124"/>
                  <a:gd name="T11" fmla="*/ 2599 h 110"/>
                  <a:gd name="T12" fmla="*/ 1128 w 124"/>
                  <a:gd name="T13" fmla="*/ 2551 h 110"/>
                  <a:gd name="T14" fmla="*/ 623 w 124"/>
                  <a:gd name="T15" fmla="*/ 2578 h 110"/>
                  <a:gd name="T16" fmla="*/ 226 w 124"/>
                  <a:gd name="T17" fmla="*/ 2680 h 110"/>
                  <a:gd name="T18" fmla="*/ 0 w 124"/>
                  <a:gd name="T19" fmla="*/ 2891 h 110"/>
                  <a:gd name="T20" fmla="*/ 101 w 124"/>
                  <a:gd name="T21" fmla="*/ 2578 h 110"/>
                  <a:gd name="T22" fmla="*/ 199 w 124"/>
                  <a:gd name="T23" fmla="*/ 2332 h 110"/>
                  <a:gd name="T24" fmla="*/ 400 w 124"/>
                  <a:gd name="T25" fmla="*/ 2157 h 110"/>
                  <a:gd name="T26" fmla="*/ 623 w 124"/>
                  <a:gd name="T27" fmla="*/ 1994 h 110"/>
                  <a:gd name="T28" fmla="*/ 894 w 124"/>
                  <a:gd name="T29" fmla="*/ 1890 h 110"/>
                  <a:gd name="T30" fmla="*/ 1173 w 124"/>
                  <a:gd name="T31" fmla="*/ 1865 h 110"/>
                  <a:gd name="T32" fmla="*/ 1472 w 124"/>
                  <a:gd name="T33" fmla="*/ 1865 h 110"/>
                  <a:gd name="T34" fmla="*/ 1796 w 124"/>
                  <a:gd name="T35" fmla="*/ 1947 h 110"/>
                  <a:gd name="T36" fmla="*/ 1816 w 124"/>
                  <a:gd name="T37" fmla="*/ 1865 h 110"/>
                  <a:gd name="T38" fmla="*/ 1736 w 124"/>
                  <a:gd name="T39" fmla="*/ 1471 h 110"/>
                  <a:gd name="T40" fmla="*/ 1671 w 124"/>
                  <a:gd name="T41" fmla="*/ 998 h 110"/>
                  <a:gd name="T42" fmla="*/ 1617 w 124"/>
                  <a:gd name="T43" fmla="*/ 790 h 110"/>
                  <a:gd name="T44" fmla="*/ 1573 w 124"/>
                  <a:gd name="T45" fmla="*/ 790 h 110"/>
                  <a:gd name="T46" fmla="*/ 1517 w 124"/>
                  <a:gd name="T47" fmla="*/ 763 h 110"/>
                  <a:gd name="T48" fmla="*/ 1472 w 124"/>
                  <a:gd name="T49" fmla="*/ 686 h 110"/>
                  <a:gd name="T50" fmla="*/ 1416 w 124"/>
                  <a:gd name="T51" fmla="*/ 604 h 110"/>
                  <a:gd name="T52" fmla="*/ 1416 w 124"/>
                  <a:gd name="T53" fmla="*/ 498 h 110"/>
                  <a:gd name="T54" fmla="*/ 1472 w 124"/>
                  <a:gd name="T55" fmla="*/ 369 h 110"/>
                  <a:gd name="T56" fmla="*/ 1637 w 124"/>
                  <a:gd name="T57" fmla="*/ 211 h 110"/>
                  <a:gd name="T58" fmla="*/ 191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2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26 w 109"/>
                  <a:gd name="T3" fmla="*/ 20 h 156"/>
                  <a:gd name="T4" fmla="*/ 454 w 109"/>
                  <a:gd name="T5" fmla="*/ 118 h 156"/>
                  <a:gd name="T6" fmla="*/ 944 w 109"/>
                  <a:gd name="T7" fmla="*/ 296 h 156"/>
                  <a:gd name="T8" fmla="*/ 1474 w 109"/>
                  <a:gd name="T9" fmla="*/ 583 h 156"/>
                  <a:gd name="T10" fmla="*/ 1985 w 109"/>
                  <a:gd name="T11" fmla="*/ 1079 h 156"/>
                  <a:gd name="T12" fmla="*/ 2454 w 109"/>
                  <a:gd name="T13" fmla="*/ 1737 h 156"/>
                  <a:gd name="T14" fmla="*/ 2738 w 109"/>
                  <a:gd name="T15" fmla="*/ 2643 h 156"/>
                  <a:gd name="T16" fmla="*/ 2783 w 109"/>
                  <a:gd name="T17" fmla="*/ 3819 h 156"/>
                  <a:gd name="T18" fmla="*/ 2677 w 109"/>
                  <a:gd name="T19" fmla="*/ 3819 h 156"/>
                  <a:gd name="T20" fmla="*/ 2531 w 109"/>
                  <a:gd name="T21" fmla="*/ 3819 h 156"/>
                  <a:gd name="T22" fmla="*/ 2374 w 109"/>
                  <a:gd name="T23" fmla="*/ 3819 h 156"/>
                  <a:gd name="T24" fmla="*/ 2227 w 109"/>
                  <a:gd name="T25" fmla="*/ 3775 h 156"/>
                  <a:gd name="T26" fmla="*/ 2066 w 109"/>
                  <a:gd name="T27" fmla="*/ 3741 h 156"/>
                  <a:gd name="T28" fmla="*/ 1884 w 109"/>
                  <a:gd name="T29" fmla="*/ 3677 h 156"/>
                  <a:gd name="T30" fmla="*/ 1681 w 109"/>
                  <a:gd name="T31" fmla="*/ 3552 h 156"/>
                  <a:gd name="T32" fmla="*/ 1474 w 109"/>
                  <a:gd name="T33" fmla="*/ 3399 h 156"/>
                  <a:gd name="T34" fmla="*/ 1349 w 109"/>
                  <a:gd name="T35" fmla="*/ 3083 h 156"/>
                  <a:gd name="T36" fmla="*/ 1349 w 109"/>
                  <a:gd name="T37" fmla="*/ 2716 h 156"/>
                  <a:gd name="T38" fmla="*/ 1430 w 109"/>
                  <a:gd name="T39" fmla="*/ 2356 h 156"/>
                  <a:gd name="T40" fmla="*/ 1510 w 109"/>
                  <a:gd name="T41" fmla="*/ 1960 h 156"/>
                  <a:gd name="T42" fmla="*/ 1430 w 109"/>
                  <a:gd name="T43" fmla="*/ 1519 h 156"/>
                  <a:gd name="T44" fmla="*/ 1227 w 109"/>
                  <a:gd name="T45" fmla="*/ 1059 h 156"/>
                  <a:gd name="T46" fmla="*/ 793 w 109"/>
                  <a:gd name="T47" fmla="*/ 558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>
                  <a:gd name="T0" fmla="*/ 777 w 46"/>
                  <a:gd name="T1" fmla="*/ 0 h 94"/>
                  <a:gd name="T2" fmla="*/ 506 w 46"/>
                  <a:gd name="T3" fmla="*/ 925 h 94"/>
                  <a:gd name="T4" fmla="*/ 381 w 46"/>
                  <a:gd name="T5" fmla="*/ 1519 h 94"/>
                  <a:gd name="T6" fmla="*/ 280 w 46"/>
                  <a:gd name="T7" fmla="*/ 1932 h 94"/>
                  <a:gd name="T8" fmla="*/ 0 w 46"/>
                  <a:gd name="T9" fmla="*/ 2299 h 94"/>
                  <a:gd name="T10" fmla="*/ 300 w 46"/>
                  <a:gd name="T11" fmla="*/ 2154 h 94"/>
                  <a:gd name="T12" fmla="*/ 582 w 46"/>
                  <a:gd name="T13" fmla="*/ 1957 h 94"/>
                  <a:gd name="T14" fmla="*/ 808 w 46"/>
                  <a:gd name="T15" fmla="*/ 1681 h 94"/>
                  <a:gd name="T16" fmla="*/ 1012 w 46"/>
                  <a:gd name="T17" fmla="*/ 1394 h 94"/>
                  <a:gd name="T18" fmla="*/ 1133 w 46"/>
                  <a:gd name="T19" fmla="*/ 1078 h 94"/>
                  <a:gd name="T20" fmla="*/ 1158 w 46"/>
                  <a:gd name="T21" fmla="*/ 736 h 94"/>
                  <a:gd name="T22" fmla="*/ 1052 w 46"/>
                  <a:gd name="T23" fmla="*/ 360 h 94"/>
                  <a:gd name="T24" fmla="*/ 77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0" y="1323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0 w 54"/>
                  <a:gd name="T3" fmla="*/ 25 h 40"/>
                  <a:gd name="T4" fmla="*/ 142 w 54"/>
                  <a:gd name="T5" fmla="*/ 81 h 40"/>
                  <a:gd name="T6" fmla="*/ 316 w 54"/>
                  <a:gd name="T7" fmla="*/ 207 h 40"/>
                  <a:gd name="T8" fmla="*/ 513 w 54"/>
                  <a:gd name="T9" fmla="*/ 308 h 40"/>
                  <a:gd name="T10" fmla="*/ 702 w 54"/>
                  <a:gd name="T11" fmla="*/ 389 h 40"/>
                  <a:gd name="T12" fmla="*/ 924 w 54"/>
                  <a:gd name="T13" fmla="*/ 437 h 40"/>
                  <a:gd name="T14" fmla="*/ 1120 w 54"/>
                  <a:gd name="T15" fmla="*/ 466 h 40"/>
                  <a:gd name="T16" fmla="*/ 1318 w 54"/>
                  <a:gd name="T17" fmla="*/ 410 h 40"/>
                  <a:gd name="T18" fmla="*/ 1293 w 54"/>
                  <a:gd name="T19" fmla="*/ 639 h 40"/>
                  <a:gd name="T20" fmla="*/ 1220 w 54"/>
                  <a:gd name="T21" fmla="*/ 846 h 40"/>
                  <a:gd name="T22" fmla="*/ 1076 w 54"/>
                  <a:gd name="T23" fmla="*/ 983 h 40"/>
                  <a:gd name="T24" fmla="*/ 898 w 54"/>
                  <a:gd name="T25" fmla="*/ 1028 h 40"/>
                  <a:gd name="T26" fmla="*/ 682 w 54"/>
                  <a:gd name="T27" fmla="*/ 1004 h 40"/>
                  <a:gd name="T28" fmla="*/ 460 w 54"/>
                  <a:gd name="T29" fmla="*/ 821 h 40"/>
                  <a:gd name="T30" fmla="*/ 242 w 54"/>
                  <a:gd name="T31" fmla="*/ 51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7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42 w 149"/>
                  <a:gd name="T3" fmla="*/ 453 h 704"/>
                  <a:gd name="T4" fmla="*/ 383 w 149"/>
                  <a:gd name="T5" fmla="*/ 1027 h 704"/>
                  <a:gd name="T6" fmla="*/ 671 w 149"/>
                  <a:gd name="T7" fmla="*/ 1755 h 704"/>
                  <a:gd name="T8" fmla="*/ 990 w 149"/>
                  <a:gd name="T9" fmla="*/ 2702 h 704"/>
                  <a:gd name="T10" fmla="*/ 1389 w 149"/>
                  <a:gd name="T11" fmla="*/ 3875 h 704"/>
                  <a:gd name="T12" fmla="*/ 1761 w 149"/>
                  <a:gd name="T13" fmla="*/ 5133 h 704"/>
                  <a:gd name="T14" fmla="*/ 2120 w 149"/>
                  <a:gd name="T15" fmla="*/ 6578 h 704"/>
                  <a:gd name="T16" fmla="*/ 2399 w 149"/>
                  <a:gd name="T17" fmla="*/ 8254 h 704"/>
                  <a:gd name="T18" fmla="*/ 2693 w 149"/>
                  <a:gd name="T19" fmla="*/ 10035 h 704"/>
                  <a:gd name="T20" fmla="*/ 2888 w 149"/>
                  <a:gd name="T21" fmla="*/ 12088 h 704"/>
                  <a:gd name="T22" fmla="*/ 2988 w 149"/>
                  <a:gd name="T23" fmla="*/ 14337 h 704"/>
                  <a:gd name="T24" fmla="*/ 3032 w 149"/>
                  <a:gd name="T25" fmla="*/ 16688 h 704"/>
                  <a:gd name="T26" fmla="*/ 2888 w 149"/>
                  <a:gd name="T27" fmla="*/ 19315 h 704"/>
                  <a:gd name="T28" fmla="*/ 2620 w 149"/>
                  <a:gd name="T29" fmla="*/ 22096 h 704"/>
                  <a:gd name="T30" fmla="*/ 2217 w 149"/>
                  <a:gd name="T31" fmla="*/ 25021 h 704"/>
                  <a:gd name="T32" fmla="*/ 1608 w 149"/>
                  <a:gd name="T33" fmla="*/ 28244 h 704"/>
                  <a:gd name="T34" fmla="*/ 932 w 149"/>
                  <a:gd name="T35" fmla="*/ 31897 h 704"/>
                  <a:gd name="T36" fmla="*/ 509 w 149"/>
                  <a:gd name="T37" fmla="*/ 35278 h 704"/>
                  <a:gd name="T38" fmla="*/ 241 w 149"/>
                  <a:gd name="T39" fmla="*/ 38399 h 704"/>
                  <a:gd name="T40" fmla="*/ 142 w 149"/>
                  <a:gd name="T41" fmla="*/ 41402 h 704"/>
                  <a:gd name="T42" fmla="*/ 142 w 149"/>
                  <a:gd name="T43" fmla="*/ 44257 h 704"/>
                  <a:gd name="T44" fmla="*/ 197 w 149"/>
                  <a:gd name="T45" fmla="*/ 46910 h 704"/>
                  <a:gd name="T46" fmla="*/ 295 w 149"/>
                  <a:gd name="T47" fmla="*/ 49238 h 704"/>
                  <a:gd name="T48" fmla="*/ 339 w 149"/>
                  <a:gd name="T49" fmla="*/ 51513 h 704"/>
                  <a:gd name="T50" fmla="*/ 990 w 149"/>
                  <a:gd name="T51" fmla="*/ 50340 h 704"/>
                  <a:gd name="T52" fmla="*/ 932 w 149"/>
                  <a:gd name="T53" fmla="*/ 49758 h 704"/>
                  <a:gd name="T54" fmla="*/ 868 w 149"/>
                  <a:gd name="T55" fmla="*/ 48082 h 704"/>
                  <a:gd name="T56" fmla="*/ 795 w 149"/>
                  <a:gd name="T57" fmla="*/ 45506 h 704"/>
                  <a:gd name="T58" fmla="*/ 848 w 149"/>
                  <a:gd name="T59" fmla="*/ 42078 h 704"/>
                  <a:gd name="T60" fmla="*/ 990 w 149"/>
                  <a:gd name="T61" fmla="*/ 37980 h 704"/>
                  <a:gd name="T62" fmla="*/ 1389 w 149"/>
                  <a:gd name="T63" fmla="*/ 33301 h 704"/>
                  <a:gd name="T64" fmla="*/ 2064 w 149"/>
                  <a:gd name="T65" fmla="*/ 28244 h 704"/>
                  <a:gd name="T66" fmla="*/ 3105 w 149"/>
                  <a:gd name="T67" fmla="*/ 22892 h 704"/>
                  <a:gd name="T68" fmla="*/ 3444 w 149"/>
                  <a:gd name="T69" fmla="*/ 20417 h 704"/>
                  <a:gd name="T70" fmla="*/ 3586 w 149"/>
                  <a:gd name="T71" fmla="*/ 17186 h 704"/>
                  <a:gd name="T72" fmla="*/ 3468 w 149"/>
                  <a:gd name="T73" fmla="*/ 13457 h 704"/>
                  <a:gd name="T74" fmla="*/ 3149 w 149"/>
                  <a:gd name="T75" fmla="*/ 9804 h 704"/>
                  <a:gd name="T76" fmla="*/ 2620 w 149"/>
                  <a:gd name="T77" fmla="*/ 6227 h 704"/>
                  <a:gd name="T78" fmla="*/ 1942 w 149"/>
                  <a:gd name="T79" fmla="*/ 3226 h 704"/>
                  <a:gd name="T80" fmla="*/ 1054 w 149"/>
                  <a:gd name="T81" fmla="*/ 102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808 w 128"/>
                <a:gd name="T1" fmla="*/ 0 h 217"/>
                <a:gd name="T2" fmla="*/ 4260 w 128"/>
                <a:gd name="T3" fmla="*/ 724 h 217"/>
                <a:gd name="T4" fmla="*/ 4661 w 128"/>
                <a:gd name="T5" fmla="*/ 2165 h 217"/>
                <a:gd name="T6" fmla="*/ 4979 w 128"/>
                <a:gd name="T7" fmla="*/ 4017 h 217"/>
                <a:gd name="T8" fmla="*/ 5191 w 128"/>
                <a:gd name="T9" fmla="*/ 6236 h 217"/>
                <a:gd name="T10" fmla="*/ 5145 w 128"/>
                <a:gd name="T11" fmla="*/ 8883 h 217"/>
                <a:gd name="T12" fmla="*/ 4706 w 128"/>
                <a:gd name="T13" fmla="*/ 11610 h 217"/>
                <a:gd name="T14" fmla="*/ 3808 w 128"/>
                <a:gd name="T15" fmla="*/ 14472 h 217"/>
                <a:gd name="T16" fmla="*/ 2425 w 128"/>
                <a:gd name="T17" fmla="*/ 17361 h 217"/>
                <a:gd name="T18" fmla="*/ 1994 w 128"/>
                <a:gd name="T19" fmla="*/ 17038 h 217"/>
                <a:gd name="T20" fmla="*/ 1542 w 128"/>
                <a:gd name="T21" fmla="*/ 16799 h 217"/>
                <a:gd name="T22" fmla="*/ 1062 w 128"/>
                <a:gd name="T23" fmla="*/ 16395 h 217"/>
                <a:gd name="T24" fmla="*/ 643 w 128"/>
                <a:gd name="T25" fmla="*/ 16072 h 217"/>
                <a:gd name="T26" fmla="*/ 318 w 128"/>
                <a:gd name="T27" fmla="*/ 15681 h 217"/>
                <a:gd name="T28" fmla="*/ 83 w 128"/>
                <a:gd name="T29" fmla="*/ 15196 h 217"/>
                <a:gd name="T30" fmla="*/ 0 w 128"/>
                <a:gd name="T31" fmla="*/ 14634 h 217"/>
                <a:gd name="T32" fmla="*/ 50 w 128"/>
                <a:gd name="T33" fmla="*/ 14230 h 217"/>
                <a:gd name="T34" fmla="*/ 527 w 128"/>
                <a:gd name="T35" fmla="*/ 13668 h 217"/>
                <a:gd name="T36" fmla="*/ 1171 w 128"/>
                <a:gd name="T37" fmla="*/ 12899 h 217"/>
                <a:gd name="T38" fmla="*/ 1865 w 128"/>
                <a:gd name="T39" fmla="*/ 12014 h 217"/>
                <a:gd name="T40" fmla="*/ 2554 w 128"/>
                <a:gd name="T41" fmla="*/ 10725 h 217"/>
                <a:gd name="T42" fmla="*/ 3197 w 128"/>
                <a:gd name="T43" fmla="*/ 8963 h 217"/>
                <a:gd name="T44" fmla="*/ 3694 w 128"/>
                <a:gd name="T45" fmla="*/ 6637 h 217"/>
                <a:gd name="T46" fmla="*/ 3934 w 128"/>
                <a:gd name="T47" fmla="*/ 3694 h 217"/>
                <a:gd name="T48" fmla="*/ 380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290 w 117"/>
                <a:gd name="T1" fmla="*/ 0 h 132"/>
                <a:gd name="T2" fmla="*/ 0 w 117"/>
                <a:gd name="T3" fmla="*/ 3817 h 132"/>
                <a:gd name="T4" fmla="*/ 248 w 117"/>
                <a:gd name="T5" fmla="*/ 3955 h 132"/>
                <a:gd name="T6" fmla="*/ 1162 w 117"/>
                <a:gd name="T7" fmla="*/ 4436 h 132"/>
                <a:gd name="T8" fmla="*/ 2436 w 117"/>
                <a:gd name="T9" fmla="*/ 5512 h 132"/>
                <a:gd name="T10" fmla="*/ 3855 w 117"/>
                <a:gd name="T11" fmla="*/ 7167 h 132"/>
                <a:gd name="T12" fmla="*/ 5540 w 117"/>
                <a:gd name="T13" fmla="*/ 9466 h 132"/>
                <a:gd name="T14" fmla="*/ 7041 w 117"/>
                <a:gd name="T15" fmla="*/ 12208 h 132"/>
                <a:gd name="T16" fmla="*/ 8560 w 117"/>
                <a:gd name="T17" fmla="*/ 15716 h 132"/>
                <a:gd name="T18" fmla="*/ 9721 w 117"/>
                <a:gd name="T19" fmla="*/ 20152 h 132"/>
                <a:gd name="T20" fmla="*/ 9803 w 117"/>
                <a:gd name="T21" fmla="*/ 18324 h 132"/>
                <a:gd name="T22" fmla="*/ 9640 w 117"/>
                <a:gd name="T23" fmla="*/ 16335 h 132"/>
                <a:gd name="T24" fmla="*/ 9053 w 117"/>
                <a:gd name="T25" fmla="*/ 13727 h 132"/>
                <a:gd name="T26" fmla="*/ 8311 w 117"/>
                <a:gd name="T27" fmla="*/ 11294 h 132"/>
                <a:gd name="T28" fmla="*/ 7452 w 117"/>
                <a:gd name="T29" fmla="*/ 8858 h 132"/>
                <a:gd name="T30" fmla="*/ 6535 w 117"/>
                <a:gd name="T31" fmla="*/ 6858 h 132"/>
                <a:gd name="T32" fmla="*/ 5622 w 117"/>
                <a:gd name="T33" fmla="*/ 5512 h 132"/>
                <a:gd name="T34" fmla="*/ 4844 w 117"/>
                <a:gd name="T35" fmla="*/ 4868 h 132"/>
                <a:gd name="T36" fmla="*/ 5785 w 117"/>
                <a:gd name="T37" fmla="*/ 4436 h 132"/>
                <a:gd name="T38" fmla="*/ 6620 w 117"/>
                <a:gd name="T39" fmla="*/ 4250 h 132"/>
                <a:gd name="T40" fmla="*/ 7452 w 117"/>
                <a:gd name="T41" fmla="*/ 3955 h 132"/>
                <a:gd name="T42" fmla="*/ 8230 w 117"/>
                <a:gd name="T43" fmla="*/ 3817 h 132"/>
                <a:gd name="T44" fmla="*/ 8808 w 117"/>
                <a:gd name="T45" fmla="*/ 3645 h 132"/>
                <a:gd name="T46" fmla="*/ 9137 w 117"/>
                <a:gd name="T47" fmla="*/ 3350 h 132"/>
                <a:gd name="T48" fmla="*/ 9476 w 117"/>
                <a:gd name="T49" fmla="*/ 3213 h 132"/>
                <a:gd name="T50" fmla="*/ 9558 w 117"/>
                <a:gd name="T51" fmla="*/ 3213 h 132"/>
                <a:gd name="T52" fmla="*/ 6290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349 w 29"/>
                <a:gd name="T1" fmla="*/ 0 h 77"/>
                <a:gd name="T2" fmla="*/ 1863 w 29"/>
                <a:gd name="T3" fmla="*/ 0 h 77"/>
                <a:gd name="T4" fmla="*/ 1296 w 29"/>
                <a:gd name="T5" fmla="*/ 633 h 77"/>
                <a:gd name="T6" fmla="*/ 729 w 29"/>
                <a:gd name="T7" fmla="*/ 1445 h 77"/>
                <a:gd name="T8" fmla="*/ 324 w 29"/>
                <a:gd name="T9" fmla="*/ 3064 h 77"/>
                <a:gd name="T10" fmla="*/ 81 w 29"/>
                <a:gd name="T11" fmla="*/ 4825 h 77"/>
                <a:gd name="T12" fmla="*/ 0 w 29"/>
                <a:gd name="T13" fmla="*/ 7078 h 77"/>
                <a:gd name="T14" fmla="*/ 243 w 29"/>
                <a:gd name="T15" fmla="*/ 9650 h 77"/>
                <a:gd name="T16" fmla="*/ 891 w 29"/>
                <a:gd name="T17" fmla="*/ 12344 h 77"/>
                <a:gd name="T18" fmla="*/ 1215 w 29"/>
                <a:gd name="T19" fmla="*/ 8522 h 77"/>
                <a:gd name="T20" fmla="*/ 1539 w 29"/>
                <a:gd name="T21" fmla="*/ 5950 h 77"/>
                <a:gd name="T22" fmla="*/ 1863 w 29"/>
                <a:gd name="T23" fmla="*/ 3519 h 77"/>
                <a:gd name="T24" fmla="*/ 234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9" y="121"/>
              <a:ext cx="356" cy="608"/>
              <a:chOff x="1731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2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1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5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5"/>
              <a:ext cx="500" cy="500"/>
              <a:chOff x="1727" y="870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1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9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4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2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88 h 237"/>
                <a:gd name="T4" fmla="*/ 148 w 257"/>
                <a:gd name="T5" fmla="*/ 1959 h 237"/>
                <a:gd name="T6" fmla="*/ 294 w 257"/>
                <a:gd name="T7" fmla="*/ 2942 h 237"/>
                <a:gd name="T8" fmla="*/ 541 w 257"/>
                <a:gd name="T9" fmla="*/ 3838 h 237"/>
                <a:gd name="T10" fmla="*/ 893 w 257"/>
                <a:gd name="T11" fmla="*/ 4671 h 237"/>
                <a:gd name="T12" fmla="*/ 1341 w 257"/>
                <a:gd name="T13" fmla="*/ 5527 h 237"/>
                <a:gd name="T14" fmla="*/ 1881 w 257"/>
                <a:gd name="T15" fmla="*/ 6310 h 237"/>
                <a:gd name="T16" fmla="*/ 2515 w 257"/>
                <a:gd name="T17" fmla="*/ 6968 h 237"/>
                <a:gd name="T18" fmla="*/ 3315 w 257"/>
                <a:gd name="T19" fmla="*/ 7601 h 237"/>
                <a:gd name="T20" fmla="*/ 4240 w 257"/>
                <a:gd name="T21" fmla="*/ 8144 h 237"/>
                <a:gd name="T22" fmla="*/ 5231 w 257"/>
                <a:gd name="T23" fmla="*/ 8582 h 237"/>
                <a:gd name="T24" fmla="*/ 6452 w 257"/>
                <a:gd name="T25" fmla="*/ 8928 h 237"/>
                <a:gd name="T26" fmla="*/ 7793 w 257"/>
                <a:gd name="T27" fmla="*/ 9165 h 237"/>
                <a:gd name="T28" fmla="*/ 9269 w 257"/>
                <a:gd name="T29" fmla="*/ 9290 h 237"/>
                <a:gd name="T30" fmla="*/ 10848 w 257"/>
                <a:gd name="T31" fmla="*/ 9240 h 237"/>
                <a:gd name="T32" fmla="*/ 12674 w 257"/>
                <a:gd name="T33" fmla="*/ 9085 h 237"/>
                <a:gd name="T34" fmla="*/ 11052 w 257"/>
                <a:gd name="T35" fmla="*/ 8895 h 237"/>
                <a:gd name="T36" fmla="*/ 9619 w 257"/>
                <a:gd name="T37" fmla="*/ 8615 h 237"/>
                <a:gd name="T38" fmla="*/ 8371 w 257"/>
                <a:gd name="T39" fmla="*/ 8302 h 237"/>
                <a:gd name="T40" fmla="*/ 7295 w 257"/>
                <a:gd name="T41" fmla="*/ 7989 h 237"/>
                <a:gd name="T42" fmla="*/ 6307 w 257"/>
                <a:gd name="T43" fmla="*/ 7569 h 237"/>
                <a:gd name="T44" fmla="*/ 5525 w 257"/>
                <a:gd name="T45" fmla="*/ 7124 h 237"/>
                <a:gd name="T46" fmla="*/ 4783 w 257"/>
                <a:gd name="T47" fmla="*/ 6623 h 237"/>
                <a:gd name="T48" fmla="*/ 4150 w 257"/>
                <a:gd name="T49" fmla="*/ 6080 h 237"/>
                <a:gd name="T50" fmla="*/ 3553 w 257"/>
                <a:gd name="T51" fmla="*/ 5527 h 237"/>
                <a:gd name="T52" fmla="*/ 3013 w 257"/>
                <a:gd name="T53" fmla="*/ 4902 h 237"/>
                <a:gd name="T54" fmla="*/ 2570 w 257"/>
                <a:gd name="T55" fmla="*/ 4201 h 237"/>
                <a:gd name="T56" fmla="*/ 2120 w 257"/>
                <a:gd name="T57" fmla="*/ 3443 h 237"/>
                <a:gd name="T58" fmla="*/ 1622 w 257"/>
                <a:gd name="T59" fmla="*/ 2710 h 237"/>
                <a:gd name="T60" fmla="*/ 1137 w 257"/>
                <a:gd name="T61" fmla="*/ 1847 h 237"/>
                <a:gd name="T62" fmla="*/ 596 w 257"/>
                <a:gd name="T63" fmla="*/ 93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3867 w 124"/>
                <a:gd name="T1" fmla="*/ 0 h 110"/>
                <a:gd name="T2" fmla="*/ 6219 w 124"/>
                <a:gd name="T3" fmla="*/ 4408 h 110"/>
                <a:gd name="T4" fmla="*/ 6012 w 124"/>
                <a:gd name="T5" fmla="*/ 4357 h 110"/>
                <a:gd name="T6" fmla="*/ 5368 w 124"/>
                <a:gd name="T7" fmla="*/ 4279 h 110"/>
                <a:gd name="T8" fmla="*/ 4468 w 124"/>
                <a:gd name="T9" fmla="*/ 4114 h 110"/>
                <a:gd name="T10" fmla="*/ 3414 w 124"/>
                <a:gd name="T11" fmla="*/ 4036 h 110"/>
                <a:gd name="T12" fmla="*/ 2259 w 124"/>
                <a:gd name="T13" fmla="*/ 3953 h 110"/>
                <a:gd name="T14" fmla="*/ 1261 w 124"/>
                <a:gd name="T15" fmla="*/ 4006 h 110"/>
                <a:gd name="T16" fmla="*/ 452 w 124"/>
                <a:gd name="T17" fmla="*/ 4165 h 110"/>
                <a:gd name="T18" fmla="*/ 0 w 124"/>
                <a:gd name="T19" fmla="*/ 4491 h 110"/>
                <a:gd name="T20" fmla="*/ 205 w 124"/>
                <a:gd name="T21" fmla="*/ 4006 h 110"/>
                <a:gd name="T22" fmla="*/ 397 w 124"/>
                <a:gd name="T23" fmla="*/ 3634 h 110"/>
                <a:gd name="T24" fmla="*/ 806 w 124"/>
                <a:gd name="T25" fmla="*/ 3341 h 110"/>
                <a:gd name="T26" fmla="*/ 1261 w 124"/>
                <a:gd name="T27" fmla="*/ 3098 h 110"/>
                <a:gd name="T28" fmla="*/ 1807 w 124"/>
                <a:gd name="T29" fmla="*/ 2939 h 110"/>
                <a:gd name="T30" fmla="*/ 2358 w 124"/>
                <a:gd name="T31" fmla="*/ 2886 h 110"/>
                <a:gd name="T32" fmla="*/ 2959 w 124"/>
                <a:gd name="T33" fmla="*/ 2886 h 110"/>
                <a:gd name="T34" fmla="*/ 3619 w 124"/>
                <a:gd name="T35" fmla="*/ 3020 h 110"/>
                <a:gd name="T36" fmla="*/ 3654 w 124"/>
                <a:gd name="T37" fmla="*/ 2886 h 110"/>
                <a:gd name="T38" fmla="*/ 3505 w 124"/>
                <a:gd name="T39" fmla="*/ 2292 h 110"/>
                <a:gd name="T40" fmla="*/ 3356 w 124"/>
                <a:gd name="T41" fmla="*/ 1552 h 110"/>
                <a:gd name="T42" fmla="*/ 3257 w 124"/>
                <a:gd name="T43" fmla="*/ 1226 h 110"/>
                <a:gd name="T44" fmla="*/ 3167 w 124"/>
                <a:gd name="T45" fmla="*/ 1226 h 110"/>
                <a:gd name="T46" fmla="*/ 3053 w 124"/>
                <a:gd name="T47" fmla="*/ 1175 h 110"/>
                <a:gd name="T48" fmla="*/ 2959 w 124"/>
                <a:gd name="T49" fmla="*/ 1067 h 110"/>
                <a:gd name="T50" fmla="*/ 2869 w 124"/>
                <a:gd name="T51" fmla="*/ 940 h 110"/>
                <a:gd name="T52" fmla="*/ 2869 w 124"/>
                <a:gd name="T53" fmla="*/ 773 h 110"/>
                <a:gd name="T54" fmla="*/ 2959 w 124"/>
                <a:gd name="T55" fmla="*/ 561 h 110"/>
                <a:gd name="T56" fmla="*/ 3313 w 124"/>
                <a:gd name="T57" fmla="*/ 326 h 110"/>
                <a:gd name="T58" fmla="*/ 386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88 w 46"/>
                <a:gd name="T1" fmla="*/ 0 h 94"/>
                <a:gd name="T2" fmla="*/ 1016 w 46"/>
                <a:gd name="T3" fmla="*/ 1433 h 94"/>
                <a:gd name="T4" fmla="*/ 765 w 46"/>
                <a:gd name="T5" fmla="*/ 2347 h 94"/>
                <a:gd name="T6" fmla="*/ 559 w 46"/>
                <a:gd name="T7" fmla="*/ 2987 h 94"/>
                <a:gd name="T8" fmla="*/ 0 w 46"/>
                <a:gd name="T9" fmla="*/ 3552 h 94"/>
                <a:gd name="T10" fmla="*/ 615 w 46"/>
                <a:gd name="T11" fmla="*/ 3319 h 94"/>
                <a:gd name="T12" fmla="*/ 1187 w 46"/>
                <a:gd name="T13" fmla="*/ 3017 h 94"/>
                <a:gd name="T14" fmla="*/ 1644 w 46"/>
                <a:gd name="T15" fmla="*/ 2605 h 94"/>
                <a:gd name="T16" fmla="*/ 2046 w 46"/>
                <a:gd name="T17" fmla="*/ 2152 h 94"/>
                <a:gd name="T18" fmla="*/ 2294 w 46"/>
                <a:gd name="T19" fmla="*/ 1658 h 94"/>
                <a:gd name="T20" fmla="*/ 2353 w 46"/>
                <a:gd name="T21" fmla="*/ 1125 h 94"/>
                <a:gd name="T22" fmla="*/ 2139 w 46"/>
                <a:gd name="T23" fmla="*/ 565 h 94"/>
                <a:gd name="T24" fmla="*/ 158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93 w 149"/>
                <a:gd name="T3" fmla="*/ 693 h 704"/>
                <a:gd name="T4" fmla="*/ 773 w 149"/>
                <a:gd name="T5" fmla="*/ 1601 h 704"/>
                <a:gd name="T6" fmla="*/ 1356 w 149"/>
                <a:gd name="T7" fmla="*/ 2721 h 704"/>
                <a:gd name="T8" fmla="*/ 1983 w 149"/>
                <a:gd name="T9" fmla="*/ 4214 h 704"/>
                <a:gd name="T10" fmla="*/ 2812 w 149"/>
                <a:gd name="T11" fmla="*/ 6031 h 704"/>
                <a:gd name="T12" fmla="*/ 3542 w 149"/>
                <a:gd name="T13" fmla="*/ 7985 h 704"/>
                <a:gd name="T14" fmla="*/ 4257 w 149"/>
                <a:gd name="T15" fmla="*/ 10259 h 704"/>
                <a:gd name="T16" fmla="*/ 4843 w 149"/>
                <a:gd name="T17" fmla="*/ 12872 h 704"/>
                <a:gd name="T18" fmla="*/ 5412 w 149"/>
                <a:gd name="T19" fmla="*/ 15626 h 704"/>
                <a:gd name="T20" fmla="*/ 5816 w 149"/>
                <a:gd name="T21" fmla="*/ 18795 h 704"/>
                <a:gd name="T22" fmla="*/ 5998 w 149"/>
                <a:gd name="T23" fmla="*/ 22317 h 704"/>
                <a:gd name="T24" fmla="*/ 6095 w 149"/>
                <a:gd name="T25" fmla="*/ 25980 h 704"/>
                <a:gd name="T26" fmla="*/ 5816 w 149"/>
                <a:gd name="T27" fmla="*/ 30089 h 704"/>
                <a:gd name="T28" fmla="*/ 5267 w 149"/>
                <a:gd name="T29" fmla="*/ 34422 h 704"/>
                <a:gd name="T30" fmla="*/ 4460 w 149"/>
                <a:gd name="T31" fmla="*/ 38946 h 704"/>
                <a:gd name="T32" fmla="*/ 3250 w 149"/>
                <a:gd name="T33" fmla="*/ 43974 h 704"/>
                <a:gd name="T34" fmla="*/ 1891 w 149"/>
                <a:gd name="T35" fmla="*/ 49653 h 704"/>
                <a:gd name="T36" fmla="*/ 1008 w 149"/>
                <a:gd name="T37" fmla="*/ 54926 h 704"/>
                <a:gd name="T38" fmla="*/ 480 w 149"/>
                <a:gd name="T39" fmla="*/ 59803 h 704"/>
                <a:gd name="T40" fmla="*/ 293 w 149"/>
                <a:gd name="T41" fmla="*/ 64478 h 704"/>
                <a:gd name="T42" fmla="*/ 293 w 149"/>
                <a:gd name="T43" fmla="*/ 68941 h 704"/>
                <a:gd name="T44" fmla="*/ 382 w 149"/>
                <a:gd name="T45" fmla="*/ 73018 h 704"/>
                <a:gd name="T46" fmla="*/ 586 w 149"/>
                <a:gd name="T47" fmla="*/ 76678 h 704"/>
                <a:gd name="T48" fmla="*/ 680 w 149"/>
                <a:gd name="T49" fmla="*/ 80203 h 704"/>
                <a:gd name="T50" fmla="*/ 1983 w 149"/>
                <a:gd name="T51" fmla="*/ 78386 h 704"/>
                <a:gd name="T52" fmla="*/ 1891 w 149"/>
                <a:gd name="T53" fmla="*/ 77478 h 704"/>
                <a:gd name="T54" fmla="*/ 1746 w 149"/>
                <a:gd name="T55" fmla="*/ 74832 h 704"/>
                <a:gd name="T56" fmla="*/ 1593 w 149"/>
                <a:gd name="T57" fmla="*/ 70862 h 704"/>
                <a:gd name="T58" fmla="*/ 1691 w 149"/>
                <a:gd name="T59" fmla="*/ 65524 h 704"/>
                <a:gd name="T60" fmla="*/ 1983 w 149"/>
                <a:gd name="T61" fmla="*/ 59143 h 704"/>
                <a:gd name="T62" fmla="*/ 2812 w 149"/>
                <a:gd name="T63" fmla="*/ 51851 h 704"/>
                <a:gd name="T64" fmla="*/ 4167 w 149"/>
                <a:gd name="T65" fmla="*/ 43974 h 704"/>
                <a:gd name="T66" fmla="*/ 6241 w 149"/>
                <a:gd name="T67" fmla="*/ 35670 h 704"/>
                <a:gd name="T68" fmla="*/ 6916 w 149"/>
                <a:gd name="T69" fmla="*/ 31808 h 704"/>
                <a:gd name="T70" fmla="*/ 7214 w 149"/>
                <a:gd name="T71" fmla="*/ 26780 h 704"/>
                <a:gd name="T72" fmla="*/ 6971 w 149"/>
                <a:gd name="T73" fmla="*/ 20952 h 704"/>
                <a:gd name="T74" fmla="*/ 6351 w 149"/>
                <a:gd name="T75" fmla="*/ 15273 h 704"/>
                <a:gd name="T76" fmla="*/ 5267 w 149"/>
                <a:gd name="T77" fmla="*/ 9690 h 704"/>
                <a:gd name="T78" fmla="*/ 3925 w 149"/>
                <a:gd name="T79" fmla="*/ 5018 h 704"/>
                <a:gd name="T80" fmla="*/ 2129 w 149"/>
                <a:gd name="T81" fmla="*/ 160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</p:grpSp>
      <p:sp>
        <p:nvSpPr>
          <p:cNvPr id="1290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90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68BC-C731-4DF8-AAE3-0E4025100A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8142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914" y="77391"/>
            <a:ext cx="8243887" cy="9858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AC778-67AD-4C57-8614-BD252D6BD9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239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914" y="77391"/>
            <a:ext cx="8243887" cy="9858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1329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2927747"/>
            <a:ext cx="4038600" cy="16144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AB55A-274F-462E-B053-74C35AF982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5384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8284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29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5" r:id="rId10"/>
    <p:sldLayoutId id="2147483667" r:id="rId11"/>
    <p:sldLayoutId id="2147483668" r:id="rId12"/>
    <p:sldLayoutId id="2147483669" r:id="rId13"/>
    <p:sldLayoutId id="2147483685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5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uvMRaM2XC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" name="Google Shape;1689;p61"/>
          <p:cNvGrpSpPr/>
          <p:nvPr/>
        </p:nvGrpSpPr>
        <p:grpSpPr>
          <a:xfrm>
            <a:off x="7554688" y="3036036"/>
            <a:ext cx="1622460" cy="2043226"/>
            <a:chOff x="4114000" y="334325"/>
            <a:chExt cx="1855300" cy="2336450"/>
          </a:xfrm>
        </p:grpSpPr>
        <p:sp>
          <p:nvSpPr>
            <p:cNvPr id="1690" name="Google Shape;1690;p61"/>
            <p:cNvSpPr/>
            <p:nvPr/>
          </p:nvSpPr>
          <p:spPr>
            <a:xfrm>
              <a:off x="4114000" y="334325"/>
              <a:ext cx="1855300" cy="2336450"/>
            </a:xfrm>
            <a:custGeom>
              <a:avLst/>
              <a:gdLst/>
              <a:ahLst/>
              <a:cxnLst/>
              <a:rect l="l" t="t" r="r" b="b"/>
              <a:pathLst>
                <a:path w="74212" h="93458" extrusionOk="0">
                  <a:moveTo>
                    <a:pt x="69002" y="76797"/>
                  </a:moveTo>
                  <a:lnTo>
                    <a:pt x="69008" y="76798"/>
                  </a:lnTo>
                  <a:cubicBezTo>
                    <a:pt x="69006" y="76798"/>
                    <a:pt x="69004" y="76798"/>
                    <a:pt x="69002" y="76797"/>
                  </a:cubicBezTo>
                  <a:close/>
                  <a:moveTo>
                    <a:pt x="8484" y="0"/>
                  </a:moveTo>
                  <a:cubicBezTo>
                    <a:pt x="7780" y="0"/>
                    <a:pt x="7078" y="161"/>
                    <a:pt x="6434" y="479"/>
                  </a:cubicBezTo>
                  <a:cubicBezTo>
                    <a:pt x="5290" y="1046"/>
                    <a:pt x="4430" y="2061"/>
                    <a:pt x="4061" y="3284"/>
                  </a:cubicBezTo>
                  <a:cubicBezTo>
                    <a:pt x="2678" y="3506"/>
                    <a:pt x="1450" y="4342"/>
                    <a:pt x="755" y="5613"/>
                  </a:cubicBezTo>
                  <a:cubicBezTo>
                    <a:pt x="48" y="6908"/>
                    <a:pt x="1" y="8474"/>
                    <a:pt x="626" y="9801"/>
                  </a:cubicBezTo>
                  <a:cubicBezTo>
                    <a:pt x="1015" y="10625"/>
                    <a:pt x="1639" y="11314"/>
                    <a:pt x="2419" y="11783"/>
                  </a:cubicBezTo>
                  <a:cubicBezTo>
                    <a:pt x="2243" y="13847"/>
                    <a:pt x="3436" y="15788"/>
                    <a:pt x="5393" y="16519"/>
                  </a:cubicBezTo>
                  <a:cubicBezTo>
                    <a:pt x="5920" y="16717"/>
                    <a:pt x="6468" y="16813"/>
                    <a:pt x="7013" y="16813"/>
                  </a:cubicBezTo>
                  <a:cubicBezTo>
                    <a:pt x="8102" y="16813"/>
                    <a:pt x="9175" y="16428"/>
                    <a:pt x="10027" y="15693"/>
                  </a:cubicBezTo>
                  <a:cubicBezTo>
                    <a:pt x="10109" y="16274"/>
                    <a:pt x="10194" y="16852"/>
                    <a:pt x="10275" y="17404"/>
                  </a:cubicBezTo>
                  <a:cubicBezTo>
                    <a:pt x="10358" y="17977"/>
                    <a:pt x="10451" y="18612"/>
                    <a:pt x="10531" y="19171"/>
                  </a:cubicBezTo>
                  <a:cubicBezTo>
                    <a:pt x="10534" y="19200"/>
                    <a:pt x="10511" y="19225"/>
                    <a:pt x="10484" y="19225"/>
                  </a:cubicBezTo>
                  <a:cubicBezTo>
                    <a:pt x="10480" y="19225"/>
                    <a:pt x="10477" y="19224"/>
                    <a:pt x="10474" y="19224"/>
                  </a:cubicBezTo>
                  <a:lnTo>
                    <a:pt x="4385" y="18045"/>
                  </a:lnTo>
                  <a:cubicBezTo>
                    <a:pt x="4382" y="18045"/>
                    <a:pt x="4378" y="18044"/>
                    <a:pt x="4375" y="18044"/>
                  </a:cubicBezTo>
                  <a:cubicBezTo>
                    <a:pt x="4353" y="18044"/>
                    <a:pt x="4333" y="18060"/>
                    <a:pt x="4329" y="18083"/>
                  </a:cubicBezTo>
                  <a:lnTo>
                    <a:pt x="2079" y="29706"/>
                  </a:lnTo>
                  <a:cubicBezTo>
                    <a:pt x="2074" y="29731"/>
                    <a:pt x="2090" y="29757"/>
                    <a:pt x="2117" y="29762"/>
                  </a:cubicBezTo>
                  <a:lnTo>
                    <a:pt x="6016" y="30517"/>
                  </a:lnTo>
                  <a:cubicBezTo>
                    <a:pt x="6038" y="30522"/>
                    <a:pt x="6054" y="30542"/>
                    <a:pt x="6053" y="30565"/>
                  </a:cubicBezTo>
                  <a:cubicBezTo>
                    <a:pt x="6028" y="31666"/>
                    <a:pt x="6095" y="32713"/>
                    <a:pt x="6259" y="33707"/>
                  </a:cubicBezTo>
                  <a:cubicBezTo>
                    <a:pt x="6260" y="33714"/>
                    <a:pt x="6260" y="33721"/>
                    <a:pt x="6258" y="33728"/>
                  </a:cubicBezTo>
                  <a:lnTo>
                    <a:pt x="661" y="51112"/>
                  </a:lnTo>
                  <a:cubicBezTo>
                    <a:pt x="660" y="51114"/>
                    <a:pt x="660" y="51115"/>
                    <a:pt x="660" y="51117"/>
                  </a:cubicBezTo>
                  <a:lnTo>
                    <a:pt x="641" y="51208"/>
                  </a:lnTo>
                  <a:cubicBezTo>
                    <a:pt x="443" y="52232"/>
                    <a:pt x="508" y="53306"/>
                    <a:pt x="934" y="54257"/>
                  </a:cubicBezTo>
                  <a:cubicBezTo>
                    <a:pt x="1758" y="56098"/>
                    <a:pt x="3536" y="57202"/>
                    <a:pt x="5432" y="57202"/>
                  </a:cubicBezTo>
                  <a:cubicBezTo>
                    <a:pt x="5471" y="57202"/>
                    <a:pt x="5510" y="57201"/>
                    <a:pt x="5549" y="57200"/>
                  </a:cubicBezTo>
                  <a:lnTo>
                    <a:pt x="16902" y="56957"/>
                  </a:lnTo>
                  <a:cubicBezTo>
                    <a:pt x="16903" y="56957"/>
                    <a:pt x="16903" y="56957"/>
                    <a:pt x="16904" y="56957"/>
                  </a:cubicBezTo>
                  <a:cubicBezTo>
                    <a:pt x="16936" y="56957"/>
                    <a:pt x="16959" y="56988"/>
                    <a:pt x="16950" y="57019"/>
                  </a:cubicBezTo>
                  <a:lnTo>
                    <a:pt x="7981" y="87131"/>
                  </a:lnTo>
                  <a:cubicBezTo>
                    <a:pt x="7368" y="89193"/>
                    <a:pt x="8150" y="91391"/>
                    <a:pt x="9928" y="92601"/>
                  </a:cubicBezTo>
                  <a:cubicBezTo>
                    <a:pt x="10764" y="93173"/>
                    <a:pt x="11731" y="93457"/>
                    <a:pt x="12696" y="93457"/>
                  </a:cubicBezTo>
                  <a:cubicBezTo>
                    <a:pt x="13771" y="93457"/>
                    <a:pt x="14844" y="93105"/>
                    <a:pt x="15731" y="92405"/>
                  </a:cubicBezTo>
                  <a:lnTo>
                    <a:pt x="20426" y="88720"/>
                  </a:lnTo>
                  <a:cubicBezTo>
                    <a:pt x="20434" y="88714"/>
                    <a:pt x="20444" y="88711"/>
                    <a:pt x="20454" y="88711"/>
                  </a:cubicBezTo>
                  <a:cubicBezTo>
                    <a:pt x="20464" y="88711"/>
                    <a:pt x="20475" y="88714"/>
                    <a:pt x="20484" y="88722"/>
                  </a:cubicBezTo>
                  <a:cubicBezTo>
                    <a:pt x="21150" y="89279"/>
                    <a:pt x="21913" y="89727"/>
                    <a:pt x="22763" y="90058"/>
                  </a:cubicBezTo>
                  <a:cubicBezTo>
                    <a:pt x="23817" y="90471"/>
                    <a:pt x="24904" y="90678"/>
                    <a:pt x="26005" y="90678"/>
                  </a:cubicBezTo>
                  <a:cubicBezTo>
                    <a:pt x="26337" y="90678"/>
                    <a:pt x="26670" y="90659"/>
                    <a:pt x="27004" y="90622"/>
                  </a:cubicBezTo>
                  <a:cubicBezTo>
                    <a:pt x="28424" y="90462"/>
                    <a:pt x="29772" y="89963"/>
                    <a:pt x="31010" y="89137"/>
                  </a:cubicBezTo>
                  <a:cubicBezTo>
                    <a:pt x="31216" y="89001"/>
                    <a:pt x="31410" y="88849"/>
                    <a:pt x="31603" y="88697"/>
                  </a:cubicBezTo>
                  <a:cubicBezTo>
                    <a:pt x="31612" y="88690"/>
                    <a:pt x="31622" y="88687"/>
                    <a:pt x="31632" y="88687"/>
                  </a:cubicBezTo>
                  <a:cubicBezTo>
                    <a:pt x="31641" y="88687"/>
                    <a:pt x="31650" y="88690"/>
                    <a:pt x="31658" y="88695"/>
                  </a:cubicBezTo>
                  <a:cubicBezTo>
                    <a:pt x="32783" y="89432"/>
                    <a:pt x="34074" y="89815"/>
                    <a:pt x="35432" y="89815"/>
                  </a:cubicBezTo>
                  <a:cubicBezTo>
                    <a:pt x="35714" y="89814"/>
                    <a:pt x="35996" y="89797"/>
                    <a:pt x="36276" y="89766"/>
                  </a:cubicBezTo>
                  <a:cubicBezTo>
                    <a:pt x="36895" y="89695"/>
                    <a:pt x="37502" y="89552"/>
                    <a:pt x="38087" y="89337"/>
                  </a:cubicBezTo>
                  <a:cubicBezTo>
                    <a:pt x="38090" y="89336"/>
                    <a:pt x="38094" y="89335"/>
                    <a:pt x="38097" y="89335"/>
                  </a:cubicBezTo>
                  <a:lnTo>
                    <a:pt x="40734" y="89038"/>
                  </a:lnTo>
                  <a:lnTo>
                    <a:pt x="40725" y="89100"/>
                  </a:lnTo>
                  <a:lnTo>
                    <a:pt x="45510" y="88502"/>
                  </a:lnTo>
                  <a:lnTo>
                    <a:pt x="55395" y="86979"/>
                  </a:lnTo>
                  <a:cubicBezTo>
                    <a:pt x="55397" y="86979"/>
                    <a:pt x="55399" y="86978"/>
                    <a:pt x="55401" y="86978"/>
                  </a:cubicBezTo>
                  <a:cubicBezTo>
                    <a:pt x="55406" y="86978"/>
                    <a:pt x="55411" y="86979"/>
                    <a:pt x="55416" y="86980"/>
                  </a:cubicBezTo>
                  <a:cubicBezTo>
                    <a:pt x="56092" y="87194"/>
                    <a:pt x="56797" y="87304"/>
                    <a:pt x="57506" y="87304"/>
                  </a:cubicBezTo>
                  <a:cubicBezTo>
                    <a:pt x="57509" y="87304"/>
                    <a:pt x="57513" y="87304"/>
                    <a:pt x="57517" y="87304"/>
                  </a:cubicBezTo>
                  <a:cubicBezTo>
                    <a:pt x="57801" y="87304"/>
                    <a:pt x="58085" y="87287"/>
                    <a:pt x="58368" y="87256"/>
                  </a:cubicBezTo>
                  <a:cubicBezTo>
                    <a:pt x="59455" y="87133"/>
                    <a:pt x="60529" y="86777"/>
                    <a:pt x="61557" y="86200"/>
                  </a:cubicBezTo>
                  <a:cubicBezTo>
                    <a:pt x="62512" y="85661"/>
                    <a:pt x="63373" y="84966"/>
                    <a:pt x="64099" y="84143"/>
                  </a:cubicBezTo>
                  <a:cubicBezTo>
                    <a:pt x="64743" y="83419"/>
                    <a:pt x="65273" y="82602"/>
                    <a:pt x="65671" y="81718"/>
                  </a:cubicBezTo>
                  <a:lnTo>
                    <a:pt x="66070" y="80728"/>
                  </a:lnTo>
                  <a:cubicBezTo>
                    <a:pt x="66071" y="80725"/>
                    <a:pt x="66072" y="80721"/>
                    <a:pt x="66072" y="80717"/>
                  </a:cubicBezTo>
                  <a:lnTo>
                    <a:pt x="66212" y="79677"/>
                  </a:lnTo>
                  <a:cubicBezTo>
                    <a:pt x="66583" y="79775"/>
                    <a:pt x="66957" y="79822"/>
                    <a:pt x="67327" y="79822"/>
                  </a:cubicBezTo>
                  <a:cubicBezTo>
                    <a:pt x="68925" y="79822"/>
                    <a:pt x="70435" y="78943"/>
                    <a:pt x="71204" y="77474"/>
                  </a:cubicBezTo>
                  <a:cubicBezTo>
                    <a:pt x="71752" y="77274"/>
                    <a:pt x="72254" y="76967"/>
                    <a:pt x="72683" y="76570"/>
                  </a:cubicBezTo>
                  <a:cubicBezTo>
                    <a:pt x="73700" y="75623"/>
                    <a:pt x="74211" y="74230"/>
                    <a:pt x="74047" y="72839"/>
                  </a:cubicBezTo>
                  <a:cubicBezTo>
                    <a:pt x="73922" y="71786"/>
                    <a:pt x="73416" y="70815"/>
                    <a:pt x="72624" y="70110"/>
                  </a:cubicBezTo>
                  <a:cubicBezTo>
                    <a:pt x="72529" y="69160"/>
                    <a:pt x="72121" y="68282"/>
                    <a:pt x="71489" y="67592"/>
                  </a:cubicBezTo>
                  <a:cubicBezTo>
                    <a:pt x="71511" y="67297"/>
                    <a:pt x="71514" y="66999"/>
                    <a:pt x="71479" y="66701"/>
                  </a:cubicBezTo>
                  <a:cubicBezTo>
                    <a:pt x="71308" y="65262"/>
                    <a:pt x="70479" y="64029"/>
                    <a:pt x="69277" y="63308"/>
                  </a:cubicBezTo>
                  <a:cubicBezTo>
                    <a:pt x="69452" y="61245"/>
                    <a:pt x="68261" y="59305"/>
                    <a:pt x="66301" y="58572"/>
                  </a:cubicBezTo>
                  <a:cubicBezTo>
                    <a:pt x="65774" y="58373"/>
                    <a:pt x="65226" y="58276"/>
                    <a:pt x="64682" y="58276"/>
                  </a:cubicBezTo>
                  <a:cubicBezTo>
                    <a:pt x="63563" y="58276"/>
                    <a:pt x="62462" y="58686"/>
                    <a:pt x="61604" y="59461"/>
                  </a:cubicBezTo>
                  <a:cubicBezTo>
                    <a:pt x="61192" y="58567"/>
                    <a:pt x="60617" y="57794"/>
                    <a:pt x="59891" y="57177"/>
                  </a:cubicBezTo>
                  <a:cubicBezTo>
                    <a:pt x="59871" y="57160"/>
                    <a:pt x="59868" y="57130"/>
                    <a:pt x="59886" y="57111"/>
                  </a:cubicBezTo>
                  <a:cubicBezTo>
                    <a:pt x="63807" y="52730"/>
                    <a:pt x="66468" y="47368"/>
                    <a:pt x="67587" y="41596"/>
                  </a:cubicBezTo>
                  <a:lnTo>
                    <a:pt x="68048" y="39217"/>
                  </a:lnTo>
                  <a:cubicBezTo>
                    <a:pt x="68343" y="37692"/>
                    <a:pt x="68004" y="36077"/>
                    <a:pt x="66994" y="34898"/>
                  </a:cubicBezTo>
                  <a:cubicBezTo>
                    <a:pt x="66049" y="33792"/>
                    <a:pt x="64701" y="33175"/>
                    <a:pt x="63259" y="33175"/>
                  </a:cubicBezTo>
                  <a:cubicBezTo>
                    <a:pt x="63161" y="33175"/>
                    <a:pt x="63063" y="33178"/>
                    <a:pt x="62965" y="33183"/>
                  </a:cubicBezTo>
                  <a:lnTo>
                    <a:pt x="56389" y="33571"/>
                  </a:lnTo>
                  <a:cubicBezTo>
                    <a:pt x="56388" y="33571"/>
                    <a:pt x="56386" y="33571"/>
                    <a:pt x="56385" y="33571"/>
                  </a:cubicBezTo>
                  <a:cubicBezTo>
                    <a:pt x="56355" y="33571"/>
                    <a:pt x="56333" y="33544"/>
                    <a:pt x="56339" y="33514"/>
                  </a:cubicBezTo>
                  <a:lnTo>
                    <a:pt x="57339" y="28346"/>
                  </a:lnTo>
                  <a:cubicBezTo>
                    <a:pt x="57345" y="28319"/>
                    <a:pt x="57327" y="28295"/>
                    <a:pt x="57301" y="28289"/>
                  </a:cubicBezTo>
                  <a:lnTo>
                    <a:pt x="54249" y="27699"/>
                  </a:lnTo>
                  <a:cubicBezTo>
                    <a:pt x="54223" y="27693"/>
                    <a:pt x="54206" y="27669"/>
                    <a:pt x="54211" y="27642"/>
                  </a:cubicBezTo>
                  <a:lnTo>
                    <a:pt x="54789" y="24653"/>
                  </a:lnTo>
                  <a:cubicBezTo>
                    <a:pt x="55304" y="21991"/>
                    <a:pt x="53556" y="19406"/>
                    <a:pt x="50895" y="18891"/>
                  </a:cubicBezTo>
                  <a:lnTo>
                    <a:pt x="43364" y="17433"/>
                  </a:lnTo>
                  <a:lnTo>
                    <a:pt x="43335" y="17462"/>
                  </a:lnTo>
                  <a:lnTo>
                    <a:pt x="14561" y="5714"/>
                  </a:lnTo>
                  <a:cubicBezTo>
                    <a:pt x="14558" y="5713"/>
                    <a:pt x="14554" y="5712"/>
                    <a:pt x="14552" y="5711"/>
                  </a:cubicBezTo>
                  <a:lnTo>
                    <a:pt x="13800" y="5571"/>
                  </a:lnTo>
                  <a:cubicBezTo>
                    <a:pt x="13577" y="5366"/>
                    <a:pt x="13335" y="5185"/>
                    <a:pt x="13077" y="5028"/>
                  </a:cubicBezTo>
                  <a:cubicBezTo>
                    <a:pt x="13251" y="2963"/>
                    <a:pt x="12059" y="1024"/>
                    <a:pt x="10102" y="293"/>
                  </a:cubicBezTo>
                  <a:cubicBezTo>
                    <a:pt x="9579" y="97"/>
                    <a:pt x="9031" y="0"/>
                    <a:pt x="8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32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4223100" y="571925"/>
              <a:ext cx="1499300" cy="2000375"/>
            </a:xfrm>
            <a:custGeom>
              <a:avLst/>
              <a:gdLst/>
              <a:ahLst/>
              <a:cxnLst/>
              <a:rect l="l" t="t" r="r" b="b"/>
              <a:pathLst>
                <a:path w="59972" h="80015" extrusionOk="0">
                  <a:moveTo>
                    <a:pt x="9056" y="0"/>
                  </a:moveTo>
                  <a:cubicBezTo>
                    <a:pt x="8549" y="0"/>
                    <a:pt x="10383" y="10499"/>
                    <a:pt x="10281" y="11027"/>
                  </a:cubicBezTo>
                  <a:lnTo>
                    <a:pt x="118" y="42593"/>
                  </a:lnTo>
                  <a:cubicBezTo>
                    <a:pt x="0" y="43198"/>
                    <a:pt x="466" y="43758"/>
                    <a:pt x="1079" y="43758"/>
                  </a:cubicBezTo>
                  <a:cubicBezTo>
                    <a:pt x="1086" y="43758"/>
                    <a:pt x="1093" y="43758"/>
                    <a:pt x="1100" y="43758"/>
                  </a:cubicBezTo>
                  <a:lnTo>
                    <a:pt x="16578" y="43426"/>
                  </a:lnTo>
                  <a:cubicBezTo>
                    <a:pt x="16586" y="43426"/>
                    <a:pt x="16593" y="43426"/>
                    <a:pt x="16601" y="43426"/>
                  </a:cubicBezTo>
                  <a:cubicBezTo>
                    <a:pt x="17254" y="43426"/>
                    <a:pt x="17726" y="44055"/>
                    <a:pt x="17538" y="44685"/>
                  </a:cubicBezTo>
                  <a:lnTo>
                    <a:pt x="7393" y="78751"/>
                  </a:lnTo>
                  <a:cubicBezTo>
                    <a:pt x="7188" y="79437"/>
                    <a:pt x="7733" y="80015"/>
                    <a:pt x="8336" y="80015"/>
                  </a:cubicBezTo>
                  <a:cubicBezTo>
                    <a:pt x="8538" y="80015"/>
                    <a:pt x="8747" y="79949"/>
                    <a:pt x="8936" y="79801"/>
                  </a:cubicBezTo>
                  <a:lnTo>
                    <a:pt x="48929" y="48416"/>
                  </a:lnTo>
                  <a:cubicBezTo>
                    <a:pt x="54345" y="44164"/>
                    <a:pt x="58048" y="38103"/>
                    <a:pt x="59357" y="31343"/>
                  </a:cubicBezTo>
                  <a:lnTo>
                    <a:pt x="59853" y="28776"/>
                  </a:lnTo>
                  <a:cubicBezTo>
                    <a:pt x="59971" y="28168"/>
                    <a:pt x="59503" y="27610"/>
                    <a:pt x="58893" y="27610"/>
                  </a:cubicBezTo>
                  <a:cubicBezTo>
                    <a:pt x="58873" y="27610"/>
                    <a:pt x="58854" y="27611"/>
                    <a:pt x="58834" y="27612"/>
                  </a:cubicBezTo>
                  <a:lnTo>
                    <a:pt x="45089" y="28423"/>
                  </a:lnTo>
                  <a:cubicBezTo>
                    <a:pt x="45069" y="28424"/>
                    <a:pt x="45049" y="28425"/>
                    <a:pt x="45030" y="28425"/>
                  </a:cubicBezTo>
                  <a:cubicBezTo>
                    <a:pt x="44420" y="28425"/>
                    <a:pt x="43951" y="27867"/>
                    <a:pt x="44070" y="27259"/>
                  </a:cubicBezTo>
                  <a:lnTo>
                    <a:pt x="46558" y="14403"/>
                  </a:lnTo>
                  <a:cubicBezTo>
                    <a:pt x="46661" y="13872"/>
                    <a:pt x="46313" y="13358"/>
                    <a:pt x="45782" y="13255"/>
                  </a:cubicBezTo>
                  <a:lnTo>
                    <a:pt x="40265" y="12188"/>
                  </a:lnTo>
                  <a:lnTo>
                    <a:pt x="38236" y="14154"/>
                  </a:lnTo>
                  <a:lnTo>
                    <a:pt x="37686" y="11688"/>
                  </a:lnTo>
                  <a:lnTo>
                    <a:pt x="9063" y="1"/>
                  </a:lnTo>
                  <a:cubicBezTo>
                    <a:pt x="9061" y="1"/>
                    <a:pt x="9058" y="0"/>
                    <a:pt x="9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4281125" y="900625"/>
              <a:ext cx="1151275" cy="533850"/>
            </a:xfrm>
            <a:custGeom>
              <a:avLst/>
              <a:gdLst/>
              <a:ahLst/>
              <a:cxnLst/>
              <a:rect l="l" t="t" r="r" b="b"/>
              <a:pathLst>
                <a:path w="46051" h="21354" extrusionOk="0">
                  <a:moveTo>
                    <a:pt x="771" y="0"/>
                  </a:moveTo>
                  <a:lnTo>
                    <a:pt x="0" y="3983"/>
                  </a:lnTo>
                  <a:lnTo>
                    <a:pt x="3699" y="4699"/>
                  </a:lnTo>
                  <a:cubicBezTo>
                    <a:pt x="1346" y="16343"/>
                    <a:pt x="10110" y="17056"/>
                    <a:pt x="10110" y="17056"/>
                  </a:cubicBezTo>
                  <a:cubicBezTo>
                    <a:pt x="10110" y="17056"/>
                    <a:pt x="10911" y="17305"/>
                    <a:pt x="12081" y="17305"/>
                  </a:cubicBezTo>
                  <a:cubicBezTo>
                    <a:pt x="14488" y="17305"/>
                    <a:pt x="18458" y="16254"/>
                    <a:pt x="20249" y="9830"/>
                  </a:cubicBezTo>
                  <a:cubicBezTo>
                    <a:pt x="20501" y="8925"/>
                    <a:pt x="21332" y="8327"/>
                    <a:pt x="22242" y="8327"/>
                  </a:cubicBezTo>
                  <a:cubicBezTo>
                    <a:pt x="22373" y="8327"/>
                    <a:pt x="22507" y="8340"/>
                    <a:pt x="22640" y="8366"/>
                  </a:cubicBezTo>
                  <a:cubicBezTo>
                    <a:pt x="23695" y="8570"/>
                    <a:pt x="24429" y="9548"/>
                    <a:pt x="24312" y="10616"/>
                  </a:cubicBezTo>
                  <a:cubicBezTo>
                    <a:pt x="23216" y="20470"/>
                    <a:pt x="31020" y="21104"/>
                    <a:pt x="31020" y="21104"/>
                  </a:cubicBezTo>
                  <a:cubicBezTo>
                    <a:pt x="31020" y="21104"/>
                    <a:pt x="31821" y="21353"/>
                    <a:pt x="32992" y="21353"/>
                  </a:cubicBezTo>
                  <a:cubicBezTo>
                    <a:pt x="35613" y="21353"/>
                    <a:pt x="40086" y="20107"/>
                    <a:pt x="41581" y="12033"/>
                  </a:cubicBezTo>
                  <a:lnTo>
                    <a:pt x="45279" y="12749"/>
                  </a:lnTo>
                  <a:lnTo>
                    <a:pt x="46051" y="8766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4320450" y="946525"/>
              <a:ext cx="50450" cy="28400"/>
            </a:xfrm>
            <a:custGeom>
              <a:avLst/>
              <a:gdLst/>
              <a:ahLst/>
              <a:cxnLst/>
              <a:rect l="l" t="t" r="r" b="b"/>
              <a:pathLst>
                <a:path w="2018" h="1136" extrusionOk="0">
                  <a:moveTo>
                    <a:pt x="511" y="1"/>
                  </a:moveTo>
                  <a:cubicBezTo>
                    <a:pt x="290" y="1"/>
                    <a:pt x="93" y="157"/>
                    <a:pt x="49" y="382"/>
                  </a:cubicBezTo>
                  <a:cubicBezTo>
                    <a:pt x="0" y="637"/>
                    <a:pt x="167" y="884"/>
                    <a:pt x="422" y="934"/>
                  </a:cubicBezTo>
                  <a:lnTo>
                    <a:pt x="1417" y="1127"/>
                  </a:lnTo>
                  <a:cubicBezTo>
                    <a:pt x="1446" y="1132"/>
                    <a:pt x="1476" y="1135"/>
                    <a:pt x="1505" y="1135"/>
                  </a:cubicBezTo>
                  <a:cubicBezTo>
                    <a:pt x="1726" y="1135"/>
                    <a:pt x="1924" y="979"/>
                    <a:pt x="1969" y="753"/>
                  </a:cubicBezTo>
                  <a:cubicBezTo>
                    <a:pt x="2018" y="498"/>
                    <a:pt x="1851" y="253"/>
                    <a:pt x="1596" y="203"/>
                  </a:cubicBezTo>
                  <a:lnTo>
                    <a:pt x="601" y="9"/>
                  </a:lnTo>
                  <a:cubicBezTo>
                    <a:pt x="571" y="4"/>
                    <a:pt x="541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5342725" y="1144450"/>
              <a:ext cx="50475" cy="28375"/>
            </a:xfrm>
            <a:custGeom>
              <a:avLst/>
              <a:gdLst/>
              <a:ahLst/>
              <a:cxnLst/>
              <a:rect l="l" t="t" r="r" b="b"/>
              <a:pathLst>
                <a:path w="2019" h="1135" extrusionOk="0">
                  <a:moveTo>
                    <a:pt x="511" y="0"/>
                  </a:moveTo>
                  <a:cubicBezTo>
                    <a:pt x="290" y="0"/>
                    <a:pt x="94" y="156"/>
                    <a:pt x="49" y="381"/>
                  </a:cubicBezTo>
                  <a:cubicBezTo>
                    <a:pt x="1" y="636"/>
                    <a:pt x="167" y="883"/>
                    <a:pt x="421" y="933"/>
                  </a:cubicBezTo>
                  <a:lnTo>
                    <a:pt x="1418" y="1126"/>
                  </a:lnTo>
                  <a:cubicBezTo>
                    <a:pt x="1448" y="1132"/>
                    <a:pt x="1477" y="1135"/>
                    <a:pt x="1507" y="1135"/>
                  </a:cubicBezTo>
                  <a:cubicBezTo>
                    <a:pt x="1728" y="1135"/>
                    <a:pt x="1925" y="978"/>
                    <a:pt x="1970" y="754"/>
                  </a:cubicBezTo>
                  <a:cubicBezTo>
                    <a:pt x="2018" y="498"/>
                    <a:pt x="1852" y="252"/>
                    <a:pt x="1597" y="202"/>
                  </a:cubicBezTo>
                  <a:lnTo>
                    <a:pt x="600" y="9"/>
                  </a:lnTo>
                  <a:cubicBezTo>
                    <a:pt x="570" y="3"/>
                    <a:pt x="541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4348300" y="972625"/>
              <a:ext cx="416900" cy="321450"/>
            </a:xfrm>
            <a:custGeom>
              <a:avLst/>
              <a:gdLst/>
              <a:ahLst/>
              <a:cxnLst/>
              <a:rect l="l" t="t" r="r" b="b"/>
              <a:pathLst>
                <a:path w="16676" h="12858" extrusionOk="0">
                  <a:moveTo>
                    <a:pt x="3307" y="0"/>
                  </a:moveTo>
                  <a:cubicBezTo>
                    <a:pt x="0" y="12124"/>
                    <a:pt x="7789" y="12672"/>
                    <a:pt x="7789" y="12672"/>
                  </a:cubicBezTo>
                  <a:cubicBezTo>
                    <a:pt x="7789" y="12672"/>
                    <a:pt x="8361" y="12857"/>
                    <a:pt x="9220" y="12857"/>
                  </a:cubicBezTo>
                  <a:cubicBezTo>
                    <a:pt x="11454" y="12857"/>
                    <a:pt x="15624" y="11606"/>
                    <a:pt x="16676" y="2588"/>
                  </a:cubicBezTo>
                  <a:lnTo>
                    <a:pt x="9991" y="129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4416250" y="989200"/>
              <a:ext cx="210725" cy="277825"/>
            </a:xfrm>
            <a:custGeom>
              <a:avLst/>
              <a:gdLst/>
              <a:ahLst/>
              <a:cxnLst/>
              <a:rect l="l" t="t" r="r" b="b"/>
              <a:pathLst>
                <a:path w="8429" h="11113" extrusionOk="0">
                  <a:moveTo>
                    <a:pt x="4019" y="1"/>
                  </a:moveTo>
                  <a:lnTo>
                    <a:pt x="1" y="7116"/>
                  </a:lnTo>
                  <a:cubicBezTo>
                    <a:pt x="485" y="9228"/>
                    <a:pt x="1584" y="10430"/>
                    <a:pt x="2635" y="11113"/>
                  </a:cubicBezTo>
                  <a:lnTo>
                    <a:pt x="8428" y="855"/>
                  </a:lnTo>
                  <a:lnTo>
                    <a:pt x="7248" y="626"/>
                  </a:lnTo>
                  <a:lnTo>
                    <a:pt x="40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4531600" y="1021225"/>
              <a:ext cx="205575" cy="272675"/>
            </a:xfrm>
            <a:custGeom>
              <a:avLst/>
              <a:gdLst/>
              <a:ahLst/>
              <a:cxnLst/>
              <a:rect l="l" t="t" r="r" b="b"/>
              <a:pathLst>
                <a:path w="8223" h="10907" extrusionOk="0">
                  <a:moveTo>
                    <a:pt x="6018" y="0"/>
                  </a:moveTo>
                  <a:lnTo>
                    <a:pt x="0" y="10655"/>
                  </a:lnTo>
                  <a:cubicBezTo>
                    <a:pt x="142" y="10686"/>
                    <a:pt x="285" y="10710"/>
                    <a:pt x="431" y="10724"/>
                  </a:cubicBezTo>
                  <a:cubicBezTo>
                    <a:pt x="431" y="10724"/>
                    <a:pt x="1003" y="10906"/>
                    <a:pt x="1859" y="10906"/>
                  </a:cubicBezTo>
                  <a:cubicBezTo>
                    <a:pt x="2003" y="10906"/>
                    <a:pt x="2155" y="10901"/>
                    <a:pt x="2313" y="10889"/>
                  </a:cubicBezTo>
                  <a:lnTo>
                    <a:pt x="8223" y="428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4867425" y="1073125"/>
              <a:ext cx="416950" cy="321475"/>
            </a:xfrm>
            <a:custGeom>
              <a:avLst/>
              <a:gdLst/>
              <a:ahLst/>
              <a:cxnLst/>
              <a:rect l="l" t="t" r="r" b="b"/>
              <a:pathLst>
                <a:path w="16678" h="12859" extrusionOk="0">
                  <a:moveTo>
                    <a:pt x="3307" y="0"/>
                  </a:moveTo>
                  <a:lnTo>
                    <a:pt x="3307" y="0"/>
                  </a:lnTo>
                  <a:cubicBezTo>
                    <a:pt x="1" y="12124"/>
                    <a:pt x="7789" y="12673"/>
                    <a:pt x="7789" y="12673"/>
                  </a:cubicBezTo>
                  <a:cubicBezTo>
                    <a:pt x="7789" y="12673"/>
                    <a:pt x="8361" y="12858"/>
                    <a:pt x="9219" y="12858"/>
                  </a:cubicBezTo>
                  <a:cubicBezTo>
                    <a:pt x="11453" y="12858"/>
                    <a:pt x="15624" y="11607"/>
                    <a:pt x="16678" y="2588"/>
                  </a:cubicBezTo>
                  <a:lnTo>
                    <a:pt x="9993" y="129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1"/>
            <p:cNvSpPr/>
            <p:nvPr/>
          </p:nvSpPr>
          <p:spPr>
            <a:xfrm>
              <a:off x="4935425" y="1089700"/>
              <a:ext cx="210675" cy="277825"/>
            </a:xfrm>
            <a:custGeom>
              <a:avLst/>
              <a:gdLst/>
              <a:ahLst/>
              <a:cxnLst/>
              <a:rect l="l" t="t" r="r" b="b"/>
              <a:pathLst>
                <a:path w="8427" h="11113" extrusionOk="0">
                  <a:moveTo>
                    <a:pt x="4018" y="1"/>
                  </a:moveTo>
                  <a:lnTo>
                    <a:pt x="0" y="7116"/>
                  </a:lnTo>
                  <a:cubicBezTo>
                    <a:pt x="483" y="9228"/>
                    <a:pt x="1584" y="10429"/>
                    <a:pt x="2634" y="11113"/>
                  </a:cubicBezTo>
                  <a:lnTo>
                    <a:pt x="8427" y="855"/>
                  </a:lnTo>
                  <a:lnTo>
                    <a:pt x="7247" y="626"/>
                  </a:lnTo>
                  <a:lnTo>
                    <a:pt x="4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1"/>
            <p:cNvSpPr/>
            <p:nvPr/>
          </p:nvSpPr>
          <p:spPr>
            <a:xfrm>
              <a:off x="5050725" y="1121725"/>
              <a:ext cx="205625" cy="272675"/>
            </a:xfrm>
            <a:custGeom>
              <a:avLst/>
              <a:gdLst/>
              <a:ahLst/>
              <a:cxnLst/>
              <a:rect l="l" t="t" r="r" b="b"/>
              <a:pathLst>
                <a:path w="8225" h="10907" extrusionOk="0">
                  <a:moveTo>
                    <a:pt x="6020" y="0"/>
                  </a:moveTo>
                  <a:lnTo>
                    <a:pt x="1" y="10656"/>
                  </a:lnTo>
                  <a:cubicBezTo>
                    <a:pt x="143" y="10686"/>
                    <a:pt x="287" y="10710"/>
                    <a:pt x="431" y="10724"/>
                  </a:cubicBezTo>
                  <a:cubicBezTo>
                    <a:pt x="431" y="10724"/>
                    <a:pt x="1005" y="10907"/>
                    <a:pt x="1864" y="10907"/>
                  </a:cubicBezTo>
                  <a:cubicBezTo>
                    <a:pt x="2007" y="10907"/>
                    <a:pt x="2157" y="10902"/>
                    <a:pt x="2314" y="10890"/>
                  </a:cubicBezTo>
                  <a:lnTo>
                    <a:pt x="8224" y="428"/>
                  </a:lnTo>
                  <a:lnTo>
                    <a:pt x="6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4676650" y="1313350"/>
              <a:ext cx="239500" cy="145000"/>
            </a:xfrm>
            <a:custGeom>
              <a:avLst/>
              <a:gdLst/>
              <a:ahLst/>
              <a:cxnLst/>
              <a:rect l="l" t="t" r="r" b="b"/>
              <a:pathLst>
                <a:path w="9580" h="5800" extrusionOk="0">
                  <a:moveTo>
                    <a:pt x="857" y="0"/>
                  </a:moveTo>
                  <a:cubicBezTo>
                    <a:pt x="679" y="0"/>
                    <a:pt x="520" y="127"/>
                    <a:pt x="485" y="309"/>
                  </a:cubicBezTo>
                  <a:cubicBezTo>
                    <a:pt x="1" y="2809"/>
                    <a:pt x="1635" y="5229"/>
                    <a:pt x="4136" y="5713"/>
                  </a:cubicBezTo>
                  <a:cubicBezTo>
                    <a:pt x="4428" y="5770"/>
                    <a:pt x="4725" y="5798"/>
                    <a:pt x="5022" y="5799"/>
                  </a:cubicBezTo>
                  <a:cubicBezTo>
                    <a:pt x="7228" y="5792"/>
                    <a:pt x="9121" y="4226"/>
                    <a:pt x="9540" y="2061"/>
                  </a:cubicBezTo>
                  <a:cubicBezTo>
                    <a:pt x="9579" y="1855"/>
                    <a:pt x="9444" y="1655"/>
                    <a:pt x="9238" y="1615"/>
                  </a:cubicBezTo>
                  <a:cubicBezTo>
                    <a:pt x="9214" y="1610"/>
                    <a:pt x="9190" y="1608"/>
                    <a:pt x="9166" y="1608"/>
                  </a:cubicBezTo>
                  <a:cubicBezTo>
                    <a:pt x="8987" y="1608"/>
                    <a:pt x="8827" y="1735"/>
                    <a:pt x="8792" y="1917"/>
                  </a:cubicBezTo>
                  <a:cubicBezTo>
                    <a:pt x="8439" y="3761"/>
                    <a:pt x="6825" y="5043"/>
                    <a:pt x="5014" y="5043"/>
                  </a:cubicBezTo>
                  <a:cubicBezTo>
                    <a:pt x="4772" y="5043"/>
                    <a:pt x="4526" y="5020"/>
                    <a:pt x="4279" y="4973"/>
                  </a:cubicBezTo>
                  <a:cubicBezTo>
                    <a:pt x="2189" y="4567"/>
                    <a:pt x="824" y="2543"/>
                    <a:pt x="1232" y="454"/>
                  </a:cubicBezTo>
                  <a:cubicBezTo>
                    <a:pt x="1272" y="247"/>
                    <a:pt x="1137" y="47"/>
                    <a:pt x="931" y="7"/>
                  </a:cubicBezTo>
                  <a:cubicBezTo>
                    <a:pt x="906" y="2"/>
                    <a:pt x="881" y="0"/>
                    <a:pt x="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1"/>
            <p:cNvSpPr/>
            <p:nvPr/>
          </p:nvSpPr>
          <p:spPr>
            <a:xfrm>
              <a:off x="4741600" y="1789675"/>
              <a:ext cx="290625" cy="354475"/>
            </a:xfrm>
            <a:custGeom>
              <a:avLst/>
              <a:gdLst/>
              <a:ahLst/>
              <a:cxnLst/>
              <a:rect l="l" t="t" r="r" b="b"/>
              <a:pathLst>
                <a:path w="11625" h="14179" extrusionOk="0">
                  <a:moveTo>
                    <a:pt x="7660" y="4140"/>
                  </a:moveTo>
                  <a:lnTo>
                    <a:pt x="7867" y="7225"/>
                  </a:lnTo>
                  <a:lnTo>
                    <a:pt x="6283" y="7246"/>
                  </a:lnTo>
                  <a:lnTo>
                    <a:pt x="7660" y="4140"/>
                  </a:lnTo>
                  <a:close/>
                  <a:moveTo>
                    <a:pt x="9984" y="0"/>
                  </a:moveTo>
                  <a:lnTo>
                    <a:pt x="6891" y="315"/>
                  </a:lnTo>
                  <a:lnTo>
                    <a:pt x="1" y="14033"/>
                  </a:lnTo>
                  <a:lnTo>
                    <a:pt x="3200" y="14179"/>
                  </a:lnTo>
                  <a:lnTo>
                    <a:pt x="4595" y="11052"/>
                  </a:lnTo>
                  <a:lnTo>
                    <a:pt x="8126" y="10845"/>
                  </a:lnTo>
                  <a:lnTo>
                    <a:pt x="8333" y="13738"/>
                  </a:lnTo>
                  <a:lnTo>
                    <a:pt x="11624" y="12790"/>
                  </a:lnTo>
                  <a:lnTo>
                    <a:pt x="9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1"/>
            <p:cNvSpPr/>
            <p:nvPr/>
          </p:nvSpPr>
          <p:spPr>
            <a:xfrm>
              <a:off x="5055350" y="1842475"/>
              <a:ext cx="326500" cy="268125"/>
            </a:xfrm>
            <a:custGeom>
              <a:avLst/>
              <a:gdLst/>
              <a:ahLst/>
              <a:cxnLst/>
              <a:rect l="l" t="t" r="r" b="b"/>
              <a:pathLst>
                <a:path w="13060" h="10725" extrusionOk="0">
                  <a:moveTo>
                    <a:pt x="13059" y="0"/>
                  </a:moveTo>
                  <a:lnTo>
                    <a:pt x="9917" y="442"/>
                  </a:lnTo>
                  <a:lnTo>
                    <a:pt x="8372" y="4180"/>
                  </a:lnTo>
                  <a:lnTo>
                    <a:pt x="7986" y="626"/>
                  </a:lnTo>
                  <a:lnTo>
                    <a:pt x="8009" y="572"/>
                  </a:lnTo>
                  <a:lnTo>
                    <a:pt x="8009" y="572"/>
                  </a:lnTo>
                  <a:lnTo>
                    <a:pt x="6440" y="784"/>
                  </a:lnTo>
                  <a:lnTo>
                    <a:pt x="4861" y="962"/>
                  </a:lnTo>
                  <a:lnTo>
                    <a:pt x="4867" y="1013"/>
                  </a:lnTo>
                  <a:lnTo>
                    <a:pt x="3484" y="4453"/>
                  </a:lnTo>
                  <a:lnTo>
                    <a:pt x="3148" y="1155"/>
                  </a:lnTo>
                  <a:lnTo>
                    <a:pt x="1" y="1632"/>
                  </a:lnTo>
                  <a:lnTo>
                    <a:pt x="985" y="10725"/>
                  </a:lnTo>
                  <a:lnTo>
                    <a:pt x="4099" y="10373"/>
                  </a:lnTo>
                  <a:lnTo>
                    <a:pt x="5511" y="6843"/>
                  </a:lnTo>
                  <a:lnTo>
                    <a:pt x="5872" y="10174"/>
                  </a:lnTo>
                  <a:lnTo>
                    <a:pt x="8971" y="9823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1"/>
            <p:cNvSpPr/>
            <p:nvPr/>
          </p:nvSpPr>
          <p:spPr>
            <a:xfrm>
              <a:off x="5364775" y="1823775"/>
              <a:ext cx="210475" cy="251625"/>
            </a:xfrm>
            <a:custGeom>
              <a:avLst/>
              <a:gdLst/>
              <a:ahLst/>
              <a:cxnLst/>
              <a:rect l="l" t="t" r="r" b="b"/>
              <a:pathLst>
                <a:path w="8419" h="10065" extrusionOk="0">
                  <a:moveTo>
                    <a:pt x="4803" y="2406"/>
                  </a:moveTo>
                  <a:cubicBezTo>
                    <a:pt x="5055" y="2406"/>
                    <a:pt x="5270" y="2474"/>
                    <a:pt x="5446" y="2612"/>
                  </a:cubicBezTo>
                  <a:cubicBezTo>
                    <a:pt x="5659" y="2780"/>
                    <a:pt x="5783" y="3019"/>
                    <a:pt x="5813" y="3330"/>
                  </a:cubicBezTo>
                  <a:lnTo>
                    <a:pt x="2953" y="3951"/>
                  </a:lnTo>
                  <a:cubicBezTo>
                    <a:pt x="3124" y="3524"/>
                    <a:pt x="3355" y="3172"/>
                    <a:pt x="3646" y="2894"/>
                  </a:cubicBezTo>
                  <a:cubicBezTo>
                    <a:pt x="3936" y="2617"/>
                    <a:pt x="4266" y="2457"/>
                    <a:pt x="4634" y="2415"/>
                  </a:cubicBezTo>
                  <a:cubicBezTo>
                    <a:pt x="4692" y="2409"/>
                    <a:pt x="4748" y="2406"/>
                    <a:pt x="4803" y="2406"/>
                  </a:cubicBezTo>
                  <a:close/>
                  <a:moveTo>
                    <a:pt x="5531" y="1"/>
                  </a:moveTo>
                  <a:cubicBezTo>
                    <a:pt x="5373" y="1"/>
                    <a:pt x="5208" y="11"/>
                    <a:pt x="5038" y="30"/>
                  </a:cubicBezTo>
                  <a:cubicBezTo>
                    <a:pt x="4244" y="119"/>
                    <a:pt x="3500" y="401"/>
                    <a:pt x="2809" y="875"/>
                  </a:cubicBezTo>
                  <a:cubicBezTo>
                    <a:pt x="2118" y="1349"/>
                    <a:pt x="1536" y="1968"/>
                    <a:pt x="1064" y="2732"/>
                  </a:cubicBezTo>
                  <a:cubicBezTo>
                    <a:pt x="593" y="3494"/>
                    <a:pt x="287" y="4344"/>
                    <a:pt x="146" y="5280"/>
                  </a:cubicBezTo>
                  <a:cubicBezTo>
                    <a:pt x="0" y="6240"/>
                    <a:pt x="58" y="7098"/>
                    <a:pt x="320" y="7854"/>
                  </a:cubicBezTo>
                  <a:cubicBezTo>
                    <a:pt x="581" y="8610"/>
                    <a:pt x="1001" y="9185"/>
                    <a:pt x="1582" y="9580"/>
                  </a:cubicBezTo>
                  <a:cubicBezTo>
                    <a:pt x="2057" y="9903"/>
                    <a:pt x="2597" y="10064"/>
                    <a:pt x="3202" y="10064"/>
                  </a:cubicBezTo>
                  <a:cubicBezTo>
                    <a:pt x="3335" y="10064"/>
                    <a:pt x="3472" y="10056"/>
                    <a:pt x="3613" y="10041"/>
                  </a:cubicBezTo>
                  <a:cubicBezTo>
                    <a:pt x="4178" y="9977"/>
                    <a:pt x="4748" y="9784"/>
                    <a:pt x="5318" y="9463"/>
                  </a:cubicBezTo>
                  <a:cubicBezTo>
                    <a:pt x="5893" y="9140"/>
                    <a:pt x="6409" y="8720"/>
                    <a:pt x="6844" y="8226"/>
                  </a:cubicBezTo>
                  <a:cubicBezTo>
                    <a:pt x="7284" y="7734"/>
                    <a:pt x="7633" y="7169"/>
                    <a:pt x="7874" y="6555"/>
                  </a:cubicBezTo>
                  <a:lnTo>
                    <a:pt x="5642" y="6109"/>
                  </a:lnTo>
                  <a:cubicBezTo>
                    <a:pt x="5493" y="6391"/>
                    <a:pt x="5275" y="6632"/>
                    <a:pt x="5010" y="6809"/>
                  </a:cubicBezTo>
                  <a:cubicBezTo>
                    <a:pt x="4737" y="6990"/>
                    <a:pt x="4423" y="7102"/>
                    <a:pt x="4065" y="7142"/>
                  </a:cubicBezTo>
                  <a:cubicBezTo>
                    <a:pt x="4021" y="7145"/>
                    <a:pt x="3977" y="7147"/>
                    <a:pt x="3934" y="7147"/>
                  </a:cubicBezTo>
                  <a:cubicBezTo>
                    <a:pt x="3645" y="7147"/>
                    <a:pt x="3395" y="7065"/>
                    <a:pt x="3187" y="6901"/>
                  </a:cubicBezTo>
                  <a:cubicBezTo>
                    <a:pt x="2947" y="6713"/>
                    <a:pt x="2785" y="6443"/>
                    <a:pt x="2701" y="6092"/>
                  </a:cubicBezTo>
                  <a:lnTo>
                    <a:pt x="8209" y="5016"/>
                  </a:lnTo>
                  <a:cubicBezTo>
                    <a:pt x="8409" y="3945"/>
                    <a:pt x="8418" y="3016"/>
                    <a:pt x="8234" y="2228"/>
                  </a:cubicBezTo>
                  <a:cubicBezTo>
                    <a:pt x="8052" y="1438"/>
                    <a:pt x="7686" y="851"/>
                    <a:pt x="7139" y="465"/>
                  </a:cubicBezTo>
                  <a:cubicBezTo>
                    <a:pt x="6701" y="156"/>
                    <a:pt x="6165" y="1"/>
                    <a:pt x="5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1"/>
            <p:cNvSpPr/>
            <p:nvPr/>
          </p:nvSpPr>
          <p:spPr>
            <a:xfrm>
              <a:off x="4672700" y="2158600"/>
              <a:ext cx="262025" cy="344225"/>
            </a:xfrm>
            <a:custGeom>
              <a:avLst/>
              <a:gdLst/>
              <a:ahLst/>
              <a:cxnLst/>
              <a:rect l="l" t="t" r="r" b="b"/>
              <a:pathLst>
                <a:path w="10481" h="13769" extrusionOk="0">
                  <a:moveTo>
                    <a:pt x="7013" y="0"/>
                  </a:moveTo>
                  <a:cubicBezTo>
                    <a:pt x="6831" y="0"/>
                    <a:pt x="6647" y="11"/>
                    <a:pt x="6461" y="32"/>
                  </a:cubicBezTo>
                  <a:cubicBezTo>
                    <a:pt x="5648" y="124"/>
                    <a:pt x="4892" y="401"/>
                    <a:pt x="4194" y="863"/>
                  </a:cubicBezTo>
                  <a:cubicBezTo>
                    <a:pt x="3494" y="1326"/>
                    <a:pt x="2914" y="1924"/>
                    <a:pt x="2452" y="2657"/>
                  </a:cubicBezTo>
                  <a:cubicBezTo>
                    <a:pt x="1990" y="3389"/>
                    <a:pt x="1693" y="4193"/>
                    <a:pt x="1561" y="5068"/>
                  </a:cubicBezTo>
                  <a:cubicBezTo>
                    <a:pt x="1386" y="6228"/>
                    <a:pt x="1552" y="7082"/>
                    <a:pt x="2058" y="7629"/>
                  </a:cubicBezTo>
                  <a:cubicBezTo>
                    <a:pt x="2566" y="8178"/>
                    <a:pt x="3369" y="8465"/>
                    <a:pt x="4467" y="8492"/>
                  </a:cubicBezTo>
                  <a:cubicBezTo>
                    <a:pt x="5119" y="8499"/>
                    <a:pt x="5584" y="8551"/>
                    <a:pt x="5862" y="8648"/>
                  </a:cubicBezTo>
                  <a:cubicBezTo>
                    <a:pt x="6140" y="8745"/>
                    <a:pt x="6256" y="8947"/>
                    <a:pt x="6210" y="9254"/>
                  </a:cubicBezTo>
                  <a:cubicBezTo>
                    <a:pt x="6163" y="9563"/>
                    <a:pt x="6007" y="9819"/>
                    <a:pt x="5742" y="10023"/>
                  </a:cubicBezTo>
                  <a:cubicBezTo>
                    <a:pt x="5478" y="10227"/>
                    <a:pt x="5147" y="10351"/>
                    <a:pt x="4750" y="10397"/>
                  </a:cubicBezTo>
                  <a:cubicBezTo>
                    <a:pt x="4620" y="10411"/>
                    <a:pt x="4492" y="10418"/>
                    <a:pt x="4364" y="10418"/>
                  </a:cubicBezTo>
                  <a:cubicBezTo>
                    <a:pt x="3486" y="10418"/>
                    <a:pt x="2656" y="10072"/>
                    <a:pt x="1876" y="9378"/>
                  </a:cubicBezTo>
                  <a:lnTo>
                    <a:pt x="0" y="12015"/>
                  </a:lnTo>
                  <a:cubicBezTo>
                    <a:pt x="460" y="12649"/>
                    <a:pt x="1077" y="13117"/>
                    <a:pt x="1850" y="13420"/>
                  </a:cubicBezTo>
                  <a:cubicBezTo>
                    <a:pt x="2445" y="13652"/>
                    <a:pt x="3048" y="13768"/>
                    <a:pt x="3659" y="13768"/>
                  </a:cubicBezTo>
                  <a:cubicBezTo>
                    <a:pt x="3843" y="13768"/>
                    <a:pt x="4029" y="13758"/>
                    <a:pt x="4215" y="13737"/>
                  </a:cubicBezTo>
                  <a:cubicBezTo>
                    <a:pt x="5008" y="13647"/>
                    <a:pt x="5764" y="13364"/>
                    <a:pt x="6479" y="12888"/>
                  </a:cubicBezTo>
                  <a:cubicBezTo>
                    <a:pt x="7194" y="12412"/>
                    <a:pt x="7798" y="11790"/>
                    <a:pt x="8289" y="11025"/>
                  </a:cubicBezTo>
                  <a:cubicBezTo>
                    <a:pt x="8780" y="10260"/>
                    <a:pt x="9096" y="9410"/>
                    <a:pt x="9237" y="8476"/>
                  </a:cubicBezTo>
                  <a:cubicBezTo>
                    <a:pt x="9446" y="7091"/>
                    <a:pt x="9187" y="6167"/>
                    <a:pt x="8457" y="5703"/>
                  </a:cubicBezTo>
                  <a:cubicBezTo>
                    <a:pt x="7834" y="5307"/>
                    <a:pt x="7108" y="5109"/>
                    <a:pt x="6278" y="5109"/>
                  </a:cubicBezTo>
                  <a:cubicBezTo>
                    <a:pt x="6134" y="5109"/>
                    <a:pt x="5987" y="5114"/>
                    <a:pt x="5837" y="5126"/>
                  </a:cubicBezTo>
                  <a:cubicBezTo>
                    <a:pt x="5727" y="5134"/>
                    <a:pt x="5624" y="5137"/>
                    <a:pt x="5528" y="5137"/>
                  </a:cubicBezTo>
                  <a:cubicBezTo>
                    <a:pt x="5206" y="5137"/>
                    <a:pt x="4969" y="5096"/>
                    <a:pt x="4816" y="5015"/>
                  </a:cubicBezTo>
                  <a:cubicBezTo>
                    <a:pt x="4618" y="4910"/>
                    <a:pt x="4539" y="4714"/>
                    <a:pt x="4584" y="4431"/>
                  </a:cubicBezTo>
                  <a:cubicBezTo>
                    <a:pt x="4628" y="4134"/>
                    <a:pt x="4774" y="3893"/>
                    <a:pt x="5021" y="3710"/>
                  </a:cubicBezTo>
                  <a:cubicBezTo>
                    <a:pt x="5268" y="3524"/>
                    <a:pt x="5605" y="3408"/>
                    <a:pt x="6032" y="3360"/>
                  </a:cubicBezTo>
                  <a:cubicBezTo>
                    <a:pt x="6215" y="3340"/>
                    <a:pt x="6388" y="3329"/>
                    <a:pt x="6549" y="3329"/>
                  </a:cubicBezTo>
                  <a:cubicBezTo>
                    <a:pt x="6896" y="3329"/>
                    <a:pt x="7193" y="3377"/>
                    <a:pt x="7442" y="3472"/>
                  </a:cubicBezTo>
                  <a:cubicBezTo>
                    <a:pt x="7805" y="3611"/>
                    <a:pt x="8212" y="3870"/>
                    <a:pt x="8663" y="4250"/>
                  </a:cubicBezTo>
                  <a:lnTo>
                    <a:pt x="10480" y="1707"/>
                  </a:lnTo>
                  <a:cubicBezTo>
                    <a:pt x="10011" y="1074"/>
                    <a:pt x="9420" y="614"/>
                    <a:pt x="8706" y="328"/>
                  </a:cubicBezTo>
                  <a:cubicBezTo>
                    <a:pt x="8162" y="109"/>
                    <a:pt x="7598" y="0"/>
                    <a:pt x="7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1"/>
            <p:cNvSpPr/>
            <p:nvPr/>
          </p:nvSpPr>
          <p:spPr>
            <a:xfrm>
              <a:off x="4916825" y="2227725"/>
              <a:ext cx="222675" cy="253525"/>
            </a:xfrm>
            <a:custGeom>
              <a:avLst/>
              <a:gdLst/>
              <a:ahLst/>
              <a:cxnLst/>
              <a:rect l="l" t="t" r="r" b="b"/>
              <a:pathLst>
                <a:path w="8907" h="10141" extrusionOk="0">
                  <a:moveTo>
                    <a:pt x="4840" y="3421"/>
                  </a:moveTo>
                  <a:cubicBezTo>
                    <a:pt x="5163" y="3421"/>
                    <a:pt x="5413" y="3550"/>
                    <a:pt x="5591" y="3808"/>
                  </a:cubicBezTo>
                  <a:cubicBezTo>
                    <a:pt x="5794" y="4105"/>
                    <a:pt x="5864" y="4466"/>
                    <a:pt x="5799" y="4892"/>
                  </a:cubicBezTo>
                  <a:cubicBezTo>
                    <a:pt x="5728" y="5366"/>
                    <a:pt x="5539" y="5775"/>
                    <a:pt x="5234" y="6117"/>
                  </a:cubicBezTo>
                  <a:cubicBezTo>
                    <a:pt x="4929" y="6459"/>
                    <a:pt x="4584" y="6652"/>
                    <a:pt x="4196" y="6696"/>
                  </a:cubicBezTo>
                  <a:cubicBezTo>
                    <a:pt x="4145" y="6701"/>
                    <a:pt x="4095" y="6704"/>
                    <a:pt x="4047" y="6704"/>
                  </a:cubicBezTo>
                  <a:cubicBezTo>
                    <a:pt x="3731" y="6704"/>
                    <a:pt x="3478" y="6578"/>
                    <a:pt x="3287" y="6328"/>
                  </a:cubicBezTo>
                  <a:cubicBezTo>
                    <a:pt x="3067" y="6039"/>
                    <a:pt x="2992" y="5663"/>
                    <a:pt x="3062" y="5202"/>
                  </a:cubicBezTo>
                  <a:cubicBezTo>
                    <a:pt x="3132" y="4740"/>
                    <a:pt x="3316" y="4340"/>
                    <a:pt x="3615" y="4005"/>
                  </a:cubicBezTo>
                  <a:cubicBezTo>
                    <a:pt x="3915" y="3669"/>
                    <a:pt x="4273" y="3478"/>
                    <a:pt x="4690" y="3430"/>
                  </a:cubicBezTo>
                  <a:cubicBezTo>
                    <a:pt x="4741" y="3424"/>
                    <a:pt x="4791" y="3421"/>
                    <a:pt x="4840" y="3421"/>
                  </a:cubicBezTo>
                  <a:close/>
                  <a:moveTo>
                    <a:pt x="5784" y="0"/>
                  </a:moveTo>
                  <a:cubicBezTo>
                    <a:pt x="5629" y="0"/>
                    <a:pt x="5470" y="10"/>
                    <a:pt x="5305" y="28"/>
                  </a:cubicBezTo>
                  <a:cubicBezTo>
                    <a:pt x="4472" y="123"/>
                    <a:pt x="3685" y="426"/>
                    <a:pt x="2945" y="941"/>
                  </a:cubicBezTo>
                  <a:cubicBezTo>
                    <a:pt x="2204" y="1454"/>
                    <a:pt x="1585" y="2102"/>
                    <a:pt x="1085" y="2886"/>
                  </a:cubicBezTo>
                  <a:cubicBezTo>
                    <a:pt x="587" y="3670"/>
                    <a:pt x="272" y="4493"/>
                    <a:pt x="141" y="5357"/>
                  </a:cubicBezTo>
                  <a:cubicBezTo>
                    <a:pt x="0" y="6292"/>
                    <a:pt x="70" y="7139"/>
                    <a:pt x="351" y="7898"/>
                  </a:cubicBezTo>
                  <a:cubicBezTo>
                    <a:pt x="630" y="8657"/>
                    <a:pt x="1069" y="9239"/>
                    <a:pt x="1666" y="9642"/>
                  </a:cubicBezTo>
                  <a:cubicBezTo>
                    <a:pt x="2157" y="9974"/>
                    <a:pt x="2708" y="10140"/>
                    <a:pt x="3319" y="10140"/>
                  </a:cubicBezTo>
                  <a:cubicBezTo>
                    <a:pt x="3451" y="10140"/>
                    <a:pt x="3586" y="10133"/>
                    <a:pt x="3723" y="10117"/>
                  </a:cubicBezTo>
                  <a:cubicBezTo>
                    <a:pt x="4487" y="10031"/>
                    <a:pt x="5232" y="9714"/>
                    <a:pt x="5959" y="9167"/>
                  </a:cubicBezTo>
                  <a:cubicBezTo>
                    <a:pt x="6686" y="8620"/>
                    <a:pt x="7301" y="7923"/>
                    <a:pt x="7804" y="7075"/>
                  </a:cubicBezTo>
                  <a:cubicBezTo>
                    <a:pt x="8307" y="6226"/>
                    <a:pt x="8629" y="5336"/>
                    <a:pt x="8770" y="4401"/>
                  </a:cubicBezTo>
                  <a:cubicBezTo>
                    <a:pt x="8906" y="3501"/>
                    <a:pt x="8852" y="2702"/>
                    <a:pt x="8606" y="2003"/>
                  </a:cubicBezTo>
                  <a:cubicBezTo>
                    <a:pt x="8360" y="1303"/>
                    <a:pt x="7950" y="776"/>
                    <a:pt x="7374" y="423"/>
                  </a:cubicBezTo>
                  <a:cubicBezTo>
                    <a:pt x="6917" y="141"/>
                    <a:pt x="6387" y="0"/>
                    <a:pt x="5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1"/>
            <p:cNvSpPr/>
            <p:nvPr/>
          </p:nvSpPr>
          <p:spPr>
            <a:xfrm>
              <a:off x="5132050" y="2186925"/>
              <a:ext cx="337425" cy="274275"/>
            </a:xfrm>
            <a:custGeom>
              <a:avLst/>
              <a:gdLst/>
              <a:ahLst/>
              <a:cxnLst/>
              <a:rect l="l" t="t" r="r" b="b"/>
              <a:pathLst>
                <a:path w="13497" h="10971" extrusionOk="0">
                  <a:moveTo>
                    <a:pt x="11423" y="1"/>
                  </a:moveTo>
                  <a:cubicBezTo>
                    <a:pt x="11293" y="1"/>
                    <a:pt x="11157" y="9"/>
                    <a:pt x="11016" y="25"/>
                  </a:cubicBezTo>
                  <a:cubicBezTo>
                    <a:pt x="10500" y="83"/>
                    <a:pt x="9995" y="250"/>
                    <a:pt x="9499" y="528"/>
                  </a:cubicBezTo>
                  <a:cubicBezTo>
                    <a:pt x="9003" y="805"/>
                    <a:pt x="8598" y="1147"/>
                    <a:pt x="8284" y="1554"/>
                  </a:cubicBezTo>
                  <a:cubicBezTo>
                    <a:pt x="7960" y="996"/>
                    <a:pt x="7410" y="717"/>
                    <a:pt x="6634" y="717"/>
                  </a:cubicBezTo>
                  <a:cubicBezTo>
                    <a:pt x="6500" y="717"/>
                    <a:pt x="6359" y="725"/>
                    <a:pt x="6211" y="742"/>
                  </a:cubicBezTo>
                  <a:cubicBezTo>
                    <a:pt x="5825" y="785"/>
                    <a:pt x="5437" y="893"/>
                    <a:pt x="5051" y="1064"/>
                  </a:cubicBezTo>
                  <a:cubicBezTo>
                    <a:pt x="4675" y="1230"/>
                    <a:pt x="4325" y="1452"/>
                    <a:pt x="4016" y="1723"/>
                  </a:cubicBezTo>
                  <a:lnTo>
                    <a:pt x="4076" y="1228"/>
                  </a:lnTo>
                  <a:lnTo>
                    <a:pt x="4076" y="1228"/>
                  </a:lnTo>
                  <a:lnTo>
                    <a:pt x="1411" y="1634"/>
                  </a:lnTo>
                  <a:lnTo>
                    <a:pt x="0" y="10970"/>
                  </a:lnTo>
                  <a:lnTo>
                    <a:pt x="0" y="10970"/>
                  </a:lnTo>
                  <a:lnTo>
                    <a:pt x="2904" y="10642"/>
                  </a:lnTo>
                  <a:lnTo>
                    <a:pt x="3533" y="5598"/>
                  </a:lnTo>
                  <a:cubicBezTo>
                    <a:pt x="3628" y="5098"/>
                    <a:pt x="3772" y="4701"/>
                    <a:pt x="3969" y="4405"/>
                  </a:cubicBezTo>
                  <a:cubicBezTo>
                    <a:pt x="4165" y="4111"/>
                    <a:pt x="4416" y="3946"/>
                    <a:pt x="4723" y="3911"/>
                  </a:cubicBezTo>
                  <a:cubicBezTo>
                    <a:pt x="4755" y="3907"/>
                    <a:pt x="4786" y="3905"/>
                    <a:pt x="4816" y="3905"/>
                  </a:cubicBezTo>
                  <a:cubicBezTo>
                    <a:pt x="5037" y="3905"/>
                    <a:pt x="5204" y="4005"/>
                    <a:pt x="5316" y="4202"/>
                  </a:cubicBezTo>
                  <a:cubicBezTo>
                    <a:pt x="5444" y="4426"/>
                    <a:pt x="5471" y="4776"/>
                    <a:pt x="5400" y="5248"/>
                  </a:cubicBezTo>
                  <a:lnTo>
                    <a:pt x="4644" y="10446"/>
                  </a:lnTo>
                  <a:lnTo>
                    <a:pt x="7506" y="10088"/>
                  </a:lnTo>
                  <a:lnTo>
                    <a:pt x="8384" y="4563"/>
                  </a:lnTo>
                  <a:cubicBezTo>
                    <a:pt x="8493" y="4166"/>
                    <a:pt x="8643" y="3849"/>
                    <a:pt x="8835" y="3613"/>
                  </a:cubicBezTo>
                  <a:cubicBezTo>
                    <a:pt x="9026" y="3376"/>
                    <a:pt x="9257" y="3242"/>
                    <a:pt x="9525" y="3212"/>
                  </a:cubicBezTo>
                  <a:cubicBezTo>
                    <a:pt x="9559" y="3208"/>
                    <a:pt x="9593" y="3206"/>
                    <a:pt x="9625" y="3206"/>
                  </a:cubicBezTo>
                  <a:cubicBezTo>
                    <a:pt x="9852" y="3206"/>
                    <a:pt x="10018" y="3302"/>
                    <a:pt x="10126" y="3494"/>
                  </a:cubicBezTo>
                  <a:cubicBezTo>
                    <a:pt x="10250" y="3713"/>
                    <a:pt x="10275" y="4059"/>
                    <a:pt x="10203" y="4532"/>
                  </a:cubicBezTo>
                  <a:lnTo>
                    <a:pt x="9419" y="9924"/>
                  </a:lnTo>
                  <a:lnTo>
                    <a:pt x="12316" y="9335"/>
                  </a:lnTo>
                  <a:lnTo>
                    <a:pt x="13351" y="2868"/>
                  </a:lnTo>
                  <a:cubicBezTo>
                    <a:pt x="13497" y="1840"/>
                    <a:pt x="13357" y="1084"/>
                    <a:pt x="12933" y="603"/>
                  </a:cubicBezTo>
                  <a:cubicBezTo>
                    <a:pt x="12579" y="201"/>
                    <a:pt x="12075" y="1"/>
                    <a:pt x="11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1"/>
            <p:cNvSpPr/>
            <p:nvPr/>
          </p:nvSpPr>
          <p:spPr>
            <a:xfrm>
              <a:off x="5471850" y="2167100"/>
              <a:ext cx="210275" cy="251350"/>
            </a:xfrm>
            <a:custGeom>
              <a:avLst/>
              <a:gdLst/>
              <a:ahLst/>
              <a:cxnLst/>
              <a:rect l="l" t="t" r="r" b="b"/>
              <a:pathLst>
                <a:path w="8411" h="10054" extrusionOk="0">
                  <a:moveTo>
                    <a:pt x="4798" y="2403"/>
                  </a:moveTo>
                  <a:cubicBezTo>
                    <a:pt x="5050" y="2403"/>
                    <a:pt x="5264" y="2471"/>
                    <a:pt x="5440" y="2609"/>
                  </a:cubicBezTo>
                  <a:cubicBezTo>
                    <a:pt x="5653" y="2777"/>
                    <a:pt x="5776" y="3016"/>
                    <a:pt x="5807" y="3326"/>
                  </a:cubicBezTo>
                  <a:lnTo>
                    <a:pt x="2949" y="3946"/>
                  </a:lnTo>
                  <a:cubicBezTo>
                    <a:pt x="3120" y="3519"/>
                    <a:pt x="3351" y="3167"/>
                    <a:pt x="3642" y="2890"/>
                  </a:cubicBezTo>
                  <a:cubicBezTo>
                    <a:pt x="3933" y="2614"/>
                    <a:pt x="4261" y="2454"/>
                    <a:pt x="4629" y="2413"/>
                  </a:cubicBezTo>
                  <a:cubicBezTo>
                    <a:pt x="4687" y="2406"/>
                    <a:pt x="4743" y="2403"/>
                    <a:pt x="4798" y="2403"/>
                  </a:cubicBezTo>
                  <a:close/>
                  <a:moveTo>
                    <a:pt x="5527" y="0"/>
                  </a:moveTo>
                  <a:cubicBezTo>
                    <a:pt x="5369" y="0"/>
                    <a:pt x="5204" y="10"/>
                    <a:pt x="5033" y="29"/>
                  </a:cubicBezTo>
                  <a:cubicBezTo>
                    <a:pt x="4240" y="119"/>
                    <a:pt x="3497" y="401"/>
                    <a:pt x="2807" y="874"/>
                  </a:cubicBezTo>
                  <a:cubicBezTo>
                    <a:pt x="2116" y="1346"/>
                    <a:pt x="1535" y="1964"/>
                    <a:pt x="1064" y="2728"/>
                  </a:cubicBezTo>
                  <a:cubicBezTo>
                    <a:pt x="593" y="3491"/>
                    <a:pt x="287" y="4340"/>
                    <a:pt x="146" y="5274"/>
                  </a:cubicBezTo>
                  <a:cubicBezTo>
                    <a:pt x="0" y="6232"/>
                    <a:pt x="58" y="7090"/>
                    <a:pt x="320" y="7846"/>
                  </a:cubicBezTo>
                  <a:cubicBezTo>
                    <a:pt x="581" y="8601"/>
                    <a:pt x="1003" y="9176"/>
                    <a:pt x="1581" y="9570"/>
                  </a:cubicBezTo>
                  <a:cubicBezTo>
                    <a:pt x="2055" y="9893"/>
                    <a:pt x="2594" y="10054"/>
                    <a:pt x="3199" y="10054"/>
                  </a:cubicBezTo>
                  <a:cubicBezTo>
                    <a:pt x="3333" y="10054"/>
                    <a:pt x="3471" y="10046"/>
                    <a:pt x="3611" y="10030"/>
                  </a:cubicBezTo>
                  <a:cubicBezTo>
                    <a:pt x="4176" y="9966"/>
                    <a:pt x="4744" y="9774"/>
                    <a:pt x="5314" y="9454"/>
                  </a:cubicBezTo>
                  <a:cubicBezTo>
                    <a:pt x="5887" y="9130"/>
                    <a:pt x="6403" y="8712"/>
                    <a:pt x="6839" y="8217"/>
                  </a:cubicBezTo>
                  <a:cubicBezTo>
                    <a:pt x="7277" y="7726"/>
                    <a:pt x="7626" y="7161"/>
                    <a:pt x="7867" y="6549"/>
                  </a:cubicBezTo>
                  <a:lnTo>
                    <a:pt x="5637" y="6102"/>
                  </a:lnTo>
                  <a:cubicBezTo>
                    <a:pt x="5488" y="6385"/>
                    <a:pt x="5270" y="6626"/>
                    <a:pt x="5005" y="6802"/>
                  </a:cubicBezTo>
                  <a:cubicBezTo>
                    <a:pt x="4734" y="6983"/>
                    <a:pt x="4419" y="7095"/>
                    <a:pt x="4062" y="7136"/>
                  </a:cubicBezTo>
                  <a:cubicBezTo>
                    <a:pt x="4019" y="7139"/>
                    <a:pt x="3976" y="7141"/>
                    <a:pt x="3935" y="7141"/>
                  </a:cubicBezTo>
                  <a:cubicBezTo>
                    <a:pt x="3644" y="7141"/>
                    <a:pt x="3394" y="7059"/>
                    <a:pt x="3184" y="6893"/>
                  </a:cubicBezTo>
                  <a:cubicBezTo>
                    <a:pt x="2944" y="6706"/>
                    <a:pt x="2783" y="6437"/>
                    <a:pt x="2700" y="6086"/>
                  </a:cubicBezTo>
                  <a:lnTo>
                    <a:pt x="8201" y="5011"/>
                  </a:lnTo>
                  <a:cubicBezTo>
                    <a:pt x="8401" y="3941"/>
                    <a:pt x="8410" y="3012"/>
                    <a:pt x="8226" y="2225"/>
                  </a:cubicBezTo>
                  <a:cubicBezTo>
                    <a:pt x="8042" y="1437"/>
                    <a:pt x="7678" y="850"/>
                    <a:pt x="7132" y="464"/>
                  </a:cubicBezTo>
                  <a:cubicBezTo>
                    <a:pt x="6695" y="155"/>
                    <a:pt x="6161" y="0"/>
                    <a:pt x="5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1"/>
            <p:cNvSpPr/>
            <p:nvPr/>
          </p:nvSpPr>
          <p:spPr>
            <a:xfrm>
              <a:off x="4213625" y="432775"/>
              <a:ext cx="185900" cy="223400"/>
            </a:xfrm>
            <a:custGeom>
              <a:avLst/>
              <a:gdLst/>
              <a:ahLst/>
              <a:cxnLst/>
              <a:rect l="l" t="t" r="r" b="b"/>
              <a:pathLst>
                <a:path w="7436" h="8936" extrusionOk="0">
                  <a:moveTo>
                    <a:pt x="4498" y="0"/>
                  </a:moveTo>
                  <a:cubicBezTo>
                    <a:pt x="4184" y="0"/>
                    <a:pt x="3896" y="220"/>
                    <a:pt x="3832" y="549"/>
                  </a:cubicBezTo>
                  <a:lnTo>
                    <a:pt x="3660" y="1435"/>
                  </a:lnTo>
                  <a:cubicBezTo>
                    <a:pt x="3449" y="2525"/>
                    <a:pt x="2494" y="3282"/>
                    <a:pt x="1423" y="3282"/>
                  </a:cubicBezTo>
                  <a:cubicBezTo>
                    <a:pt x="1279" y="3282"/>
                    <a:pt x="1134" y="3268"/>
                    <a:pt x="988" y="3240"/>
                  </a:cubicBezTo>
                  <a:cubicBezTo>
                    <a:pt x="939" y="3230"/>
                    <a:pt x="888" y="3226"/>
                    <a:pt x="839" y="3226"/>
                  </a:cubicBezTo>
                  <a:cubicBezTo>
                    <a:pt x="591" y="3226"/>
                    <a:pt x="349" y="3342"/>
                    <a:pt x="229" y="3561"/>
                  </a:cubicBezTo>
                  <a:cubicBezTo>
                    <a:pt x="1" y="3965"/>
                    <a:pt x="235" y="4474"/>
                    <a:pt x="690" y="4563"/>
                  </a:cubicBezTo>
                  <a:lnTo>
                    <a:pt x="731" y="4570"/>
                  </a:lnTo>
                  <a:cubicBezTo>
                    <a:pt x="1967" y="4810"/>
                    <a:pt x="2775" y="6007"/>
                    <a:pt x="2535" y="7242"/>
                  </a:cubicBezTo>
                  <a:lnTo>
                    <a:pt x="2372" y="8087"/>
                  </a:lnTo>
                  <a:cubicBezTo>
                    <a:pt x="2307" y="8419"/>
                    <a:pt x="2472" y="8773"/>
                    <a:pt x="2789" y="8891"/>
                  </a:cubicBezTo>
                  <a:cubicBezTo>
                    <a:pt x="2869" y="8921"/>
                    <a:pt x="2950" y="8935"/>
                    <a:pt x="3029" y="8935"/>
                  </a:cubicBezTo>
                  <a:cubicBezTo>
                    <a:pt x="3343" y="8935"/>
                    <a:pt x="3631" y="8715"/>
                    <a:pt x="3696" y="8385"/>
                  </a:cubicBezTo>
                  <a:lnTo>
                    <a:pt x="3867" y="7501"/>
                  </a:lnTo>
                  <a:cubicBezTo>
                    <a:pt x="4078" y="6411"/>
                    <a:pt x="5032" y="5654"/>
                    <a:pt x="6102" y="5654"/>
                  </a:cubicBezTo>
                  <a:cubicBezTo>
                    <a:pt x="6246" y="5654"/>
                    <a:pt x="6392" y="5668"/>
                    <a:pt x="6539" y="5696"/>
                  </a:cubicBezTo>
                  <a:lnTo>
                    <a:pt x="6578" y="5703"/>
                  </a:lnTo>
                  <a:cubicBezTo>
                    <a:pt x="6622" y="5712"/>
                    <a:pt x="6666" y="5716"/>
                    <a:pt x="6708" y="5716"/>
                  </a:cubicBezTo>
                  <a:cubicBezTo>
                    <a:pt x="7108" y="5716"/>
                    <a:pt x="7435" y="5362"/>
                    <a:pt x="7380" y="4947"/>
                  </a:cubicBezTo>
                  <a:cubicBezTo>
                    <a:pt x="7345" y="4648"/>
                    <a:pt x="7090" y="4421"/>
                    <a:pt x="6796" y="4364"/>
                  </a:cubicBezTo>
                  <a:cubicBezTo>
                    <a:pt x="5560" y="4125"/>
                    <a:pt x="4752" y="2929"/>
                    <a:pt x="4991" y="1693"/>
                  </a:cubicBezTo>
                  <a:lnTo>
                    <a:pt x="5156" y="847"/>
                  </a:lnTo>
                  <a:cubicBezTo>
                    <a:pt x="5220" y="516"/>
                    <a:pt x="5054" y="163"/>
                    <a:pt x="4738" y="44"/>
                  </a:cubicBezTo>
                  <a:cubicBezTo>
                    <a:pt x="4658" y="14"/>
                    <a:pt x="4578" y="0"/>
                    <a:pt x="44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1"/>
            <p:cNvSpPr/>
            <p:nvPr/>
          </p:nvSpPr>
          <p:spPr>
            <a:xfrm>
              <a:off x="5618650" y="1889800"/>
              <a:ext cx="185875" cy="223375"/>
            </a:xfrm>
            <a:custGeom>
              <a:avLst/>
              <a:gdLst/>
              <a:ahLst/>
              <a:cxnLst/>
              <a:rect l="l" t="t" r="r" b="b"/>
              <a:pathLst>
                <a:path w="7435" h="8935" extrusionOk="0">
                  <a:moveTo>
                    <a:pt x="4498" y="1"/>
                  </a:moveTo>
                  <a:cubicBezTo>
                    <a:pt x="4184" y="1"/>
                    <a:pt x="3896" y="220"/>
                    <a:pt x="3832" y="550"/>
                  </a:cubicBezTo>
                  <a:lnTo>
                    <a:pt x="3659" y="1436"/>
                  </a:lnTo>
                  <a:cubicBezTo>
                    <a:pt x="3449" y="2525"/>
                    <a:pt x="2493" y="3282"/>
                    <a:pt x="1423" y="3282"/>
                  </a:cubicBezTo>
                  <a:cubicBezTo>
                    <a:pt x="1279" y="3282"/>
                    <a:pt x="1134" y="3268"/>
                    <a:pt x="988" y="3240"/>
                  </a:cubicBezTo>
                  <a:cubicBezTo>
                    <a:pt x="938" y="3230"/>
                    <a:pt x="888" y="3226"/>
                    <a:pt x="838" y="3226"/>
                  </a:cubicBezTo>
                  <a:cubicBezTo>
                    <a:pt x="590" y="3226"/>
                    <a:pt x="348" y="3342"/>
                    <a:pt x="228" y="3561"/>
                  </a:cubicBezTo>
                  <a:cubicBezTo>
                    <a:pt x="0" y="3965"/>
                    <a:pt x="234" y="4474"/>
                    <a:pt x="690" y="4564"/>
                  </a:cubicBezTo>
                  <a:lnTo>
                    <a:pt x="730" y="4571"/>
                  </a:lnTo>
                  <a:cubicBezTo>
                    <a:pt x="1967" y="4810"/>
                    <a:pt x="2775" y="6006"/>
                    <a:pt x="2535" y="7242"/>
                  </a:cubicBezTo>
                  <a:lnTo>
                    <a:pt x="2371" y="8088"/>
                  </a:lnTo>
                  <a:cubicBezTo>
                    <a:pt x="2307" y="8419"/>
                    <a:pt x="2472" y="8773"/>
                    <a:pt x="2789" y="8891"/>
                  </a:cubicBezTo>
                  <a:cubicBezTo>
                    <a:pt x="2868" y="8921"/>
                    <a:pt x="2949" y="8935"/>
                    <a:pt x="3028" y="8935"/>
                  </a:cubicBezTo>
                  <a:cubicBezTo>
                    <a:pt x="3342" y="8935"/>
                    <a:pt x="3630" y="8715"/>
                    <a:pt x="3694" y="8386"/>
                  </a:cubicBezTo>
                  <a:lnTo>
                    <a:pt x="3867" y="7501"/>
                  </a:lnTo>
                  <a:cubicBezTo>
                    <a:pt x="4077" y="6411"/>
                    <a:pt x="5032" y="5654"/>
                    <a:pt x="6102" y="5654"/>
                  </a:cubicBezTo>
                  <a:cubicBezTo>
                    <a:pt x="6246" y="5654"/>
                    <a:pt x="6392" y="5668"/>
                    <a:pt x="6538" y="5696"/>
                  </a:cubicBezTo>
                  <a:lnTo>
                    <a:pt x="6578" y="5703"/>
                  </a:lnTo>
                  <a:cubicBezTo>
                    <a:pt x="6622" y="5712"/>
                    <a:pt x="6666" y="5716"/>
                    <a:pt x="6708" y="5716"/>
                  </a:cubicBezTo>
                  <a:cubicBezTo>
                    <a:pt x="7108" y="5716"/>
                    <a:pt x="7435" y="5362"/>
                    <a:pt x="7380" y="4947"/>
                  </a:cubicBezTo>
                  <a:cubicBezTo>
                    <a:pt x="7345" y="4647"/>
                    <a:pt x="7091" y="4422"/>
                    <a:pt x="6796" y="4365"/>
                  </a:cubicBezTo>
                  <a:cubicBezTo>
                    <a:pt x="5559" y="4125"/>
                    <a:pt x="4751" y="2929"/>
                    <a:pt x="4991" y="1693"/>
                  </a:cubicBezTo>
                  <a:lnTo>
                    <a:pt x="5155" y="848"/>
                  </a:lnTo>
                  <a:cubicBezTo>
                    <a:pt x="5219" y="516"/>
                    <a:pt x="5054" y="163"/>
                    <a:pt x="4737" y="44"/>
                  </a:cubicBezTo>
                  <a:cubicBezTo>
                    <a:pt x="4658" y="15"/>
                    <a:pt x="4577" y="1"/>
                    <a:pt x="4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1"/>
            <p:cNvSpPr/>
            <p:nvPr/>
          </p:nvSpPr>
          <p:spPr>
            <a:xfrm>
              <a:off x="5748150" y="2087100"/>
              <a:ext cx="120150" cy="144350"/>
            </a:xfrm>
            <a:custGeom>
              <a:avLst/>
              <a:gdLst/>
              <a:ahLst/>
              <a:cxnLst/>
              <a:rect l="l" t="t" r="r" b="b"/>
              <a:pathLst>
                <a:path w="4806" h="5774" extrusionOk="0">
                  <a:moveTo>
                    <a:pt x="2907" y="1"/>
                  </a:moveTo>
                  <a:cubicBezTo>
                    <a:pt x="2704" y="1"/>
                    <a:pt x="2518" y="142"/>
                    <a:pt x="2476" y="355"/>
                  </a:cubicBezTo>
                  <a:lnTo>
                    <a:pt x="2365" y="928"/>
                  </a:lnTo>
                  <a:cubicBezTo>
                    <a:pt x="2229" y="1632"/>
                    <a:pt x="1612" y="2120"/>
                    <a:pt x="921" y="2120"/>
                  </a:cubicBezTo>
                  <a:cubicBezTo>
                    <a:pt x="828" y="2120"/>
                    <a:pt x="734" y="2112"/>
                    <a:pt x="639" y="2093"/>
                  </a:cubicBezTo>
                  <a:cubicBezTo>
                    <a:pt x="607" y="2087"/>
                    <a:pt x="575" y="2084"/>
                    <a:pt x="544" y="2084"/>
                  </a:cubicBezTo>
                  <a:cubicBezTo>
                    <a:pt x="383" y="2084"/>
                    <a:pt x="227" y="2160"/>
                    <a:pt x="149" y="2302"/>
                  </a:cubicBezTo>
                  <a:cubicBezTo>
                    <a:pt x="1" y="2562"/>
                    <a:pt x="152" y="2891"/>
                    <a:pt x="447" y="2949"/>
                  </a:cubicBezTo>
                  <a:lnTo>
                    <a:pt x="472" y="2954"/>
                  </a:lnTo>
                  <a:cubicBezTo>
                    <a:pt x="1271" y="3108"/>
                    <a:pt x="1794" y="3881"/>
                    <a:pt x="1639" y="4680"/>
                  </a:cubicBezTo>
                  <a:lnTo>
                    <a:pt x="1533" y="5226"/>
                  </a:lnTo>
                  <a:cubicBezTo>
                    <a:pt x="1491" y="5440"/>
                    <a:pt x="1598" y="5668"/>
                    <a:pt x="1803" y="5745"/>
                  </a:cubicBezTo>
                  <a:cubicBezTo>
                    <a:pt x="1854" y="5765"/>
                    <a:pt x="1907" y="5774"/>
                    <a:pt x="1958" y="5774"/>
                  </a:cubicBezTo>
                  <a:cubicBezTo>
                    <a:pt x="2160" y="5774"/>
                    <a:pt x="2347" y="5632"/>
                    <a:pt x="2389" y="5419"/>
                  </a:cubicBezTo>
                  <a:lnTo>
                    <a:pt x="2499" y="4847"/>
                  </a:lnTo>
                  <a:cubicBezTo>
                    <a:pt x="2636" y="4143"/>
                    <a:pt x="3252" y="3654"/>
                    <a:pt x="3944" y="3654"/>
                  </a:cubicBezTo>
                  <a:cubicBezTo>
                    <a:pt x="4037" y="3654"/>
                    <a:pt x="4131" y="3663"/>
                    <a:pt x="4226" y="3681"/>
                  </a:cubicBezTo>
                  <a:lnTo>
                    <a:pt x="4251" y="3686"/>
                  </a:lnTo>
                  <a:cubicBezTo>
                    <a:pt x="4280" y="3691"/>
                    <a:pt x="4307" y="3694"/>
                    <a:pt x="4335" y="3694"/>
                  </a:cubicBezTo>
                  <a:cubicBezTo>
                    <a:pt x="4593" y="3694"/>
                    <a:pt x="4805" y="3465"/>
                    <a:pt x="4769" y="3197"/>
                  </a:cubicBezTo>
                  <a:cubicBezTo>
                    <a:pt x="4747" y="3004"/>
                    <a:pt x="4582" y="2857"/>
                    <a:pt x="4392" y="2821"/>
                  </a:cubicBezTo>
                  <a:cubicBezTo>
                    <a:pt x="3594" y="2666"/>
                    <a:pt x="3071" y="1893"/>
                    <a:pt x="3226" y="1094"/>
                  </a:cubicBezTo>
                  <a:lnTo>
                    <a:pt x="3332" y="548"/>
                  </a:lnTo>
                  <a:cubicBezTo>
                    <a:pt x="3372" y="334"/>
                    <a:pt x="3266" y="106"/>
                    <a:pt x="3062" y="29"/>
                  </a:cubicBezTo>
                  <a:cubicBezTo>
                    <a:pt x="3010" y="10"/>
                    <a:pt x="2958" y="1"/>
                    <a:pt x="2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017;p52"/>
          <p:cNvSpPr txBox="1">
            <a:spLocks/>
          </p:cNvSpPr>
          <p:nvPr/>
        </p:nvSpPr>
        <p:spPr>
          <a:xfrm>
            <a:off x="-488918" y="1090826"/>
            <a:ext cx="9414932" cy="252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5700" b="0" i="0" u="none" strike="noStrike" cap="none">
                <a:solidFill>
                  <a:schemeClr val="accent3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altLang="zh-TW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學年度第一學期</a:t>
            </a: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lang="zh-TW" altLang="en-US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南市歸仁區歸</a:t>
            </a: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南國民</a:t>
            </a:r>
            <a:r>
              <a:rPr lang="zh-TW" altLang="en-US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小學</a:t>
            </a:r>
            <a:endParaRPr lang="en-US" altLang="zh-TW" sz="4000" b="1" dirty="0" smtClean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友善校園週</a:t>
            </a:r>
            <a:r>
              <a:rPr lang="zh-TW" altLang="en-US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endParaRPr lang="en-US" altLang="zh-TW" sz="4000" b="1" dirty="0" smtClean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「校園詐騙防制－你快樂我平安</a:t>
            </a:r>
            <a:r>
              <a:rPr lang="zh-TW" altLang="en-US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800" b="1" dirty="0" smtClean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主講</a:t>
            </a:r>
            <a:r>
              <a:rPr lang="zh-TW" altLang="en-US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en-US" altLang="zh-TW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林靜儀校長</a:t>
            </a:r>
            <a:endParaRPr lang="en-US" altLang="zh-TW" sz="2800" b="1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en-US" altLang="zh-TW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112.08.30</a:t>
            </a:r>
            <a:endParaRPr lang="zh-TW" altLang="en-US" sz="28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15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9" y="-50450"/>
            <a:ext cx="3745604" cy="51435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46" y="0"/>
            <a:ext cx="40758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0"/>
            <a:ext cx="81294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8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8BC-C731-4DF8-AAE3-0E4025100ACF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8" y="0"/>
            <a:ext cx="3857782" cy="5143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89" y="-1"/>
            <a:ext cx="3748967" cy="53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8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ctrTitle"/>
          </p:nvPr>
        </p:nvSpPr>
        <p:spPr>
          <a:xfrm>
            <a:off x="-664226" y="633205"/>
            <a:ext cx="6192837" cy="2686050"/>
          </a:xfrm>
        </p:spPr>
        <p:txBody>
          <a:bodyPr/>
          <a:lstStyle/>
          <a:p>
            <a:pPr algn="ctr"/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教育部</a:t>
            </a: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1953</a:t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反霸凌專線</a:t>
            </a: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陪你勇敢</a:t>
            </a: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不再旁觀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95" y="0"/>
            <a:ext cx="3565583" cy="50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sz="4400" b="1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zh-TW" altLang="en-US" sz="4400" b="1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3" name="標題 1"/>
          <p:cNvSpPr txBox="1">
            <a:spLocks/>
          </p:cNvSpPr>
          <p:nvPr/>
        </p:nvSpPr>
        <p:spPr>
          <a:xfrm>
            <a:off x="504941" y="453813"/>
            <a:ext cx="3580619" cy="439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6000" b="0" i="0" u="none" strike="noStrike" cap="none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教育部</a:t>
            </a: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1953</a:t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反霸凌專線</a:t>
            </a: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陪你勇敢</a:t>
            </a: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不再旁觀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56" y="-1"/>
            <a:ext cx="4483998" cy="5378027"/>
          </a:xfrm>
          <a:prstGeom prst="rect">
            <a:avLst/>
          </a:prstGeom>
        </p:spPr>
      </p:pic>
      <p:sp>
        <p:nvSpPr>
          <p:cNvPr id="35" name="文字方塊 34"/>
          <p:cNvSpPr txBox="1"/>
          <p:nvPr/>
        </p:nvSpPr>
        <p:spPr>
          <a:xfrm>
            <a:off x="6285166" y="3490509"/>
            <a:ext cx="542354" cy="11798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00"/>
              </a:lnSpc>
            </a:pPr>
            <a:r>
              <a:rPr lang="en-US" altLang="zh-TW" sz="800" dirty="0" smtClean="0"/>
              <a:t>1953</a:t>
            </a:r>
          </a:p>
        </p:txBody>
      </p:sp>
    </p:spTree>
    <p:extLst>
      <p:ext uri="{BB962C8B-B14F-4D97-AF65-F5344CB8AC3E}">
        <p14:creationId xmlns:p14="http://schemas.microsoft.com/office/powerpoint/2010/main" val="26242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2299253" y="1527727"/>
            <a:ext cx="6780144" cy="2686050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7030A0"/>
                </a:solidFill>
              </a:rPr>
              <a:t>校園性騷擾、性霸凌與性剝削防制宣導</a:t>
            </a:r>
            <a:endParaRPr lang="zh-TW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5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8BC-C731-4DF8-AAE3-0E4025100ACF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4279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8BC-C731-4DF8-AAE3-0E4025100ACF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" y="0"/>
            <a:ext cx="72755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34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8BC-C731-4DF8-AAE3-0E4025100ACF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4" y="0"/>
            <a:ext cx="72726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5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副標題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8BC-C731-4DF8-AAE3-0E4025100ACF}" type="slidenum">
              <a:rPr lang="en-US" altLang="zh-TW" smtClean="0"/>
              <a:pPr/>
              <a:t>2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408452" y="0"/>
            <a:ext cx="8353599" cy="5143500"/>
            <a:chOff x="395200" y="0"/>
            <a:chExt cx="8353599" cy="514350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00" y="0"/>
              <a:ext cx="8353599" cy="514350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8" t="19764" r="7773" b="21418"/>
            <a:stretch/>
          </p:blipFill>
          <p:spPr>
            <a:xfrm>
              <a:off x="3465445" y="4270881"/>
              <a:ext cx="4472607" cy="784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5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8BC-C731-4DF8-AAE3-0E4025100ACF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4" y="0"/>
            <a:ext cx="72726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8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ctrTitle"/>
          </p:nvPr>
        </p:nvSpPr>
        <p:spPr>
          <a:xfrm>
            <a:off x="376307" y="523875"/>
            <a:ext cx="6192837" cy="2686050"/>
          </a:xfrm>
        </p:spPr>
        <p:txBody>
          <a:bodyPr/>
          <a:lstStyle/>
          <a:p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112</a:t>
            </a:r>
            <a:r>
              <a:rPr lang="zh-TW" altLang="en-US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學年度</a:t>
            </a:r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防治數位、</a:t>
            </a:r>
            <a:r>
              <a:rPr lang="en-US" altLang="zh-TW" sz="44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網路性別暴力</a:t>
            </a:r>
            <a:r>
              <a:rPr lang="en-US" altLang="zh-TW" sz="44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「三提醒」 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4" y="155787"/>
            <a:ext cx="4407151" cy="49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ctrTitle"/>
          </p:nvPr>
        </p:nvSpPr>
        <p:spPr>
          <a:xfrm>
            <a:off x="397631" y="523875"/>
            <a:ext cx="6192837" cy="2686050"/>
          </a:xfrm>
        </p:spPr>
        <p:txBody>
          <a:bodyPr/>
          <a:lstStyle/>
          <a:p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112</a:t>
            </a:r>
            <a:r>
              <a:rPr lang="zh-TW" altLang="en-US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學年度</a:t>
            </a:r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防治數位、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網路性別暴力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「四要」 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42" y="157175"/>
            <a:ext cx="4383434" cy="51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ctrTitle"/>
          </p:nvPr>
        </p:nvSpPr>
        <p:spPr>
          <a:xfrm>
            <a:off x="397631" y="523875"/>
            <a:ext cx="6192837" cy="2686050"/>
          </a:xfrm>
        </p:spPr>
        <p:txBody>
          <a:bodyPr/>
          <a:lstStyle/>
          <a:p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112</a:t>
            </a:r>
            <a:r>
              <a:rPr lang="zh-TW" altLang="en-US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學年度</a:t>
            </a:r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36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防治數位、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網路性別暴力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「五不」 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37" y="-1"/>
            <a:ext cx="4403237" cy="52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8BC-C731-4DF8-AAE3-0E4025100ACF}" type="slidenum">
              <a:rPr lang="en-US" altLang="zh-TW" smtClean="0"/>
              <a:pPr/>
              <a:t>24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867729" y="0"/>
            <a:ext cx="5143500" cy="5143500"/>
            <a:chOff x="2099642" y="0"/>
            <a:chExt cx="5143500" cy="51435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642" y="0"/>
              <a:ext cx="5143500" cy="51435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64" t="83736" r="18954" b="11369"/>
            <a:stretch/>
          </p:blipFill>
          <p:spPr>
            <a:xfrm>
              <a:off x="4485860" y="4671392"/>
              <a:ext cx="1789044" cy="251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80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8BC-C731-4DF8-AAE3-0E4025100ACF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8" y="-1"/>
            <a:ext cx="4144409" cy="540688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4" y="0"/>
            <a:ext cx="3821534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5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8715" y="69988"/>
            <a:ext cx="7383118" cy="930551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一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危害最高的網路詐欺態樣：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57072" y="708991"/>
            <a:ext cx="7286928" cy="332246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根據內政部警政署的資料顯示，有五種目前危 害最高的網路詐欺態樣，包括假網路拍賣</a:t>
            </a:r>
            <a:r>
              <a:rPr lang="en-US" altLang="zh-TW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購物</a:t>
            </a:r>
            <a:r>
              <a:rPr lang="en-US" altLang="zh-TW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、投資詐欺、解除分期付款 詐騙</a:t>
            </a:r>
            <a:r>
              <a:rPr lang="en-US" altLang="zh-TW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(ATM)</a:t>
            </a:r>
            <a:r>
              <a:rPr lang="zh-TW" altLang="en-US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、假愛情交友、假冒親友詐騙，為避免更多學生遭受詐騙，請 各校於持續運用校園多元宣導、正式或非正式課程，落實辦理反詐騙宣導， 並運用各級學校寒、暑假期間學生活動安全注意事項，強化宣導作為，提 高學生警覺能力，並邀集家長參與了解，才能避免更多學生受害。 </a:t>
            </a:r>
            <a:endParaRPr lang="zh-TW" altLang="en-US" sz="2400" dirty="0">
              <a:solidFill>
                <a:schemeClr val="tx1"/>
              </a:solidFill>
              <a:effectLst/>
              <a:ea typeface="文鼎粗行楷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8BC-C731-4DF8-AAE3-0E4025100ACF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758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79444" y="0"/>
            <a:ext cx="7383118" cy="930551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善用本部詐騙防制專區資源：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48679" y="755375"/>
            <a:ext cx="7295321" cy="362049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為利詐騙防制宣導素材等相關資源統整，本部已建置本部詐騙防制專區（</a:t>
            </a:r>
            <a:r>
              <a:rPr lang="en-US" altLang="zh-TW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https://reurl.cc/Adx93Q</a:t>
            </a:r>
            <a:r>
              <a:rPr lang="zh-TW" altLang="en-US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）網站，宣導素材包括「致家長的一封信」、「懶人包」、「單張文宣」、「教材教案」、「文章刊物」、 「廣播音檔」、「寒暑假活動注意事項」及「各部會素材」等資源。本部持續豐富網站資源，增加識詐宣導素材的多元性，且不定期更新相關訊息，請各校於校園加強推廣宣導時運用。</a:t>
            </a:r>
          </a:p>
          <a:p>
            <a:pPr algn="l">
              <a:lnSpc>
                <a:spcPct val="150000"/>
              </a:lnSpc>
            </a:pPr>
            <a:endParaRPr lang="zh-TW" altLang="en-US" sz="2400" dirty="0">
              <a:solidFill>
                <a:schemeClr val="tx1"/>
              </a:solidFill>
              <a:effectLst/>
              <a:ea typeface="文鼎粗行楷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8BC-C731-4DF8-AAE3-0E4025100ACF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830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9202" y="136249"/>
            <a:ext cx="7383118" cy="930551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三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落實校園詐騙案件校安通報：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9202" y="868018"/>
            <a:ext cx="7845287" cy="306787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各級學校發現學生疑似遭受詐騙事件時，即依「校園安全及災害事件通報作業要點」，落實個案通報作為，並由教育主管機關指導學校應變處置、積極協助受害學生。本部已於「教育部校園安全暨災害防救通報處理中心資訊網」（</a:t>
            </a:r>
            <a:r>
              <a:rPr lang="en-US" altLang="zh-TW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https://csrc.edu.tw/</a:t>
            </a:r>
            <a:r>
              <a:rPr lang="zh-TW" altLang="en-US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）新增加註勾選「詐騙手法」之功能，提升校安通報精確性，並有助於進一步分析校園高發詐騙手法，俾持續研訂因應對策。</a:t>
            </a:r>
          </a:p>
          <a:p>
            <a:pPr algn="l">
              <a:lnSpc>
                <a:spcPct val="150000"/>
              </a:lnSpc>
            </a:pPr>
            <a:endParaRPr lang="zh-TW" altLang="en-US" sz="2400" dirty="0">
              <a:solidFill>
                <a:schemeClr val="tx1"/>
              </a:solidFill>
              <a:ea typeface="文鼎粗行楷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8BC-C731-4DF8-AAE3-0E4025100ACF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263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2576" y="103118"/>
            <a:ext cx="7593494" cy="930551"/>
          </a:xfrm>
        </p:spPr>
        <p:txBody>
          <a:bodyPr/>
          <a:lstStyle/>
          <a:p>
            <a:r>
              <a:rPr lang="en-US" altLang="zh-TW" sz="4000" dirty="0">
                <a:solidFill>
                  <a:schemeClr val="tx1"/>
                </a:solidFill>
              </a:rPr>
              <a:t>(</a:t>
            </a:r>
            <a:r>
              <a:rPr lang="zh-TW" altLang="en-US" sz="4000" dirty="0">
                <a:solidFill>
                  <a:schemeClr val="tx1"/>
                </a:solidFill>
              </a:rPr>
              <a:t>四</a:t>
            </a:r>
            <a:r>
              <a:rPr lang="en-US" altLang="zh-TW" sz="4000" dirty="0">
                <a:solidFill>
                  <a:schemeClr val="tx1"/>
                </a:solidFill>
              </a:rPr>
              <a:t>)</a:t>
            </a:r>
            <a:r>
              <a:rPr lang="zh-TW" altLang="en-US" sz="4000" dirty="0">
                <a:solidFill>
                  <a:schemeClr val="tx1"/>
                </a:solidFill>
              </a:rPr>
              <a:t>內政部警政署 </a:t>
            </a:r>
            <a:r>
              <a:rPr lang="en-US" altLang="zh-TW" sz="4000" dirty="0">
                <a:solidFill>
                  <a:schemeClr val="tx1"/>
                </a:solidFill>
              </a:rPr>
              <a:t>165 </a:t>
            </a:r>
            <a:r>
              <a:rPr lang="zh-TW" altLang="en-US" sz="4000" dirty="0">
                <a:solidFill>
                  <a:schemeClr val="tx1"/>
                </a:solidFill>
              </a:rPr>
              <a:t>全民防騙網：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09532" y="675860"/>
            <a:ext cx="7368207" cy="3200399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內政部</a:t>
            </a:r>
            <a:r>
              <a:rPr lang="zh-TW" altLang="en-US" sz="2400" dirty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警政署 </a:t>
            </a:r>
            <a:r>
              <a:rPr lang="en-US" altLang="zh-TW" sz="2400" dirty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165 </a:t>
            </a:r>
            <a:r>
              <a:rPr lang="zh-TW" altLang="en-US" sz="2400" dirty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全民防騙網 （</a:t>
            </a:r>
            <a:r>
              <a:rPr lang="en-US" altLang="zh-TW" sz="2400" dirty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https://165.npa.gov.tw/#/</a:t>
            </a:r>
            <a:r>
              <a:rPr lang="zh-TW" altLang="en-US" sz="2400" dirty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）區分「新聞快訊」、「闢謠專區」、「高風險賣場」 及「詐騙來電排名」等專區，提供即時最新詐騙手法資訊，免於讓學生落 入詐騙集團或不法份子陷阱；另該網站同時設置「檢舉</a:t>
            </a:r>
            <a:r>
              <a:rPr lang="en-US" altLang="zh-TW" sz="2400" dirty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/</a:t>
            </a:r>
            <a:r>
              <a:rPr lang="zh-TW" altLang="en-US" sz="2400" dirty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報案」及「反詐騙 宣導」等專區，提供各級學校或機關實施教育宣導之用。各校可透過查詢 該網站公告資訊或加入反詐騙 </a:t>
            </a:r>
            <a:r>
              <a:rPr lang="en-US" altLang="zh-TW" sz="2400" dirty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LINE </a:t>
            </a:r>
            <a:r>
              <a:rPr lang="zh-TW" altLang="en-US" sz="2400" dirty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官網下載最新詐騙手法</a:t>
            </a:r>
            <a:r>
              <a:rPr lang="zh-TW" altLang="en-US" sz="2400" dirty="0" smtClean="0">
                <a:solidFill>
                  <a:schemeClr val="tx1"/>
                </a:solidFill>
                <a:effectLst/>
                <a:ea typeface="文鼎粗行楷" panose="02010609010101010101" pitchFamily="49" charset="-120"/>
              </a:rPr>
              <a:t>。</a:t>
            </a:r>
            <a:endParaRPr lang="zh-TW" altLang="en-US" sz="2400" dirty="0">
              <a:solidFill>
                <a:schemeClr val="tx1"/>
              </a:solidFill>
              <a:effectLst/>
              <a:ea typeface="文鼎粗行楷" panose="0201060901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8BC-C731-4DF8-AAE3-0E4025100ACF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354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"/>
            <a:ext cx="9144000" cy="51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0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1288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dos y Diplomas para Educación de Colores Candy by Slidesgo">
  <a:themeElements>
    <a:clrScheme name="Simple Light">
      <a:dk1>
        <a:srgbClr val="3A1B90"/>
      </a:dk1>
      <a:lt1>
        <a:srgbClr val="EAEFFF"/>
      </a:lt1>
      <a:dk2>
        <a:srgbClr val="FFFFFF"/>
      </a:dk2>
      <a:lt2>
        <a:srgbClr val="EAB056"/>
      </a:lt2>
      <a:accent1>
        <a:srgbClr val="F0848D"/>
      </a:accent1>
      <a:accent2>
        <a:srgbClr val="D0E3D5"/>
      </a:accent2>
      <a:accent3>
        <a:srgbClr val="BAC6E7"/>
      </a:accent3>
      <a:accent4>
        <a:srgbClr val="35288A"/>
      </a:accent4>
      <a:accent5>
        <a:srgbClr val="F7BF00"/>
      </a:accent5>
      <a:accent6>
        <a:srgbClr val="FBDAC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9864</TotalTime>
  <Words>528</Words>
  <Application>Microsoft Office PowerPoint</Application>
  <PresentationFormat>如螢幕大小 (16:9)</PresentationFormat>
  <Paragraphs>38</Paragraphs>
  <Slides>24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文鼎粗行楷</vt:lpstr>
      <vt:lpstr>Taipei Sans TC Beta</vt:lpstr>
      <vt:lpstr>文鼎粗隸</vt:lpstr>
      <vt:lpstr>Bebas Neue</vt:lpstr>
      <vt:lpstr>Chewy</vt:lpstr>
      <vt:lpstr>Arial</vt:lpstr>
      <vt:lpstr>標楷體</vt:lpstr>
      <vt:lpstr>Montserrat</vt:lpstr>
      <vt:lpstr>Certificados y Diplomas para Educación de Colores Candy by Slidesgo</vt:lpstr>
      <vt:lpstr>PowerPoint 簡報</vt:lpstr>
      <vt:lpstr>PowerPoint 簡報</vt:lpstr>
      <vt:lpstr>PowerPoint 簡報</vt:lpstr>
      <vt:lpstr>(一)危害最高的網路詐欺態樣：</vt:lpstr>
      <vt:lpstr>(二)善用本部詐騙防制專區資源：</vt:lpstr>
      <vt:lpstr>(三)落實校園詐騙案件校安通報：</vt:lpstr>
      <vt:lpstr>(四)內政部警政署 165 全民防騙網：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教育部 1953 反霸凌專線 陪你勇敢 不再旁觀</vt:lpstr>
      <vt:lpstr> </vt:lpstr>
      <vt:lpstr>校園性騷擾、性霸凌與性剝削防制宣導</vt:lpstr>
      <vt:lpstr>PowerPoint 簡報</vt:lpstr>
      <vt:lpstr>PowerPoint 簡報</vt:lpstr>
      <vt:lpstr>PowerPoint 簡報</vt:lpstr>
      <vt:lpstr>PowerPoint 簡報</vt:lpstr>
      <vt:lpstr>112學年度   防治數位、 網路性別暴力 「三提醒」 </vt:lpstr>
      <vt:lpstr>112學年度   防治數位、 網路性別暴力 「四要」 </vt:lpstr>
      <vt:lpstr>112學年度   防治數位、 網路性別暴力 「五不」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 臺南市宅港國民小學 教師正向管教研習</dc:title>
  <dc:creator>user</dc:creator>
  <cp:lastModifiedBy>Owner</cp:lastModifiedBy>
  <cp:revision>89</cp:revision>
  <dcterms:modified xsi:type="dcterms:W3CDTF">2023-08-29T14:22:55Z</dcterms:modified>
</cp:coreProperties>
</file>