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8882E-D4B1-4536-855D-C19DCC795C50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1BAD-D3CA-460C-B81D-1258BD9D41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29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1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534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463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28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78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790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99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5E5592-7EAC-4FED-9711-7FCB9BC2D8C8}" type="datetimeFigureOut">
              <a:rPr lang="zh-TW" altLang="en-US" smtClean="0"/>
              <a:t>2020/10/6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9C5E92-BC25-4358-B68C-3490D70D07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8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reenschool.moe.edu.tw/gs2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90058" y="2899955"/>
            <a:ext cx="7741918" cy="173300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綠色學校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夥伴填報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5829572"/>
            <a:ext cx="5044008" cy="7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444137"/>
            <a:ext cx="11260182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11" y="687977"/>
            <a:ext cx="10868298" cy="1193074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「臺南市國中小推動綠色學校夥伴實施計畫」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17265" y="1881051"/>
            <a:ext cx="9711992" cy="441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環境教育工作及提報，在學校進行班級或全校性環境教育課程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及活動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學校教師個人帳號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將教學成果登錄於上開網站，其數量為每校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每半年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必須提報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件成果並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達到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片葉子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回饋（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全年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必須提報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件成果並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達到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片葉子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回饋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2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51505" y="627019"/>
            <a:ext cx="10687351" cy="5599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本學期規劃：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、時程及填報代表：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9-12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：由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年級每學年一位代表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衛生組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1-6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：由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年級每學年一位代表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自然科任老師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二、填報成果後，並獲得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一片葉子以上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3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68923" y="2081348"/>
            <a:ext cx="9711992" cy="13846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8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8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8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8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43836" y="5124994"/>
            <a:ext cx="11762861" cy="13846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教育部綠色夥伴學校網站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www.greenschool.moe.edu.tw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gs2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39" y="2081348"/>
            <a:ext cx="2595996" cy="34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94" y="1288601"/>
            <a:ext cx="7768046" cy="5328933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64123" y="242611"/>
            <a:ext cx="9938414" cy="13208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一、登入後，可確認及修改個人資料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8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481720"/>
            <a:ext cx="11242767" cy="58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461554"/>
            <a:ext cx="11242765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70263"/>
            <a:ext cx="11295018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470264"/>
            <a:ext cx="11260182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9031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117</TotalTime>
  <Words>184</Words>
  <Application>Microsoft Office PowerPoint</Application>
  <PresentationFormat>寬螢幕</PresentationFormat>
  <Paragraphs>14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標楷體</vt:lpstr>
      <vt:lpstr>Calibri</vt:lpstr>
      <vt:lpstr>Corbel</vt:lpstr>
      <vt:lpstr>基礎</vt:lpstr>
      <vt:lpstr>環境教育暨綠色學校 夥伴填報說明</vt:lpstr>
      <vt:lpstr>「臺南市國中小推動綠色學校夥伴實施計畫」</vt:lpstr>
      <vt:lpstr>PowerPoint 簡報</vt:lpstr>
      <vt:lpstr>PowerPoint 簡報</vt:lpstr>
      <vt:lpstr>一、登入後，可確認及修改個人資料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環境教育暨綠色學校夥伴 提報說明</dc:title>
  <dc:creator>master</dc:creator>
  <cp:lastModifiedBy>master</cp:lastModifiedBy>
  <cp:revision>15</cp:revision>
  <cp:lastPrinted>2020-09-25T03:54:21Z</cp:lastPrinted>
  <dcterms:created xsi:type="dcterms:W3CDTF">2020-09-22T00:49:08Z</dcterms:created>
  <dcterms:modified xsi:type="dcterms:W3CDTF">2020-10-06T03:40:46Z</dcterms:modified>
</cp:coreProperties>
</file>